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xml" ContentType="application/vnd.openxmlformats-officedocument.presentationml.tags+xml"/>
  <Override PartName="/ppt/notesSlides/notesSlide7.xml" ContentType="application/vnd.openxmlformats-officedocument.presentationml.notesSlide+xml"/>
  <Override PartName="/ppt/tags/tag2.xml" ContentType="application/vnd.openxmlformats-officedocument.presentationml.tags+xml"/>
  <Override PartName="/ppt/notesSlides/notesSlide8.xml" ContentType="application/vnd.openxmlformats-officedocument.presentationml.notesSlide+xml"/>
  <Override PartName="/ppt/tags/tag3.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4.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5.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6.xml" ContentType="application/vnd.openxmlformats-officedocument.presentationml.tags+xml"/>
  <Override PartName="/ppt/notesSlides/notesSlide17.xml" ContentType="application/vnd.openxmlformats-officedocument.presentationml.notesSlide+xml"/>
  <Override PartName="/ppt/tags/tag7.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notesSlides/notesSlide22.xml" ContentType="application/vnd.openxmlformats-officedocument.presentationml.notesSlide+xml"/>
  <Override PartName="/ppt/tags/tag10.xml" ContentType="application/vnd.openxmlformats-officedocument.presentationml.tags+xml"/>
  <Override PartName="/ppt/notesSlides/notesSlide23.xml" ContentType="application/vnd.openxmlformats-officedocument.presentationml.notesSlide+xml"/>
  <Override PartName="/ppt/tags/tag11.xml" ContentType="application/vnd.openxmlformats-officedocument.presentationml.tags+xml"/>
  <Override PartName="/ppt/notesSlides/notesSlide24.xml" ContentType="application/vnd.openxmlformats-officedocument.presentationml.notesSlide+xml"/>
  <Override PartName="/ppt/tags/tag12.xml" ContentType="application/vnd.openxmlformats-officedocument.presentationml.tags+xml"/>
  <Override PartName="/ppt/notesSlides/notesSlide25.xml" ContentType="application/vnd.openxmlformats-officedocument.presentationml.notesSlide+xml"/>
  <Override PartName="/ppt/tags/tag13.xml" ContentType="application/vnd.openxmlformats-officedocument.presentationml.tags+xml"/>
  <Override PartName="/ppt/notesSlides/notesSlide26.xml" ContentType="application/vnd.openxmlformats-officedocument.presentationml.notesSlide+xml"/>
  <Override PartName="/ppt/tags/tag14.xml" ContentType="application/vnd.openxmlformats-officedocument.presentationml.tag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tags/tag15.xml" ContentType="application/vnd.openxmlformats-officedocument.presentationml.tags+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51" r:id="rId1"/>
    <p:sldMasterId id="2147483684" r:id="rId2"/>
  </p:sldMasterIdLst>
  <p:notesMasterIdLst>
    <p:notesMasterId r:id="rId120"/>
  </p:notesMasterIdLst>
  <p:handoutMasterIdLst>
    <p:handoutMasterId r:id="rId121"/>
  </p:handoutMasterIdLst>
  <p:sldIdLst>
    <p:sldId id="256" r:id="rId3"/>
    <p:sldId id="5074" r:id="rId4"/>
    <p:sldId id="5075" r:id="rId5"/>
    <p:sldId id="4238" r:id="rId6"/>
    <p:sldId id="4336" r:id="rId7"/>
    <p:sldId id="4338" r:id="rId8"/>
    <p:sldId id="4321" r:id="rId9"/>
    <p:sldId id="4322" r:id="rId10"/>
    <p:sldId id="4326" r:id="rId11"/>
    <p:sldId id="4327" r:id="rId12"/>
    <p:sldId id="4194" r:id="rId13"/>
    <p:sldId id="4954" r:id="rId14"/>
    <p:sldId id="4363" r:id="rId15"/>
    <p:sldId id="4200" r:id="rId16"/>
    <p:sldId id="4242" r:id="rId17"/>
    <p:sldId id="5060" r:id="rId18"/>
    <p:sldId id="5062" r:id="rId19"/>
    <p:sldId id="4088" r:id="rId20"/>
    <p:sldId id="4105" r:id="rId21"/>
    <p:sldId id="5063" r:id="rId22"/>
    <p:sldId id="4152" r:id="rId23"/>
    <p:sldId id="4118" r:id="rId24"/>
    <p:sldId id="4409" r:id="rId25"/>
    <p:sldId id="4411" r:id="rId26"/>
    <p:sldId id="4241" r:id="rId27"/>
    <p:sldId id="5058" r:id="rId28"/>
    <p:sldId id="5061" r:id="rId29"/>
    <p:sldId id="4065" r:id="rId30"/>
    <p:sldId id="654" r:id="rId31"/>
    <p:sldId id="5059" r:id="rId32"/>
    <p:sldId id="4204" r:id="rId33"/>
    <p:sldId id="267" r:id="rId34"/>
    <p:sldId id="268" r:id="rId35"/>
    <p:sldId id="271" r:id="rId36"/>
    <p:sldId id="643" r:id="rId37"/>
    <p:sldId id="4140" r:id="rId38"/>
    <p:sldId id="5071" r:id="rId39"/>
    <p:sldId id="273" r:id="rId40"/>
    <p:sldId id="274" r:id="rId41"/>
    <p:sldId id="285" r:id="rId42"/>
    <p:sldId id="4253" r:id="rId43"/>
    <p:sldId id="4148" r:id="rId44"/>
    <p:sldId id="4196" r:id="rId45"/>
    <p:sldId id="4214" r:id="rId46"/>
    <p:sldId id="4220" r:id="rId47"/>
    <p:sldId id="4264" r:id="rId48"/>
    <p:sldId id="4265" r:id="rId49"/>
    <p:sldId id="4275" r:id="rId50"/>
    <p:sldId id="4227" r:id="rId51"/>
    <p:sldId id="4229" r:id="rId52"/>
    <p:sldId id="4228" r:id="rId53"/>
    <p:sldId id="4348" r:id="rId54"/>
    <p:sldId id="5064" r:id="rId55"/>
    <p:sldId id="4359" r:id="rId56"/>
    <p:sldId id="4360" r:id="rId57"/>
    <p:sldId id="4361" r:id="rId58"/>
    <p:sldId id="4331" r:id="rId59"/>
    <p:sldId id="4314" r:id="rId60"/>
    <p:sldId id="4351" r:id="rId61"/>
    <p:sldId id="4344" r:id="rId62"/>
    <p:sldId id="5065" r:id="rId63"/>
    <p:sldId id="5066" r:id="rId64"/>
    <p:sldId id="5067" r:id="rId65"/>
    <p:sldId id="4306" r:id="rId66"/>
    <p:sldId id="4307" r:id="rId67"/>
    <p:sldId id="4333" r:id="rId68"/>
    <p:sldId id="4311" r:id="rId69"/>
    <p:sldId id="5068" r:id="rId70"/>
    <p:sldId id="4293" r:id="rId71"/>
    <p:sldId id="3909" r:id="rId72"/>
    <p:sldId id="4236" r:id="rId73"/>
    <p:sldId id="4312" r:id="rId74"/>
    <p:sldId id="4316" r:id="rId75"/>
    <p:sldId id="4317" r:id="rId76"/>
    <p:sldId id="4309" r:id="rId77"/>
    <p:sldId id="4308" r:id="rId78"/>
    <p:sldId id="4315" r:id="rId79"/>
    <p:sldId id="4062" r:id="rId80"/>
    <p:sldId id="4318" r:id="rId81"/>
    <p:sldId id="4323" r:id="rId82"/>
    <p:sldId id="4324" r:id="rId83"/>
    <p:sldId id="4325" r:id="rId84"/>
    <p:sldId id="4255" r:id="rId85"/>
    <p:sldId id="270" r:id="rId86"/>
    <p:sldId id="3860" r:id="rId87"/>
    <p:sldId id="4045" r:id="rId88"/>
    <p:sldId id="5072" r:id="rId89"/>
    <p:sldId id="4131" r:id="rId90"/>
    <p:sldId id="5073" r:id="rId91"/>
    <p:sldId id="5070" r:id="rId92"/>
    <p:sldId id="303" r:id="rId93"/>
    <p:sldId id="314" r:id="rId94"/>
    <p:sldId id="4256" r:id="rId95"/>
    <p:sldId id="4299" r:id="rId96"/>
    <p:sldId id="4392" r:id="rId97"/>
    <p:sldId id="4393" r:id="rId98"/>
    <p:sldId id="4394" r:id="rId99"/>
    <p:sldId id="4395" r:id="rId100"/>
    <p:sldId id="4391" r:id="rId101"/>
    <p:sldId id="4389" r:id="rId102"/>
    <p:sldId id="4387" r:id="rId103"/>
    <p:sldId id="4390" r:id="rId104"/>
    <p:sldId id="316" r:id="rId105"/>
    <p:sldId id="4262" r:id="rId106"/>
    <p:sldId id="5077" r:id="rId107"/>
    <p:sldId id="1484" r:id="rId108"/>
    <p:sldId id="5076" r:id="rId109"/>
    <p:sldId id="4263" r:id="rId110"/>
    <p:sldId id="4010" r:id="rId111"/>
    <p:sldId id="3942" r:id="rId112"/>
    <p:sldId id="1017" r:id="rId113"/>
    <p:sldId id="4960" r:id="rId114"/>
    <p:sldId id="4240" r:id="rId115"/>
    <p:sldId id="5069" r:id="rId116"/>
    <p:sldId id="4180" r:id="rId117"/>
    <p:sldId id="4367" r:id="rId118"/>
    <p:sldId id="4249" r:id="rId119"/>
  </p:sldIdLst>
  <p:sldSz cx="9144000" cy="6858000" type="screen4x3"/>
  <p:notesSz cx="6807200" cy="9939338"/>
  <p:defaultTextStyle>
    <a:defPPr>
      <a:defRPr lang="en-US">
        <a:uFillTx/>
      </a:defRPr>
    </a:defPPr>
    <a:lvl1pPr algn="l" rtl="0" fontAlgn="base">
      <a:spcBef>
        <a:spcPct val="0"/>
      </a:spcBef>
      <a:spcAft>
        <a:spcPct val="0"/>
      </a:spcAft>
      <a:defRPr kumimoji="1" kern="1200">
        <a:solidFill>
          <a:schemeClr val="bg1"/>
        </a:solidFill>
        <a:uFillTx/>
        <a:latin typeface="Arial" pitchFamily="34" charset="0"/>
        <a:ea typeface="ＭＳ Ｐゴシック" pitchFamily="50" charset="-128"/>
        <a:cs typeface="+mn-cs"/>
      </a:defRPr>
    </a:lvl1pPr>
    <a:lvl2pPr marL="457200" algn="l" rtl="0" fontAlgn="base">
      <a:spcBef>
        <a:spcPct val="0"/>
      </a:spcBef>
      <a:spcAft>
        <a:spcPct val="0"/>
      </a:spcAft>
      <a:defRPr kumimoji="1" kern="1200">
        <a:solidFill>
          <a:schemeClr val="bg1"/>
        </a:solidFill>
        <a:uFillTx/>
        <a:latin typeface="Arial" pitchFamily="34" charset="0"/>
        <a:ea typeface="ＭＳ Ｐゴシック" pitchFamily="50" charset="-128"/>
        <a:cs typeface="+mn-cs"/>
      </a:defRPr>
    </a:lvl2pPr>
    <a:lvl3pPr marL="914400" algn="l" rtl="0" fontAlgn="base">
      <a:spcBef>
        <a:spcPct val="0"/>
      </a:spcBef>
      <a:spcAft>
        <a:spcPct val="0"/>
      </a:spcAft>
      <a:defRPr kumimoji="1" kern="1200">
        <a:solidFill>
          <a:schemeClr val="bg1"/>
        </a:solidFill>
        <a:uFillTx/>
        <a:latin typeface="Arial" pitchFamily="34" charset="0"/>
        <a:ea typeface="ＭＳ Ｐゴシック" pitchFamily="50" charset="-128"/>
        <a:cs typeface="+mn-cs"/>
      </a:defRPr>
    </a:lvl3pPr>
    <a:lvl4pPr marL="1371600" algn="l" rtl="0" fontAlgn="base">
      <a:spcBef>
        <a:spcPct val="0"/>
      </a:spcBef>
      <a:spcAft>
        <a:spcPct val="0"/>
      </a:spcAft>
      <a:defRPr kumimoji="1" kern="1200">
        <a:solidFill>
          <a:schemeClr val="bg1"/>
        </a:solidFill>
        <a:uFillTx/>
        <a:latin typeface="Arial" pitchFamily="34" charset="0"/>
        <a:ea typeface="ＭＳ Ｐゴシック" pitchFamily="50" charset="-128"/>
        <a:cs typeface="+mn-cs"/>
      </a:defRPr>
    </a:lvl4pPr>
    <a:lvl5pPr marL="1828800" algn="l" rtl="0" fontAlgn="base">
      <a:spcBef>
        <a:spcPct val="0"/>
      </a:spcBef>
      <a:spcAft>
        <a:spcPct val="0"/>
      </a:spcAft>
      <a:defRPr kumimoji="1" kern="1200">
        <a:solidFill>
          <a:schemeClr val="bg1"/>
        </a:solidFill>
        <a:uFillTx/>
        <a:latin typeface="Arial" pitchFamily="34" charset="0"/>
        <a:ea typeface="ＭＳ Ｐゴシック" pitchFamily="50" charset="-128"/>
        <a:cs typeface="+mn-cs"/>
      </a:defRPr>
    </a:lvl5pPr>
    <a:lvl6pPr marL="2286000" algn="l" defTabSz="914400" rtl="0" eaLnBrk="1" latinLnBrk="0" hangingPunct="1">
      <a:defRPr kumimoji="1" kern="1200">
        <a:solidFill>
          <a:schemeClr val="bg1"/>
        </a:solidFill>
        <a:uFillTx/>
        <a:latin typeface="Arial" pitchFamily="34" charset="0"/>
        <a:ea typeface="ＭＳ Ｐゴシック" pitchFamily="50" charset="-128"/>
        <a:cs typeface="+mn-cs"/>
      </a:defRPr>
    </a:lvl6pPr>
    <a:lvl7pPr marL="2743200" algn="l" defTabSz="914400" rtl="0" eaLnBrk="1" latinLnBrk="0" hangingPunct="1">
      <a:defRPr kumimoji="1" kern="1200">
        <a:solidFill>
          <a:schemeClr val="bg1"/>
        </a:solidFill>
        <a:uFillTx/>
        <a:latin typeface="Arial" pitchFamily="34" charset="0"/>
        <a:ea typeface="ＭＳ Ｐゴシック" pitchFamily="50" charset="-128"/>
        <a:cs typeface="+mn-cs"/>
      </a:defRPr>
    </a:lvl7pPr>
    <a:lvl8pPr marL="3200400" algn="l" defTabSz="914400" rtl="0" eaLnBrk="1" latinLnBrk="0" hangingPunct="1">
      <a:defRPr kumimoji="1" kern="1200">
        <a:solidFill>
          <a:schemeClr val="bg1"/>
        </a:solidFill>
        <a:uFillTx/>
        <a:latin typeface="Arial" pitchFamily="34" charset="0"/>
        <a:ea typeface="ＭＳ Ｐゴシック" pitchFamily="50" charset="-128"/>
        <a:cs typeface="+mn-cs"/>
      </a:defRPr>
    </a:lvl8pPr>
    <a:lvl9pPr marL="3657600" algn="l" defTabSz="914400" rtl="0" eaLnBrk="1" latinLnBrk="0" hangingPunct="1">
      <a:defRPr kumimoji="1" kern="1200">
        <a:solidFill>
          <a:schemeClr val="bg1"/>
        </a:solidFill>
        <a:uFillTx/>
        <a:latin typeface="Arial" pitchFamily="34" charset="0"/>
        <a:ea typeface="ＭＳ Ｐゴシック" pitchFamily="50" charset="-128"/>
        <a:cs typeface="+mn-cs"/>
      </a:defRPr>
    </a:lvl9pPr>
  </p:defaultTextStyle>
  <p:extLst>
    <p:ext uri="{EFAFB233-063F-42B5-8137-9DF3F51BA10A}">
      <p15:sldGuideLst xmlns:p15="http://schemas.microsoft.com/office/powerpoint/2012/main">
        <p15:guide id="1" orient="horz" pos="1684">
          <p15:clr>
            <a:srgbClr val="A4A3A4"/>
          </p15:clr>
        </p15:guide>
        <p15:guide id="2" pos="249">
          <p15:clr>
            <a:srgbClr val="A4A3A4"/>
          </p15:clr>
        </p15:guide>
        <p15:guide id="3" orient="horz" pos="2795">
          <p15:clr>
            <a:srgbClr val="A4A3A4"/>
          </p15:clr>
        </p15:guide>
        <p15:guide id="4" pos="2880">
          <p15:clr>
            <a:srgbClr val="A4A3A4"/>
          </p15:clr>
        </p15:guide>
        <p15:guide id="5" orient="horz" pos="3453">
          <p15:clr>
            <a:srgbClr val="A4A3A4"/>
          </p15:clr>
        </p15:guide>
      </p15:sldGuideLst>
    </p:ext>
    <p:ext uri="{2D200454-40CA-4A62-9FC3-DE9A4176ACB9}">
      <p15:notesGuideLst xmlns:p15="http://schemas.microsoft.com/office/powerpoint/2012/main">
        <p15:guide id="1" orient="horz" pos="3225">
          <p15:clr>
            <a:srgbClr val="A4A3A4"/>
          </p15:clr>
        </p15:guide>
        <p15:guide id="2" pos="2243">
          <p15:clr>
            <a:srgbClr val="A4A3A4"/>
          </p15:clr>
        </p15:guide>
        <p15:guide id="3" orient="horz" pos="3132">
          <p15:clr>
            <a:srgbClr val="A4A3A4"/>
          </p15:clr>
        </p15:guide>
        <p15:guide id="4" pos="2148">
          <p15:clr>
            <a:srgbClr val="A4A3A4"/>
          </p15:clr>
        </p15:guide>
        <p15:guide id="5" orient="horz" pos="3221">
          <p15:clr>
            <a:srgbClr val="A4A3A4"/>
          </p15:clr>
        </p15:guide>
        <p15:guide id="6" orient="horz" pos="3128">
          <p15:clr>
            <a:srgbClr val="A4A3A4"/>
          </p15:clr>
        </p15:guide>
        <p15:guide id="7" pos="2240">
          <p15:clr>
            <a:srgbClr val="A4A3A4"/>
          </p15:clr>
        </p15:guide>
        <p15:guide id="8" pos="2145">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友廣真也" initials="友廣真也"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90A4"/>
    <a:srgbClr val="001F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srgbClr val="000000"/>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srgbClr val="000000"/>
        </a:fontRef>
        <a:schemeClr val="lt1"/>
      </a:tcTxStyle>
      <a:tcStyle>
        <a:tcBdr/>
        <a:fill>
          <a:solidFill>
            <a:schemeClr val="accent1"/>
          </a:solidFill>
        </a:fill>
      </a:tcStyle>
    </a:lastCol>
    <a:firstCol>
      <a:tcTxStyle b="on">
        <a:fontRef idx="minor">
          <a:srgbClr val="000000"/>
        </a:fontRef>
        <a:schemeClr val="lt1"/>
      </a:tcTxStyle>
      <a:tcStyle>
        <a:tcBdr/>
        <a:fill>
          <a:solidFill>
            <a:schemeClr val="accent1"/>
          </a:solidFill>
        </a:fill>
      </a:tcStyle>
    </a:firstCol>
    <a:lastRow>
      <a:tcTxStyle b="on">
        <a:fontRef idx="minor">
          <a:srgbClr val="000000"/>
        </a:fontRef>
        <a:schemeClr val="lt1"/>
      </a:tcTxStyle>
      <a:tcStyle>
        <a:tcBdr>
          <a:top>
            <a:ln w="38100" cmpd="sng">
              <a:solidFill>
                <a:schemeClr val="lt1"/>
              </a:solidFill>
            </a:ln>
          </a:top>
        </a:tcBdr>
        <a:fill>
          <a:solidFill>
            <a:schemeClr val="accent1"/>
          </a:solidFill>
        </a:fill>
      </a:tcStyle>
    </a:lastRow>
    <a:firstRow>
      <a:tcTxStyle b="on">
        <a:fontRef idx="minor">
          <a:srgbClr val="000000"/>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スタイル (淡色) 2">
    <a:wholeTbl>
      <a:tcTxStyle>
        <a:fontRef idx="minor">
          <a:srgbClr val="00000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rgbClr val="00000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995" autoAdjust="0"/>
    <p:restoredTop sz="85758" autoAdjust="0"/>
  </p:normalViewPr>
  <p:slideViewPr>
    <p:cSldViewPr snapToGrid="0">
      <p:cViewPr>
        <p:scale>
          <a:sx n="84" d="100"/>
          <a:sy n="84" d="100"/>
        </p:scale>
        <p:origin x="1632" y="368"/>
      </p:cViewPr>
      <p:guideLst>
        <p:guide orient="horz" pos="1684"/>
        <p:guide pos="249"/>
        <p:guide orient="horz" pos="2795"/>
        <p:guide pos="2880"/>
        <p:guide orient="horz" pos="3453"/>
      </p:guideLst>
    </p:cSldViewPr>
  </p:slideViewPr>
  <p:outlineViewPr>
    <p:cViewPr>
      <p:scale>
        <a:sx n="33" d="100"/>
        <a:sy n="33" d="100"/>
      </p:scale>
      <p:origin x="0" y="0"/>
    </p:cViewPr>
  </p:outlineViewPr>
  <p:notesTextViewPr>
    <p:cViewPr>
      <p:scale>
        <a:sx n="135" d="100"/>
        <a:sy n="135" d="100"/>
      </p:scale>
      <p:origin x="0" y="0"/>
    </p:cViewPr>
  </p:notesTextViewPr>
  <p:sorterViewPr>
    <p:cViewPr varScale="1">
      <p:scale>
        <a:sx n="1" d="1"/>
        <a:sy n="1" d="1"/>
      </p:scale>
      <p:origin x="0" y="0"/>
    </p:cViewPr>
  </p:sorterViewPr>
  <p:notesViewPr>
    <p:cSldViewPr snapToGrid="0">
      <p:cViewPr varScale="1">
        <p:scale>
          <a:sx n="48" d="100"/>
          <a:sy n="48" d="100"/>
        </p:scale>
        <p:origin x="2940" y="54"/>
      </p:cViewPr>
      <p:guideLst>
        <p:guide orient="horz" pos="3225"/>
        <p:guide pos="2243"/>
        <p:guide orient="horz" pos="3132"/>
        <p:guide pos="2148"/>
        <p:guide orient="horz" pos="3221"/>
        <p:guide orient="horz" pos="3128"/>
        <p:guide pos="2240"/>
        <p:guide pos="2145"/>
      </p:guideLst>
    </p:cSldViewPr>
  </p:notesViewPr>
  <p:gridSpacing cx="45005" cy="45005"/>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presProps" Target="presProps.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slide" Target="slides/slide111.xml"/><Relationship Id="rId118" Type="http://schemas.openxmlformats.org/officeDocument/2006/relationships/slide" Target="slides/slide116.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slide" Target="slides/slide106.xml"/><Relationship Id="rId124" Type="http://schemas.openxmlformats.org/officeDocument/2006/relationships/viewProps" Target="viewProps.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23" Type="http://schemas.openxmlformats.org/officeDocument/2006/relationships/slide" Target="slides/slide21.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119" Type="http://schemas.openxmlformats.org/officeDocument/2006/relationships/slide" Target="slides/slide117.xml"/><Relationship Id="rId44" Type="http://schemas.openxmlformats.org/officeDocument/2006/relationships/slide" Target="slides/slide42.xml"/><Relationship Id="rId60" Type="http://schemas.openxmlformats.org/officeDocument/2006/relationships/slide" Target="slides/slide58.xml"/><Relationship Id="rId65" Type="http://schemas.openxmlformats.org/officeDocument/2006/relationships/slide" Target="slides/slide63.xml"/><Relationship Id="rId81" Type="http://schemas.openxmlformats.org/officeDocument/2006/relationships/slide" Target="slides/slide79.xml"/><Relationship Id="rId86" Type="http://schemas.openxmlformats.org/officeDocument/2006/relationships/slide" Target="slides/slide84.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notesMaster" Target="notesMasters/notesMaster1.xml"/><Relationship Id="rId125" Type="http://schemas.openxmlformats.org/officeDocument/2006/relationships/theme" Target="theme/theme1.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handoutMaster" Target="handoutMasters/handoutMaster1.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slide" Target="slides/slide114.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78" Type="http://schemas.openxmlformats.org/officeDocument/2006/relationships/slide" Target="slides/slide76.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0210" name="Rectangle 2"/>
          <p:cNvSpPr>
            <a:spLocks noGrp="1" noChangeArrowheads="1"/>
          </p:cNvSpPr>
          <p:nvPr>
            <p:ph type="hdr" sz="quarter"/>
          </p:nvPr>
        </p:nvSpPr>
        <p:spPr bwMode="auto">
          <a:xfrm>
            <a:off x="18" y="7"/>
            <a:ext cx="2926684" cy="460964"/>
          </a:xfrm>
          <a:prstGeom prst="rect">
            <a:avLst/>
          </a:prstGeom>
          <a:noFill/>
          <a:ln w="9525">
            <a:noFill/>
            <a:miter lim="800000"/>
          </a:ln>
        </p:spPr>
        <p:txBody>
          <a:bodyPr vert="horz" wrap="none" lIns="92009" tIns="46012" rIns="92009" bIns="46012" numCol="1" anchor="ctr" anchorCtr="0" compatLnSpc="1">
            <a:prstTxWarp prst="textNoShape">
              <a:avLst/>
            </a:prstTxWarp>
          </a:bodyPr>
          <a:lstStyle>
            <a:lvl1pPr algn="l" defTabSz="919924">
              <a:defRPr sz="1300">
                <a:solidFill>
                  <a:schemeClr val="tx1"/>
                </a:solidFill>
                <a:uFillTx/>
                <a:latin typeface="Arial" charset="0"/>
              </a:defRPr>
            </a:lvl1pPr>
          </a:lstStyle>
          <a:p>
            <a:pPr>
              <a:defRPr>
                <a:uFillTx/>
              </a:defRPr>
            </a:pPr>
            <a:endParaRPr lang="en-US" altLang="ja-JP" dirty="0">
              <a:uFillTx/>
              <a:latin typeface="メイリオ" panose="020B0604030504040204" pitchFamily="50" charset="-128"/>
              <a:ea typeface="メイリオ" panose="020B0604030504040204" pitchFamily="50" charset="-128"/>
            </a:endParaRPr>
          </a:p>
        </p:txBody>
      </p:sp>
      <p:sp>
        <p:nvSpPr>
          <p:cNvPr id="350211" name="Rectangle 3"/>
          <p:cNvSpPr>
            <a:spLocks noGrp="1" noChangeArrowheads="1"/>
          </p:cNvSpPr>
          <p:nvPr>
            <p:ph type="dt" sz="quarter" idx="1"/>
          </p:nvPr>
        </p:nvSpPr>
        <p:spPr bwMode="auto">
          <a:xfrm>
            <a:off x="3850318" y="7"/>
            <a:ext cx="2926684" cy="460964"/>
          </a:xfrm>
          <a:prstGeom prst="rect">
            <a:avLst/>
          </a:prstGeom>
          <a:noFill/>
          <a:ln w="9525">
            <a:noFill/>
            <a:miter lim="800000"/>
          </a:ln>
        </p:spPr>
        <p:txBody>
          <a:bodyPr vert="horz" wrap="none" lIns="92009" tIns="46012" rIns="92009" bIns="46012" numCol="1" anchor="ctr" anchorCtr="0" compatLnSpc="1">
            <a:prstTxWarp prst="textNoShape">
              <a:avLst/>
            </a:prstTxWarp>
          </a:bodyPr>
          <a:lstStyle>
            <a:lvl1pPr algn="r" defTabSz="919924">
              <a:defRPr sz="1300">
                <a:solidFill>
                  <a:schemeClr val="tx1"/>
                </a:solidFill>
                <a:uFillTx/>
                <a:latin typeface="Arial" charset="0"/>
              </a:defRPr>
            </a:lvl1pPr>
          </a:lstStyle>
          <a:p>
            <a:pPr>
              <a:defRPr>
                <a:uFillTx/>
              </a:defRPr>
            </a:pPr>
            <a:endParaRPr lang="en-US" altLang="ja-JP" dirty="0">
              <a:uFillTx/>
              <a:latin typeface="メイリオ" panose="020B0604030504040204" pitchFamily="50" charset="-128"/>
              <a:ea typeface="メイリオ" panose="020B0604030504040204" pitchFamily="50" charset="-128"/>
            </a:endParaRPr>
          </a:p>
        </p:txBody>
      </p:sp>
      <p:sp>
        <p:nvSpPr>
          <p:cNvPr id="350212" name="Rectangle 4"/>
          <p:cNvSpPr>
            <a:spLocks noGrp="1" noChangeArrowheads="1"/>
          </p:cNvSpPr>
          <p:nvPr>
            <p:ph type="ftr" sz="quarter" idx="2"/>
          </p:nvPr>
        </p:nvSpPr>
        <p:spPr bwMode="auto">
          <a:xfrm>
            <a:off x="18" y="9441820"/>
            <a:ext cx="2926684" cy="460964"/>
          </a:xfrm>
          <a:prstGeom prst="rect">
            <a:avLst/>
          </a:prstGeom>
          <a:noFill/>
          <a:ln w="9525">
            <a:noFill/>
            <a:miter lim="800000"/>
          </a:ln>
        </p:spPr>
        <p:txBody>
          <a:bodyPr vert="horz" wrap="none" lIns="92009" tIns="46012" rIns="92009" bIns="46012" numCol="1" anchor="b" anchorCtr="0" compatLnSpc="1">
            <a:prstTxWarp prst="textNoShape">
              <a:avLst/>
            </a:prstTxWarp>
          </a:bodyPr>
          <a:lstStyle>
            <a:lvl1pPr algn="l" defTabSz="919924">
              <a:defRPr sz="1300">
                <a:solidFill>
                  <a:schemeClr val="tx1"/>
                </a:solidFill>
                <a:uFillTx/>
                <a:latin typeface="Arial" charset="0"/>
              </a:defRPr>
            </a:lvl1pPr>
          </a:lstStyle>
          <a:p>
            <a:pPr>
              <a:defRPr>
                <a:uFillTx/>
              </a:defRPr>
            </a:pPr>
            <a:endParaRPr lang="en-US" altLang="ja-JP" dirty="0">
              <a:uFillTx/>
              <a:latin typeface="メイリオ" panose="020B0604030504040204" pitchFamily="50" charset="-128"/>
              <a:ea typeface="メイリオ" panose="020B0604030504040204" pitchFamily="50" charset="-128"/>
            </a:endParaRPr>
          </a:p>
        </p:txBody>
      </p:sp>
      <p:sp>
        <p:nvSpPr>
          <p:cNvPr id="350213" name="Rectangle 5"/>
          <p:cNvSpPr>
            <a:spLocks noGrp="1" noChangeArrowheads="1"/>
          </p:cNvSpPr>
          <p:nvPr>
            <p:ph type="sldNum" sz="quarter" idx="3"/>
          </p:nvPr>
        </p:nvSpPr>
        <p:spPr bwMode="auto">
          <a:xfrm>
            <a:off x="3850318" y="9441820"/>
            <a:ext cx="2926684" cy="460964"/>
          </a:xfrm>
          <a:prstGeom prst="rect">
            <a:avLst/>
          </a:prstGeom>
          <a:noFill/>
          <a:ln w="9525">
            <a:noFill/>
            <a:miter lim="800000"/>
          </a:ln>
        </p:spPr>
        <p:txBody>
          <a:bodyPr vert="horz" wrap="none" lIns="92009" tIns="46012" rIns="92009" bIns="46012" numCol="1" anchor="b" anchorCtr="0" compatLnSpc="1">
            <a:prstTxWarp prst="textNoShape">
              <a:avLst/>
            </a:prstTxWarp>
          </a:bodyPr>
          <a:lstStyle>
            <a:lvl1pPr algn="r" defTabSz="919924">
              <a:defRPr sz="1300">
                <a:solidFill>
                  <a:schemeClr val="tx1"/>
                </a:solidFill>
                <a:uFillTx/>
                <a:latin typeface="Arial" charset="0"/>
              </a:defRPr>
            </a:lvl1pPr>
          </a:lstStyle>
          <a:p>
            <a:pPr>
              <a:defRPr>
                <a:uFillTx/>
              </a:defRPr>
            </a:pPr>
            <a:fld id="{13C08E02-66F2-4352-B1B8-9239C327842D}" type="slidenum">
              <a:rPr lang="en-US" altLang="ja-JP">
                <a:uFillTx/>
                <a:latin typeface="メイリオ" panose="020B0604030504040204" pitchFamily="50" charset="-128"/>
                <a:ea typeface="メイリオ" panose="020B0604030504040204" pitchFamily="50" charset="-128"/>
              </a:rPr>
              <a:pPr>
                <a:defRPr>
                  <a:uFillTx/>
                </a:defRPr>
              </a:pPr>
              <a:t>‹#›</a:t>
            </a:fld>
            <a:endParaRPr lang="en-US" altLang="ja-JP" dirty="0">
              <a:uFillTx/>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10" y="11"/>
            <a:ext cx="2950529" cy="497523"/>
          </a:xfrm>
          <a:prstGeom prst="rect">
            <a:avLst/>
          </a:prstGeom>
          <a:noFill/>
          <a:ln w="9525">
            <a:noFill/>
            <a:miter lim="800000"/>
          </a:ln>
        </p:spPr>
        <p:txBody>
          <a:bodyPr vert="horz" wrap="square" lIns="92009" tIns="46012" rIns="92009" bIns="46012" numCol="1" anchor="t" anchorCtr="0" compatLnSpc="1">
            <a:prstTxWarp prst="textNoShape">
              <a:avLst/>
            </a:prstTxWarp>
          </a:bodyPr>
          <a:lstStyle>
            <a:lvl1pPr algn="l" defTabSz="919924">
              <a:defRPr sz="1300">
                <a:solidFill>
                  <a:schemeClr val="tx1"/>
                </a:solidFill>
                <a:uFillTx/>
                <a:latin typeface="Times New Roman" pitchFamily="18" charset="0"/>
                <a:ea typeface="メイリオ" panose="020B0604030504040204" pitchFamily="50" charset="-128"/>
              </a:defRPr>
            </a:lvl1pPr>
          </a:lstStyle>
          <a:p>
            <a:pPr>
              <a:defRPr>
                <a:uFillTx/>
              </a:defRPr>
            </a:pPr>
            <a:endParaRPr lang="en-US" altLang="ja-JP" dirty="0">
              <a:uFillTx/>
            </a:endParaRPr>
          </a:p>
        </p:txBody>
      </p:sp>
      <p:sp>
        <p:nvSpPr>
          <p:cNvPr id="100355" name="Rectangle 3"/>
          <p:cNvSpPr>
            <a:spLocks noGrp="1" noChangeArrowheads="1"/>
          </p:cNvSpPr>
          <p:nvPr>
            <p:ph type="dt" idx="1"/>
          </p:nvPr>
        </p:nvSpPr>
        <p:spPr bwMode="auto">
          <a:xfrm>
            <a:off x="3855083" y="11"/>
            <a:ext cx="2950529" cy="497523"/>
          </a:xfrm>
          <a:prstGeom prst="rect">
            <a:avLst/>
          </a:prstGeom>
          <a:noFill/>
          <a:ln w="9525">
            <a:noFill/>
            <a:miter lim="800000"/>
          </a:ln>
        </p:spPr>
        <p:txBody>
          <a:bodyPr vert="horz" wrap="square" lIns="92009" tIns="46012" rIns="92009" bIns="46012" numCol="1" anchor="t" anchorCtr="0" compatLnSpc="1">
            <a:prstTxWarp prst="textNoShape">
              <a:avLst/>
            </a:prstTxWarp>
          </a:bodyPr>
          <a:lstStyle>
            <a:lvl1pPr algn="r" defTabSz="919924">
              <a:defRPr sz="1300">
                <a:solidFill>
                  <a:schemeClr val="tx1"/>
                </a:solidFill>
                <a:uFillTx/>
                <a:latin typeface="Times New Roman" pitchFamily="18" charset="0"/>
                <a:ea typeface="メイリオ" panose="020B0604030504040204" pitchFamily="50" charset="-128"/>
              </a:defRPr>
            </a:lvl1pPr>
          </a:lstStyle>
          <a:p>
            <a:pPr>
              <a:defRPr>
                <a:uFillTx/>
              </a:defRPr>
            </a:pPr>
            <a:endParaRPr lang="en-US" altLang="ja-JP" dirty="0">
              <a:uFillTx/>
            </a:endParaRPr>
          </a:p>
        </p:txBody>
      </p:sp>
      <p:sp>
        <p:nvSpPr>
          <p:cNvPr id="53252" name="Rectangle 4"/>
          <p:cNvSpPr>
            <a:spLocks noGrp="1" noRot="1" noChangeAspect="1" noChangeArrowheads="1" noTextEdit="1"/>
          </p:cNvSpPr>
          <p:nvPr>
            <p:ph type="sldImg" idx="2"/>
          </p:nvPr>
        </p:nvSpPr>
        <p:spPr bwMode="auto">
          <a:xfrm>
            <a:off x="919163" y="742950"/>
            <a:ext cx="4972050" cy="3729038"/>
          </a:xfrm>
          <a:prstGeom prst="rect">
            <a:avLst/>
          </a:prstGeom>
          <a:noFill/>
          <a:ln w="9525">
            <a:solidFill>
              <a:srgbClr val="000000"/>
            </a:solidFill>
            <a:miter lim="800000"/>
          </a:ln>
        </p:spPr>
      </p:sp>
      <p:sp>
        <p:nvSpPr>
          <p:cNvPr id="100357" name="Rectangle 5"/>
          <p:cNvSpPr>
            <a:spLocks noGrp="1" noChangeArrowheads="1"/>
          </p:cNvSpPr>
          <p:nvPr>
            <p:ph type="body" sz="quarter" idx="3"/>
          </p:nvPr>
        </p:nvSpPr>
        <p:spPr bwMode="auto">
          <a:xfrm>
            <a:off x="680406" y="4719326"/>
            <a:ext cx="5446397" cy="4476119"/>
          </a:xfrm>
          <a:prstGeom prst="rect">
            <a:avLst/>
          </a:prstGeom>
          <a:noFill/>
          <a:ln w="9525">
            <a:noFill/>
            <a:miter lim="800000"/>
          </a:ln>
        </p:spPr>
        <p:txBody>
          <a:bodyPr vert="horz" wrap="square" lIns="92009" tIns="46012" rIns="92009" bIns="46012" numCol="1" anchor="t" anchorCtr="0" compatLnSpc="1">
            <a:prstTxWarp prst="textNoShape">
              <a:avLst/>
            </a:prstTxWarp>
          </a:bodyPr>
          <a:lstStyle/>
          <a:p>
            <a:pPr lvl="0"/>
            <a:r>
              <a:rPr lang="ja-JP" altLang="en-US" noProof="0">
                <a:uFillTx/>
              </a:rPr>
              <a:t>マスタ テキストの書式設定</a:t>
            </a:r>
          </a:p>
          <a:p>
            <a:pPr lvl="1"/>
            <a:r>
              <a:rPr lang="ja-JP" altLang="en-US" noProof="0">
                <a:uFillTx/>
              </a:rPr>
              <a:t>第 </a:t>
            </a:r>
            <a:r>
              <a:rPr lang="en-US" altLang="ja-JP" noProof="0">
                <a:uFillTx/>
              </a:rPr>
              <a:t>2 </a:t>
            </a:r>
            <a:r>
              <a:rPr lang="ja-JP" altLang="en-US" noProof="0">
                <a:uFillTx/>
              </a:rPr>
              <a:t>レベル</a:t>
            </a:r>
          </a:p>
          <a:p>
            <a:pPr lvl="2"/>
            <a:r>
              <a:rPr lang="ja-JP" altLang="en-US" noProof="0">
                <a:uFillTx/>
              </a:rPr>
              <a:t>第 </a:t>
            </a:r>
            <a:r>
              <a:rPr lang="en-US" altLang="ja-JP" noProof="0">
                <a:uFillTx/>
              </a:rPr>
              <a:t>3 </a:t>
            </a:r>
            <a:r>
              <a:rPr lang="ja-JP" altLang="en-US" noProof="0">
                <a:uFillTx/>
              </a:rPr>
              <a:t>レベル</a:t>
            </a:r>
          </a:p>
          <a:p>
            <a:pPr lvl="3"/>
            <a:r>
              <a:rPr lang="ja-JP" altLang="en-US" noProof="0">
                <a:uFillTx/>
              </a:rPr>
              <a:t>第 </a:t>
            </a:r>
            <a:r>
              <a:rPr lang="en-US" altLang="ja-JP" noProof="0">
                <a:uFillTx/>
              </a:rPr>
              <a:t>4 </a:t>
            </a:r>
            <a:r>
              <a:rPr lang="ja-JP" altLang="en-US" noProof="0">
                <a:uFillTx/>
              </a:rPr>
              <a:t>レベル</a:t>
            </a:r>
          </a:p>
          <a:p>
            <a:pPr lvl="4"/>
            <a:r>
              <a:rPr lang="ja-JP" altLang="en-US" noProof="0">
                <a:uFillTx/>
              </a:rPr>
              <a:t>第 </a:t>
            </a:r>
            <a:r>
              <a:rPr lang="en-US" altLang="ja-JP" noProof="0">
                <a:uFillTx/>
              </a:rPr>
              <a:t>5 </a:t>
            </a:r>
            <a:r>
              <a:rPr lang="ja-JP" altLang="en-US" noProof="0">
                <a:uFillTx/>
              </a:rPr>
              <a:t>レベル</a:t>
            </a:r>
          </a:p>
        </p:txBody>
      </p:sp>
      <p:sp>
        <p:nvSpPr>
          <p:cNvPr id="100358" name="Rectangle 6"/>
          <p:cNvSpPr>
            <a:spLocks noGrp="1" noChangeArrowheads="1"/>
          </p:cNvSpPr>
          <p:nvPr>
            <p:ph type="ftr" sz="quarter" idx="4"/>
          </p:nvPr>
        </p:nvSpPr>
        <p:spPr bwMode="auto">
          <a:xfrm>
            <a:off x="10" y="9440233"/>
            <a:ext cx="2950529" cy="497522"/>
          </a:xfrm>
          <a:prstGeom prst="rect">
            <a:avLst/>
          </a:prstGeom>
          <a:noFill/>
          <a:ln w="9525">
            <a:noFill/>
            <a:miter lim="800000"/>
          </a:ln>
        </p:spPr>
        <p:txBody>
          <a:bodyPr vert="horz" wrap="square" lIns="92009" tIns="46012" rIns="92009" bIns="46012" numCol="1" anchor="b" anchorCtr="0" compatLnSpc="1">
            <a:prstTxWarp prst="textNoShape">
              <a:avLst/>
            </a:prstTxWarp>
          </a:bodyPr>
          <a:lstStyle>
            <a:lvl1pPr algn="l" defTabSz="919924">
              <a:defRPr sz="1300">
                <a:solidFill>
                  <a:schemeClr val="tx1"/>
                </a:solidFill>
                <a:uFillTx/>
                <a:latin typeface="Times New Roman" pitchFamily="18" charset="0"/>
                <a:ea typeface="メイリオ" panose="020B0604030504040204" pitchFamily="50" charset="-128"/>
              </a:defRPr>
            </a:lvl1pPr>
          </a:lstStyle>
          <a:p>
            <a:pPr>
              <a:defRPr>
                <a:uFillTx/>
              </a:defRPr>
            </a:pPr>
            <a:endParaRPr lang="en-US" altLang="ja-JP" dirty="0">
              <a:uFillTx/>
            </a:endParaRPr>
          </a:p>
        </p:txBody>
      </p:sp>
      <p:sp>
        <p:nvSpPr>
          <p:cNvPr id="100359" name="Rectangle 7"/>
          <p:cNvSpPr>
            <a:spLocks noGrp="1" noChangeArrowheads="1"/>
          </p:cNvSpPr>
          <p:nvPr>
            <p:ph type="sldNum" sz="quarter" idx="5"/>
          </p:nvPr>
        </p:nvSpPr>
        <p:spPr bwMode="auto">
          <a:xfrm>
            <a:off x="3855083" y="9440233"/>
            <a:ext cx="2950529" cy="497522"/>
          </a:xfrm>
          <a:prstGeom prst="rect">
            <a:avLst/>
          </a:prstGeom>
          <a:noFill/>
          <a:ln w="9525">
            <a:noFill/>
            <a:miter lim="800000"/>
          </a:ln>
        </p:spPr>
        <p:txBody>
          <a:bodyPr vert="horz" wrap="square" lIns="92009" tIns="46012" rIns="92009" bIns="46012" numCol="1" anchor="b" anchorCtr="0" compatLnSpc="1">
            <a:prstTxWarp prst="textNoShape">
              <a:avLst/>
            </a:prstTxWarp>
          </a:bodyPr>
          <a:lstStyle>
            <a:lvl1pPr algn="r" defTabSz="919924">
              <a:defRPr sz="1300">
                <a:solidFill>
                  <a:schemeClr val="tx1"/>
                </a:solidFill>
                <a:uFillTx/>
                <a:latin typeface="Times New Roman" pitchFamily="18" charset="0"/>
                <a:ea typeface="メイリオ" panose="020B0604030504040204" pitchFamily="50" charset="-128"/>
              </a:defRPr>
            </a:lvl1pPr>
          </a:lstStyle>
          <a:p>
            <a:pPr>
              <a:defRPr>
                <a:uFillTx/>
              </a:defRPr>
            </a:pPr>
            <a:fld id="{14556479-2A93-40FA-BF80-9B2F38EE3CE6}" type="slidenum">
              <a:rPr lang="ja-JP" altLang="en-US" smtClean="0">
                <a:uFillTx/>
              </a:rPr>
              <a:pPr>
                <a:defRPr>
                  <a:uFillTx/>
                </a:defRPr>
              </a:pPr>
              <a:t>‹#›</a:t>
            </a:fld>
            <a:endParaRPr lang="en-US" altLang="ja-JP" dirty="0">
              <a:uFillTx/>
            </a:endParaRP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uFillTx/>
        <a:latin typeface="Times New Roman" pitchFamily="18"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uFillTx/>
        <a:latin typeface="Times New Roman" pitchFamily="18"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uFillTx/>
        <a:latin typeface="Times New Roman" pitchFamily="18"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uFillTx/>
        <a:latin typeface="Times New Roman" pitchFamily="18"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uFillTx/>
        <a:latin typeface="Times New Roman" pitchFamily="18" charset="0"/>
        <a:ea typeface="ＭＳ Ｐ明朝" pitchFamily="18" charset="-128"/>
        <a:cs typeface="+mn-cs"/>
      </a:defRPr>
    </a:lvl5pPr>
    <a:lvl6pPr marL="2286000" algn="l" defTabSz="914400" rtl="0" eaLnBrk="1" latinLnBrk="0" hangingPunct="1">
      <a:defRPr kumimoji="1" sz="1200" kern="1200">
        <a:solidFill>
          <a:schemeClr val="tx1"/>
        </a:solidFill>
        <a:uFillTx/>
        <a:latin typeface="+mn-lt"/>
        <a:ea typeface="+mn-ea"/>
        <a:cs typeface="+mn-cs"/>
      </a:defRPr>
    </a:lvl6pPr>
    <a:lvl7pPr marL="2743200" algn="l" defTabSz="914400" rtl="0" eaLnBrk="1" latinLnBrk="0" hangingPunct="1">
      <a:defRPr kumimoji="1" sz="1200" kern="1200">
        <a:solidFill>
          <a:schemeClr val="tx1"/>
        </a:solidFill>
        <a:uFillTx/>
        <a:latin typeface="+mn-lt"/>
        <a:ea typeface="+mn-ea"/>
        <a:cs typeface="+mn-cs"/>
      </a:defRPr>
    </a:lvl7pPr>
    <a:lvl8pPr marL="3200400" algn="l" defTabSz="914400" rtl="0" eaLnBrk="1" latinLnBrk="0" hangingPunct="1">
      <a:defRPr kumimoji="1" sz="1200" kern="1200">
        <a:solidFill>
          <a:schemeClr val="tx1"/>
        </a:solidFill>
        <a:uFillTx/>
        <a:latin typeface="+mn-lt"/>
        <a:ea typeface="+mn-ea"/>
        <a:cs typeface="+mn-cs"/>
      </a:defRPr>
    </a:lvl8pPr>
    <a:lvl9pPr marL="3657600" algn="l" defTabSz="914400" rtl="0" eaLnBrk="1" latinLnBrk="0" hangingPunct="1">
      <a:defRPr kumimoji="1" sz="1200" kern="1200">
        <a:solidFill>
          <a:schemeClr val="tx1"/>
        </a:solidFill>
        <a:uFillTx/>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84225" y="703263"/>
            <a:ext cx="4679950" cy="3511550"/>
          </a:xfrm>
        </p:spPr>
      </p:sp>
      <p:sp>
        <p:nvSpPr>
          <p:cNvPr id="3" name="ノート プレースホルダ 2"/>
          <p:cNvSpPr>
            <a:spLocks noGrp="1"/>
          </p:cNvSpPr>
          <p:nvPr>
            <p:ph type="body" idx="1"/>
          </p:nvPr>
        </p:nvSpPr>
        <p:spPr/>
        <p:txBody>
          <a:bodyPr>
            <a:normAutofit/>
          </a:bodyPr>
          <a:lstStyle/>
          <a:p>
            <a:endParaRPr kumimoji="1" lang="ja-JP" altLang="en-US" dirty="0">
              <a:uFillTx/>
            </a:endParaRPr>
          </a:p>
        </p:txBody>
      </p:sp>
      <p:sp>
        <p:nvSpPr>
          <p:cNvPr id="4" name="スライド番号プレースホルダ 3"/>
          <p:cNvSpPr>
            <a:spLocks noGrp="1"/>
          </p:cNvSpPr>
          <p:nvPr>
            <p:ph type="sldNum" sz="quarter" idx="10"/>
          </p:nvPr>
        </p:nvSpPr>
        <p:spPr/>
        <p:txBody>
          <a:bodyPr/>
          <a:lstStyle/>
          <a:p>
            <a:fld id="{B4EBE0BC-0654-44B5-B12F-C2A41E8F4101}" type="slidenum">
              <a:rPr kumimoji="1" lang="ja-JP" altLang="en-US" smtClean="0">
                <a:uFillTx/>
              </a:rPr>
              <a:pPr/>
              <a:t>0</a:t>
            </a:fld>
            <a:endParaRPr kumimoji="1" lang="ja-JP" altLang="en-US" dirty="0">
              <a:uFillTx/>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pPr>
              <a:defRPr/>
            </a:pPr>
            <a:fld id="{14556479-2A93-40FA-BF80-9B2F38EE3CE6}" type="slidenum">
              <a:rPr lang="ja-JP" altLang="en-US" smtClean="0"/>
              <a:pPr>
                <a:defRPr/>
              </a:pPr>
              <a:t>15</a:t>
            </a:fld>
            <a:endParaRPr lang="en-US" altLang="ja-JP" dirty="0"/>
          </a:p>
        </p:txBody>
      </p:sp>
    </p:spTree>
    <p:extLst>
      <p:ext uri="{BB962C8B-B14F-4D97-AF65-F5344CB8AC3E}">
        <p14:creationId xmlns:p14="http://schemas.microsoft.com/office/powerpoint/2010/main" val="29258944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14556479-2A93-40FA-BF80-9B2F38EE3CE6}" type="slidenum">
              <a:rPr lang="ja-JP" altLang="en-US" smtClean="0"/>
              <a:pPr>
                <a:defRPr/>
              </a:pPr>
              <a:t>16</a:t>
            </a:fld>
            <a:endParaRPr lang="en-US" altLang="ja-JP" dirty="0"/>
          </a:p>
        </p:txBody>
      </p:sp>
    </p:spTree>
    <p:extLst>
      <p:ext uri="{BB962C8B-B14F-4D97-AF65-F5344CB8AC3E}">
        <p14:creationId xmlns:p14="http://schemas.microsoft.com/office/powerpoint/2010/main" val="20172809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14556479-2A93-40FA-BF80-9B2F38EE3CE6}" type="slidenum">
              <a:rPr lang="ja-JP" altLang="en-US" smtClean="0"/>
              <a:pPr>
                <a:defRPr/>
              </a:pPr>
              <a:t>17</a:t>
            </a:fld>
            <a:endParaRPr lang="en-US" altLang="ja-JP" dirty="0"/>
          </a:p>
        </p:txBody>
      </p:sp>
    </p:spTree>
    <p:extLst>
      <p:ext uri="{BB962C8B-B14F-4D97-AF65-F5344CB8AC3E}">
        <p14:creationId xmlns:p14="http://schemas.microsoft.com/office/powerpoint/2010/main" val="3192251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14556479-2A93-40FA-BF80-9B2F38EE3CE6}" type="slidenum">
              <a:rPr lang="ja-JP" altLang="en-US" smtClean="0"/>
              <a:pPr>
                <a:defRPr/>
              </a:pPr>
              <a:t>19</a:t>
            </a:fld>
            <a:endParaRPr lang="en-US" altLang="ja-JP" dirty="0"/>
          </a:p>
        </p:txBody>
      </p:sp>
    </p:spTree>
    <p:extLst>
      <p:ext uri="{BB962C8B-B14F-4D97-AF65-F5344CB8AC3E}">
        <p14:creationId xmlns:p14="http://schemas.microsoft.com/office/powerpoint/2010/main" val="41964223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sz="1200" b="0" dirty="0">
              <a:solidFill>
                <a:srgbClr val="C00000"/>
              </a:solidFill>
            </a:endParaRPr>
          </a:p>
        </p:txBody>
      </p:sp>
      <p:sp>
        <p:nvSpPr>
          <p:cNvPr id="4" name="スライド番号プレースホルダー 3"/>
          <p:cNvSpPr>
            <a:spLocks noGrp="1"/>
          </p:cNvSpPr>
          <p:nvPr>
            <p:ph type="sldNum" sz="quarter" idx="5"/>
          </p:nvPr>
        </p:nvSpPr>
        <p:spPr/>
        <p:txBody>
          <a:bodyPr/>
          <a:lstStyle/>
          <a:p>
            <a:fld id="{20CC26DC-FFEC-43F4-ADDF-F16DBA0040A7}" type="slidenum">
              <a:rPr kumimoji="1" lang="ja-JP" altLang="en-US" smtClean="0"/>
              <a:t>20</a:t>
            </a:fld>
            <a:endParaRPr kumimoji="1" lang="ja-JP" altLang="en-US"/>
          </a:p>
        </p:txBody>
      </p:sp>
    </p:spTree>
    <p:extLst>
      <p:ext uri="{BB962C8B-B14F-4D97-AF65-F5344CB8AC3E}">
        <p14:creationId xmlns:p14="http://schemas.microsoft.com/office/powerpoint/2010/main" val="6948976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9129FAB9-1276-6748-9D0C-878B718D8DF3}" type="slidenum">
              <a:rPr kumimoji="1" lang="ja-JP" altLang="en-US" smtClean="0"/>
              <a:t>23</a:t>
            </a:fld>
            <a:endParaRPr kumimoji="1" lang="ja-JP" altLang="en-US"/>
          </a:p>
        </p:txBody>
      </p:sp>
    </p:spTree>
    <p:extLst>
      <p:ext uri="{BB962C8B-B14F-4D97-AF65-F5344CB8AC3E}">
        <p14:creationId xmlns:p14="http://schemas.microsoft.com/office/powerpoint/2010/main" val="20322390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pPr>
              <a:defRPr/>
            </a:pPr>
            <a:fld id="{14556479-2A93-40FA-BF80-9B2F38EE3CE6}" type="slidenum">
              <a:rPr lang="ja-JP" altLang="en-US" smtClean="0"/>
              <a:pPr>
                <a:defRPr/>
              </a:pPr>
              <a:t>25</a:t>
            </a:fld>
            <a:endParaRPr lang="en-US" altLang="ja-JP" dirty="0"/>
          </a:p>
        </p:txBody>
      </p:sp>
    </p:spTree>
    <p:extLst>
      <p:ext uri="{BB962C8B-B14F-4D97-AF65-F5344CB8AC3E}">
        <p14:creationId xmlns:p14="http://schemas.microsoft.com/office/powerpoint/2010/main" val="39566222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14556479-2A93-40FA-BF80-9B2F38EE3CE6}" type="slidenum">
              <a:rPr lang="ja-JP" altLang="en-US" smtClean="0"/>
              <a:pPr>
                <a:defRPr/>
              </a:pPr>
              <a:t>26</a:t>
            </a:fld>
            <a:endParaRPr lang="en-US" altLang="ja-JP" dirty="0"/>
          </a:p>
        </p:txBody>
      </p:sp>
    </p:spTree>
    <p:extLst>
      <p:ext uri="{BB962C8B-B14F-4D97-AF65-F5344CB8AC3E}">
        <p14:creationId xmlns:p14="http://schemas.microsoft.com/office/powerpoint/2010/main" val="24314634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2950"/>
            <a:ext cx="4972050" cy="372903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14556479-2A93-40FA-BF80-9B2F38EE3CE6}" type="slidenum">
              <a:rPr lang="ja-JP" altLang="en-US" smtClean="0"/>
              <a:pPr>
                <a:defRPr/>
              </a:pPr>
              <a:t>28</a:t>
            </a:fld>
            <a:endParaRPr lang="en-US" altLang="ja-JP" dirty="0"/>
          </a:p>
        </p:txBody>
      </p:sp>
    </p:spTree>
    <p:extLst>
      <p:ext uri="{BB962C8B-B14F-4D97-AF65-F5344CB8AC3E}">
        <p14:creationId xmlns:p14="http://schemas.microsoft.com/office/powerpoint/2010/main" val="16141340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14556479-2A93-40FA-BF80-9B2F38EE3CE6}" type="slidenum">
              <a:rPr lang="ja-JP" altLang="en-US" smtClean="0"/>
              <a:pPr>
                <a:defRPr/>
              </a:pPr>
              <a:t>34</a:t>
            </a:fld>
            <a:endParaRPr lang="en-US" altLang="ja-JP" dirty="0"/>
          </a:p>
        </p:txBody>
      </p:sp>
    </p:spTree>
    <p:extLst>
      <p:ext uri="{BB962C8B-B14F-4D97-AF65-F5344CB8AC3E}">
        <p14:creationId xmlns:p14="http://schemas.microsoft.com/office/powerpoint/2010/main" val="33789119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uFillTx/>
              </a:defRPr>
            </a:pPr>
            <a:fld id="{14556479-2A93-40FA-BF80-9B2F38EE3CE6}" type="slidenum">
              <a:rPr lang="ja-JP" altLang="en-US" smtClean="0">
                <a:uFillTx/>
              </a:rPr>
              <a:pPr>
                <a:defRPr>
                  <a:uFillTx/>
                </a:defRPr>
              </a:pPr>
              <a:t>1</a:t>
            </a:fld>
            <a:endParaRPr lang="en-US" altLang="ja-JP" dirty="0">
              <a:uFillTx/>
            </a:endParaRPr>
          </a:p>
        </p:txBody>
      </p:sp>
    </p:spTree>
    <p:extLst>
      <p:ext uri="{BB962C8B-B14F-4D97-AF65-F5344CB8AC3E}">
        <p14:creationId xmlns:p14="http://schemas.microsoft.com/office/powerpoint/2010/main" val="25429201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14556479-2A93-40FA-BF80-9B2F38EE3CE6}" type="slidenum">
              <a:rPr lang="ja-JP" altLang="en-US" smtClean="0"/>
              <a:pPr>
                <a:defRPr/>
              </a:pPr>
              <a:t>35</a:t>
            </a:fld>
            <a:endParaRPr lang="en-US" altLang="ja-JP" dirty="0"/>
          </a:p>
        </p:txBody>
      </p:sp>
    </p:spTree>
    <p:extLst>
      <p:ext uri="{BB962C8B-B14F-4D97-AF65-F5344CB8AC3E}">
        <p14:creationId xmlns:p14="http://schemas.microsoft.com/office/powerpoint/2010/main" val="7732638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2950"/>
            <a:ext cx="4972050" cy="372903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14556479-2A93-40FA-BF80-9B2F38EE3CE6}" type="slidenum">
              <a:rPr lang="ja-JP" altLang="en-US" smtClean="0"/>
              <a:pPr>
                <a:defRPr/>
              </a:pPr>
              <a:t>36</a:t>
            </a:fld>
            <a:endParaRPr lang="en-US" altLang="ja-JP" dirty="0"/>
          </a:p>
        </p:txBody>
      </p:sp>
    </p:spTree>
    <p:extLst>
      <p:ext uri="{BB962C8B-B14F-4D97-AF65-F5344CB8AC3E}">
        <p14:creationId xmlns:p14="http://schemas.microsoft.com/office/powerpoint/2010/main" val="14275341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946678" fontAlgn="auto">
              <a:spcBef>
                <a:spcPts val="0"/>
              </a:spcBef>
              <a:spcAft>
                <a:spcPts val="0"/>
              </a:spcAft>
              <a:defRPr/>
            </a:pPr>
            <a:fld id="{14556479-2A93-40FA-BF80-9B2F38EE3CE6}" type="slidenum">
              <a:rPr lang="ja-JP" altLang="en-US" sz="1200">
                <a:solidFill>
                  <a:prstClr val="black"/>
                </a:solidFill>
                <a:latin typeface="Calibri"/>
                <a:ea typeface="ＭＳ Ｐゴシック" panose="020B0600070205080204" pitchFamily="50" charset="-128"/>
              </a:rPr>
              <a:pPr defTabSz="946678" fontAlgn="auto">
                <a:spcBef>
                  <a:spcPts val="0"/>
                </a:spcBef>
                <a:spcAft>
                  <a:spcPts val="0"/>
                </a:spcAft>
                <a:defRPr/>
              </a:pPr>
              <a:t>42</a:t>
            </a:fld>
            <a:endParaRPr lang="en-US" altLang="ja-JP" sz="1200" dirty="0">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18224950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946678" fontAlgn="auto">
              <a:spcBef>
                <a:spcPts val="0"/>
              </a:spcBef>
              <a:spcAft>
                <a:spcPts val="0"/>
              </a:spcAft>
              <a:defRPr/>
            </a:pPr>
            <a:fld id="{14556479-2A93-40FA-BF80-9B2F38EE3CE6}" type="slidenum">
              <a:rPr lang="ja-JP" altLang="en-US" sz="1200">
                <a:solidFill>
                  <a:prstClr val="black"/>
                </a:solidFill>
                <a:latin typeface="Calibri"/>
                <a:ea typeface="ＭＳ Ｐゴシック" panose="020B0600070205080204" pitchFamily="50" charset="-128"/>
              </a:rPr>
              <a:pPr defTabSz="946678" fontAlgn="auto">
                <a:spcBef>
                  <a:spcPts val="0"/>
                </a:spcBef>
                <a:spcAft>
                  <a:spcPts val="0"/>
                </a:spcAft>
                <a:defRPr/>
              </a:pPr>
              <a:t>43</a:t>
            </a:fld>
            <a:endParaRPr lang="en-US" altLang="ja-JP" sz="1200" dirty="0">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34003148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defTabSz="946678" fontAlgn="auto">
              <a:spcBef>
                <a:spcPts val="0"/>
              </a:spcBef>
              <a:spcAft>
                <a:spcPts val="0"/>
              </a:spcAft>
              <a:defRPr/>
            </a:pPr>
            <a:fld id="{14556479-2A93-40FA-BF80-9B2F38EE3CE6}" type="slidenum">
              <a:rPr lang="ja-JP" altLang="en-US" sz="1200">
                <a:solidFill>
                  <a:prstClr val="black"/>
                </a:solidFill>
                <a:latin typeface="Calibri"/>
                <a:ea typeface="ＭＳ Ｐゴシック" panose="020B0600070205080204" pitchFamily="50" charset="-128"/>
              </a:rPr>
              <a:pPr defTabSz="946678" fontAlgn="auto">
                <a:spcBef>
                  <a:spcPts val="0"/>
                </a:spcBef>
                <a:spcAft>
                  <a:spcPts val="0"/>
                </a:spcAft>
                <a:defRPr/>
              </a:pPr>
              <a:t>44</a:t>
            </a:fld>
            <a:endParaRPr lang="en-US" altLang="ja-JP" sz="1200" dirty="0">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19794495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defTabSz="946678" fontAlgn="auto">
              <a:spcBef>
                <a:spcPts val="0"/>
              </a:spcBef>
              <a:spcAft>
                <a:spcPts val="0"/>
              </a:spcAft>
              <a:defRPr/>
            </a:pPr>
            <a:fld id="{14556479-2A93-40FA-BF80-9B2F38EE3CE6}" type="slidenum">
              <a:rPr lang="ja-JP" altLang="en-US" sz="1200">
                <a:solidFill>
                  <a:prstClr val="black"/>
                </a:solidFill>
                <a:latin typeface="Calibri"/>
                <a:ea typeface="ＭＳ Ｐゴシック" panose="020B0600070205080204" pitchFamily="50" charset="-128"/>
              </a:rPr>
              <a:pPr defTabSz="946678" fontAlgn="auto">
                <a:spcBef>
                  <a:spcPts val="0"/>
                </a:spcBef>
                <a:spcAft>
                  <a:spcPts val="0"/>
                </a:spcAft>
                <a:defRPr/>
              </a:pPr>
              <a:t>45</a:t>
            </a:fld>
            <a:endParaRPr lang="en-US" altLang="ja-JP" sz="1200" dirty="0">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15973874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defTabSz="946678" fontAlgn="auto">
              <a:spcBef>
                <a:spcPts val="0"/>
              </a:spcBef>
              <a:spcAft>
                <a:spcPts val="0"/>
              </a:spcAft>
              <a:defRPr/>
            </a:pPr>
            <a:fld id="{14556479-2A93-40FA-BF80-9B2F38EE3CE6}" type="slidenum">
              <a:rPr lang="ja-JP" altLang="en-US" sz="1200">
                <a:solidFill>
                  <a:prstClr val="black"/>
                </a:solidFill>
                <a:latin typeface="Calibri"/>
                <a:ea typeface="ＭＳ Ｐゴシック" panose="020B0600070205080204" pitchFamily="50" charset="-128"/>
              </a:rPr>
              <a:pPr defTabSz="946678" fontAlgn="auto">
                <a:spcBef>
                  <a:spcPts val="0"/>
                </a:spcBef>
                <a:spcAft>
                  <a:spcPts val="0"/>
                </a:spcAft>
                <a:defRPr/>
              </a:pPr>
              <a:t>46</a:t>
            </a:fld>
            <a:endParaRPr lang="en-US" altLang="ja-JP" sz="1200" dirty="0">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17786571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14556479-2A93-40FA-BF80-9B2F38EE3CE6}" type="slidenum">
              <a:rPr lang="ja-JP" altLang="en-US" smtClean="0"/>
              <a:pPr>
                <a:defRPr/>
              </a:pPr>
              <a:t>52</a:t>
            </a:fld>
            <a:endParaRPr lang="en-US" altLang="ja-JP" dirty="0"/>
          </a:p>
        </p:txBody>
      </p:sp>
    </p:spTree>
    <p:extLst>
      <p:ext uri="{BB962C8B-B14F-4D97-AF65-F5344CB8AC3E}">
        <p14:creationId xmlns:p14="http://schemas.microsoft.com/office/powerpoint/2010/main" val="1346330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sz="1200" b="0" dirty="0">
              <a:solidFill>
                <a:srgbClr val="C00000"/>
              </a:solidFill>
            </a:endParaRPr>
          </a:p>
        </p:txBody>
      </p:sp>
      <p:sp>
        <p:nvSpPr>
          <p:cNvPr id="4" name="スライド番号プレースホルダー 3"/>
          <p:cNvSpPr>
            <a:spLocks noGrp="1"/>
          </p:cNvSpPr>
          <p:nvPr>
            <p:ph type="sldNum" sz="quarter" idx="5"/>
          </p:nvPr>
        </p:nvSpPr>
        <p:spPr/>
        <p:txBody>
          <a:bodyPr/>
          <a:lstStyle/>
          <a:p>
            <a:fld id="{20CC26DC-FFEC-43F4-ADDF-F16DBA0040A7}" type="slidenum">
              <a:rPr kumimoji="1" lang="ja-JP" altLang="en-US" smtClean="0"/>
              <a:t>53</a:t>
            </a:fld>
            <a:endParaRPr kumimoji="1" lang="ja-JP" altLang="en-US"/>
          </a:p>
        </p:txBody>
      </p:sp>
    </p:spTree>
    <p:extLst>
      <p:ext uri="{BB962C8B-B14F-4D97-AF65-F5344CB8AC3E}">
        <p14:creationId xmlns:p14="http://schemas.microsoft.com/office/powerpoint/2010/main" val="401223348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9924" rtl="0" eaLnBrk="1" fontAlgn="base" latinLnBrk="0" hangingPunct="1">
              <a:lnSpc>
                <a:spcPct val="100000"/>
              </a:lnSpc>
              <a:spcBef>
                <a:spcPct val="0"/>
              </a:spcBef>
              <a:spcAft>
                <a:spcPct val="0"/>
              </a:spcAft>
              <a:buClrTx/>
              <a:buSzTx/>
              <a:buFontTx/>
              <a:buNone/>
              <a:tabLst/>
              <a:defRPr/>
            </a:pPr>
            <a:fld id="{20CC26DC-FFEC-43F4-ADDF-F16DBA0040A7}" type="slidenum">
              <a:rPr kumimoji="1" lang="ja-JP" altLang="en-US" sz="1300" b="0" i="0" u="none" strike="noStrike" kern="1200" cap="none" spc="0" normalizeH="0" baseline="0" noProof="0" smtClean="0">
                <a:ln>
                  <a:noFill/>
                </a:ln>
                <a:solidFill>
                  <a:srgbClr val="000000"/>
                </a:solidFill>
                <a:effectLst/>
                <a:uLnTx/>
                <a:uFillTx/>
                <a:latin typeface="Times New Roman" pitchFamily="18" charset="0"/>
                <a:ea typeface="メイリオ" panose="020B0604030504040204" pitchFamily="50" charset="-128"/>
                <a:cs typeface="+mn-cs"/>
              </a:rPr>
              <a:pPr marL="0" marR="0" lvl="0" indent="0" algn="r" defTabSz="919924" rtl="0" eaLnBrk="1" fontAlgn="base" latinLnBrk="0" hangingPunct="1">
                <a:lnSpc>
                  <a:spcPct val="100000"/>
                </a:lnSpc>
                <a:spcBef>
                  <a:spcPct val="0"/>
                </a:spcBef>
                <a:spcAft>
                  <a:spcPct val="0"/>
                </a:spcAft>
                <a:buClrTx/>
                <a:buSzTx/>
                <a:buFontTx/>
                <a:buNone/>
                <a:tabLst/>
                <a:defRPr/>
              </a:pPr>
              <a:t>54</a:t>
            </a:fld>
            <a:endParaRPr kumimoji="1" lang="ja-JP" altLang="en-US" sz="1300" b="0" i="0" u="none" strike="noStrike" kern="1200" cap="none" spc="0" normalizeH="0" baseline="0" noProof="0">
              <a:ln>
                <a:noFill/>
              </a:ln>
              <a:solidFill>
                <a:srgbClr val="000000"/>
              </a:solidFill>
              <a:effectLst/>
              <a:uLnTx/>
              <a:uFillTx/>
              <a:latin typeface="Times New Roman" pitchFamily="18" charset="0"/>
              <a:ea typeface="メイリオ" panose="020B0604030504040204" pitchFamily="50" charset="-128"/>
              <a:cs typeface="+mn-cs"/>
            </a:endParaRPr>
          </a:p>
        </p:txBody>
      </p:sp>
    </p:spTree>
    <p:extLst>
      <p:ext uri="{BB962C8B-B14F-4D97-AF65-F5344CB8AC3E}">
        <p14:creationId xmlns:p14="http://schemas.microsoft.com/office/powerpoint/2010/main" val="29627023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uFillTx/>
              </a:defRPr>
            </a:pPr>
            <a:fld id="{14556479-2A93-40FA-BF80-9B2F38EE3CE6}" type="slidenum">
              <a:rPr lang="ja-JP" altLang="en-US" smtClean="0">
                <a:uFillTx/>
              </a:rPr>
              <a:pPr>
                <a:defRPr>
                  <a:uFillTx/>
                </a:defRPr>
              </a:pPr>
              <a:t>2</a:t>
            </a:fld>
            <a:endParaRPr lang="en-US" altLang="ja-JP" dirty="0">
              <a:uFillTx/>
            </a:endParaRPr>
          </a:p>
        </p:txBody>
      </p:sp>
    </p:spTree>
    <p:extLst>
      <p:ext uri="{BB962C8B-B14F-4D97-AF65-F5344CB8AC3E}">
        <p14:creationId xmlns:p14="http://schemas.microsoft.com/office/powerpoint/2010/main" val="29895616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9924" rtl="0" eaLnBrk="1" fontAlgn="base" latinLnBrk="0" hangingPunct="1">
              <a:lnSpc>
                <a:spcPct val="100000"/>
              </a:lnSpc>
              <a:spcBef>
                <a:spcPct val="0"/>
              </a:spcBef>
              <a:spcAft>
                <a:spcPct val="0"/>
              </a:spcAft>
              <a:buClrTx/>
              <a:buSzTx/>
              <a:buFontTx/>
              <a:buNone/>
              <a:tabLst/>
              <a:defRPr/>
            </a:pPr>
            <a:fld id="{20CC26DC-FFEC-43F4-ADDF-F16DBA0040A7}" type="slidenum">
              <a:rPr kumimoji="1" lang="ja-JP" altLang="en-US" sz="1300" b="0" i="0" u="none" strike="noStrike" kern="1200" cap="none" spc="0" normalizeH="0" baseline="0" noProof="0" smtClean="0">
                <a:ln>
                  <a:noFill/>
                </a:ln>
                <a:solidFill>
                  <a:srgbClr val="000000"/>
                </a:solidFill>
                <a:effectLst/>
                <a:uLnTx/>
                <a:uFillTx/>
                <a:latin typeface="Times New Roman" pitchFamily="18" charset="0"/>
                <a:ea typeface="メイリオ" panose="020B0604030504040204" pitchFamily="50" charset="-128"/>
                <a:cs typeface="+mn-cs"/>
              </a:rPr>
              <a:pPr marL="0" marR="0" lvl="0" indent="0" algn="r" defTabSz="919924" rtl="0" eaLnBrk="1" fontAlgn="base" latinLnBrk="0" hangingPunct="1">
                <a:lnSpc>
                  <a:spcPct val="100000"/>
                </a:lnSpc>
                <a:spcBef>
                  <a:spcPct val="0"/>
                </a:spcBef>
                <a:spcAft>
                  <a:spcPct val="0"/>
                </a:spcAft>
                <a:buClrTx/>
                <a:buSzTx/>
                <a:buFontTx/>
                <a:buNone/>
                <a:tabLst/>
                <a:defRPr/>
              </a:pPr>
              <a:t>55</a:t>
            </a:fld>
            <a:endParaRPr kumimoji="1" lang="ja-JP" altLang="en-US" sz="1300" b="0" i="0" u="none" strike="noStrike" kern="1200" cap="none" spc="0" normalizeH="0" baseline="0" noProof="0">
              <a:ln>
                <a:noFill/>
              </a:ln>
              <a:solidFill>
                <a:srgbClr val="000000"/>
              </a:solidFill>
              <a:effectLst/>
              <a:uLnTx/>
              <a:uFillTx/>
              <a:latin typeface="Times New Roman" pitchFamily="18" charset="0"/>
              <a:ea typeface="メイリオ" panose="020B0604030504040204" pitchFamily="50" charset="-128"/>
              <a:cs typeface="+mn-cs"/>
            </a:endParaRPr>
          </a:p>
        </p:txBody>
      </p:sp>
    </p:spTree>
    <p:extLst>
      <p:ext uri="{BB962C8B-B14F-4D97-AF65-F5344CB8AC3E}">
        <p14:creationId xmlns:p14="http://schemas.microsoft.com/office/powerpoint/2010/main" val="386628654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sz="1200" b="0" dirty="0">
              <a:solidFill>
                <a:srgbClr val="C00000"/>
              </a:solidFill>
            </a:endParaRPr>
          </a:p>
        </p:txBody>
      </p:sp>
      <p:sp>
        <p:nvSpPr>
          <p:cNvPr id="4" name="スライド番号プレースホルダー 3"/>
          <p:cNvSpPr>
            <a:spLocks noGrp="1"/>
          </p:cNvSpPr>
          <p:nvPr>
            <p:ph type="sldNum" sz="quarter" idx="5"/>
          </p:nvPr>
        </p:nvSpPr>
        <p:spPr/>
        <p:txBody>
          <a:bodyPr/>
          <a:lstStyle/>
          <a:p>
            <a:fld id="{20CC26DC-FFEC-43F4-ADDF-F16DBA0040A7}" type="slidenum">
              <a:rPr kumimoji="1" lang="ja-JP" altLang="en-US" smtClean="0"/>
              <a:t>57</a:t>
            </a:fld>
            <a:endParaRPr kumimoji="1" lang="ja-JP" altLang="en-US"/>
          </a:p>
        </p:txBody>
      </p:sp>
    </p:spTree>
    <p:extLst>
      <p:ext uri="{BB962C8B-B14F-4D97-AF65-F5344CB8AC3E}">
        <p14:creationId xmlns:p14="http://schemas.microsoft.com/office/powerpoint/2010/main" val="194317342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sz="1200" b="0" dirty="0">
              <a:solidFill>
                <a:srgbClr val="C00000"/>
              </a:solidFill>
            </a:endParaRPr>
          </a:p>
        </p:txBody>
      </p:sp>
      <p:sp>
        <p:nvSpPr>
          <p:cNvPr id="4" name="スライド番号プレースホルダー 3"/>
          <p:cNvSpPr>
            <a:spLocks noGrp="1"/>
          </p:cNvSpPr>
          <p:nvPr>
            <p:ph type="sldNum" sz="quarter" idx="5"/>
          </p:nvPr>
        </p:nvSpPr>
        <p:spPr/>
        <p:txBody>
          <a:bodyPr/>
          <a:lstStyle/>
          <a:p>
            <a:fld id="{20CC26DC-FFEC-43F4-ADDF-F16DBA0040A7}" type="slidenum">
              <a:rPr kumimoji="1" lang="ja-JP" altLang="en-US" smtClean="0"/>
              <a:t>58</a:t>
            </a:fld>
            <a:endParaRPr kumimoji="1" lang="ja-JP" altLang="en-US"/>
          </a:p>
        </p:txBody>
      </p:sp>
    </p:spTree>
    <p:extLst>
      <p:ext uri="{BB962C8B-B14F-4D97-AF65-F5344CB8AC3E}">
        <p14:creationId xmlns:p14="http://schemas.microsoft.com/office/powerpoint/2010/main" val="281527225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2950"/>
            <a:ext cx="4972050" cy="372903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14556479-2A93-40FA-BF80-9B2F38EE3CE6}" type="slidenum">
              <a:rPr lang="ja-JP" altLang="en-US" smtClean="0"/>
              <a:pPr>
                <a:defRPr/>
              </a:pPr>
              <a:t>62</a:t>
            </a:fld>
            <a:endParaRPr lang="en-US" altLang="ja-JP" dirty="0"/>
          </a:p>
        </p:txBody>
      </p:sp>
    </p:spTree>
    <p:extLst>
      <p:ext uri="{BB962C8B-B14F-4D97-AF65-F5344CB8AC3E}">
        <p14:creationId xmlns:p14="http://schemas.microsoft.com/office/powerpoint/2010/main" val="139163065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20398" rtl="0" eaLnBrk="1" fontAlgn="base" latinLnBrk="0" hangingPunct="1">
              <a:lnSpc>
                <a:spcPct val="100000"/>
              </a:lnSpc>
              <a:spcBef>
                <a:spcPct val="0"/>
              </a:spcBef>
              <a:spcAft>
                <a:spcPct val="0"/>
              </a:spcAft>
              <a:buClrTx/>
              <a:buSzTx/>
              <a:buFontTx/>
              <a:buNone/>
              <a:tabLst/>
              <a:defRPr/>
            </a:pPr>
            <a:fld id="{14556479-2A93-40FA-BF80-9B2F38EE3CE6}" type="slidenum">
              <a:rPr kumimoji="1" lang="ja-JP" altLang="en-US" sz="1300" b="0" i="0" u="none" strike="noStrike" kern="1200" cap="none" spc="0" normalizeH="0" baseline="0" noProof="0" smtClean="0">
                <a:ln>
                  <a:noFill/>
                </a:ln>
                <a:solidFill>
                  <a:srgbClr val="000000"/>
                </a:solidFill>
                <a:effectLst/>
                <a:uLnTx/>
                <a:uFillTx/>
                <a:latin typeface="Times New Roman" pitchFamily="18" charset="0"/>
                <a:ea typeface="メイリオ" panose="020B0604030504040204" pitchFamily="50" charset="-128"/>
                <a:cs typeface="+mn-cs"/>
              </a:rPr>
              <a:pPr marL="0" marR="0" lvl="0" indent="0" algn="r" defTabSz="920398" rtl="0" eaLnBrk="1" fontAlgn="base" latinLnBrk="0" hangingPunct="1">
                <a:lnSpc>
                  <a:spcPct val="100000"/>
                </a:lnSpc>
                <a:spcBef>
                  <a:spcPct val="0"/>
                </a:spcBef>
                <a:spcAft>
                  <a:spcPct val="0"/>
                </a:spcAft>
                <a:buClrTx/>
                <a:buSzTx/>
                <a:buFontTx/>
                <a:buNone/>
                <a:tabLst/>
                <a:defRPr/>
              </a:pPr>
              <a:t>63</a:t>
            </a:fld>
            <a:endParaRPr kumimoji="1" lang="en-US" altLang="ja-JP" sz="1300" b="0" i="0" u="none" strike="noStrike" kern="1200" cap="none" spc="0" normalizeH="0" baseline="0" noProof="0" dirty="0">
              <a:ln>
                <a:noFill/>
              </a:ln>
              <a:solidFill>
                <a:srgbClr val="000000"/>
              </a:solidFill>
              <a:effectLst/>
              <a:uLnTx/>
              <a:uFillTx/>
              <a:latin typeface="Times New Roman" pitchFamily="18" charset="0"/>
              <a:ea typeface="メイリオ" panose="020B0604030504040204" pitchFamily="50" charset="-128"/>
              <a:cs typeface="+mn-cs"/>
            </a:endParaRPr>
          </a:p>
        </p:txBody>
      </p:sp>
    </p:spTree>
    <p:extLst>
      <p:ext uri="{BB962C8B-B14F-4D97-AF65-F5344CB8AC3E}">
        <p14:creationId xmlns:p14="http://schemas.microsoft.com/office/powerpoint/2010/main" val="302547061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14556479-2A93-40FA-BF80-9B2F38EE3CE6}" type="slidenum">
              <a:rPr lang="ja-JP" altLang="en-US" smtClean="0"/>
              <a:pPr>
                <a:defRPr/>
              </a:pPr>
              <a:t>64</a:t>
            </a:fld>
            <a:endParaRPr lang="en-US" altLang="ja-JP" dirty="0"/>
          </a:p>
        </p:txBody>
      </p:sp>
    </p:spTree>
    <p:extLst>
      <p:ext uri="{BB962C8B-B14F-4D97-AF65-F5344CB8AC3E}">
        <p14:creationId xmlns:p14="http://schemas.microsoft.com/office/powerpoint/2010/main" val="354228088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20398" rtl="0" eaLnBrk="1" fontAlgn="base" latinLnBrk="0" hangingPunct="1">
              <a:lnSpc>
                <a:spcPct val="100000"/>
              </a:lnSpc>
              <a:spcBef>
                <a:spcPct val="0"/>
              </a:spcBef>
              <a:spcAft>
                <a:spcPct val="0"/>
              </a:spcAft>
              <a:buClrTx/>
              <a:buSzTx/>
              <a:buFontTx/>
              <a:buNone/>
              <a:tabLst/>
              <a:defRPr/>
            </a:pPr>
            <a:fld id="{14556479-2A93-40FA-BF80-9B2F38EE3CE6}" type="slidenum">
              <a:rPr kumimoji="1" lang="ja-JP" altLang="en-US" sz="1300" b="0" i="0" u="none" strike="noStrike" kern="1200" cap="none" spc="0" normalizeH="0" baseline="0" noProof="0" smtClean="0">
                <a:ln>
                  <a:noFill/>
                </a:ln>
                <a:solidFill>
                  <a:srgbClr val="000000"/>
                </a:solidFill>
                <a:effectLst/>
                <a:uLnTx/>
                <a:uFillTx/>
                <a:latin typeface="Times New Roman" pitchFamily="18" charset="0"/>
                <a:ea typeface="メイリオ" panose="020B0604030504040204" pitchFamily="50" charset="-128"/>
                <a:cs typeface="+mn-cs"/>
              </a:rPr>
              <a:pPr marL="0" marR="0" lvl="0" indent="0" algn="r" defTabSz="920398" rtl="0" eaLnBrk="1" fontAlgn="base" latinLnBrk="0" hangingPunct="1">
                <a:lnSpc>
                  <a:spcPct val="100000"/>
                </a:lnSpc>
                <a:spcBef>
                  <a:spcPct val="0"/>
                </a:spcBef>
                <a:spcAft>
                  <a:spcPct val="0"/>
                </a:spcAft>
                <a:buClrTx/>
                <a:buSzTx/>
                <a:buFontTx/>
                <a:buNone/>
                <a:tabLst/>
                <a:defRPr/>
              </a:pPr>
              <a:t>72</a:t>
            </a:fld>
            <a:endParaRPr kumimoji="1" lang="en-US" altLang="ja-JP" sz="1300" b="0" i="0" u="none" strike="noStrike" kern="1200" cap="none" spc="0" normalizeH="0" baseline="0" noProof="0" dirty="0">
              <a:ln>
                <a:noFill/>
              </a:ln>
              <a:solidFill>
                <a:srgbClr val="000000"/>
              </a:solidFill>
              <a:effectLst/>
              <a:uLnTx/>
              <a:uFillTx/>
              <a:latin typeface="Times New Roman" pitchFamily="18" charset="0"/>
              <a:ea typeface="メイリオ" panose="020B0604030504040204" pitchFamily="50" charset="-128"/>
              <a:cs typeface="+mn-cs"/>
            </a:endParaRPr>
          </a:p>
        </p:txBody>
      </p:sp>
    </p:spTree>
    <p:extLst>
      <p:ext uri="{BB962C8B-B14F-4D97-AF65-F5344CB8AC3E}">
        <p14:creationId xmlns:p14="http://schemas.microsoft.com/office/powerpoint/2010/main" val="124018551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20398" rtl="0" eaLnBrk="1" fontAlgn="base" latinLnBrk="0" hangingPunct="1">
              <a:lnSpc>
                <a:spcPct val="100000"/>
              </a:lnSpc>
              <a:spcBef>
                <a:spcPct val="0"/>
              </a:spcBef>
              <a:spcAft>
                <a:spcPct val="0"/>
              </a:spcAft>
              <a:buClrTx/>
              <a:buSzTx/>
              <a:buFontTx/>
              <a:buNone/>
              <a:tabLst/>
              <a:defRPr/>
            </a:pPr>
            <a:fld id="{14556479-2A93-40FA-BF80-9B2F38EE3CE6}" type="slidenum">
              <a:rPr kumimoji="1" lang="ja-JP" altLang="en-US" sz="1300" b="0" i="0" u="none" strike="noStrike" kern="1200" cap="none" spc="0" normalizeH="0" baseline="0" noProof="0" smtClean="0">
                <a:ln>
                  <a:noFill/>
                </a:ln>
                <a:solidFill>
                  <a:srgbClr val="000000"/>
                </a:solidFill>
                <a:effectLst/>
                <a:uLnTx/>
                <a:uFillTx/>
                <a:latin typeface="Times New Roman" pitchFamily="18" charset="0"/>
                <a:ea typeface="メイリオ" panose="020B0604030504040204" pitchFamily="50" charset="-128"/>
                <a:cs typeface="+mn-cs"/>
              </a:rPr>
              <a:pPr marL="0" marR="0" lvl="0" indent="0" algn="r" defTabSz="920398" rtl="0" eaLnBrk="1" fontAlgn="base" latinLnBrk="0" hangingPunct="1">
                <a:lnSpc>
                  <a:spcPct val="100000"/>
                </a:lnSpc>
                <a:spcBef>
                  <a:spcPct val="0"/>
                </a:spcBef>
                <a:spcAft>
                  <a:spcPct val="0"/>
                </a:spcAft>
                <a:buClrTx/>
                <a:buSzTx/>
                <a:buFontTx/>
                <a:buNone/>
                <a:tabLst/>
                <a:defRPr/>
              </a:pPr>
              <a:t>73</a:t>
            </a:fld>
            <a:endParaRPr kumimoji="1" lang="en-US" altLang="ja-JP" sz="1300" b="0" i="0" u="none" strike="noStrike" kern="1200" cap="none" spc="0" normalizeH="0" baseline="0" noProof="0" dirty="0">
              <a:ln>
                <a:noFill/>
              </a:ln>
              <a:solidFill>
                <a:srgbClr val="000000"/>
              </a:solidFill>
              <a:effectLst/>
              <a:uLnTx/>
              <a:uFillTx/>
              <a:latin typeface="Times New Roman" pitchFamily="18" charset="0"/>
              <a:ea typeface="メイリオ" panose="020B0604030504040204" pitchFamily="50" charset="-128"/>
              <a:cs typeface="+mn-cs"/>
            </a:endParaRPr>
          </a:p>
        </p:txBody>
      </p:sp>
    </p:spTree>
    <p:extLst>
      <p:ext uri="{BB962C8B-B14F-4D97-AF65-F5344CB8AC3E}">
        <p14:creationId xmlns:p14="http://schemas.microsoft.com/office/powerpoint/2010/main" val="339584054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20398" rtl="0" eaLnBrk="1" fontAlgn="base" latinLnBrk="0" hangingPunct="1">
              <a:lnSpc>
                <a:spcPct val="100000"/>
              </a:lnSpc>
              <a:spcBef>
                <a:spcPct val="0"/>
              </a:spcBef>
              <a:spcAft>
                <a:spcPct val="0"/>
              </a:spcAft>
              <a:buClrTx/>
              <a:buSzTx/>
              <a:buFontTx/>
              <a:buNone/>
              <a:tabLst/>
              <a:defRPr/>
            </a:pPr>
            <a:fld id="{14556479-2A93-40FA-BF80-9B2F38EE3CE6}" type="slidenum">
              <a:rPr kumimoji="1" lang="ja-JP" altLang="en-US" sz="1300" b="0" i="0" u="none" strike="noStrike" kern="1200" cap="none" spc="0" normalizeH="0" baseline="0" noProof="0" smtClean="0">
                <a:ln>
                  <a:noFill/>
                </a:ln>
                <a:solidFill>
                  <a:srgbClr val="000000"/>
                </a:solidFill>
                <a:effectLst/>
                <a:uLnTx/>
                <a:uFillTx/>
                <a:latin typeface="Times New Roman" pitchFamily="18" charset="0"/>
                <a:ea typeface="メイリオ" panose="020B0604030504040204" pitchFamily="50" charset="-128"/>
                <a:cs typeface="+mn-cs"/>
              </a:rPr>
              <a:pPr marL="0" marR="0" lvl="0" indent="0" algn="r" defTabSz="920398" rtl="0" eaLnBrk="1" fontAlgn="base" latinLnBrk="0" hangingPunct="1">
                <a:lnSpc>
                  <a:spcPct val="100000"/>
                </a:lnSpc>
                <a:spcBef>
                  <a:spcPct val="0"/>
                </a:spcBef>
                <a:spcAft>
                  <a:spcPct val="0"/>
                </a:spcAft>
                <a:buClrTx/>
                <a:buSzTx/>
                <a:buFontTx/>
                <a:buNone/>
                <a:tabLst/>
                <a:defRPr/>
              </a:pPr>
              <a:t>74</a:t>
            </a:fld>
            <a:endParaRPr kumimoji="1" lang="en-US" altLang="ja-JP" sz="1300" b="0" i="0" u="none" strike="noStrike" kern="1200" cap="none" spc="0" normalizeH="0" baseline="0" noProof="0" dirty="0">
              <a:ln>
                <a:noFill/>
              </a:ln>
              <a:solidFill>
                <a:srgbClr val="000000"/>
              </a:solidFill>
              <a:effectLst/>
              <a:uLnTx/>
              <a:uFillTx/>
              <a:latin typeface="Times New Roman" pitchFamily="18" charset="0"/>
              <a:ea typeface="メイリオ" panose="020B0604030504040204" pitchFamily="50" charset="-128"/>
              <a:cs typeface="+mn-cs"/>
            </a:endParaRPr>
          </a:p>
        </p:txBody>
      </p:sp>
    </p:spTree>
    <p:extLst>
      <p:ext uri="{BB962C8B-B14F-4D97-AF65-F5344CB8AC3E}">
        <p14:creationId xmlns:p14="http://schemas.microsoft.com/office/powerpoint/2010/main" val="390479784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20398" rtl="0" eaLnBrk="1" fontAlgn="base" latinLnBrk="0" hangingPunct="1">
              <a:lnSpc>
                <a:spcPct val="100000"/>
              </a:lnSpc>
              <a:spcBef>
                <a:spcPct val="0"/>
              </a:spcBef>
              <a:spcAft>
                <a:spcPct val="0"/>
              </a:spcAft>
              <a:buClrTx/>
              <a:buSzTx/>
              <a:buFontTx/>
              <a:buNone/>
              <a:tabLst/>
              <a:defRPr/>
            </a:pPr>
            <a:fld id="{14556479-2A93-40FA-BF80-9B2F38EE3CE6}" type="slidenum">
              <a:rPr kumimoji="1" lang="ja-JP" altLang="en-US" sz="1300" b="0" i="0" u="none" strike="noStrike" kern="1200" cap="none" spc="0" normalizeH="0" baseline="0" noProof="0" smtClean="0">
                <a:ln>
                  <a:noFill/>
                </a:ln>
                <a:solidFill>
                  <a:srgbClr val="000000"/>
                </a:solidFill>
                <a:effectLst/>
                <a:uLnTx/>
                <a:uFillTx/>
                <a:latin typeface="Times New Roman" pitchFamily="18" charset="0"/>
                <a:ea typeface="メイリオ" panose="020B0604030504040204" pitchFamily="50" charset="-128"/>
                <a:cs typeface="+mn-cs"/>
              </a:rPr>
              <a:pPr marL="0" marR="0" lvl="0" indent="0" algn="r" defTabSz="920398" rtl="0" eaLnBrk="1" fontAlgn="base" latinLnBrk="0" hangingPunct="1">
                <a:lnSpc>
                  <a:spcPct val="100000"/>
                </a:lnSpc>
                <a:spcBef>
                  <a:spcPct val="0"/>
                </a:spcBef>
                <a:spcAft>
                  <a:spcPct val="0"/>
                </a:spcAft>
                <a:buClrTx/>
                <a:buSzTx/>
                <a:buFontTx/>
                <a:buNone/>
                <a:tabLst/>
                <a:defRPr/>
              </a:pPr>
              <a:t>75</a:t>
            </a:fld>
            <a:endParaRPr kumimoji="1" lang="en-US" altLang="ja-JP" sz="1300" b="0" i="0" u="none" strike="noStrike" kern="1200" cap="none" spc="0" normalizeH="0" baseline="0" noProof="0" dirty="0">
              <a:ln>
                <a:noFill/>
              </a:ln>
              <a:solidFill>
                <a:srgbClr val="000000"/>
              </a:solidFill>
              <a:effectLst/>
              <a:uLnTx/>
              <a:uFillTx/>
              <a:latin typeface="Times New Roman" pitchFamily="18" charset="0"/>
              <a:ea typeface="メイリオ" panose="020B0604030504040204" pitchFamily="50" charset="-128"/>
              <a:cs typeface="+mn-cs"/>
            </a:endParaRPr>
          </a:p>
        </p:txBody>
      </p:sp>
    </p:spTree>
    <p:extLst>
      <p:ext uri="{BB962C8B-B14F-4D97-AF65-F5344CB8AC3E}">
        <p14:creationId xmlns:p14="http://schemas.microsoft.com/office/powerpoint/2010/main" val="28736774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9924" rtl="0" eaLnBrk="1" fontAlgn="base" latinLnBrk="0" hangingPunct="1">
              <a:lnSpc>
                <a:spcPct val="100000"/>
              </a:lnSpc>
              <a:spcBef>
                <a:spcPct val="0"/>
              </a:spcBef>
              <a:spcAft>
                <a:spcPct val="0"/>
              </a:spcAft>
              <a:buClrTx/>
              <a:buSzTx/>
              <a:buFontTx/>
              <a:buNone/>
              <a:tabLst/>
              <a:defRPr/>
            </a:pPr>
            <a:fld id="{14556479-2A93-40FA-BF80-9B2F38EE3CE6}" type="slidenum">
              <a:rPr kumimoji="1" lang="ja-JP" altLang="en-US" sz="1300" b="0" i="0" u="none" strike="noStrike" kern="1200" cap="none" spc="0" normalizeH="0" baseline="0" noProof="0" smtClean="0">
                <a:ln>
                  <a:noFill/>
                </a:ln>
                <a:solidFill>
                  <a:srgbClr val="000000"/>
                </a:solidFill>
                <a:effectLst/>
                <a:uLnTx/>
                <a:uFillTx/>
                <a:latin typeface="Times New Roman" pitchFamily="18" charset="0"/>
                <a:ea typeface="メイリオ" panose="020B0604030504040204" pitchFamily="50" charset="-128"/>
                <a:cs typeface="+mn-cs"/>
              </a:rPr>
              <a:pPr marL="0" marR="0" lvl="0" indent="0" algn="r" defTabSz="919924" rtl="0" eaLnBrk="1" fontAlgn="base" latinLnBrk="0" hangingPunct="1">
                <a:lnSpc>
                  <a:spcPct val="100000"/>
                </a:lnSpc>
                <a:spcBef>
                  <a:spcPct val="0"/>
                </a:spcBef>
                <a:spcAft>
                  <a:spcPct val="0"/>
                </a:spcAft>
                <a:buClrTx/>
                <a:buSzTx/>
                <a:buFontTx/>
                <a:buNone/>
                <a:tabLst/>
                <a:defRPr/>
              </a:pPr>
              <a:t>4</a:t>
            </a:fld>
            <a:endParaRPr kumimoji="1" lang="en-US" altLang="ja-JP" sz="1300" b="0" i="0" u="none" strike="noStrike" kern="1200" cap="none" spc="0" normalizeH="0" baseline="0" noProof="0" dirty="0">
              <a:ln>
                <a:noFill/>
              </a:ln>
              <a:solidFill>
                <a:srgbClr val="000000"/>
              </a:solidFill>
              <a:effectLst/>
              <a:uLnTx/>
              <a:uFillTx/>
              <a:latin typeface="Times New Roman" pitchFamily="18" charset="0"/>
              <a:ea typeface="メイリオ" panose="020B0604030504040204" pitchFamily="50" charset="-128"/>
              <a:cs typeface="+mn-cs"/>
            </a:endParaRPr>
          </a:p>
        </p:txBody>
      </p:sp>
    </p:spTree>
    <p:extLst>
      <p:ext uri="{BB962C8B-B14F-4D97-AF65-F5344CB8AC3E}">
        <p14:creationId xmlns:p14="http://schemas.microsoft.com/office/powerpoint/2010/main" val="136370056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9129FAB9-1276-6748-9D0C-878B718D8DF3}" type="slidenum">
              <a:rPr kumimoji="1" lang="ja-JP" altLang="en-US" smtClean="0"/>
              <a:t>83</a:t>
            </a:fld>
            <a:endParaRPr kumimoji="1" lang="ja-JP" altLang="en-US"/>
          </a:p>
        </p:txBody>
      </p:sp>
    </p:spTree>
    <p:extLst>
      <p:ext uri="{BB962C8B-B14F-4D97-AF65-F5344CB8AC3E}">
        <p14:creationId xmlns:p14="http://schemas.microsoft.com/office/powerpoint/2010/main" val="3821970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20398" rtl="0" eaLnBrk="1" fontAlgn="base" latinLnBrk="0" hangingPunct="1">
              <a:lnSpc>
                <a:spcPct val="100000"/>
              </a:lnSpc>
              <a:spcBef>
                <a:spcPct val="0"/>
              </a:spcBef>
              <a:spcAft>
                <a:spcPct val="0"/>
              </a:spcAft>
              <a:buClrTx/>
              <a:buSzTx/>
              <a:buFontTx/>
              <a:buNone/>
              <a:tabLst/>
              <a:defRPr/>
            </a:pPr>
            <a:fld id="{14556479-2A93-40FA-BF80-9B2F38EE3CE6}" type="slidenum">
              <a:rPr kumimoji="1" lang="ja-JP" altLang="en-US" sz="1300" b="0" i="0" u="none" strike="noStrike" kern="1200" cap="none" spc="0" normalizeH="0" baseline="0" noProof="0" smtClean="0">
                <a:ln>
                  <a:noFill/>
                </a:ln>
                <a:solidFill>
                  <a:srgbClr val="000000"/>
                </a:solidFill>
                <a:effectLst/>
                <a:uLnTx/>
                <a:uFillTx/>
                <a:latin typeface="Times New Roman" pitchFamily="18" charset="0"/>
                <a:ea typeface="メイリオ" panose="020B0604030504040204" pitchFamily="50" charset="-128"/>
                <a:cs typeface="+mn-cs"/>
              </a:rPr>
              <a:pPr marL="0" marR="0" lvl="0" indent="0" algn="r" defTabSz="920398" rtl="0" eaLnBrk="1" fontAlgn="base" latinLnBrk="0" hangingPunct="1">
                <a:lnSpc>
                  <a:spcPct val="100000"/>
                </a:lnSpc>
                <a:spcBef>
                  <a:spcPct val="0"/>
                </a:spcBef>
                <a:spcAft>
                  <a:spcPct val="0"/>
                </a:spcAft>
                <a:buClrTx/>
                <a:buSzTx/>
                <a:buFontTx/>
                <a:buNone/>
                <a:tabLst/>
                <a:defRPr/>
              </a:pPr>
              <a:t>85</a:t>
            </a:fld>
            <a:endParaRPr kumimoji="1" lang="en-US" altLang="ja-JP" sz="1300" b="0" i="0" u="none" strike="noStrike" kern="1200" cap="none" spc="0" normalizeH="0" baseline="0" noProof="0" dirty="0">
              <a:ln>
                <a:noFill/>
              </a:ln>
              <a:solidFill>
                <a:srgbClr val="000000"/>
              </a:solidFill>
              <a:effectLst/>
              <a:uLnTx/>
              <a:uFillTx/>
              <a:latin typeface="Times New Roman" pitchFamily="18" charset="0"/>
              <a:ea typeface="メイリオ" panose="020B0604030504040204" pitchFamily="50" charset="-128"/>
              <a:cs typeface="+mn-cs"/>
            </a:endParaRPr>
          </a:p>
        </p:txBody>
      </p:sp>
    </p:spTree>
    <p:extLst>
      <p:ext uri="{BB962C8B-B14F-4D97-AF65-F5344CB8AC3E}">
        <p14:creationId xmlns:p14="http://schemas.microsoft.com/office/powerpoint/2010/main" val="77147004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9129FAB9-1276-6748-9D0C-878B718D8DF3}" type="slidenum">
              <a:rPr kumimoji="1" lang="ja-JP" altLang="en-US" smtClean="0"/>
              <a:t>86</a:t>
            </a:fld>
            <a:endParaRPr kumimoji="1" lang="ja-JP" altLang="en-US"/>
          </a:p>
        </p:txBody>
      </p:sp>
    </p:spTree>
    <p:extLst>
      <p:ext uri="{BB962C8B-B14F-4D97-AF65-F5344CB8AC3E}">
        <p14:creationId xmlns:p14="http://schemas.microsoft.com/office/powerpoint/2010/main" val="387836321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9129FAB9-1276-6748-9D0C-878B718D8DF3}" type="slidenum">
              <a:rPr kumimoji="1" lang="ja-JP" altLang="en-US" smtClean="0"/>
              <a:t>88</a:t>
            </a:fld>
            <a:endParaRPr kumimoji="1" lang="ja-JP" altLang="en-US"/>
          </a:p>
        </p:txBody>
      </p:sp>
    </p:spTree>
    <p:extLst>
      <p:ext uri="{BB962C8B-B14F-4D97-AF65-F5344CB8AC3E}">
        <p14:creationId xmlns:p14="http://schemas.microsoft.com/office/powerpoint/2010/main" val="424041022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9129FAB9-1276-6748-9D0C-878B718D8DF3}" type="slidenum">
              <a:rPr kumimoji="1" lang="ja-JP" altLang="en-US" smtClean="0"/>
              <a:t>89</a:t>
            </a:fld>
            <a:endParaRPr kumimoji="1" lang="ja-JP" altLang="en-US"/>
          </a:p>
        </p:txBody>
      </p:sp>
    </p:spTree>
    <p:extLst>
      <p:ext uri="{BB962C8B-B14F-4D97-AF65-F5344CB8AC3E}">
        <p14:creationId xmlns:p14="http://schemas.microsoft.com/office/powerpoint/2010/main" val="268453316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a:r>
              <a:rPr lang="ja-JP" altLang="ja-JP" sz="1800" kern="100">
                <a:effectLst/>
                <a:latin typeface="游明朝" panose="02020400000000000000" pitchFamily="18" charset="-128"/>
                <a:ea typeface="メイリオ" panose="020B0604030504040204" pitchFamily="34" charset="-128"/>
                <a:cs typeface="Times New Roman" panose="02020603050405020304" pitchFamily="18" charset="0"/>
              </a:rPr>
              <a:t>解說】</a:t>
            </a:r>
            <a:endParaRPr lang="ja-JP" alt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p>
            <a:pPr algn="just"/>
            <a:r>
              <a:rPr lang="ja-JP" altLang="ja-JP" sz="1800" kern="100">
                <a:effectLst/>
                <a:latin typeface="游明朝" panose="02020400000000000000" pitchFamily="18" charset="-128"/>
                <a:ea typeface="メイリオ" panose="020B0604030504040204" pitchFamily="34" charset="-128"/>
                <a:cs typeface="Times New Roman" panose="02020603050405020304" pitchFamily="18" charset="0"/>
              </a:rPr>
              <a:t>インターネットバンキングを利用した支払等は、その取引情報の正本が別途郵送されるなどといった事情がない限り、</a:t>
            </a:r>
            <a:r>
              <a:rPr lang="en-US" altLang="ja-JP" sz="1800" kern="100" dirty="0">
                <a:effectLst/>
                <a:latin typeface="游明朝" panose="02020400000000000000" pitchFamily="18" charset="-128"/>
                <a:ea typeface="メイリオ" panose="020B0604030504040204" pitchFamily="34" charset="-128"/>
                <a:cs typeface="Times New Roman" panose="02020603050405020304" pitchFamily="18" charset="0"/>
              </a:rPr>
              <a:t>EDI</a:t>
            </a:r>
            <a:r>
              <a:rPr lang="ja-JP" altLang="ja-JP" sz="1800" kern="100">
                <a:effectLst/>
                <a:latin typeface="游明朝" panose="02020400000000000000" pitchFamily="18" charset="-128"/>
                <a:ea typeface="メイリオ" panose="020B0604030504040204" pitchFamily="34" charset="-128"/>
                <a:cs typeface="Times New Roman" panose="02020603050405020304" pitchFamily="18" charset="0"/>
              </a:rPr>
              <a:t>取引として電子取引に該当します。</a:t>
            </a:r>
            <a:endParaRPr lang="ja-JP" alt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p>
            <a:pPr algn="just"/>
            <a:r>
              <a:rPr lang="ja-JP" altLang="ja-JP" sz="1800" kern="100">
                <a:effectLst/>
                <a:latin typeface="游明朝" panose="02020400000000000000" pitchFamily="18" charset="-128"/>
                <a:ea typeface="メイリオ" panose="020B0604030504040204" pitchFamily="34" charset="-128"/>
                <a:cs typeface="Times New Roman" panose="02020603050405020304" pitchFamily="18" charset="0"/>
              </a:rPr>
              <a:t>この場合に、電子帳簿保存法上、保存しなければならないその電子取引の取引情報に係る的記録については、金融機関の窓口で振込等を行ったとした場合に受領する事項</a:t>
            </a:r>
            <a:r>
              <a:rPr lang="en-US" altLang="ja-JP" sz="1800" kern="100" dirty="0">
                <a:effectLst/>
                <a:latin typeface="游明朝" panose="02020400000000000000" pitchFamily="18" charset="-128"/>
                <a:ea typeface="メイリオ" panose="020B0604030504040204" pitchFamily="34" charset="-128"/>
                <a:cs typeface="Times New Roman" panose="02020603050405020304" pitchFamily="18" charset="0"/>
              </a:rPr>
              <a:t>(</a:t>
            </a:r>
            <a:r>
              <a:rPr lang="ja-JP" altLang="ja-JP" sz="1800" kern="100">
                <a:effectLst/>
                <a:latin typeface="游明朝" panose="02020400000000000000" pitchFamily="18" charset="-128"/>
                <a:ea typeface="メイリオ" panose="020B0604030504040204" pitchFamily="34" charset="-128"/>
                <a:cs typeface="Times New Roman" panose="02020603050405020304" pitchFamily="18" charset="0"/>
              </a:rPr>
              <a:t>振込等を実施した取引年月日・金額・振込先名等</a:t>
            </a:r>
            <a:r>
              <a:rPr lang="en-US" altLang="ja-JP" sz="1800" kern="100" dirty="0">
                <a:effectLst/>
                <a:latin typeface="游明朝" panose="02020400000000000000" pitchFamily="18" charset="-128"/>
                <a:ea typeface="メイリオ" panose="020B0604030504040204" pitchFamily="34" charset="-128"/>
                <a:cs typeface="Times New Roman" panose="02020603050405020304" pitchFamily="18" charset="0"/>
              </a:rPr>
              <a:t>)</a:t>
            </a:r>
            <a:r>
              <a:rPr lang="ja-JP" altLang="ja-JP" sz="1800" kern="100">
                <a:effectLst/>
                <a:latin typeface="游明朝" panose="02020400000000000000" pitchFamily="18" charset="-128"/>
                <a:ea typeface="メイリオ" panose="020B0604030504040204" pitchFamily="34" charset="-128"/>
                <a:cs typeface="Times New Roman" panose="02020603050405020304" pitchFamily="18" charset="0"/>
              </a:rPr>
              <a:t>が記載されたデータ</a:t>
            </a:r>
            <a:r>
              <a:rPr lang="en-US" altLang="ja-JP" sz="1800" kern="100" dirty="0">
                <a:effectLst/>
                <a:latin typeface="游明朝" panose="02020400000000000000" pitchFamily="18" charset="-128"/>
                <a:ea typeface="メイリオ" panose="020B0604030504040204" pitchFamily="34" charset="-128"/>
                <a:cs typeface="Times New Roman" panose="02020603050405020304" pitchFamily="18" charset="0"/>
              </a:rPr>
              <a:t>(</a:t>
            </a:r>
            <a:r>
              <a:rPr lang="ja-JP" altLang="ja-JP" sz="1800" kern="100">
                <a:effectLst/>
                <a:latin typeface="游明朝" panose="02020400000000000000" pitchFamily="18" charset="-128"/>
                <a:ea typeface="メイリオ" panose="020B0604030504040204" pitchFamily="34" charset="-128"/>
                <a:cs typeface="Times New Roman" panose="02020603050405020304" pitchFamily="18" charset="0"/>
              </a:rPr>
              <a:t>電磁的記録</a:t>
            </a:r>
            <a:r>
              <a:rPr lang="en-US" altLang="ja-JP" sz="1800" kern="100" dirty="0">
                <a:effectLst/>
                <a:latin typeface="游明朝" panose="02020400000000000000" pitchFamily="18" charset="-128"/>
                <a:ea typeface="メイリオ" panose="020B0604030504040204" pitchFamily="34" charset="-128"/>
                <a:cs typeface="Times New Roman" panose="02020603050405020304" pitchFamily="18" charset="0"/>
              </a:rPr>
              <a:t>)</a:t>
            </a:r>
            <a:endParaRPr lang="ja-JP" alt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p>
            <a:pPr algn="just"/>
            <a:r>
              <a:rPr lang="ja-JP" altLang="ja-JP" sz="1800" kern="100">
                <a:effectLst/>
                <a:latin typeface="游明朝" panose="02020400000000000000" pitchFamily="18" charset="-128"/>
                <a:ea typeface="メイリオ" panose="020B0604030504040204" pitchFamily="34" charset="-128"/>
                <a:cs typeface="Times New Roman" panose="02020603050405020304" pitchFamily="18" charset="0"/>
              </a:rPr>
              <a:t>であり、そのデータ</a:t>
            </a:r>
            <a:r>
              <a:rPr lang="en-US" altLang="ja-JP" sz="1800" kern="100" dirty="0">
                <a:effectLst/>
                <a:latin typeface="游明朝" panose="02020400000000000000" pitchFamily="18" charset="-128"/>
                <a:ea typeface="メイリオ" panose="020B0604030504040204" pitchFamily="34" charset="-128"/>
                <a:cs typeface="Times New Roman" panose="02020603050405020304" pitchFamily="18" charset="0"/>
              </a:rPr>
              <a:t>(</a:t>
            </a:r>
            <a:r>
              <a:rPr lang="ja-JP" altLang="ja-JP" sz="1800" kern="100">
                <a:effectLst/>
                <a:latin typeface="游明朝" panose="02020400000000000000" pitchFamily="18" charset="-128"/>
                <a:ea typeface="メイリオ" panose="020B0604030504040204" pitchFamily="34" charset="-128"/>
                <a:cs typeface="Times New Roman" panose="02020603050405020304" pitchFamily="18" charset="0"/>
              </a:rPr>
              <a:t>又は画面</a:t>
            </a:r>
            <a:r>
              <a:rPr lang="en-US" altLang="ja-JP" sz="1800" kern="100" dirty="0">
                <a:effectLst/>
                <a:latin typeface="游明朝" panose="02020400000000000000" pitchFamily="18" charset="-128"/>
                <a:ea typeface="メイリオ" panose="020B0604030504040204" pitchFamily="34" charset="-128"/>
                <a:cs typeface="Times New Roman" panose="02020603050405020304" pitchFamily="18" charset="0"/>
              </a:rPr>
              <a:t>)</a:t>
            </a:r>
            <a:r>
              <a:rPr lang="ja-JP" altLang="ja-JP" sz="1800" kern="100">
                <a:effectLst/>
                <a:latin typeface="游明朝" panose="02020400000000000000" pitchFamily="18" charset="-128"/>
                <a:ea typeface="メイリオ" panose="020B0604030504040204" pitchFamily="34" charset="-128"/>
                <a:cs typeface="Times New Roman" panose="02020603050405020304" pitchFamily="18" charset="0"/>
              </a:rPr>
              <a:t>をダウンロードするは印刷機能等によって</a:t>
            </a:r>
            <a:r>
              <a:rPr lang="en-US" altLang="ja-JP" sz="1800" kern="100" dirty="0">
                <a:effectLst/>
                <a:latin typeface="游明朝" panose="02020400000000000000" pitchFamily="18" charset="-128"/>
                <a:ea typeface="メイリオ" panose="020B0604030504040204" pitchFamily="34" charset="-128"/>
                <a:cs typeface="Times New Roman" panose="02020603050405020304" pitchFamily="18" charset="0"/>
              </a:rPr>
              <a:t>PDF</a:t>
            </a:r>
            <a:r>
              <a:rPr lang="ja-JP" altLang="ja-JP" sz="1800" kern="100">
                <a:effectLst/>
                <a:latin typeface="游明朝" panose="02020400000000000000" pitchFamily="18" charset="-128"/>
                <a:ea typeface="メイリオ" panose="020B0604030504040204" pitchFamily="34" charset="-128"/>
                <a:cs typeface="Times New Roman" panose="02020603050405020304" pitchFamily="18" charset="0"/>
              </a:rPr>
              <a:t>ファイ</a:t>
            </a:r>
            <a:endParaRPr lang="ja-JP" alt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p>
            <a:pPr algn="just"/>
            <a:r>
              <a:rPr lang="ja-JP" altLang="ja-JP" sz="1800" kern="100">
                <a:effectLst/>
                <a:latin typeface="游明朝" panose="02020400000000000000" pitchFamily="18" charset="-128"/>
                <a:ea typeface="メイリオ" panose="020B0604030504040204" pitchFamily="34" charset="-128"/>
                <a:cs typeface="Times New Roman" panose="02020603050405020304" pitchFamily="18" charset="0"/>
              </a:rPr>
              <a:t>ルを作成するなどの方法によって保存してください。</a:t>
            </a:r>
            <a:endParaRPr lang="ja-JP" alt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p>
            <a:pPr algn="just"/>
            <a:r>
              <a:rPr lang="ja-JP" altLang="ja-JP" sz="1800" kern="100">
                <a:effectLst/>
                <a:latin typeface="游明朝" panose="02020400000000000000" pitchFamily="18" charset="-128"/>
                <a:ea typeface="メイリオ" panose="020B0604030504040204" pitchFamily="34" charset="-128"/>
                <a:cs typeface="Times New Roman" panose="02020603050405020304" pitchFamily="18" charset="0"/>
              </a:rPr>
              <a:t>なお、</a:t>
            </a:r>
            <a:endParaRPr lang="ja-JP" alt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p>
            <a:pPr algn="just"/>
            <a:r>
              <a:rPr lang="ja-JP" altLang="ja-JP" sz="1800" kern="100">
                <a:effectLst/>
                <a:latin typeface="游明朝" panose="02020400000000000000" pitchFamily="18" charset="-128"/>
                <a:ea typeface="メイリオ" panose="020B0604030504040204" pitchFamily="34" charset="-128"/>
                <a:cs typeface="Times New Roman" panose="02020603050405020304" pitchFamily="18" charset="0"/>
              </a:rPr>
              <a:t>依頼を受け付けた旨のみが単に画面に表示される場合については、その</a:t>
            </a:r>
            <a:endParaRPr lang="ja-JP" alt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p>
            <a:pPr algn="just"/>
            <a:r>
              <a:rPr lang="en-US" altLang="ja-JP" sz="1800" kern="100" dirty="0">
                <a:effectLst/>
                <a:latin typeface="メイリオ" panose="020B0604030504040204" pitchFamily="34" charset="-128"/>
                <a:ea typeface="游明朝" panose="02020400000000000000" pitchFamily="18" charset="-128"/>
                <a:cs typeface="Times New Roman" panose="02020603050405020304" pitchFamily="18" charset="0"/>
              </a:rPr>
              <a:t>1</a:t>
            </a:r>
            <a:r>
              <a:rPr lang="ja-JP" altLang="ja-JP" sz="1800" kern="100">
                <a:effectLst/>
                <a:latin typeface="游明朝" panose="02020400000000000000" pitchFamily="18" charset="-128"/>
                <a:ea typeface="メイリオ" panose="020B0604030504040204" pitchFamily="34" charset="-128"/>
                <a:cs typeface="Times New Roman" panose="02020603050405020304" pitchFamily="18" charset="0"/>
              </a:rPr>
              <a:t>に関して受領し、又は交付する書類に通常記載される事項ではなく、取引</a:t>
            </a:r>
            <a:endParaRPr lang="ja-JP" alt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p>
            <a:pPr algn="just"/>
            <a:r>
              <a:rPr lang="ja-JP" altLang="ja-JP" sz="1800" kern="100">
                <a:effectLst/>
                <a:latin typeface="游明朝" panose="02020400000000000000" pitchFamily="18" charset="-128"/>
                <a:ea typeface="メイリオ" panose="020B0604030504040204" pitchFamily="34" charset="-128"/>
                <a:cs typeface="Times New Roman" panose="02020603050405020304" pitchFamily="18" charset="0"/>
              </a:rPr>
              <a:t>から、令和</a:t>
            </a:r>
            <a:r>
              <a:rPr lang="en-US" altLang="ja-JP" sz="1800" kern="100" dirty="0">
                <a:effectLst/>
                <a:latin typeface="游明朝" panose="02020400000000000000" pitchFamily="18" charset="-128"/>
                <a:ea typeface="メイリオ" panose="020B0604030504040204" pitchFamily="34" charset="-128"/>
                <a:cs typeface="Times New Roman" panose="02020603050405020304" pitchFamily="18" charset="0"/>
              </a:rPr>
              <a:t>3</a:t>
            </a:r>
            <a:r>
              <a:rPr lang="ja-JP" altLang="ja-JP" sz="1800" kern="100">
                <a:effectLst/>
                <a:latin typeface="游明朝" panose="02020400000000000000" pitchFamily="18" charset="-128"/>
                <a:ea typeface="メイリオ" panose="020B0604030504040204" pitchFamily="34" charset="-128"/>
                <a:cs typeface="Times New Roman" panose="02020603050405020304" pitchFamily="18" charset="0"/>
              </a:rPr>
              <a:t>年度の税制改正前においても出力書面等を保存する必要</a:t>
            </a:r>
            <a:endParaRPr lang="ja-JP" alt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p>
            <a:pPr algn="just"/>
            <a:r>
              <a:rPr lang="ja-JP" altLang="ja-JP" sz="1800" kern="100">
                <a:effectLst/>
                <a:latin typeface="游明朝" panose="02020400000000000000" pitchFamily="18" charset="-128"/>
                <a:ea typeface="メイリオ" panose="020B0604030504040204" pitchFamily="34" charset="-128"/>
                <a:cs typeface="Times New Roman" panose="02020603050405020304" pitchFamily="18" charset="0"/>
              </a:rPr>
              <a:t>も明らかなように、電子帳簿保存法上、その旨が記載された電磁的記録</a:t>
            </a:r>
            <a:endParaRPr lang="ja-JP" alt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p>
            <a:pPr algn="just"/>
            <a:r>
              <a:rPr lang="ja-JP" altLang="ja-JP" sz="1800" kern="100">
                <a:effectLst/>
                <a:latin typeface="游明朝" panose="02020400000000000000" pitchFamily="18" charset="-128"/>
                <a:ea typeface="メイリオ" panose="020B0604030504040204" pitchFamily="34" charset="-128"/>
                <a:cs typeface="Times New Roman" panose="02020603050405020304" pitchFamily="18" charset="0"/>
              </a:rPr>
              <a:t>を保存する必要はありません</a:t>
            </a:r>
            <a:endParaRPr lang="ja-JP" altLang="ja-JP" sz="1800" kern="10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4" name="スライド番号プレースホルダー 3"/>
          <p:cNvSpPr>
            <a:spLocks noGrp="1"/>
          </p:cNvSpPr>
          <p:nvPr>
            <p:ph type="sldNum" sz="quarter" idx="5"/>
          </p:nvPr>
        </p:nvSpPr>
        <p:spPr/>
        <p:txBody>
          <a:bodyPr/>
          <a:lstStyle/>
          <a:p>
            <a:fld id="{9129FAB9-1276-6748-9D0C-878B718D8DF3}" type="slidenum">
              <a:rPr kumimoji="1" lang="ja-JP" altLang="en-US" smtClean="0"/>
              <a:t>94</a:t>
            </a:fld>
            <a:endParaRPr kumimoji="1" lang="ja-JP" altLang="en-US"/>
          </a:p>
        </p:txBody>
      </p:sp>
    </p:spTree>
    <p:extLst>
      <p:ext uri="{BB962C8B-B14F-4D97-AF65-F5344CB8AC3E}">
        <p14:creationId xmlns:p14="http://schemas.microsoft.com/office/powerpoint/2010/main" val="231719676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sz="1800">
                <a:effectLst/>
                <a:highlight>
                  <a:srgbClr val="FFFF00"/>
                </a:highlight>
                <a:latin typeface="MS PGothic" panose="020B0600070205080204" pitchFamily="34" charset="-128"/>
                <a:ea typeface="メイリオ" panose="020B0604030504040204" pitchFamily="34" charset="-128"/>
                <a:cs typeface="MS PGothic" panose="020B0600070205080204" pitchFamily="34" charset="-128"/>
              </a:rPr>
              <a:t>問</a:t>
            </a:r>
            <a:r>
              <a:rPr lang="en-US" altLang="ja-JP" sz="1800" dirty="0">
                <a:effectLst/>
                <a:highlight>
                  <a:srgbClr val="FFFF00"/>
                </a:highlight>
                <a:latin typeface="MS PGothic" panose="020B0600070205080204" pitchFamily="34" charset="-128"/>
                <a:ea typeface="メイリオ" panose="020B0604030504040204" pitchFamily="34" charset="-128"/>
                <a:cs typeface="MS PGothic" panose="020B0600070205080204" pitchFamily="34" charset="-128"/>
              </a:rPr>
              <a:t>13 </a:t>
            </a:r>
            <a:r>
              <a:rPr lang="ja-JP" altLang="ja-JP" sz="1800">
                <a:effectLst/>
                <a:highlight>
                  <a:srgbClr val="FFFF00"/>
                </a:highlight>
                <a:latin typeface="MS PGothic" panose="020B0600070205080204" pitchFamily="34" charset="-128"/>
                <a:ea typeface="メイリオ" panose="020B0604030504040204" pitchFamily="34" charset="-128"/>
                <a:cs typeface="MS PGothic" panose="020B0600070205080204" pitchFamily="34" charset="-128"/>
              </a:rPr>
              <a:t>電子取引で受け取った取引情報について、同じ内容のものを書面でも受領した場合、 書面を正本として取り扱うことを取り決めているときでも、電子データも保存する必要 </a:t>
            </a:r>
            <a:endParaRPr lang="ja-JP" altLang="ja-JP" sz="1800">
              <a:effectLst/>
              <a:latin typeface="MS PGothic" panose="020B0600070205080204" pitchFamily="34" charset="-128"/>
              <a:ea typeface="MS PGothic" panose="020B0600070205080204" pitchFamily="34" charset="-128"/>
              <a:cs typeface="MS PGothic" panose="020B0600070205080204" pitchFamily="34" charset="-128"/>
            </a:endParaRPr>
          </a:p>
          <a:p>
            <a:r>
              <a:rPr lang="ja-JP" altLang="ja-JP" sz="1800">
                <a:effectLst/>
                <a:highlight>
                  <a:srgbClr val="FFFF00"/>
                </a:highlight>
                <a:latin typeface="MS PGothic" panose="020B0600070205080204" pitchFamily="34" charset="-128"/>
                <a:ea typeface="メイリオ" panose="020B0604030504040204" pitchFamily="34" charset="-128"/>
                <a:cs typeface="MS PGothic" panose="020B0600070205080204" pitchFamily="34" charset="-128"/>
              </a:rPr>
              <a:t>がありますか。 </a:t>
            </a:r>
            <a:endParaRPr lang="en-US" altLang="ja-JP" sz="1800" dirty="0">
              <a:effectLst/>
              <a:highlight>
                <a:srgbClr val="FFFF00"/>
              </a:highlight>
              <a:latin typeface="MS PGothic" panose="020B0600070205080204" pitchFamily="34" charset="-128"/>
              <a:ea typeface="メイリオ" panose="020B0604030504040204" pitchFamily="34" charset="-128"/>
              <a:cs typeface="MS PGothic" panose="020B0600070205080204" pitchFamily="34" charset="-128"/>
            </a:endParaRPr>
          </a:p>
          <a:p>
            <a:r>
              <a:rPr lang="ja-JP" altLang="ja-JP" sz="1800">
                <a:effectLst/>
                <a:highlight>
                  <a:srgbClr val="FFFF00"/>
                </a:highlight>
                <a:latin typeface="MS PGothic" panose="020B0600070205080204" pitchFamily="34" charset="-128"/>
                <a:ea typeface="メイリオ" panose="020B0604030504040204" pitchFamily="34" charset="-128"/>
                <a:cs typeface="MS PGothic" panose="020B0600070205080204" pitchFamily="34" charset="-128"/>
              </a:rPr>
              <a:t>【回答】 </a:t>
            </a:r>
            <a:endParaRPr lang="ja-JP" altLang="ja-JP" sz="1800">
              <a:effectLst/>
              <a:latin typeface="MS PGothic" panose="020B0600070205080204" pitchFamily="34" charset="-128"/>
              <a:ea typeface="MS PGothic" panose="020B0600070205080204" pitchFamily="34" charset="-128"/>
              <a:cs typeface="MS PGothic" panose="020B0600070205080204" pitchFamily="34" charset="-128"/>
            </a:endParaRPr>
          </a:p>
          <a:p>
            <a:r>
              <a:rPr lang="ja-JP" altLang="ja-JP" sz="1800">
                <a:effectLst/>
                <a:highlight>
                  <a:srgbClr val="FFFF00"/>
                </a:highlight>
                <a:latin typeface="MS PGothic" panose="020B0600070205080204" pitchFamily="34" charset="-128"/>
                <a:ea typeface="メイリオ" panose="020B0604030504040204" pitchFamily="34" charset="-128"/>
                <a:cs typeface="MS PGothic" panose="020B0600070205080204" pitchFamily="34" charset="-128"/>
              </a:rPr>
              <a:t>電子データと書面の内容が同一であり、書面を正本として取り扱うことを自社内等で取り 決めている場合には、当該書面の保存のみで足ります。ただし、書面で受領した取引情報を 補完するような取引情報が電子データに含まれているなどその内容が同一でない場合には、 書面及び電子データの両方を保存する必要があります。 </a:t>
            </a:r>
            <a:endParaRPr lang="ja-JP" altLang="ja-JP" sz="1800">
              <a:effectLst/>
              <a:latin typeface="MS PGothic" panose="020B0600070205080204" pitchFamily="34" charset="-128"/>
              <a:ea typeface="MS PGothic" panose="020B0600070205080204" pitchFamily="34" charset="-128"/>
              <a:cs typeface="MS PGothic" panose="020B0600070205080204" pitchFamily="34" charset="-128"/>
            </a:endParaRPr>
          </a:p>
          <a:p>
            <a:r>
              <a:rPr lang="ja-JP" altLang="ja-JP" sz="1800">
                <a:effectLst/>
                <a:highlight>
                  <a:srgbClr val="FFFF00"/>
                </a:highlight>
                <a:latin typeface="MS PGothic" panose="020B0600070205080204" pitchFamily="34" charset="-128"/>
                <a:ea typeface="メイリオ" panose="020B0604030504040204" pitchFamily="34" charset="-128"/>
                <a:cs typeface="MS PGothic" panose="020B0600070205080204" pitchFamily="34" charset="-128"/>
              </a:rPr>
              <a:t>【解説】 取引において、通常、請求書は一つであるから、正本・副本がある場合その正本を保存すれば足りると考えられます。ただし、書面で受領した取引情報に加えて、その詳細をメール 本文で補足している場合等、当該電子データに正本を補完するような取引情報が含まれてい る場合等には、正本である書面の保存に加え、電子データの保存も必要になると考えられま す。</a:t>
            </a:r>
            <a:r>
              <a:rPr lang="ja-JP" altLang="ja-JP" sz="1800">
                <a:effectLst/>
                <a:latin typeface="MS PGothic" panose="020B0600070205080204" pitchFamily="34" charset="-128"/>
                <a:ea typeface="メイリオ" panose="020B0604030504040204" pitchFamily="34" charset="-128"/>
                <a:cs typeface="MS PGothic" panose="020B0600070205080204" pitchFamily="34" charset="-128"/>
              </a:rPr>
              <a:t> </a:t>
            </a:r>
            <a:endParaRPr lang="ja-JP" altLang="ja-JP" sz="1800">
              <a:effectLst/>
              <a:latin typeface="MS PGothic" panose="020B0600070205080204" pitchFamily="34" charset="-128"/>
              <a:ea typeface="MS PGothic" panose="020B0600070205080204" pitchFamily="34" charset="-128"/>
              <a:cs typeface="MS PGothic" panose="020B0600070205080204" pitchFamily="34" charset="-128"/>
            </a:endParaRPr>
          </a:p>
        </p:txBody>
      </p:sp>
      <p:sp>
        <p:nvSpPr>
          <p:cNvPr id="4" name="スライド番号プレースホルダー 3"/>
          <p:cNvSpPr>
            <a:spLocks noGrp="1"/>
          </p:cNvSpPr>
          <p:nvPr>
            <p:ph type="sldNum" sz="quarter" idx="5"/>
          </p:nvPr>
        </p:nvSpPr>
        <p:spPr/>
        <p:txBody>
          <a:bodyPr/>
          <a:lstStyle/>
          <a:p>
            <a:fld id="{9129FAB9-1276-6748-9D0C-878B718D8DF3}" type="slidenum">
              <a:rPr kumimoji="1" lang="ja-JP" altLang="en-US" smtClean="0"/>
              <a:t>95</a:t>
            </a:fld>
            <a:endParaRPr kumimoji="1" lang="ja-JP" altLang="en-US"/>
          </a:p>
        </p:txBody>
      </p:sp>
    </p:spTree>
    <p:extLst>
      <p:ext uri="{BB962C8B-B14F-4D97-AF65-F5344CB8AC3E}">
        <p14:creationId xmlns:p14="http://schemas.microsoft.com/office/powerpoint/2010/main" val="325491696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sz="1800">
                <a:effectLst/>
                <a:latin typeface="MS PGothic" panose="020B0600070205080204" pitchFamily="34" charset="-128"/>
                <a:ea typeface="メイリオ" panose="020B0604030504040204" pitchFamily="34" charset="-128"/>
                <a:cs typeface="MS PGothic" panose="020B0600070205080204" pitchFamily="34" charset="-128"/>
              </a:rPr>
              <a:t>【解説】 規則第</a:t>
            </a:r>
            <a:r>
              <a:rPr lang="en-US" altLang="ja-JP" sz="1800" dirty="0">
                <a:effectLst/>
                <a:latin typeface="MS PGothic" panose="020B0600070205080204" pitchFamily="34" charset="-128"/>
                <a:ea typeface="メイリオ" panose="020B0604030504040204" pitchFamily="34" charset="-128"/>
                <a:cs typeface="MS PGothic" panose="020B0600070205080204" pitchFamily="34" charset="-128"/>
              </a:rPr>
              <a:t>4</a:t>
            </a:r>
            <a:r>
              <a:rPr lang="ja-JP" altLang="ja-JP" sz="1800">
                <a:effectLst/>
                <a:latin typeface="MS PGothic" panose="020B0600070205080204" pitchFamily="34" charset="-128"/>
                <a:ea typeface="メイリオ" panose="020B0604030504040204" pitchFamily="34" charset="-128"/>
                <a:cs typeface="MS PGothic" panose="020B0600070205080204" pitchFamily="34" charset="-128"/>
              </a:rPr>
              <a:t>条第</a:t>
            </a:r>
            <a:r>
              <a:rPr lang="en-US" altLang="ja-JP" sz="1800" dirty="0">
                <a:effectLst/>
                <a:latin typeface="MS PGothic" panose="020B0600070205080204" pitchFamily="34" charset="-128"/>
                <a:ea typeface="メイリオ" panose="020B0604030504040204" pitchFamily="34" charset="-128"/>
                <a:cs typeface="MS PGothic" panose="020B0600070205080204" pitchFamily="34" charset="-128"/>
              </a:rPr>
              <a:t>1</a:t>
            </a:r>
            <a:r>
              <a:rPr lang="ja-JP" altLang="ja-JP" sz="1800">
                <a:effectLst/>
                <a:latin typeface="MS PGothic" panose="020B0600070205080204" pitchFamily="34" charset="-128"/>
                <a:ea typeface="メイリオ" panose="020B0604030504040204" pitchFamily="34" charset="-128"/>
                <a:cs typeface="MS PGothic" panose="020B0600070205080204" pitchFamily="34" charset="-128"/>
              </a:rPr>
              <a:t>項第</a:t>
            </a:r>
            <a:r>
              <a:rPr lang="en-US" altLang="ja-JP" sz="1800" dirty="0">
                <a:effectLst/>
                <a:latin typeface="MS PGothic" panose="020B0600070205080204" pitchFamily="34" charset="-128"/>
                <a:ea typeface="メイリオ" panose="020B0604030504040204" pitchFamily="34" charset="-128"/>
                <a:cs typeface="MS PGothic" panose="020B0600070205080204" pitchFamily="34" charset="-128"/>
              </a:rPr>
              <a:t>3</a:t>
            </a:r>
            <a:r>
              <a:rPr lang="ja-JP" altLang="ja-JP" sz="1800">
                <a:effectLst/>
                <a:latin typeface="MS PGothic" panose="020B0600070205080204" pitchFamily="34" charset="-128"/>
                <a:ea typeface="メイリオ" panose="020B0604030504040204" pitchFamily="34" charset="-128"/>
                <a:cs typeface="MS PGothic" panose="020B0600070205080204" pitchFamily="34" charset="-128"/>
              </a:rPr>
              <a:t>号に規定する電子計算機処理システムとは、電磁的記録の記録事項 </a:t>
            </a:r>
            <a:endParaRPr lang="ja-JP" altLang="ja-JP" sz="1800">
              <a:effectLst/>
              <a:latin typeface="MS PGothic" panose="020B0600070205080204" pitchFamily="34" charset="-128"/>
              <a:ea typeface="MS PGothic" panose="020B0600070205080204" pitchFamily="34" charset="-128"/>
              <a:cs typeface="MS PGothic" panose="020B0600070205080204" pitchFamily="34" charset="-128"/>
            </a:endParaRPr>
          </a:p>
          <a:p>
            <a:r>
              <a:rPr lang="ja-JP" altLang="ja-JP" sz="1800">
                <a:effectLst/>
                <a:latin typeface="MS PGothic" panose="020B0600070205080204" pitchFamily="34" charset="-128"/>
                <a:ea typeface="メイリオ" panose="020B0604030504040204" pitchFamily="34" charset="-128"/>
                <a:cs typeface="MS PGothic" panose="020B0600070205080204" pitchFamily="34" charset="-128"/>
              </a:rPr>
              <a:t>に係る訂正若しくは削除を行った場合に、その事実及び内容を確認できる要件又は電磁的記 録の記録事項について訂正若しくは削除を行うことができない要件のいずれかを満たすもの が該当します。 </a:t>
            </a:r>
            <a:endParaRPr lang="ja-JP" altLang="ja-JP" sz="1800">
              <a:effectLst/>
              <a:latin typeface="MS PGothic" panose="020B0600070205080204" pitchFamily="34" charset="-128"/>
              <a:ea typeface="MS PGothic" panose="020B0600070205080204" pitchFamily="34" charset="-128"/>
              <a:cs typeface="MS PGothic" panose="020B0600070205080204" pitchFamily="34" charset="-128"/>
            </a:endParaRPr>
          </a:p>
          <a:p>
            <a:r>
              <a:rPr lang="ja-JP" altLang="ja-JP" sz="1800">
                <a:effectLst/>
                <a:latin typeface="MS PGothic" panose="020B0600070205080204" pitchFamily="34" charset="-128"/>
                <a:ea typeface="メイリオ" panose="020B0604030504040204" pitchFamily="34" charset="-128"/>
                <a:cs typeface="MS PGothic" panose="020B0600070205080204" pitchFamily="34" charset="-128"/>
              </a:rPr>
              <a:t>同号では、上記のいずれかの要件を満たしたシステムを使用して「取引情報の授受及び電 磁的記録の保存を行うこと」と規定していることから、電磁的記録の保存のみを当該システ ムで行っている場合は該当しません。 </a:t>
            </a:r>
            <a:endParaRPr lang="ja-JP" altLang="ja-JP" sz="1800">
              <a:effectLst/>
              <a:latin typeface="MS PGothic" panose="020B0600070205080204" pitchFamily="34" charset="-128"/>
              <a:ea typeface="MS PGothic" panose="020B0600070205080204" pitchFamily="34" charset="-128"/>
              <a:cs typeface="MS PGothic" panose="020B0600070205080204" pitchFamily="34" charset="-128"/>
            </a:endParaRPr>
          </a:p>
          <a:p>
            <a:r>
              <a:rPr lang="ja-JP" altLang="ja-JP" sz="1800">
                <a:effectLst/>
                <a:ea typeface="メイリオ" panose="020B0604030504040204" pitchFamily="34" charset="-128"/>
                <a:cs typeface="Times New Roman" panose="02020603050405020304" pitchFamily="18" charset="0"/>
              </a:rPr>
              <a:t>電磁的記録の授受を当該システム外で行うことがある場合には、別途、不当な訂正・削除 を防止するための事務処理規程を制定して遵守するなどの方法によって改ざん防止のための 措置を講じることが必要です。 </a:t>
            </a:r>
            <a:endParaRPr lang="ja-JP" altLang="ja-JP" sz="1800">
              <a:effectLst/>
              <a:latin typeface="MS PGothic" panose="020B0600070205080204" pitchFamily="34" charset="-128"/>
              <a:ea typeface="MS PGothic" panose="020B0600070205080204" pitchFamily="34" charset="-128"/>
              <a:cs typeface="MS PGothic" panose="020B0600070205080204" pitchFamily="34" charset="-128"/>
            </a:endParaRPr>
          </a:p>
        </p:txBody>
      </p:sp>
      <p:sp>
        <p:nvSpPr>
          <p:cNvPr id="4" name="スライド番号プレースホルダー 3"/>
          <p:cNvSpPr>
            <a:spLocks noGrp="1"/>
          </p:cNvSpPr>
          <p:nvPr>
            <p:ph type="sldNum" sz="quarter" idx="5"/>
          </p:nvPr>
        </p:nvSpPr>
        <p:spPr/>
        <p:txBody>
          <a:bodyPr/>
          <a:lstStyle/>
          <a:p>
            <a:fld id="{9129FAB9-1276-6748-9D0C-878B718D8DF3}" type="slidenum">
              <a:rPr kumimoji="1" lang="ja-JP" altLang="en-US" smtClean="0"/>
              <a:t>96</a:t>
            </a:fld>
            <a:endParaRPr kumimoji="1" lang="ja-JP" altLang="en-US"/>
          </a:p>
        </p:txBody>
      </p:sp>
    </p:spTree>
    <p:extLst>
      <p:ext uri="{BB962C8B-B14F-4D97-AF65-F5344CB8AC3E}">
        <p14:creationId xmlns:p14="http://schemas.microsoft.com/office/powerpoint/2010/main" val="411001384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sz="1800">
                <a:effectLst/>
                <a:latin typeface="MS PGothic" panose="020B0600070205080204" pitchFamily="34" charset="-128"/>
                <a:ea typeface="メイリオ" panose="020B0604030504040204" pitchFamily="34" charset="-128"/>
                <a:cs typeface="MS PGothic" panose="020B0600070205080204" pitchFamily="34" charset="-128"/>
              </a:rPr>
              <a:t>問</a:t>
            </a:r>
            <a:r>
              <a:rPr lang="en-US" altLang="ja-JP" sz="1800" dirty="0">
                <a:effectLst/>
                <a:latin typeface="MS PGothic" panose="020B0600070205080204" pitchFamily="34" charset="-128"/>
                <a:ea typeface="メイリオ" panose="020B0604030504040204" pitchFamily="34" charset="-128"/>
                <a:cs typeface="MS PGothic" panose="020B0600070205080204" pitchFamily="34" charset="-128"/>
              </a:rPr>
              <a:t>45 </a:t>
            </a:r>
            <a:r>
              <a:rPr lang="ja-JP" altLang="ja-JP" sz="1800">
                <a:effectLst/>
                <a:latin typeface="MS PGothic" panose="020B0600070205080204" pitchFamily="34" charset="-128"/>
                <a:ea typeface="メイリオ" panose="020B0604030504040204" pitchFamily="34" charset="-128"/>
                <a:cs typeface="MS PGothic" panose="020B0600070205080204" pitchFamily="34" charset="-128"/>
              </a:rPr>
              <a:t>自社のメールシステムでは受領した取引情報に係る電子データについて検索機能を備 えることができません。その場合、メールの内容を</a:t>
            </a:r>
            <a:r>
              <a:rPr lang="en-US" altLang="ja-JP" sz="1800" dirty="0">
                <a:effectLst/>
                <a:latin typeface="MS PGothic" panose="020B0600070205080204" pitchFamily="34" charset="-128"/>
                <a:ea typeface="メイリオ" panose="020B0604030504040204" pitchFamily="34" charset="-128"/>
                <a:cs typeface="MS PGothic" panose="020B0600070205080204" pitchFamily="34" charset="-128"/>
              </a:rPr>
              <a:t>PDF</a:t>
            </a:r>
            <a:r>
              <a:rPr lang="ja-JP" altLang="ja-JP" sz="1800">
                <a:effectLst/>
                <a:latin typeface="MS PGothic" panose="020B0600070205080204" pitchFamily="34" charset="-128"/>
                <a:ea typeface="メイリオ" panose="020B0604030504040204" pitchFamily="34" charset="-128"/>
                <a:cs typeface="MS PGothic" panose="020B0600070205080204" pitchFamily="34" charset="-128"/>
              </a:rPr>
              <a:t>等にエクスポート・変換し、 検索機能等を備えた上で保存する方法も認められますか。 </a:t>
            </a:r>
            <a:endParaRPr lang="ja-JP" altLang="ja-JP" sz="1800">
              <a:effectLst/>
              <a:latin typeface="MS PGothic" panose="020B0600070205080204" pitchFamily="34" charset="-128"/>
              <a:ea typeface="MS PGothic" panose="020B0600070205080204" pitchFamily="34" charset="-128"/>
              <a:cs typeface="MS PGothic" panose="020B0600070205080204" pitchFamily="34" charset="-128"/>
            </a:endParaRPr>
          </a:p>
          <a:p>
            <a:r>
              <a:rPr lang="ja-JP" altLang="ja-JP" sz="1800">
                <a:effectLst/>
                <a:latin typeface="MS PGothic" panose="020B0600070205080204" pitchFamily="34" charset="-128"/>
                <a:ea typeface="メイリオ" panose="020B0604030504040204" pitchFamily="34" charset="-128"/>
                <a:cs typeface="MS PGothic" panose="020B0600070205080204" pitchFamily="34" charset="-128"/>
              </a:rPr>
              <a:t>【回答】 認められます。 </a:t>
            </a:r>
            <a:endParaRPr lang="ja-JP" altLang="ja-JP" sz="1800">
              <a:effectLst/>
              <a:latin typeface="MS PGothic" panose="020B0600070205080204" pitchFamily="34" charset="-128"/>
              <a:ea typeface="MS PGothic" panose="020B0600070205080204" pitchFamily="34" charset="-128"/>
              <a:cs typeface="MS PGothic" panose="020B0600070205080204" pitchFamily="34" charset="-128"/>
            </a:endParaRPr>
          </a:p>
          <a:p>
            <a:r>
              <a:rPr lang="ja-JP" altLang="ja-JP" sz="1800">
                <a:effectLst/>
                <a:latin typeface="MS PGothic" panose="020B0600070205080204" pitchFamily="34" charset="-128"/>
                <a:ea typeface="メイリオ" panose="020B0604030504040204" pitchFamily="34" charset="-128"/>
                <a:cs typeface="MS PGothic" panose="020B0600070205080204" pitchFamily="34" charset="-128"/>
              </a:rPr>
              <a:t>【解説】 当該メールに含まれる取引情報が失われないのであれば、メールの内容を</a:t>
            </a:r>
            <a:r>
              <a:rPr lang="en-US" altLang="ja-JP" sz="1800" dirty="0">
                <a:effectLst/>
                <a:latin typeface="MS PGothic" panose="020B0600070205080204" pitchFamily="34" charset="-128"/>
                <a:ea typeface="メイリオ" panose="020B0604030504040204" pitchFamily="34" charset="-128"/>
                <a:cs typeface="MS PGothic" panose="020B0600070205080204" pitchFamily="34" charset="-128"/>
              </a:rPr>
              <a:t>PDF</a:t>
            </a:r>
            <a:r>
              <a:rPr lang="ja-JP" altLang="ja-JP" sz="1800">
                <a:effectLst/>
                <a:latin typeface="MS PGothic" panose="020B0600070205080204" pitchFamily="34" charset="-128"/>
                <a:ea typeface="メイリオ" panose="020B0604030504040204" pitchFamily="34" charset="-128"/>
                <a:cs typeface="MS PGothic" panose="020B0600070205080204" pitchFamily="34" charset="-128"/>
              </a:rPr>
              <a:t>等にエク </a:t>
            </a:r>
            <a:endParaRPr lang="ja-JP" altLang="ja-JP" sz="1800">
              <a:effectLst/>
              <a:latin typeface="MS PGothic" panose="020B0600070205080204" pitchFamily="34" charset="-128"/>
              <a:ea typeface="MS PGothic" panose="020B0600070205080204" pitchFamily="34" charset="-128"/>
              <a:cs typeface="MS PGothic" panose="020B0600070205080204" pitchFamily="34" charset="-128"/>
            </a:endParaRPr>
          </a:p>
          <a:p>
            <a:r>
              <a:rPr lang="ja-JP" altLang="ja-JP" sz="1800">
                <a:effectLst/>
                <a:latin typeface="MS PGothic" panose="020B0600070205080204" pitchFamily="34" charset="-128"/>
                <a:ea typeface="メイリオ" panose="020B0604030504040204" pitchFamily="34" charset="-128"/>
                <a:cs typeface="MS PGothic" panose="020B0600070205080204" pitchFamily="34" charset="-128"/>
              </a:rPr>
              <a:t>スポート・変換するなど合理的な方法により編集したもので保存することとしても差し支え ありません。 </a:t>
            </a:r>
            <a:endParaRPr lang="ja-JP" altLang="ja-JP" sz="1800">
              <a:effectLst/>
              <a:latin typeface="MS PGothic" panose="020B0600070205080204" pitchFamily="34" charset="-128"/>
              <a:ea typeface="MS PGothic" panose="020B0600070205080204" pitchFamily="34" charset="-128"/>
              <a:cs typeface="MS PGothic" panose="020B0600070205080204" pitchFamily="34" charset="-128"/>
            </a:endParaRPr>
          </a:p>
          <a:p>
            <a:endParaRPr lang="ja-JP" altLang="ja-JP" sz="1800">
              <a:effectLst/>
              <a:latin typeface="MS PGothic" panose="020B0600070205080204" pitchFamily="34" charset="-128"/>
              <a:ea typeface="MS PGothic" panose="020B0600070205080204" pitchFamily="34" charset="-128"/>
              <a:cs typeface="MS PGothic" panose="020B0600070205080204" pitchFamily="34" charset="-128"/>
            </a:endParaRPr>
          </a:p>
        </p:txBody>
      </p:sp>
      <p:sp>
        <p:nvSpPr>
          <p:cNvPr id="4" name="スライド番号プレースホルダー 3"/>
          <p:cNvSpPr>
            <a:spLocks noGrp="1"/>
          </p:cNvSpPr>
          <p:nvPr>
            <p:ph type="sldNum" sz="quarter" idx="5"/>
          </p:nvPr>
        </p:nvSpPr>
        <p:spPr/>
        <p:txBody>
          <a:bodyPr/>
          <a:lstStyle/>
          <a:p>
            <a:fld id="{9129FAB9-1276-6748-9D0C-878B718D8DF3}" type="slidenum">
              <a:rPr kumimoji="1" lang="ja-JP" altLang="en-US" smtClean="0"/>
              <a:t>97</a:t>
            </a:fld>
            <a:endParaRPr kumimoji="1" lang="ja-JP" altLang="en-US"/>
          </a:p>
        </p:txBody>
      </p:sp>
    </p:spTree>
    <p:extLst>
      <p:ext uri="{BB962C8B-B14F-4D97-AF65-F5344CB8AC3E}">
        <p14:creationId xmlns:p14="http://schemas.microsoft.com/office/powerpoint/2010/main" val="409575263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l"/>
            <a:r>
              <a:rPr lang="ja-JP" altLang="ja-JP" sz="1800" kern="0">
                <a:effectLst/>
                <a:highlight>
                  <a:srgbClr val="FFFF00"/>
                </a:highlight>
                <a:latin typeface="游明朝" panose="02020400000000000000" pitchFamily="18" charset="-128"/>
                <a:ea typeface="メイリオ" panose="020B0604030504040204" pitchFamily="34" charset="-128"/>
                <a:cs typeface="MS PGothic" panose="020B0600070205080204" pitchFamily="34" charset="-128"/>
              </a:rPr>
              <a:t>令和</a:t>
            </a:r>
            <a:r>
              <a:rPr lang="en-US" altLang="ja-JP" sz="1800" kern="0" dirty="0">
                <a:effectLst/>
                <a:highlight>
                  <a:srgbClr val="FFFF00"/>
                </a:highlight>
                <a:latin typeface="游明朝" panose="02020400000000000000" pitchFamily="18" charset="-128"/>
                <a:ea typeface="メイリオ" panose="020B0604030504040204" pitchFamily="34" charset="-128"/>
                <a:cs typeface="MS PGothic" panose="020B0600070205080204" pitchFamily="34" charset="-128"/>
              </a:rPr>
              <a:t>3</a:t>
            </a:r>
            <a:r>
              <a:rPr lang="ja-JP" altLang="ja-JP" sz="1800" kern="0">
                <a:effectLst/>
                <a:highlight>
                  <a:srgbClr val="FFFF00"/>
                </a:highlight>
                <a:latin typeface="游明朝" panose="02020400000000000000" pitchFamily="18" charset="-128"/>
                <a:ea typeface="メイリオ" panose="020B0604030504040204" pitchFamily="34" charset="-128"/>
                <a:cs typeface="MS PGothic" panose="020B0600070205080204" pitchFamily="34" charset="-128"/>
              </a:rPr>
              <a:t>年度の税制改正において、適正事務処理要件</a:t>
            </a:r>
            <a:r>
              <a:rPr lang="en-US" altLang="ja-JP" sz="1800" kern="0" dirty="0">
                <a:effectLst/>
                <a:highlight>
                  <a:srgbClr val="FFFF00"/>
                </a:highlight>
                <a:latin typeface="游明朝" panose="02020400000000000000" pitchFamily="18" charset="-128"/>
                <a:ea typeface="メイリオ" panose="020B0604030504040204" pitchFamily="34" charset="-128"/>
                <a:cs typeface="MS PGothic" panose="020B0600070205080204" pitchFamily="34" charset="-128"/>
              </a:rPr>
              <a:t>(</a:t>
            </a:r>
            <a:r>
              <a:rPr lang="ja-JP" altLang="ja-JP" sz="1800" kern="0">
                <a:effectLst/>
                <a:highlight>
                  <a:srgbClr val="FFFF00"/>
                </a:highlight>
                <a:latin typeface="游明朝" panose="02020400000000000000" pitchFamily="18" charset="-128"/>
                <a:ea typeface="メイリオ" panose="020B0604030504040204" pitchFamily="34" charset="-128"/>
                <a:cs typeface="MS PGothic" panose="020B0600070205080204" pitchFamily="34" charset="-128"/>
              </a:rPr>
              <a:t>旧規則第</a:t>
            </a:r>
            <a:r>
              <a:rPr lang="en-US" altLang="ja-JP" sz="1800" kern="0" dirty="0">
                <a:effectLst/>
                <a:highlight>
                  <a:srgbClr val="FFFF00"/>
                </a:highlight>
                <a:latin typeface="游明朝" panose="02020400000000000000" pitchFamily="18" charset="-128"/>
                <a:ea typeface="メイリオ" panose="020B0604030504040204" pitchFamily="34" charset="-128"/>
                <a:cs typeface="MS PGothic" panose="020B0600070205080204" pitchFamily="34" charset="-128"/>
              </a:rPr>
              <a:t>3</a:t>
            </a:r>
            <a:r>
              <a:rPr lang="ja-JP" altLang="ja-JP" sz="1800" kern="0">
                <a:effectLst/>
                <a:highlight>
                  <a:srgbClr val="FFFF00"/>
                </a:highlight>
                <a:latin typeface="游明朝" panose="02020400000000000000" pitchFamily="18" charset="-128"/>
                <a:ea typeface="メイリオ" panose="020B0604030504040204" pitchFamily="34" charset="-128"/>
                <a:cs typeface="MS PGothic" panose="020B0600070205080204" pitchFamily="34" charset="-128"/>
              </a:rPr>
              <a:t>条第</a:t>
            </a:r>
            <a:r>
              <a:rPr lang="en-US" altLang="ja-JP" sz="1800" kern="0" dirty="0">
                <a:effectLst/>
                <a:highlight>
                  <a:srgbClr val="FFFF00"/>
                </a:highlight>
                <a:latin typeface="游明朝" panose="02020400000000000000" pitchFamily="18" charset="-128"/>
                <a:ea typeface="メイリオ" panose="020B0604030504040204" pitchFamily="34" charset="-128"/>
                <a:cs typeface="MS PGothic" panose="020B0600070205080204" pitchFamily="34" charset="-128"/>
              </a:rPr>
              <a:t>5</a:t>
            </a:r>
            <a:r>
              <a:rPr lang="ja-JP" altLang="ja-JP" sz="1800" kern="0">
                <a:effectLst/>
                <a:highlight>
                  <a:srgbClr val="FFFF00"/>
                </a:highlight>
                <a:latin typeface="游明朝" panose="02020400000000000000" pitchFamily="18" charset="-128"/>
                <a:ea typeface="メイリオ" panose="020B0604030504040204" pitchFamily="34" charset="-128"/>
                <a:cs typeface="MS PGothic" panose="020B0600070205080204" pitchFamily="34" charset="-128"/>
              </a:rPr>
              <a:t>項第</a:t>
            </a:r>
            <a:r>
              <a:rPr lang="en-US" altLang="ja-JP" sz="1800" kern="0" dirty="0">
                <a:effectLst/>
                <a:highlight>
                  <a:srgbClr val="FFFF00"/>
                </a:highlight>
                <a:latin typeface="游明朝" panose="02020400000000000000" pitchFamily="18" charset="-128"/>
                <a:ea typeface="メイリオ" panose="020B0604030504040204" pitchFamily="34" charset="-128"/>
                <a:cs typeface="MS PGothic" panose="020B0600070205080204" pitchFamily="34" charset="-128"/>
              </a:rPr>
              <a:t>4</a:t>
            </a:r>
            <a:r>
              <a:rPr lang="ja-JP" altLang="ja-JP" sz="1800" kern="0">
                <a:effectLst/>
                <a:highlight>
                  <a:srgbClr val="FFFF00"/>
                </a:highlight>
                <a:latin typeface="游明朝" panose="02020400000000000000" pitchFamily="18" charset="-128"/>
                <a:ea typeface="メイリオ" panose="020B0604030504040204" pitchFamily="34" charset="-128"/>
                <a:cs typeface="MS PGothic" panose="020B0600070205080204" pitchFamily="34" charset="-128"/>
              </a:rPr>
              <a:t>号。紙段階 での改ざん等を防止するための仕組み</a:t>
            </a:r>
            <a:r>
              <a:rPr lang="en-US" altLang="ja-JP" sz="1800" kern="0" dirty="0">
                <a:effectLst/>
                <a:highlight>
                  <a:srgbClr val="FFFF00"/>
                </a:highlight>
                <a:latin typeface="游明朝" panose="02020400000000000000" pitchFamily="18" charset="-128"/>
                <a:ea typeface="メイリオ" panose="020B0604030504040204" pitchFamily="34" charset="-128"/>
                <a:cs typeface="MS PGothic" panose="020B0600070205080204" pitchFamily="34" charset="-128"/>
              </a:rPr>
              <a:t>)</a:t>
            </a:r>
            <a:r>
              <a:rPr lang="ja-JP" altLang="ja-JP" sz="1800" kern="0">
                <a:effectLst/>
                <a:highlight>
                  <a:srgbClr val="FFFF00"/>
                </a:highlight>
                <a:latin typeface="游明朝" panose="02020400000000000000" pitchFamily="18" charset="-128"/>
                <a:ea typeface="メイリオ" panose="020B0604030504040204" pitchFamily="34" charset="-128"/>
                <a:cs typeface="MS PGothic" panose="020B0600070205080204" pitchFamily="34" charset="-128"/>
              </a:rPr>
              <a:t>の規定が廃止され、令和</a:t>
            </a:r>
            <a:r>
              <a:rPr lang="en-US" altLang="ja-JP" sz="1800" kern="0" dirty="0">
                <a:effectLst/>
                <a:highlight>
                  <a:srgbClr val="FFFF00"/>
                </a:highlight>
                <a:latin typeface="游明朝" panose="02020400000000000000" pitchFamily="18" charset="-128"/>
                <a:ea typeface="メイリオ" panose="020B0604030504040204" pitchFamily="34" charset="-128"/>
                <a:cs typeface="MS PGothic" panose="020B0600070205080204" pitchFamily="34" charset="-128"/>
              </a:rPr>
              <a:t>4</a:t>
            </a:r>
            <a:r>
              <a:rPr lang="ja-JP" altLang="ja-JP" sz="1800" kern="0">
                <a:effectLst/>
                <a:highlight>
                  <a:srgbClr val="FFFF00"/>
                </a:highlight>
                <a:latin typeface="游明朝" panose="02020400000000000000" pitchFamily="18" charset="-128"/>
                <a:ea typeface="メイリオ" panose="020B0604030504040204" pitchFamily="34" charset="-128"/>
                <a:cs typeface="MS PGothic" panose="020B0600070205080204" pitchFamily="34" charset="-128"/>
              </a:rPr>
              <a:t>年</a:t>
            </a:r>
            <a:r>
              <a:rPr lang="en-US" altLang="ja-JP" sz="1800" kern="0" dirty="0">
                <a:effectLst/>
                <a:highlight>
                  <a:srgbClr val="FFFF00"/>
                </a:highlight>
                <a:latin typeface="游明朝" panose="02020400000000000000" pitchFamily="18" charset="-128"/>
                <a:ea typeface="メイリオ" panose="020B0604030504040204" pitchFamily="34" charset="-128"/>
                <a:cs typeface="MS PGothic" panose="020B0600070205080204" pitchFamily="34" charset="-128"/>
              </a:rPr>
              <a:t>1</a:t>
            </a:r>
            <a:r>
              <a:rPr lang="ja-JP" altLang="ja-JP" sz="1800" kern="0">
                <a:effectLst/>
                <a:highlight>
                  <a:srgbClr val="FFFF00"/>
                </a:highlight>
                <a:latin typeface="游明朝" panose="02020400000000000000" pitchFamily="18" charset="-128"/>
                <a:ea typeface="メイリオ" panose="020B0604030504040204" pitchFamily="34" charset="-128"/>
                <a:cs typeface="MS PGothic" panose="020B0600070205080204" pitchFamily="34" charset="-128"/>
              </a:rPr>
              <a:t>月</a:t>
            </a:r>
            <a:r>
              <a:rPr lang="en-US" altLang="ja-JP" sz="1800" kern="0" dirty="0">
                <a:effectLst/>
                <a:highlight>
                  <a:srgbClr val="FFFF00"/>
                </a:highlight>
                <a:latin typeface="游明朝" panose="02020400000000000000" pitchFamily="18" charset="-128"/>
                <a:ea typeface="メイリオ" panose="020B0604030504040204" pitchFamily="34" charset="-128"/>
                <a:cs typeface="MS PGothic" panose="020B0600070205080204" pitchFamily="34" charset="-128"/>
              </a:rPr>
              <a:t>1</a:t>
            </a:r>
            <a:r>
              <a:rPr lang="ja-JP" altLang="ja-JP" sz="1800" kern="0">
                <a:effectLst/>
                <a:highlight>
                  <a:srgbClr val="FFFF00"/>
                </a:highlight>
                <a:latin typeface="游明朝" panose="02020400000000000000" pitchFamily="18" charset="-128"/>
                <a:ea typeface="メイリオ" panose="020B0604030504040204" pitchFamily="34" charset="-128"/>
                <a:cs typeface="MS PGothic" panose="020B0600070205080204" pitchFamily="34" charset="-128"/>
              </a:rPr>
              <a:t>日以後に保存を 行う国税関係書類については、定期的な検査を行う必要がなくなりました。そのため、スキ ャナで読み取り、折れ曲がり等がないか等の同等確認を行った後であれば、国税関係書類の 書面</a:t>
            </a:r>
            <a:r>
              <a:rPr lang="en-US" altLang="ja-JP" sz="1800" kern="0" dirty="0">
                <a:effectLst/>
                <a:highlight>
                  <a:srgbClr val="FFFF00"/>
                </a:highlight>
                <a:latin typeface="游明朝" panose="02020400000000000000" pitchFamily="18" charset="-128"/>
                <a:ea typeface="メイリオ" panose="020B0604030504040204" pitchFamily="34" charset="-128"/>
                <a:cs typeface="MS PGothic" panose="020B0600070205080204" pitchFamily="34" charset="-128"/>
              </a:rPr>
              <a:t>(</a:t>
            </a:r>
            <a:r>
              <a:rPr lang="ja-JP" altLang="ja-JP" sz="1800" kern="0">
                <a:effectLst/>
                <a:highlight>
                  <a:srgbClr val="FFFF00"/>
                </a:highlight>
                <a:latin typeface="游明朝" panose="02020400000000000000" pitchFamily="18" charset="-128"/>
                <a:ea typeface="メイリオ" panose="020B0604030504040204" pitchFamily="34" charset="-128"/>
                <a:cs typeface="MS PGothic" panose="020B0600070205080204" pitchFamily="34" charset="-128"/>
              </a:rPr>
              <a:t>紙</a:t>
            </a:r>
            <a:r>
              <a:rPr lang="en-US" altLang="ja-JP" sz="1800" kern="0" dirty="0">
                <a:effectLst/>
                <a:highlight>
                  <a:srgbClr val="FFFF00"/>
                </a:highlight>
                <a:latin typeface="游明朝" panose="02020400000000000000" pitchFamily="18" charset="-128"/>
                <a:ea typeface="メイリオ" panose="020B0604030504040204" pitchFamily="34" charset="-128"/>
                <a:cs typeface="MS PGothic" panose="020B0600070205080204" pitchFamily="34" charset="-128"/>
              </a:rPr>
              <a:t>)</a:t>
            </a:r>
            <a:r>
              <a:rPr lang="ja-JP" altLang="ja-JP" sz="1800" kern="0">
                <a:effectLst/>
                <a:highlight>
                  <a:srgbClr val="FFFF00"/>
                </a:highlight>
                <a:latin typeface="游明朝" panose="02020400000000000000" pitchFamily="18" charset="-128"/>
                <a:ea typeface="メイリオ" panose="020B0604030504040204" pitchFamily="34" charset="-128"/>
                <a:cs typeface="MS PGothic" panose="020B0600070205080204" pitchFamily="34" charset="-128"/>
              </a:rPr>
              <a:t>は即時に廃棄することとして差し支えありません。 </a:t>
            </a:r>
            <a:endParaRPr lang="ja-JP" alt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p>
            <a:pPr algn="l"/>
            <a:r>
              <a:rPr lang="ja-JP" altLang="ja-JP" sz="1800" kern="0">
                <a:effectLst/>
                <a:highlight>
                  <a:srgbClr val="FFFF00"/>
                </a:highlight>
                <a:latin typeface="游明朝" panose="02020400000000000000" pitchFamily="18" charset="-128"/>
                <a:ea typeface="メイリオ" panose="020B0604030504040204" pitchFamily="34" charset="-128"/>
                <a:cs typeface="MS PGothic" panose="020B0600070205080204" pitchFamily="34" charset="-128"/>
              </a:rPr>
              <a:t>なお、印紙税の納税義務は課税文書を作成したときに成立するものであることから、スキ ャナ保存される国税関係書類の書面</a:t>
            </a:r>
            <a:r>
              <a:rPr lang="en-US" altLang="ja-JP" sz="1800" kern="0" dirty="0">
                <a:effectLst/>
                <a:highlight>
                  <a:srgbClr val="FFFF00"/>
                </a:highlight>
                <a:latin typeface="游明朝" panose="02020400000000000000" pitchFamily="18" charset="-128"/>
                <a:ea typeface="メイリオ" panose="020B0604030504040204" pitchFamily="34" charset="-128"/>
                <a:cs typeface="MS PGothic" panose="020B0600070205080204" pitchFamily="34" charset="-128"/>
              </a:rPr>
              <a:t>(</a:t>
            </a:r>
            <a:r>
              <a:rPr lang="ja-JP" altLang="ja-JP" sz="1800" kern="0">
                <a:effectLst/>
                <a:highlight>
                  <a:srgbClr val="FFFF00"/>
                </a:highlight>
                <a:latin typeface="游明朝" panose="02020400000000000000" pitchFamily="18" charset="-128"/>
                <a:ea typeface="メイリオ" panose="020B0604030504040204" pitchFamily="34" charset="-128"/>
                <a:cs typeface="MS PGothic" panose="020B0600070205080204" pitchFamily="34" charset="-128"/>
              </a:rPr>
              <a:t>紙</a:t>
            </a:r>
            <a:r>
              <a:rPr lang="en-US" altLang="ja-JP" sz="1800" kern="0" dirty="0">
                <a:effectLst/>
                <a:highlight>
                  <a:srgbClr val="FFFF00"/>
                </a:highlight>
                <a:latin typeface="游明朝" panose="02020400000000000000" pitchFamily="18" charset="-128"/>
                <a:ea typeface="メイリオ" panose="020B0604030504040204" pitchFamily="34" charset="-128"/>
                <a:cs typeface="MS PGothic" panose="020B0600070205080204" pitchFamily="34" charset="-128"/>
              </a:rPr>
              <a:t>)</a:t>
            </a:r>
            <a:r>
              <a:rPr lang="ja-JP" altLang="ja-JP" sz="1800" kern="0">
                <a:effectLst/>
                <a:highlight>
                  <a:srgbClr val="FFFF00"/>
                </a:highlight>
                <a:latin typeface="游明朝" panose="02020400000000000000" pitchFamily="18" charset="-128"/>
                <a:ea typeface="メイリオ" panose="020B0604030504040204" pitchFamily="34" charset="-128"/>
                <a:cs typeface="MS PGothic" panose="020B0600070205080204" pitchFamily="34" charset="-128"/>
              </a:rPr>
              <a:t>についても、印紙税の課税文書であれば収入印紙 を貼付しなければなりませんが、収入印紙を貼付した後にスキャナで読み取って最低限の同 等確認を行った後であれば、収入印紙が貼付された当該書面</a:t>
            </a:r>
            <a:r>
              <a:rPr lang="en-US" altLang="ja-JP" sz="1800" kern="0" dirty="0">
                <a:effectLst/>
                <a:highlight>
                  <a:srgbClr val="FFFF00"/>
                </a:highlight>
                <a:latin typeface="游明朝" panose="02020400000000000000" pitchFamily="18" charset="-128"/>
                <a:ea typeface="メイリオ" panose="020B0604030504040204" pitchFamily="34" charset="-128"/>
                <a:cs typeface="MS PGothic" panose="020B0600070205080204" pitchFamily="34" charset="-128"/>
              </a:rPr>
              <a:t>(</a:t>
            </a:r>
            <a:r>
              <a:rPr lang="ja-JP" altLang="ja-JP" sz="1800" kern="0">
                <a:effectLst/>
                <a:highlight>
                  <a:srgbClr val="FFFF00"/>
                </a:highlight>
                <a:latin typeface="游明朝" panose="02020400000000000000" pitchFamily="18" charset="-128"/>
                <a:ea typeface="メイリオ" panose="020B0604030504040204" pitchFamily="34" charset="-128"/>
                <a:cs typeface="MS PGothic" panose="020B0600070205080204" pitchFamily="34" charset="-128"/>
              </a:rPr>
              <a:t>紙</a:t>
            </a:r>
            <a:r>
              <a:rPr lang="en-US" altLang="ja-JP" sz="1800" kern="0" dirty="0">
                <a:effectLst/>
                <a:highlight>
                  <a:srgbClr val="FFFF00"/>
                </a:highlight>
                <a:latin typeface="游明朝" panose="02020400000000000000" pitchFamily="18" charset="-128"/>
                <a:ea typeface="メイリオ" panose="020B0604030504040204" pitchFamily="34" charset="-128"/>
                <a:cs typeface="MS PGothic" panose="020B0600070205080204" pitchFamily="34" charset="-128"/>
              </a:rPr>
              <a:t>)</a:t>
            </a:r>
            <a:r>
              <a:rPr lang="ja-JP" altLang="ja-JP" sz="1800" kern="0">
                <a:effectLst/>
                <a:highlight>
                  <a:srgbClr val="FFFF00"/>
                </a:highlight>
                <a:latin typeface="游明朝" panose="02020400000000000000" pitchFamily="18" charset="-128"/>
                <a:ea typeface="メイリオ" panose="020B0604030504040204" pitchFamily="34" charset="-128"/>
                <a:cs typeface="MS PGothic" panose="020B0600070205080204" pitchFamily="34" charset="-128"/>
              </a:rPr>
              <a:t>を即時に廃棄しても差し 支えありません。 </a:t>
            </a:r>
            <a:endParaRPr lang="ja-JP" alt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p>
            <a:pPr algn="l"/>
            <a:r>
              <a:rPr lang="ja-JP" altLang="ja-JP" sz="1800" kern="0">
                <a:effectLst/>
                <a:highlight>
                  <a:srgbClr val="FFFF00"/>
                </a:highlight>
                <a:latin typeface="游明朝" panose="02020400000000000000" pitchFamily="18" charset="-128"/>
                <a:ea typeface="メイリオ" panose="020B0604030504040204" pitchFamily="34" charset="-128"/>
                <a:cs typeface="MS PGothic" panose="020B0600070205080204" pitchFamily="34" charset="-128"/>
              </a:rPr>
              <a:t>ただし、印紙税の過誤納があった場合の過誤納還付申請については、当該過誤納となった 事実を証するため必要な文書</a:t>
            </a:r>
            <a:r>
              <a:rPr lang="en-US" altLang="ja-JP" sz="1800" kern="0" dirty="0">
                <a:effectLst/>
                <a:highlight>
                  <a:srgbClr val="FFFF00"/>
                </a:highlight>
                <a:latin typeface="游明朝" panose="02020400000000000000" pitchFamily="18" charset="-128"/>
                <a:ea typeface="メイリオ" panose="020B0604030504040204" pitchFamily="34" charset="-128"/>
                <a:cs typeface="MS PGothic" panose="020B0600070205080204" pitchFamily="34" charset="-128"/>
              </a:rPr>
              <a:t>(</a:t>
            </a:r>
            <a:r>
              <a:rPr lang="ja-JP" altLang="ja-JP" sz="1800" kern="0">
                <a:effectLst/>
                <a:highlight>
                  <a:srgbClr val="FFFF00"/>
                </a:highlight>
                <a:latin typeface="游明朝" panose="02020400000000000000" pitchFamily="18" charset="-128"/>
                <a:ea typeface="メイリオ" panose="020B0604030504040204" pitchFamily="34" charset="-128"/>
                <a:cs typeface="MS PGothic" panose="020B0600070205080204" pitchFamily="34" charset="-128"/>
              </a:rPr>
              <a:t>原本</a:t>
            </a:r>
            <a:r>
              <a:rPr lang="en-US" altLang="ja-JP" sz="1800" kern="0" dirty="0">
                <a:effectLst/>
                <a:highlight>
                  <a:srgbClr val="FFFF00"/>
                </a:highlight>
                <a:latin typeface="游明朝" panose="02020400000000000000" pitchFamily="18" charset="-128"/>
                <a:ea typeface="メイリオ" panose="020B0604030504040204" pitchFamily="34" charset="-128"/>
                <a:cs typeface="MS PGothic" panose="020B0600070205080204" pitchFamily="34" charset="-128"/>
              </a:rPr>
              <a:t>)</a:t>
            </a:r>
            <a:r>
              <a:rPr lang="ja-JP" altLang="ja-JP" sz="1800" kern="0">
                <a:effectLst/>
                <a:highlight>
                  <a:srgbClr val="FFFF00"/>
                </a:highlight>
                <a:latin typeface="游明朝" panose="02020400000000000000" pitchFamily="18" charset="-128"/>
                <a:ea typeface="メイリオ" panose="020B0604030504040204" pitchFamily="34" charset="-128"/>
                <a:cs typeface="MS PGothic" panose="020B0600070205080204" pitchFamily="34" charset="-128"/>
              </a:rPr>
              <a:t>の提示が必要であり、スキャナデータ</a:t>
            </a:r>
            <a:r>
              <a:rPr lang="en-US" altLang="ja-JP" sz="1800" kern="0" dirty="0">
                <a:effectLst/>
                <a:highlight>
                  <a:srgbClr val="FFFF00"/>
                </a:highlight>
                <a:latin typeface="游明朝" panose="02020400000000000000" pitchFamily="18" charset="-128"/>
                <a:ea typeface="メイリオ" panose="020B0604030504040204" pitchFamily="34" charset="-128"/>
                <a:cs typeface="MS PGothic" panose="020B0600070205080204" pitchFamily="34" charset="-128"/>
              </a:rPr>
              <a:t>(</a:t>
            </a:r>
            <a:r>
              <a:rPr lang="ja-JP" altLang="ja-JP" sz="1800" kern="0">
                <a:effectLst/>
                <a:highlight>
                  <a:srgbClr val="FFFF00"/>
                </a:highlight>
                <a:latin typeface="游明朝" panose="02020400000000000000" pitchFamily="18" charset="-128"/>
                <a:ea typeface="メイリオ" panose="020B0604030504040204" pitchFamily="34" charset="-128"/>
                <a:cs typeface="MS PGothic" panose="020B0600070205080204" pitchFamily="34" charset="-128"/>
              </a:rPr>
              <a:t>又はスキャナ データを出力した文書</a:t>
            </a:r>
            <a:r>
              <a:rPr lang="en-US" altLang="ja-JP" sz="1800" kern="0" dirty="0">
                <a:effectLst/>
                <a:highlight>
                  <a:srgbClr val="FFFF00"/>
                </a:highlight>
                <a:latin typeface="游明朝" panose="02020400000000000000" pitchFamily="18" charset="-128"/>
                <a:ea typeface="メイリオ" panose="020B0604030504040204" pitchFamily="34" charset="-128"/>
                <a:cs typeface="MS PGothic" panose="020B0600070205080204" pitchFamily="34" charset="-128"/>
              </a:rPr>
              <a:t>)</a:t>
            </a:r>
            <a:r>
              <a:rPr lang="ja-JP" altLang="ja-JP" sz="1800" kern="0">
                <a:effectLst/>
                <a:highlight>
                  <a:srgbClr val="FFFF00"/>
                </a:highlight>
                <a:latin typeface="游明朝" panose="02020400000000000000" pitchFamily="18" charset="-128"/>
                <a:ea typeface="メイリオ" panose="020B0604030504040204" pitchFamily="34" charset="-128"/>
                <a:cs typeface="MS PGothic" panose="020B0600070205080204" pitchFamily="34" charset="-128"/>
              </a:rPr>
              <a:t>に基づいて印紙税の過誤納還付を受けることはできませんのでご注 意ください。</a:t>
            </a:r>
            <a:r>
              <a:rPr lang="ja-JP" altLang="ja-JP" sz="1800" kern="0">
                <a:effectLst/>
                <a:latin typeface="游明朝" panose="02020400000000000000" pitchFamily="18" charset="-128"/>
                <a:ea typeface="メイリオ" panose="020B0604030504040204" pitchFamily="34" charset="-128"/>
                <a:cs typeface="MS PGothic" panose="020B0600070205080204" pitchFamily="34" charset="-128"/>
              </a:rPr>
              <a:t> </a:t>
            </a:r>
            <a:endParaRPr lang="ja-JP" alt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p>
            <a:endParaRPr kumimoji="1" lang="ja-JP" altLang="en-US"/>
          </a:p>
        </p:txBody>
      </p:sp>
      <p:sp>
        <p:nvSpPr>
          <p:cNvPr id="4" name="スライド番号プレースホルダー 3"/>
          <p:cNvSpPr>
            <a:spLocks noGrp="1"/>
          </p:cNvSpPr>
          <p:nvPr>
            <p:ph type="sldNum" sz="quarter" idx="5"/>
          </p:nvPr>
        </p:nvSpPr>
        <p:spPr/>
        <p:txBody>
          <a:bodyPr/>
          <a:lstStyle/>
          <a:p>
            <a:fld id="{9129FAB9-1276-6748-9D0C-878B718D8DF3}" type="slidenum">
              <a:rPr kumimoji="1" lang="ja-JP" altLang="en-US" smtClean="0"/>
              <a:t>99</a:t>
            </a:fld>
            <a:endParaRPr kumimoji="1" lang="ja-JP" altLang="en-US"/>
          </a:p>
        </p:txBody>
      </p:sp>
    </p:spTree>
    <p:extLst>
      <p:ext uri="{BB962C8B-B14F-4D97-AF65-F5344CB8AC3E}">
        <p14:creationId xmlns:p14="http://schemas.microsoft.com/office/powerpoint/2010/main" val="4246084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9129FAB9-1276-6748-9D0C-878B718D8DF3}" type="slidenum">
              <a:rPr kumimoji="1" lang="ja-JP" altLang="en-US" smtClean="0"/>
              <a:t>7</a:t>
            </a:fld>
            <a:endParaRPr kumimoji="1" lang="ja-JP" altLang="en-US"/>
          </a:p>
        </p:txBody>
      </p:sp>
    </p:spTree>
    <p:extLst>
      <p:ext uri="{BB962C8B-B14F-4D97-AF65-F5344CB8AC3E}">
        <p14:creationId xmlns:p14="http://schemas.microsoft.com/office/powerpoint/2010/main" val="268453316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sz="1800">
                <a:effectLst/>
                <a:latin typeface="MS PGothic" panose="020B0600070205080204" pitchFamily="34" charset="-128"/>
                <a:ea typeface="メイリオ" panose="020B0604030504040204" pitchFamily="34" charset="-128"/>
                <a:cs typeface="MS PGothic" panose="020B0600070205080204" pitchFamily="34" charset="-128"/>
              </a:rPr>
              <a:t>スキャナ保存の要件を満たして保存が行われていない電磁的記録については、法第</a:t>
            </a:r>
            <a:r>
              <a:rPr lang="en-US" altLang="ja-JP" sz="1800" dirty="0">
                <a:effectLst/>
                <a:latin typeface="MS PGothic" panose="020B0600070205080204" pitchFamily="34" charset="-128"/>
                <a:ea typeface="メイリオ" panose="020B0604030504040204" pitchFamily="34" charset="-128"/>
                <a:cs typeface="MS PGothic" panose="020B0600070205080204" pitchFamily="34" charset="-128"/>
              </a:rPr>
              <a:t>4</a:t>
            </a:r>
            <a:r>
              <a:rPr lang="ja-JP" altLang="ja-JP" sz="1800">
                <a:effectLst/>
                <a:latin typeface="MS PGothic" panose="020B0600070205080204" pitchFamily="34" charset="-128"/>
                <a:ea typeface="メイリオ" panose="020B0604030504040204" pitchFamily="34" charset="-128"/>
                <a:cs typeface="MS PGothic" panose="020B0600070205080204" pitchFamily="34" charset="-128"/>
              </a:rPr>
              <a:t>条第</a:t>
            </a:r>
            <a:r>
              <a:rPr lang="en-US" altLang="ja-JP" sz="1800" dirty="0">
                <a:effectLst/>
                <a:latin typeface="MS PGothic" panose="020B0600070205080204" pitchFamily="34" charset="-128"/>
                <a:ea typeface="メイリオ" panose="020B0604030504040204" pitchFamily="34" charset="-128"/>
                <a:cs typeface="MS PGothic" panose="020B0600070205080204" pitchFamily="34" charset="-128"/>
              </a:rPr>
              <a:t> 3</a:t>
            </a:r>
            <a:r>
              <a:rPr lang="ja-JP" altLang="ja-JP" sz="1800">
                <a:effectLst/>
                <a:latin typeface="MS PGothic" panose="020B0600070205080204" pitchFamily="34" charset="-128"/>
                <a:ea typeface="メイリオ" panose="020B0604030504040204" pitchFamily="34" charset="-128"/>
                <a:cs typeface="MS PGothic" panose="020B0600070205080204" pitchFamily="34" charset="-128"/>
              </a:rPr>
              <a:t>項後段の規定により保存が行われている場合であっても、その電磁的記録は国税関係書類 とはみなされないこととなります</a:t>
            </a:r>
            <a:r>
              <a:rPr lang="en-US" altLang="ja-JP" sz="1800" dirty="0">
                <a:effectLst/>
                <a:latin typeface="MS PGothic" panose="020B0600070205080204" pitchFamily="34" charset="-128"/>
                <a:ea typeface="メイリオ" panose="020B0604030504040204" pitchFamily="34" charset="-128"/>
                <a:cs typeface="MS PGothic" panose="020B0600070205080204" pitchFamily="34" charset="-128"/>
              </a:rPr>
              <a:t>(</a:t>
            </a:r>
            <a:r>
              <a:rPr lang="ja-JP" altLang="ja-JP" sz="1800">
                <a:effectLst/>
                <a:latin typeface="MS PGothic" panose="020B0600070205080204" pitchFamily="34" charset="-128"/>
                <a:ea typeface="メイリオ" panose="020B0604030504040204" pitchFamily="34" charset="-128"/>
                <a:cs typeface="MS PGothic" panose="020B0600070205080204" pitchFamily="34" charset="-128"/>
              </a:rPr>
              <a:t>法</a:t>
            </a:r>
            <a:r>
              <a:rPr lang="en-US" altLang="ja-JP" sz="1800" dirty="0">
                <a:effectLst/>
                <a:latin typeface="MS PGothic" panose="020B0600070205080204" pitchFamily="34" charset="-128"/>
                <a:ea typeface="メイリオ" panose="020B0604030504040204" pitchFamily="34" charset="-128"/>
                <a:cs typeface="MS PGothic" panose="020B0600070205080204" pitchFamily="34" charset="-128"/>
              </a:rPr>
              <a:t>81)</a:t>
            </a:r>
            <a:r>
              <a:rPr lang="ja-JP" altLang="ja-JP" sz="1800">
                <a:effectLst/>
                <a:latin typeface="MS PGothic" panose="020B0600070205080204" pitchFamily="34" charset="-128"/>
                <a:ea typeface="メイリオ" panose="020B0604030504040204" pitchFamily="34" charset="-128"/>
                <a:cs typeface="MS PGothic" panose="020B0600070205080204" pitchFamily="34" charset="-128"/>
              </a:rPr>
              <a:t>。 </a:t>
            </a:r>
            <a:endParaRPr lang="ja-JP" altLang="ja-JP" sz="1800">
              <a:effectLst/>
              <a:latin typeface="MS PGothic" panose="020B0600070205080204" pitchFamily="34" charset="-128"/>
              <a:ea typeface="MS PGothic" panose="020B0600070205080204" pitchFamily="34" charset="-128"/>
              <a:cs typeface="MS PGothic" panose="020B0600070205080204" pitchFamily="34" charset="-128"/>
            </a:endParaRPr>
          </a:p>
          <a:p>
            <a:r>
              <a:rPr lang="ja-JP" altLang="ja-JP" sz="1800">
                <a:effectLst/>
                <a:ea typeface="メイリオ" panose="020B0604030504040204" pitchFamily="34" charset="-128"/>
                <a:cs typeface="Times New Roman" panose="02020603050405020304" pitchFamily="18" charset="0"/>
              </a:rPr>
              <a:t>そのような場合には、各税法に定める保存義務が履行されていないこととなるため、仕入 税額控除の否認や、青色申告の承認取消し等の対象となる可能性があります</a:t>
            </a:r>
            <a:r>
              <a:rPr lang="en-US" altLang="ja-JP" sz="1800" dirty="0">
                <a:effectLst/>
                <a:ea typeface="メイリオ" panose="020B0604030504040204" pitchFamily="34" charset="-128"/>
                <a:cs typeface="Times New Roman" panose="02020603050405020304" pitchFamily="18" charset="0"/>
              </a:rPr>
              <a:t>(</a:t>
            </a:r>
            <a:r>
              <a:rPr lang="ja-JP" altLang="ja-JP" sz="1800">
                <a:effectLst/>
                <a:ea typeface="メイリオ" panose="020B0604030504040204" pitchFamily="34" charset="-128"/>
                <a:cs typeface="Times New Roman" panose="02020603050405020304" pitchFamily="18" charset="0"/>
              </a:rPr>
              <a:t>スキャナ保存 に係る国税関係書類</a:t>
            </a:r>
            <a:r>
              <a:rPr lang="en-US" altLang="ja-JP" sz="1800" dirty="0">
                <a:effectLst/>
                <a:ea typeface="メイリオ" panose="020B0604030504040204" pitchFamily="34" charset="-128"/>
                <a:cs typeface="Times New Roman" panose="02020603050405020304" pitchFamily="18" charset="0"/>
              </a:rPr>
              <a:t>(</a:t>
            </a:r>
            <a:r>
              <a:rPr lang="ja-JP" altLang="ja-JP" sz="1800">
                <a:effectLst/>
                <a:ea typeface="メイリオ" panose="020B0604030504040204" pitchFamily="34" charset="-128"/>
                <a:cs typeface="Times New Roman" panose="02020603050405020304" pitchFamily="18" charset="0"/>
              </a:rPr>
              <a:t>紙原本</a:t>
            </a:r>
            <a:r>
              <a:rPr lang="en-US" altLang="ja-JP" sz="1800" dirty="0">
                <a:effectLst/>
                <a:ea typeface="メイリオ" panose="020B0604030504040204" pitchFamily="34" charset="-128"/>
                <a:cs typeface="Times New Roman" panose="02020603050405020304" pitchFamily="18" charset="0"/>
              </a:rPr>
              <a:t>)</a:t>
            </a:r>
            <a:r>
              <a:rPr lang="ja-JP" altLang="ja-JP" sz="1800">
                <a:effectLst/>
                <a:ea typeface="メイリオ" panose="020B0604030504040204" pitchFamily="34" charset="-128"/>
                <a:cs typeface="Times New Roman" panose="02020603050405020304" pitchFamily="18" charset="0"/>
              </a:rPr>
              <a:t>の保存がある場合は除かれます。</a:t>
            </a:r>
            <a:r>
              <a:rPr lang="en-US" altLang="ja-JP" sz="1800" dirty="0">
                <a:effectLst/>
                <a:ea typeface="メイリオ" panose="020B0604030504040204" pitchFamily="34" charset="-128"/>
                <a:cs typeface="Times New Roman" panose="02020603050405020304" pitchFamily="18" charset="0"/>
              </a:rPr>
              <a:t>)</a:t>
            </a:r>
            <a:r>
              <a:rPr lang="ja-JP" altLang="ja-JP" sz="1800">
                <a:effectLst/>
                <a:ea typeface="メイリオ" panose="020B0604030504040204" pitchFamily="34" charset="-128"/>
                <a:cs typeface="Times New Roman" panose="02020603050405020304" pitchFamily="18" charset="0"/>
              </a:rPr>
              <a:t>。</a:t>
            </a:r>
            <a:r>
              <a:rPr lang="ja-JP" altLang="ja-JP">
                <a:effectLst/>
              </a:rPr>
              <a:t> </a:t>
            </a:r>
            <a:endParaRPr kumimoji="1" lang="ja-JP" altLang="en-US"/>
          </a:p>
        </p:txBody>
      </p:sp>
      <p:sp>
        <p:nvSpPr>
          <p:cNvPr id="4" name="スライド番号プレースホルダー 3"/>
          <p:cNvSpPr>
            <a:spLocks noGrp="1"/>
          </p:cNvSpPr>
          <p:nvPr>
            <p:ph type="sldNum" sz="quarter" idx="5"/>
          </p:nvPr>
        </p:nvSpPr>
        <p:spPr/>
        <p:txBody>
          <a:bodyPr/>
          <a:lstStyle/>
          <a:p>
            <a:fld id="{9129FAB9-1276-6748-9D0C-878B718D8DF3}" type="slidenum">
              <a:rPr kumimoji="1" lang="ja-JP" altLang="en-US" smtClean="0"/>
              <a:t>100</a:t>
            </a:fld>
            <a:endParaRPr kumimoji="1" lang="ja-JP" altLang="en-US"/>
          </a:p>
        </p:txBody>
      </p:sp>
    </p:spTree>
    <p:extLst>
      <p:ext uri="{BB962C8B-B14F-4D97-AF65-F5344CB8AC3E}">
        <p14:creationId xmlns:p14="http://schemas.microsoft.com/office/powerpoint/2010/main" val="322280359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l"/>
            <a:r>
              <a:rPr lang="ja-JP" altLang="ja-JP" sz="1800" kern="0">
                <a:effectLst/>
                <a:latin typeface="游明朝" panose="02020400000000000000" pitchFamily="18" charset="-128"/>
                <a:ea typeface="メイリオ" panose="020B0604030504040204" pitchFamily="34" charset="-128"/>
                <a:cs typeface="MS PGothic" panose="020B0600070205080204" pitchFamily="34" charset="-128"/>
              </a:rPr>
              <a:t>問</a:t>
            </a:r>
            <a:r>
              <a:rPr lang="en-US" altLang="ja-JP" sz="1800" kern="0" dirty="0">
                <a:effectLst/>
                <a:latin typeface="游明朝" panose="02020400000000000000" pitchFamily="18" charset="-128"/>
                <a:ea typeface="メイリオ" panose="020B0604030504040204" pitchFamily="34" charset="-128"/>
                <a:cs typeface="MS PGothic" panose="020B0600070205080204" pitchFamily="34" charset="-128"/>
              </a:rPr>
              <a:t>64 </a:t>
            </a:r>
            <a:r>
              <a:rPr lang="ja-JP" altLang="ja-JP" sz="1800" kern="0">
                <a:effectLst/>
                <a:latin typeface="游明朝" panose="02020400000000000000" pitchFamily="18" charset="-128"/>
                <a:ea typeface="メイリオ" panose="020B0604030504040204" pitchFamily="34" charset="-128"/>
                <a:cs typeface="MS PGothic" panose="020B0600070205080204" pitchFamily="34" charset="-128"/>
              </a:rPr>
              <a:t>電子取引の取引情報に係る電磁的記録を出力した書面をスキャナ保存することは認め られますか。 </a:t>
            </a:r>
            <a:endParaRPr lang="ja-JP" alt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p>
            <a:pPr algn="l">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ja-JP" altLang="ja-JP" sz="1800" kern="0">
                <a:effectLst/>
                <a:latin typeface="游明朝" panose="02020400000000000000" pitchFamily="18" charset="-128"/>
                <a:ea typeface="メイリオ" panose="020B0604030504040204" pitchFamily="34" charset="-128"/>
                <a:cs typeface="ＭＳ ゴシック" panose="020B0609070205080204" pitchFamily="49" charset="-128"/>
              </a:rPr>
              <a:t>【回答】</a:t>
            </a:r>
            <a:endParaRPr lang="ja-JP" alt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p>
            <a:pPr algn="l">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ja-JP" sz="1800" kern="0" dirty="0">
                <a:effectLst/>
                <a:latin typeface="メイリオ" panose="020B0604030504040204" pitchFamily="34" charset="-128"/>
                <a:ea typeface="游明朝" panose="02020400000000000000" pitchFamily="18" charset="-128"/>
                <a:cs typeface="ＭＳ ゴシック" panose="020B0609070205080204" pitchFamily="49" charset="-128"/>
              </a:rPr>
              <a:t>  </a:t>
            </a:r>
            <a:r>
              <a:rPr lang="ja-JP" altLang="ja-JP" sz="1800" kern="0">
                <a:effectLst/>
                <a:latin typeface="游明朝" panose="02020400000000000000" pitchFamily="18" charset="-128"/>
                <a:ea typeface="メイリオ" panose="020B0604030504040204" pitchFamily="34" charset="-128"/>
                <a:cs typeface="ＭＳ ゴシック" panose="020B0609070205080204" pitchFamily="49" charset="-128"/>
              </a:rPr>
              <a:t>認められません。</a:t>
            </a:r>
            <a:endParaRPr lang="ja-JP" alt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p>
            <a:pPr algn="l"/>
            <a:r>
              <a:rPr lang="ja-JP" altLang="ja-JP" sz="1800" kern="0">
                <a:effectLst/>
                <a:latin typeface="游明朝" panose="02020400000000000000" pitchFamily="18" charset="-128"/>
                <a:ea typeface="メイリオ" panose="020B0604030504040204" pitchFamily="34" charset="-128"/>
                <a:cs typeface="MS PGothic" panose="020B0600070205080204" pitchFamily="34" charset="-128"/>
              </a:rPr>
              <a:t>【解説】 令和</a:t>
            </a:r>
            <a:r>
              <a:rPr lang="en-US" altLang="ja-JP" sz="1800" kern="0" dirty="0">
                <a:effectLst/>
                <a:latin typeface="游明朝" panose="02020400000000000000" pitchFamily="18" charset="-128"/>
                <a:ea typeface="メイリオ" panose="020B0604030504040204" pitchFamily="34" charset="-128"/>
                <a:cs typeface="MS PGothic" panose="020B0600070205080204" pitchFamily="34" charset="-128"/>
              </a:rPr>
              <a:t>3</a:t>
            </a:r>
            <a:r>
              <a:rPr lang="ja-JP" altLang="ja-JP" sz="1800" kern="0">
                <a:effectLst/>
                <a:latin typeface="游明朝" panose="02020400000000000000" pitchFamily="18" charset="-128"/>
                <a:ea typeface="メイリオ" panose="020B0604030504040204" pitchFamily="34" charset="-128"/>
                <a:cs typeface="MS PGothic" panose="020B0600070205080204" pitchFamily="34" charset="-128"/>
              </a:rPr>
              <a:t>年度の税制改正においては、真実性確保のための要件</a:t>
            </a:r>
            <a:r>
              <a:rPr lang="en-US" altLang="ja-JP" sz="1800" kern="0" dirty="0">
                <a:effectLst/>
                <a:latin typeface="游明朝" panose="02020400000000000000" pitchFamily="18" charset="-128"/>
                <a:ea typeface="メイリオ" panose="020B0604030504040204" pitchFamily="34" charset="-128"/>
                <a:cs typeface="MS PGothic" panose="020B0600070205080204" pitchFamily="34" charset="-128"/>
              </a:rPr>
              <a:t>(</a:t>
            </a:r>
            <a:r>
              <a:rPr lang="ja-JP" altLang="ja-JP" sz="1800" kern="0">
                <a:effectLst/>
                <a:latin typeface="游明朝" panose="02020400000000000000" pitchFamily="18" charset="-128"/>
                <a:ea typeface="メイリオ" panose="020B0604030504040204" pitchFamily="34" charset="-128"/>
                <a:cs typeface="MS PGothic" panose="020B0600070205080204" pitchFamily="34" charset="-128"/>
              </a:rPr>
              <a:t>改ざん防止措置</a:t>
            </a:r>
            <a:r>
              <a:rPr lang="en-US" altLang="ja-JP" sz="1800" kern="0" dirty="0">
                <a:effectLst/>
                <a:latin typeface="游明朝" panose="02020400000000000000" pitchFamily="18" charset="-128"/>
                <a:ea typeface="メイリオ" panose="020B0604030504040204" pitchFamily="34" charset="-128"/>
                <a:cs typeface="MS PGothic" panose="020B0600070205080204" pitchFamily="34" charset="-128"/>
              </a:rPr>
              <a:t>)</a:t>
            </a:r>
            <a:r>
              <a:rPr lang="ja-JP" altLang="ja-JP" sz="1800" kern="0">
                <a:effectLst/>
                <a:latin typeface="游明朝" panose="02020400000000000000" pitchFamily="18" charset="-128"/>
                <a:ea typeface="メイリオ" panose="020B0604030504040204" pitchFamily="34" charset="-128"/>
                <a:cs typeface="MS PGothic" panose="020B0600070205080204" pitchFamily="34" charset="-128"/>
              </a:rPr>
              <a:t>が特段課 </a:t>
            </a:r>
            <a:endParaRPr lang="ja-JP" alt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p>
            <a:pPr algn="l"/>
            <a:r>
              <a:rPr lang="ja-JP" altLang="ja-JP" sz="1800" kern="0">
                <a:effectLst/>
                <a:latin typeface="游明朝" panose="02020400000000000000" pitchFamily="18" charset="-128"/>
                <a:ea typeface="メイリオ" panose="020B0604030504040204" pitchFamily="34" charset="-128"/>
                <a:cs typeface="MS PGothic" panose="020B0600070205080204" pitchFamily="34" charset="-128"/>
              </a:rPr>
              <a:t>されていない出力した書面等は、他者から受領した電子データとの同一性が必ずしも十分に 確保できているとは言えないことから、出力書面等による保存措置が廃止されたところです。 したがって、他者から受領した電子データを書面等に出力して保存することは、電子帳簿保 存法や他の税法に基づくものではありませんので、当然、その出力書面等は電子帳簿保存法 に基づくスキャナ保存の対象となりません。 </a:t>
            </a:r>
            <a:endParaRPr lang="ja-JP" alt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p>
            <a:pPr algn="l"/>
            <a:r>
              <a:rPr lang="ja-JP" altLang="ja-JP" sz="1800" kern="0">
                <a:effectLst/>
                <a:latin typeface="游明朝" panose="02020400000000000000" pitchFamily="18" charset="-128"/>
                <a:ea typeface="メイリオ" panose="020B0604030504040204" pitchFamily="34" charset="-128"/>
                <a:cs typeface="MS PGothic" panose="020B0600070205080204" pitchFamily="34" charset="-128"/>
              </a:rPr>
              <a:t>ただし、電子帳簿保存法に従った電子データの保存が適切に行われている前提で、それと は別に各納税者が社内経理の便宜などのために書面等への出力を行うことや、スキャナで読 み取るなどの処理を行うこと自体を禁止するものではありません。</a:t>
            </a:r>
            <a:br>
              <a:rPr lang="en-US" altLang="ja-JP" sz="1800" kern="0" dirty="0">
                <a:effectLst/>
                <a:latin typeface="游明朝" panose="02020400000000000000" pitchFamily="18" charset="-128"/>
                <a:ea typeface="メイリオ" panose="020B0604030504040204" pitchFamily="34" charset="-128"/>
                <a:cs typeface="MS PGothic" panose="020B0600070205080204" pitchFamily="34" charset="-128"/>
              </a:rPr>
            </a:br>
            <a:r>
              <a:rPr lang="en-US" altLang="ja-JP" sz="1800" kern="0" dirty="0">
                <a:effectLst/>
                <a:latin typeface="游明朝" panose="02020400000000000000" pitchFamily="18" charset="-128"/>
                <a:ea typeface="メイリオ" panose="020B0604030504040204" pitchFamily="34" charset="-128"/>
                <a:cs typeface="MS PGothic" panose="020B0600070205080204" pitchFamily="34" charset="-128"/>
              </a:rPr>
              <a:t>(</a:t>
            </a:r>
            <a:r>
              <a:rPr lang="ja-JP" altLang="ja-JP" sz="1800" kern="0">
                <a:effectLst/>
                <a:latin typeface="游明朝" panose="02020400000000000000" pitchFamily="18" charset="-128"/>
                <a:ea typeface="メイリオ" panose="020B0604030504040204" pitchFamily="34" charset="-128"/>
                <a:cs typeface="MS PGothic" panose="020B0600070205080204" pitchFamily="34" charset="-128"/>
              </a:rPr>
              <a:t>注</a:t>
            </a:r>
            <a:r>
              <a:rPr lang="en-US" altLang="ja-JP" sz="1800" kern="0" dirty="0">
                <a:effectLst/>
                <a:latin typeface="游明朝" panose="02020400000000000000" pitchFamily="18" charset="-128"/>
                <a:ea typeface="メイリオ" panose="020B0604030504040204" pitchFamily="34" charset="-128"/>
                <a:cs typeface="MS PGothic" panose="020B0600070205080204" pitchFamily="34" charset="-128"/>
              </a:rPr>
              <a:t>) </a:t>
            </a:r>
            <a:r>
              <a:rPr lang="ja-JP" altLang="ja-JP" sz="1800" kern="0">
                <a:effectLst/>
                <a:latin typeface="游明朝" panose="02020400000000000000" pitchFamily="18" charset="-128"/>
                <a:ea typeface="メイリオ" panose="020B0604030504040204" pitchFamily="34" charset="-128"/>
                <a:cs typeface="MS PGothic" panose="020B0600070205080204" pitchFamily="34" charset="-128"/>
              </a:rPr>
              <a:t>上記は、令和</a:t>
            </a:r>
            <a:r>
              <a:rPr lang="en-US" altLang="ja-JP" sz="1800" kern="0" dirty="0">
                <a:effectLst/>
                <a:latin typeface="游明朝" panose="02020400000000000000" pitchFamily="18" charset="-128"/>
                <a:ea typeface="メイリオ" panose="020B0604030504040204" pitchFamily="34" charset="-128"/>
                <a:cs typeface="MS PGothic" panose="020B0600070205080204" pitchFamily="34" charset="-128"/>
              </a:rPr>
              <a:t>4</a:t>
            </a:r>
            <a:r>
              <a:rPr lang="ja-JP" altLang="ja-JP" sz="1800" kern="0">
                <a:effectLst/>
                <a:latin typeface="游明朝" panose="02020400000000000000" pitchFamily="18" charset="-128"/>
                <a:ea typeface="メイリオ" panose="020B0604030504040204" pitchFamily="34" charset="-128"/>
                <a:cs typeface="MS PGothic" panose="020B0600070205080204" pitchFamily="34" charset="-128"/>
              </a:rPr>
              <a:t>年度税制改正における経過措置として整備された宥恕措置を踏まえて </a:t>
            </a:r>
            <a:endParaRPr lang="ja-JP" alt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p>
            <a:r>
              <a:rPr lang="ja-JP" altLang="ja-JP" sz="1800" kern="0">
                <a:effectLst/>
                <a:ea typeface="メイリオ" panose="020B0604030504040204" pitchFamily="34" charset="-128"/>
                <a:cs typeface="MS PGothic" panose="020B0600070205080204" pitchFamily="34" charset="-128"/>
              </a:rPr>
              <a:t>出力されている書面についても同様です。これは、令和</a:t>
            </a:r>
            <a:r>
              <a:rPr lang="en-US" altLang="ja-JP" sz="1800" kern="0" dirty="0">
                <a:effectLst/>
                <a:ea typeface="メイリオ" panose="020B0604030504040204" pitchFamily="34" charset="-128"/>
                <a:cs typeface="MS PGothic" panose="020B0600070205080204" pitchFamily="34" charset="-128"/>
              </a:rPr>
              <a:t>4</a:t>
            </a:r>
            <a:r>
              <a:rPr lang="ja-JP" altLang="ja-JP" sz="1800" kern="0">
                <a:effectLst/>
                <a:ea typeface="メイリオ" panose="020B0604030504040204" pitchFamily="34" charset="-128"/>
                <a:cs typeface="MS PGothic" panose="020B0600070205080204" pitchFamily="34" charset="-128"/>
              </a:rPr>
              <a:t>年度税制改正における当該宥恕措置では、法令上、出力書面について税務職員の求めに応じて提示・提出できること が要件のひとつとされており、その保存は求められていないためです。 </a:t>
            </a:r>
            <a:endParaRPr kumimoji="1" lang="ja-JP" altLang="en-US"/>
          </a:p>
        </p:txBody>
      </p:sp>
      <p:sp>
        <p:nvSpPr>
          <p:cNvPr id="4" name="スライド番号プレースホルダー 3"/>
          <p:cNvSpPr>
            <a:spLocks noGrp="1"/>
          </p:cNvSpPr>
          <p:nvPr>
            <p:ph type="sldNum" sz="quarter" idx="5"/>
          </p:nvPr>
        </p:nvSpPr>
        <p:spPr/>
        <p:txBody>
          <a:bodyPr/>
          <a:lstStyle/>
          <a:p>
            <a:fld id="{9129FAB9-1276-6748-9D0C-878B718D8DF3}" type="slidenum">
              <a:rPr kumimoji="1" lang="ja-JP" altLang="en-US" smtClean="0"/>
              <a:t>101</a:t>
            </a:fld>
            <a:endParaRPr kumimoji="1" lang="ja-JP" altLang="en-US"/>
          </a:p>
        </p:txBody>
      </p:sp>
    </p:spTree>
    <p:extLst>
      <p:ext uri="{BB962C8B-B14F-4D97-AF65-F5344CB8AC3E}">
        <p14:creationId xmlns:p14="http://schemas.microsoft.com/office/powerpoint/2010/main" val="427354001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2950"/>
            <a:ext cx="4972050" cy="3729038"/>
          </a:xfrm>
        </p:spPr>
      </p:sp>
      <p:sp>
        <p:nvSpPr>
          <p:cNvPr id="3" name="ノート プレースホルダー 2"/>
          <p:cNvSpPr>
            <a:spLocks noGrp="1"/>
          </p:cNvSpPr>
          <p:nvPr>
            <p:ph type="body" idx="1"/>
          </p:nvPr>
        </p:nvSpPr>
        <p:spPr/>
        <p:txBody>
          <a:bodyPr/>
          <a:lstStyle/>
          <a:p>
            <a:endParaRPr kumimoji="1" lang="en-US" altLang="ja-JP" dirty="0">
              <a:uFillTx/>
            </a:endParaRPr>
          </a:p>
        </p:txBody>
      </p:sp>
      <p:sp>
        <p:nvSpPr>
          <p:cNvPr id="4" name="スライド番号プレースホルダー 3"/>
          <p:cNvSpPr>
            <a:spLocks noGrp="1"/>
          </p:cNvSpPr>
          <p:nvPr>
            <p:ph type="sldNum" sz="quarter" idx="10"/>
          </p:nvPr>
        </p:nvSpPr>
        <p:spPr/>
        <p:txBody>
          <a:bodyPr/>
          <a:lstStyle/>
          <a:p>
            <a:pPr>
              <a:defRPr>
                <a:uFillTx/>
              </a:defRPr>
            </a:pPr>
            <a:fld id="{14556479-2A93-40FA-BF80-9B2F38EE3CE6}" type="slidenum">
              <a:rPr lang="ja-JP" altLang="en-US" smtClean="0">
                <a:uFillTx/>
              </a:rPr>
              <a:pPr>
                <a:defRPr>
                  <a:uFillTx/>
                </a:defRPr>
              </a:pPr>
              <a:t>102</a:t>
            </a:fld>
            <a:endParaRPr lang="en-US" altLang="ja-JP" dirty="0">
              <a:uFillTx/>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14556479-2A93-40FA-BF80-9B2F38EE3CE6}" type="slidenum">
              <a:rPr lang="ja-JP" altLang="en-US" smtClean="0"/>
              <a:pPr>
                <a:defRPr/>
              </a:pPr>
              <a:t>104</a:t>
            </a:fld>
            <a:endParaRPr lang="en-US" altLang="ja-JP" dirty="0"/>
          </a:p>
        </p:txBody>
      </p:sp>
    </p:spTree>
    <p:extLst>
      <p:ext uri="{BB962C8B-B14F-4D97-AF65-F5344CB8AC3E}">
        <p14:creationId xmlns:p14="http://schemas.microsoft.com/office/powerpoint/2010/main" val="207273807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pPr>
              <a:defRPr/>
            </a:pPr>
            <a:fld id="{14556479-2A93-40FA-BF80-9B2F38EE3CE6}" type="slidenum">
              <a:rPr lang="ja-JP" altLang="en-US" smtClean="0"/>
              <a:pPr>
                <a:defRPr/>
              </a:pPr>
              <a:t>106</a:t>
            </a:fld>
            <a:endParaRPr lang="en-US" altLang="ja-JP" dirty="0"/>
          </a:p>
        </p:txBody>
      </p:sp>
    </p:spTree>
    <p:extLst>
      <p:ext uri="{BB962C8B-B14F-4D97-AF65-F5344CB8AC3E}">
        <p14:creationId xmlns:p14="http://schemas.microsoft.com/office/powerpoint/2010/main" val="257619556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14556479-2A93-40FA-BF80-9B2F38EE3CE6}" type="slidenum">
              <a:rPr lang="ja-JP" altLang="en-US" smtClean="0"/>
              <a:pPr>
                <a:defRPr/>
              </a:pPr>
              <a:t>108</a:t>
            </a:fld>
            <a:endParaRPr lang="en-US" altLang="ja-JP" dirty="0"/>
          </a:p>
        </p:txBody>
      </p:sp>
    </p:spTree>
    <p:extLst>
      <p:ext uri="{BB962C8B-B14F-4D97-AF65-F5344CB8AC3E}">
        <p14:creationId xmlns:p14="http://schemas.microsoft.com/office/powerpoint/2010/main" val="164115987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14556479-2A93-40FA-BF80-9B2F38EE3CE6}" type="slidenum">
              <a:rPr lang="ja-JP" altLang="en-US" smtClean="0"/>
              <a:pPr>
                <a:defRPr/>
              </a:pPr>
              <a:t>109</a:t>
            </a:fld>
            <a:endParaRPr lang="en-US" altLang="ja-JP" dirty="0"/>
          </a:p>
        </p:txBody>
      </p:sp>
    </p:spTree>
    <p:extLst>
      <p:ext uri="{BB962C8B-B14F-4D97-AF65-F5344CB8AC3E}">
        <p14:creationId xmlns:p14="http://schemas.microsoft.com/office/powerpoint/2010/main" val="355633231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9129FAB9-1276-6748-9D0C-878B718D8DF3}" type="slidenum">
              <a:rPr kumimoji="1" lang="ja-JP" altLang="en-US" smtClean="0"/>
              <a:t>111</a:t>
            </a:fld>
            <a:endParaRPr kumimoji="1" lang="ja-JP" altLang="en-US"/>
          </a:p>
        </p:txBody>
      </p:sp>
    </p:spTree>
    <p:extLst>
      <p:ext uri="{BB962C8B-B14F-4D97-AF65-F5344CB8AC3E}">
        <p14:creationId xmlns:p14="http://schemas.microsoft.com/office/powerpoint/2010/main" val="210718343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uFillTx/>
              </a:defRPr>
            </a:pPr>
            <a:fld id="{14556479-2A93-40FA-BF80-9B2F38EE3CE6}" type="slidenum">
              <a:rPr lang="ja-JP" altLang="en-US" smtClean="0">
                <a:uFillTx/>
              </a:rPr>
              <a:pPr>
                <a:defRPr>
                  <a:uFillTx/>
                </a:defRPr>
              </a:pPr>
              <a:t>114</a:t>
            </a:fld>
            <a:endParaRPr lang="en-US" altLang="ja-JP" dirty="0">
              <a:uFillTx/>
            </a:endParaRPr>
          </a:p>
        </p:txBody>
      </p:sp>
    </p:spTree>
    <p:extLst>
      <p:ext uri="{BB962C8B-B14F-4D97-AF65-F5344CB8AC3E}">
        <p14:creationId xmlns:p14="http://schemas.microsoft.com/office/powerpoint/2010/main" val="402034804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A4801DAB-023A-475A-A142-62E885AD2CBB}" type="slidenum">
              <a:rPr lang="ja-JP" altLang="en-US" smtClean="0"/>
              <a:pPr>
                <a:defRPr/>
              </a:pPr>
              <a:t>115</a:t>
            </a:fld>
            <a:endParaRPr lang="en-US" altLang="ja-JP" dirty="0"/>
          </a:p>
        </p:txBody>
      </p:sp>
    </p:spTree>
    <p:extLst>
      <p:ext uri="{BB962C8B-B14F-4D97-AF65-F5344CB8AC3E}">
        <p14:creationId xmlns:p14="http://schemas.microsoft.com/office/powerpoint/2010/main" val="42864986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9129FAB9-1276-6748-9D0C-878B718D8DF3}" type="slidenum">
              <a:rPr kumimoji="1" lang="ja-JP" altLang="en-US" smtClean="0"/>
              <a:t>8</a:t>
            </a:fld>
            <a:endParaRPr kumimoji="1" lang="ja-JP" altLang="en-US"/>
          </a:p>
        </p:txBody>
      </p:sp>
    </p:spTree>
    <p:extLst>
      <p:ext uri="{BB962C8B-B14F-4D97-AF65-F5344CB8AC3E}">
        <p14:creationId xmlns:p14="http://schemas.microsoft.com/office/powerpoint/2010/main" val="41870031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946678" fontAlgn="auto">
              <a:spcBef>
                <a:spcPts val="0"/>
              </a:spcBef>
              <a:spcAft>
                <a:spcPts val="0"/>
              </a:spcAft>
              <a:defRPr/>
            </a:pPr>
            <a:fld id="{14556479-2A93-40FA-BF80-9B2F38EE3CE6}" type="slidenum">
              <a:rPr lang="ja-JP" altLang="en-US" sz="1200">
                <a:solidFill>
                  <a:prstClr val="black"/>
                </a:solidFill>
                <a:latin typeface="Calibri"/>
                <a:ea typeface="ＭＳ Ｐゴシック" panose="020B0600070205080204" pitchFamily="50" charset="-128"/>
              </a:rPr>
              <a:pPr defTabSz="946678" fontAlgn="auto">
                <a:spcBef>
                  <a:spcPts val="0"/>
                </a:spcBef>
                <a:spcAft>
                  <a:spcPts val="0"/>
                </a:spcAft>
                <a:defRPr/>
              </a:pPr>
              <a:t>10</a:t>
            </a:fld>
            <a:endParaRPr lang="en-US" altLang="ja-JP" sz="1200" dirty="0">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4774810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14556479-2A93-40FA-BF80-9B2F38EE3CE6}" type="slidenum">
              <a:rPr lang="ja-JP" altLang="en-US" smtClean="0"/>
              <a:pPr>
                <a:defRPr/>
              </a:pPr>
              <a:t>11</a:t>
            </a:fld>
            <a:endParaRPr lang="en-US" altLang="ja-JP" dirty="0"/>
          </a:p>
        </p:txBody>
      </p:sp>
    </p:spTree>
    <p:extLst>
      <p:ext uri="{BB962C8B-B14F-4D97-AF65-F5344CB8AC3E}">
        <p14:creationId xmlns:p14="http://schemas.microsoft.com/office/powerpoint/2010/main" val="23966668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14556479-2A93-40FA-BF80-9B2F38EE3CE6}" type="slidenum">
              <a:rPr lang="ja-JP" altLang="en-US" smtClean="0"/>
              <a:pPr>
                <a:defRPr/>
              </a:pPr>
              <a:t>12</a:t>
            </a:fld>
            <a:endParaRPr lang="en-US" altLang="ja-JP" dirty="0"/>
          </a:p>
        </p:txBody>
      </p:sp>
    </p:spTree>
    <p:extLst>
      <p:ext uri="{BB962C8B-B14F-4D97-AF65-F5344CB8AC3E}">
        <p14:creationId xmlns:p14="http://schemas.microsoft.com/office/powerpoint/2010/main" val="369021171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cSld name="1_タイトル スライド">
    <p:spTree>
      <p:nvGrpSpPr>
        <p:cNvPr id="1" name=""/>
        <p:cNvGrpSpPr/>
        <p:nvPr/>
      </p:nvGrpSpPr>
      <p:grpSpPr>
        <a:xfrm>
          <a:off x="0" y="0"/>
          <a:ext cx="0" cy="0"/>
          <a:chOff x="0" y="0"/>
          <a:chExt cx="0" cy="0"/>
        </a:xfrm>
      </p:grpSpPr>
      <p:pic>
        <p:nvPicPr>
          <p:cNvPr id="13" name="Picture 3">
            <a:extLst>
              <a:ext uri="{FF2B5EF4-FFF2-40B4-BE49-F238E27FC236}">
                <a16:creationId xmlns:a16="http://schemas.microsoft.com/office/drawing/2014/main" id="{33C87463-1C3D-5443-9A58-E3D711F4BEDF}"/>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594063"/>
            <a:ext cx="8513805" cy="4789015"/>
          </a:xfrm>
          <a:prstGeom prst="rect">
            <a:avLst/>
          </a:prstGeom>
        </p:spPr>
      </p:pic>
      <p:pic>
        <p:nvPicPr>
          <p:cNvPr id="7" name="図 6">
            <a:extLst>
              <a:ext uri="{FF2B5EF4-FFF2-40B4-BE49-F238E27FC236}">
                <a16:creationId xmlns:a16="http://schemas.microsoft.com/office/drawing/2014/main" id="{73DB0151-5608-CE45-A43F-B8DDBC3A1C21}"/>
              </a:ext>
            </a:extLst>
          </p:cNvPr>
          <p:cNvPicPr>
            <a:picLocks noChangeAspect="1"/>
          </p:cNvPicPr>
          <p:nvPr userDrawn="1"/>
        </p:nvPicPr>
        <p:blipFill>
          <a:blip r:embed="rId3"/>
          <a:stretch>
            <a:fillRect/>
          </a:stretch>
        </p:blipFill>
        <p:spPr>
          <a:xfrm>
            <a:off x="185554" y="5929433"/>
            <a:ext cx="1692839" cy="764243"/>
          </a:xfrm>
          <a:prstGeom prst="rect">
            <a:avLst/>
          </a:prstGeom>
        </p:spPr>
      </p:pic>
      <p:pic>
        <p:nvPicPr>
          <p:cNvPr id="9" name="図 8">
            <a:extLst>
              <a:ext uri="{FF2B5EF4-FFF2-40B4-BE49-F238E27FC236}">
                <a16:creationId xmlns:a16="http://schemas.microsoft.com/office/drawing/2014/main" id="{4BA71F94-4164-4641-B175-8C9C9A0E9D85}"/>
              </a:ext>
            </a:extLst>
          </p:cNvPr>
          <p:cNvPicPr>
            <a:picLocks noChangeAspect="1"/>
          </p:cNvPicPr>
          <p:nvPr userDrawn="1"/>
        </p:nvPicPr>
        <p:blipFill>
          <a:blip r:embed="rId4"/>
          <a:stretch>
            <a:fillRect/>
          </a:stretch>
        </p:blipFill>
        <p:spPr>
          <a:xfrm>
            <a:off x="5831441" y="27135"/>
            <a:ext cx="3200101" cy="566928"/>
          </a:xfrm>
          <a:prstGeom prst="rect">
            <a:avLst/>
          </a:prstGeom>
        </p:spPr>
      </p:pic>
      <p:sp>
        <p:nvSpPr>
          <p:cNvPr id="11" name="テキスト ボックス 10">
            <a:extLst>
              <a:ext uri="{FF2B5EF4-FFF2-40B4-BE49-F238E27FC236}">
                <a16:creationId xmlns:a16="http://schemas.microsoft.com/office/drawing/2014/main" id="{B2CF6A78-9E0D-2C4F-9ED4-5DFDD6990448}"/>
              </a:ext>
            </a:extLst>
          </p:cNvPr>
          <p:cNvSpPr txBox="1"/>
          <p:nvPr userDrawn="1"/>
        </p:nvSpPr>
        <p:spPr>
          <a:xfrm>
            <a:off x="6031258" y="6312733"/>
            <a:ext cx="2800466" cy="246221"/>
          </a:xfrm>
          <a:prstGeom prst="rect">
            <a:avLst/>
          </a:prstGeom>
          <a:noFill/>
        </p:spPr>
        <p:txBody>
          <a:bodyPr wrap="square" rtlCol="0">
            <a:spAutoFit/>
          </a:bodyPr>
          <a:lstStyle>
            <a:defPPr rtl="0">
              <a:defRPr lang="ja-jp"/>
            </a:defPPr>
            <a:lvl1pPr>
              <a:defRPr kumimoji="1" sz="3200">
                <a:latin typeface="BIZ UDP明朝 Medium" panose="02020500000000000000" pitchFamily="18" charset="-128"/>
                <a:ea typeface="BIZ UDP明朝 Medium" panose="02020500000000000000" pitchFamily="18" charset="-128"/>
                <a:cs typeface="AngsanaUPC" panose="020B0502040204020203" pitchFamily="18" charset="-34"/>
              </a:defRPr>
            </a:lvl1pPr>
          </a:lstStyle>
          <a:p>
            <a:pPr algn="r"/>
            <a:r>
              <a:rPr lang="ja-JP" altLang="en-US" sz="1000" spc="300">
                <a:solidFill>
                  <a:srgbClr val="001F60"/>
                </a:solidFill>
              </a:rPr>
              <a:t>リック・アンド・カンパニーグループ</a:t>
            </a:r>
            <a:endParaRPr lang="ja-JP" altLang="en-US" sz="1000" spc="300" dirty="0">
              <a:solidFill>
                <a:srgbClr val="001F60"/>
              </a:solidFill>
            </a:endParaRPr>
          </a:p>
        </p:txBody>
      </p:sp>
      <p:sp>
        <p:nvSpPr>
          <p:cNvPr id="14" name="正方形/長方形 13">
            <a:extLst>
              <a:ext uri="{FF2B5EF4-FFF2-40B4-BE49-F238E27FC236}">
                <a16:creationId xmlns:a16="http://schemas.microsoft.com/office/drawing/2014/main" id="{CCA68A7F-F7BC-EC4E-9360-8B22DE141A57}"/>
              </a:ext>
            </a:extLst>
          </p:cNvPr>
          <p:cNvSpPr/>
          <p:nvPr userDrawn="1"/>
        </p:nvSpPr>
        <p:spPr bwMode="auto">
          <a:xfrm>
            <a:off x="-2" y="1266618"/>
            <a:ext cx="9144001" cy="2020275"/>
          </a:xfrm>
          <a:prstGeom prst="rect">
            <a:avLst/>
          </a:prstGeom>
          <a:solidFill>
            <a:schemeClr val="bg1">
              <a:alpha val="91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Arial" pitchFamily="34" charset="0"/>
              <a:ea typeface="ＭＳ Ｐゴシック" pitchFamily="50" charset="-128"/>
            </a:endParaRPr>
          </a:p>
        </p:txBody>
      </p:sp>
      <p:sp>
        <p:nvSpPr>
          <p:cNvPr id="6" name="タイトル 5"/>
          <p:cNvSpPr>
            <a:spLocks noGrp="1"/>
          </p:cNvSpPr>
          <p:nvPr>
            <p:ph type="title"/>
          </p:nvPr>
        </p:nvSpPr>
        <p:spPr>
          <a:xfrm>
            <a:off x="292711" y="1655805"/>
            <a:ext cx="8221094" cy="1198865"/>
          </a:xfrm>
          <a:prstGeom prst="rect">
            <a:avLst/>
          </a:prstGeom>
        </p:spPr>
        <p:txBody>
          <a:bodyPr/>
          <a:lstStyle>
            <a:lvl1pPr>
              <a:defRPr sz="2800" b="1" i="0">
                <a:solidFill>
                  <a:srgbClr val="001F5F"/>
                </a:solidFill>
                <a:uFillTx/>
                <a:latin typeface="Yu Gothic" panose="020B0400000000000000" pitchFamily="34" charset="-128"/>
                <a:ea typeface="Yu Gothic" panose="020B0400000000000000" pitchFamily="34" charset="-128"/>
              </a:defRPr>
            </a:lvl1pPr>
          </a:lstStyle>
          <a:p>
            <a:endParaRPr kumimoji="1" lang="ja-JP" altLang="en-US" dirty="0">
              <a:uFillTx/>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2_タイトル スライド">
    <p:spTree>
      <p:nvGrpSpPr>
        <p:cNvPr id="1" name=""/>
        <p:cNvGrpSpPr/>
        <p:nvPr/>
      </p:nvGrpSpPr>
      <p:grpSpPr>
        <a:xfrm>
          <a:off x="0" y="0"/>
          <a:ext cx="0" cy="0"/>
          <a:chOff x="0" y="0"/>
          <a:chExt cx="0" cy="0"/>
        </a:xfrm>
      </p:grpSpPr>
      <p:pic>
        <p:nvPicPr>
          <p:cNvPr id="3" name="図 2" descr="テーブルの上に置いてあるランプ&#10;&#10;自動的に生成された説明">
            <a:extLst>
              <a:ext uri="{FF2B5EF4-FFF2-40B4-BE49-F238E27FC236}">
                <a16:creationId xmlns:a16="http://schemas.microsoft.com/office/drawing/2014/main" id="{3BC2BA6D-3615-F249-BF26-A3CE309724B8}"/>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6273" y="914400"/>
            <a:ext cx="9150272" cy="3771900"/>
          </a:xfrm>
          <a:prstGeom prst="rect">
            <a:avLst/>
          </a:prstGeom>
        </p:spPr>
      </p:pic>
      <p:sp>
        <p:nvSpPr>
          <p:cNvPr id="19" name="テキスト ボックス 18">
            <a:extLst>
              <a:ext uri="{FF2B5EF4-FFF2-40B4-BE49-F238E27FC236}">
                <a16:creationId xmlns:a16="http://schemas.microsoft.com/office/drawing/2014/main" id="{49B9EF94-69B3-134E-8A43-0D06FAEE5A34}"/>
              </a:ext>
            </a:extLst>
          </p:cNvPr>
          <p:cNvSpPr txBox="1"/>
          <p:nvPr userDrawn="1"/>
        </p:nvSpPr>
        <p:spPr>
          <a:xfrm>
            <a:off x="0" y="914400"/>
            <a:ext cx="9144001" cy="3771900"/>
          </a:xfrm>
          <a:prstGeom prst="rect">
            <a:avLst/>
          </a:prstGeom>
          <a:solidFill>
            <a:srgbClr val="001F60">
              <a:alpha val="65000"/>
            </a:srgbClr>
          </a:solidFill>
        </p:spPr>
        <p:txBody>
          <a:bodyPr wrap="square" rtlCol="0" anchor="ctr">
            <a:noAutofit/>
          </a:bodyPr>
          <a:lstStyle/>
          <a:p>
            <a:pPr indent="8335" algn="ctr">
              <a:lnSpc>
                <a:spcPct val="150000"/>
              </a:lnSpc>
            </a:pPr>
            <a:endParaRPr kumimoji="1" lang="ja-JP" altLang="en-US" sz="1200" b="1" spc="225">
              <a:solidFill>
                <a:schemeClr val="bg1"/>
              </a:solidFill>
              <a:latin typeface="Meiryo" panose="020B0604030504040204" pitchFamily="34" charset="-128"/>
              <a:ea typeface="Meiryo" panose="020B0604030504040204" pitchFamily="34" charset="-128"/>
            </a:endParaRPr>
          </a:p>
        </p:txBody>
      </p:sp>
      <p:sp>
        <p:nvSpPr>
          <p:cNvPr id="6" name="タイトル 5">
            <a:extLst>
              <a:ext uri="{FF2B5EF4-FFF2-40B4-BE49-F238E27FC236}">
                <a16:creationId xmlns:a16="http://schemas.microsoft.com/office/drawing/2014/main" id="{CA7D6009-5A63-4D40-B2B5-7459E3AC186D}"/>
              </a:ext>
            </a:extLst>
          </p:cNvPr>
          <p:cNvSpPr>
            <a:spLocks noGrp="1"/>
          </p:cNvSpPr>
          <p:nvPr>
            <p:ph type="title"/>
          </p:nvPr>
        </p:nvSpPr>
        <p:spPr>
          <a:xfrm>
            <a:off x="514349" y="2950328"/>
            <a:ext cx="8635923" cy="957345"/>
          </a:xfrm>
          <a:prstGeom prst="rect">
            <a:avLst/>
          </a:prstGeom>
        </p:spPr>
        <p:txBody>
          <a:bodyPr anchor="b"/>
          <a:lstStyle>
            <a:lvl1pPr marL="0" marR="0" indent="0" algn="l" defTabSz="685800" rtl="0" eaLnBrk="0" fontAlgn="base" latinLnBrk="0" hangingPunct="0">
              <a:lnSpc>
                <a:spcPct val="150000"/>
              </a:lnSpc>
              <a:spcBef>
                <a:spcPct val="0"/>
              </a:spcBef>
              <a:spcAft>
                <a:spcPct val="0"/>
              </a:spcAft>
              <a:buClrTx/>
              <a:buSzTx/>
              <a:buFontTx/>
              <a:buNone/>
              <a:tabLst/>
              <a:defRPr lang="ja-JP" altLang="en-US" sz="2100" b="1" i="0" u="none" strike="noStrike" smtClean="0">
                <a:solidFill>
                  <a:schemeClr val="bg1"/>
                </a:solidFill>
                <a:effectLst/>
                <a:latin typeface="Yu Gothic" panose="020B0400000000000000" pitchFamily="34" charset="-128"/>
                <a:ea typeface="Yu Gothic" panose="020B0400000000000000" pitchFamily="34" charset="-128"/>
              </a:defRPr>
            </a:lvl1pPr>
          </a:lstStyle>
          <a:p>
            <a:endParaRPr kumimoji="1" lang="ja-JP" altLang="en-US" dirty="0"/>
          </a:p>
        </p:txBody>
      </p:sp>
      <p:cxnSp>
        <p:nvCxnSpPr>
          <p:cNvPr id="20" name="Google Shape;240;p37">
            <a:extLst>
              <a:ext uri="{FF2B5EF4-FFF2-40B4-BE49-F238E27FC236}">
                <a16:creationId xmlns:a16="http://schemas.microsoft.com/office/drawing/2014/main" id="{A3E767FD-72EE-284F-94DA-E5B8000D1D6A}"/>
              </a:ext>
            </a:extLst>
          </p:cNvPr>
          <p:cNvCxnSpPr>
            <a:cxnSpLocks/>
          </p:cNvCxnSpPr>
          <p:nvPr userDrawn="1"/>
        </p:nvCxnSpPr>
        <p:spPr>
          <a:xfrm>
            <a:off x="581863" y="3958472"/>
            <a:ext cx="619748" cy="0"/>
          </a:xfrm>
          <a:prstGeom prst="straightConnector1">
            <a:avLst/>
          </a:prstGeom>
          <a:noFill/>
          <a:ln w="12700" cap="flat" cmpd="sng">
            <a:solidFill>
              <a:schemeClr val="bg1"/>
            </a:solidFill>
            <a:prstDash val="solid"/>
            <a:round/>
            <a:headEnd type="none" w="med" len="med"/>
            <a:tailEnd type="none" w="med" len="med"/>
          </a:ln>
        </p:spPr>
      </p:cxnSp>
      <p:sp>
        <p:nvSpPr>
          <p:cNvPr id="22" name="テキスト ボックス 21">
            <a:extLst>
              <a:ext uri="{FF2B5EF4-FFF2-40B4-BE49-F238E27FC236}">
                <a16:creationId xmlns:a16="http://schemas.microsoft.com/office/drawing/2014/main" id="{C916B4D0-CAFB-3A43-9382-0B92C337C6B2}"/>
              </a:ext>
            </a:extLst>
          </p:cNvPr>
          <p:cNvSpPr txBox="1"/>
          <p:nvPr userDrawn="1"/>
        </p:nvSpPr>
        <p:spPr>
          <a:xfrm>
            <a:off x="4858720" y="6362382"/>
            <a:ext cx="3937250" cy="253916"/>
          </a:xfrm>
          <a:prstGeom prst="rect">
            <a:avLst/>
          </a:prstGeom>
          <a:noFill/>
        </p:spPr>
        <p:txBody>
          <a:bodyPr wrap="square" rtlCol="0">
            <a:spAutoFit/>
          </a:bodyPr>
          <a:lstStyle>
            <a:defPPr rtl="0">
              <a:defRPr lang="ja-jp"/>
            </a:defPPr>
            <a:lvl1pPr>
              <a:defRPr kumimoji="1" sz="3200">
                <a:latin typeface="BIZ UDP明朝 Medium" panose="02020500000000000000" pitchFamily="18" charset="-128"/>
                <a:ea typeface="BIZ UDP明朝 Medium" panose="02020500000000000000" pitchFamily="18" charset="-128"/>
                <a:cs typeface="AngsanaUPC" panose="020B0502040204020203" pitchFamily="18" charset="-34"/>
              </a:defRPr>
            </a:lvl1pPr>
          </a:lstStyle>
          <a:p>
            <a:pPr algn="r"/>
            <a:r>
              <a:rPr lang="ja-JP" altLang="en-US" sz="1050" spc="225" dirty="0">
                <a:solidFill>
                  <a:srgbClr val="001F60"/>
                </a:solidFill>
              </a:rPr>
              <a:t>リック</a:t>
            </a:r>
            <a:r>
              <a:rPr lang="ja-JP" altLang="en-US" sz="1050" spc="225">
                <a:solidFill>
                  <a:srgbClr val="001F60"/>
                </a:solidFill>
              </a:rPr>
              <a:t>・アンド・カンパニー</a:t>
            </a:r>
            <a:endParaRPr lang="ja-JP" altLang="en-US" sz="1050" spc="225" dirty="0">
              <a:solidFill>
                <a:srgbClr val="001F60"/>
              </a:solidFill>
            </a:endParaRPr>
          </a:p>
        </p:txBody>
      </p:sp>
      <p:pic>
        <p:nvPicPr>
          <p:cNvPr id="8" name="図 7">
            <a:extLst>
              <a:ext uri="{FF2B5EF4-FFF2-40B4-BE49-F238E27FC236}">
                <a16:creationId xmlns:a16="http://schemas.microsoft.com/office/drawing/2014/main" id="{A4FA3315-6623-4C44-A5DC-DDBDFDC31E0F}"/>
              </a:ext>
            </a:extLst>
          </p:cNvPr>
          <p:cNvPicPr>
            <a:picLocks noChangeAspect="1"/>
          </p:cNvPicPr>
          <p:nvPr userDrawn="1"/>
        </p:nvPicPr>
        <p:blipFill>
          <a:blip r:embed="rId3"/>
          <a:stretch>
            <a:fillRect/>
          </a:stretch>
        </p:blipFill>
        <p:spPr>
          <a:xfrm>
            <a:off x="336368" y="5992923"/>
            <a:ext cx="1636744" cy="738918"/>
          </a:xfrm>
          <a:prstGeom prst="rect">
            <a:avLst/>
          </a:prstGeom>
        </p:spPr>
      </p:pic>
    </p:spTree>
    <p:extLst>
      <p:ext uri="{BB962C8B-B14F-4D97-AF65-F5344CB8AC3E}">
        <p14:creationId xmlns:p14="http://schemas.microsoft.com/office/powerpoint/2010/main" val="1852738587"/>
      </p:ext>
    </p:extLst>
  </p:cSld>
  <p:clrMapOvr>
    <a:masterClrMapping/>
  </p:clrMapOvr>
  <p:extLst>
    <p:ext uri="{DCECCB84-F9BA-43D5-87BE-67443E8EF086}">
      <p15:sldGuideLst xmlns:p15="http://schemas.microsoft.com/office/powerpoint/2012/main">
        <p15:guide id="1" orient="horz" pos="2160">
          <p15:clr>
            <a:srgbClr val="FBAE40"/>
          </p15:clr>
        </p15:guide>
        <p15:guide id="2" pos="216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AD7EA6A-838F-4729-B910-5A6B3AB3E658}"/>
              </a:ext>
            </a:extLst>
          </p:cNvPr>
          <p:cNvSpPr>
            <a:spLocks noGrp="1"/>
          </p:cNvSpPr>
          <p:nvPr>
            <p:ph type="title"/>
          </p:nvPr>
        </p:nvSpPr>
        <p:spPr>
          <a:xfrm>
            <a:off x="73026" y="82550"/>
            <a:ext cx="7117278" cy="450850"/>
          </a:xfrm>
          <a:prstGeom prst="rect">
            <a:avLst/>
          </a:prstGeom>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9B82EEAB-5374-417F-8222-D878BD041114}"/>
              </a:ext>
            </a:extLst>
          </p:cNvPr>
          <p:cNvSpPr>
            <a:spLocks noGrp="1"/>
          </p:cNvSpPr>
          <p:nvPr>
            <p:ph idx="1"/>
          </p:nvPr>
        </p:nvSpPr>
        <p:spPr>
          <a:xfrm>
            <a:off x="73025" y="731838"/>
            <a:ext cx="8229600" cy="5768975"/>
          </a:xfrm>
          <a:prstGeom prst="rect">
            <a:avLst/>
          </a:prstGeo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Tree>
    <p:extLst>
      <p:ext uri="{BB962C8B-B14F-4D97-AF65-F5344CB8AC3E}">
        <p14:creationId xmlns:p14="http://schemas.microsoft.com/office/powerpoint/2010/main" val="5083213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0B248096-29EE-C548-B51D-A823A8BD8B29}"/>
              </a:ext>
            </a:extLst>
          </p:cNvPr>
          <p:cNvSpPr txBox="1"/>
          <p:nvPr userDrawn="1"/>
        </p:nvSpPr>
        <p:spPr>
          <a:xfrm>
            <a:off x="1610989" y="6490450"/>
            <a:ext cx="569459" cy="173124"/>
          </a:xfrm>
          <a:prstGeom prst="rect">
            <a:avLst/>
          </a:prstGeom>
          <a:noFill/>
        </p:spPr>
        <p:txBody>
          <a:bodyPr wrap="square" rtlCol="0">
            <a:spAutoFit/>
          </a:bodyPr>
          <a:lstStyle/>
          <a:p>
            <a:pPr algn="r"/>
            <a:r>
              <a:rPr kumimoji="1" lang="en-US" altLang="ja-JP" sz="525" dirty="0">
                <a:solidFill>
                  <a:schemeClr val="tx1">
                    <a:lumMod val="75000"/>
                    <a:lumOff val="25000"/>
                  </a:schemeClr>
                </a:solidFill>
                <a:latin typeface="Helvetica Neue Thin" panose="020B0403020202020204" pitchFamily="34" charset="0"/>
                <a:ea typeface="Helvetica Neue Thin" panose="020B0403020202020204" pitchFamily="34" charset="0"/>
              </a:rPr>
              <a:t>99</a:t>
            </a:r>
            <a:endParaRPr kumimoji="1" lang="ja-JP" altLang="en-US" sz="525">
              <a:solidFill>
                <a:schemeClr val="tx1">
                  <a:lumMod val="75000"/>
                  <a:lumOff val="25000"/>
                </a:schemeClr>
              </a:solidFill>
              <a:latin typeface="Helvetica Neue Thin" panose="020B0403020202020204" pitchFamily="34" charset="0"/>
            </a:endParaRPr>
          </a:p>
        </p:txBody>
      </p:sp>
      <p:sp>
        <p:nvSpPr>
          <p:cNvPr id="4" name="テキスト ボックス 3">
            <a:extLst>
              <a:ext uri="{FF2B5EF4-FFF2-40B4-BE49-F238E27FC236}">
                <a16:creationId xmlns:a16="http://schemas.microsoft.com/office/drawing/2014/main" id="{3B5A91F5-F3B8-BA49-A56B-EF173D212CF6}"/>
              </a:ext>
            </a:extLst>
          </p:cNvPr>
          <p:cNvSpPr txBox="1"/>
          <p:nvPr userDrawn="1"/>
        </p:nvSpPr>
        <p:spPr>
          <a:xfrm>
            <a:off x="330012" y="6503514"/>
            <a:ext cx="1732870" cy="173124"/>
          </a:xfrm>
          <a:prstGeom prst="rect">
            <a:avLst/>
          </a:prstGeom>
          <a:noFill/>
        </p:spPr>
        <p:txBody>
          <a:bodyPr wrap="square" rtlCol="0">
            <a:spAutoFit/>
          </a:bodyPr>
          <a:lstStyle/>
          <a:p>
            <a:pPr algn="r"/>
            <a:r>
              <a:rPr kumimoji="1" lang="ja-JP" altLang="en-US" sz="525">
                <a:solidFill>
                  <a:schemeClr val="tx1">
                    <a:lumMod val="75000"/>
                    <a:lumOff val="25000"/>
                  </a:schemeClr>
                </a:solidFill>
                <a:latin typeface="Yu Gothic Light" panose="020B0300000000000000" pitchFamily="34" charset="-128"/>
                <a:ea typeface="Yu Gothic Light" panose="020B0300000000000000" pitchFamily="34" charset="-128"/>
              </a:rPr>
              <a:t>電帳法をもっと身近に。すべての企業の常識に。</a:t>
            </a:r>
            <a:r>
              <a:rPr lang="ja-JP" altLang="en-US" sz="525">
                <a:solidFill>
                  <a:schemeClr val="tx1">
                    <a:lumMod val="75000"/>
                    <a:lumOff val="25000"/>
                  </a:schemeClr>
                </a:solidFill>
                <a:latin typeface="Yu Gothic Light" panose="020B0300000000000000" pitchFamily="34" charset="-128"/>
                <a:ea typeface="Yu Gothic Light" panose="020B0300000000000000" pitchFamily="34" charset="-128"/>
              </a:rPr>
              <a:t>｜</a:t>
            </a:r>
          </a:p>
        </p:txBody>
      </p:sp>
      <p:sp>
        <p:nvSpPr>
          <p:cNvPr id="9" name="テキスト ボックス 8">
            <a:extLst>
              <a:ext uri="{FF2B5EF4-FFF2-40B4-BE49-F238E27FC236}">
                <a16:creationId xmlns:a16="http://schemas.microsoft.com/office/drawing/2014/main" id="{B3C6925D-E276-434C-B4F8-4287E6679C09}"/>
              </a:ext>
            </a:extLst>
          </p:cNvPr>
          <p:cNvSpPr txBox="1"/>
          <p:nvPr userDrawn="1"/>
        </p:nvSpPr>
        <p:spPr>
          <a:xfrm>
            <a:off x="1" y="0"/>
            <a:ext cx="2731577" cy="6858000"/>
          </a:xfrm>
          <a:prstGeom prst="rect">
            <a:avLst/>
          </a:prstGeom>
          <a:solidFill>
            <a:srgbClr val="001F60"/>
          </a:solidFill>
        </p:spPr>
        <p:txBody>
          <a:bodyPr wrap="square" rtlCol="0" anchor="ctr">
            <a:noAutofit/>
          </a:bodyPr>
          <a:lstStyle/>
          <a:p>
            <a:pPr indent="8335" algn="ctr">
              <a:lnSpc>
                <a:spcPct val="150000"/>
              </a:lnSpc>
            </a:pPr>
            <a:endParaRPr kumimoji="1" lang="ja-JP" altLang="en-US" sz="1200" b="1" spc="225">
              <a:solidFill>
                <a:schemeClr val="bg1"/>
              </a:solidFill>
              <a:latin typeface="Meiryo" panose="020B0604030504040204" pitchFamily="34" charset="-128"/>
              <a:ea typeface="Meiryo" panose="020B0604030504040204" pitchFamily="34" charset="-128"/>
            </a:endParaRPr>
          </a:p>
        </p:txBody>
      </p:sp>
      <p:cxnSp>
        <p:nvCxnSpPr>
          <p:cNvPr id="10" name="Google Shape;240;p37">
            <a:extLst>
              <a:ext uri="{FF2B5EF4-FFF2-40B4-BE49-F238E27FC236}">
                <a16:creationId xmlns:a16="http://schemas.microsoft.com/office/drawing/2014/main" id="{39EF1EE1-CB05-0E48-9DAD-5BCC8B61604A}"/>
              </a:ext>
            </a:extLst>
          </p:cNvPr>
          <p:cNvCxnSpPr>
            <a:cxnSpLocks/>
          </p:cNvCxnSpPr>
          <p:nvPr userDrawn="1"/>
        </p:nvCxnSpPr>
        <p:spPr>
          <a:xfrm>
            <a:off x="375728" y="1185333"/>
            <a:ext cx="0" cy="1020288"/>
          </a:xfrm>
          <a:prstGeom prst="straightConnector1">
            <a:avLst/>
          </a:prstGeom>
          <a:noFill/>
          <a:ln w="12700" cap="flat" cmpd="sng">
            <a:solidFill>
              <a:schemeClr val="bg1">
                <a:alpha val="60000"/>
              </a:schemeClr>
            </a:solidFill>
            <a:prstDash val="solid"/>
            <a:round/>
            <a:headEnd type="none" w="med" len="med"/>
            <a:tailEnd type="none" w="med" len="med"/>
          </a:ln>
        </p:spPr>
      </p:cxnSp>
      <p:pic>
        <p:nvPicPr>
          <p:cNvPr id="8" name="図 7">
            <a:extLst>
              <a:ext uri="{FF2B5EF4-FFF2-40B4-BE49-F238E27FC236}">
                <a16:creationId xmlns:a16="http://schemas.microsoft.com/office/drawing/2014/main" id="{4DD29BDB-254B-3F4B-927B-9E0836C86F6F}"/>
              </a:ext>
            </a:extLst>
          </p:cNvPr>
          <p:cNvPicPr>
            <a:picLocks noChangeAspect="1"/>
          </p:cNvPicPr>
          <p:nvPr userDrawn="1"/>
        </p:nvPicPr>
        <p:blipFill>
          <a:blip r:embed="rId2"/>
          <a:stretch>
            <a:fillRect/>
          </a:stretch>
        </p:blipFill>
        <p:spPr>
          <a:xfrm>
            <a:off x="336368" y="5964650"/>
            <a:ext cx="1636744" cy="742523"/>
          </a:xfrm>
          <a:prstGeom prst="rect">
            <a:avLst/>
          </a:prstGeom>
        </p:spPr>
      </p:pic>
    </p:spTree>
    <p:extLst>
      <p:ext uri="{BB962C8B-B14F-4D97-AF65-F5344CB8AC3E}">
        <p14:creationId xmlns:p14="http://schemas.microsoft.com/office/powerpoint/2010/main" val="28203015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タイトルとコンテンツ">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14300" y="917778"/>
            <a:ext cx="8877300" cy="5432222"/>
          </a:xfrm>
          <a:prstGeom prst="rect">
            <a:avLst/>
          </a:prstGeom>
        </p:spPr>
        <p:txBody>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9592993-FB7B-4DF2-A4D8-3EF45BD703AA}" type="slidenum">
              <a:rPr kumimoji="1" lang="ja-JP" altLang="en-US" smtClean="0"/>
              <a:t>‹#›</a:t>
            </a:fld>
            <a:endParaRPr kumimoji="1" lang="ja-JP" altLang="en-US" dirty="0"/>
          </a:p>
        </p:txBody>
      </p:sp>
    </p:spTree>
    <p:extLst>
      <p:ext uri="{BB962C8B-B14F-4D97-AF65-F5344CB8AC3E}">
        <p14:creationId xmlns:p14="http://schemas.microsoft.com/office/powerpoint/2010/main" val="42322284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タイトル、テキスト、コンテンツ">
    <p:spTree>
      <p:nvGrpSpPr>
        <p:cNvPr id="1" name=""/>
        <p:cNvGrpSpPr/>
        <p:nvPr/>
      </p:nvGrpSpPr>
      <p:grpSpPr>
        <a:xfrm>
          <a:off x="0" y="0"/>
          <a:ext cx="0" cy="0"/>
          <a:chOff x="0" y="0"/>
          <a:chExt cx="0" cy="0"/>
        </a:xfrm>
      </p:grpSpPr>
      <p:sp>
        <p:nvSpPr>
          <p:cNvPr id="13" name="テキスト ボックス 12">
            <a:extLst>
              <a:ext uri="{FF2B5EF4-FFF2-40B4-BE49-F238E27FC236}">
                <a16:creationId xmlns:a16="http://schemas.microsoft.com/office/drawing/2014/main" id="{CF855AA2-30AC-0844-BE72-9AD57CC067B6}"/>
              </a:ext>
            </a:extLst>
          </p:cNvPr>
          <p:cNvSpPr txBox="1"/>
          <p:nvPr userDrawn="1"/>
        </p:nvSpPr>
        <p:spPr>
          <a:xfrm>
            <a:off x="7179266" y="6490450"/>
            <a:ext cx="569459" cy="173124"/>
          </a:xfrm>
          <a:prstGeom prst="rect">
            <a:avLst/>
          </a:prstGeom>
          <a:noFill/>
        </p:spPr>
        <p:txBody>
          <a:bodyPr wrap="square" rtlCol="0">
            <a:spAutoFit/>
          </a:bodyPr>
          <a:lstStyle/>
          <a:p>
            <a:pPr algn="r"/>
            <a:r>
              <a:rPr kumimoji="1" lang="en-US" altLang="ja-JP" sz="525" dirty="0">
                <a:solidFill>
                  <a:schemeClr val="tx1">
                    <a:lumMod val="75000"/>
                    <a:lumOff val="25000"/>
                  </a:schemeClr>
                </a:solidFill>
                <a:latin typeface="Helvetica Neue Thin" panose="020B0403020202020204" pitchFamily="34" charset="0"/>
                <a:ea typeface="Helvetica Neue Thin" panose="020B0403020202020204" pitchFamily="34" charset="0"/>
              </a:rPr>
              <a:t>99</a:t>
            </a:r>
            <a:endParaRPr kumimoji="1" lang="ja-JP" altLang="en-US" sz="525">
              <a:solidFill>
                <a:schemeClr val="tx1">
                  <a:lumMod val="75000"/>
                  <a:lumOff val="25000"/>
                </a:schemeClr>
              </a:solidFill>
              <a:latin typeface="Helvetica Neue Thin" panose="020B0403020202020204" pitchFamily="34" charset="0"/>
            </a:endParaRPr>
          </a:p>
        </p:txBody>
      </p:sp>
      <p:sp>
        <p:nvSpPr>
          <p:cNvPr id="14" name="テキスト ボックス 13">
            <a:extLst>
              <a:ext uri="{FF2B5EF4-FFF2-40B4-BE49-F238E27FC236}">
                <a16:creationId xmlns:a16="http://schemas.microsoft.com/office/drawing/2014/main" id="{523A54B1-0431-8E41-B103-9927D439FA6B}"/>
              </a:ext>
            </a:extLst>
          </p:cNvPr>
          <p:cNvSpPr txBox="1"/>
          <p:nvPr userDrawn="1"/>
        </p:nvSpPr>
        <p:spPr>
          <a:xfrm>
            <a:off x="5898290" y="6503514"/>
            <a:ext cx="1732870" cy="173124"/>
          </a:xfrm>
          <a:prstGeom prst="rect">
            <a:avLst/>
          </a:prstGeom>
          <a:noFill/>
        </p:spPr>
        <p:txBody>
          <a:bodyPr wrap="square" rtlCol="0">
            <a:spAutoFit/>
          </a:bodyPr>
          <a:lstStyle/>
          <a:p>
            <a:pPr algn="r"/>
            <a:r>
              <a:rPr kumimoji="1" lang="ja-JP" altLang="en-US" sz="525">
                <a:solidFill>
                  <a:schemeClr val="tx1">
                    <a:lumMod val="75000"/>
                    <a:lumOff val="25000"/>
                  </a:schemeClr>
                </a:solidFill>
                <a:latin typeface="Yu Gothic Light" panose="020B0300000000000000" pitchFamily="34" charset="-128"/>
                <a:ea typeface="Yu Gothic Light" panose="020B0300000000000000" pitchFamily="34" charset="-128"/>
              </a:rPr>
              <a:t>電帳法をもっと身近に。すべての企業の常識に。</a:t>
            </a:r>
            <a:r>
              <a:rPr lang="ja-JP" altLang="en-US" sz="525">
                <a:solidFill>
                  <a:schemeClr val="tx1">
                    <a:lumMod val="75000"/>
                    <a:lumOff val="25000"/>
                  </a:schemeClr>
                </a:solidFill>
                <a:latin typeface="Yu Gothic Light" panose="020B0300000000000000" pitchFamily="34" charset="-128"/>
                <a:ea typeface="Yu Gothic Light" panose="020B0300000000000000" pitchFamily="34" charset="-128"/>
              </a:rPr>
              <a:t>｜</a:t>
            </a:r>
          </a:p>
        </p:txBody>
      </p:sp>
      <p:sp>
        <p:nvSpPr>
          <p:cNvPr id="15" name="テキスト ボックス 14">
            <a:extLst>
              <a:ext uri="{FF2B5EF4-FFF2-40B4-BE49-F238E27FC236}">
                <a16:creationId xmlns:a16="http://schemas.microsoft.com/office/drawing/2014/main" id="{299D776B-4DF5-1143-932C-920C6600FBE8}"/>
              </a:ext>
            </a:extLst>
          </p:cNvPr>
          <p:cNvSpPr txBox="1"/>
          <p:nvPr userDrawn="1"/>
        </p:nvSpPr>
        <p:spPr>
          <a:xfrm>
            <a:off x="2731577" y="0"/>
            <a:ext cx="6412424" cy="6858000"/>
          </a:xfrm>
          <a:prstGeom prst="rect">
            <a:avLst/>
          </a:prstGeom>
          <a:solidFill>
            <a:srgbClr val="001F60"/>
          </a:solidFill>
        </p:spPr>
        <p:txBody>
          <a:bodyPr wrap="square" rtlCol="0" anchor="ctr">
            <a:noAutofit/>
          </a:bodyPr>
          <a:lstStyle/>
          <a:p>
            <a:pPr indent="8335" algn="ctr">
              <a:lnSpc>
                <a:spcPct val="150000"/>
              </a:lnSpc>
            </a:pPr>
            <a:endParaRPr kumimoji="1" lang="ja-JP" altLang="en-US" sz="1200" b="1" spc="225">
              <a:solidFill>
                <a:schemeClr val="bg1"/>
              </a:solidFill>
              <a:latin typeface="Meiryo" panose="020B0604030504040204" pitchFamily="34" charset="-128"/>
              <a:ea typeface="Meiryo" panose="020B0604030504040204" pitchFamily="34" charset="-128"/>
            </a:endParaRPr>
          </a:p>
        </p:txBody>
      </p:sp>
      <p:cxnSp>
        <p:nvCxnSpPr>
          <p:cNvPr id="10" name="Google Shape;240;p37">
            <a:extLst>
              <a:ext uri="{FF2B5EF4-FFF2-40B4-BE49-F238E27FC236}">
                <a16:creationId xmlns:a16="http://schemas.microsoft.com/office/drawing/2014/main" id="{A68A6AA6-94DA-8E43-A171-EF3F7A9D86DB}"/>
              </a:ext>
            </a:extLst>
          </p:cNvPr>
          <p:cNvCxnSpPr>
            <a:cxnSpLocks/>
          </p:cNvCxnSpPr>
          <p:nvPr userDrawn="1"/>
        </p:nvCxnSpPr>
        <p:spPr>
          <a:xfrm>
            <a:off x="375728" y="1185333"/>
            <a:ext cx="0" cy="1020288"/>
          </a:xfrm>
          <a:prstGeom prst="straightConnector1">
            <a:avLst/>
          </a:prstGeom>
          <a:noFill/>
          <a:ln w="12700" cap="flat" cmpd="sng">
            <a:solidFill>
              <a:srgbClr val="001E60">
                <a:alpha val="60000"/>
              </a:srgbClr>
            </a:solidFill>
            <a:prstDash val="solid"/>
            <a:round/>
            <a:headEnd type="none" w="med" len="med"/>
            <a:tailEnd type="none" w="med" len="med"/>
          </a:ln>
        </p:spPr>
      </p:cxnSp>
      <p:cxnSp>
        <p:nvCxnSpPr>
          <p:cNvPr id="17" name="Google Shape;240;p37">
            <a:extLst>
              <a:ext uri="{FF2B5EF4-FFF2-40B4-BE49-F238E27FC236}">
                <a16:creationId xmlns:a16="http://schemas.microsoft.com/office/drawing/2014/main" id="{53F092FD-A199-0E48-B053-9E9EDE14F9CB}"/>
              </a:ext>
            </a:extLst>
          </p:cNvPr>
          <p:cNvCxnSpPr>
            <a:cxnSpLocks/>
          </p:cNvCxnSpPr>
          <p:nvPr userDrawn="1"/>
        </p:nvCxnSpPr>
        <p:spPr>
          <a:xfrm>
            <a:off x="3638960" y="2208729"/>
            <a:ext cx="619748" cy="0"/>
          </a:xfrm>
          <a:prstGeom prst="straightConnector1">
            <a:avLst/>
          </a:prstGeom>
          <a:noFill/>
          <a:ln w="12700" cap="flat" cmpd="sng">
            <a:solidFill>
              <a:schemeClr val="bg1"/>
            </a:solidFill>
            <a:prstDash val="solid"/>
            <a:round/>
            <a:headEnd type="none" w="med" len="med"/>
            <a:tailEnd type="none" w="med" len="med"/>
          </a:ln>
        </p:spPr>
      </p:cxnSp>
      <p:pic>
        <p:nvPicPr>
          <p:cNvPr id="8" name="図 7">
            <a:extLst>
              <a:ext uri="{FF2B5EF4-FFF2-40B4-BE49-F238E27FC236}">
                <a16:creationId xmlns:a16="http://schemas.microsoft.com/office/drawing/2014/main" id="{E1770217-6658-194B-A2AC-ACCA6777D8C3}"/>
              </a:ext>
            </a:extLst>
          </p:cNvPr>
          <p:cNvPicPr>
            <a:picLocks noChangeAspect="1"/>
          </p:cNvPicPr>
          <p:nvPr userDrawn="1"/>
        </p:nvPicPr>
        <p:blipFill>
          <a:blip r:embed="rId2"/>
          <a:stretch>
            <a:fillRect/>
          </a:stretch>
        </p:blipFill>
        <p:spPr>
          <a:xfrm>
            <a:off x="336368" y="5964650"/>
            <a:ext cx="1636744" cy="738918"/>
          </a:xfrm>
          <a:prstGeom prst="rect">
            <a:avLst/>
          </a:prstGeom>
        </p:spPr>
      </p:pic>
    </p:spTree>
    <p:extLst>
      <p:ext uri="{BB962C8B-B14F-4D97-AF65-F5344CB8AC3E}">
        <p14:creationId xmlns:p14="http://schemas.microsoft.com/office/powerpoint/2010/main" val="16460875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825E9CE-8AFB-451E-A3BE-7E0EBE787E53}"/>
              </a:ext>
            </a:extLst>
          </p:cNvPr>
          <p:cNvSpPr>
            <a:spLocks noGrp="1"/>
          </p:cNvSpPr>
          <p:nvPr>
            <p:ph type="title"/>
          </p:nvPr>
        </p:nvSpPr>
        <p:spPr>
          <a:xfrm>
            <a:off x="73026" y="82550"/>
            <a:ext cx="7117278" cy="450850"/>
          </a:xfrm>
          <a:prstGeom prst="rect">
            <a:avLst/>
          </a:prstGeom>
        </p:spPr>
        <p:txBody>
          <a:bodyPr/>
          <a:lstStyle/>
          <a:p>
            <a:r>
              <a:rPr kumimoji="1" lang="ja-JP" altLang="en-US"/>
              <a:t>マスター タイトルの書式設定</a:t>
            </a:r>
          </a:p>
        </p:txBody>
      </p:sp>
      <p:sp>
        <p:nvSpPr>
          <p:cNvPr id="3" name="コンテンツ プレースホルダー 6">
            <a:extLst>
              <a:ext uri="{FF2B5EF4-FFF2-40B4-BE49-F238E27FC236}">
                <a16:creationId xmlns:a16="http://schemas.microsoft.com/office/drawing/2014/main" id="{B959D7BF-5553-4BEB-96C0-8A330AAE338B}"/>
              </a:ext>
            </a:extLst>
          </p:cNvPr>
          <p:cNvSpPr>
            <a:spLocks noGrp="1"/>
          </p:cNvSpPr>
          <p:nvPr>
            <p:ph sz="quarter" idx="11" hasCustomPrompt="1"/>
          </p:nvPr>
        </p:nvSpPr>
        <p:spPr>
          <a:xfrm>
            <a:off x="73026" y="627789"/>
            <a:ext cx="8836206" cy="690426"/>
          </a:xfrm>
          <a:prstGeom prst="rect">
            <a:avLst/>
          </a:prstGeom>
        </p:spPr>
        <p:txBody>
          <a:bodyPr/>
          <a:lstStyle>
            <a:lvl1pPr marL="214313" indent="-214313">
              <a:buClr>
                <a:schemeClr val="tx1">
                  <a:lumMod val="75000"/>
                  <a:lumOff val="25000"/>
                </a:schemeClr>
              </a:buClr>
              <a:buFont typeface="Wingdings" panose="05000000000000000000" pitchFamily="2" charset="2"/>
              <a:buChar char="n"/>
              <a:defRPr sz="1050"/>
            </a:lvl1pPr>
            <a:lvl2pPr marL="64294" indent="0">
              <a:buNone/>
              <a:defRPr/>
            </a:lvl2pPr>
          </a:lstStyle>
          <a:p>
            <a:pPr lvl="0"/>
            <a:r>
              <a:rPr lang="ja-JP" altLang="en-US" dirty="0"/>
              <a:t>テキスト</a:t>
            </a:r>
          </a:p>
        </p:txBody>
      </p:sp>
    </p:spTree>
    <p:extLst>
      <p:ext uri="{BB962C8B-B14F-4D97-AF65-F5344CB8AC3E}">
        <p14:creationId xmlns:p14="http://schemas.microsoft.com/office/powerpoint/2010/main" val="36735352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タイトル、テキスト、コンテンツ">
    <p:spTree>
      <p:nvGrpSpPr>
        <p:cNvPr id="1" name=""/>
        <p:cNvGrpSpPr/>
        <p:nvPr/>
      </p:nvGrpSpPr>
      <p:grpSpPr>
        <a:xfrm>
          <a:off x="0" y="0"/>
          <a:ext cx="0" cy="0"/>
          <a:chOff x="0" y="0"/>
          <a:chExt cx="0" cy="0"/>
        </a:xfrm>
      </p:grpSpPr>
      <p:sp>
        <p:nvSpPr>
          <p:cNvPr id="7" name="コンテンツ プレースホルダー 6"/>
          <p:cNvSpPr>
            <a:spLocks noGrp="1"/>
          </p:cNvSpPr>
          <p:nvPr>
            <p:ph sz="quarter" idx="11"/>
          </p:nvPr>
        </p:nvSpPr>
        <p:spPr>
          <a:xfrm>
            <a:off x="85727" y="733429"/>
            <a:ext cx="4410075" cy="5762625"/>
          </a:xfrm>
          <a:prstGeom prst="rect">
            <a:avLst/>
          </a:prstGeom>
        </p:spPr>
        <p:txBody>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2" name="タイトル 1"/>
          <p:cNvSpPr>
            <a:spLocks noGrp="1"/>
          </p:cNvSpPr>
          <p:nvPr>
            <p:ph type="title"/>
          </p:nvPr>
        </p:nvSpPr>
        <p:spPr>
          <a:xfrm>
            <a:off x="72124" y="92304"/>
            <a:ext cx="7151641" cy="450850"/>
          </a:xfrm>
          <a:prstGeom prst="rect">
            <a:avLst/>
          </a:prstGeom>
        </p:spPr>
        <p:txBody>
          <a:bodyPr/>
          <a:lstStyle/>
          <a:p>
            <a:r>
              <a:rPr lang="ja-JP" altLang="en-US" dirty="0"/>
              <a:t>マスタ タイトルの書式設定</a:t>
            </a:r>
          </a:p>
        </p:txBody>
      </p:sp>
      <p:sp>
        <p:nvSpPr>
          <p:cNvPr id="3" name="テキスト プレースホルダ 2"/>
          <p:cNvSpPr>
            <a:spLocks noGrp="1"/>
          </p:cNvSpPr>
          <p:nvPr>
            <p:ph type="body" sz="half" idx="1"/>
          </p:nvPr>
        </p:nvSpPr>
        <p:spPr>
          <a:xfrm>
            <a:off x="4653649" y="733430"/>
            <a:ext cx="4423681" cy="5753099"/>
          </a:xfrm>
          <a:prstGeom prst="rect">
            <a:avLst/>
          </a:prstGeom>
          <a:ln>
            <a:noFill/>
          </a:ln>
        </p:spPr>
        <p:txBody>
          <a:bodyPr/>
          <a:lstStyle/>
          <a:p>
            <a:pPr lvl="0"/>
            <a:r>
              <a:rPr lang="ja-JP" altLang="en-US" dirty="0"/>
              <a:t>マスタ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Tree>
    <p:extLst>
      <p:ext uri="{BB962C8B-B14F-4D97-AF65-F5344CB8AC3E}">
        <p14:creationId xmlns:p14="http://schemas.microsoft.com/office/powerpoint/2010/main" val="29337680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72124" y="92304"/>
            <a:ext cx="7151641" cy="450850"/>
          </a:xfrm>
          <a:prstGeom prst="rect">
            <a:avLst/>
          </a:prstGeom>
        </p:spPr>
        <p:txBody>
          <a:bodyPr/>
          <a:lstStyle/>
          <a:p>
            <a:r>
              <a:rPr lang="ja-JP" altLang="en-US" dirty="0"/>
              <a:t>マスタ タイトルの書式設定</a:t>
            </a:r>
          </a:p>
        </p:txBody>
      </p:sp>
    </p:spTree>
    <p:extLst>
      <p:ext uri="{BB962C8B-B14F-4D97-AF65-F5344CB8AC3E}">
        <p14:creationId xmlns:p14="http://schemas.microsoft.com/office/powerpoint/2010/main" val="23448026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1" y="3203575"/>
            <a:ext cx="9143999" cy="450850"/>
          </a:xfrm>
          <a:prstGeom prst="rect">
            <a:avLst/>
          </a:prstGeom>
        </p:spPr>
        <p:txBody>
          <a:bodyPr anchor="ctr"/>
          <a:lstStyle>
            <a:lvl1pPr algn="ctr">
              <a:defRPr/>
            </a:lvl1pPr>
          </a:lstStyle>
          <a:p>
            <a:endParaRPr lang="ja-JP" altLang="en-US" dirty="0"/>
          </a:p>
        </p:txBody>
      </p:sp>
    </p:spTree>
    <p:extLst>
      <p:ext uri="{BB962C8B-B14F-4D97-AF65-F5344CB8AC3E}">
        <p14:creationId xmlns:p14="http://schemas.microsoft.com/office/powerpoint/2010/main" val="21820430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_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72124" y="92304"/>
            <a:ext cx="7151641" cy="450850"/>
          </a:xfrm>
          <a:prstGeom prst="rect">
            <a:avLst/>
          </a:prstGeom>
        </p:spPr>
        <p:txBody>
          <a:bodyPr/>
          <a:lstStyle/>
          <a:p>
            <a:r>
              <a:rPr lang="ja-JP" altLang="en-US" dirty="0"/>
              <a:t>マスタ タイトルの書式設定</a:t>
            </a:r>
          </a:p>
        </p:txBody>
      </p:sp>
    </p:spTree>
    <p:extLst>
      <p:ext uri="{BB962C8B-B14F-4D97-AF65-F5344CB8AC3E}">
        <p14:creationId xmlns:p14="http://schemas.microsoft.com/office/powerpoint/2010/main" val="17232320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0" y="3203575"/>
            <a:ext cx="9143999" cy="450850"/>
          </a:xfrm>
          <a:prstGeom prst="rect">
            <a:avLst/>
          </a:prstGeom>
        </p:spPr>
        <p:txBody>
          <a:bodyPr anchor="ctr"/>
          <a:lstStyle>
            <a:lvl1pPr algn="ctr">
              <a:defRPr>
                <a:uFillTx/>
              </a:defRPr>
            </a:lvl1pPr>
          </a:lstStyle>
          <a:p>
            <a:endParaRPr lang="ja-JP" altLang="en-US" dirty="0">
              <a:uFillTx/>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6_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72124" y="92304"/>
            <a:ext cx="7151641" cy="450850"/>
          </a:xfrm>
          <a:prstGeom prst="rect">
            <a:avLst/>
          </a:prstGeom>
        </p:spPr>
        <p:txBody>
          <a:bodyPr/>
          <a:lstStyle/>
          <a:p>
            <a:r>
              <a:rPr lang="ja-JP" altLang="en-US" dirty="0"/>
              <a:t>マスタ タイトルの書式設定</a:t>
            </a:r>
          </a:p>
        </p:txBody>
      </p:sp>
    </p:spTree>
    <p:extLst>
      <p:ext uri="{BB962C8B-B14F-4D97-AF65-F5344CB8AC3E}">
        <p14:creationId xmlns:p14="http://schemas.microsoft.com/office/powerpoint/2010/main" val="18757346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7_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1" y="3203575"/>
            <a:ext cx="9143999" cy="450850"/>
          </a:xfrm>
          <a:prstGeom prst="rect">
            <a:avLst/>
          </a:prstGeom>
        </p:spPr>
        <p:txBody>
          <a:bodyPr anchor="ctr"/>
          <a:lstStyle>
            <a:lvl1pPr algn="ctr">
              <a:defRPr/>
            </a:lvl1pPr>
          </a:lstStyle>
          <a:p>
            <a:endParaRPr lang="ja-JP" altLang="en-US" dirty="0"/>
          </a:p>
        </p:txBody>
      </p:sp>
    </p:spTree>
    <p:extLst>
      <p:ext uri="{BB962C8B-B14F-4D97-AF65-F5344CB8AC3E}">
        <p14:creationId xmlns:p14="http://schemas.microsoft.com/office/powerpoint/2010/main" val="2871147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タイトルとコンテンツ">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9B82EEAB-5374-417F-8222-D878BD041114}"/>
              </a:ext>
            </a:extLst>
          </p:cNvPr>
          <p:cNvSpPr>
            <a:spLocks noGrp="1"/>
          </p:cNvSpPr>
          <p:nvPr>
            <p:ph idx="1"/>
          </p:nvPr>
        </p:nvSpPr>
        <p:spPr>
          <a:xfrm>
            <a:off x="73025" y="731838"/>
            <a:ext cx="8229600" cy="5768975"/>
          </a:xfrm>
          <a:prstGeom prst="rect">
            <a:avLst/>
          </a:prstGeo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テキスト ボックス 5">
            <a:extLst>
              <a:ext uri="{FF2B5EF4-FFF2-40B4-BE49-F238E27FC236}">
                <a16:creationId xmlns:a16="http://schemas.microsoft.com/office/drawing/2014/main" id="{B4B04C20-BA8B-4651-A870-578FA6C9461F}"/>
              </a:ext>
            </a:extLst>
          </p:cNvPr>
          <p:cNvSpPr txBox="1"/>
          <p:nvPr userDrawn="1"/>
        </p:nvSpPr>
        <p:spPr>
          <a:xfrm>
            <a:off x="7096269" y="6489443"/>
            <a:ext cx="1732870" cy="152991"/>
          </a:xfrm>
          <a:prstGeom prst="rect">
            <a:avLst/>
          </a:prstGeom>
          <a:noFill/>
        </p:spPr>
        <p:txBody>
          <a:bodyPr wrap="square" rtlCol="0">
            <a:spAutoFit/>
          </a:bodyPr>
          <a:lstStyle/>
          <a:p>
            <a:pPr algn="r"/>
            <a:r>
              <a:rPr kumimoji="1" lang="ja-JP" altLang="en-US" sz="394">
                <a:solidFill>
                  <a:schemeClr val="tx1">
                    <a:lumMod val="75000"/>
                    <a:lumOff val="25000"/>
                  </a:schemeClr>
                </a:solidFill>
                <a:latin typeface="Yu Gothic Light" panose="020B0300000000000000" pitchFamily="34" charset="-128"/>
                <a:ea typeface="Yu Gothic Light" panose="020B0300000000000000" pitchFamily="34" charset="-128"/>
              </a:rPr>
              <a:t>電帳法をもっと身近に。すべての企業の常識に。</a:t>
            </a:r>
            <a:r>
              <a:rPr lang="ja-JP" altLang="en-US" sz="394">
                <a:solidFill>
                  <a:schemeClr val="tx1">
                    <a:lumMod val="75000"/>
                    <a:lumOff val="25000"/>
                  </a:schemeClr>
                </a:solidFill>
                <a:latin typeface="Yu Gothic Light" panose="020B0300000000000000" pitchFamily="34" charset="-128"/>
                <a:ea typeface="Yu Gothic Light" panose="020B0300000000000000" pitchFamily="34" charset="-128"/>
              </a:rPr>
              <a:t>｜</a:t>
            </a:r>
          </a:p>
        </p:txBody>
      </p:sp>
      <p:sp>
        <p:nvSpPr>
          <p:cNvPr id="7" name="Rectangle 32">
            <a:extLst>
              <a:ext uri="{FF2B5EF4-FFF2-40B4-BE49-F238E27FC236}">
                <a16:creationId xmlns:a16="http://schemas.microsoft.com/office/drawing/2014/main" id="{FE4B8EB3-3B0C-4D72-8A52-0986651B57B0}"/>
              </a:ext>
            </a:extLst>
          </p:cNvPr>
          <p:cNvSpPr txBox="1">
            <a:spLocks noChangeArrowheads="1"/>
          </p:cNvSpPr>
          <p:nvPr userDrawn="1"/>
        </p:nvSpPr>
        <p:spPr bwMode="auto">
          <a:xfrm>
            <a:off x="8513691" y="6469684"/>
            <a:ext cx="512614" cy="218181"/>
          </a:xfrm>
          <a:prstGeom prst="rect">
            <a:avLst/>
          </a:prstGeom>
          <a:noFill/>
          <a:ln w="9525">
            <a:noFill/>
            <a:miter lim="800000"/>
            <a:headEnd/>
            <a:tailEnd/>
          </a:ln>
          <a:effectLst/>
        </p:spPr>
        <p:txBody>
          <a:bodyPr vert="horz" wrap="square" lIns="0" tIns="0" rIns="101250" bIns="0" numCol="1" anchor="ctr" anchorCtr="0" compatLnSpc="1">
            <a:prstTxWarp prst="textNoShape">
              <a:avLst/>
            </a:prstTxWarp>
          </a:bodyPr>
          <a:lstStyle>
            <a:defPPr>
              <a:defRPr lang="en-US"/>
            </a:defPPr>
            <a:lvl1pPr algn="r">
              <a:defRPr sz="900" b="0">
                <a:solidFill>
                  <a:schemeClr val="bg1">
                    <a:lumMod val="50000"/>
                  </a:schemeClr>
                </a:solidFill>
                <a:latin typeface="+mj-ea"/>
                <a:ea typeface="+mj-ea"/>
              </a:defRPr>
            </a:lvl1pPr>
          </a:lstStyle>
          <a:p>
            <a:pPr lvl="0"/>
            <a:fld id="{2A4EF5E7-CA0A-478C-A1AD-0153BC3C8BCD}" type="slidenum">
              <a:rPr lang="en-US" altLang="ja-JP" sz="394" b="0" i="0" smtClean="0">
                <a:solidFill>
                  <a:schemeClr val="bg1">
                    <a:lumMod val="50000"/>
                  </a:schemeClr>
                </a:solidFill>
                <a:latin typeface="Helvetica Neue Thin" panose="020B0403020202020204" pitchFamily="34" charset="0"/>
                <a:ea typeface="Helvetica Neue Thin" panose="020B0403020202020204" pitchFamily="34" charset="0"/>
                <a:cs typeface="Arial" panose="020B0604020202020204" pitchFamily="34" charset="0"/>
              </a:rPr>
              <a:pPr lvl="0"/>
              <a:t>‹#›</a:t>
            </a:fld>
            <a:endParaRPr lang="en-US" altLang="ja-JP" sz="394" b="0" i="0" dirty="0">
              <a:solidFill>
                <a:schemeClr val="bg1">
                  <a:lumMod val="50000"/>
                </a:schemeClr>
              </a:solidFill>
              <a:latin typeface="Helvetica Neue Thin" panose="020B0403020202020204" pitchFamily="34" charset="0"/>
              <a:ea typeface="Helvetica Neue Thin" panose="020B0403020202020204" pitchFamily="34" charset="0"/>
              <a:cs typeface="Arial" panose="020B0604020202020204" pitchFamily="34" charset="0"/>
            </a:endParaRPr>
          </a:p>
        </p:txBody>
      </p:sp>
      <p:cxnSp>
        <p:nvCxnSpPr>
          <p:cNvPr id="10" name="Google Shape;240;p37">
            <a:extLst>
              <a:ext uri="{FF2B5EF4-FFF2-40B4-BE49-F238E27FC236}">
                <a16:creationId xmlns:a16="http://schemas.microsoft.com/office/drawing/2014/main" id="{78F612D3-DDA8-408F-8F9E-2909DA99966C}"/>
              </a:ext>
            </a:extLst>
          </p:cNvPr>
          <p:cNvCxnSpPr/>
          <p:nvPr userDrawn="1"/>
        </p:nvCxnSpPr>
        <p:spPr>
          <a:xfrm>
            <a:off x="224492" y="668808"/>
            <a:ext cx="485325" cy="0"/>
          </a:xfrm>
          <a:prstGeom prst="straightConnector1">
            <a:avLst/>
          </a:prstGeom>
          <a:noFill/>
          <a:ln w="12700" cap="flat" cmpd="sng">
            <a:solidFill>
              <a:srgbClr val="001F60"/>
            </a:solidFill>
            <a:prstDash val="solid"/>
            <a:round/>
            <a:headEnd type="none" w="med" len="med"/>
            <a:tailEnd type="none" w="med" len="med"/>
          </a:ln>
        </p:spPr>
      </p:cxnSp>
      <p:sp>
        <p:nvSpPr>
          <p:cNvPr id="11" name="タイトル 1">
            <a:extLst>
              <a:ext uri="{FF2B5EF4-FFF2-40B4-BE49-F238E27FC236}">
                <a16:creationId xmlns:a16="http://schemas.microsoft.com/office/drawing/2014/main" id="{918036BB-8866-4934-8790-DAE39F23D623}"/>
              </a:ext>
            </a:extLst>
          </p:cNvPr>
          <p:cNvSpPr>
            <a:spLocks noGrp="1"/>
          </p:cNvSpPr>
          <p:nvPr>
            <p:ph type="title"/>
          </p:nvPr>
        </p:nvSpPr>
        <p:spPr>
          <a:xfrm>
            <a:off x="152626" y="224242"/>
            <a:ext cx="8991374" cy="450850"/>
          </a:xfrm>
          <a:prstGeom prst="rect">
            <a:avLst/>
          </a:prstGeom>
        </p:spPr>
        <p:txBody>
          <a:bodyPr/>
          <a:lstStyle>
            <a:lvl1pPr>
              <a:defRPr sz="1350" b="1">
                <a:solidFill>
                  <a:srgbClr val="001E60"/>
                </a:solidFill>
                <a:latin typeface="Yu Gothic" panose="020B0400000000000000" pitchFamily="34" charset="-128"/>
                <a:ea typeface="Yu Gothic" panose="020B0400000000000000" pitchFamily="34" charset="-128"/>
              </a:defRPr>
            </a:lvl1pPr>
          </a:lstStyle>
          <a:p>
            <a:r>
              <a:rPr lang="ja-JP" altLang="en-US" dirty="0"/>
              <a:t>マスタ タイトルの書式設定</a:t>
            </a:r>
          </a:p>
        </p:txBody>
      </p:sp>
      <p:pic>
        <p:nvPicPr>
          <p:cNvPr id="12" name="図 11">
            <a:extLst>
              <a:ext uri="{FF2B5EF4-FFF2-40B4-BE49-F238E27FC236}">
                <a16:creationId xmlns:a16="http://schemas.microsoft.com/office/drawing/2014/main" id="{9075A72D-BEB4-47DD-88A2-EDAC904D49F4}"/>
              </a:ext>
            </a:extLst>
          </p:cNvPr>
          <p:cNvPicPr>
            <a:picLocks noChangeAspect="1"/>
          </p:cNvPicPr>
          <p:nvPr userDrawn="1"/>
        </p:nvPicPr>
        <p:blipFill>
          <a:blip r:embed="rId2"/>
          <a:stretch>
            <a:fillRect/>
          </a:stretch>
        </p:blipFill>
        <p:spPr>
          <a:xfrm>
            <a:off x="7618319" y="167496"/>
            <a:ext cx="1258811" cy="568298"/>
          </a:xfrm>
          <a:prstGeom prst="rect">
            <a:avLst/>
          </a:prstGeom>
        </p:spPr>
      </p:pic>
    </p:spTree>
    <p:extLst>
      <p:ext uri="{BB962C8B-B14F-4D97-AF65-F5344CB8AC3E}">
        <p14:creationId xmlns:p14="http://schemas.microsoft.com/office/powerpoint/2010/main" val="31959525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2_タイトル、テキスト、コンテンツ">
    <p:spTree>
      <p:nvGrpSpPr>
        <p:cNvPr id="1" name=""/>
        <p:cNvGrpSpPr/>
        <p:nvPr/>
      </p:nvGrpSpPr>
      <p:grpSpPr>
        <a:xfrm>
          <a:off x="0" y="0"/>
          <a:ext cx="0" cy="0"/>
          <a:chOff x="0" y="0"/>
          <a:chExt cx="0" cy="0"/>
        </a:xfrm>
      </p:grpSpPr>
      <p:sp>
        <p:nvSpPr>
          <p:cNvPr id="7" name="コンテンツ プレースホルダー 6"/>
          <p:cNvSpPr>
            <a:spLocks noGrp="1"/>
          </p:cNvSpPr>
          <p:nvPr>
            <p:ph sz="quarter" idx="11"/>
          </p:nvPr>
        </p:nvSpPr>
        <p:spPr>
          <a:xfrm>
            <a:off x="180976" y="1447571"/>
            <a:ext cx="4314824" cy="5048478"/>
          </a:xfrm>
          <a:prstGeom prst="rect">
            <a:avLst/>
          </a:prstGeom>
        </p:spPr>
        <p:txBody>
          <a:bodyPr/>
          <a:lstStyle>
            <a:lvl1pPr>
              <a:defRPr sz="900">
                <a:solidFill>
                  <a:schemeClr val="tx2"/>
                </a:solidFill>
                <a:uFillTx/>
              </a:defRPr>
            </a:lvl1pPr>
            <a:lvl2pPr>
              <a:defRPr sz="900">
                <a:uFillTx/>
              </a:defRPr>
            </a:lvl2pPr>
            <a:lvl3pPr>
              <a:defRPr sz="900">
                <a:uFillTx/>
              </a:defRPr>
            </a:lvl3pPr>
            <a:lvl4pPr>
              <a:defRPr sz="900">
                <a:uFillTx/>
              </a:defRPr>
            </a:lvl4pPr>
            <a:lvl5pPr>
              <a:defRPr sz="900">
                <a:uFillTx/>
              </a:defRPr>
            </a:lvl5pPr>
          </a:lstStyle>
          <a:p>
            <a:pPr lvl="0"/>
            <a:r>
              <a:rPr lang="ja-JP" altLang="en-US" dirty="0">
                <a:uFillTx/>
              </a:rPr>
              <a:t>マスター テキストの書式設定</a:t>
            </a:r>
          </a:p>
          <a:p>
            <a:pPr lvl="1"/>
            <a:r>
              <a:rPr lang="ja-JP" altLang="en-US" dirty="0">
                <a:uFillTx/>
              </a:rPr>
              <a:t>第 </a:t>
            </a:r>
            <a:r>
              <a:rPr lang="en-US" altLang="ja-JP" dirty="0">
                <a:uFillTx/>
              </a:rPr>
              <a:t>2 </a:t>
            </a:r>
            <a:r>
              <a:rPr lang="ja-JP" altLang="en-US" dirty="0">
                <a:uFillTx/>
              </a:rPr>
              <a:t>レベル</a:t>
            </a:r>
          </a:p>
          <a:p>
            <a:pPr lvl="2"/>
            <a:r>
              <a:rPr lang="ja-JP" altLang="en-US" dirty="0">
                <a:uFillTx/>
              </a:rPr>
              <a:t>第 </a:t>
            </a:r>
            <a:r>
              <a:rPr lang="en-US" altLang="ja-JP" dirty="0">
                <a:uFillTx/>
              </a:rPr>
              <a:t>3 </a:t>
            </a:r>
            <a:r>
              <a:rPr lang="ja-JP" altLang="en-US" dirty="0">
                <a:uFillTx/>
              </a:rPr>
              <a:t>レベル</a:t>
            </a:r>
          </a:p>
          <a:p>
            <a:pPr lvl="3"/>
            <a:r>
              <a:rPr lang="ja-JP" altLang="en-US" dirty="0">
                <a:uFillTx/>
              </a:rPr>
              <a:t>第 </a:t>
            </a:r>
            <a:r>
              <a:rPr lang="en-US" altLang="ja-JP" dirty="0">
                <a:uFillTx/>
              </a:rPr>
              <a:t>4 </a:t>
            </a:r>
            <a:r>
              <a:rPr lang="ja-JP" altLang="en-US" dirty="0">
                <a:uFillTx/>
              </a:rPr>
              <a:t>レベル</a:t>
            </a:r>
          </a:p>
          <a:p>
            <a:pPr lvl="4"/>
            <a:r>
              <a:rPr lang="ja-JP" altLang="en-US" dirty="0">
                <a:uFillTx/>
              </a:rPr>
              <a:t>第 </a:t>
            </a:r>
            <a:r>
              <a:rPr lang="en-US" altLang="ja-JP" dirty="0">
                <a:uFillTx/>
              </a:rPr>
              <a:t>5 </a:t>
            </a:r>
            <a:r>
              <a:rPr lang="ja-JP" altLang="en-US" dirty="0">
                <a:uFillTx/>
              </a:rPr>
              <a:t>レベル</a:t>
            </a:r>
          </a:p>
        </p:txBody>
      </p:sp>
      <p:sp>
        <p:nvSpPr>
          <p:cNvPr id="2" name="タイトル 1"/>
          <p:cNvSpPr>
            <a:spLocks noGrp="1"/>
          </p:cNvSpPr>
          <p:nvPr>
            <p:ph type="title"/>
          </p:nvPr>
        </p:nvSpPr>
        <p:spPr>
          <a:xfrm>
            <a:off x="72119" y="92304"/>
            <a:ext cx="7151641" cy="450850"/>
          </a:xfrm>
          <a:prstGeom prst="rect">
            <a:avLst/>
          </a:prstGeom>
        </p:spPr>
        <p:txBody>
          <a:bodyPr/>
          <a:lstStyle/>
          <a:p>
            <a:r>
              <a:rPr lang="ja-JP" altLang="en-US" dirty="0">
                <a:uFillTx/>
              </a:rPr>
              <a:t>マスタ タイトルの書式設定</a:t>
            </a:r>
          </a:p>
        </p:txBody>
      </p:sp>
      <p:sp>
        <p:nvSpPr>
          <p:cNvPr id="3" name="テキスト プレースホルダ 2"/>
          <p:cNvSpPr>
            <a:spLocks noGrp="1"/>
          </p:cNvSpPr>
          <p:nvPr>
            <p:ph type="body" sz="half" idx="1"/>
          </p:nvPr>
        </p:nvSpPr>
        <p:spPr>
          <a:xfrm>
            <a:off x="4653645" y="1446393"/>
            <a:ext cx="4347482" cy="5040133"/>
          </a:xfrm>
          <a:prstGeom prst="rect">
            <a:avLst/>
          </a:prstGeom>
          <a:ln>
            <a:noFill/>
          </a:ln>
        </p:spPr>
        <p:txBody>
          <a:bodyPr/>
          <a:lstStyle>
            <a:lvl1pPr>
              <a:defRPr sz="900">
                <a:solidFill>
                  <a:schemeClr val="tx2"/>
                </a:solidFill>
                <a:uFillTx/>
              </a:defRPr>
            </a:lvl1pPr>
            <a:lvl2pPr>
              <a:defRPr sz="900">
                <a:uFillTx/>
              </a:defRPr>
            </a:lvl2pPr>
            <a:lvl3pPr>
              <a:defRPr sz="900">
                <a:uFillTx/>
              </a:defRPr>
            </a:lvl3pPr>
            <a:lvl4pPr>
              <a:defRPr sz="900">
                <a:uFillTx/>
              </a:defRPr>
            </a:lvl4pPr>
            <a:lvl5pPr>
              <a:defRPr sz="900">
                <a:uFillTx/>
              </a:defRPr>
            </a:lvl5pPr>
          </a:lstStyle>
          <a:p>
            <a:pPr lvl="0"/>
            <a:r>
              <a:rPr lang="ja-JP" altLang="en-US" dirty="0">
                <a:uFillTx/>
              </a:rPr>
              <a:t>マスタ テキストの書式設定</a:t>
            </a:r>
          </a:p>
          <a:p>
            <a:pPr lvl="1"/>
            <a:r>
              <a:rPr lang="ja-JP" altLang="en-US" dirty="0">
                <a:uFillTx/>
              </a:rPr>
              <a:t>第 </a:t>
            </a:r>
            <a:r>
              <a:rPr lang="en-US" altLang="ja-JP" dirty="0">
                <a:uFillTx/>
              </a:rPr>
              <a:t>2 </a:t>
            </a:r>
            <a:r>
              <a:rPr lang="ja-JP" altLang="en-US" dirty="0">
                <a:uFillTx/>
              </a:rPr>
              <a:t>レベル</a:t>
            </a:r>
          </a:p>
          <a:p>
            <a:pPr lvl="2"/>
            <a:r>
              <a:rPr lang="ja-JP" altLang="en-US" dirty="0">
                <a:uFillTx/>
              </a:rPr>
              <a:t>第 </a:t>
            </a:r>
            <a:r>
              <a:rPr lang="en-US" altLang="ja-JP" dirty="0">
                <a:uFillTx/>
              </a:rPr>
              <a:t>3 </a:t>
            </a:r>
            <a:r>
              <a:rPr lang="ja-JP" altLang="en-US" dirty="0">
                <a:uFillTx/>
              </a:rPr>
              <a:t>レベル</a:t>
            </a:r>
          </a:p>
          <a:p>
            <a:pPr lvl="3"/>
            <a:r>
              <a:rPr lang="ja-JP" altLang="en-US" dirty="0">
                <a:uFillTx/>
              </a:rPr>
              <a:t>第 </a:t>
            </a:r>
            <a:r>
              <a:rPr lang="en-US" altLang="ja-JP" dirty="0">
                <a:uFillTx/>
              </a:rPr>
              <a:t>4 </a:t>
            </a:r>
            <a:r>
              <a:rPr lang="ja-JP" altLang="en-US" dirty="0">
                <a:uFillTx/>
              </a:rPr>
              <a:t>レベル</a:t>
            </a:r>
          </a:p>
          <a:p>
            <a:pPr lvl="4"/>
            <a:r>
              <a:rPr lang="ja-JP" altLang="en-US" dirty="0">
                <a:uFillTx/>
              </a:rPr>
              <a:t>第 </a:t>
            </a:r>
            <a:r>
              <a:rPr lang="en-US" altLang="ja-JP" dirty="0">
                <a:uFillTx/>
              </a:rPr>
              <a:t>5 </a:t>
            </a:r>
            <a:r>
              <a:rPr lang="ja-JP" altLang="en-US" dirty="0">
                <a:uFillTx/>
              </a:rPr>
              <a:t>レベル</a:t>
            </a:r>
          </a:p>
        </p:txBody>
      </p:sp>
      <p:sp>
        <p:nvSpPr>
          <p:cNvPr id="5" name="テキスト プレースホルダー 6"/>
          <p:cNvSpPr>
            <a:spLocks noGrp="1"/>
          </p:cNvSpPr>
          <p:nvPr>
            <p:ph type="body" sz="quarter" idx="12"/>
          </p:nvPr>
        </p:nvSpPr>
        <p:spPr>
          <a:xfrm>
            <a:off x="180976" y="676275"/>
            <a:ext cx="8820150" cy="638175"/>
          </a:xfrm>
          <a:prstGeom prst="rect">
            <a:avLst/>
          </a:prstGeom>
          <a:ln w="25400">
            <a:solidFill>
              <a:schemeClr val="tx2"/>
            </a:solidFill>
          </a:ln>
        </p:spPr>
        <p:txBody>
          <a:bodyPr/>
          <a:lstStyle>
            <a:lvl1pPr marL="171450" indent="-171450">
              <a:buClr>
                <a:schemeClr val="tx2"/>
              </a:buClr>
              <a:buFont typeface="Wingdings" panose="05000000000000000000" pitchFamily="2" charset="2"/>
              <a:buChar char="n"/>
              <a:defRPr sz="1200">
                <a:solidFill>
                  <a:schemeClr val="tx2"/>
                </a:solidFill>
                <a:uFillTx/>
              </a:defRPr>
            </a:lvl1pPr>
            <a:lvl2pPr marL="85725" indent="0">
              <a:buNone/>
              <a:defRPr>
                <a:uFillTx/>
              </a:defRPr>
            </a:lvl2pPr>
          </a:lstStyle>
          <a:p>
            <a:pPr lvl="0"/>
            <a:r>
              <a:rPr lang="ja-JP" altLang="en-US" dirty="0">
                <a:uFillTx/>
              </a:rPr>
              <a:t>マスター テキストの書式設定</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3_タイトル、テキスト、コンテンツ">
    <p:spTree>
      <p:nvGrpSpPr>
        <p:cNvPr id="1" name=""/>
        <p:cNvGrpSpPr/>
        <p:nvPr/>
      </p:nvGrpSpPr>
      <p:grpSpPr>
        <a:xfrm>
          <a:off x="0" y="0"/>
          <a:ext cx="0" cy="0"/>
          <a:chOff x="0" y="0"/>
          <a:chExt cx="0" cy="0"/>
        </a:xfrm>
      </p:grpSpPr>
      <p:sp>
        <p:nvSpPr>
          <p:cNvPr id="7" name="コンテンツ プレースホルダー 6"/>
          <p:cNvSpPr>
            <a:spLocks noGrp="1"/>
          </p:cNvSpPr>
          <p:nvPr>
            <p:ph sz="quarter" idx="11"/>
          </p:nvPr>
        </p:nvSpPr>
        <p:spPr>
          <a:xfrm>
            <a:off x="180976" y="1447571"/>
            <a:ext cx="4314824" cy="5048478"/>
          </a:xfrm>
          <a:prstGeom prst="rect">
            <a:avLst/>
          </a:prstGeom>
        </p:spPr>
        <p:txBody>
          <a:bodyPr/>
          <a:lstStyle>
            <a:lvl1pPr>
              <a:defRPr sz="900">
                <a:solidFill>
                  <a:schemeClr val="tx2"/>
                </a:solidFill>
                <a:uFillTx/>
              </a:defRPr>
            </a:lvl1pPr>
            <a:lvl2pPr>
              <a:defRPr sz="900">
                <a:uFillTx/>
              </a:defRPr>
            </a:lvl2pPr>
            <a:lvl3pPr>
              <a:defRPr sz="900">
                <a:uFillTx/>
              </a:defRPr>
            </a:lvl3pPr>
            <a:lvl4pPr>
              <a:defRPr sz="900">
                <a:uFillTx/>
              </a:defRPr>
            </a:lvl4pPr>
            <a:lvl5pPr>
              <a:defRPr sz="900">
                <a:uFillTx/>
              </a:defRPr>
            </a:lvl5pPr>
          </a:lstStyle>
          <a:p>
            <a:pPr lvl="0"/>
            <a:r>
              <a:rPr lang="ja-JP" altLang="en-US" dirty="0">
                <a:uFillTx/>
              </a:rPr>
              <a:t>マスター テキストの書式設定</a:t>
            </a:r>
          </a:p>
          <a:p>
            <a:pPr lvl="1"/>
            <a:r>
              <a:rPr lang="ja-JP" altLang="en-US" dirty="0">
                <a:uFillTx/>
              </a:rPr>
              <a:t>第 </a:t>
            </a:r>
            <a:r>
              <a:rPr lang="en-US" altLang="ja-JP" dirty="0">
                <a:uFillTx/>
              </a:rPr>
              <a:t>2 </a:t>
            </a:r>
            <a:r>
              <a:rPr lang="ja-JP" altLang="en-US" dirty="0">
                <a:uFillTx/>
              </a:rPr>
              <a:t>レベル</a:t>
            </a:r>
          </a:p>
          <a:p>
            <a:pPr lvl="2"/>
            <a:r>
              <a:rPr lang="ja-JP" altLang="en-US" dirty="0">
                <a:uFillTx/>
              </a:rPr>
              <a:t>第 </a:t>
            </a:r>
            <a:r>
              <a:rPr lang="en-US" altLang="ja-JP" dirty="0">
                <a:uFillTx/>
              </a:rPr>
              <a:t>3 </a:t>
            </a:r>
            <a:r>
              <a:rPr lang="ja-JP" altLang="en-US" dirty="0">
                <a:uFillTx/>
              </a:rPr>
              <a:t>レベル</a:t>
            </a:r>
          </a:p>
          <a:p>
            <a:pPr lvl="3"/>
            <a:r>
              <a:rPr lang="ja-JP" altLang="en-US" dirty="0">
                <a:uFillTx/>
              </a:rPr>
              <a:t>第 </a:t>
            </a:r>
            <a:r>
              <a:rPr lang="en-US" altLang="ja-JP" dirty="0">
                <a:uFillTx/>
              </a:rPr>
              <a:t>4 </a:t>
            </a:r>
            <a:r>
              <a:rPr lang="ja-JP" altLang="en-US" dirty="0">
                <a:uFillTx/>
              </a:rPr>
              <a:t>レベル</a:t>
            </a:r>
          </a:p>
          <a:p>
            <a:pPr lvl="4"/>
            <a:r>
              <a:rPr lang="ja-JP" altLang="en-US" dirty="0">
                <a:uFillTx/>
              </a:rPr>
              <a:t>第 </a:t>
            </a:r>
            <a:r>
              <a:rPr lang="en-US" altLang="ja-JP" dirty="0">
                <a:uFillTx/>
              </a:rPr>
              <a:t>5 </a:t>
            </a:r>
            <a:r>
              <a:rPr lang="ja-JP" altLang="en-US" dirty="0">
                <a:uFillTx/>
              </a:rPr>
              <a:t>レベル</a:t>
            </a:r>
          </a:p>
        </p:txBody>
      </p:sp>
      <p:sp>
        <p:nvSpPr>
          <p:cNvPr id="2" name="タイトル 1"/>
          <p:cNvSpPr>
            <a:spLocks noGrp="1"/>
          </p:cNvSpPr>
          <p:nvPr>
            <p:ph type="title"/>
          </p:nvPr>
        </p:nvSpPr>
        <p:spPr>
          <a:xfrm>
            <a:off x="72119" y="92304"/>
            <a:ext cx="7151641" cy="450850"/>
          </a:xfrm>
          <a:prstGeom prst="rect">
            <a:avLst/>
          </a:prstGeom>
        </p:spPr>
        <p:txBody>
          <a:bodyPr/>
          <a:lstStyle/>
          <a:p>
            <a:r>
              <a:rPr lang="ja-JP" altLang="en-US" dirty="0">
                <a:uFillTx/>
              </a:rPr>
              <a:t>マスタ タイトルの書式設定</a:t>
            </a:r>
          </a:p>
        </p:txBody>
      </p:sp>
      <p:sp>
        <p:nvSpPr>
          <p:cNvPr id="3" name="テキスト プレースホルダ 2"/>
          <p:cNvSpPr>
            <a:spLocks noGrp="1"/>
          </p:cNvSpPr>
          <p:nvPr>
            <p:ph type="body" sz="half" idx="1"/>
          </p:nvPr>
        </p:nvSpPr>
        <p:spPr>
          <a:xfrm>
            <a:off x="4653645" y="1446393"/>
            <a:ext cx="4347482" cy="5040133"/>
          </a:xfrm>
          <a:prstGeom prst="rect">
            <a:avLst/>
          </a:prstGeom>
          <a:ln>
            <a:noFill/>
          </a:ln>
        </p:spPr>
        <p:txBody>
          <a:bodyPr/>
          <a:lstStyle>
            <a:lvl1pPr>
              <a:defRPr sz="900">
                <a:solidFill>
                  <a:schemeClr val="tx2"/>
                </a:solidFill>
                <a:uFillTx/>
              </a:defRPr>
            </a:lvl1pPr>
            <a:lvl2pPr>
              <a:defRPr sz="900">
                <a:uFillTx/>
              </a:defRPr>
            </a:lvl2pPr>
            <a:lvl3pPr>
              <a:defRPr sz="900">
                <a:uFillTx/>
              </a:defRPr>
            </a:lvl3pPr>
            <a:lvl4pPr>
              <a:defRPr sz="900">
                <a:uFillTx/>
              </a:defRPr>
            </a:lvl4pPr>
            <a:lvl5pPr>
              <a:defRPr sz="900">
                <a:uFillTx/>
              </a:defRPr>
            </a:lvl5pPr>
          </a:lstStyle>
          <a:p>
            <a:pPr lvl="0"/>
            <a:r>
              <a:rPr lang="ja-JP" altLang="en-US" dirty="0">
                <a:uFillTx/>
              </a:rPr>
              <a:t>マスタ テキストの書式設定</a:t>
            </a:r>
          </a:p>
          <a:p>
            <a:pPr lvl="1"/>
            <a:r>
              <a:rPr lang="ja-JP" altLang="en-US" dirty="0">
                <a:uFillTx/>
              </a:rPr>
              <a:t>第 </a:t>
            </a:r>
            <a:r>
              <a:rPr lang="en-US" altLang="ja-JP" dirty="0">
                <a:uFillTx/>
              </a:rPr>
              <a:t>2 </a:t>
            </a:r>
            <a:r>
              <a:rPr lang="ja-JP" altLang="en-US" dirty="0">
                <a:uFillTx/>
              </a:rPr>
              <a:t>レベル</a:t>
            </a:r>
          </a:p>
          <a:p>
            <a:pPr lvl="2"/>
            <a:r>
              <a:rPr lang="ja-JP" altLang="en-US" dirty="0">
                <a:uFillTx/>
              </a:rPr>
              <a:t>第 </a:t>
            </a:r>
            <a:r>
              <a:rPr lang="en-US" altLang="ja-JP" dirty="0">
                <a:uFillTx/>
              </a:rPr>
              <a:t>3 </a:t>
            </a:r>
            <a:r>
              <a:rPr lang="ja-JP" altLang="en-US" dirty="0">
                <a:uFillTx/>
              </a:rPr>
              <a:t>レベル</a:t>
            </a:r>
          </a:p>
          <a:p>
            <a:pPr lvl="3"/>
            <a:r>
              <a:rPr lang="ja-JP" altLang="en-US" dirty="0">
                <a:uFillTx/>
              </a:rPr>
              <a:t>第 </a:t>
            </a:r>
            <a:r>
              <a:rPr lang="en-US" altLang="ja-JP" dirty="0">
                <a:uFillTx/>
              </a:rPr>
              <a:t>4 </a:t>
            </a:r>
            <a:r>
              <a:rPr lang="ja-JP" altLang="en-US" dirty="0">
                <a:uFillTx/>
              </a:rPr>
              <a:t>レベル</a:t>
            </a:r>
          </a:p>
          <a:p>
            <a:pPr lvl="4"/>
            <a:r>
              <a:rPr lang="ja-JP" altLang="en-US" dirty="0">
                <a:uFillTx/>
              </a:rPr>
              <a:t>第 </a:t>
            </a:r>
            <a:r>
              <a:rPr lang="en-US" altLang="ja-JP" dirty="0">
                <a:uFillTx/>
              </a:rPr>
              <a:t>5 </a:t>
            </a:r>
            <a:r>
              <a:rPr lang="ja-JP" altLang="en-US" dirty="0">
                <a:uFillTx/>
              </a:rPr>
              <a:t>レベル</a:t>
            </a:r>
          </a:p>
        </p:txBody>
      </p:sp>
      <p:sp>
        <p:nvSpPr>
          <p:cNvPr id="5" name="テキスト プレースホルダー 6"/>
          <p:cNvSpPr>
            <a:spLocks noGrp="1"/>
          </p:cNvSpPr>
          <p:nvPr>
            <p:ph type="body" sz="quarter" idx="12"/>
          </p:nvPr>
        </p:nvSpPr>
        <p:spPr>
          <a:xfrm>
            <a:off x="180976" y="676275"/>
            <a:ext cx="8820150" cy="638175"/>
          </a:xfrm>
          <a:prstGeom prst="rect">
            <a:avLst/>
          </a:prstGeom>
          <a:ln w="25400">
            <a:noFill/>
          </a:ln>
        </p:spPr>
        <p:txBody>
          <a:bodyPr/>
          <a:lstStyle>
            <a:lvl1pPr marL="171450" indent="-171450">
              <a:buClr>
                <a:schemeClr val="tx2"/>
              </a:buClr>
              <a:buFont typeface="Wingdings" panose="05000000000000000000" pitchFamily="2" charset="2"/>
              <a:buChar char="n"/>
              <a:defRPr sz="1200">
                <a:solidFill>
                  <a:schemeClr val="tx2"/>
                </a:solidFill>
                <a:uFillTx/>
              </a:defRPr>
            </a:lvl1pPr>
            <a:lvl2pPr marL="85725" indent="0">
              <a:buNone/>
              <a:defRPr>
                <a:uFillTx/>
              </a:defRPr>
            </a:lvl2pPr>
          </a:lstStyle>
          <a:p>
            <a:pPr lvl="0"/>
            <a:r>
              <a:rPr lang="ja-JP" altLang="en-US" dirty="0">
                <a:uFillTx/>
              </a:rPr>
              <a:t>マスター テキストの書式設定</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73025" y="82550"/>
            <a:ext cx="7513638" cy="450850"/>
          </a:xfrm>
          <a:prstGeom prst="rect">
            <a:avLst/>
          </a:prstGeom>
        </p:spPr>
        <p:txBody>
          <a:bodyPr/>
          <a:lstStyle/>
          <a:p>
            <a:r>
              <a:rPr lang="ja-JP" altLang="en-US" dirty="0">
                <a:uFillTx/>
              </a:rPr>
              <a:t>マスタ タイトルの書式設定</a:t>
            </a:r>
          </a:p>
        </p:txBody>
      </p:sp>
      <p:sp>
        <p:nvSpPr>
          <p:cNvPr id="3" name="コンテンツ プレースホルダ 2"/>
          <p:cNvSpPr>
            <a:spLocks noGrp="1"/>
          </p:cNvSpPr>
          <p:nvPr>
            <p:ph idx="1"/>
          </p:nvPr>
        </p:nvSpPr>
        <p:spPr>
          <a:xfrm>
            <a:off x="73025" y="731838"/>
            <a:ext cx="8229600" cy="5768975"/>
          </a:xfrm>
          <a:prstGeom prst="rect">
            <a:avLst/>
          </a:prstGeom>
        </p:spPr>
        <p:txBody>
          <a:bodyPr/>
          <a:lstStyle>
            <a:lvl1pPr>
              <a:defRPr sz="1400">
                <a:uFillTx/>
                <a:latin typeface="メイリオ" panose="020B0604030504040204" pitchFamily="50" charset="-128"/>
                <a:cs typeface="メイリオ" panose="020B0604030504040204" pitchFamily="50" charset="-128"/>
              </a:defRPr>
            </a:lvl1pPr>
            <a:lvl2pPr>
              <a:defRPr sz="1400">
                <a:uFillTx/>
                <a:latin typeface="メイリオ" panose="020B0604030504040204" pitchFamily="50" charset="-128"/>
                <a:cs typeface="メイリオ" panose="020B0604030504040204" pitchFamily="50" charset="-128"/>
              </a:defRPr>
            </a:lvl2pPr>
            <a:lvl3pPr>
              <a:defRPr sz="1400">
                <a:uFillTx/>
                <a:latin typeface="メイリオ" panose="020B0604030504040204" pitchFamily="50" charset="-128"/>
                <a:cs typeface="メイリオ" panose="020B0604030504040204" pitchFamily="50" charset="-128"/>
              </a:defRPr>
            </a:lvl3pPr>
            <a:lvl4pPr>
              <a:defRPr sz="1400">
                <a:uFillTx/>
                <a:latin typeface="メイリオ" panose="020B0604030504040204" pitchFamily="50" charset="-128"/>
                <a:cs typeface="メイリオ" panose="020B0604030504040204" pitchFamily="50" charset="-128"/>
              </a:defRPr>
            </a:lvl4pPr>
            <a:lvl5pPr>
              <a:defRPr sz="1400">
                <a:uFillTx/>
                <a:latin typeface="メイリオ" panose="020B0604030504040204" pitchFamily="50" charset="-128"/>
                <a:cs typeface="メイリオ" panose="020B0604030504040204" pitchFamily="50" charset="-128"/>
              </a:defRPr>
            </a:lvl5pPr>
          </a:lstStyle>
          <a:p>
            <a:pPr lvl="0"/>
            <a:r>
              <a:rPr lang="ja-JP" altLang="en-US" dirty="0">
                <a:uFillTx/>
              </a:rPr>
              <a:t>マスタ テキストの書式設定</a:t>
            </a:r>
          </a:p>
          <a:p>
            <a:pPr lvl="1"/>
            <a:r>
              <a:rPr lang="ja-JP" altLang="en-US" dirty="0">
                <a:uFillTx/>
              </a:rPr>
              <a:t>第 </a:t>
            </a:r>
            <a:r>
              <a:rPr lang="en-US" altLang="ja-JP" dirty="0">
                <a:uFillTx/>
              </a:rPr>
              <a:t>2 </a:t>
            </a:r>
            <a:r>
              <a:rPr lang="ja-JP" altLang="en-US" dirty="0">
                <a:uFillTx/>
              </a:rPr>
              <a:t>レベル</a:t>
            </a:r>
          </a:p>
          <a:p>
            <a:pPr lvl="2"/>
            <a:r>
              <a:rPr lang="ja-JP" altLang="en-US" dirty="0">
                <a:uFillTx/>
              </a:rPr>
              <a:t>第 </a:t>
            </a:r>
            <a:r>
              <a:rPr lang="en-US" altLang="ja-JP" dirty="0">
                <a:uFillTx/>
              </a:rPr>
              <a:t>3 </a:t>
            </a:r>
            <a:r>
              <a:rPr lang="ja-JP" altLang="en-US" dirty="0">
                <a:uFillTx/>
              </a:rPr>
              <a:t>レベル</a:t>
            </a:r>
          </a:p>
          <a:p>
            <a:pPr lvl="3"/>
            <a:r>
              <a:rPr lang="ja-JP" altLang="en-US" dirty="0">
                <a:uFillTx/>
              </a:rPr>
              <a:t>第 </a:t>
            </a:r>
            <a:r>
              <a:rPr lang="en-US" altLang="ja-JP" dirty="0">
                <a:uFillTx/>
              </a:rPr>
              <a:t>4 </a:t>
            </a:r>
            <a:r>
              <a:rPr lang="ja-JP" altLang="en-US" dirty="0">
                <a:uFillTx/>
              </a:rPr>
              <a:t>レベル</a:t>
            </a:r>
          </a:p>
          <a:p>
            <a:pPr lvl="4"/>
            <a:r>
              <a:rPr lang="ja-JP" altLang="en-US" dirty="0">
                <a:uFillTx/>
              </a:rPr>
              <a:t>第 </a:t>
            </a:r>
            <a:r>
              <a:rPr lang="en-US" altLang="ja-JP" dirty="0">
                <a:uFillTx/>
              </a:rPr>
              <a:t>5 </a:t>
            </a:r>
            <a:r>
              <a:rPr lang="ja-JP" altLang="en-US" dirty="0">
                <a:uFillTx/>
              </a:rPr>
              <a:t>レベル</a:t>
            </a:r>
          </a:p>
        </p:txBody>
      </p:sp>
      <p:sp>
        <p:nvSpPr>
          <p:cNvPr id="4" name="Rectangle 32"/>
          <p:cNvSpPr>
            <a:spLocks noGrp="1" noChangeArrowheads="1"/>
          </p:cNvSpPr>
          <p:nvPr>
            <p:ph type="sldNum" sz="quarter" idx="10"/>
          </p:nvPr>
        </p:nvSpPr>
        <p:spPr>
          <a:xfrm>
            <a:off x="7459663" y="6609819"/>
            <a:ext cx="719137" cy="179387"/>
          </a:xfrm>
          <a:prstGeom prst="rect">
            <a:avLst/>
          </a:prstGeom>
        </p:spPr>
        <p:txBody>
          <a:bodyPr/>
          <a:lstStyle>
            <a:lvl1pPr>
              <a:defRPr>
                <a:solidFill>
                  <a:schemeClr val="bg1">
                    <a:lumMod val="50000"/>
                  </a:schemeClr>
                </a:solidFill>
                <a:uFillTx/>
              </a:defRPr>
            </a:lvl1pPr>
          </a:lstStyle>
          <a:p>
            <a:pPr>
              <a:defRPr>
                <a:uFillTx/>
              </a:defRPr>
            </a:pPr>
            <a:fld id="{5FCF8DC5-C070-4F3A-B7C9-3320B82CB509}" type="slidenum">
              <a:rPr lang="en-US" altLang="ja-JP" smtClean="0">
                <a:uFillTx/>
              </a:rPr>
              <a:pPr>
                <a:defRPr>
                  <a:uFillTx/>
                </a:defRPr>
              </a:pPr>
              <a:t>‹#›</a:t>
            </a:fld>
            <a:endParaRPr lang="en-US" altLang="ja-JP" dirty="0">
              <a:uFillTx/>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AA235A8D-916D-4CCA-B5D0-882261486A02}" type="datetimeFigureOut">
              <a:rPr kumimoji="1" lang="ja-JP" altLang="en-US" smtClean="0">
                <a:uFillTx/>
              </a:rPr>
              <a:t>2023/5/21</a:t>
            </a:fld>
            <a:endParaRPr kumimoji="1" lang="ja-JP" altLang="en-US">
              <a:uFillTx/>
            </a:endParaRPr>
          </a:p>
        </p:txBody>
      </p:sp>
      <p:sp>
        <p:nvSpPr>
          <p:cNvPr id="3" name="フッター プレースホルダー 2"/>
          <p:cNvSpPr>
            <a:spLocks noGrp="1"/>
          </p:cNvSpPr>
          <p:nvPr>
            <p:ph type="ftr" sz="quarter" idx="11"/>
          </p:nvPr>
        </p:nvSpPr>
        <p:spPr/>
        <p:txBody>
          <a:bodyPr/>
          <a:lstStyle/>
          <a:p>
            <a:endParaRPr kumimoji="1" lang="ja-JP" altLang="en-US">
              <a:uFillTx/>
            </a:endParaRPr>
          </a:p>
        </p:txBody>
      </p:sp>
      <p:sp>
        <p:nvSpPr>
          <p:cNvPr id="4" name="スライド番号プレースホルダー 3"/>
          <p:cNvSpPr>
            <a:spLocks noGrp="1"/>
          </p:cNvSpPr>
          <p:nvPr>
            <p:ph type="sldNum" sz="quarter" idx="12"/>
          </p:nvPr>
        </p:nvSpPr>
        <p:spPr/>
        <p:txBody>
          <a:bodyPr/>
          <a:lstStyle/>
          <a:p>
            <a:fld id="{9A429ACB-4F3C-4639-B63B-BCE181CC6297}" type="slidenum">
              <a:rPr kumimoji="1" lang="ja-JP" altLang="en-US" smtClean="0">
                <a:uFillTx/>
              </a:rPr>
              <a:t>‹#›</a:t>
            </a:fld>
            <a:endParaRPr kumimoji="1" lang="ja-JP" altLang="en-US">
              <a:uFillTx/>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152626" y="224242"/>
            <a:ext cx="8149999" cy="450850"/>
          </a:xfrm>
          <a:prstGeom prst="rect">
            <a:avLst/>
          </a:prstGeom>
        </p:spPr>
        <p:txBody>
          <a:bodyPr/>
          <a:lstStyle>
            <a:lvl1pPr>
              <a:defRPr sz="1800" b="1">
                <a:solidFill>
                  <a:srgbClr val="001E60"/>
                </a:solidFill>
                <a:latin typeface="Yu Gothic" panose="020B0400000000000000" pitchFamily="34" charset="-128"/>
                <a:ea typeface="Yu Gothic" panose="020B0400000000000000" pitchFamily="34" charset="-128"/>
              </a:defRPr>
            </a:lvl1pPr>
          </a:lstStyle>
          <a:p>
            <a:r>
              <a:rPr lang="ja-JP" altLang="en-US" dirty="0"/>
              <a:t>マスタ タイトルの書式設定</a:t>
            </a:r>
          </a:p>
        </p:txBody>
      </p:sp>
      <p:sp>
        <p:nvSpPr>
          <p:cNvPr id="3" name="Rectangle 15">
            <a:extLst>
              <a:ext uri="{FF2B5EF4-FFF2-40B4-BE49-F238E27FC236}">
                <a16:creationId xmlns:a16="http://schemas.microsoft.com/office/drawing/2014/main" id="{2D39D3A5-E725-BB4C-8D71-72C4BE161FBB}"/>
              </a:ext>
            </a:extLst>
          </p:cNvPr>
          <p:cNvSpPr>
            <a:spLocks noGrp="1" noChangeArrowheads="1"/>
          </p:cNvSpPr>
          <p:nvPr>
            <p:ph idx="1"/>
          </p:nvPr>
        </p:nvSpPr>
        <p:spPr bwMode="auto">
          <a:xfrm>
            <a:off x="73025" y="731838"/>
            <a:ext cx="8229600" cy="576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000" tIns="45720" rIns="91440" bIns="45720" numCol="1" anchor="t" anchorCtr="0" compatLnSpc="1">
            <a:prstTxWarp prst="textNoShape">
              <a:avLst/>
            </a:prstTxWarp>
          </a:bodyPr>
          <a:lstStyle/>
          <a:p>
            <a:pPr lvl="0"/>
            <a:r>
              <a:rPr lang="ja-JP" altLang="en-US" dirty="0"/>
              <a:t>マスタ</a:t>
            </a:r>
            <a:r>
              <a:rPr lang="en-US" altLang="ja-JP" dirty="0"/>
              <a:t> </a:t>
            </a:r>
            <a:r>
              <a:rPr lang="ja-JP" altLang="en-US" dirty="0"/>
              <a:t>テキストの書式設定</a:t>
            </a:r>
            <a:endParaRPr lang="en-US" altLang="ja-JP" dirty="0"/>
          </a:p>
          <a:p>
            <a:pPr lvl="1"/>
            <a:r>
              <a:rPr lang="ja-JP" altLang="en-US" dirty="0"/>
              <a:t>第</a:t>
            </a:r>
            <a:r>
              <a:rPr lang="en-US" altLang="ja-JP" dirty="0"/>
              <a:t> 2 </a:t>
            </a:r>
            <a:r>
              <a:rPr lang="ja-JP" altLang="en-US" dirty="0"/>
              <a:t>レベル</a:t>
            </a:r>
            <a:endParaRPr lang="en-US" altLang="ja-JP" dirty="0"/>
          </a:p>
          <a:p>
            <a:pPr lvl="2"/>
            <a:r>
              <a:rPr lang="ja-JP" altLang="en-US" dirty="0"/>
              <a:t>第</a:t>
            </a:r>
            <a:r>
              <a:rPr lang="en-US" altLang="ja-JP" dirty="0"/>
              <a:t> 3 </a:t>
            </a:r>
            <a:r>
              <a:rPr lang="ja-JP" altLang="en-US" dirty="0"/>
              <a:t>レベル</a:t>
            </a:r>
            <a:endParaRPr lang="en-US" altLang="ja-JP" dirty="0"/>
          </a:p>
          <a:p>
            <a:pPr lvl="3"/>
            <a:r>
              <a:rPr lang="ja-JP" altLang="en-US" dirty="0"/>
              <a:t>第</a:t>
            </a:r>
            <a:r>
              <a:rPr lang="en-US" altLang="ja-JP" dirty="0"/>
              <a:t> 4 </a:t>
            </a:r>
            <a:r>
              <a:rPr lang="ja-JP" altLang="en-US" dirty="0"/>
              <a:t>レベル</a:t>
            </a:r>
            <a:endParaRPr lang="en-US" altLang="ja-JP" dirty="0"/>
          </a:p>
          <a:p>
            <a:pPr lvl="4"/>
            <a:r>
              <a:rPr lang="ja-JP" altLang="en-US" dirty="0"/>
              <a:t>第</a:t>
            </a:r>
            <a:r>
              <a:rPr lang="en-US" altLang="ja-JP" dirty="0"/>
              <a:t> 5 </a:t>
            </a:r>
            <a:r>
              <a:rPr lang="ja-JP" altLang="en-US" dirty="0"/>
              <a:t>レベル</a:t>
            </a:r>
          </a:p>
        </p:txBody>
      </p:sp>
      <p:sp>
        <p:nvSpPr>
          <p:cNvPr id="4" name="Rectangle 32">
            <a:extLst>
              <a:ext uri="{FF2B5EF4-FFF2-40B4-BE49-F238E27FC236}">
                <a16:creationId xmlns:a16="http://schemas.microsoft.com/office/drawing/2014/main" id="{67B01D8D-E799-7541-8678-BFB762578512}"/>
              </a:ext>
            </a:extLst>
          </p:cNvPr>
          <p:cNvSpPr txBox="1">
            <a:spLocks noChangeArrowheads="1"/>
          </p:cNvSpPr>
          <p:nvPr userDrawn="1"/>
        </p:nvSpPr>
        <p:spPr bwMode="auto">
          <a:xfrm>
            <a:off x="8513691" y="6469682"/>
            <a:ext cx="512614" cy="218181"/>
          </a:xfrm>
          <a:prstGeom prst="rect">
            <a:avLst/>
          </a:prstGeom>
          <a:noFill/>
          <a:ln w="9525">
            <a:noFill/>
            <a:miter lim="800000"/>
            <a:headEnd/>
            <a:tailEnd/>
          </a:ln>
          <a:effectLst/>
        </p:spPr>
        <p:txBody>
          <a:bodyPr vert="horz" wrap="square" lIns="0" tIns="0" rIns="135000" bIns="0" numCol="1" anchor="ctr" anchorCtr="0" compatLnSpc="1">
            <a:prstTxWarp prst="textNoShape">
              <a:avLst/>
            </a:prstTxWarp>
          </a:bodyPr>
          <a:lstStyle>
            <a:defPPr>
              <a:defRPr lang="en-US"/>
            </a:defPPr>
            <a:lvl1pPr algn="r">
              <a:defRPr sz="900" b="0">
                <a:solidFill>
                  <a:schemeClr val="bg1">
                    <a:lumMod val="50000"/>
                  </a:schemeClr>
                </a:solidFill>
                <a:latin typeface="+mj-ea"/>
                <a:ea typeface="+mj-ea"/>
              </a:defRPr>
            </a:lvl1pPr>
          </a:lstStyle>
          <a:p>
            <a:pPr lvl="0"/>
            <a:fld id="{2A4EF5E7-CA0A-478C-A1AD-0153BC3C8BCD}" type="slidenum">
              <a:rPr lang="en-US" altLang="ja-JP" sz="525" b="0" i="0" smtClean="0">
                <a:solidFill>
                  <a:schemeClr val="bg1">
                    <a:lumMod val="50000"/>
                  </a:schemeClr>
                </a:solidFill>
                <a:latin typeface="Helvetica Neue Thin" panose="020B0403020202020204" pitchFamily="34" charset="0"/>
                <a:ea typeface="Helvetica Neue Thin" panose="020B0403020202020204" pitchFamily="34" charset="0"/>
                <a:cs typeface="Arial" panose="020B0604020202020204" pitchFamily="34" charset="0"/>
              </a:rPr>
              <a:pPr lvl="0"/>
              <a:t>‹#›</a:t>
            </a:fld>
            <a:endParaRPr lang="en-US" altLang="ja-JP" sz="525" b="0" i="0" dirty="0">
              <a:solidFill>
                <a:schemeClr val="bg1">
                  <a:lumMod val="50000"/>
                </a:schemeClr>
              </a:solidFill>
              <a:latin typeface="Helvetica Neue Thin" panose="020B0403020202020204" pitchFamily="34" charset="0"/>
              <a:ea typeface="Helvetica Neue Thin" panose="020B0403020202020204" pitchFamily="34" charset="0"/>
              <a:cs typeface="Arial" panose="020B0604020202020204" pitchFamily="34" charset="0"/>
            </a:endParaRPr>
          </a:p>
        </p:txBody>
      </p:sp>
      <p:cxnSp>
        <p:nvCxnSpPr>
          <p:cNvPr id="5" name="Google Shape;240;p37">
            <a:extLst>
              <a:ext uri="{FF2B5EF4-FFF2-40B4-BE49-F238E27FC236}">
                <a16:creationId xmlns:a16="http://schemas.microsoft.com/office/drawing/2014/main" id="{5027DB40-C628-D044-9CF6-5A4B5CD325D7}"/>
              </a:ext>
            </a:extLst>
          </p:cNvPr>
          <p:cNvCxnSpPr/>
          <p:nvPr userDrawn="1"/>
        </p:nvCxnSpPr>
        <p:spPr>
          <a:xfrm>
            <a:off x="224491" y="668808"/>
            <a:ext cx="485325" cy="0"/>
          </a:xfrm>
          <a:prstGeom prst="straightConnector1">
            <a:avLst/>
          </a:prstGeom>
          <a:noFill/>
          <a:ln w="12700" cap="flat" cmpd="sng">
            <a:solidFill>
              <a:srgbClr val="001F60"/>
            </a:solidFill>
            <a:prstDash val="solid"/>
            <a:round/>
            <a:headEnd type="none" w="med" len="med"/>
            <a:tailEnd type="none" w="med" len="med"/>
          </a:ln>
        </p:spPr>
      </p:cxnSp>
      <p:sp>
        <p:nvSpPr>
          <p:cNvPr id="7" name="テキスト ボックス 6">
            <a:extLst>
              <a:ext uri="{FF2B5EF4-FFF2-40B4-BE49-F238E27FC236}">
                <a16:creationId xmlns:a16="http://schemas.microsoft.com/office/drawing/2014/main" id="{48CD3A4C-45DD-414F-B7F2-50D3477700D4}"/>
              </a:ext>
            </a:extLst>
          </p:cNvPr>
          <p:cNvSpPr txBox="1"/>
          <p:nvPr userDrawn="1"/>
        </p:nvSpPr>
        <p:spPr>
          <a:xfrm>
            <a:off x="7096269" y="6489442"/>
            <a:ext cx="1732870" cy="173124"/>
          </a:xfrm>
          <a:prstGeom prst="rect">
            <a:avLst/>
          </a:prstGeom>
          <a:noFill/>
        </p:spPr>
        <p:txBody>
          <a:bodyPr wrap="square" rtlCol="0">
            <a:spAutoFit/>
          </a:bodyPr>
          <a:lstStyle/>
          <a:p>
            <a:pPr algn="r"/>
            <a:r>
              <a:rPr kumimoji="1" lang="ja-JP" altLang="en-US" sz="525">
                <a:solidFill>
                  <a:schemeClr val="tx1">
                    <a:lumMod val="75000"/>
                    <a:lumOff val="25000"/>
                  </a:schemeClr>
                </a:solidFill>
                <a:latin typeface="Yu Gothic Light" panose="020B0300000000000000" pitchFamily="34" charset="-128"/>
                <a:ea typeface="Yu Gothic Light" panose="020B0300000000000000" pitchFamily="34" charset="-128"/>
              </a:rPr>
              <a:t>電帳法をもっと身近に。すべての企業の常識に。</a:t>
            </a:r>
            <a:r>
              <a:rPr lang="ja-JP" altLang="en-US" sz="525">
                <a:solidFill>
                  <a:schemeClr val="tx1">
                    <a:lumMod val="75000"/>
                    <a:lumOff val="25000"/>
                  </a:schemeClr>
                </a:solidFill>
                <a:latin typeface="Yu Gothic Light" panose="020B0300000000000000" pitchFamily="34" charset="-128"/>
                <a:ea typeface="Yu Gothic Light" panose="020B0300000000000000" pitchFamily="34" charset="-128"/>
              </a:rPr>
              <a:t>｜</a:t>
            </a:r>
          </a:p>
        </p:txBody>
      </p:sp>
      <p:pic>
        <p:nvPicPr>
          <p:cNvPr id="8" name="図 7">
            <a:extLst>
              <a:ext uri="{FF2B5EF4-FFF2-40B4-BE49-F238E27FC236}">
                <a16:creationId xmlns:a16="http://schemas.microsoft.com/office/drawing/2014/main" id="{7B63C70F-C01B-704E-BC00-B4A4564ECBC5}"/>
              </a:ext>
            </a:extLst>
          </p:cNvPr>
          <p:cNvPicPr>
            <a:picLocks noChangeAspect="1"/>
          </p:cNvPicPr>
          <p:nvPr userDrawn="1"/>
        </p:nvPicPr>
        <p:blipFill>
          <a:blip r:embed="rId2"/>
          <a:stretch>
            <a:fillRect/>
          </a:stretch>
        </p:blipFill>
        <p:spPr>
          <a:xfrm>
            <a:off x="224491" y="6205293"/>
            <a:ext cx="1258811" cy="568298"/>
          </a:xfrm>
          <a:prstGeom prst="rect">
            <a:avLst/>
          </a:prstGeom>
        </p:spPr>
      </p:pic>
      <p:pic>
        <p:nvPicPr>
          <p:cNvPr id="9" name="図 8">
            <a:extLst>
              <a:ext uri="{FF2B5EF4-FFF2-40B4-BE49-F238E27FC236}">
                <a16:creationId xmlns:a16="http://schemas.microsoft.com/office/drawing/2014/main" id="{CCD10244-116E-8D4E-B65E-061FAB3ED66C}"/>
              </a:ext>
            </a:extLst>
          </p:cNvPr>
          <p:cNvPicPr>
            <a:picLocks noChangeAspect="1"/>
          </p:cNvPicPr>
          <p:nvPr userDrawn="1"/>
        </p:nvPicPr>
        <p:blipFill>
          <a:blip r:embed="rId3"/>
          <a:stretch>
            <a:fillRect/>
          </a:stretch>
        </p:blipFill>
        <p:spPr>
          <a:xfrm>
            <a:off x="7280416" y="113117"/>
            <a:ext cx="2044417" cy="673100"/>
          </a:xfrm>
          <a:prstGeom prst="rect">
            <a:avLst/>
          </a:prstGeom>
        </p:spPr>
      </p:pic>
    </p:spTree>
    <p:extLst>
      <p:ext uri="{BB962C8B-B14F-4D97-AF65-F5344CB8AC3E}">
        <p14:creationId xmlns:p14="http://schemas.microsoft.com/office/powerpoint/2010/main" val="26656885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4_タイトル、テキスト、コンテンツ">
    <p:spTree>
      <p:nvGrpSpPr>
        <p:cNvPr id="1" name=""/>
        <p:cNvGrpSpPr/>
        <p:nvPr/>
      </p:nvGrpSpPr>
      <p:grpSpPr>
        <a:xfrm>
          <a:off x="0" y="0"/>
          <a:ext cx="0" cy="0"/>
          <a:chOff x="0" y="0"/>
          <a:chExt cx="0" cy="0"/>
        </a:xfrm>
      </p:grpSpPr>
      <p:sp>
        <p:nvSpPr>
          <p:cNvPr id="13" name="テキスト ボックス 12">
            <a:extLst>
              <a:ext uri="{FF2B5EF4-FFF2-40B4-BE49-F238E27FC236}">
                <a16:creationId xmlns:a16="http://schemas.microsoft.com/office/drawing/2014/main" id="{CF855AA2-30AC-0844-BE72-9AD57CC067B6}"/>
              </a:ext>
            </a:extLst>
          </p:cNvPr>
          <p:cNvSpPr txBox="1"/>
          <p:nvPr userDrawn="1"/>
        </p:nvSpPr>
        <p:spPr>
          <a:xfrm>
            <a:off x="7179266" y="6490450"/>
            <a:ext cx="569459" cy="173124"/>
          </a:xfrm>
          <a:prstGeom prst="rect">
            <a:avLst/>
          </a:prstGeom>
          <a:noFill/>
        </p:spPr>
        <p:txBody>
          <a:bodyPr wrap="square" rtlCol="0">
            <a:spAutoFit/>
          </a:bodyPr>
          <a:lstStyle/>
          <a:p>
            <a:pPr algn="r"/>
            <a:r>
              <a:rPr kumimoji="1" lang="en-US" altLang="ja-JP" sz="525" dirty="0">
                <a:solidFill>
                  <a:schemeClr val="tx1">
                    <a:lumMod val="75000"/>
                    <a:lumOff val="25000"/>
                  </a:schemeClr>
                </a:solidFill>
                <a:latin typeface="Helvetica Neue Thin" panose="020B0403020202020204" pitchFamily="34" charset="0"/>
                <a:ea typeface="Helvetica Neue Thin" panose="020B0403020202020204" pitchFamily="34" charset="0"/>
              </a:rPr>
              <a:t>99</a:t>
            </a:r>
            <a:endParaRPr kumimoji="1" lang="ja-JP" altLang="en-US" sz="525">
              <a:solidFill>
                <a:schemeClr val="tx1">
                  <a:lumMod val="75000"/>
                  <a:lumOff val="25000"/>
                </a:schemeClr>
              </a:solidFill>
              <a:latin typeface="Helvetica Neue Thin" panose="020B0403020202020204" pitchFamily="34" charset="0"/>
            </a:endParaRPr>
          </a:p>
        </p:txBody>
      </p:sp>
      <p:sp>
        <p:nvSpPr>
          <p:cNvPr id="14" name="テキスト ボックス 13">
            <a:extLst>
              <a:ext uri="{FF2B5EF4-FFF2-40B4-BE49-F238E27FC236}">
                <a16:creationId xmlns:a16="http://schemas.microsoft.com/office/drawing/2014/main" id="{523A54B1-0431-8E41-B103-9927D439FA6B}"/>
              </a:ext>
            </a:extLst>
          </p:cNvPr>
          <p:cNvSpPr txBox="1"/>
          <p:nvPr userDrawn="1"/>
        </p:nvSpPr>
        <p:spPr>
          <a:xfrm>
            <a:off x="5898290" y="6503514"/>
            <a:ext cx="1732870" cy="173124"/>
          </a:xfrm>
          <a:prstGeom prst="rect">
            <a:avLst/>
          </a:prstGeom>
          <a:noFill/>
        </p:spPr>
        <p:txBody>
          <a:bodyPr wrap="square" rtlCol="0">
            <a:spAutoFit/>
          </a:bodyPr>
          <a:lstStyle/>
          <a:p>
            <a:pPr algn="r"/>
            <a:r>
              <a:rPr kumimoji="1" lang="ja-JP" altLang="en-US" sz="525">
                <a:solidFill>
                  <a:schemeClr val="tx1">
                    <a:lumMod val="75000"/>
                    <a:lumOff val="25000"/>
                  </a:schemeClr>
                </a:solidFill>
                <a:latin typeface="Yu Gothic Light" panose="020B0300000000000000" pitchFamily="34" charset="-128"/>
                <a:ea typeface="Yu Gothic Light" panose="020B0300000000000000" pitchFamily="34" charset="-128"/>
              </a:rPr>
              <a:t>電帳法をもっと身近に。すべての企業の常識に。</a:t>
            </a:r>
            <a:r>
              <a:rPr lang="ja-JP" altLang="en-US" sz="525">
                <a:solidFill>
                  <a:schemeClr val="tx1">
                    <a:lumMod val="75000"/>
                    <a:lumOff val="25000"/>
                  </a:schemeClr>
                </a:solidFill>
                <a:latin typeface="Yu Gothic Light" panose="020B0300000000000000" pitchFamily="34" charset="-128"/>
                <a:ea typeface="Yu Gothic Light" panose="020B0300000000000000" pitchFamily="34" charset="-128"/>
              </a:rPr>
              <a:t>｜</a:t>
            </a:r>
          </a:p>
        </p:txBody>
      </p:sp>
      <p:sp>
        <p:nvSpPr>
          <p:cNvPr id="15" name="テキスト ボックス 14">
            <a:extLst>
              <a:ext uri="{FF2B5EF4-FFF2-40B4-BE49-F238E27FC236}">
                <a16:creationId xmlns:a16="http://schemas.microsoft.com/office/drawing/2014/main" id="{299D776B-4DF5-1143-932C-920C6600FBE8}"/>
              </a:ext>
            </a:extLst>
          </p:cNvPr>
          <p:cNvSpPr txBox="1"/>
          <p:nvPr userDrawn="1"/>
        </p:nvSpPr>
        <p:spPr>
          <a:xfrm>
            <a:off x="2731577" y="0"/>
            <a:ext cx="6412424" cy="6858000"/>
          </a:xfrm>
          <a:prstGeom prst="rect">
            <a:avLst/>
          </a:prstGeom>
          <a:solidFill>
            <a:srgbClr val="001F60"/>
          </a:solidFill>
        </p:spPr>
        <p:txBody>
          <a:bodyPr wrap="square" rtlCol="0" anchor="ctr">
            <a:noAutofit/>
          </a:bodyPr>
          <a:lstStyle/>
          <a:p>
            <a:pPr indent="8335" algn="ctr">
              <a:lnSpc>
                <a:spcPct val="150000"/>
              </a:lnSpc>
            </a:pPr>
            <a:endParaRPr kumimoji="1" lang="ja-JP" altLang="en-US" sz="1200" b="1" spc="225">
              <a:solidFill>
                <a:schemeClr val="bg1"/>
              </a:solidFill>
              <a:latin typeface="Meiryo" panose="020B0604030504040204" pitchFamily="34" charset="-128"/>
              <a:ea typeface="Meiryo" panose="020B0604030504040204" pitchFamily="34" charset="-128"/>
            </a:endParaRPr>
          </a:p>
        </p:txBody>
      </p:sp>
      <p:cxnSp>
        <p:nvCxnSpPr>
          <p:cNvPr id="10" name="Google Shape;240;p37">
            <a:extLst>
              <a:ext uri="{FF2B5EF4-FFF2-40B4-BE49-F238E27FC236}">
                <a16:creationId xmlns:a16="http://schemas.microsoft.com/office/drawing/2014/main" id="{A68A6AA6-94DA-8E43-A171-EF3F7A9D86DB}"/>
              </a:ext>
            </a:extLst>
          </p:cNvPr>
          <p:cNvCxnSpPr>
            <a:cxnSpLocks/>
          </p:cNvCxnSpPr>
          <p:nvPr userDrawn="1"/>
        </p:nvCxnSpPr>
        <p:spPr>
          <a:xfrm>
            <a:off x="375728" y="1185333"/>
            <a:ext cx="0" cy="1020288"/>
          </a:xfrm>
          <a:prstGeom prst="straightConnector1">
            <a:avLst/>
          </a:prstGeom>
          <a:noFill/>
          <a:ln w="12700" cap="flat" cmpd="sng">
            <a:solidFill>
              <a:srgbClr val="001E60">
                <a:alpha val="60000"/>
              </a:srgbClr>
            </a:solidFill>
            <a:prstDash val="solid"/>
            <a:round/>
            <a:headEnd type="none" w="med" len="med"/>
            <a:tailEnd type="none" w="med" len="med"/>
          </a:ln>
        </p:spPr>
      </p:cxnSp>
      <p:cxnSp>
        <p:nvCxnSpPr>
          <p:cNvPr id="17" name="Google Shape;240;p37">
            <a:extLst>
              <a:ext uri="{FF2B5EF4-FFF2-40B4-BE49-F238E27FC236}">
                <a16:creationId xmlns:a16="http://schemas.microsoft.com/office/drawing/2014/main" id="{53F092FD-A199-0E48-B053-9E9EDE14F9CB}"/>
              </a:ext>
            </a:extLst>
          </p:cNvPr>
          <p:cNvCxnSpPr>
            <a:cxnSpLocks/>
          </p:cNvCxnSpPr>
          <p:nvPr userDrawn="1"/>
        </p:nvCxnSpPr>
        <p:spPr>
          <a:xfrm>
            <a:off x="3638960" y="2208729"/>
            <a:ext cx="619748" cy="0"/>
          </a:xfrm>
          <a:prstGeom prst="straightConnector1">
            <a:avLst/>
          </a:prstGeom>
          <a:noFill/>
          <a:ln w="12700" cap="flat" cmpd="sng">
            <a:solidFill>
              <a:schemeClr val="bg1"/>
            </a:solidFill>
            <a:prstDash val="solid"/>
            <a:round/>
            <a:headEnd type="none" w="med" len="med"/>
            <a:tailEnd type="none" w="med" len="med"/>
          </a:ln>
        </p:spPr>
      </p:cxnSp>
      <p:pic>
        <p:nvPicPr>
          <p:cNvPr id="8" name="図 7">
            <a:extLst>
              <a:ext uri="{FF2B5EF4-FFF2-40B4-BE49-F238E27FC236}">
                <a16:creationId xmlns:a16="http://schemas.microsoft.com/office/drawing/2014/main" id="{E1770217-6658-194B-A2AC-ACCA6777D8C3}"/>
              </a:ext>
            </a:extLst>
          </p:cNvPr>
          <p:cNvPicPr>
            <a:picLocks noChangeAspect="1"/>
          </p:cNvPicPr>
          <p:nvPr userDrawn="1"/>
        </p:nvPicPr>
        <p:blipFill>
          <a:blip r:embed="rId2"/>
          <a:stretch>
            <a:fillRect/>
          </a:stretch>
        </p:blipFill>
        <p:spPr>
          <a:xfrm>
            <a:off x="336368" y="5964650"/>
            <a:ext cx="1636744" cy="738918"/>
          </a:xfrm>
          <a:prstGeom prst="rect">
            <a:avLst/>
          </a:prstGeom>
        </p:spPr>
      </p:pic>
    </p:spTree>
    <p:extLst>
      <p:ext uri="{BB962C8B-B14F-4D97-AF65-F5344CB8AC3E}">
        <p14:creationId xmlns:p14="http://schemas.microsoft.com/office/powerpoint/2010/main" val="29661588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152626" y="224242"/>
            <a:ext cx="8991374" cy="450850"/>
          </a:xfrm>
          <a:prstGeom prst="rect">
            <a:avLst/>
          </a:prstGeom>
        </p:spPr>
        <p:txBody>
          <a:bodyPr/>
          <a:lstStyle>
            <a:lvl1pPr>
              <a:defRPr sz="1800" b="1">
                <a:solidFill>
                  <a:srgbClr val="001E60"/>
                </a:solidFill>
                <a:latin typeface="Yu Gothic" panose="020B0400000000000000" pitchFamily="34" charset="-128"/>
                <a:ea typeface="Yu Gothic" panose="020B0400000000000000" pitchFamily="34" charset="-128"/>
              </a:defRPr>
            </a:lvl1pPr>
          </a:lstStyle>
          <a:p>
            <a:r>
              <a:rPr lang="ja-JP" altLang="en-US" dirty="0"/>
              <a:t>マスタ タイトルの書式設定</a:t>
            </a:r>
          </a:p>
        </p:txBody>
      </p:sp>
      <p:sp>
        <p:nvSpPr>
          <p:cNvPr id="3" name="Rectangle 15">
            <a:extLst>
              <a:ext uri="{FF2B5EF4-FFF2-40B4-BE49-F238E27FC236}">
                <a16:creationId xmlns:a16="http://schemas.microsoft.com/office/drawing/2014/main" id="{2D39D3A5-E725-BB4C-8D71-72C4BE161FBB}"/>
              </a:ext>
            </a:extLst>
          </p:cNvPr>
          <p:cNvSpPr>
            <a:spLocks noGrp="1" noChangeArrowheads="1"/>
          </p:cNvSpPr>
          <p:nvPr>
            <p:ph idx="1"/>
          </p:nvPr>
        </p:nvSpPr>
        <p:spPr bwMode="auto">
          <a:xfrm>
            <a:off x="73025" y="731838"/>
            <a:ext cx="8229600" cy="576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000" tIns="45720" rIns="91440" bIns="45720" numCol="1" anchor="t" anchorCtr="0" compatLnSpc="1">
            <a:prstTxWarp prst="textNoShape">
              <a:avLst/>
            </a:prstTxWarp>
          </a:bodyPr>
          <a:lstStyle/>
          <a:p>
            <a:pPr lvl="0"/>
            <a:r>
              <a:rPr lang="ja-JP" altLang="en-US" dirty="0"/>
              <a:t>マスタ</a:t>
            </a:r>
            <a:r>
              <a:rPr lang="en-US" altLang="ja-JP" dirty="0"/>
              <a:t> </a:t>
            </a:r>
            <a:r>
              <a:rPr lang="ja-JP" altLang="en-US" dirty="0"/>
              <a:t>テキストの書式設定</a:t>
            </a:r>
            <a:endParaRPr lang="en-US" altLang="ja-JP" dirty="0"/>
          </a:p>
          <a:p>
            <a:pPr lvl="1"/>
            <a:r>
              <a:rPr lang="ja-JP" altLang="en-US" dirty="0"/>
              <a:t>第</a:t>
            </a:r>
            <a:r>
              <a:rPr lang="en-US" altLang="ja-JP" dirty="0"/>
              <a:t> 2 </a:t>
            </a:r>
            <a:r>
              <a:rPr lang="ja-JP" altLang="en-US" dirty="0"/>
              <a:t>レベル</a:t>
            </a:r>
            <a:endParaRPr lang="en-US" altLang="ja-JP" dirty="0"/>
          </a:p>
          <a:p>
            <a:pPr lvl="2"/>
            <a:r>
              <a:rPr lang="ja-JP" altLang="en-US" dirty="0"/>
              <a:t>第</a:t>
            </a:r>
            <a:r>
              <a:rPr lang="en-US" altLang="ja-JP" dirty="0"/>
              <a:t> 3 </a:t>
            </a:r>
            <a:r>
              <a:rPr lang="ja-JP" altLang="en-US" dirty="0"/>
              <a:t>レベル</a:t>
            </a:r>
            <a:endParaRPr lang="en-US" altLang="ja-JP" dirty="0"/>
          </a:p>
          <a:p>
            <a:pPr lvl="3"/>
            <a:r>
              <a:rPr lang="ja-JP" altLang="en-US" dirty="0"/>
              <a:t>第</a:t>
            </a:r>
            <a:r>
              <a:rPr lang="en-US" altLang="ja-JP" dirty="0"/>
              <a:t> 4 </a:t>
            </a:r>
            <a:r>
              <a:rPr lang="ja-JP" altLang="en-US" dirty="0"/>
              <a:t>レベル</a:t>
            </a:r>
            <a:endParaRPr lang="en-US" altLang="ja-JP" dirty="0"/>
          </a:p>
          <a:p>
            <a:pPr lvl="4"/>
            <a:r>
              <a:rPr lang="ja-JP" altLang="en-US" dirty="0"/>
              <a:t>第</a:t>
            </a:r>
            <a:r>
              <a:rPr lang="en-US" altLang="ja-JP" dirty="0"/>
              <a:t> 5 </a:t>
            </a:r>
            <a:r>
              <a:rPr lang="ja-JP" altLang="en-US" dirty="0"/>
              <a:t>レベル</a:t>
            </a:r>
          </a:p>
        </p:txBody>
      </p:sp>
      <p:sp>
        <p:nvSpPr>
          <p:cNvPr id="4" name="Rectangle 32">
            <a:extLst>
              <a:ext uri="{FF2B5EF4-FFF2-40B4-BE49-F238E27FC236}">
                <a16:creationId xmlns:a16="http://schemas.microsoft.com/office/drawing/2014/main" id="{67B01D8D-E799-7541-8678-BFB762578512}"/>
              </a:ext>
            </a:extLst>
          </p:cNvPr>
          <p:cNvSpPr txBox="1">
            <a:spLocks noChangeArrowheads="1"/>
          </p:cNvSpPr>
          <p:nvPr userDrawn="1"/>
        </p:nvSpPr>
        <p:spPr bwMode="auto">
          <a:xfrm>
            <a:off x="8513691" y="6469682"/>
            <a:ext cx="512614" cy="218181"/>
          </a:xfrm>
          <a:prstGeom prst="rect">
            <a:avLst/>
          </a:prstGeom>
          <a:noFill/>
          <a:ln w="9525">
            <a:noFill/>
            <a:miter lim="800000"/>
            <a:headEnd/>
            <a:tailEnd/>
          </a:ln>
          <a:effectLst/>
        </p:spPr>
        <p:txBody>
          <a:bodyPr vert="horz" wrap="square" lIns="0" tIns="0" rIns="135000" bIns="0" numCol="1" anchor="ctr" anchorCtr="0" compatLnSpc="1">
            <a:prstTxWarp prst="textNoShape">
              <a:avLst/>
            </a:prstTxWarp>
          </a:bodyPr>
          <a:lstStyle>
            <a:defPPr>
              <a:defRPr lang="en-US"/>
            </a:defPPr>
            <a:lvl1pPr algn="r">
              <a:defRPr sz="900" b="0">
                <a:solidFill>
                  <a:schemeClr val="bg1">
                    <a:lumMod val="50000"/>
                  </a:schemeClr>
                </a:solidFill>
                <a:latin typeface="+mj-ea"/>
                <a:ea typeface="+mj-ea"/>
              </a:defRPr>
            </a:lvl1pPr>
          </a:lstStyle>
          <a:p>
            <a:pPr lvl="0"/>
            <a:fld id="{2A4EF5E7-CA0A-478C-A1AD-0153BC3C8BCD}" type="slidenum">
              <a:rPr lang="en-US" altLang="ja-JP" sz="525" b="0" i="0" smtClean="0">
                <a:solidFill>
                  <a:schemeClr val="bg1">
                    <a:lumMod val="50000"/>
                  </a:schemeClr>
                </a:solidFill>
                <a:latin typeface="Helvetica Neue Thin" panose="020B0403020202020204" pitchFamily="34" charset="0"/>
                <a:ea typeface="Helvetica Neue Thin" panose="020B0403020202020204" pitchFamily="34" charset="0"/>
                <a:cs typeface="Arial" panose="020B0604020202020204" pitchFamily="34" charset="0"/>
              </a:rPr>
              <a:pPr lvl="0"/>
              <a:t>‹#›</a:t>
            </a:fld>
            <a:endParaRPr lang="en-US" altLang="ja-JP" sz="525" b="0" i="0" dirty="0">
              <a:solidFill>
                <a:schemeClr val="bg1">
                  <a:lumMod val="50000"/>
                </a:schemeClr>
              </a:solidFill>
              <a:latin typeface="Helvetica Neue Thin" panose="020B0403020202020204" pitchFamily="34" charset="0"/>
              <a:ea typeface="Helvetica Neue Thin" panose="020B0403020202020204" pitchFamily="34" charset="0"/>
              <a:cs typeface="Arial" panose="020B0604020202020204" pitchFamily="34" charset="0"/>
            </a:endParaRPr>
          </a:p>
        </p:txBody>
      </p:sp>
      <p:cxnSp>
        <p:nvCxnSpPr>
          <p:cNvPr id="5" name="Google Shape;240;p37">
            <a:extLst>
              <a:ext uri="{FF2B5EF4-FFF2-40B4-BE49-F238E27FC236}">
                <a16:creationId xmlns:a16="http://schemas.microsoft.com/office/drawing/2014/main" id="{5027DB40-C628-D044-9CF6-5A4B5CD325D7}"/>
              </a:ext>
            </a:extLst>
          </p:cNvPr>
          <p:cNvCxnSpPr/>
          <p:nvPr userDrawn="1"/>
        </p:nvCxnSpPr>
        <p:spPr>
          <a:xfrm>
            <a:off x="224491" y="668808"/>
            <a:ext cx="485325" cy="0"/>
          </a:xfrm>
          <a:prstGeom prst="straightConnector1">
            <a:avLst/>
          </a:prstGeom>
          <a:noFill/>
          <a:ln w="12700" cap="flat" cmpd="sng">
            <a:solidFill>
              <a:srgbClr val="001F60"/>
            </a:solidFill>
            <a:prstDash val="solid"/>
            <a:round/>
            <a:headEnd type="none" w="med" len="med"/>
            <a:tailEnd type="none" w="med" len="med"/>
          </a:ln>
        </p:spPr>
      </p:cxnSp>
      <p:sp>
        <p:nvSpPr>
          <p:cNvPr id="7" name="テキスト ボックス 6">
            <a:extLst>
              <a:ext uri="{FF2B5EF4-FFF2-40B4-BE49-F238E27FC236}">
                <a16:creationId xmlns:a16="http://schemas.microsoft.com/office/drawing/2014/main" id="{48CD3A4C-45DD-414F-B7F2-50D3477700D4}"/>
              </a:ext>
            </a:extLst>
          </p:cNvPr>
          <p:cNvSpPr txBox="1"/>
          <p:nvPr userDrawn="1"/>
        </p:nvSpPr>
        <p:spPr>
          <a:xfrm>
            <a:off x="7096269" y="6489442"/>
            <a:ext cx="1732870" cy="173124"/>
          </a:xfrm>
          <a:prstGeom prst="rect">
            <a:avLst/>
          </a:prstGeom>
          <a:noFill/>
        </p:spPr>
        <p:txBody>
          <a:bodyPr wrap="square" rtlCol="0">
            <a:spAutoFit/>
          </a:bodyPr>
          <a:lstStyle/>
          <a:p>
            <a:pPr algn="r"/>
            <a:r>
              <a:rPr kumimoji="1" lang="ja-JP" altLang="en-US" sz="525">
                <a:solidFill>
                  <a:schemeClr val="tx1">
                    <a:lumMod val="75000"/>
                    <a:lumOff val="25000"/>
                  </a:schemeClr>
                </a:solidFill>
                <a:latin typeface="Yu Gothic Light" panose="020B0300000000000000" pitchFamily="34" charset="-128"/>
                <a:ea typeface="Yu Gothic Light" panose="020B0300000000000000" pitchFamily="34" charset="-128"/>
              </a:rPr>
              <a:t>電帳法をもっと身近に。すべての企業の常識に。</a:t>
            </a:r>
            <a:r>
              <a:rPr lang="ja-JP" altLang="en-US" sz="525">
                <a:solidFill>
                  <a:schemeClr val="tx1">
                    <a:lumMod val="75000"/>
                    <a:lumOff val="25000"/>
                  </a:schemeClr>
                </a:solidFill>
                <a:latin typeface="Yu Gothic Light" panose="020B0300000000000000" pitchFamily="34" charset="-128"/>
                <a:ea typeface="Yu Gothic Light" panose="020B0300000000000000" pitchFamily="34" charset="-128"/>
              </a:rPr>
              <a:t>｜</a:t>
            </a:r>
          </a:p>
        </p:txBody>
      </p:sp>
      <p:pic>
        <p:nvPicPr>
          <p:cNvPr id="8" name="図 7">
            <a:extLst>
              <a:ext uri="{FF2B5EF4-FFF2-40B4-BE49-F238E27FC236}">
                <a16:creationId xmlns:a16="http://schemas.microsoft.com/office/drawing/2014/main" id="{7B63C70F-C01B-704E-BC00-B4A4564ECBC5}"/>
              </a:ext>
            </a:extLst>
          </p:cNvPr>
          <p:cNvPicPr>
            <a:picLocks noChangeAspect="1"/>
          </p:cNvPicPr>
          <p:nvPr userDrawn="1"/>
        </p:nvPicPr>
        <p:blipFill>
          <a:blip r:embed="rId2"/>
          <a:stretch>
            <a:fillRect/>
          </a:stretch>
        </p:blipFill>
        <p:spPr>
          <a:xfrm>
            <a:off x="7618318" y="167496"/>
            <a:ext cx="1258811" cy="568298"/>
          </a:xfrm>
          <a:prstGeom prst="rect">
            <a:avLst/>
          </a:prstGeom>
        </p:spPr>
      </p:pic>
    </p:spTree>
    <p:extLst>
      <p:ext uri="{BB962C8B-B14F-4D97-AF65-F5344CB8AC3E}">
        <p14:creationId xmlns:p14="http://schemas.microsoft.com/office/powerpoint/2010/main" val="16162084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slideLayout" Target="../slideLayouts/slideLayout21.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5" Type="http://schemas.openxmlformats.org/officeDocument/2006/relationships/theme" Target="../theme/theme2.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Lst>
  <p:hf hdr="0" ftr="0" dt="0"/>
  <p:txStyles>
    <p:titleStyle>
      <a:lvl1pPr algn="l" rtl="0" eaLnBrk="0" fontAlgn="base" hangingPunct="0">
        <a:spcBef>
          <a:spcPct val="0"/>
        </a:spcBef>
        <a:spcAft>
          <a:spcPct val="0"/>
        </a:spcAft>
        <a:defRPr kumimoji="1" sz="1600" b="0">
          <a:solidFill>
            <a:schemeClr val="tx1">
              <a:lumMod val="75000"/>
              <a:lumOff val="25000"/>
            </a:schemeClr>
          </a:solidFill>
          <a:uFillTx/>
          <a:latin typeface="メイリオ" panose="020B0604030504040204" pitchFamily="50" charset="-128"/>
          <a:ea typeface="メイリオ" panose="020B0604030504040204" pitchFamily="50" charset="-128"/>
          <a:cs typeface="メイリオ" panose="020B0604030504040204" pitchFamily="50" charset="-128"/>
        </a:defRPr>
      </a:lvl1pPr>
      <a:lvl2pPr algn="l" rtl="0" eaLnBrk="0" fontAlgn="base" hangingPunct="0">
        <a:spcBef>
          <a:spcPct val="0"/>
        </a:spcBef>
        <a:spcAft>
          <a:spcPct val="0"/>
        </a:spcAft>
        <a:defRPr kumimoji="1" sz="1600" b="1">
          <a:solidFill>
            <a:srgbClr val="10253F"/>
          </a:solidFill>
          <a:uFillTx/>
          <a:latin typeface="Arial" pitchFamily="34" charset="0"/>
          <a:ea typeface="ＭＳ Ｐゴシック" pitchFamily="50" charset="-128"/>
          <a:cs typeface="Arial" pitchFamily="34" charset="0"/>
        </a:defRPr>
      </a:lvl2pPr>
      <a:lvl3pPr algn="l" rtl="0" eaLnBrk="0" fontAlgn="base" hangingPunct="0">
        <a:spcBef>
          <a:spcPct val="0"/>
        </a:spcBef>
        <a:spcAft>
          <a:spcPct val="0"/>
        </a:spcAft>
        <a:defRPr kumimoji="1" sz="1600" b="1">
          <a:solidFill>
            <a:srgbClr val="10253F"/>
          </a:solidFill>
          <a:uFillTx/>
          <a:latin typeface="Arial" pitchFamily="34" charset="0"/>
          <a:ea typeface="ＭＳ Ｐゴシック" pitchFamily="50" charset="-128"/>
          <a:cs typeface="Arial" pitchFamily="34" charset="0"/>
        </a:defRPr>
      </a:lvl3pPr>
      <a:lvl4pPr algn="l" rtl="0" eaLnBrk="0" fontAlgn="base" hangingPunct="0">
        <a:spcBef>
          <a:spcPct val="0"/>
        </a:spcBef>
        <a:spcAft>
          <a:spcPct val="0"/>
        </a:spcAft>
        <a:defRPr kumimoji="1" sz="1600" b="1">
          <a:solidFill>
            <a:srgbClr val="10253F"/>
          </a:solidFill>
          <a:uFillTx/>
          <a:latin typeface="Arial" pitchFamily="34" charset="0"/>
          <a:ea typeface="ＭＳ Ｐゴシック" pitchFamily="50" charset="-128"/>
          <a:cs typeface="Arial" pitchFamily="34" charset="0"/>
        </a:defRPr>
      </a:lvl4pPr>
      <a:lvl5pPr algn="l" rtl="0" eaLnBrk="0" fontAlgn="base" hangingPunct="0">
        <a:spcBef>
          <a:spcPct val="0"/>
        </a:spcBef>
        <a:spcAft>
          <a:spcPct val="0"/>
        </a:spcAft>
        <a:defRPr kumimoji="1" sz="1600" b="1">
          <a:solidFill>
            <a:srgbClr val="10253F"/>
          </a:solidFill>
          <a:uFillTx/>
          <a:latin typeface="Arial" pitchFamily="34" charset="0"/>
          <a:ea typeface="ＭＳ Ｐゴシック" pitchFamily="50" charset="-128"/>
          <a:cs typeface="Arial" pitchFamily="34" charset="0"/>
        </a:defRPr>
      </a:lvl5pPr>
      <a:lvl6pPr marL="457200" algn="l" rtl="0" fontAlgn="base">
        <a:spcBef>
          <a:spcPct val="0"/>
        </a:spcBef>
        <a:spcAft>
          <a:spcPct val="0"/>
        </a:spcAft>
        <a:defRPr kumimoji="1" sz="2400">
          <a:solidFill>
            <a:schemeClr val="tx1"/>
          </a:solidFill>
          <a:uFillTx/>
          <a:latin typeface="Times New Roman" pitchFamily="18" charset="0"/>
          <a:ea typeface="ＭＳ Ｐゴシック" pitchFamily="50" charset="-128"/>
        </a:defRPr>
      </a:lvl6pPr>
      <a:lvl7pPr marL="914400" algn="l" rtl="0" fontAlgn="base">
        <a:spcBef>
          <a:spcPct val="0"/>
        </a:spcBef>
        <a:spcAft>
          <a:spcPct val="0"/>
        </a:spcAft>
        <a:defRPr kumimoji="1" sz="2400">
          <a:solidFill>
            <a:schemeClr val="tx1"/>
          </a:solidFill>
          <a:uFillTx/>
          <a:latin typeface="Times New Roman" pitchFamily="18" charset="0"/>
          <a:ea typeface="ＭＳ Ｐゴシック" pitchFamily="50" charset="-128"/>
        </a:defRPr>
      </a:lvl7pPr>
      <a:lvl8pPr marL="1371600" algn="l" rtl="0" fontAlgn="base">
        <a:spcBef>
          <a:spcPct val="0"/>
        </a:spcBef>
        <a:spcAft>
          <a:spcPct val="0"/>
        </a:spcAft>
        <a:defRPr kumimoji="1" sz="2400">
          <a:solidFill>
            <a:schemeClr val="tx1"/>
          </a:solidFill>
          <a:uFillTx/>
          <a:latin typeface="Times New Roman" pitchFamily="18" charset="0"/>
          <a:ea typeface="ＭＳ Ｐゴシック" pitchFamily="50" charset="-128"/>
        </a:defRPr>
      </a:lvl8pPr>
      <a:lvl9pPr marL="1828800" algn="l" rtl="0" fontAlgn="base">
        <a:spcBef>
          <a:spcPct val="0"/>
        </a:spcBef>
        <a:spcAft>
          <a:spcPct val="0"/>
        </a:spcAft>
        <a:defRPr kumimoji="1" sz="2400">
          <a:solidFill>
            <a:schemeClr val="tx1"/>
          </a:solidFill>
          <a:uFillTx/>
          <a:latin typeface="Times New Roman" pitchFamily="18" charset="0"/>
          <a:ea typeface="ＭＳ Ｐゴシック" pitchFamily="50" charset="-128"/>
        </a:defRPr>
      </a:lvl9pPr>
    </p:titleStyle>
    <p:bodyStyle>
      <a:lvl1pPr marL="0" indent="0" algn="l" rtl="0" eaLnBrk="0" fontAlgn="base" hangingPunct="0">
        <a:spcBef>
          <a:spcPct val="20000"/>
        </a:spcBef>
        <a:spcAft>
          <a:spcPct val="0"/>
        </a:spcAft>
        <a:buClr>
          <a:schemeClr val="bg1"/>
        </a:buClr>
        <a:buFont typeface="Arial" pitchFamily="34" charset="0"/>
        <a:buChar char="•"/>
        <a:defRPr kumimoji="1" sz="900" b="0">
          <a:solidFill>
            <a:schemeClr val="tx2"/>
          </a:solidFill>
          <a:uFillTx/>
          <a:latin typeface="Arial" panose="020B0604020202020204" pitchFamily="34" charset="0"/>
          <a:ea typeface="メイリオ" panose="020B0604030504040204" pitchFamily="50" charset="-128"/>
          <a:cs typeface="Arial" panose="020B0604020202020204" pitchFamily="34" charset="0"/>
        </a:defRPr>
      </a:lvl1pPr>
      <a:lvl2pPr marL="265113" indent="-179388" algn="l" rtl="0" eaLnBrk="0" fontAlgn="base" hangingPunct="0">
        <a:spcBef>
          <a:spcPct val="20000"/>
        </a:spcBef>
        <a:spcAft>
          <a:spcPct val="0"/>
        </a:spcAft>
        <a:buClr>
          <a:srgbClr val="B60005"/>
        </a:buClr>
        <a:buFont typeface="Arial" pitchFamily="34" charset="0"/>
        <a:buChar char="•"/>
        <a:defRPr kumimoji="1" sz="900" b="0">
          <a:solidFill>
            <a:schemeClr val="tx1">
              <a:lumMod val="75000"/>
              <a:lumOff val="25000"/>
            </a:schemeClr>
          </a:solidFill>
          <a:uFillTx/>
          <a:latin typeface="Arial" panose="020B0604020202020204" pitchFamily="34" charset="0"/>
          <a:ea typeface="メイリオ" panose="020B0604030504040204" pitchFamily="50" charset="-128"/>
          <a:cs typeface="Arial" panose="020B0604020202020204" pitchFamily="34" charset="0"/>
        </a:defRPr>
      </a:lvl2pPr>
      <a:lvl3pPr marL="442913" indent="-179388" algn="l" rtl="0" eaLnBrk="0" fontAlgn="base" hangingPunct="0">
        <a:spcBef>
          <a:spcPct val="20000"/>
        </a:spcBef>
        <a:spcAft>
          <a:spcPct val="0"/>
        </a:spcAft>
        <a:buClr>
          <a:srgbClr val="B60005"/>
        </a:buClr>
        <a:buFont typeface="Arial" pitchFamily="34" charset="0"/>
        <a:buChar char="̵"/>
        <a:defRPr kumimoji="1" sz="900" b="0">
          <a:solidFill>
            <a:schemeClr val="tx1">
              <a:lumMod val="75000"/>
              <a:lumOff val="25000"/>
            </a:schemeClr>
          </a:solidFill>
          <a:uFillTx/>
          <a:latin typeface="Arial" panose="020B0604020202020204" pitchFamily="34" charset="0"/>
          <a:ea typeface="メイリオ" panose="020B0604030504040204" pitchFamily="50" charset="-128"/>
          <a:cs typeface="Arial" panose="020B0604020202020204" pitchFamily="34" charset="0"/>
        </a:defRPr>
      </a:lvl3pPr>
      <a:lvl4pPr marL="623888" indent="-179388" algn="l" rtl="0" eaLnBrk="0" fontAlgn="base" hangingPunct="0">
        <a:spcBef>
          <a:spcPct val="20000"/>
        </a:spcBef>
        <a:spcAft>
          <a:spcPct val="0"/>
        </a:spcAft>
        <a:buClr>
          <a:srgbClr val="B60005"/>
        </a:buClr>
        <a:buFont typeface="Wingdings" pitchFamily="2" charset="2"/>
        <a:buChar char="Ø"/>
        <a:defRPr kumimoji="1" sz="900" b="0">
          <a:solidFill>
            <a:schemeClr val="tx1">
              <a:lumMod val="75000"/>
              <a:lumOff val="25000"/>
            </a:schemeClr>
          </a:solidFill>
          <a:uFillTx/>
          <a:latin typeface="Arial" panose="020B0604020202020204" pitchFamily="34" charset="0"/>
          <a:ea typeface="メイリオ" panose="020B0604030504040204" pitchFamily="50" charset="-128"/>
          <a:cs typeface="Arial" panose="020B0604020202020204" pitchFamily="34" charset="0"/>
        </a:defRPr>
      </a:lvl4pPr>
      <a:lvl5pPr marL="812800" indent="-179388" algn="l" defTabSz="714375" rtl="0" eaLnBrk="0" fontAlgn="base" hangingPunct="0">
        <a:spcBef>
          <a:spcPct val="20000"/>
        </a:spcBef>
        <a:spcAft>
          <a:spcPct val="0"/>
        </a:spcAft>
        <a:buClr>
          <a:srgbClr val="B60005"/>
        </a:buClr>
        <a:buFont typeface="Wingdings" pitchFamily="2" charset="2"/>
        <a:buChar char="p"/>
        <a:defRPr kumimoji="1" sz="900" b="0">
          <a:solidFill>
            <a:schemeClr val="tx1">
              <a:lumMod val="75000"/>
              <a:lumOff val="25000"/>
            </a:schemeClr>
          </a:solidFill>
          <a:uFillTx/>
          <a:latin typeface="Arial" panose="020B0604020202020204" pitchFamily="34" charset="0"/>
          <a:ea typeface="メイリオ" panose="020B0604030504040204" pitchFamily="50" charset="-128"/>
          <a:cs typeface="Arial" panose="020B0604020202020204" pitchFamily="34" charset="0"/>
        </a:defRPr>
      </a:lvl5pPr>
      <a:lvl6pPr marL="2514600" indent="-228600" algn="l" rtl="0" fontAlgn="base">
        <a:spcBef>
          <a:spcPct val="20000"/>
        </a:spcBef>
        <a:spcAft>
          <a:spcPct val="0"/>
        </a:spcAft>
        <a:buClr>
          <a:srgbClr val="A50021"/>
        </a:buClr>
        <a:buFont typeface="Wingdings" pitchFamily="2" charset="2"/>
        <a:buChar char="§"/>
        <a:defRPr kumimoji="1" sz="1600">
          <a:solidFill>
            <a:schemeClr val="tx1"/>
          </a:solidFill>
          <a:uFillTx/>
          <a:latin typeface="+mn-lt"/>
          <a:ea typeface="+mn-ea"/>
        </a:defRPr>
      </a:lvl6pPr>
      <a:lvl7pPr marL="2971800" indent="-228600" algn="l" rtl="0" fontAlgn="base">
        <a:spcBef>
          <a:spcPct val="20000"/>
        </a:spcBef>
        <a:spcAft>
          <a:spcPct val="0"/>
        </a:spcAft>
        <a:buClr>
          <a:srgbClr val="A50021"/>
        </a:buClr>
        <a:buFont typeface="Wingdings" pitchFamily="2" charset="2"/>
        <a:buChar char="§"/>
        <a:defRPr kumimoji="1" sz="1600">
          <a:solidFill>
            <a:schemeClr val="tx1"/>
          </a:solidFill>
          <a:uFillTx/>
          <a:latin typeface="+mn-lt"/>
          <a:ea typeface="+mn-ea"/>
        </a:defRPr>
      </a:lvl7pPr>
      <a:lvl8pPr marL="3429000" indent="-228600" algn="l" rtl="0" fontAlgn="base">
        <a:spcBef>
          <a:spcPct val="20000"/>
        </a:spcBef>
        <a:spcAft>
          <a:spcPct val="0"/>
        </a:spcAft>
        <a:buClr>
          <a:srgbClr val="A50021"/>
        </a:buClr>
        <a:buFont typeface="Wingdings" pitchFamily="2" charset="2"/>
        <a:buChar char="§"/>
        <a:defRPr kumimoji="1" sz="1600">
          <a:solidFill>
            <a:schemeClr val="tx1"/>
          </a:solidFill>
          <a:uFillTx/>
          <a:latin typeface="+mn-lt"/>
          <a:ea typeface="+mn-ea"/>
        </a:defRPr>
      </a:lvl8pPr>
      <a:lvl9pPr marL="3886200" indent="-228600" algn="l" rtl="0" fontAlgn="base">
        <a:spcBef>
          <a:spcPct val="20000"/>
        </a:spcBef>
        <a:spcAft>
          <a:spcPct val="0"/>
        </a:spcAft>
        <a:buClr>
          <a:srgbClr val="A50021"/>
        </a:buClr>
        <a:buFont typeface="Wingdings" pitchFamily="2" charset="2"/>
        <a:buChar char="§"/>
        <a:defRPr kumimoji="1" sz="1600">
          <a:solidFill>
            <a:schemeClr val="tx1"/>
          </a:solidFill>
          <a:uFillTx/>
          <a:latin typeface="+mn-lt"/>
          <a:ea typeface="+mn-ea"/>
        </a:defRPr>
      </a:lvl9pPr>
    </p:bodyStyle>
    <p:otherStyle>
      <a:defPPr>
        <a:defRPr lang="ja-JP">
          <a:uFillTx/>
        </a:defRPr>
      </a:defPPr>
      <a:lvl1pPr marL="0" algn="l" defTabSz="914400" rtl="0" eaLnBrk="1" latinLnBrk="0" hangingPunct="1">
        <a:defRPr kumimoji="1" sz="1800" kern="1200">
          <a:solidFill>
            <a:schemeClr val="tx1"/>
          </a:solidFill>
          <a:uFillTx/>
          <a:latin typeface="+mn-lt"/>
          <a:ea typeface="+mn-ea"/>
          <a:cs typeface="+mn-cs"/>
        </a:defRPr>
      </a:lvl1pPr>
      <a:lvl2pPr marL="457200" algn="l" defTabSz="914400" rtl="0" eaLnBrk="1" latinLnBrk="0" hangingPunct="1">
        <a:defRPr kumimoji="1" sz="1800" kern="1200">
          <a:solidFill>
            <a:schemeClr val="tx1"/>
          </a:solidFill>
          <a:uFillTx/>
          <a:latin typeface="+mn-lt"/>
          <a:ea typeface="+mn-ea"/>
          <a:cs typeface="+mn-cs"/>
        </a:defRPr>
      </a:lvl2pPr>
      <a:lvl3pPr marL="914400" algn="l" defTabSz="914400" rtl="0" eaLnBrk="1" latinLnBrk="0" hangingPunct="1">
        <a:defRPr kumimoji="1" sz="1800" kern="1200">
          <a:solidFill>
            <a:schemeClr val="tx1"/>
          </a:solidFill>
          <a:uFillTx/>
          <a:latin typeface="+mn-lt"/>
          <a:ea typeface="+mn-ea"/>
          <a:cs typeface="+mn-cs"/>
        </a:defRPr>
      </a:lvl3pPr>
      <a:lvl4pPr marL="1371600" algn="l" defTabSz="914400" rtl="0" eaLnBrk="1" latinLnBrk="0" hangingPunct="1">
        <a:defRPr kumimoji="1" sz="1800" kern="1200">
          <a:solidFill>
            <a:schemeClr val="tx1"/>
          </a:solidFill>
          <a:uFillTx/>
          <a:latin typeface="+mn-lt"/>
          <a:ea typeface="+mn-ea"/>
          <a:cs typeface="+mn-cs"/>
        </a:defRPr>
      </a:lvl4pPr>
      <a:lvl5pPr marL="1828800" algn="l" defTabSz="914400" rtl="0" eaLnBrk="1" latinLnBrk="0" hangingPunct="1">
        <a:defRPr kumimoji="1" sz="1800" kern="1200">
          <a:solidFill>
            <a:schemeClr val="tx1"/>
          </a:solidFill>
          <a:uFillTx/>
          <a:latin typeface="+mn-lt"/>
          <a:ea typeface="+mn-ea"/>
          <a:cs typeface="+mn-cs"/>
        </a:defRPr>
      </a:lvl5pPr>
      <a:lvl6pPr marL="2286000" algn="l" defTabSz="914400" rtl="0" eaLnBrk="1" latinLnBrk="0" hangingPunct="1">
        <a:defRPr kumimoji="1" sz="1800" kern="1200">
          <a:solidFill>
            <a:schemeClr val="tx1"/>
          </a:solidFill>
          <a:uFillTx/>
          <a:latin typeface="+mn-lt"/>
          <a:ea typeface="+mn-ea"/>
          <a:cs typeface="+mn-cs"/>
        </a:defRPr>
      </a:lvl6pPr>
      <a:lvl7pPr marL="2743200" algn="l" defTabSz="914400" rtl="0" eaLnBrk="1" latinLnBrk="0" hangingPunct="1">
        <a:defRPr kumimoji="1" sz="1800" kern="1200">
          <a:solidFill>
            <a:schemeClr val="tx1"/>
          </a:solidFill>
          <a:uFillTx/>
          <a:latin typeface="+mn-lt"/>
          <a:ea typeface="+mn-ea"/>
          <a:cs typeface="+mn-cs"/>
        </a:defRPr>
      </a:lvl7pPr>
      <a:lvl8pPr marL="3200400" algn="l" defTabSz="914400" rtl="0" eaLnBrk="1" latinLnBrk="0" hangingPunct="1">
        <a:defRPr kumimoji="1" sz="1800" kern="1200">
          <a:solidFill>
            <a:schemeClr val="tx1"/>
          </a:solidFill>
          <a:uFillTx/>
          <a:latin typeface="+mn-lt"/>
          <a:ea typeface="+mn-ea"/>
          <a:cs typeface="+mn-cs"/>
        </a:defRPr>
      </a:lvl8pPr>
      <a:lvl9pPr marL="3657600" algn="l" defTabSz="914400" rtl="0" eaLnBrk="1" latinLnBrk="0" hangingPunct="1">
        <a:defRPr kumimoji="1" sz="1800" kern="1200">
          <a:solidFill>
            <a:schemeClr val="tx1"/>
          </a:solidFill>
          <a:uFillTx/>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532862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Lst>
  <p:hf hdr="0" ftr="0" dt="0"/>
  <p:txStyles>
    <p:titleStyle>
      <a:lvl1pPr algn="l" rtl="0" eaLnBrk="0" fontAlgn="base" hangingPunct="0">
        <a:spcBef>
          <a:spcPct val="0"/>
        </a:spcBef>
        <a:spcAft>
          <a:spcPct val="0"/>
        </a:spcAft>
        <a:defRPr kumimoji="1" sz="12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algn="l" rtl="0" eaLnBrk="0" fontAlgn="base" hangingPunct="0">
        <a:spcBef>
          <a:spcPct val="0"/>
        </a:spcBef>
        <a:spcAft>
          <a:spcPct val="0"/>
        </a:spcAft>
        <a:defRPr kumimoji="1" sz="1200" b="1">
          <a:solidFill>
            <a:srgbClr val="10253F"/>
          </a:solidFill>
          <a:latin typeface="Arial" pitchFamily="34" charset="0"/>
          <a:ea typeface="ＭＳ Ｐゴシック" pitchFamily="50" charset="-128"/>
          <a:cs typeface="Arial" pitchFamily="34" charset="0"/>
        </a:defRPr>
      </a:lvl2pPr>
      <a:lvl3pPr algn="l" rtl="0" eaLnBrk="0" fontAlgn="base" hangingPunct="0">
        <a:spcBef>
          <a:spcPct val="0"/>
        </a:spcBef>
        <a:spcAft>
          <a:spcPct val="0"/>
        </a:spcAft>
        <a:defRPr kumimoji="1" sz="1200" b="1">
          <a:solidFill>
            <a:srgbClr val="10253F"/>
          </a:solidFill>
          <a:latin typeface="Arial" pitchFamily="34" charset="0"/>
          <a:ea typeface="ＭＳ Ｐゴシック" pitchFamily="50" charset="-128"/>
          <a:cs typeface="Arial" pitchFamily="34" charset="0"/>
        </a:defRPr>
      </a:lvl3pPr>
      <a:lvl4pPr algn="l" rtl="0" eaLnBrk="0" fontAlgn="base" hangingPunct="0">
        <a:spcBef>
          <a:spcPct val="0"/>
        </a:spcBef>
        <a:spcAft>
          <a:spcPct val="0"/>
        </a:spcAft>
        <a:defRPr kumimoji="1" sz="1200" b="1">
          <a:solidFill>
            <a:srgbClr val="10253F"/>
          </a:solidFill>
          <a:latin typeface="Arial" pitchFamily="34" charset="0"/>
          <a:ea typeface="ＭＳ Ｐゴシック" pitchFamily="50" charset="-128"/>
          <a:cs typeface="Arial" pitchFamily="34" charset="0"/>
        </a:defRPr>
      </a:lvl4pPr>
      <a:lvl5pPr algn="l" rtl="0" eaLnBrk="0" fontAlgn="base" hangingPunct="0">
        <a:spcBef>
          <a:spcPct val="0"/>
        </a:spcBef>
        <a:spcAft>
          <a:spcPct val="0"/>
        </a:spcAft>
        <a:defRPr kumimoji="1" sz="1200" b="1">
          <a:solidFill>
            <a:srgbClr val="10253F"/>
          </a:solidFill>
          <a:latin typeface="Arial" pitchFamily="34" charset="0"/>
          <a:ea typeface="ＭＳ Ｐゴシック" pitchFamily="50" charset="-128"/>
          <a:cs typeface="Arial" pitchFamily="34" charset="0"/>
        </a:defRPr>
      </a:lvl5pPr>
      <a:lvl6pPr marL="342892" algn="l" rtl="0" fontAlgn="base">
        <a:spcBef>
          <a:spcPct val="0"/>
        </a:spcBef>
        <a:spcAft>
          <a:spcPct val="0"/>
        </a:spcAft>
        <a:defRPr kumimoji="1" sz="1800">
          <a:solidFill>
            <a:schemeClr val="tx1"/>
          </a:solidFill>
          <a:latin typeface="Times New Roman" pitchFamily="18" charset="0"/>
          <a:ea typeface="ＭＳ Ｐゴシック" pitchFamily="50" charset="-128"/>
        </a:defRPr>
      </a:lvl6pPr>
      <a:lvl7pPr marL="685783" algn="l" rtl="0" fontAlgn="base">
        <a:spcBef>
          <a:spcPct val="0"/>
        </a:spcBef>
        <a:spcAft>
          <a:spcPct val="0"/>
        </a:spcAft>
        <a:defRPr kumimoji="1" sz="1800">
          <a:solidFill>
            <a:schemeClr val="tx1"/>
          </a:solidFill>
          <a:latin typeface="Times New Roman" pitchFamily="18" charset="0"/>
          <a:ea typeface="ＭＳ Ｐゴシック" pitchFamily="50" charset="-128"/>
        </a:defRPr>
      </a:lvl7pPr>
      <a:lvl8pPr marL="1028675" algn="l" rtl="0" fontAlgn="base">
        <a:spcBef>
          <a:spcPct val="0"/>
        </a:spcBef>
        <a:spcAft>
          <a:spcPct val="0"/>
        </a:spcAft>
        <a:defRPr kumimoji="1" sz="1800">
          <a:solidFill>
            <a:schemeClr val="tx1"/>
          </a:solidFill>
          <a:latin typeface="Times New Roman" pitchFamily="18" charset="0"/>
          <a:ea typeface="ＭＳ Ｐゴシック" pitchFamily="50" charset="-128"/>
        </a:defRPr>
      </a:lvl8pPr>
      <a:lvl9pPr marL="1371566" algn="l" rtl="0" fontAlgn="base">
        <a:spcBef>
          <a:spcPct val="0"/>
        </a:spcBef>
        <a:spcAft>
          <a:spcPct val="0"/>
        </a:spcAft>
        <a:defRPr kumimoji="1" sz="1800">
          <a:solidFill>
            <a:schemeClr val="tx1"/>
          </a:solidFill>
          <a:latin typeface="Times New Roman" pitchFamily="18" charset="0"/>
          <a:ea typeface="ＭＳ Ｐゴシック" pitchFamily="50" charset="-128"/>
        </a:defRPr>
      </a:lvl9pPr>
    </p:titleStyle>
    <p:bodyStyle>
      <a:lvl1pPr marL="0" indent="0" algn="l" rtl="0" eaLnBrk="0" fontAlgn="base" hangingPunct="0">
        <a:spcBef>
          <a:spcPct val="20000"/>
        </a:spcBef>
        <a:spcAft>
          <a:spcPct val="0"/>
        </a:spcAft>
        <a:buClr>
          <a:schemeClr val="bg1"/>
        </a:buClr>
        <a:buFont typeface="Arial" pitchFamily="34" charset="0"/>
        <a:buChar char="•"/>
        <a:defRPr kumimoji="1" sz="105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marL="198830" indent="-134538" algn="l" rtl="0" eaLnBrk="0" fontAlgn="base" hangingPunct="0">
        <a:spcBef>
          <a:spcPct val="20000"/>
        </a:spcBef>
        <a:spcAft>
          <a:spcPct val="0"/>
        </a:spcAft>
        <a:buClr>
          <a:srgbClr val="B60005"/>
        </a:buClr>
        <a:buFont typeface="Arial" pitchFamily="34" charset="0"/>
        <a:buChar char="•"/>
        <a:defRPr kumimoji="1" sz="105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2pPr>
      <a:lvl3pPr marL="332177" indent="-134538" algn="l" rtl="0" eaLnBrk="0" fontAlgn="base" hangingPunct="0">
        <a:spcBef>
          <a:spcPct val="20000"/>
        </a:spcBef>
        <a:spcAft>
          <a:spcPct val="0"/>
        </a:spcAft>
        <a:buClr>
          <a:srgbClr val="B60005"/>
        </a:buClr>
        <a:buFont typeface="Arial" pitchFamily="34" charset="0"/>
        <a:buChar char="̵"/>
        <a:defRPr kumimoji="1" sz="105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3pPr>
      <a:lvl4pPr marL="467904" indent="-134538" algn="l" rtl="0" eaLnBrk="0" fontAlgn="base" hangingPunct="0">
        <a:spcBef>
          <a:spcPct val="20000"/>
        </a:spcBef>
        <a:spcAft>
          <a:spcPct val="0"/>
        </a:spcAft>
        <a:buClr>
          <a:srgbClr val="B60005"/>
        </a:buClr>
        <a:buFont typeface="Wingdings" pitchFamily="2" charset="2"/>
        <a:buChar char="Ø"/>
        <a:defRPr kumimoji="1" sz="105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4pPr>
      <a:lvl5pPr marL="609585" indent="-134538" algn="l" defTabSz="535768" rtl="0" eaLnBrk="0" fontAlgn="base" hangingPunct="0">
        <a:spcBef>
          <a:spcPct val="20000"/>
        </a:spcBef>
        <a:spcAft>
          <a:spcPct val="0"/>
        </a:spcAft>
        <a:buClr>
          <a:srgbClr val="B60005"/>
        </a:buClr>
        <a:buFont typeface="Wingdings" pitchFamily="2" charset="2"/>
        <a:buChar char="p"/>
        <a:defRPr kumimoji="1" sz="105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5pPr>
      <a:lvl6pPr marL="1885903" indent="-171446" algn="l" rtl="0" fontAlgn="base">
        <a:spcBef>
          <a:spcPct val="20000"/>
        </a:spcBef>
        <a:spcAft>
          <a:spcPct val="0"/>
        </a:spcAft>
        <a:buClr>
          <a:srgbClr val="A50021"/>
        </a:buClr>
        <a:buFont typeface="Wingdings" pitchFamily="2" charset="2"/>
        <a:buChar char="§"/>
        <a:defRPr kumimoji="1" sz="1200">
          <a:solidFill>
            <a:schemeClr val="tx1"/>
          </a:solidFill>
          <a:latin typeface="+mn-lt"/>
          <a:ea typeface="+mn-ea"/>
        </a:defRPr>
      </a:lvl6pPr>
      <a:lvl7pPr marL="2228795" indent="-171446" algn="l" rtl="0" fontAlgn="base">
        <a:spcBef>
          <a:spcPct val="20000"/>
        </a:spcBef>
        <a:spcAft>
          <a:spcPct val="0"/>
        </a:spcAft>
        <a:buClr>
          <a:srgbClr val="A50021"/>
        </a:buClr>
        <a:buFont typeface="Wingdings" pitchFamily="2" charset="2"/>
        <a:buChar char="§"/>
        <a:defRPr kumimoji="1" sz="1200">
          <a:solidFill>
            <a:schemeClr val="tx1"/>
          </a:solidFill>
          <a:latin typeface="+mn-lt"/>
          <a:ea typeface="+mn-ea"/>
        </a:defRPr>
      </a:lvl7pPr>
      <a:lvl8pPr marL="2571686" indent="-171446" algn="l" rtl="0" fontAlgn="base">
        <a:spcBef>
          <a:spcPct val="20000"/>
        </a:spcBef>
        <a:spcAft>
          <a:spcPct val="0"/>
        </a:spcAft>
        <a:buClr>
          <a:srgbClr val="A50021"/>
        </a:buClr>
        <a:buFont typeface="Wingdings" pitchFamily="2" charset="2"/>
        <a:buChar char="§"/>
        <a:defRPr kumimoji="1" sz="1200">
          <a:solidFill>
            <a:schemeClr val="tx1"/>
          </a:solidFill>
          <a:latin typeface="+mn-lt"/>
          <a:ea typeface="+mn-ea"/>
        </a:defRPr>
      </a:lvl8pPr>
      <a:lvl9pPr marL="2914577" indent="-171446" algn="l" rtl="0" fontAlgn="base">
        <a:spcBef>
          <a:spcPct val="20000"/>
        </a:spcBef>
        <a:spcAft>
          <a:spcPct val="0"/>
        </a:spcAft>
        <a:buClr>
          <a:srgbClr val="A50021"/>
        </a:buClr>
        <a:buFont typeface="Wingdings" pitchFamily="2" charset="2"/>
        <a:buChar char="§"/>
        <a:defRPr kumimoji="1" sz="1200">
          <a:solidFill>
            <a:schemeClr val="tx1"/>
          </a:solidFill>
          <a:latin typeface="+mn-lt"/>
          <a:ea typeface="+mn-ea"/>
        </a:defRPr>
      </a:lvl9pPr>
    </p:bodyStyle>
    <p:otherStyle>
      <a:defPPr>
        <a:defRPr lang="ja-JP"/>
      </a:defPPr>
      <a:lvl1pPr marL="0" algn="l" defTabSz="685783" rtl="0" eaLnBrk="1" latinLnBrk="0" hangingPunct="1">
        <a:defRPr kumimoji="1" sz="1350" kern="1200">
          <a:solidFill>
            <a:schemeClr val="tx1"/>
          </a:solidFill>
          <a:latin typeface="+mn-lt"/>
          <a:ea typeface="+mn-ea"/>
          <a:cs typeface="+mn-cs"/>
        </a:defRPr>
      </a:lvl1pPr>
      <a:lvl2pPr marL="342892" algn="l" defTabSz="685783" rtl="0" eaLnBrk="1" latinLnBrk="0" hangingPunct="1">
        <a:defRPr kumimoji="1" sz="1350" kern="1200">
          <a:solidFill>
            <a:schemeClr val="tx1"/>
          </a:solidFill>
          <a:latin typeface="+mn-lt"/>
          <a:ea typeface="+mn-ea"/>
          <a:cs typeface="+mn-cs"/>
        </a:defRPr>
      </a:lvl2pPr>
      <a:lvl3pPr marL="685783" algn="l" defTabSz="685783" rtl="0" eaLnBrk="1" latinLnBrk="0" hangingPunct="1">
        <a:defRPr kumimoji="1" sz="1350" kern="1200">
          <a:solidFill>
            <a:schemeClr val="tx1"/>
          </a:solidFill>
          <a:latin typeface="+mn-lt"/>
          <a:ea typeface="+mn-ea"/>
          <a:cs typeface="+mn-cs"/>
        </a:defRPr>
      </a:lvl3pPr>
      <a:lvl4pPr marL="1028675" algn="l" defTabSz="685783" rtl="0" eaLnBrk="1" latinLnBrk="0" hangingPunct="1">
        <a:defRPr kumimoji="1" sz="1350" kern="1200">
          <a:solidFill>
            <a:schemeClr val="tx1"/>
          </a:solidFill>
          <a:latin typeface="+mn-lt"/>
          <a:ea typeface="+mn-ea"/>
          <a:cs typeface="+mn-cs"/>
        </a:defRPr>
      </a:lvl4pPr>
      <a:lvl5pPr marL="1371566" algn="l" defTabSz="685783" rtl="0" eaLnBrk="1" latinLnBrk="0" hangingPunct="1">
        <a:defRPr kumimoji="1" sz="1350" kern="1200">
          <a:solidFill>
            <a:schemeClr val="tx1"/>
          </a:solidFill>
          <a:latin typeface="+mn-lt"/>
          <a:ea typeface="+mn-ea"/>
          <a:cs typeface="+mn-cs"/>
        </a:defRPr>
      </a:lvl5pPr>
      <a:lvl6pPr marL="1714457" algn="l" defTabSz="685783" rtl="0" eaLnBrk="1" latinLnBrk="0" hangingPunct="1">
        <a:defRPr kumimoji="1" sz="1350" kern="1200">
          <a:solidFill>
            <a:schemeClr val="tx1"/>
          </a:solidFill>
          <a:latin typeface="+mn-lt"/>
          <a:ea typeface="+mn-ea"/>
          <a:cs typeface="+mn-cs"/>
        </a:defRPr>
      </a:lvl6pPr>
      <a:lvl7pPr marL="2057348" algn="l" defTabSz="685783" rtl="0" eaLnBrk="1" latinLnBrk="0" hangingPunct="1">
        <a:defRPr kumimoji="1" sz="1350" kern="1200">
          <a:solidFill>
            <a:schemeClr val="tx1"/>
          </a:solidFill>
          <a:latin typeface="+mn-lt"/>
          <a:ea typeface="+mn-ea"/>
          <a:cs typeface="+mn-cs"/>
        </a:defRPr>
      </a:lvl7pPr>
      <a:lvl8pPr marL="2400240" algn="l" defTabSz="685783" rtl="0" eaLnBrk="1" latinLnBrk="0" hangingPunct="1">
        <a:defRPr kumimoji="1" sz="1350" kern="1200">
          <a:solidFill>
            <a:schemeClr val="tx1"/>
          </a:solidFill>
          <a:latin typeface="+mn-lt"/>
          <a:ea typeface="+mn-ea"/>
          <a:cs typeface="+mn-cs"/>
        </a:defRPr>
      </a:lvl8pPr>
      <a:lvl9pPr marL="2743132" algn="l" defTabSz="685783"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0.xml.rels><?xml version="1.0" encoding="UTF-8" standalone="yes"?>
<Relationships xmlns="http://schemas.openxmlformats.org/package/2006/relationships"><Relationship Id="rId3" Type="http://schemas.openxmlformats.org/officeDocument/2006/relationships/image" Target="../media/image162.png"/><Relationship Id="rId2" Type="http://schemas.openxmlformats.org/officeDocument/2006/relationships/notesSlide" Target="../notesSlides/notesSlide49.xml"/><Relationship Id="rId1" Type="http://schemas.openxmlformats.org/officeDocument/2006/relationships/slideLayout" Target="../slideLayouts/slideLayout9.xml"/><Relationship Id="rId4" Type="http://schemas.openxmlformats.org/officeDocument/2006/relationships/image" Target="../media/image163.png"/></Relationships>
</file>

<file path=ppt/slides/_rels/slide101.xml.rels><?xml version="1.0" encoding="UTF-8" standalone="yes"?>
<Relationships xmlns="http://schemas.openxmlformats.org/package/2006/relationships"><Relationship Id="rId3" Type="http://schemas.openxmlformats.org/officeDocument/2006/relationships/image" Target="../media/image162.png"/><Relationship Id="rId2" Type="http://schemas.openxmlformats.org/officeDocument/2006/relationships/notesSlide" Target="../notesSlides/notesSlide50.xml"/><Relationship Id="rId1" Type="http://schemas.openxmlformats.org/officeDocument/2006/relationships/slideLayout" Target="../slideLayouts/slideLayout9.xml"/><Relationship Id="rId4" Type="http://schemas.openxmlformats.org/officeDocument/2006/relationships/image" Target="../media/image163.png"/></Relationships>
</file>

<file path=ppt/slides/_rels/slide102.xml.rels><?xml version="1.0" encoding="UTF-8" standalone="yes"?>
<Relationships xmlns="http://schemas.openxmlformats.org/package/2006/relationships"><Relationship Id="rId3" Type="http://schemas.openxmlformats.org/officeDocument/2006/relationships/image" Target="../media/image162.png"/><Relationship Id="rId2" Type="http://schemas.openxmlformats.org/officeDocument/2006/relationships/notesSlide" Target="../notesSlides/notesSlide51.xml"/><Relationship Id="rId1" Type="http://schemas.openxmlformats.org/officeDocument/2006/relationships/slideLayout" Target="../slideLayouts/slideLayout9.xml"/><Relationship Id="rId4" Type="http://schemas.openxmlformats.org/officeDocument/2006/relationships/image" Target="../media/image163.png"/></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9.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5.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9.xml"/><Relationship Id="rId1" Type="http://schemas.openxmlformats.org/officeDocument/2006/relationships/tags" Target="../tags/tag15.xml"/><Relationship Id="rId5" Type="http://schemas.openxmlformats.org/officeDocument/2006/relationships/image" Target="../media/image14.svg"/><Relationship Id="rId4" Type="http://schemas.openxmlformats.org/officeDocument/2006/relationships/image" Target="../media/image13.png"/></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7.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54.xml"/><Relationship Id="rId1" Type="http://schemas.openxmlformats.org/officeDocument/2006/relationships/slideLayout" Target="../slideLayouts/slideLayout9.xml"/><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9.xml"/><Relationship Id="rId1" Type="http://schemas.openxmlformats.org/officeDocument/2006/relationships/tags" Target="../tags/tag1.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9.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2.xml.rels><?xml version="1.0" encoding="UTF-8" standalone="yes"?>
<Relationships xmlns="http://schemas.openxmlformats.org/package/2006/relationships"><Relationship Id="rId3" Type="http://schemas.openxmlformats.org/officeDocument/2006/relationships/image" Target="../media/image164.png"/><Relationship Id="rId2" Type="http://schemas.openxmlformats.org/officeDocument/2006/relationships/notesSlide" Target="../notesSlides/notesSlide57.xml"/><Relationship Id="rId1" Type="http://schemas.openxmlformats.org/officeDocument/2006/relationships/slideLayout" Target="../slideLayouts/slideLayout22.xml"/><Relationship Id="rId4" Type="http://schemas.openxmlformats.org/officeDocument/2006/relationships/image" Target="../media/image165.png"/></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4.xml.rels><?xml version="1.0" encoding="UTF-8" standalone="yes"?>
<Relationships xmlns="http://schemas.openxmlformats.org/package/2006/relationships"><Relationship Id="rId2" Type="http://schemas.openxmlformats.org/officeDocument/2006/relationships/image" Target="../media/image166.png"/><Relationship Id="rId1" Type="http://schemas.openxmlformats.org/officeDocument/2006/relationships/slideLayout" Target="../slideLayouts/slideLayout9.xml"/></Relationships>
</file>

<file path=ppt/slides/_rels/slide115.xml.rels><?xml version="1.0" encoding="UTF-8" standalone="yes"?>
<Relationships xmlns="http://schemas.openxmlformats.org/package/2006/relationships"><Relationship Id="rId3" Type="http://schemas.openxmlformats.org/officeDocument/2006/relationships/image" Target="../media/image167.jpeg"/><Relationship Id="rId2" Type="http://schemas.openxmlformats.org/officeDocument/2006/relationships/notesSlide" Target="../notesSlides/notesSlide58.xml"/><Relationship Id="rId1" Type="http://schemas.openxmlformats.org/officeDocument/2006/relationships/slideLayout" Target="../slideLayouts/slideLayout9.xml"/><Relationship Id="rId6" Type="http://schemas.microsoft.com/office/2007/relationships/hdphoto" Target="../media/hdphoto1.wdp"/><Relationship Id="rId5" Type="http://schemas.openxmlformats.org/officeDocument/2006/relationships/image" Target="../media/image169.png"/><Relationship Id="rId4" Type="http://schemas.openxmlformats.org/officeDocument/2006/relationships/image" Target="../media/image168.jpeg"/></Relationships>
</file>

<file path=ppt/slides/_rels/slide116.xml.rels><?xml version="1.0" encoding="UTF-8" standalone="yes"?>
<Relationships xmlns="http://schemas.openxmlformats.org/package/2006/relationships"><Relationship Id="rId8" Type="http://schemas.openxmlformats.org/officeDocument/2006/relationships/image" Target="../media/image175.svg"/><Relationship Id="rId13" Type="http://schemas.openxmlformats.org/officeDocument/2006/relationships/image" Target="../media/image179.jpeg"/><Relationship Id="rId3" Type="http://schemas.openxmlformats.org/officeDocument/2006/relationships/image" Target="../media/image170.png"/><Relationship Id="rId7" Type="http://schemas.openxmlformats.org/officeDocument/2006/relationships/image" Target="../media/image174.png"/><Relationship Id="rId12" Type="http://schemas.openxmlformats.org/officeDocument/2006/relationships/image" Target="../media/image178.svg"/><Relationship Id="rId2" Type="http://schemas.openxmlformats.org/officeDocument/2006/relationships/notesSlide" Target="../notesSlides/notesSlide59.xml"/><Relationship Id="rId1" Type="http://schemas.openxmlformats.org/officeDocument/2006/relationships/slideLayout" Target="../slideLayouts/slideLayout9.xml"/><Relationship Id="rId6" Type="http://schemas.openxmlformats.org/officeDocument/2006/relationships/image" Target="../media/image173.emf"/><Relationship Id="rId11" Type="http://schemas.openxmlformats.org/officeDocument/2006/relationships/image" Target="../media/image104.png"/><Relationship Id="rId5" Type="http://schemas.openxmlformats.org/officeDocument/2006/relationships/image" Target="../media/image172.png"/><Relationship Id="rId15" Type="http://schemas.openxmlformats.org/officeDocument/2006/relationships/image" Target="../media/image181.jpeg"/><Relationship Id="rId10" Type="http://schemas.openxmlformats.org/officeDocument/2006/relationships/image" Target="../media/image177.svg"/><Relationship Id="rId4" Type="http://schemas.openxmlformats.org/officeDocument/2006/relationships/image" Target="../media/image171.png"/><Relationship Id="rId9" Type="http://schemas.openxmlformats.org/officeDocument/2006/relationships/image" Target="../media/image176.png"/><Relationship Id="rId14" Type="http://schemas.openxmlformats.org/officeDocument/2006/relationships/image" Target="../media/image180.png"/></Relationships>
</file>

<file path=ppt/slides/_rels/slide117.xml.rels><?xml version="1.0" encoding="UTF-8" standalone="yes"?>
<Relationships xmlns="http://schemas.openxmlformats.org/package/2006/relationships"><Relationship Id="rId2" Type="http://schemas.openxmlformats.org/officeDocument/2006/relationships/image" Target="../media/image182.emf"/><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9.xml"/><Relationship Id="rId1" Type="http://schemas.openxmlformats.org/officeDocument/2006/relationships/tags" Target="../tags/tag2.xml"/><Relationship Id="rId5" Type="http://schemas.openxmlformats.org/officeDocument/2006/relationships/image" Target="../media/image14.sv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9.xml"/><Relationship Id="rId1" Type="http://schemas.openxmlformats.org/officeDocument/2006/relationships/tags" Target="../tags/tag3.xml"/></Relationships>
</file>

<file path=ppt/slides/_rels/slide14.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9.xml"/><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9.xml"/><Relationship Id="rId1" Type="http://schemas.openxmlformats.org/officeDocument/2006/relationships/tags" Target="../tags/tag4.xml"/><Relationship Id="rId5" Type="http://schemas.openxmlformats.org/officeDocument/2006/relationships/image" Target="../media/image14.svg"/><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9.xml"/><Relationship Id="rId6" Type="http://schemas.openxmlformats.org/officeDocument/2006/relationships/image" Target="../media/image31.svg"/><Relationship Id="rId11" Type="http://schemas.openxmlformats.org/officeDocument/2006/relationships/image" Target="../media/image36.svg"/><Relationship Id="rId5" Type="http://schemas.openxmlformats.org/officeDocument/2006/relationships/image" Target="../media/image30.png"/><Relationship Id="rId10" Type="http://schemas.openxmlformats.org/officeDocument/2006/relationships/image" Target="../media/image35.png"/><Relationship Id="rId4" Type="http://schemas.openxmlformats.org/officeDocument/2006/relationships/image" Target="../media/image29.svg"/><Relationship Id="rId9" Type="http://schemas.openxmlformats.org/officeDocument/2006/relationships/image" Target="../media/image34.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notesSlide" Target="../notesSlides/notesSlide13.xml"/><Relationship Id="rId7" Type="http://schemas.openxmlformats.org/officeDocument/2006/relationships/image" Target="../media/image37.png"/><Relationship Id="rId2" Type="http://schemas.openxmlformats.org/officeDocument/2006/relationships/slideLayout" Target="../slideLayouts/slideLayout9.xml"/><Relationship Id="rId1" Type="http://schemas.openxmlformats.org/officeDocument/2006/relationships/tags" Target="../tags/tag5.xml"/><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4.jp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5.xml"/><Relationship Id="rId1" Type="http://schemas.openxmlformats.org/officeDocument/2006/relationships/slideLayout" Target="../slideLayouts/slideLayout9.xml"/><Relationship Id="rId5" Type="http://schemas.openxmlformats.org/officeDocument/2006/relationships/image" Target="../media/image44.png"/><Relationship Id="rId4" Type="http://schemas.openxmlformats.org/officeDocument/2006/relationships/image" Target="../media/image4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9.xml"/><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9.xml"/><Relationship Id="rId1" Type="http://schemas.openxmlformats.org/officeDocument/2006/relationships/tags" Target="../tags/tag6.xml"/><Relationship Id="rId5" Type="http://schemas.openxmlformats.org/officeDocument/2006/relationships/image" Target="../media/image14.svg"/><Relationship Id="rId4" Type="http://schemas.openxmlformats.org/officeDocument/2006/relationships/image" Target="../media/image13.png"/></Relationships>
</file>

<file path=ppt/slides/_rels/slide28.xml.rels><?xml version="1.0" encoding="UTF-8" standalone="yes"?>
<Relationships xmlns="http://schemas.openxmlformats.org/package/2006/relationships"><Relationship Id="rId8" Type="http://schemas.openxmlformats.org/officeDocument/2006/relationships/image" Target="../media/image50.svg"/><Relationship Id="rId13" Type="http://schemas.openxmlformats.org/officeDocument/2006/relationships/image" Target="../media/image55.png"/><Relationship Id="rId3" Type="http://schemas.openxmlformats.org/officeDocument/2006/relationships/image" Target="../media/image45.png"/><Relationship Id="rId7" Type="http://schemas.openxmlformats.org/officeDocument/2006/relationships/image" Target="../media/image49.png"/><Relationship Id="rId12" Type="http://schemas.openxmlformats.org/officeDocument/2006/relationships/image" Target="../media/image54.svg"/><Relationship Id="rId2" Type="http://schemas.openxmlformats.org/officeDocument/2006/relationships/slideLayout" Target="../slideLayouts/slideLayout9.xml"/><Relationship Id="rId1" Type="http://schemas.openxmlformats.org/officeDocument/2006/relationships/tags" Target="../tags/tag7.xml"/><Relationship Id="rId6" Type="http://schemas.openxmlformats.org/officeDocument/2006/relationships/image" Target="../media/image48.svg"/><Relationship Id="rId11" Type="http://schemas.openxmlformats.org/officeDocument/2006/relationships/image" Target="../media/image53.png"/><Relationship Id="rId5" Type="http://schemas.openxmlformats.org/officeDocument/2006/relationships/image" Target="../media/image47.png"/><Relationship Id="rId10" Type="http://schemas.openxmlformats.org/officeDocument/2006/relationships/image" Target="../media/image52.svg"/><Relationship Id="rId4" Type="http://schemas.openxmlformats.org/officeDocument/2006/relationships/image" Target="../media/image46.svg"/><Relationship Id="rId9" Type="http://schemas.openxmlformats.org/officeDocument/2006/relationships/image" Target="../media/image51.png"/><Relationship Id="rId14" Type="http://schemas.openxmlformats.org/officeDocument/2006/relationships/image" Target="../media/image56.svg"/></Relationships>
</file>

<file path=ppt/slides/_rels/slide29.xml.rels><?xml version="1.0" encoding="UTF-8" standalone="yes"?>
<Relationships xmlns="http://schemas.openxmlformats.org/package/2006/relationships"><Relationship Id="rId8" Type="http://schemas.openxmlformats.org/officeDocument/2006/relationships/image" Target="../media/image48.svg"/><Relationship Id="rId13" Type="http://schemas.openxmlformats.org/officeDocument/2006/relationships/image" Target="../media/image53.png"/><Relationship Id="rId3" Type="http://schemas.openxmlformats.org/officeDocument/2006/relationships/image" Target="../media/image57.png"/><Relationship Id="rId7" Type="http://schemas.openxmlformats.org/officeDocument/2006/relationships/image" Target="../media/image47.png"/><Relationship Id="rId12" Type="http://schemas.openxmlformats.org/officeDocument/2006/relationships/image" Target="../media/image60.svg"/><Relationship Id="rId2" Type="http://schemas.openxmlformats.org/officeDocument/2006/relationships/notesSlide" Target="../notesSlides/notesSlide18.xml"/><Relationship Id="rId16" Type="http://schemas.openxmlformats.org/officeDocument/2006/relationships/image" Target="../media/image52.svg"/><Relationship Id="rId1" Type="http://schemas.openxmlformats.org/officeDocument/2006/relationships/slideLayout" Target="../slideLayouts/slideLayout9.xml"/><Relationship Id="rId6" Type="http://schemas.openxmlformats.org/officeDocument/2006/relationships/image" Target="../media/image46.svg"/><Relationship Id="rId11" Type="http://schemas.openxmlformats.org/officeDocument/2006/relationships/image" Target="../media/image59.png"/><Relationship Id="rId5" Type="http://schemas.openxmlformats.org/officeDocument/2006/relationships/image" Target="../media/image45.png"/><Relationship Id="rId15" Type="http://schemas.openxmlformats.org/officeDocument/2006/relationships/image" Target="../media/image51.png"/><Relationship Id="rId10" Type="http://schemas.openxmlformats.org/officeDocument/2006/relationships/image" Target="../media/image50.svg"/><Relationship Id="rId4" Type="http://schemas.openxmlformats.org/officeDocument/2006/relationships/image" Target="../media/image58.svg"/><Relationship Id="rId9" Type="http://schemas.openxmlformats.org/officeDocument/2006/relationships/image" Target="../media/image49.png"/><Relationship Id="rId14" Type="http://schemas.openxmlformats.org/officeDocument/2006/relationships/image" Target="../media/image54.sv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jpeg"/><Relationship Id="rId1" Type="http://schemas.openxmlformats.org/officeDocument/2006/relationships/slideLayout" Target="../slideLayouts/slideLayout9.xml"/><Relationship Id="rId4" Type="http://schemas.openxmlformats.org/officeDocument/2006/relationships/image" Target="../media/image65.jpeg"/></Relationships>
</file>

<file path=ppt/slides/_rels/slide34.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9.xml"/><Relationship Id="rId5" Type="http://schemas.openxmlformats.org/officeDocument/2006/relationships/image" Target="../media/image69.png"/><Relationship Id="rId4" Type="http://schemas.openxmlformats.org/officeDocument/2006/relationships/image" Target="../media/image68.png"/></Relationships>
</file>

<file path=ppt/slides/_rels/slide35.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8" Type="http://schemas.openxmlformats.org/officeDocument/2006/relationships/image" Target="../media/image77.png"/><Relationship Id="rId3" Type="http://schemas.openxmlformats.org/officeDocument/2006/relationships/image" Target="../media/image72.png"/><Relationship Id="rId7" Type="http://schemas.openxmlformats.org/officeDocument/2006/relationships/image" Target="../media/image76.png"/><Relationship Id="rId2" Type="http://schemas.openxmlformats.org/officeDocument/2006/relationships/image" Target="../media/image69.png"/><Relationship Id="rId1" Type="http://schemas.openxmlformats.org/officeDocument/2006/relationships/slideLayout" Target="../slideLayouts/slideLayout9.xml"/><Relationship Id="rId6" Type="http://schemas.openxmlformats.org/officeDocument/2006/relationships/image" Target="../media/image75.png"/><Relationship Id="rId5" Type="http://schemas.openxmlformats.org/officeDocument/2006/relationships/image" Target="../media/image74.png"/><Relationship Id="rId4" Type="http://schemas.openxmlformats.org/officeDocument/2006/relationships/image" Target="../media/image73.png"/></Relationships>
</file>

<file path=ppt/slides/_rels/slide39.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9.xml"/><Relationship Id="rId6" Type="http://schemas.openxmlformats.org/officeDocument/2006/relationships/image" Target="../media/image82.png"/><Relationship Id="rId5" Type="http://schemas.openxmlformats.org/officeDocument/2006/relationships/image" Target="../media/image81.png"/><Relationship Id="rId4" Type="http://schemas.openxmlformats.org/officeDocument/2006/relationships/image" Target="../media/image8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slideLayout" Target="../slideLayouts/slideLayout9.xml"/><Relationship Id="rId1" Type="http://schemas.openxmlformats.org/officeDocument/2006/relationships/tags" Target="../tags/tag8.xml"/><Relationship Id="rId6" Type="http://schemas.openxmlformats.org/officeDocument/2006/relationships/image" Target="../media/image86.png"/><Relationship Id="rId5" Type="http://schemas.openxmlformats.org/officeDocument/2006/relationships/image" Target="../media/image85.png"/><Relationship Id="rId4" Type="http://schemas.openxmlformats.org/officeDocument/2006/relationships/image" Target="../media/image84.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9.xml"/><Relationship Id="rId1" Type="http://schemas.openxmlformats.org/officeDocument/2006/relationships/tags" Target="../tags/tag9.xml"/><Relationship Id="rId5" Type="http://schemas.openxmlformats.org/officeDocument/2006/relationships/image" Target="../media/image88.png"/><Relationship Id="rId4" Type="http://schemas.openxmlformats.org/officeDocument/2006/relationships/image" Target="../media/image87.png"/></Relationships>
</file>

<file path=ppt/slides/_rels/slide44.xml.rels><?xml version="1.0" encoding="UTF-8" standalone="yes"?>
<Relationships xmlns="http://schemas.openxmlformats.org/package/2006/relationships"><Relationship Id="rId8" Type="http://schemas.openxmlformats.org/officeDocument/2006/relationships/image" Target="../media/image93.png"/><Relationship Id="rId3" Type="http://schemas.openxmlformats.org/officeDocument/2006/relationships/notesSlide" Target="../notesSlides/notesSlide23.xml"/><Relationship Id="rId7" Type="http://schemas.openxmlformats.org/officeDocument/2006/relationships/image" Target="../media/image92.svg"/><Relationship Id="rId2" Type="http://schemas.openxmlformats.org/officeDocument/2006/relationships/slideLayout" Target="../slideLayouts/slideLayout9.xml"/><Relationship Id="rId1" Type="http://schemas.openxmlformats.org/officeDocument/2006/relationships/tags" Target="../tags/tag10.xml"/><Relationship Id="rId6" Type="http://schemas.openxmlformats.org/officeDocument/2006/relationships/image" Target="../media/image91.png"/><Relationship Id="rId5" Type="http://schemas.openxmlformats.org/officeDocument/2006/relationships/image" Target="../media/image90.svg"/><Relationship Id="rId4" Type="http://schemas.openxmlformats.org/officeDocument/2006/relationships/image" Target="../media/image89.png"/><Relationship Id="rId9" Type="http://schemas.openxmlformats.org/officeDocument/2006/relationships/image" Target="../media/image94.sv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9.xml"/><Relationship Id="rId1" Type="http://schemas.openxmlformats.org/officeDocument/2006/relationships/tags" Target="../tags/tag11.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9.xml"/><Relationship Id="rId1" Type="http://schemas.openxmlformats.org/officeDocument/2006/relationships/tags" Target="../tags/tag12.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9.xml"/><Relationship Id="rId1" Type="http://schemas.openxmlformats.org/officeDocument/2006/relationships/tags" Target="../tags/tag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8" Type="http://schemas.openxmlformats.org/officeDocument/2006/relationships/image" Target="../media/image95.png"/><Relationship Id="rId3" Type="http://schemas.openxmlformats.org/officeDocument/2006/relationships/image" Target="../media/image14.svg"/><Relationship Id="rId7" Type="http://schemas.openxmlformats.org/officeDocument/2006/relationships/image" Target="../media/image18.svg"/><Relationship Id="rId2" Type="http://schemas.openxmlformats.org/officeDocument/2006/relationships/image" Target="../media/image13.png"/><Relationship Id="rId1" Type="http://schemas.openxmlformats.org/officeDocument/2006/relationships/slideLayout" Target="../slideLayouts/slideLayout9.xml"/><Relationship Id="rId6" Type="http://schemas.openxmlformats.org/officeDocument/2006/relationships/image" Target="../media/image17.png"/><Relationship Id="rId5" Type="http://schemas.openxmlformats.org/officeDocument/2006/relationships/image" Target="../media/image16.sv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image" Target="../media/image9.svg"/></Relationships>
</file>

<file path=ppt/slides/_rels/slide50.xml.rels><?xml version="1.0" encoding="UTF-8" standalone="yes"?>
<Relationships xmlns="http://schemas.openxmlformats.org/package/2006/relationships"><Relationship Id="rId3" Type="http://schemas.openxmlformats.org/officeDocument/2006/relationships/image" Target="../media/image14.svg"/><Relationship Id="rId7" Type="http://schemas.openxmlformats.org/officeDocument/2006/relationships/image" Target="../media/image18.svg"/><Relationship Id="rId2" Type="http://schemas.openxmlformats.org/officeDocument/2006/relationships/image" Target="../media/image13.png"/><Relationship Id="rId1" Type="http://schemas.openxmlformats.org/officeDocument/2006/relationships/slideLayout" Target="../slideLayouts/slideLayout9.xml"/><Relationship Id="rId6" Type="http://schemas.openxmlformats.org/officeDocument/2006/relationships/image" Target="../media/image17.png"/><Relationship Id="rId5" Type="http://schemas.openxmlformats.org/officeDocument/2006/relationships/image" Target="../media/image16.svg"/><Relationship Id="rId4" Type="http://schemas.openxmlformats.org/officeDocument/2006/relationships/image" Target="../media/image15.png"/></Relationships>
</file>

<file path=ppt/slides/_rels/slide51.xml.rels><?xml version="1.0" encoding="UTF-8" standalone="yes"?>
<Relationships xmlns="http://schemas.openxmlformats.org/package/2006/relationships"><Relationship Id="rId3" Type="http://schemas.openxmlformats.org/officeDocument/2006/relationships/image" Target="../media/image14.svg"/><Relationship Id="rId7" Type="http://schemas.openxmlformats.org/officeDocument/2006/relationships/image" Target="../media/image18.svg"/><Relationship Id="rId2" Type="http://schemas.openxmlformats.org/officeDocument/2006/relationships/image" Target="../media/image13.png"/><Relationship Id="rId1" Type="http://schemas.openxmlformats.org/officeDocument/2006/relationships/slideLayout" Target="../slideLayouts/slideLayout9.xml"/><Relationship Id="rId6" Type="http://schemas.openxmlformats.org/officeDocument/2006/relationships/image" Target="../media/image17.png"/><Relationship Id="rId5" Type="http://schemas.openxmlformats.org/officeDocument/2006/relationships/image" Target="../media/image16.svg"/><Relationship Id="rId4" Type="http://schemas.openxmlformats.org/officeDocument/2006/relationships/image" Target="../media/image15.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9.xml"/><Relationship Id="rId1" Type="http://schemas.openxmlformats.org/officeDocument/2006/relationships/tags" Target="../tags/tag1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55.xml.rels><?xml version="1.0" encoding="UTF-8" standalone="yes"?>
<Relationships xmlns="http://schemas.openxmlformats.org/package/2006/relationships"><Relationship Id="rId8" Type="http://schemas.openxmlformats.org/officeDocument/2006/relationships/image" Target="../media/image38.svg"/><Relationship Id="rId13" Type="http://schemas.openxmlformats.org/officeDocument/2006/relationships/image" Target="../media/image34.jpg"/><Relationship Id="rId3" Type="http://schemas.openxmlformats.org/officeDocument/2006/relationships/image" Target="../media/image96.png"/><Relationship Id="rId7" Type="http://schemas.openxmlformats.org/officeDocument/2006/relationships/image" Target="../media/image37.png"/><Relationship Id="rId12" Type="http://schemas.openxmlformats.org/officeDocument/2006/relationships/image" Target="../media/image101.svg"/><Relationship Id="rId17" Type="http://schemas.openxmlformats.org/officeDocument/2006/relationships/image" Target="../media/image80.png"/><Relationship Id="rId2" Type="http://schemas.openxmlformats.org/officeDocument/2006/relationships/notesSlide" Target="../notesSlides/notesSlide29.xml"/><Relationship Id="rId16" Type="http://schemas.openxmlformats.org/officeDocument/2006/relationships/image" Target="../media/image76.png"/><Relationship Id="rId1" Type="http://schemas.openxmlformats.org/officeDocument/2006/relationships/slideLayout" Target="../slideLayouts/slideLayout9.xml"/><Relationship Id="rId6" Type="http://schemas.openxmlformats.org/officeDocument/2006/relationships/image" Target="../media/image99.svg"/><Relationship Id="rId11" Type="http://schemas.openxmlformats.org/officeDocument/2006/relationships/image" Target="../media/image100.png"/><Relationship Id="rId5" Type="http://schemas.openxmlformats.org/officeDocument/2006/relationships/image" Target="../media/image98.png"/><Relationship Id="rId15" Type="http://schemas.openxmlformats.org/officeDocument/2006/relationships/image" Target="../media/image31.svg"/><Relationship Id="rId10" Type="http://schemas.openxmlformats.org/officeDocument/2006/relationships/image" Target="../media/image33.svg"/><Relationship Id="rId4" Type="http://schemas.openxmlformats.org/officeDocument/2006/relationships/image" Target="../media/image97.svg"/><Relationship Id="rId9" Type="http://schemas.openxmlformats.org/officeDocument/2006/relationships/image" Target="../media/image32.png"/><Relationship Id="rId14" Type="http://schemas.openxmlformats.org/officeDocument/2006/relationships/image" Target="../media/image30.png"/></Relationships>
</file>

<file path=ppt/slides/_rels/slide56.xml.rels><?xml version="1.0" encoding="UTF-8" standalone="yes"?>
<Relationships xmlns="http://schemas.openxmlformats.org/package/2006/relationships"><Relationship Id="rId8" Type="http://schemas.openxmlformats.org/officeDocument/2006/relationships/image" Target="../media/image100.png"/><Relationship Id="rId13" Type="http://schemas.openxmlformats.org/officeDocument/2006/relationships/image" Target="../media/image38.svg"/><Relationship Id="rId3" Type="http://schemas.openxmlformats.org/officeDocument/2006/relationships/image" Target="../media/image34.jpg"/><Relationship Id="rId7" Type="http://schemas.openxmlformats.org/officeDocument/2006/relationships/image" Target="../media/image97.svg"/><Relationship Id="rId12" Type="http://schemas.openxmlformats.org/officeDocument/2006/relationships/image" Target="../media/image37.png"/><Relationship Id="rId17" Type="http://schemas.openxmlformats.org/officeDocument/2006/relationships/image" Target="../media/image105.svg"/><Relationship Id="rId2" Type="http://schemas.openxmlformats.org/officeDocument/2006/relationships/notesSlide" Target="../notesSlides/notesSlide30.xml"/><Relationship Id="rId16" Type="http://schemas.openxmlformats.org/officeDocument/2006/relationships/image" Target="../media/image104.png"/><Relationship Id="rId1" Type="http://schemas.openxmlformats.org/officeDocument/2006/relationships/slideLayout" Target="../slideLayouts/slideLayout9.xml"/><Relationship Id="rId6" Type="http://schemas.openxmlformats.org/officeDocument/2006/relationships/image" Target="../media/image96.png"/><Relationship Id="rId11" Type="http://schemas.openxmlformats.org/officeDocument/2006/relationships/image" Target="../media/image99.svg"/><Relationship Id="rId5" Type="http://schemas.openxmlformats.org/officeDocument/2006/relationships/image" Target="../media/image33.svg"/><Relationship Id="rId15" Type="http://schemas.openxmlformats.org/officeDocument/2006/relationships/image" Target="../media/image103.svg"/><Relationship Id="rId10" Type="http://schemas.openxmlformats.org/officeDocument/2006/relationships/image" Target="../media/image98.png"/><Relationship Id="rId4" Type="http://schemas.openxmlformats.org/officeDocument/2006/relationships/image" Target="../media/image32.png"/><Relationship Id="rId9" Type="http://schemas.openxmlformats.org/officeDocument/2006/relationships/image" Target="../media/image101.svg"/><Relationship Id="rId14" Type="http://schemas.openxmlformats.org/officeDocument/2006/relationships/image" Target="../media/image102.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9.xml"/><Relationship Id="rId5" Type="http://schemas.openxmlformats.org/officeDocument/2006/relationships/image" Target="../media/image11.svg"/><Relationship Id="rId4" Type="http://schemas.openxmlformats.org/officeDocument/2006/relationships/image" Target="../media/image10.png"/></Relationships>
</file>

<file path=ppt/slides/_rels/slide60.xml.rels><?xml version="1.0" encoding="UTF-8" standalone="yes"?>
<Relationships xmlns="http://schemas.openxmlformats.org/package/2006/relationships"><Relationship Id="rId8" Type="http://schemas.openxmlformats.org/officeDocument/2006/relationships/image" Target="../media/image77.png"/><Relationship Id="rId3" Type="http://schemas.openxmlformats.org/officeDocument/2006/relationships/image" Target="../media/image107.png"/><Relationship Id="rId7" Type="http://schemas.openxmlformats.org/officeDocument/2006/relationships/image" Target="../media/image110.png"/><Relationship Id="rId2" Type="http://schemas.openxmlformats.org/officeDocument/2006/relationships/image" Target="../media/image106.png"/><Relationship Id="rId1" Type="http://schemas.openxmlformats.org/officeDocument/2006/relationships/slideLayout" Target="../slideLayouts/slideLayout9.xml"/><Relationship Id="rId6" Type="http://schemas.openxmlformats.org/officeDocument/2006/relationships/image" Target="../media/image75.png"/><Relationship Id="rId5" Type="http://schemas.openxmlformats.org/officeDocument/2006/relationships/image" Target="../media/image109.png"/><Relationship Id="rId4" Type="http://schemas.openxmlformats.org/officeDocument/2006/relationships/image" Target="../media/image108.png"/></Relationships>
</file>

<file path=ppt/slides/_rels/slide61.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111.png"/><Relationship Id="rId1" Type="http://schemas.openxmlformats.org/officeDocument/2006/relationships/slideLayout" Target="../slideLayouts/slideLayout9.xml"/><Relationship Id="rId6" Type="http://schemas.openxmlformats.org/officeDocument/2006/relationships/image" Target="../media/image114.png"/><Relationship Id="rId5" Type="http://schemas.openxmlformats.org/officeDocument/2006/relationships/image" Target="../media/image113.png"/><Relationship Id="rId4" Type="http://schemas.openxmlformats.org/officeDocument/2006/relationships/image" Target="../media/image112.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9.xml"/></Relationships>
</file>

<file path=ppt/slides/_rels/slide64.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notesSlide" Target="../notesSlides/notesSlide34.xml"/><Relationship Id="rId1" Type="http://schemas.openxmlformats.org/officeDocument/2006/relationships/slideLayout" Target="../slideLayouts/slideLayout9.xml"/><Relationship Id="rId5" Type="http://schemas.openxmlformats.org/officeDocument/2006/relationships/image" Target="../media/image117.png"/><Relationship Id="rId4" Type="http://schemas.openxmlformats.org/officeDocument/2006/relationships/image" Target="../media/image116.png"/></Relationships>
</file>

<file path=ppt/slides/_rels/slide65.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notesSlide" Target="../notesSlides/notesSlide35.xml"/><Relationship Id="rId1" Type="http://schemas.openxmlformats.org/officeDocument/2006/relationships/slideLayout" Target="../slideLayouts/slideLayout9.xml"/><Relationship Id="rId4" Type="http://schemas.openxmlformats.org/officeDocument/2006/relationships/image" Target="../media/image119.png"/></Relationships>
</file>

<file path=ppt/slides/_rels/slide66.xml.rels><?xml version="1.0" encoding="UTF-8" standalone="yes"?>
<Relationships xmlns="http://schemas.openxmlformats.org/package/2006/relationships"><Relationship Id="rId2" Type="http://schemas.openxmlformats.org/officeDocument/2006/relationships/image" Target="../media/image120.png"/><Relationship Id="rId1" Type="http://schemas.openxmlformats.org/officeDocument/2006/relationships/slideLayout" Target="../slideLayouts/slideLayout9.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9.xml.rels><?xml version="1.0" encoding="UTF-8" standalone="yes"?>
<Relationships xmlns="http://schemas.openxmlformats.org/package/2006/relationships"><Relationship Id="rId2" Type="http://schemas.openxmlformats.org/officeDocument/2006/relationships/image" Target="../media/image121.emf"/><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0.xml.rels><?xml version="1.0" encoding="UTF-8" standalone="yes"?>
<Relationships xmlns="http://schemas.openxmlformats.org/package/2006/relationships"><Relationship Id="rId2" Type="http://schemas.openxmlformats.org/officeDocument/2006/relationships/image" Target="../media/image122.png"/><Relationship Id="rId1" Type="http://schemas.openxmlformats.org/officeDocument/2006/relationships/slideLayout" Target="../slideLayouts/slideLayout9.xml"/></Relationships>
</file>

<file path=ppt/slides/_rels/slide71.xml.rels><?xml version="1.0" encoding="UTF-8" standalone="yes"?>
<Relationships xmlns="http://schemas.openxmlformats.org/package/2006/relationships"><Relationship Id="rId2" Type="http://schemas.openxmlformats.org/officeDocument/2006/relationships/image" Target="../media/image123.png"/><Relationship Id="rId1" Type="http://schemas.openxmlformats.org/officeDocument/2006/relationships/slideLayout" Target="../slideLayouts/slideLayout9.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3.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36.xml"/><Relationship Id="rId1" Type="http://schemas.openxmlformats.org/officeDocument/2006/relationships/slideLayout" Target="../slideLayouts/slideLayout9.xml"/></Relationships>
</file>

<file path=ppt/slides/_rels/slide74.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37.xml"/><Relationship Id="rId1" Type="http://schemas.openxmlformats.org/officeDocument/2006/relationships/slideLayout" Target="../slideLayouts/slideLayout9.xml"/></Relationships>
</file>

<file path=ppt/slides/_rels/slide75.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34.jpg"/><Relationship Id="rId7" Type="http://schemas.openxmlformats.org/officeDocument/2006/relationships/image" Target="../media/image32.png"/><Relationship Id="rId2" Type="http://schemas.openxmlformats.org/officeDocument/2006/relationships/notesSlide" Target="../notesSlides/notesSlide38.xml"/><Relationship Id="rId1" Type="http://schemas.openxmlformats.org/officeDocument/2006/relationships/slideLayout" Target="../slideLayouts/slideLayout9.xml"/><Relationship Id="rId6" Type="http://schemas.openxmlformats.org/officeDocument/2006/relationships/image" Target="../media/image124.png"/><Relationship Id="rId5" Type="http://schemas.openxmlformats.org/officeDocument/2006/relationships/image" Target="../media/image97.svg"/><Relationship Id="rId4" Type="http://schemas.openxmlformats.org/officeDocument/2006/relationships/image" Target="../media/image96.png"/></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9.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jpeg"/><Relationship Id="rId7" Type="http://schemas.openxmlformats.org/officeDocument/2006/relationships/image" Target="../media/image16.svg"/><Relationship Id="rId2" Type="http://schemas.openxmlformats.org/officeDocument/2006/relationships/notesSlide" Target="../notesSlides/notesSlide5.xml"/><Relationship Id="rId1" Type="http://schemas.openxmlformats.org/officeDocument/2006/relationships/slideLayout" Target="../slideLayouts/slideLayout9.xml"/><Relationship Id="rId6" Type="http://schemas.openxmlformats.org/officeDocument/2006/relationships/image" Target="../media/image15.png"/><Relationship Id="rId5" Type="http://schemas.openxmlformats.org/officeDocument/2006/relationships/image" Target="../media/image14.sv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sv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1.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126.svg"/><Relationship Id="rId3" Type="http://schemas.openxmlformats.org/officeDocument/2006/relationships/image" Target="../media/image103.svg"/><Relationship Id="rId7" Type="http://schemas.openxmlformats.org/officeDocument/2006/relationships/image" Target="../media/image97.svg"/><Relationship Id="rId12" Type="http://schemas.openxmlformats.org/officeDocument/2006/relationships/image" Target="../media/image125.png"/><Relationship Id="rId2" Type="http://schemas.openxmlformats.org/officeDocument/2006/relationships/image" Target="../media/image102.png"/><Relationship Id="rId1" Type="http://schemas.openxmlformats.org/officeDocument/2006/relationships/slideLayout" Target="../slideLayouts/slideLayout9.xml"/><Relationship Id="rId6" Type="http://schemas.openxmlformats.org/officeDocument/2006/relationships/image" Target="../media/image96.png"/><Relationship Id="rId11" Type="http://schemas.openxmlformats.org/officeDocument/2006/relationships/image" Target="../media/image33.svg"/><Relationship Id="rId5" Type="http://schemas.openxmlformats.org/officeDocument/2006/relationships/image" Target="../media/image105.svg"/><Relationship Id="rId10" Type="http://schemas.openxmlformats.org/officeDocument/2006/relationships/image" Target="../media/image32.png"/><Relationship Id="rId4" Type="http://schemas.openxmlformats.org/officeDocument/2006/relationships/image" Target="../media/image104.png"/><Relationship Id="rId9" Type="http://schemas.openxmlformats.org/officeDocument/2006/relationships/image" Target="../media/image38.svg"/></Relationships>
</file>

<file path=ppt/slides/_rels/slide82.xml.rels><?xml version="1.0" encoding="UTF-8" standalone="yes"?>
<Relationships xmlns="http://schemas.openxmlformats.org/package/2006/relationships"><Relationship Id="rId8" Type="http://schemas.openxmlformats.org/officeDocument/2006/relationships/image" Target="../media/image127.png"/><Relationship Id="rId13" Type="http://schemas.openxmlformats.org/officeDocument/2006/relationships/image" Target="../media/image33.svg"/><Relationship Id="rId3" Type="http://schemas.openxmlformats.org/officeDocument/2006/relationships/image" Target="../media/image103.svg"/><Relationship Id="rId7" Type="http://schemas.openxmlformats.org/officeDocument/2006/relationships/image" Target="../media/image97.svg"/><Relationship Id="rId12" Type="http://schemas.openxmlformats.org/officeDocument/2006/relationships/image" Target="../media/image32.png"/><Relationship Id="rId2" Type="http://schemas.openxmlformats.org/officeDocument/2006/relationships/image" Target="../media/image102.png"/><Relationship Id="rId1" Type="http://schemas.openxmlformats.org/officeDocument/2006/relationships/slideLayout" Target="../slideLayouts/slideLayout9.xml"/><Relationship Id="rId6" Type="http://schemas.openxmlformats.org/officeDocument/2006/relationships/image" Target="../media/image96.png"/><Relationship Id="rId11" Type="http://schemas.openxmlformats.org/officeDocument/2006/relationships/image" Target="../media/image126.svg"/><Relationship Id="rId5" Type="http://schemas.openxmlformats.org/officeDocument/2006/relationships/image" Target="../media/image105.svg"/><Relationship Id="rId15" Type="http://schemas.openxmlformats.org/officeDocument/2006/relationships/image" Target="../media/image38.svg"/><Relationship Id="rId10" Type="http://schemas.openxmlformats.org/officeDocument/2006/relationships/image" Target="../media/image125.png"/><Relationship Id="rId4" Type="http://schemas.openxmlformats.org/officeDocument/2006/relationships/image" Target="../media/image104.png"/><Relationship Id="rId9" Type="http://schemas.openxmlformats.org/officeDocument/2006/relationships/image" Target="../media/image128.svg"/><Relationship Id="rId14" Type="http://schemas.openxmlformats.org/officeDocument/2006/relationships/image" Target="../media/image37.pn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4.xml.rels><?xml version="1.0" encoding="UTF-8" standalone="yes"?>
<Relationships xmlns="http://schemas.openxmlformats.org/package/2006/relationships"><Relationship Id="rId3" Type="http://schemas.openxmlformats.org/officeDocument/2006/relationships/image" Target="../media/image129.png"/><Relationship Id="rId2" Type="http://schemas.openxmlformats.org/officeDocument/2006/relationships/notesSlide" Target="../notesSlides/notesSlide40.xml"/><Relationship Id="rId1" Type="http://schemas.openxmlformats.org/officeDocument/2006/relationships/slideLayout" Target="../slideLayouts/slideLayout9.xml"/><Relationship Id="rId6" Type="http://schemas.openxmlformats.org/officeDocument/2006/relationships/image" Target="../media/image132.svg"/><Relationship Id="rId5" Type="http://schemas.openxmlformats.org/officeDocument/2006/relationships/image" Target="../media/image131.png"/><Relationship Id="rId4" Type="http://schemas.openxmlformats.org/officeDocument/2006/relationships/image" Target="../media/image130.svg"/></Relationships>
</file>

<file path=ppt/slides/_rels/slide85.xml.rels><?xml version="1.0" encoding="UTF-8" standalone="yes"?>
<Relationships xmlns="http://schemas.openxmlformats.org/package/2006/relationships"><Relationship Id="rId3" Type="http://schemas.openxmlformats.org/officeDocument/2006/relationships/image" Target="../media/image134.png"/><Relationship Id="rId2" Type="http://schemas.openxmlformats.org/officeDocument/2006/relationships/image" Target="../media/image133.png"/><Relationship Id="rId1" Type="http://schemas.openxmlformats.org/officeDocument/2006/relationships/slideLayout" Target="../slideLayouts/slideLayout9.xml"/><Relationship Id="rId5" Type="http://schemas.openxmlformats.org/officeDocument/2006/relationships/image" Target="../media/image136.png"/><Relationship Id="rId4" Type="http://schemas.openxmlformats.org/officeDocument/2006/relationships/image" Target="../media/image135.png"/></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9.xml"/></Relationships>
</file>

<file path=ppt/slides/_rels/slide87.xml.rels><?xml version="1.0" encoding="UTF-8" standalone="yes"?>
<Relationships xmlns="http://schemas.openxmlformats.org/package/2006/relationships"><Relationship Id="rId3" Type="http://schemas.openxmlformats.org/officeDocument/2006/relationships/image" Target="../media/image129.png"/><Relationship Id="rId2" Type="http://schemas.openxmlformats.org/officeDocument/2006/relationships/notesSlide" Target="../notesSlides/notesSlide42.xml"/><Relationship Id="rId1" Type="http://schemas.openxmlformats.org/officeDocument/2006/relationships/slideLayout" Target="../slideLayouts/slideLayout9.xml"/><Relationship Id="rId6" Type="http://schemas.openxmlformats.org/officeDocument/2006/relationships/image" Target="../media/image132.svg"/><Relationship Id="rId5" Type="http://schemas.openxmlformats.org/officeDocument/2006/relationships/image" Target="../media/image131.png"/><Relationship Id="rId4" Type="http://schemas.openxmlformats.org/officeDocument/2006/relationships/image" Target="../media/image130.svg"/></Relationships>
</file>

<file path=ppt/slides/_rels/slide88.xml.rels><?xml version="1.0" encoding="UTF-8" standalone="yes"?>
<Relationships xmlns="http://schemas.openxmlformats.org/package/2006/relationships"><Relationship Id="rId8" Type="http://schemas.openxmlformats.org/officeDocument/2006/relationships/image" Target="../media/image98.png"/><Relationship Id="rId13" Type="http://schemas.openxmlformats.org/officeDocument/2006/relationships/image" Target="../media/image144.png"/><Relationship Id="rId18" Type="http://schemas.openxmlformats.org/officeDocument/2006/relationships/image" Target="../media/image149.png"/><Relationship Id="rId3" Type="http://schemas.openxmlformats.org/officeDocument/2006/relationships/image" Target="../media/image56.svg"/><Relationship Id="rId7" Type="http://schemas.openxmlformats.org/officeDocument/2006/relationships/image" Target="../media/image140.png"/><Relationship Id="rId12" Type="http://schemas.openxmlformats.org/officeDocument/2006/relationships/image" Target="../media/image143.png"/><Relationship Id="rId17" Type="http://schemas.openxmlformats.org/officeDocument/2006/relationships/image" Target="../media/image148.png"/><Relationship Id="rId2" Type="http://schemas.openxmlformats.org/officeDocument/2006/relationships/image" Target="../media/image55.png"/><Relationship Id="rId16" Type="http://schemas.openxmlformats.org/officeDocument/2006/relationships/image" Target="../media/image147.png"/><Relationship Id="rId20" Type="http://schemas.openxmlformats.org/officeDocument/2006/relationships/image" Target="../media/image150.svg"/><Relationship Id="rId1" Type="http://schemas.openxmlformats.org/officeDocument/2006/relationships/slideLayout" Target="../slideLayouts/slideLayout9.xml"/><Relationship Id="rId6" Type="http://schemas.openxmlformats.org/officeDocument/2006/relationships/image" Target="../media/image139.png"/><Relationship Id="rId11" Type="http://schemas.openxmlformats.org/officeDocument/2006/relationships/image" Target="../media/image142.svg"/><Relationship Id="rId5" Type="http://schemas.openxmlformats.org/officeDocument/2006/relationships/image" Target="../media/image138.svg"/><Relationship Id="rId15" Type="http://schemas.openxmlformats.org/officeDocument/2006/relationships/image" Target="../media/image146.png"/><Relationship Id="rId10" Type="http://schemas.openxmlformats.org/officeDocument/2006/relationships/image" Target="../media/image141.png"/><Relationship Id="rId19" Type="http://schemas.openxmlformats.org/officeDocument/2006/relationships/image" Target="../media/image37.png"/><Relationship Id="rId4" Type="http://schemas.openxmlformats.org/officeDocument/2006/relationships/image" Target="../media/image137.png"/><Relationship Id="rId9" Type="http://schemas.openxmlformats.org/officeDocument/2006/relationships/image" Target="../media/image99.svg"/><Relationship Id="rId14" Type="http://schemas.openxmlformats.org/officeDocument/2006/relationships/image" Target="../media/image145.png"/></Relationships>
</file>

<file path=ppt/slides/_rels/slide89.xml.rels><?xml version="1.0" encoding="UTF-8" standalone="yes"?>
<Relationships xmlns="http://schemas.openxmlformats.org/package/2006/relationships"><Relationship Id="rId3" Type="http://schemas.openxmlformats.org/officeDocument/2006/relationships/image" Target="../media/image129.png"/><Relationship Id="rId2" Type="http://schemas.openxmlformats.org/officeDocument/2006/relationships/notesSlide" Target="../notesSlides/notesSlide43.xml"/><Relationship Id="rId1" Type="http://schemas.openxmlformats.org/officeDocument/2006/relationships/slideLayout" Target="../slideLayouts/slideLayout9.xml"/><Relationship Id="rId6" Type="http://schemas.openxmlformats.org/officeDocument/2006/relationships/image" Target="../media/image132.svg"/><Relationship Id="rId5" Type="http://schemas.openxmlformats.org/officeDocument/2006/relationships/image" Target="../media/image131.png"/><Relationship Id="rId4" Type="http://schemas.openxmlformats.org/officeDocument/2006/relationships/image" Target="../media/image130.svg"/></Relationships>
</file>

<file path=ppt/slides/_rels/slide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jpeg"/><Relationship Id="rId7" Type="http://schemas.openxmlformats.org/officeDocument/2006/relationships/image" Target="../media/image16.svg"/><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 Id="rId9" Type="http://schemas.openxmlformats.org/officeDocument/2006/relationships/image" Target="../media/image18.svg"/></Relationships>
</file>

<file path=ppt/slides/_rels/slide90.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51.jpeg"/><Relationship Id="rId7" Type="http://schemas.openxmlformats.org/officeDocument/2006/relationships/image" Target="../media/image15.png"/><Relationship Id="rId2" Type="http://schemas.openxmlformats.org/officeDocument/2006/relationships/notesSlide" Target="../notesSlides/notesSlide44.xml"/><Relationship Id="rId1" Type="http://schemas.openxmlformats.org/officeDocument/2006/relationships/slideLayout" Target="../slideLayouts/slideLayout9.xml"/><Relationship Id="rId6" Type="http://schemas.openxmlformats.org/officeDocument/2006/relationships/image" Target="../media/image14.svg"/><Relationship Id="rId11" Type="http://schemas.openxmlformats.org/officeDocument/2006/relationships/image" Target="../media/image153.png"/><Relationship Id="rId5" Type="http://schemas.openxmlformats.org/officeDocument/2006/relationships/image" Target="../media/image13.png"/><Relationship Id="rId10" Type="http://schemas.openxmlformats.org/officeDocument/2006/relationships/image" Target="../media/image18.svg"/><Relationship Id="rId4" Type="http://schemas.openxmlformats.org/officeDocument/2006/relationships/image" Target="../media/image152.jpeg"/><Relationship Id="rId9" Type="http://schemas.openxmlformats.org/officeDocument/2006/relationships/image" Target="../media/image17.png"/></Relationships>
</file>

<file path=ppt/slides/_rels/slide91.xml.rels><?xml version="1.0" encoding="UTF-8" standalone="yes"?>
<Relationships xmlns="http://schemas.openxmlformats.org/package/2006/relationships"><Relationship Id="rId8" Type="http://schemas.openxmlformats.org/officeDocument/2006/relationships/image" Target="../media/image160.jpeg"/><Relationship Id="rId3" Type="http://schemas.openxmlformats.org/officeDocument/2006/relationships/image" Target="../media/image155.jpeg"/><Relationship Id="rId7" Type="http://schemas.openxmlformats.org/officeDocument/2006/relationships/image" Target="../media/image159.jpeg"/><Relationship Id="rId2" Type="http://schemas.openxmlformats.org/officeDocument/2006/relationships/image" Target="../media/image154.jpeg"/><Relationship Id="rId1" Type="http://schemas.openxmlformats.org/officeDocument/2006/relationships/slideLayout" Target="../slideLayouts/slideLayout9.xml"/><Relationship Id="rId6" Type="http://schemas.openxmlformats.org/officeDocument/2006/relationships/image" Target="../media/image158.jpeg"/><Relationship Id="rId5" Type="http://schemas.openxmlformats.org/officeDocument/2006/relationships/image" Target="../media/image157.jpeg"/><Relationship Id="rId4" Type="http://schemas.openxmlformats.org/officeDocument/2006/relationships/image" Target="../media/image156.jpeg"/><Relationship Id="rId9" Type="http://schemas.openxmlformats.org/officeDocument/2006/relationships/image" Target="../media/image161.jpeg"/></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5.xml.rels><?xml version="1.0" encoding="UTF-8" standalone="yes"?>
<Relationships xmlns="http://schemas.openxmlformats.org/package/2006/relationships"><Relationship Id="rId3" Type="http://schemas.openxmlformats.org/officeDocument/2006/relationships/image" Target="../media/image162.png"/><Relationship Id="rId2" Type="http://schemas.openxmlformats.org/officeDocument/2006/relationships/notesSlide" Target="../notesSlides/notesSlide45.xml"/><Relationship Id="rId1" Type="http://schemas.openxmlformats.org/officeDocument/2006/relationships/slideLayout" Target="../slideLayouts/slideLayout9.xml"/><Relationship Id="rId4" Type="http://schemas.openxmlformats.org/officeDocument/2006/relationships/image" Target="../media/image163.png"/></Relationships>
</file>

<file path=ppt/slides/_rels/slide96.xml.rels><?xml version="1.0" encoding="UTF-8" standalone="yes"?>
<Relationships xmlns="http://schemas.openxmlformats.org/package/2006/relationships"><Relationship Id="rId3" Type="http://schemas.openxmlformats.org/officeDocument/2006/relationships/image" Target="../media/image162.png"/><Relationship Id="rId2" Type="http://schemas.openxmlformats.org/officeDocument/2006/relationships/notesSlide" Target="../notesSlides/notesSlide46.xml"/><Relationship Id="rId1" Type="http://schemas.openxmlformats.org/officeDocument/2006/relationships/slideLayout" Target="../slideLayouts/slideLayout9.xml"/><Relationship Id="rId4" Type="http://schemas.openxmlformats.org/officeDocument/2006/relationships/image" Target="../media/image163.png"/></Relationships>
</file>

<file path=ppt/slides/_rels/slide97.xml.rels><?xml version="1.0" encoding="UTF-8" standalone="yes"?>
<Relationships xmlns="http://schemas.openxmlformats.org/package/2006/relationships"><Relationship Id="rId3" Type="http://schemas.openxmlformats.org/officeDocument/2006/relationships/image" Target="../media/image162.png"/><Relationship Id="rId2" Type="http://schemas.openxmlformats.org/officeDocument/2006/relationships/notesSlide" Target="../notesSlides/notesSlide47.xml"/><Relationship Id="rId1" Type="http://schemas.openxmlformats.org/officeDocument/2006/relationships/slideLayout" Target="../slideLayouts/slideLayout9.xml"/><Relationship Id="rId4" Type="http://schemas.openxmlformats.org/officeDocument/2006/relationships/image" Target="../media/image163.png"/></Relationships>
</file>

<file path=ppt/slides/_rels/slide98.xml.rels><?xml version="1.0" encoding="UTF-8" standalone="yes"?>
<Relationships xmlns="http://schemas.openxmlformats.org/package/2006/relationships"><Relationship Id="rId3" Type="http://schemas.openxmlformats.org/officeDocument/2006/relationships/image" Target="../media/image162.png"/><Relationship Id="rId2" Type="http://schemas.openxmlformats.org/officeDocument/2006/relationships/notesSlide" Target="../notesSlides/notesSlide48.xml"/><Relationship Id="rId1" Type="http://schemas.openxmlformats.org/officeDocument/2006/relationships/slideLayout" Target="../slideLayouts/slideLayout9.xml"/><Relationship Id="rId4" Type="http://schemas.openxmlformats.org/officeDocument/2006/relationships/image" Target="../media/image163.png"/></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6AE65016-393E-4140-974A-41DFBAA0D5CC}"/>
              </a:ext>
            </a:extLst>
          </p:cNvPr>
          <p:cNvSpPr txBox="1"/>
          <p:nvPr/>
        </p:nvSpPr>
        <p:spPr>
          <a:xfrm>
            <a:off x="7125367" y="6076467"/>
            <a:ext cx="1692839" cy="261610"/>
          </a:xfrm>
          <a:prstGeom prst="rect">
            <a:avLst/>
          </a:prstGeom>
          <a:noFill/>
        </p:spPr>
        <p:txBody>
          <a:bodyPr wrap="square" rtlCol="0">
            <a:spAutoFit/>
          </a:bodyPr>
          <a:lstStyle>
            <a:defPPr rtl="0">
              <a:defRPr lang="ja-jp"/>
            </a:defPPr>
            <a:lvl1pPr>
              <a:defRPr kumimoji="1" sz="3200">
                <a:latin typeface="BIZ UDP明朝 Medium" panose="02020500000000000000" pitchFamily="18" charset="-128"/>
                <a:ea typeface="BIZ UDP明朝 Medium" panose="02020500000000000000" pitchFamily="18" charset="-128"/>
                <a:cs typeface="AngsanaUPC" panose="020B0502040204020203" pitchFamily="18" charset="-34"/>
              </a:defRPr>
            </a:lvl1pPr>
          </a:lstStyle>
          <a:p>
            <a:pPr algn="r"/>
            <a:r>
              <a:rPr lang="en-US" altLang="ja-JP" sz="1100" spc="300" dirty="0">
                <a:solidFill>
                  <a:srgbClr val="001F60"/>
                </a:solidFill>
                <a:latin typeface="Yu Gothic" panose="020B0400000000000000" pitchFamily="34" charset="-128"/>
                <a:ea typeface="Yu Gothic" panose="020B0400000000000000" pitchFamily="34" charset="-128"/>
              </a:rPr>
              <a:t>2023</a:t>
            </a:r>
            <a:r>
              <a:rPr lang="ja-JP" altLang="en-US" sz="1100" spc="300">
                <a:solidFill>
                  <a:srgbClr val="001F60"/>
                </a:solidFill>
                <a:latin typeface="Yu Gothic" panose="020B0400000000000000" pitchFamily="34" charset="-128"/>
                <a:ea typeface="Yu Gothic" panose="020B0400000000000000" pitchFamily="34" charset="-128"/>
              </a:rPr>
              <a:t>年</a:t>
            </a:r>
            <a:r>
              <a:rPr lang="en-US" altLang="ja-JP" sz="1100" spc="300" dirty="0">
                <a:solidFill>
                  <a:srgbClr val="001F60"/>
                </a:solidFill>
                <a:latin typeface="Yu Gothic" panose="020B0400000000000000" pitchFamily="34" charset="-128"/>
                <a:ea typeface="Yu Gothic" panose="020B0400000000000000" pitchFamily="34" charset="-128"/>
              </a:rPr>
              <a:t>5</a:t>
            </a:r>
            <a:r>
              <a:rPr lang="ja-JP" altLang="en-US" sz="1100" spc="300">
                <a:solidFill>
                  <a:srgbClr val="001F60"/>
                </a:solidFill>
                <a:latin typeface="Yu Gothic" panose="020B0400000000000000" pitchFamily="34" charset="-128"/>
                <a:ea typeface="Yu Gothic" panose="020B0400000000000000" pitchFamily="34" charset="-128"/>
              </a:rPr>
              <a:t>月</a:t>
            </a:r>
            <a:endParaRPr lang="ja-JP" altLang="en-US" sz="1100" spc="300" dirty="0">
              <a:solidFill>
                <a:srgbClr val="001F60"/>
              </a:solidFill>
              <a:latin typeface="Yu Gothic" panose="020B0400000000000000" pitchFamily="34" charset="-128"/>
              <a:ea typeface="Yu Gothic" panose="020B0400000000000000" pitchFamily="34" charset="-128"/>
            </a:endParaRPr>
          </a:p>
        </p:txBody>
      </p:sp>
      <p:sp>
        <p:nvSpPr>
          <p:cNvPr id="12" name="タイトル 2">
            <a:extLst>
              <a:ext uri="{FF2B5EF4-FFF2-40B4-BE49-F238E27FC236}">
                <a16:creationId xmlns:a16="http://schemas.microsoft.com/office/drawing/2014/main" id="{B8939120-8DD1-414E-80CF-503D2297CBA8}"/>
              </a:ext>
            </a:extLst>
          </p:cNvPr>
          <p:cNvSpPr txBox="1">
            <a:spLocks/>
          </p:cNvSpPr>
          <p:nvPr/>
        </p:nvSpPr>
        <p:spPr>
          <a:xfrm>
            <a:off x="395288" y="1455729"/>
            <a:ext cx="7834105" cy="162412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2800" b="1" i="0" kern="1200">
                <a:solidFill>
                  <a:srgbClr val="001F5F"/>
                </a:solidFill>
                <a:uFillTx/>
                <a:latin typeface="Yu Gothic" panose="020B0400000000000000" pitchFamily="34" charset="-128"/>
                <a:ea typeface="Yu Gothic" panose="020B0400000000000000" pitchFamily="34" charset="-128"/>
                <a:cs typeface="+mj-cs"/>
              </a:defRPr>
            </a:lvl1pPr>
          </a:lstStyle>
          <a:p>
            <a:pPr>
              <a:lnSpc>
                <a:spcPct val="150000"/>
              </a:lnSpc>
            </a:pPr>
            <a:r>
              <a:rPr lang="ja-JP" altLang="en-US" sz="1600">
                <a:solidFill>
                  <a:schemeClr val="tx1">
                    <a:lumMod val="75000"/>
                    <a:lumOff val="25000"/>
                  </a:schemeClr>
                </a:solidFill>
                <a:latin typeface="Hiragino Maru Gothic Pro W4" panose="020F0400000000000000" pitchFamily="34" charset="-128"/>
                <a:ea typeface="Hiragino Maru Gothic Pro W4" panose="020F0400000000000000" pitchFamily="34" charset="-128"/>
              </a:rPr>
              <a:t>電帳法対応コンサルティング　動画レクチャー資料</a:t>
            </a:r>
            <a:br>
              <a:rPr lang="en-US" altLang="ja-JP" sz="1600" dirty="0"/>
            </a:br>
            <a:r>
              <a:rPr lang="ja-JP" altLang="en-US"/>
              <a:t>電子帳簿保存法　基礎講座</a:t>
            </a:r>
            <a:br>
              <a:rPr lang="en-US" altLang="ja-JP" sz="2000" dirty="0"/>
            </a:br>
            <a:endParaRPr lang="ja-JP" altLang="en-US" sz="1800" dirty="0"/>
          </a:p>
        </p:txBody>
      </p:sp>
    </p:spTree>
  </p:cSld>
  <p:clrMapOvr>
    <a:masterClrMapping/>
  </p:clrMapOvr>
  <mc:AlternateContent xmlns:mc="http://schemas.openxmlformats.org/markup-compatibility/2006" xmlns:p14="http://schemas.microsoft.com/office/powerpoint/2010/main">
    <mc:Choice Requires="p14">
      <p:transition spd="slow" p14:dur="2000" advTm="28542"/>
    </mc:Choice>
    <mc:Fallback xmlns="">
      <p:transition spd="slow" advTm="28542"/>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2">
            <a:extLst>
              <a:ext uri="{FF2B5EF4-FFF2-40B4-BE49-F238E27FC236}">
                <a16:creationId xmlns:a16="http://schemas.microsoft.com/office/drawing/2014/main" id="{B2BF848C-8C3D-B642-A3CF-A66391805332}"/>
              </a:ext>
            </a:extLst>
          </p:cNvPr>
          <p:cNvSpPr txBox="1">
            <a:spLocks/>
          </p:cNvSpPr>
          <p:nvPr/>
        </p:nvSpPr>
        <p:spPr>
          <a:xfrm>
            <a:off x="486537" y="937801"/>
            <a:ext cx="1663698" cy="1006059"/>
          </a:xfrm>
          <a:prstGeom prst="rect">
            <a:avLst/>
          </a:prstGeom>
        </p:spPr>
        <p:txBody>
          <a:bodyPr anchor="t">
            <a:noAutofit/>
          </a:bodyPr>
          <a:lstStyle>
            <a:lvl1pPr marL="0" indent="0" algn="l" rtl="0" eaLnBrk="0" fontAlgn="base" hangingPunct="0">
              <a:spcBef>
                <a:spcPct val="20000"/>
              </a:spcBef>
              <a:spcAft>
                <a:spcPct val="0"/>
              </a:spcAft>
              <a:buClr>
                <a:schemeClr val="bg1"/>
              </a:buClr>
              <a:buFont typeface="Arial" pitchFamily="34" charset="0"/>
              <a:buChar char="•"/>
              <a:defRPr kumimoji="1" sz="7200" b="0" i="0">
                <a:solidFill>
                  <a:srgbClr val="001E60">
                    <a:alpha val="59917"/>
                  </a:srgbClr>
                </a:solidFill>
                <a:latin typeface="Helvetica Neue UltraLight" panose="02000206000000020004" pitchFamily="2" charset="0"/>
                <a:ea typeface="メイリオ" panose="020B0604030504040204" pitchFamily="50" charset="-128"/>
                <a:cs typeface="メイリオ" panose="020B0604030504040204" pitchFamily="50" charset="-128"/>
              </a:defRPr>
            </a:lvl1pPr>
            <a:lvl2pPr marL="265107" indent="-179384" algn="l" rtl="0" eaLnBrk="0" fontAlgn="base" hangingPunct="0">
              <a:spcBef>
                <a:spcPct val="20000"/>
              </a:spcBef>
              <a:spcAft>
                <a:spcPct val="0"/>
              </a:spcAft>
              <a:buClr>
                <a:srgbClr val="B60005"/>
              </a:buClr>
              <a:buFont typeface="Arial" pitchFamily="34" charset="0"/>
              <a:buChar char="•"/>
              <a:defRPr kumimoji="1" sz="14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2pPr>
            <a:lvl3pPr marL="442902" indent="-179384" algn="l" rtl="0" eaLnBrk="0" fontAlgn="base" hangingPunct="0">
              <a:spcBef>
                <a:spcPct val="20000"/>
              </a:spcBef>
              <a:spcAft>
                <a:spcPct val="0"/>
              </a:spcAft>
              <a:buClr>
                <a:srgbClr val="B60005"/>
              </a:buClr>
              <a:buFont typeface="Arial" pitchFamily="34" charset="0"/>
              <a:buChar char="̵"/>
              <a:defRPr kumimoji="1" sz="14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3pPr>
            <a:lvl4pPr marL="623872" indent="-179384" algn="l" rtl="0" eaLnBrk="0" fontAlgn="base" hangingPunct="0">
              <a:spcBef>
                <a:spcPct val="20000"/>
              </a:spcBef>
              <a:spcAft>
                <a:spcPct val="0"/>
              </a:spcAft>
              <a:buClr>
                <a:srgbClr val="B60005"/>
              </a:buClr>
              <a:buFont typeface="Wingdings" pitchFamily="2" charset="2"/>
              <a:buChar char="Ø"/>
              <a:defRPr kumimoji="1" sz="14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4pPr>
            <a:lvl5pPr marL="812780" indent="-179384" algn="l" defTabSz="714357" rtl="0" eaLnBrk="0" fontAlgn="base" hangingPunct="0">
              <a:spcBef>
                <a:spcPct val="20000"/>
              </a:spcBef>
              <a:spcAft>
                <a:spcPct val="0"/>
              </a:spcAft>
              <a:buClr>
                <a:srgbClr val="B60005"/>
              </a:buClr>
              <a:buFont typeface="Wingdings" pitchFamily="2" charset="2"/>
              <a:buChar char="p"/>
              <a:defRPr kumimoji="1" sz="14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537" indent="-228594"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6pPr>
            <a:lvl7pPr marL="2971726" indent="-228594"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7pPr>
            <a:lvl8pPr marL="3428914" indent="-228594"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8pPr>
            <a:lvl9pPr marL="3886103" indent="-228594"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9pPr>
          </a:lstStyle>
          <a:p>
            <a:pPr>
              <a:buFont typeface="Arial" pitchFamily="34" charset="0"/>
              <a:buNone/>
            </a:pPr>
            <a:r>
              <a:rPr lang="en-US" altLang="ja-JP" kern="0" dirty="0"/>
              <a:t>02</a:t>
            </a:r>
            <a:endParaRPr lang="ja-JP" altLang="en-US" kern="0"/>
          </a:p>
        </p:txBody>
      </p:sp>
      <p:sp>
        <p:nvSpPr>
          <p:cNvPr id="3" name="タイトル 1">
            <a:extLst>
              <a:ext uri="{FF2B5EF4-FFF2-40B4-BE49-F238E27FC236}">
                <a16:creationId xmlns:a16="http://schemas.microsoft.com/office/drawing/2014/main" id="{496B5318-9CD5-2647-A9E4-DCB2479C0917}"/>
              </a:ext>
            </a:extLst>
          </p:cNvPr>
          <p:cNvSpPr txBox="1">
            <a:spLocks/>
          </p:cNvSpPr>
          <p:nvPr/>
        </p:nvSpPr>
        <p:spPr>
          <a:xfrm>
            <a:off x="3531455" y="648905"/>
            <a:ext cx="7627083" cy="1502022"/>
          </a:xfrm>
          <a:prstGeom prst="rect">
            <a:avLst/>
          </a:prstGeom>
        </p:spPr>
        <p:txBody>
          <a:bodyPr anchor="b"/>
          <a:lstStyle>
            <a:defPPr>
              <a:defRPr lang="ja-JP"/>
            </a:defPPr>
            <a:lvl1pPr eaLnBrk="0" fontAlgn="base" hangingPunct="0">
              <a:spcBef>
                <a:spcPct val="0"/>
              </a:spcBef>
              <a:spcAft>
                <a:spcPct val="0"/>
              </a:spcAft>
              <a:defRPr sz="2800" b="0" kern="0">
                <a:solidFill>
                  <a:schemeClr val="bg1"/>
                </a:solidFill>
                <a:latin typeface="Yu Gothic" panose="020B0400000000000000" pitchFamily="34" charset="-128"/>
                <a:ea typeface="Yu Gothic" panose="020B0400000000000000" pitchFamily="34" charset="-128"/>
                <a:cs typeface="メイリオ" panose="020B0604030504040204" pitchFamily="50" charset="-128"/>
              </a:defRPr>
            </a:lvl1pPr>
            <a:lvl2pPr eaLnBrk="0" fontAlgn="base" hangingPunct="0">
              <a:spcBef>
                <a:spcPct val="0"/>
              </a:spcBef>
              <a:spcAft>
                <a:spcPct val="0"/>
              </a:spcAft>
              <a:defRPr sz="1600" b="1">
                <a:solidFill>
                  <a:srgbClr val="10253F"/>
                </a:solidFill>
                <a:latin typeface="Arial" pitchFamily="34" charset="0"/>
                <a:ea typeface="ＭＳ Ｐゴシック" pitchFamily="50" charset="-128"/>
                <a:cs typeface="Arial" pitchFamily="34" charset="0"/>
              </a:defRPr>
            </a:lvl2pPr>
            <a:lvl3pPr eaLnBrk="0" fontAlgn="base" hangingPunct="0">
              <a:spcBef>
                <a:spcPct val="0"/>
              </a:spcBef>
              <a:spcAft>
                <a:spcPct val="0"/>
              </a:spcAft>
              <a:defRPr sz="1600" b="1">
                <a:solidFill>
                  <a:srgbClr val="10253F"/>
                </a:solidFill>
                <a:latin typeface="Arial" pitchFamily="34" charset="0"/>
                <a:ea typeface="ＭＳ Ｐゴシック" pitchFamily="50" charset="-128"/>
                <a:cs typeface="Arial" pitchFamily="34" charset="0"/>
              </a:defRPr>
            </a:lvl3pPr>
            <a:lvl4pPr eaLnBrk="0" fontAlgn="base" hangingPunct="0">
              <a:spcBef>
                <a:spcPct val="0"/>
              </a:spcBef>
              <a:spcAft>
                <a:spcPct val="0"/>
              </a:spcAft>
              <a:defRPr sz="1600" b="1">
                <a:solidFill>
                  <a:srgbClr val="10253F"/>
                </a:solidFill>
                <a:latin typeface="Arial" pitchFamily="34" charset="0"/>
                <a:ea typeface="ＭＳ Ｐゴシック" pitchFamily="50" charset="-128"/>
                <a:cs typeface="Arial" pitchFamily="34" charset="0"/>
              </a:defRPr>
            </a:lvl4pPr>
            <a:lvl5pPr eaLnBrk="0" fontAlgn="base" hangingPunct="0">
              <a:spcBef>
                <a:spcPct val="0"/>
              </a:spcBef>
              <a:spcAft>
                <a:spcPct val="0"/>
              </a:spcAft>
              <a:defRPr sz="1600" b="1">
                <a:solidFill>
                  <a:srgbClr val="10253F"/>
                </a:solidFill>
                <a:latin typeface="Arial" pitchFamily="34" charset="0"/>
                <a:ea typeface="ＭＳ Ｐゴシック" pitchFamily="50" charset="-128"/>
                <a:cs typeface="Arial" pitchFamily="34" charset="0"/>
              </a:defRPr>
            </a:lvl5pPr>
            <a:lvl6pPr marL="457189" fontAlgn="base">
              <a:spcBef>
                <a:spcPct val="0"/>
              </a:spcBef>
              <a:spcAft>
                <a:spcPct val="0"/>
              </a:spcAft>
              <a:defRPr sz="2400">
                <a:latin typeface="Times New Roman" pitchFamily="18" charset="0"/>
                <a:ea typeface="ＭＳ Ｐゴシック" pitchFamily="50" charset="-128"/>
              </a:defRPr>
            </a:lvl6pPr>
            <a:lvl7pPr marL="914377" fontAlgn="base">
              <a:spcBef>
                <a:spcPct val="0"/>
              </a:spcBef>
              <a:spcAft>
                <a:spcPct val="0"/>
              </a:spcAft>
              <a:defRPr sz="2400">
                <a:latin typeface="Times New Roman" pitchFamily="18" charset="0"/>
                <a:ea typeface="ＭＳ Ｐゴシック" pitchFamily="50" charset="-128"/>
              </a:defRPr>
            </a:lvl7pPr>
            <a:lvl8pPr marL="1371566" fontAlgn="base">
              <a:spcBef>
                <a:spcPct val="0"/>
              </a:spcBef>
              <a:spcAft>
                <a:spcPct val="0"/>
              </a:spcAft>
              <a:defRPr sz="2400">
                <a:latin typeface="Times New Roman" pitchFamily="18" charset="0"/>
                <a:ea typeface="ＭＳ Ｐゴシック" pitchFamily="50" charset="-128"/>
              </a:defRPr>
            </a:lvl8pPr>
            <a:lvl9pPr marL="1828754" fontAlgn="base">
              <a:spcBef>
                <a:spcPct val="0"/>
              </a:spcBef>
              <a:spcAft>
                <a:spcPct val="0"/>
              </a:spcAft>
              <a:defRPr sz="2400">
                <a:latin typeface="Times New Roman" pitchFamily="18" charset="0"/>
                <a:ea typeface="ＭＳ Ｐゴシック" pitchFamily="50" charset="-128"/>
              </a:defRPr>
            </a:lvl9pPr>
          </a:lstStyle>
          <a:p>
            <a:r>
              <a:rPr lang="ja-JP" altLang="en-US"/>
              <a:t>電子帳簿保存法</a:t>
            </a:r>
            <a:endParaRPr lang="en-US" altLang="ja-JP" dirty="0"/>
          </a:p>
          <a:p>
            <a:r>
              <a:rPr lang="ja-JP" altLang="en-US"/>
              <a:t>概要解説</a:t>
            </a:r>
          </a:p>
        </p:txBody>
      </p:sp>
    </p:spTree>
    <p:extLst>
      <p:ext uri="{BB962C8B-B14F-4D97-AF65-F5344CB8AC3E}">
        <p14:creationId xmlns:p14="http://schemas.microsoft.com/office/powerpoint/2010/main" val="2249217776"/>
      </p:ext>
    </p:extLst>
  </p:cSld>
  <p:clrMapOvr>
    <a:masterClrMapping/>
  </p:clrMapOvr>
  <mc:AlternateContent xmlns:mc="http://schemas.openxmlformats.org/markup-compatibility/2006" xmlns:p14="http://schemas.microsoft.com/office/powerpoint/2010/main">
    <mc:Choice Requires="p14">
      <p:transition spd="slow" p14:dur="2000" advTm="6152"/>
    </mc:Choice>
    <mc:Fallback xmlns="">
      <p:transition spd="slow" advTm="6152"/>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0C8BA9A-FAC5-4F99-9FB4-49A5229000BD}"/>
              </a:ext>
            </a:extLst>
          </p:cNvPr>
          <p:cNvSpPr>
            <a:spLocks noGrp="1"/>
          </p:cNvSpPr>
          <p:nvPr>
            <p:ph type="title"/>
          </p:nvPr>
        </p:nvSpPr>
        <p:spPr/>
        <p:txBody>
          <a:bodyPr/>
          <a:lstStyle/>
          <a:p>
            <a:r>
              <a:rPr lang="ja-JP" altLang="en-US"/>
              <a:t>スキャナ保存</a:t>
            </a:r>
            <a:r>
              <a:rPr lang="en-US" altLang="ja-JP" dirty="0"/>
              <a:t>【</a:t>
            </a:r>
            <a:r>
              <a:rPr lang="ja-JP" altLang="en-US"/>
              <a:t>問</a:t>
            </a:r>
            <a:r>
              <a:rPr lang="en-US" altLang="ja-JP" dirty="0"/>
              <a:t>3】</a:t>
            </a:r>
            <a:r>
              <a:rPr lang="ja-JP" altLang="en-US"/>
              <a:t>紙の廃棄のタイミング</a:t>
            </a:r>
            <a:endParaRPr kumimoji="1" lang="ja-JP" altLang="en-US"/>
          </a:p>
        </p:txBody>
      </p:sp>
      <p:pic>
        <p:nvPicPr>
          <p:cNvPr id="5" name="図形 4" descr="icon_113240_256">
            <a:extLst>
              <a:ext uri="{FF2B5EF4-FFF2-40B4-BE49-F238E27FC236}">
                <a16:creationId xmlns:a16="http://schemas.microsoft.com/office/drawing/2014/main" id="{EC1F8EBC-C0E6-F13A-DB2F-8C397D6576C1}"/>
              </a:ext>
            </a:extLst>
          </p:cNvPr>
          <p:cNvPicPr>
            <a:picLocks noChangeAspect="1"/>
          </p:cNvPicPr>
          <p:nvPr/>
        </p:nvPicPr>
        <p:blipFill>
          <a:blip r:embed="rId3"/>
          <a:stretch>
            <a:fillRect/>
          </a:stretch>
        </p:blipFill>
        <p:spPr>
          <a:xfrm>
            <a:off x="165259" y="2132648"/>
            <a:ext cx="1413986" cy="1413986"/>
          </a:xfrm>
          <a:prstGeom prst="rect">
            <a:avLst/>
          </a:prstGeom>
        </p:spPr>
      </p:pic>
      <p:pic>
        <p:nvPicPr>
          <p:cNvPr id="6" name="図形 11" descr="icon_113280_256">
            <a:extLst>
              <a:ext uri="{FF2B5EF4-FFF2-40B4-BE49-F238E27FC236}">
                <a16:creationId xmlns:a16="http://schemas.microsoft.com/office/drawing/2014/main" id="{76E30D5B-ED63-977A-3427-B3387305403A}"/>
              </a:ext>
            </a:extLst>
          </p:cNvPr>
          <p:cNvPicPr>
            <a:picLocks noChangeAspect="1"/>
          </p:cNvPicPr>
          <p:nvPr/>
        </p:nvPicPr>
        <p:blipFill>
          <a:blip r:embed="rId4"/>
          <a:stretch>
            <a:fillRect/>
          </a:stretch>
        </p:blipFill>
        <p:spPr>
          <a:xfrm>
            <a:off x="7453789" y="3866674"/>
            <a:ext cx="1441133" cy="1441133"/>
          </a:xfrm>
          <a:prstGeom prst="rect">
            <a:avLst/>
          </a:prstGeom>
        </p:spPr>
      </p:pic>
      <p:sp>
        <p:nvSpPr>
          <p:cNvPr id="9" name="角丸四角形吹き出し 8">
            <a:extLst>
              <a:ext uri="{FF2B5EF4-FFF2-40B4-BE49-F238E27FC236}">
                <a16:creationId xmlns:a16="http://schemas.microsoft.com/office/drawing/2014/main" id="{0218D286-08A1-7123-F0B0-BA182129FA7F}"/>
              </a:ext>
            </a:extLst>
          </p:cNvPr>
          <p:cNvSpPr/>
          <p:nvPr/>
        </p:nvSpPr>
        <p:spPr>
          <a:xfrm>
            <a:off x="1821655" y="1234440"/>
            <a:ext cx="4243865" cy="1614012"/>
          </a:xfrm>
          <a:prstGeom prst="wedgeRoundRectCallout">
            <a:avLst>
              <a:gd name="adj1" fmla="val -62406"/>
              <a:gd name="adj2" fmla="val -1989"/>
              <a:gd name="adj3" fmla="val 16667"/>
            </a:avLst>
          </a:prstGeom>
          <a:solidFill>
            <a:schemeClr val="bg1"/>
          </a:solidFill>
          <a:ln w="508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dirty="0">
                <a:solidFill>
                  <a:schemeClr val="tx1">
                    <a:lumMod val="75000"/>
                    <a:lumOff val="25000"/>
                  </a:schemeClr>
                </a:solidFill>
                <a:latin typeface="Yu Gothic" panose="020B0400000000000000" pitchFamily="34" charset="-128"/>
                <a:ea typeface="Yu Gothic" panose="020B0400000000000000" pitchFamily="34" charset="-128"/>
              </a:rPr>
              <a:t>Q</a:t>
            </a:r>
            <a:r>
              <a:rPr lang="ja-JP" altLang="en-US">
                <a:solidFill>
                  <a:schemeClr val="tx1">
                    <a:lumMod val="75000"/>
                    <a:lumOff val="25000"/>
                  </a:schemeClr>
                </a:solidFill>
                <a:latin typeface="Yu Gothic" panose="020B0400000000000000" pitchFamily="34" charset="-128"/>
                <a:ea typeface="Yu Gothic" panose="020B0400000000000000" pitchFamily="34" charset="-128"/>
              </a:rPr>
              <a:t> ．スキャナ保存を適用している場合、国税関係書類の書面</a:t>
            </a:r>
            <a:r>
              <a:rPr lang="en-US" altLang="ja-JP" dirty="0">
                <a:solidFill>
                  <a:schemeClr val="tx1">
                    <a:lumMod val="75000"/>
                    <a:lumOff val="25000"/>
                  </a:schemeClr>
                </a:solidFill>
                <a:latin typeface="Yu Gothic" panose="020B0400000000000000" pitchFamily="34" charset="-128"/>
                <a:ea typeface="Yu Gothic" panose="020B0400000000000000" pitchFamily="34" charset="-128"/>
              </a:rPr>
              <a:t>(</a:t>
            </a:r>
            <a:r>
              <a:rPr lang="ja-JP" altLang="en-US">
                <a:solidFill>
                  <a:schemeClr val="tx1">
                    <a:lumMod val="75000"/>
                    <a:lumOff val="25000"/>
                  </a:schemeClr>
                </a:solidFill>
                <a:latin typeface="Yu Gothic" panose="020B0400000000000000" pitchFamily="34" charset="-128"/>
                <a:ea typeface="Yu Gothic" panose="020B0400000000000000" pitchFamily="34" charset="-128"/>
              </a:rPr>
              <a:t>紙</a:t>
            </a:r>
            <a:r>
              <a:rPr lang="en-US" altLang="ja-JP" dirty="0">
                <a:solidFill>
                  <a:schemeClr val="tx1">
                    <a:lumMod val="75000"/>
                    <a:lumOff val="25000"/>
                  </a:schemeClr>
                </a:solidFill>
                <a:latin typeface="Yu Gothic" panose="020B0400000000000000" pitchFamily="34" charset="-128"/>
                <a:ea typeface="Yu Gothic" panose="020B0400000000000000" pitchFamily="34" charset="-128"/>
              </a:rPr>
              <a:t>)</a:t>
            </a:r>
            <a:r>
              <a:rPr lang="ja-JP" altLang="en-US">
                <a:solidFill>
                  <a:schemeClr val="tx1">
                    <a:lumMod val="75000"/>
                    <a:lumOff val="25000"/>
                  </a:schemeClr>
                </a:solidFill>
                <a:latin typeface="Yu Gothic" panose="020B0400000000000000" pitchFamily="34" charset="-128"/>
                <a:ea typeface="Yu Gothic" panose="020B0400000000000000" pitchFamily="34" charset="-128"/>
              </a:rPr>
              <a:t>は、スキャナで読み取った後、即時に廃棄しても問題ないでしょうか。</a:t>
            </a:r>
          </a:p>
        </p:txBody>
      </p:sp>
      <p:sp>
        <p:nvSpPr>
          <p:cNvPr id="12" name="角丸四角形吹き出し 11">
            <a:extLst>
              <a:ext uri="{FF2B5EF4-FFF2-40B4-BE49-F238E27FC236}">
                <a16:creationId xmlns:a16="http://schemas.microsoft.com/office/drawing/2014/main" id="{4DD54A0D-7272-2D4D-6D90-C69DE3345C46}"/>
              </a:ext>
            </a:extLst>
          </p:cNvPr>
          <p:cNvSpPr/>
          <p:nvPr/>
        </p:nvSpPr>
        <p:spPr>
          <a:xfrm>
            <a:off x="1981676" y="3079909"/>
            <a:ext cx="5180648" cy="3297742"/>
          </a:xfrm>
          <a:prstGeom prst="wedgeRoundRectCallout">
            <a:avLst>
              <a:gd name="adj1" fmla="val 57794"/>
              <a:gd name="adj2" fmla="val -7768"/>
              <a:gd name="adj3" fmla="val 16667"/>
            </a:avLst>
          </a:prstGeom>
          <a:solidFill>
            <a:schemeClr val="bg1"/>
          </a:solidFill>
          <a:ln w="508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dirty="0">
                <a:solidFill>
                  <a:schemeClr val="tx1">
                    <a:lumMod val="75000"/>
                    <a:lumOff val="25000"/>
                  </a:schemeClr>
                </a:solidFill>
                <a:latin typeface="Yu Gothic" panose="020B0400000000000000" pitchFamily="34" charset="-128"/>
                <a:ea typeface="Yu Gothic" panose="020B0400000000000000" pitchFamily="34" charset="-128"/>
              </a:rPr>
              <a:t>A</a:t>
            </a:r>
            <a:r>
              <a:rPr lang="ja-JP" altLang="en-US">
                <a:solidFill>
                  <a:schemeClr val="tx1">
                    <a:lumMod val="75000"/>
                    <a:lumOff val="25000"/>
                  </a:schemeClr>
                </a:solidFill>
                <a:latin typeface="Yu Gothic" panose="020B0400000000000000" pitchFamily="34" charset="-128"/>
                <a:ea typeface="Yu Gothic" panose="020B0400000000000000" pitchFamily="34" charset="-128"/>
              </a:rPr>
              <a:t> ．令和</a:t>
            </a:r>
            <a:r>
              <a:rPr lang="en-US" altLang="ja-JP" dirty="0">
                <a:solidFill>
                  <a:schemeClr val="tx1">
                    <a:lumMod val="75000"/>
                    <a:lumOff val="25000"/>
                  </a:schemeClr>
                </a:solidFill>
                <a:latin typeface="Yu Gothic" panose="020B0400000000000000" pitchFamily="34" charset="-128"/>
                <a:ea typeface="Yu Gothic" panose="020B0400000000000000" pitchFamily="34" charset="-128"/>
              </a:rPr>
              <a:t>4</a:t>
            </a:r>
            <a:r>
              <a:rPr lang="ja-JP" altLang="en-US">
                <a:solidFill>
                  <a:schemeClr val="tx1">
                    <a:lumMod val="75000"/>
                    <a:lumOff val="25000"/>
                  </a:schemeClr>
                </a:solidFill>
                <a:latin typeface="Yu Gothic" panose="020B0400000000000000" pitchFamily="34" charset="-128"/>
                <a:ea typeface="Yu Gothic" panose="020B0400000000000000" pitchFamily="34" charset="-128"/>
              </a:rPr>
              <a:t>年</a:t>
            </a:r>
            <a:r>
              <a:rPr lang="en-US" altLang="ja-JP" dirty="0">
                <a:solidFill>
                  <a:schemeClr val="tx1">
                    <a:lumMod val="75000"/>
                    <a:lumOff val="25000"/>
                  </a:schemeClr>
                </a:solidFill>
                <a:latin typeface="Yu Gothic" panose="020B0400000000000000" pitchFamily="34" charset="-128"/>
                <a:ea typeface="Yu Gothic" panose="020B0400000000000000" pitchFamily="34" charset="-128"/>
              </a:rPr>
              <a:t>1</a:t>
            </a:r>
            <a:r>
              <a:rPr lang="ja-JP" altLang="en-US">
                <a:solidFill>
                  <a:schemeClr val="tx1">
                    <a:lumMod val="75000"/>
                    <a:lumOff val="25000"/>
                  </a:schemeClr>
                </a:solidFill>
                <a:latin typeface="Yu Gothic" panose="020B0400000000000000" pitchFamily="34" charset="-128"/>
                <a:ea typeface="Yu Gothic" panose="020B0400000000000000" pitchFamily="34" charset="-128"/>
              </a:rPr>
              <a:t>月</a:t>
            </a:r>
            <a:r>
              <a:rPr lang="en-US" altLang="ja-JP" dirty="0">
                <a:solidFill>
                  <a:schemeClr val="tx1">
                    <a:lumMod val="75000"/>
                    <a:lumOff val="25000"/>
                  </a:schemeClr>
                </a:solidFill>
                <a:latin typeface="Yu Gothic" panose="020B0400000000000000" pitchFamily="34" charset="-128"/>
                <a:ea typeface="Yu Gothic" panose="020B0400000000000000" pitchFamily="34" charset="-128"/>
              </a:rPr>
              <a:t>1</a:t>
            </a:r>
            <a:r>
              <a:rPr lang="ja-JP" altLang="en-US">
                <a:solidFill>
                  <a:schemeClr val="tx1">
                    <a:lumMod val="75000"/>
                    <a:lumOff val="25000"/>
                  </a:schemeClr>
                </a:solidFill>
                <a:latin typeface="Yu Gothic" panose="020B0400000000000000" pitchFamily="34" charset="-128"/>
                <a:ea typeface="Yu Gothic" panose="020B0400000000000000" pitchFamily="34" charset="-128"/>
              </a:rPr>
              <a:t>日以後に保存を行う国税関係書類については、以下</a:t>
            </a:r>
            <a:r>
              <a:rPr lang="en-US" altLang="ja-JP" dirty="0">
                <a:solidFill>
                  <a:schemeClr val="tx1">
                    <a:lumMod val="75000"/>
                    <a:lumOff val="25000"/>
                  </a:schemeClr>
                </a:solidFill>
                <a:latin typeface="Yu Gothic" panose="020B0400000000000000" pitchFamily="34" charset="-128"/>
                <a:ea typeface="Yu Gothic" panose="020B0400000000000000" pitchFamily="34" charset="-128"/>
              </a:rPr>
              <a:t>(※)</a:t>
            </a:r>
            <a:r>
              <a:rPr lang="ja-JP" altLang="en-US">
                <a:solidFill>
                  <a:schemeClr val="tx1">
                    <a:lumMod val="75000"/>
                    <a:lumOff val="25000"/>
                  </a:schemeClr>
                </a:solidFill>
                <a:latin typeface="Yu Gothic" panose="020B0400000000000000" pitchFamily="34" charset="-128"/>
                <a:ea typeface="Yu Gothic" panose="020B0400000000000000" pitchFamily="34" charset="-128"/>
              </a:rPr>
              <a:t>の場合を除いて、 スキャナで読み取り、</a:t>
            </a:r>
            <a:r>
              <a:rPr lang="ja-JP" altLang="en-US" b="1">
                <a:solidFill>
                  <a:srgbClr val="C00000"/>
                </a:solidFill>
                <a:latin typeface="Yu Gothic" panose="020B0400000000000000" pitchFamily="34" charset="-128"/>
                <a:ea typeface="Yu Gothic" panose="020B0400000000000000" pitchFamily="34" charset="-128"/>
              </a:rPr>
              <a:t>最低限の同等確認</a:t>
            </a:r>
            <a:r>
              <a:rPr lang="en-US" altLang="ja-JP" dirty="0">
                <a:solidFill>
                  <a:schemeClr val="tx1">
                    <a:lumMod val="75000"/>
                    <a:lumOff val="25000"/>
                  </a:schemeClr>
                </a:solidFill>
                <a:latin typeface="Yu Gothic" panose="020B0400000000000000" pitchFamily="34" charset="-128"/>
                <a:ea typeface="Yu Gothic" panose="020B0400000000000000" pitchFamily="34" charset="-128"/>
              </a:rPr>
              <a:t>(</a:t>
            </a:r>
            <a:r>
              <a:rPr lang="ja-JP" altLang="en-US">
                <a:solidFill>
                  <a:schemeClr val="tx1">
                    <a:lumMod val="75000"/>
                    <a:lumOff val="25000"/>
                  </a:schemeClr>
                </a:solidFill>
                <a:latin typeface="Yu Gothic" panose="020B0400000000000000" pitchFamily="34" charset="-128"/>
                <a:ea typeface="Yu Gothic" panose="020B0400000000000000" pitchFamily="34" charset="-128"/>
              </a:rPr>
              <a:t>電磁的記録の記録事項と書面の記載事項とを比較し、同等であることを確認</a:t>
            </a:r>
            <a:r>
              <a:rPr lang="en-US" altLang="ja-JP" dirty="0">
                <a:solidFill>
                  <a:schemeClr val="tx1">
                    <a:lumMod val="75000"/>
                    <a:lumOff val="25000"/>
                  </a:schemeClr>
                </a:solidFill>
                <a:latin typeface="Yu Gothic" panose="020B0400000000000000" pitchFamily="34" charset="-128"/>
                <a:ea typeface="Yu Gothic" panose="020B0400000000000000" pitchFamily="34" charset="-128"/>
              </a:rPr>
              <a:t>(</a:t>
            </a:r>
            <a:r>
              <a:rPr lang="ja-JP" altLang="en-US">
                <a:solidFill>
                  <a:schemeClr val="tx1">
                    <a:lumMod val="75000"/>
                    <a:lumOff val="25000"/>
                  </a:schemeClr>
                </a:solidFill>
                <a:latin typeface="Yu Gothic" panose="020B0400000000000000" pitchFamily="34" charset="-128"/>
                <a:ea typeface="Yu Gothic" panose="020B0400000000000000" pitchFamily="34" charset="-128"/>
              </a:rPr>
              <a:t>折れ曲がり等がないかも含む</a:t>
            </a:r>
            <a:r>
              <a:rPr lang="en-US" altLang="ja-JP" dirty="0">
                <a:solidFill>
                  <a:schemeClr val="tx1">
                    <a:lumMod val="75000"/>
                    <a:lumOff val="25000"/>
                  </a:schemeClr>
                </a:solidFill>
                <a:latin typeface="Yu Gothic" panose="020B0400000000000000" pitchFamily="34" charset="-128"/>
                <a:ea typeface="Yu Gothic" panose="020B0400000000000000" pitchFamily="34" charset="-128"/>
              </a:rPr>
              <a:t>)</a:t>
            </a:r>
            <a:r>
              <a:rPr lang="ja-JP" altLang="en-US">
                <a:solidFill>
                  <a:schemeClr val="tx1">
                    <a:lumMod val="75000"/>
                    <a:lumOff val="25000"/>
                  </a:schemeClr>
                </a:solidFill>
                <a:latin typeface="Yu Gothic" panose="020B0400000000000000" pitchFamily="34" charset="-128"/>
                <a:ea typeface="Yu Gothic" panose="020B0400000000000000" pitchFamily="34" charset="-128"/>
              </a:rPr>
              <a:t>することをいいます。以下同じです。</a:t>
            </a:r>
            <a:r>
              <a:rPr lang="en-US" altLang="ja-JP" dirty="0">
                <a:solidFill>
                  <a:schemeClr val="tx1">
                    <a:lumMod val="75000"/>
                    <a:lumOff val="25000"/>
                  </a:schemeClr>
                </a:solidFill>
                <a:latin typeface="Yu Gothic" panose="020B0400000000000000" pitchFamily="34" charset="-128"/>
                <a:ea typeface="Yu Gothic" panose="020B0400000000000000" pitchFamily="34" charset="-128"/>
              </a:rPr>
              <a:t>)</a:t>
            </a:r>
            <a:r>
              <a:rPr lang="ja-JP" altLang="en-US">
                <a:solidFill>
                  <a:schemeClr val="tx1">
                    <a:lumMod val="75000"/>
                    <a:lumOff val="25000"/>
                  </a:schemeClr>
                </a:solidFill>
                <a:latin typeface="Yu Gothic" panose="020B0400000000000000" pitchFamily="34" charset="-128"/>
                <a:ea typeface="Yu Gothic" panose="020B0400000000000000" pitchFamily="34" charset="-128"/>
              </a:rPr>
              <a:t>を行った後であれば、即時に廃棄して差し支えありません。</a:t>
            </a:r>
            <a:br>
              <a:rPr lang="ja-JP" altLang="en-US" sz="1500">
                <a:solidFill>
                  <a:schemeClr val="tx1">
                    <a:lumMod val="75000"/>
                    <a:lumOff val="25000"/>
                  </a:schemeClr>
                </a:solidFill>
                <a:latin typeface="Yu Gothic" panose="020B0400000000000000" pitchFamily="34" charset="-128"/>
                <a:ea typeface="Yu Gothic" panose="020B0400000000000000" pitchFamily="34" charset="-128"/>
              </a:rPr>
            </a:br>
            <a:r>
              <a:rPr lang="en-US" altLang="ja-JP" sz="1200" dirty="0">
                <a:solidFill>
                  <a:schemeClr val="tx1">
                    <a:lumMod val="75000"/>
                    <a:lumOff val="25000"/>
                  </a:schemeClr>
                </a:solidFill>
                <a:latin typeface="Yu Gothic" panose="020B0400000000000000" pitchFamily="34" charset="-128"/>
                <a:ea typeface="Yu Gothic" panose="020B0400000000000000" pitchFamily="34" charset="-128"/>
              </a:rPr>
              <a:t>(※) </a:t>
            </a:r>
            <a:r>
              <a:rPr lang="ja-JP" altLang="en-US" sz="1200">
                <a:solidFill>
                  <a:schemeClr val="tx1">
                    <a:lumMod val="75000"/>
                    <a:lumOff val="25000"/>
                  </a:schemeClr>
                </a:solidFill>
                <a:latin typeface="Yu Gothic" panose="020B0400000000000000" pitchFamily="34" charset="-128"/>
                <a:ea typeface="Yu Gothic" panose="020B0400000000000000" pitchFamily="34" charset="-128"/>
              </a:rPr>
              <a:t>電磁的記録と合わせて国税関係書類の書面</a:t>
            </a:r>
            <a:r>
              <a:rPr lang="en-US" altLang="ja-JP" sz="1200" dirty="0">
                <a:solidFill>
                  <a:schemeClr val="tx1">
                    <a:lumMod val="75000"/>
                    <a:lumOff val="25000"/>
                  </a:schemeClr>
                </a:solidFill>
                <a:latin typeface="Yu Gothic" panose="020B0400000000000000" pitchFamily="34" charset="-128"/>
                <a:ea typeface="Yu Gothic" panose="020B0400000000000000" pitchFamily="34" charset="-128"/>
              </a:rPr>
              <a:t>(</a:t>
            </a:r>
            <a:r>
              <a:rPr lang="ja-JP" altLang="en-US" sz="1200">
                <a:solidFill>
                  <a:schemeClr val="tx1">
                    <a:lumMod val="75000"/>
                    <a:lumOff val="25000"/>
                  </a:schemeClr>
                </a:solidFill>
                <a:latin typeface="Yu Gothic" panose="020B0400000000000000" pitchFamily="34" charset="-128"/>
                <a:ea typeface="Yu Gothic" panose="020B0400000000000000" pitchFamily="34" charset="-128"/>
              </a:rPr>
              <a:t>紙</a:t>
            </a:r>
            <a:r>
              <a:rPr lang="en-US" altLang="ja-JP" sz="1200" dirty="0">
                <a:solidFill>
                  <a:schemeClr val="tx1">
                    <a:lumMod val="75000"/>
                    <a:lumOff val="25000"/>
                  </a:schemeClr>
                </a:solidFill>
                <a:latin typeface="Yu Gothic" panose="020B0400000000000000" pitchFamily="34" charset="-128"/>
                <a:ea typeface="Yu Gothic" panose="020B0400000000000000" pitchFamily="34" charset="-128"/>
              </a:rPr>
              <a:t>)</a:t>
            </a:r>
            <a:r>
              <a:rPr lang="ja-JP" altLang="en-US" sz="1200">
                <a:solidFill>
                  <a:schemeClr val="tx1">
                    <a:lumMod val="75000"/>
                    <a:lumOff val="25000"/>
                  </a:schemeClr>
                </a:solidFill>
                <a:latin typeface="Yu Gothic" panose="020B0400000000000000" pitchFamily="34" charset="-128"/>
                <a:ea typeface="Yu Gothic" panose="020B0400000000000000" pitchFamily="34" charset="-128"/>
              </a:rPr>
              <a:t>を保存する必要がある場合 </a:t>
            </a:r>
          </a:p>
          <a:p>
            <a:r>
              <a:rPr lang="ja-JP" altLang="en-US" sz="1200">
                <a:solidFill>
                  <a:schemeClr val="tx1">
                    <a:lumMod val="75000"/>
                    <a:lumOff val="25000"/>
                  </a:schemeClr>
                </a:solidFill>
                <a:latin typeface="Yu Gothic" panose="020B0400000000000000" pitchFamily="34" charset="-128"/>
                <a:ea typeface="Yu Gothic" panose="020B0400000000000000" pitchFamily="34" charset="-128"/>
              </a:rPr>
              <a:t>・ 入力期間を経過した場合</a:t>
            </a:r>
            <a:endParaRPr lang="en-US" altLang="ja-JP" sz="1200" dirty="0">
              <a:solidFill>
                <a:schemeClr val="tx1">
                  <a:lumMod val="75000"/>
                  <a:lumOff val="25000"/>
                </a:schemeClr>
              </a:solidFill>
              <a:latin typeface="Yu Gothic" panose="020B0400000000000000" pitchFamily="34" charset="-128"/>
              <a:ea typeface="Yu Gothic" panose="020B0400000000000000" pitchFamily="34" charset="-128"/>
            </a:endParaRPr>
          </a:p>
          <a:p>
            <a:r>
              <a:rPr lang="ja-JP" altLang="en-US" sz="1200">
                <a:solidFill>
                  <a:schemeClr val="tx1">
                    <a:lumMod val="75000"/>
                    <a:lumOff val="25000"/>
                  </a:schemeClr>
                </a:solidFill>
                <a:latin typeface="Yu Gothic" panose="020B0400000000000000" pitchFamily="34" charset="-128"/>
                <a:ea typeface="Yu Gothic" panose="020B0400000000000000" pitchFamily="34" charset="-128"/>
              </a:rPr>
              <a:t>・ 備え付けられているプリンタの最大出力より大きい書類を読み取った場合</a:t>
            </a:r>
          </a:p>
        </p:txBody>
      </p:sp>
    </p:spTree>
    <p:extLst>
      <p:ext uri="{BB962C8B-B14F-4D97-AF65-F5344CB8AC3E}">
        <p14:creationId xmlns:p14="http://schemas.microsoft.com/office/powerpoint/2010/main" val="4057561989"/>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0C8BA9A-FAC5-4F99-9FB4-49A5229000BD}"/>
              </a:ext>
            </a:extLst>
          </p:cNvPr>
          <p:cNvSpPr>
            <a:spLocks noGrp="1"/>
          </p:cNvSpPr>
          <p:nvPr>
            <p:ph type="title"/>
          </p:nvPr>
        </p:nvSpPr>
        <p:spPr/>
        <p:txBody>
          <a:bodyPr/>
          <a:lstStyle/>
          <a:p>
            <a:r>
              <a:rPr lang="ja-JP" altLang="en-US"/>
              <a:t>スキャナ保存</a:t>
            </a:r>
            <a:r>
              <a:rPr lang="en-US" altLang="ja-JP" dirty="0"/>
              <a:t>【</a:t>
            </a:r>
            <a:r>
              <a:rPr lang="ja-JP" altLang="en-US"/>
              <a:t>問</a:t>
            </a:r>
            <a:r>
              <a:rPr lang="en-US" altLang="ja-JP" dirty="0"/>
              <a:t>60】</a:t>
            </a:r>
            <a:r>
              <a:rPr lang="ja-JP" altLang="en-US"/>
              <a:t>要件を満たしていない書類について</a:t>
            </a:r>
            <a:endParaRPr kumimoji="1" lang="ja-JP" altLang="en-US"/>
          </a:p>
        </p:txBody>
      </p:sp>
      <p:pic>
        <p:nvPicPr>
          <p:cNvPr id="5" name="図形 4" descr="icon_113240_256">
            <a:extLst>
              <a:ext uri="{FF2B5EF4-FFF2-40B4-BE49-F238E27FC236}">
                <a16:creationId xmlns:a16="http://schemas.microsoft.com/office/drawing/2014/main" id="{EC1F8EBC-C0E6-F13A-DB2F-8C397D6576C1}"/>
              </a:ext>
            </a:extLst>
          </p:cNvPr>
          <p:cNvPicPr>
            <a:picLocks noChangeAspect="1"/>
          </p:cNvPicPr>
          <p:nvPr/>
        </p:nvPicPr>
        <p:blipFill>
          <a:blip r:embed="rId3"/>
          <a:stretch>
            <a:fillRect/>
          </a:stretch>
        </p:blipFill>
        <p:spPr>
          <a:xfrm>
            <a:off x="165259" y="2132648"/>
            <a:ext cx="1413986" cy="1413986"/>
          </a:xfrm>
          <a:prstGeom prst="rect">
            <a:avLst/>
          </a:prstGeom>
        </p:spPr>
      </p:pic>
      <p:pic>
        <p:nvPicPr>
          <p:cNvPr id="6" name="図形 11" descr="icon_113280_256">
            <a:extLst>
              <a:ext uri="{FF2B5EF4-FFF2-40B4-BE49-F238E27FC236}">
                <a16:creationId xmlns:a16="http://schemas.microsoft.com/office/drawing/2014/main" id="{76E30D5B-ED63-977A-3427-B3387305403A}"/>
              </a:ext>
            </a:extLst>
          </p:cNvPr>
          <p:cNvPicPr>
            <a:picLocks noChangeAspect="1"/>
          </p:cNvPicPr>
          <p:nvPr/>
        </p:nvPicPr>
        <p:blipFill>
          <a:blip r:embed="rId4"/>
          <a:stretch>
            <a:fillRect/>
          </a:stretch>
        </p:blipFill>
        <p:spPr>
          <a:xfrm>
            <a:off x="7453789" y="3866674"/>
            <a:ext cx="1441133" cy="1441133"/>
          </a:xfrm>
          <a:prstGeom prst="rect">
            <a:avLst/>
          </a:prstGeom>
        </p:spPr>
      </p:pic>
      <p:sp>
        <p:nvSpPr>
          <p:cNvPr id="9" name="角丸四角形吹き出し 8">
            <a:extLst>
              <a:ext uri="{FF2B5EF4-FFF2-40B4-BE49-F238E27FC236}">
                <a16:creationId xmlns:a16="http://schemas.microsoft.com/office/drawing/2014/main" id="{0218D286-08A1-7123-F0B0-BA182129FA7F}"/>
              </a:ext>
            </a:extLst>
          </p:cNvPr>
          <p:cNvSpPr/>
          <p:nvPr/>
        </p:nvSpPr>
        <p:spPr>
          <a:xfrm>
            <a:off x="1821655" y="1680210"/>
            <a:ext cx="4243865" cy="1168242"/>
          </a:xfrm>
          <a:prstGeom prst="wedgeRoundRectCallout">
            <a:avLst>
              <a:gd name="adj1" fmla="val -62406"/>
              <a:gd name="adj2" fmla="val -1989"/>
              <a:gd name="adj3" fmla="val 16667"/>
            </a:avLst>
          </a:prstGeom>
          <a:solidFill>
            <a:schemeClr val="bg1"/>
          </a:solidFill>
          <a:ln w="508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dirty="0">
                <a:solidFill>
                  <a:schemeClr val="tx1">
                    <a:lumMod val="75000"/>
                    <a:lumOff val="25000"/>
                  </a:schemeClr>
                </a:solidFill>
                <a:latin typeface="Yu Gothic" panose="020B0400000000000000" pitchFamily="34" charset="-128"/>
                <a:ea typeface="Yu Gothic" panose="020B0400000000000000" pitchFamily="34" charset="-128"/>
              </a:rPr>
              <a:t>Q</a:t>
            </a:r>
            <a:r>
              <a:rPr lang="ja-JP" altLang="en-US">
                <a:solidFill>
                  <a:schemeClr val="tx1">
                    <a:lumMod val="75000"/>
                    <a:lumOff val="25000"/>
                  </a:schemeClr>
                </a:solidFill>
                <a:latin typeface="Yu Gothic" panose="020B0400000000000000" pitchFamily="34" charset="-128"/>
                <a:ea typeface="Yu Gothic" panose="020B0400000000000000" pitchFamily="34" charset="-128"/>
              </a:rPr>
              <a:t>．スキャナ保存の要件を満たさず保存されている電磁的記録は、どのように取り扱われるのですか。</a:t>
            </a:r>
          </a:p>
        </p:txBody>
      </p:sp>
      <p:sp>
        <p:nvSpPr>
          <p:cNvPr id="12" name="角丸四角形吹き出し 11">
            <a:extLst>
              <a:ext uri="{FF2B5EF4-FFF2-40B4-BE49-F238E27FC236}">
                <a16:creationId xmlns:a16="http://schemas.microsoft.com/office/drawing/2014/main" id="{4DD54A0D-7272-2D4D-6D90-C69DE3345C46}"/>
              </a:ext>
            </a:extLst>
          </p:cNvPr>
          <p:cNvSpPr/>
          <p:nvPr/>
        </p:nvSpPr>
        <p:spPr>
          <a:xfrm>
            <a:off x="1981676" y="3079909"/>
            <a:ext cx="5180648" cy="2543651"/>
          </a:xfrm>
          <a:prstGeom prst="wedgeRoundRectCallout">
            <a:avLst>
              <a:gd name="adj1" fmla="val 57794"/>
              <a:gd name="adj2" fmla="val -7768"/>
              <a:gd name="adj3" fmla="val 16667"/>
            </a:avLst>
          </a:prstGeom>
          <a:solidFill>
            <a:schemeClr val="bg1"/>
          </a:solidFill>
          <a:ln w="508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dirty="0">
                <a:solidFill>
                  <a:schemeClr val="tx1">
                    <a:lumMod val="75000"/>
                    <a:lumOff val="25000"/>
                  </a:schemeClr>
                </a:solidFill>
                <a:latin typeface="Yu Gothic" panose="020B0400000000000000" pitchFamily="34" charset="-128"/>
                <a:ea typeface="Yu Gothic" panose="020B0400000000000000" pitchFamily="34" charset="-128"/>
              </a:rPr>
              <a:t>A</a:t>
            </a:r>
            <a:r>
              <a:rPr lang="ja-JP" altLang="en-US">
                <a:solidFill>
                  <a:schemeClr val="tx1">
                    <a:lumMod val="75000"/>
                    <a:lumOff val="25000"/>
                  </a:schemeClr>
                </a:solidFill>
                <a:latin typeface="Yu Gothic" panose="020B0400000000000000" pitchFamily="34" charset="-128"/>
                <a:ea typeface="Yu Gothic" panose="020B0400000000000000" pitchFamily="34" charset="-128"/>
              </a:rPr>
              <a:t> ．スキャナ保存の要件を満たさず保存されている電磁的記録については、</a:t>
            </a:r>
            <a:r>
              <a:rPr lang="ja-JP" altLang="en-US" b="1">
                <a:solidFill>
                  <a:srgbClr val="C00000"/>
                </a:solidFill>
                <a:latin typeface="Yu Gothic" panose="020B0400000000000000" pitchFamily="34" charset="-128"/>
                <a:ea typeface="Yu Gothic" panose="020B0400000000000000" pitchFamily="34" charset="-128"/>
              </a:rPr>
              <a:t>各税法上の保存書類としては取り扱われません</a:t>
            </a:r>
            <a:r>
              <a:rPr lang="ja-JP" altLang="en-US">
                <a:solidFill>
                  <a:schemeClr val="tx1">
                    <a:lumMod val="75000"/>
                    <a:lumOff val="25000"/>
                  </a:schemeClr>
                </a:solidFill>
                <a:latin typeface="Yu Gothic" panose="020B0400000000000000" pitchFamily="34" charset="-128"/>
                <a:ea typeface="Yu Gothic" panose="020B0400000000000000" pitchFamily="34" charset="-128"/>
              </a:rPr>
              <a:t>。 </a:t>
            </a:r>
            <a:endParaRPr lang="ja-JP" altLang="en-US" sz="1200">
              <a:solidFill>
                <a:schemeClr val="tx1">
                  <a:lumMod val="75000"/>
                  <a:lumOff val="25000"/>
                </a:schemeClr>
              </a:solidFill>
              <a:latin typeface="Yu Gothic" panose="020B0400000000000000" pitchFamily="34" charset="-128"/>
              <a:ea typeface="Yu Gothic" panose="020B0400000000000000" pitchFamily="34" charset="-128"/>
            </a:endParaRPr>
          </a:p>
        </p:txBody>
      </p:sp>
    </p:spTree>
    <p:extLst>
      <p:ext uri="{BB962C8B-B14F-4D97-AF65-F5344CB8AC3E}">
        <p14:creationId xmlns:p14="http://schemas.microsoft.com/office/powerpoint/2010/main" val="3233333495"/>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0C8BA9A-FAC5-4F99-9FB4-49A5229000BD}"/>
              </a:ext>
            </a:extLst>
          </p:cNvPr>
          <p:cNvSpPr>
            <a:spLocks noGrp="1"/>
          </p:cNvSpPr>
          <p:nvPr>
            <p:ph type="title"/>
          </p:nvPr>
        </p:nvSpPr>
        <p:spPr/>
        <p:txBody>
          <a:bodyPr/>
          <a:lstStyle/>
          <a:p>
            <a:r>
              <a:rPr lang="ja-JP" altLang="en-US"/>
              <a:t>スキャナ保存</a:t>
            </a:r>
            <a:r>
              <a:rPr lang="en-US" altLang="ja-JP" dirty="0"/>
              <a:t>【</a:t>
            </a:r>
            <a:r>
              <a:rPr lang="ja-JP" altLang="en-US"/>
              <a:t>問</a:t>
            </a:r>
            <a:r>
              <a:rPr lang="en-US" altLang="ja-JP" dirty="0"/>
              <a:t>64】</a:t>
            </a:r>
            <a:r>
              <a:rPr lang="ja-JP" altLang="en-US"/>
              <a:t>電子取引の出力書面とスキャナ保存について</a:t>
            </a:r>
            <a:endParaRPr kumimoji="1" lang="ja-JP" altLang="en-US"/>
          </a:p>
        </p:txBody>
      </p:sp>
      <p:pic>
        <p:nvPicPr>
          <p:cNvPr id="5" name="図形 4" descr="icon_113240_256">
            <a:extLst>
              <a:ext uri="{FF2B5EF4-FFF2-40B4-BE49-F238E27FC236}">
                <a16:creationId xmlns:a16="http://schemas.microsoft.com/office/drawing/2014/main" id="{EC1F8EBC-C0E6-F13A-DB2F-8C397D6576C1}"/>
              </a:ext>
            </a:extLst>
          </p:cNvPr>
          <p:cNvPicPr>
            <a:picLocks noChangeAspect="1"/>
          </p:cNvPicPr>
          <p:nvPr/>
        </p:nvPicPr>
        <p:blipFill>
          <a:blip r:embed="rId3"/>
          <a:stretch>
            <a:fillRect/>
          </a:stretch>
        </p:blipFill>
        <p:spPr>
          <a:xfrm>
            <a:off x="152626" y="856897"/>
            <a:ext cx="1413986" cy="1413986"/>
          </a:xfrm>
          <a:prstGeom prst="rect">
            <a:avLst/>
          </a:prstGeom>
        </p:spPr>
      </p:pic>
      <p:pic>
        <p:nvPicPr>
          <p:cNvPr id="6" name="図形 11" descr="icon_113280_256">
            <a:extLst>
              <a:ext uri="{FF2B5EF4-FFF2-40B4-BE49-F238E27FC236}">
                <a16:creationId xmlns:a16="http://schemas.microsoft.com/office/drawing/2014/main" id="{76E30D5B-ED63-977A-3427-B3387305403A}"/>
              </a:ext>
            </a:extLst>
          </p:cNvPr>
          <p:cNvPicPr>
            <a:picLocks noChangeAspect="1"/>
          </p:cNvPicPr>
          <p:nvPr/>
        </p:nvPicPr>
        <p:blipFill>
          <a:blip r:embed="rId4"/>
          <a:stretch>
            <a:fillRect/>
          </a:stretch>
        </p:blipFill>
        <p:spPr>
          <a:xfrm>
            <a:off x="7516677" y="4387535"/>
            <a:ext cx="1441133" cy="1441133"/>
          </a:xfrm>
          <a:prstGeom prst="rect">
            <a:avLst/>
          </a:prstGeom>
        </p:spPr>
      </p:pic>
      <p:sp>
        <p:nvSpPr>
          <p:cNvPr id="9" name="角丸四角形吹き出し 8">
            <a:extLst>
              <a:ext uri="{FF2B5EF4-FFF2-40B4-BE49-F238E27FC236}">
                <a16:creationId xmlns:a16="http://schemas.microsoft.com/office/drawing/2014/main" id="{0218D286-08A1-7123-F0B0-BA182129FA7F}"/>
              </a:ext>
            </a:extLst>
          </p:cNvPr>
          <p:cNvSpPr/>
          <p:nvPr/>
        </p:nvSpPr>
        <p:spPr>
          <a:xfrm>
            <a:off x="2249918" y="856897"/>
            <a:ext cx="6014406" cy="1028527"/>
          </a:xfrm>
          <a:prstGeom prst="wedgeRoundRectCallout">
            <a:avLst>
              <a:gd name="adj1" fmla="val -60289"/>
              <a:gd name="adj2" fmla="val -8741"/>
              <a:gd name="adj3" fmla="val 16667"/>
            </a:avLst>
          </a:prstGeom>
          <a:solidFill>
            <a:schemeClr val="bg1"/>
          </a:solidFill>
          <a:ln w="508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dirty="0">
                <a:solidFill>
                  <a:schemeClr val="tx1">
                    <a:lumMod val="75000"/>
                    <a:lumOff val="25000"/>
                  </a:schemeClr>
                </a:solidFill>
                <a:latin typeface="Yu Gothic" panose="020B0400000000000000" pitchFamily="34" charset="-128"/>
                <a:ea typeface="Yu Gothic" panose="020B0400000000000000" pitchFamily="34" charset="-128"/>
              </a:rPr>
              <a:t>Q</a:t>
            </a:r>
            <a:r>
              <a:rPr lang="ja-JP" altLang="en-US">
                <a:solidFill>
                  <a:schemeClr val="tx1">
                    <a:lumMod val="75000"/>
                    <a:lumOff val="25000"/>
                  </a:schemeClr>
                </a:solidFill>
                <a:latin typeface="Yu Gothic" panose="020B0400000000000000" pitchFamily="34" charset="-128"/>
                <a:ea typeface="Yu Gothic" panose="020B0400000000000000" pitchFamily="34" charset="-128"/>
              </a:rPr>
              <a:t>．電子取引の取引情報に係る電磁的記録を出力した書面をスキャナ保存することは認められますか。</a:t>
            </a:r>
          </a:p>
        </p:txBody>
      </p:sp>
      <p:sp>
        <p:nvSpPr>
          <p:cNvPr id="12" name="角丸四角形吹き出し 11">
            <a:extLst>
              <a:ext uri="{FF2B5EF4-FFF2-40B4-BE49-F238E27FC236}">
                <a16:creationId xmlns:a16="http://schemas.microsoft.com/office/drawing/2014/main" id="{4DD54A0D-7272-2D4D-6D90-C69DE3345C46}"/>
              </a:ext>
            </a:extLst>
          </p:cNvPr>
          <p:cNvSpPr/>
          <p:nvPr/>
        </p:nvSpPr>
        <p:spPr>
          <a:xfrm>
            <a:off x="186190" y="2526824"/>
            <a:ext cx="7164729" cy="4120587"/>
          </a:xfrm>
          <a:prstGeom prst="wedgeRoundRectCallout">
            <a:avLst>
              <a:gd name="adj1" fmla="val 57794"/>
              <a:gd name="adj2" fmla="val -7768"/>
              <a:gd name="adj3" fmla="val 16667"/>
            </a:avLst>
          </a:prstGeom>
          <a:solidFill>
            <a:schemeClr val="bg1"/>
          </a:solidFill>
          <a:ln w="508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dirty="0">
                <a:solidFill>
                  <a:schemeClr val="tx1">
                    <a:lumMod val="75000"/>
                    <a:lumOff val="25000"/>
                  </a:schemeClr>
                </a:solidFill>
                <a:latin typeface="Yu Gothic" panose="020B0400000000000000" pitchFamily="34" charset="-128"/>
                <a:ea typeface="Yu Gothic" panose="020B0400000000000000" pitchFamily="34" charset="-128"/>
              </a:rPr>
              <a:t>A</a:t>
            </a:r>
            <a:r>
              <a:rPr lang="ja-JP" altLang="en-US">
                <a:solidFill>
                  <a:schemeClr val="tx1">
                    <a:lumMod val="75000"/>
                    <a:lumOff val="25000"/>
                  </a:schemeClr>
                </a:solidFill>
                <a:latin typeface="Yu Gothic" panose="020B0400000000000000" pitchFamily="34" charset="-128"/>
                <a:ea typeface="Yu Gothic" panose="020B0400000000000000" pitchFamily="34" charset="-128"/>
              </a:rPr>
              <a:t> ． 認められません。</a:t>
            </a:r>
          </a:p>
          <a:p>
            <a:r>
              <a:rPr lang="ja-JP" altLang="en-US">
                <a:solidFill>
                  <a:schemeClr val="tx1">
                    <a:lumMod val="75000"/>
                    <a:lumOff val="25000"/>
                  </a:schemeClr>
                </a:solidFill>
                <a:latin typeface="Yu Gothic" panose="020B0400000000000000" pitchFamily="34" charset="-128"/>
                <a:ea typeface="Yu Gothic" panose="020B0400000000000000" pitchFamily="34" charset="-128"/>
              </a:rPr>
              <a:t>令和</a:t>
            </a:r>
            <a:r>
              <a:rPr lang="en-US" altLang="ja-JP" dirty="0">
                <a:solidFill>
                  <a:schemeClr val="tx1">
                    <a:lumMod val="75000"/>
                    <a:lumOff val="25000"/>
                  </a:schemeClr>
                </a:solidFill>
                <a:latin typeface="Yu Gothic" panose="020B0400000000000000" pitchFamily="34" charset="-128"/>
                <a:ea typeface="Yu Gothic" panose="020B0400000000000000" pitchFamily="34" charset="-128"/>
              </a:rPr>
              <a:t>3</a:t>
            </a:r>
            <a:r>
              <a:rPr lang="ja-JP" altLang="en-US">
                <a:solidFill>
                  <a:schemeClr val="tx1">
                    <a:lumMod val="75000"/>
                    <a:lumOff val="25000"/>
                  </a:schemeClr>
                </a:solidFill>
                <a:latin typeface="Yu Gothic" panose="020B0400000000000000" pitchFamily="34" charset="-128"/>
                <a:ea typeface="Yu Gothic" panose="020B0400000000000000" pitchFamily="34" charset="-128"/>
              </a:rPr>
              <a:t>年度の税制改正においては、真実性確保のための要件</a:t>
            </a:r>
            <a:r>
              <a:rPr lang="en-US" altLang="ja-JP" dirty="0">
                <a:solidFill>
                  <a:schemeClr val="tx1">
                    <a:lumMod val="75000"/>
                    <a:lumOff val="25000"/>
                  </a:schemeClr>
                </a:solidFill>
                <a:latin typeface="Yu Gothic" panose="020B0400000000000000" pitchFamily="34" charset="-128"/>
                <a:ea typeface="Yu Gothic" panose="020B0400000000000000" pitchFamily="34" charset="-128"/>
              </a:rPr>
              <a:t>(</a:t>
            </a:r>
            <a:r>
              <a:rPr lang="ja-JP" altLang="en-US">
                <a:solidFill>
                  <a:schemeClr val="tx1">
                    <a:lumMod val="75000"/>
                    <a:lumOff val="25000"/>
                  </a:schemeClr>
                </a:solidFill>
                <a:latin typeface="Yu Gothic" panose="020B0400000000000000" pitchFamily="34" charset="-128"/>
                <a:ea typeface="Yu Gothic" panose="020B0400000000000000" pitchFamily="34" charset="-128"/>
              </a:rPr>
              <a:t>改ざん防止措置</a:t>
            </a:r>
            <a:r>
              <a:rPr lang="en-US" altLang="ja-JP" dirty="0">
                <a:solidFill>
                  <a:schemeClr val="tx1">
                    <a:lumMod val="75000"/>
                    <a:lumOff val="25000"/>
                  </a:schemeClr>
                </a:solidFill>
                <a:latin typeface="Yu Gothic" panose="020B0400000000000000" pitchFamily="34" charset="-128"/>
                <a:ea typeface="Yu Gothic" panose="020B0400000000000000" pitchFamily="34" charset="-128"/>
              </a:rPr>
              <a:t>)</a:t>
            </a:r>
            <a:r>
              <a:rPr lang="ja-JP" altLang="en-US">
                <a:solidFill>
                  <a:schemeClr val="tx1">
                    <a:lumMod val="75000"/>
                    <a:lumOff val="25000"/>
                  </a:schemeClr>
                </a:solidFill>
                <a:latin typeface="Yu Gothic" panose="020B0400000000000000" pitchFamily="34" charset="-128"/>
                <a:ea typeface="Yu Gothic" panose="020B0400000000000000" pitchFamily="34" charset="-128"/>
              </a:rPr>
              <a:t>が特段課されていない出力した書面等は、他者から受領した電子データとの同一性が必ずしも十分に確保できているとは言えないことから、出力書面等による保存措置が廃止されたところです。したがって、他者から受領した電子データを書面等に出力して保存することは、電子帳簿保存法や他の税法に基づくものではありませんので、当然、その</a:t>
            </a:r>
            <a:r>
              <a:rPr lang="ja-JP" altLang="en-US" b="1">
                <a:solidFill>
                  <a:srgbClr val="C00000"/>
                </a:solidFill>
                <a:latin typeface="Yu Gothic" panose="020B0400000000000000" pitchFamily="34" charset="-128"/>
                <a:ea typeface="Yu Gothic" panose="020B0400000000000000" pitchFamily="34" charset="-128"/>
              </a:rPr>
              <a:t>出力書面等は電子帳簿保存法 に基づくスキャナ保存の対象となりません</a:t>
            </a:r>
            <a:r>
              <a:rPr lang="ja-JP" altLang="en-US">
                <a:solidFill>
                  <a:schemeClr val="tx1">
                    <a:lumMod val="75000"/>
                    <a:lumOff val="25000"/>
                  </a:schemeClr>
                </a:solidFill>
                <a:latin typeface="Yu Gothic" panose="020B0400000000000000" pitchFamily="34" charset="-128"/>
                <a:ea typeface="Yu Gothic" panose="020B0400000000000000" pitchFamily="34" charset="-128"/>
              </a:rPr>
              <a:t>。 </a:t>
            </a:r>
          </a:p>
          <a:p>
            <a:r>
              <a:rPr lang="ja-JP" altLang="en-US">
                <a:solidFill>
                  <a:schemeClr val="tx1">
                    <a:lumMod val="75000"/>
                    <a:lumOff val="25000"/>
                  </a:schemeClr>
                </a:solidFill>
                <a:latin typeface="Yu Gothic" panose="020B0400000000000000" pitchFamily="34" charset="-128"/>
                <a:ea typeface="Yu Gothic" panose="020B0400000000000000" pitchFamily="34" charset="-128"/>
              </a:rPr>
              <a:t>ただし、電子帳簿保存法に従った電子データの保存が適切に行われている前提で、それとは別に各納税者が社内経理の便宜などのために書面等への出力を行うことや、スキャナで読み取るなどの</a:t>
            </a:r>
            <a:r>
              <a:rPr lang="ja-JP" altLang="en-US" b="1">
                <a:solidFill>
                  <a:srgbClr val="C00000"/>
                </a:solidFill>
                <a:latin typeface="Yu Gothic" panose="020B0400000000000000" pitchFamily="34" charset="-128"/>
                <a:ea typeface="Yu Gothic" panose="020B0400000000000000" pitchFamily="34" charset="-128"/>
              </a:rPr>
              <a:t>処理を行うこと自体を禁止するものではありません</a:t>
            </a:r>
            <a:r>
              <a:rPr lang="ja-JP" altLang="en-US">
                <a:solidFill>
                  <a:schemeClr val="tx1">
                    <a:lumMod val="75000"/>
                    <a:lumOff val="25000"/>
                  </a:schemeClr>
                </a:solidFill>
                <a:latin typeface="Yu Gothic" panose="020B0400000000000000" pitchFamily="34" charset="-128"/>
                <a:ea typeface="Yu Gothic" panose="020B0400000000000000" pitchFamily="34" charset="-128"/>
              </a:rPr>
              <a:t>。</a:t>
            </a:r>
            <a:endParaRPr lang="ja-JP" altLang="en-US" sz="1200">
              <a:solidFill>
                <a:schemeClr val="tx1">
                  <a:lumMod val="75000"/>
                  <a:lumOff val="25000"/>
                </a:schemeClr>
              </a:solidFill>
              <a:latin typeface="Yu Gothic" panose="020B0400000000000000" pitchFamily="34" charset="-128"/>
              <a:ea typeface="Yu Gothic" panose="020B0400000000000000" pitchFamily="34" charset="-128"/>
            </a:endParaRPr>
          </a:p>
        </p:txBody>
      </p:sp>
    </p:spTree>
    <p:extLst>
      <p:ext uri="{BB962C8B-B14F-4D97-AF65-F5344CB8AC3E}">
        <p14:creationId xmlns:p14="http://schemas.microsoft.com/office/powerpoint/2010/main" val="1655112686"/>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角丸四角形 5"/>
          <p:cNvSpPr>
            <a:spLocks/>
          </p:cNvSpPr>
          <p:nvPr/>
        </p:nvSpPr>
        <p:spPr bwMode="auto">
          <a:xfrm>
            <a:off x="299809" y="1878262"/>
            <a:ext cx="3922507" cy="397361"/>
          </a:xfrm>
          <a:prstGeom prst="roundRect">
            <a:avLst>
              <a:gd name="adj" fmla="val 0"/>
            </a:avLst>
          </a:prstGeom>
          <a:solidFill>
            <a:srgbClr val="002060"/>
          </a:solidFill>
          <a:ln w="9525" cap="flat" cmpd="sng" algn="ctr">
            <a:noFill/>
            <a:prstDash val="solid"/>
            <a:round/>
            <a:headEnd type="none" w="med" len="med"/>
            <a:tailEnd type="none" w="med" len="med"/>
          </a:ln>
          <a:effectLst/>
        </p:spPr>
        <p:txBody>
          <a:bodyPr vert="horz" wrap="none" lIns="72000" tIns="72000" rIns="72000" bIns="36000" numCol="1" rtlCol="0" anchor="ctr" anchorCtr="0" compatLnSpc="1">
            <a:prstTxWarp prst="textNoShape">
              <a:avLst/>
            </a:prstTxWarp>
          </a:bodyPr>
          <a:lstStyle/>
          <a:p>
            <a:pPr algn="ctr"/>
            <a:r>
              <a:rPr kumimoji="1" lang="ja-JP" altLang="en-US" b="1" i="0" u="none" strike="noStrike" cap="none" normalizeH="0" baseline="0" dirty="0">
                <a:ln>
                  <a:noFill/>
                </a:ln>
                <a:effectLst/>
                <a:uFillTx/>
                <a:latin typeface="Yu Gothic" panose="020B0400000000000000" pitchFamily="34" charset="-128"/>
                <a:ea typeface="Yu Gothic" panose="020B0400000000000000" pitchFamily="34" charset="-128"/>
              </a:rPr>
              <a:t>リスク・留意事項</a:t>
            </a:r>
          </a:p>
        </p:txBody>
      </p:sp>
      <p:sp>
        <p:nvSpPr>
          <p:cNvPr id="30" name="角丸四角形 5"/>
          <p:cNvSpPr>
            <a:spLocks/>
          </p:cNvSpPr>
          <p:nvPr/>
        </p:nvSpPr>
        <p:spPr bwMode="auto">
          <a:xfrm>
            <a:off x="4948686" y="1878262"/>
            <a:ext cx="3922507" cy="397361"/>
          </a:xfrm>
          <a:prstGeom prst="roundRect">
            <a:avLst>
              <a:gd name="adj" fmla="val 0"/>
            </a:avLst>
          </a:prstGeom>
          <a:solidFill>
            <a:srgbClr val="002060"/>
          </a:solidFill>
          <a:ln w="9525" cap="flat" cmpd="sng" algn="ctr">
            <a:noFill/>
            <a:prstDash val="solid"/>
            <a:round/>
            <a:headEnd type="none" w="med" len="med"/>
            <a:tailEnd type="none" w="med" len="med"/>
          </a:ln>
          <a:effectLst/>
        </p:spPr>
        <p:txBody>
          <a:bodyPr vert="horz" wrap="none" lIns="72000" tIns="72000" rIns="72000" bIns="36000" numCol="1" rtlCol="0" anchor="ctr" anchorCtr="0" compatLnSpc="1">
            <a:prstTxWarp prst="textNoShape">
              <a:avLst/>
            </a:prstTxWarp>
          </a:bodyPr>
          <a:lstStyle/>
          <a:p>
            <a:pPr algn="ctr"/>
            <a:r>
              <a:rPr kumimoji="1" lang="ja-JP" altLang="en-US" b="1" i="0" u="none" strike="noStrike" cap="none" normalizeH="0" baseline="0" dirty="0">
                <a:ln>
                  <a:noFill/>
                </a:ln>
                <a:effectLst/>
                <a:uFillTx/>
                <a:latin typeface="Yu Gothic" panose="020B0400000000000000" pitchFamily="34" charset="-128"/>
                <a:ea typeface="Yu Gothic" panose="020B0400000000000000" pitchFamily="34" charset="-128"/>
              </a:rPr>
              <a:t>対応するための視点</a:t>
            </a:r>
          </a:p>
        </p:txBody>
      </p:sp>
      <p:sp>
        <p:nvSpPr>
          <p:cNvPr id="31" name="正方形/長方形 30"/>
          <p:cNvSpPr>
            <a:spLocks/>
          </p:cNvSpPr>
          <p:nvPr/>
        </p:nvSpPr>
        <p:spPr bwMode="auto">
          <a:xfrm>
            <a:off x="289648" y="2320882"/>
            <a:ext cx="3922507" cy="1044000"/>
          </a:xfrm>
          <a:prstGeom prst="rect">
            <a:avLst/>
          </a:prstGeom>
          <a:noFill/>
          <a:ln w="15875" cap="flat" cmpd="sng" algn="ctr">
            <a:solidFill>
              <a:schemeClr val="bg1"/>
            </a:solidFill>
            <a:prstDash val="solid"/>
            <a:round/>
            <a:headEnd type="none" w="med" len="med"/>
            <a:tailEnd type="none" w="med" len="med"/>
          </a:ln>
          <a:effectLst/>
        </p:spPr>
        <p:txBody>
          <a:bodyPr vert="horz" wrap="square" lIns="72000" tIns="36000" rIns="36000" bIns="36000" numCol="1" rtlCol="0" anchor="ctr" anchorCtr="0" compatLnSpc="1">
            <a:prstTxWarp prst="textNoShape">
              <a:avLst/>
            </a:prstTxWarp>
          </a:bodyPr>
          <a:lstStyle/>
          <a:p>
            <a:r>
              <a:rPr lang="ja-JP" altLang="en-US" sz="1400" b="1" dirty="0">
                <a:solidFill>
                  <a:schemeClr val="tx1">
                    <a:lumMod val="75000"/>
                    <a:lumOff val="25000"/>
                  </a:schemeClr>
                </a:solidFill>
                <a:uFillTx/>
                <a:latin typeface="Yu Gothic" panose="020B0400000000000000" pitchFamily="34" charset="-128"/>
                <a:ea typeface="Yu Gothic" panose="020B0400000000000000" pitchFamily="34" charset="-128"/>
              </a:rPr>
              <a:t>●電子化対応のフローにしたことで、逆に業務が非効率になる</a:t>
            </a:r>
            <a:endParaRPr lang="en-US" altLang="ja-JP" sz="1200" dirty="0">
              <a:solidFill>
                <a:schemeClr val="tx1">
                  <a:lumMod val="75000"/>
                  <a:lumOff val="25000"/>
                </a:schemeClr>
              </a:solidFill>
              <a:uFillTx/>
              <a:latin typeface="Yu Gothic" panose="020B0400000000000000" pitchFamily="34" charset="-128"/>
              <a:ea typeface="Yu Gothic" panose="020B0400000000000000" pitchFamily="34" charset="-128"/>
            </a:endParaRPr>
          </a:p>
          <a:p>
            <a:r>
              <a:rPr lang="ja-JP" altLang="en-US" sz="1200" dirty="0">
                <a:solidFill>
                  <a:schemeClr val="tx1">
                    <a:lumMod val="75000"/>
                    <a:lumOff val="25000"/>
                  </a:schemeClr>
                </a:solidFill>
                <a:uFillTx/>
                <a:latin typeface="Yu Gothic" panose="020B0400000000000000" pitchFamily="34" charset="-128"/>
                <a:ea typeface="Yu Gothic" panose="020B0400000000000000" pitchFamily="34" charset="-128"/>
              </a:rPr>
              <a:t>例：経理部集中で電子化フローを策定した結果、営業が領収書の撮影など電子化に関する作業により申請に費やす工数が増加した。</a:t>
            </a:r>
          </a:p>
        </p:txBody>
      </p:sp>
      <p:sp>
        <p:nvSpPr>
          <p:cNvPr id="33" name="二等辺三角形 32"/>
          <p:cNvSpPr>
            <a:spLocks/>
          </p:cNvSpPr>
          <p:nvPr/>
        </p:nvSpPr>
        <p:spPr bwMode="auto">
          <a:xfrm rot="5400000">
            <a:off x="4322613" y="2684541"/>
            <a:ext cx="498772" cy="316691"/>
          </a:xfrm>
          <a:prstGeom prst="triangle">
            <a:avLst/>
          </a:prstGeom>
          <a:solidFill>
            <a:schemeClr val="bg1">
              <a:lumMod val="75000"/>
            </a:schemeClr>
          </a:solidFill>
          <a:ln w="15875" cap="flat" cmpd="sng" algn="ctr">
            <a:solidFill>
              <a:schemeClr val="bg1">
                <a:lumMod val="75000"/>
              </a:schemeClr>
            </a:solidFill>
            <a:prstDash val="solid"/>
            <a:round/>
            <a:headEnd type="none" w="med" len="med"/>
            <a:tailEnd type="none" w="med" len="med"/>
          </a:ln>
          <a:effectLst/>
        </p:spPr>
        <p:txBody>
          <a:bodyPr vert="horz" wrap="none" lIns="72000" tIns="36000" rIns="36000" bIns="36000" numCol="1" rtlCol="0" anchor="ctr" anchorCtr="0" compatLnSpc="1">
            <a:prstTxWarp prst="textNoShape">
              <a:avLst/>
            </a:prstTxWarp>
          </a:bodyPr>
          <a:lstStyle/>
          <a:p>
            <a:endParaRPr lang="ja-JP" altLang="en-US" sz="1200" dirty="0">
              <a:solidFill>
                <a:schemeClr val="tx1">
                  <a:lumMod val="75000"/>
                  <a:lumOff val="25000"/>
                </a:schemeClr>
              </a:solidFill>
              <a:uFillTx/>
              <a:latin typeface="Yu Gothic" panose="020B0400000000000000" pitchFamily="34" charset="-128"/>
              <a:ea typeface="Yu Gothic" panose="020B0400000000000000" pitchFamily="34" charset="-128"/>
            </a:endParaRPr>
          </a:p>
        </p:txBody>
      </p:sp>
      <p:sp>
        <p:nvSpPr>
          <p:cNvPr id="34" name="正方形/長方形 33"/>
          <p:cNvSpPr>
            <a:spLocks/>
          </p:cNvSpPr>
          <p:nvPr/>
        </p:nvSpPr>
        <p:spPr bwMode="auto">
          <a:xfrm>
            <a:off x="289648" y="4812696"/>
            <a:ext cx="3922507" cy="1044000"/>
          </a:xfrm>
          <a:prstGeom prst="rect">
            <a:avLst/>
          </a:prstGeom>
          <a:noFill/>
          <a:ln w="15875" cap="flat" cmpd="sng" algn="ctr">
            <a:solidFill>
              <a:schemeClr val="bg1"/>
            </a:solidFill>
            <a:prstDash val="solid"/>
            <a:round/>
            <a:headEnd type="none" w="med" len="med"/>
            <a:tailEnd type="none" w="med" len="med"/>
          </a:ln>
          <a:effectLst/>
        </p:spPr>
        <p:txBody>
          <a:bodyPr vert="horz" wrap="square" lIns="72000" tIns="36000" rIns="36000" bIns="36000" numCol="1" rtlCol="0" anchor="ctr" anchorCtr="0" compatLnSpc="1">
            <a:prstTxWarp prst="textNoShape">
              <a:avLst/>
            </a:prstTxWarp>
          </a:bodyPr>
          <a:lstStyle/>
          <a:p>
            <a:r>
              <a:rPr lang="ja-JP" altLang="en-US" sz="1400" b="1" dirty="0">
                <a:solidFill>
                  <a:schemeClr val="tx1">
                    <a:lumMod val="75000"/>
                    <a:lumOff val="25000"/>
                  </a:schemeClr>
                </a:solidFill>
                <a:uFillTx/>
                <a:latin typeface="Yu Gothic" panose="020B0400000000000000" pitchFamily="34" charset="-128"/>
                <a:ea typeface="Yu Gothic" panose="020B0400000000000000" pitchFamily="34" charset="-128"/>
              </a:rPr>
              <a:t>●規程や業務フローの変更の妥当性を、国税局・税務署、監査法人、経営陣に説明できない</a:t>
            </a:r>
            <a:endParaRPr lang="en-US" altLang="ja-JP" sz="1400" b="1" dirty="0">
              <a:solidFill>
                <a:schemeClr val="tx1">
                  <a:lumMod val="75000"/>
                  <a:lumOff val="25000"/>
                </a:schemeClr>
              </a:solidFill>
              <a:uFillTx/>
              <a:latin typeface="Yu Gothic" panose="020B0400000000000000" pitchFamily="34" charset="-128"/>
              <a:ea typeface="Yu Gothic" panose="020B0400000000000000" pitchFamily="34" charset="-128"/>
            </a:endParaRPr>
          </a:p>
          <a:p>
            <a:r>
              <a:rPr lang="ja-JP" altLang="en-US" sz="1200" dirty="0">
                <a:solidFill>
                  <a:schemeClr val="tx1">
                    <a:lumMod val="75000"/>
                    <a:lumOff val="25000"/>
                  </a:schemeClr>
                </a:solidFill>
                <a:uFillTx/>
                <a:latin typeface="Yu Gothic" panose="020B0400000000000000" pitchFamily="34" charset="-128"/>
                <a:ea typeface="Yu Gothic" panose="020B0400000000000000" pitchFamily="34" charset="-128"/>
              </a:rPr>
              <a:t>例：新しく作った業務フローが監査法人に内部統制の観点から指摘されたが説明しきれず、フロー変更が認められない。</a:t>
            </a:r>
          </a:p>
        </p:txBody>
      </p:sp>
      <p:sp>
        <p:nvSpPr>
          <p:cNvPr id="35" name="正方形/長方形 34"/>
          <p:cNvSpPr>
            <a:spLocks/>
          </p:cNvSpPr>
          <p:nvPr/>
        </p:nvSpPr>
        <p:spPr bwMode="auto">
          <a:xfrm>
            <a:off x="289647" y="3566789"/>
            <a:ext cx="3922507" cy="1044000"/>
          </a:xfrm>
          <a:prstGeom prst="rect">
            <a:avLst/>
          </a:prstGeom>
          <a:noFill/>
          <a:ln w="15875" cap="flat" cmpd="sng" algn="ctr">
            <a:solidFill>
              <a:schemeClr val="bg1"/>
            </a:solidFill>
            <a:prstDash val="solid"/>
            <a:round/>
            <a:headEnd type="none" w="med" len="med"/>
            <a:tailEnd type="none" w="med" len="med"/>
          </a:ln>
          <a:effectLst/>
        </p:spPr>
        <p:txBody>
          <a:bodyPr vert="horz" wrap="square" lIns="72000" tIns="36000" rIns="36000" bIns="36000" numCol="1" rtlCol="0" anchor="ctr" anchorCtr="0" compatLnSpc="1">
            <a:prstTxWarp prst="textNoShape">
              <a:avLst/>
            </a:prstTxWarp>
          </a:bodyPr>
          <a:lstStyle/>
          <a:p>
            <a:r>
              <a:rPr lang="ja-JP" altLang="en-US" sz="1400" b="1" dirty="0">
                <a:solidFill>
                  <a:schemeClr val="tx1">
                    <a:lumMod val="75000"/>
                    <a:lumOff val="25000"/>
                  </a:schemeClr>
                </a:solidFill>
                <a:uFillTx/>
                <a:latin typeface="Yu Gothic" panose="020B0400000000000000" pitchFamily="34" charset="-128"/>
                <a:ea typeface="Yu Gothic" panose="020B0400000000000000" pitchFamily="34" charset="-128"/>
              </a:rPr>
              <a:t>●電子化対応の新しい業務フローが従業員に浸透しない</a:t>
            </a:r>
            <a:endParaRPr lang="en-US" altLang="ja-JP" sz="1400" dirty="0">
              <a:solidFill>
                <a:schemeClr val="tx1">
                  <a:lumMod val="75000"/>
                  <a:lumOff val="25000"/>
                </a:schemeClr>
              </a:solidFill>
              <a:uFillTx/>
              <a:latin typeface="Yu Gothic" panose="020B0400000000000000" pitchFamily="34" charset="-128"/>
              <a:ea typeface="Yu Gothic" panose="020B0400000000000000" pitchFamily="34" charset="-128"/>
            </a:endParaRPr>
          </a:p>
          <a:p>
            <a:r>
              <a:rPr lang="ja-JP" altLang="en-US" sz="1200" dirty="0">
                <a:solidFill>
                  <a:schemeClr val="tx1">
                    <a:lumMod val="75000"/>
                    <a:lumOff val="25000"/>
                  </a:schemeClr>
                </a:solidFill>
                <a:uFillTx/>
                <a:latin typeface="Yu Gothic" panose="020B0400000000000000" pitchFamily="34" charset="-128"/>
                <a:ea typeface="Yu Gothic" panose="020B0400000000000000" pitchFamily="34" charset="-128"/>
              </a:rPr>
              <a:t>例：</a:t>
            </a:r>
            <a:r>
              <a:rPr lang="en-US" altLang="ja-JP" sz="1200" dirty="0">
                <a:solidFill>
                  <a:schemeClr val="tx1">
                    <a:lumMod val="75000"/>
                    <a:lumOff val="25000"/>
                  </a:schemeClr>
                </a:solidFill>
                <a:uFillTx/>
                <a:latin typeface="Yu Gothic" panose="020B0400000000000000" pitchFamily="34" charset="-128"/>
                <a:ea typeface="Yu Gothic" panose="020B0400000000000000" pitchFamily="34" charset="-128"/>
              </a:rPr>
              <a:t>3</a:t>
            </a:r>
            <a:r>
              <a:rPr lang="ja-JP" altLang="en-US" sz="1200" dirty="0">
                <a:solidFill>
                  <a:schemeClr val="tx1">
                    <a:lumMod val="75000"/>
                    <a:lumOff val="25000"/>
                  </a:schemeClr>
                </a:solidFill>
                <a:uFillTx/>
                <a:latin typeface="Yu Gothic" panose="020B0400000000000000" pitchFamily="34" charset="-128"/>
                <a:ea typeface="Yu Gothic" panose="020B0400000000000000" pitchFamily="34" charset="-128"/>
              </a:rPr>
              <a:t>営業日以内の電子化ルールが浸透せず、最終的に経理部ですべての伝票を紙と電子データの両方をチェックするフローになっている。</a:t>
            </a:r>
          </a:p>
        </p:txBody>
      </p:sp>
      <p:sp>
        <p:nvSpPr>
          <p:cNvPr id="46" name="二等辺三角形 45"/>
          <p:cNvSpPr>
            <a:spLocks/>
          </p:cNvSpPr>
          <p:nvPr/>
        </p:nvSpPr>
        <p:spPr bwMode="auto">
          <a:xfrm rot="5400000">
            <a:off x="4322612" y="5176355"/>
            <a:ext cx="498772" cy="316691"/>
          </a:xfrm>
          <a:prstGeom prst="triangle">
            <a:avLst/>
          </a:prstGeom>
          <a:solidFill>
            <a:schemeClr val="bg1">
              <a:lumMod val="75000"/>
            </a:schemeClr>
          </a:solidFill>
          <a:ln w="15875" cap="flat" cmpd="sng" algn="ctr">
            <a:solidFill>
              <a:schemeClr val="bg1">
                <a:lumMod val="75000"/>
              </a:schemeClr>
            </a:solidFill>
            <a:prstDash val="solid"/>
            <a:round/>
            <a:headEnd type="none" w="med" len="med"/>
            <a:tailEnd type="none" w="med" len="med"/>
          </a:ln>
          <a:effectLst/>
        </p:spPr>
        <p:txBody>
          <a:bodyPr vert="horz" wrap="none" lIns="72000" tIns="36000" rIns="36000" bIns="36000" numCol="1" rtlCol="0" anchor="ctr" anchorCtr="0" compatLnSpc="1">
            <a:prstTxWarp prst="textNoShape">
              <a:avLst/>
            </a:prstTxWarp>
          </a:bodyPr>
          <a:lstStyle/>
          <a:p>
            <a:endParaRPr lang="ja-JP" altLang="en-US" sz="1200" dirty="0">
              <a:solidFill>
                <a:schemeClr val="tx1">
                  <a:lumMod val="75000"/>
                  <a:lumOff val="25000"/>
                </a:schemeClr>
              </a:solidFill>
              <a:uFillTx/>
              <a:latin typeface="Yu Gothic" panose="020B0400000000000000" pitchFamily="34" charset="-128"/>
              <a:ea typeface="Yu Gothic" panose="020B0400000000000000" pitchFamily="34" charset="-128"/>
            </a:endParaRPr>
          </a:p>
        </p:txBody>
      </p:sp>
      <p:sp>
        <p:nvSpPr>
          <p:cNvPr id="47" name="二等辺三角形 46"/>
          <p:cNvSpPr>
            <a:spLocks/>
          </p:cNvSpPr>
          <p:nvPr/>
        </p:nvSpPr>
        <p:spPr bwMode="auto">
          <a:xfrm rot="5400000">
            <a:off x="4322613" y="3930448"/>
            <a:ext cx="498772" cy="316691"/>
          </a:xfrm>
          <a:prstGeom prst="triangle">
            <a:avLst/>
          </a:prstGeom>
          <a:solidFill>
            <a:schemeClr val="bg1">
              <a:lumMod val="75000"/>
            </a:schemeClr>
          </a:solidFill>
          <a:ln w="15875" cap="flat" cmpd="sng" algn="ctr">
            <a:solidFill>
              <a:schemeClr val="bg1">
                <a:lumMod val="75000"/>
              </a:schemeClr>
            </a:solidFill>
            <a:prstDash val="solid"/>
            <a:round/>
            <a:headEnd type="none" w="med" len="med"/>
            <a:tailEnd type="none" w="med" len="med"/>
          </a:ln>
          <a:effectLst/>
        </p:spPr>
        <p:txBody>
          <a:bodyPr vert="horz" wrap="none" lIns="72000" tIns="36000" rIns="36000" bIns="36000" numCol="1" rtlCol="0" anchor="ctr" anchorCtr="0" compatLnSpc="1">
            <a:prstTxWarp prst="textNoShape">
              <a:avLst/>
            </a:prstTxWarp>
          </a:bodyPr>
          <a:lstStyle/>
          <a:p>
            <a:endParaRPr lang="ja-JP" altLang="en-US" sz="1200" dirty="0">
              <a:solidFill>
                <a:schemeClr val="tx1">
                  <a:lumMod val="75000"/>
                  <a:lumOff val="25000"/>
                </a:schemeClr>
              </a:solidFill>
              <a:uFillTx/>
              <a:latin typeface="Yu Gothic" panose="020B0400000000000000" pitchFamily="34" charset="-128"/>
              <a:ea typeface="Yu Gothic" panose="020B0400000000000000" pitchFamily="34" charset="-128"/>
            </a:endParaRPr>
          </a:p>
        </p:txBody>
      </p:sp>
      <p:sp>
        <p:nvSpPr>
          <p:cNvPr id="26" name="正方形/長方形 25"/>
          <p:cNvSpPr>
            <a:spLocks/>
          </p:cNvSpPr>
          <p:nvPr/>
        </p:nvSpPr>
        <p:spPr bwMode="auto">
          <a:xfrm>
            <a:off x="4843279" y="2320882"/>
            <a:ext cx="3922507" cy="1044000"/>
          </a:xfrm>
          <a:prstGeom prst="rect">
            <a:avLst/>
          </a:prstGeom>
          <a:noFill/>
          <a:ln w="15875" cap="flat" cmpd="sng" algn="ctr">
            <a:solidFill>
              <a:schemeClr val="bg1"/>
            </a:solidFill>
            <a:prstDash val="solid"/>
            <a:round/>
            <a:headEnd type="none" w="med" len="med"/>
            <a:tailEnd type="none" w="med" len="med"/>
          </a:ln>
          <a:effectLst/>
        </p:spPr>
        <p:txBody>
          <a:bodyPr vert="horz" wrap="square" lIns="72000" tIns="36000" rIns="36000" bIns="36000" numCol="1" rtlCol="0" anchor="ctr" anchorCtr="0" compatLnSpc="1">
            <a:prstTxWarp prst="textNoShape">
              <a:avLst/>
            </a:prstTxWarp>
          </a:bodyPr>
          <a:lstStyle/>
          <a:p>
            <a:r>
              <a:rPr lang="ja-JP" altLang="en-US" sz="1400" dirty="0">
                <a:solidFill>
                  <a:schemeClr val="tx1">
                    <a:lumMod val="75000"/>
                    <a:lumOff val="25000"/>
                  </a:schemeClr>
                </a:solidFill>
                <a:uFillTx/>
                <a:latin typeface="Yu Gothic" panose="020B0400000000000000" pitchFamily="34" charset="-128"/>
                <a:ea typeface="Yu Gothic" panose="020B0400000000000000" pitchFamily="34" charset="-128"/>
              </a:rPr>
              <a:t>経費精算業務全体を鑑みて、営業など申請を行う部署から、監査対応する部署まで</a:t>
            </a:r>
            <a:r>
              <a:rPr lang="ja-JP" altLang="en-US" sz="1400" b="1" dirty="0">
                <a:solidFill>
                  <a:srgbClr val="C00000"/>
                </a:solidFill>
                <a:uFillTx/>
                <a:latin typeface="Yu Gothic" panose="020B0400000000000000" pitchFamily="34" charset="-128"/>
                <a:ea typeface="Yu Gothic" panose="020B0400000000000000" pitchFamily="34" charset="-128"/>
              </a:rPr>
              <a:t>関連する全部門を巻き込んで改善</a:t>
            </a:r>
            <a:r>
              <a:rPr lang="ja-JP" altLang="en-US" sz="1400" dirty="0">
                <a:solidFill>
                  <a:schemeClr val="tx1">
                    <a:lumMod val="75000"/>
                    <a:lumOff val="25000"/>
                  </a:schemeClr>
                </a:solidFill>
                <a:uFillTx/>
                <a:latin typeface="Yu Gothic" panose="020B0400000000000000" pitchFamily="34" charset="-128"/>
                <a:ea typeface="Yu Gothic" panose="020B0400000000000000" pitchFamily="34" charset="-128"/>
              </a:rPr>
              <a:t>を行う。</a:t>
            </a:r>
            <a:endParaRPr lang="en-US" altLang="ja-JP" sz="1400" dirty="0">
              <a:solidFill>
                <a:schemeClr val="tx1">
                  <a:lumMod val="75000"/>
                  <a:lumOff val="25000"/>
                </a:schemeClr>
              </a:solidFill>
              <a:uFillTx/>
              <a:latin typeface="Yu Gothic" panose="020B0400000000000000" pitchFamily="34" charset="-128"/>
              <a:ea typeface="Yu Gothic" panose="020B0400000000000000" pitchFamily="34" charset="-128"/>
            </a:endParaRPr>
          </a:p>
        </p:txBody>
      </p:sp>
      <p:sp>
        <p:nvSpPr>
          <p:cNvPr id="28" name="正方形/長方形 27"/>
          <p:cNvSpPr>
            <a:spLocks/>
          </p:cNvSpPr>
          <p:nvPr/>
        </p:nvSpPr>
        <p:spPr bwMode="auto">
          <a:xfrm>
            <a:off x="4843279" y="4812696"/>
            <a:ext cx="3922507" cy="1044000"/>
          </a:xfrm>
          <a:prstGeom prst="rect">
            <a:avLst/>
          </a:prstGeom>
          <a:noFill/>
          <a:ln w="15875" cap="flat" cmpd="sng" algn="ctr">
            <a:solidFill>
              <a:schemeClr val="bg1"/>
            </a:solidFill>
            <a:prstDash val="solid"/>
            <a:round/>
            <a:headEnd type="none" w="med" len="med"/>
            <a:tailEnd type="none" w="med" len="med"/>
          </a:ln>
          <a:effectLst/>
        </p:spPr>
        <p:txBody>
          <a:bodyPr vert="horz" wrap="square" lIns="72000" tIns="36000" rIns="36000" bIns="36000" numCol="1" rtlCol="0" anchor="ctr" anchorCtr="0" compatLnSpc="1">
            <a:prstTxWarp prst="textNoShape">
              <a:avLst/>
            </a:prstTxWarp>
          </a:bodyPr>
          <a:lstStyle/>
          <a:p>
            <a:r>
              <a:rPr lang="ja-JP" altLang="en-US" sz="1400" dirty="0">
                <a:solidFill>
                  <a:schemeClr val="tx1">
                    <a:lumMod val="75000"/>
                    <a:lumOff val="25000"/>
                  </a:schemeClr>
                </a:solidFill>
                <a:uFillTx/>
                <a:latin typeface="Yu Gothic" panose="020B0400000000000000" pitchFamily="34" charset="-128"/>
                <a:ea typeface="Yu Gothic" panose="020B0400000000000000" pitchFamily="34" charset="-128"/>
              </a:rPr>
              <a:t>関連法令、説明責任のあるステークホルダーを洗い出し、影響範囲と対応策を検討した上で、</a:t>
            </a:r>
            <a:r>
              <a:rPr lang="ja-JP" altLang="en-US" sz="1400" b="1" dirty="0">
                <a:solidFill>
                  <a:srgbClr val="C00000"/>
                </a:solidFill>
                <a:uFillTx/>
                <a:latin typeface="Yu Gothic" panose="020B0400000000000000" pitchFamily="34" charset="-128"/>
                <a:ea typeface="Yu Gothic" panose="020B0400000000000000" pitchFamily="34" charset="-128"/>
              </a:rPr>
              <a:t>事前相談を行いながら</a:t>
            </a:r>
            <a:r>
              <a:rPr lang="ja-JP" altLang="en-US" sz="1400" dirty="0">
                <a:solidFill>
                  <a:schemeClr val="tx1">
                    <a:lumMod val="75000"/>
                    <a:lumOff val="25000"/>
                  </a:schemeClr>
                </a:solidFill>
                <a:uFillTx/>
                <a:latin typeface="Yu Gothic" panose="020B0400000000000000" pitchFamily="34" charset="-128"/>
                <a:ea typeface="Yu Gothic" panose="020B0400000000000000" pitchFamily="34" charset="-128"/>
              </a:rPr>
              <a:t>業務フロー・ルールの変更・改善に着手する。</a:t>
            </a:r>
          </a:p>
        </p:txBody>
      </p:sp>
      <p:sp>
        <p:nvSpPr>
          <p:cNvPr id="29" name="正方形/長方形 28"/>
          <p:cNvSpPr>
            <a:spLocks/>
          </p:cNvSpPr>
          <p:nvPr/>
        </p:nvSpPr>
        <p:spPr bwMode="auto">
          <a:xfrm>
            <a:off x="4843278" y="3566789"/>
            <a:ext cx="3922507" cy="1044000"/>
          </a:xfrm>
          <a:prstGeom prst="rect">
            <a:avLst/>
          </a:prstGeom>
          <a:noFill/>
          <a:ln w="15875" cap="flat" cmpd="sng" algn="ctr">
            <a:solidFill>
              <a:schemeClr val="bg1"/>
            </a:solidFill>
            <a:prstDash val="solid"/>
            <a:round/>
            <a:headEnd type="none" w="med" len="med"/>
            <a:tailEnd type="none" w="med" len="med"/>
          </a:ln>
          <a:effectLst/>
        </p:spPr>
        <p:txBody>
          <a:bodyPr vert="horz" wrap="square" lIns="72000" tIns="36000" rIns="36000" bIns="36000" numCol="1" rtlCol="0" anchor="ctr" anchorCtr="0" compatLnSpc="1">
            <a:prstTxWarp prst="textNoShape">
              <a:avLst/>
            </a:prstTxWarp>
          </a:bodyPr>
          <a:lstStyle/>
          <a:p>
            <a:r>
              <a:rPr lang="ja-JP" altLang="en-US" sz="1400" dirty="0">
                <a:solidFill>
                  <a:schemeClr val="tx1">
                    <a:lumMod val="75000"/>
                    <a:lumOff val="25000"/>
                  </a:schemeClr>
                </a:solidFill>
                <a:uFillTx/>
                <a:latin typeface="Yu Gothic" panose="020B0400000000000000" pitchFamily="34" charset="-128"/>
                <a:ea typeface="Yu Gothic" panose="020B0400000000000000" pitchFamily="34" charset="-128"/>
              </a:rPr>
              <a:t>事前の説明会はもちろん、違反者のブラックリストを作成するなど、教育を徹底する。</a:t>
            </a:r>
            <a:endParaRPr lang="en-US" altLang="ja-JP" sz="1400" dirty="0">
              <a:solidFill>
                <a:schemeClr val="tx1">
                  <a:lumMod val="75000"/>
                  <a:lumOff val="25000"/>
                </a:schemeClr>
              </a:solidFill>
              <a:uFillTx/>
              <a:latin typeface="Yu Gothic" panose="020B0400000000000000" pitchFamily="34" charset="-128"/>
              <a:ea typeface="Yu Gothic" panose="020B0400000000000000" pitchFamily="34" charset="-128"/>
            </a:endParaRPr>
          </a:p>
          <a:p>
            <a:r>
              <a:rPr lang="ja-JP" altLang="en-US" sz="1400" dirty="0">
                <a:solidFill>
                  <a:schemeClr val="tx1">
                    <a:lumMod val="75000"/>
                    <a:lumOff val="25000"/>
                  </a:schemeClr>
                </a:solidFill>
                <a:uFillTx/>
                <a:latin typeface="Yu Gothic" panose="020B0400000000000000" pitchFamily="34" charset="-128"/>
                <a:ea typeface="Yu Gothic" panose="020B0400000000000000" pitchFamily="34" charset="-128"/>
              </a:rPr>
              <a:t>従業員が、フローを覚えやすいように、</a:t>
            </a:r>
            <a:r>
              <a:rPr lang="ja-JP" altLang="en-US" sz="1400" b="1" dirty="0">
                <a:solidFill>
                  <a:srgbClr val="C00000"/>
                </a:solidFill>
                <a:uFillTx/>
                <a:latin typeface="Yu Gothic" panose="020B0400000000000000" pitchFamily="34" charset="-128"/>
                <a:ea typeface="Yu Gothic" panose="020B0400000000000000" pitchFamily="34" charset="-128"/>
              </a:rPr>
              <a:t>シンプルなフローを構築</a:t>
            </a:r>
            <a:r>
              <a:rPr lang="ja-JP" altLang="en-US" sz="1400" dirty="0">
                <a:solidFill>
                  <a:schemeClr val="tx1">
                    <a:lumMod val="75000"/>
                    <a:lumOff val="25000"/>
                  </a:schemeClr>
                </a:solidFill>
                <a:uFillTx/>
                <a:latin typeface="Yu Gothic" panose="020B0400000000000000" pitchFamily="34" charset="-128"/>
                <a:ea typeface="Yu Gothic" panose="020B0400000000000000" pitchFamily="34" charset="-128"/>
              </a:rPr>
              <a:t>する。</a:t>
            </a:r>
          </a:p>
        </p:txBody>
      </p:sp>
      <p:sp>
        <p:nvSpPr>
          <p:cNvPr id="22" name="コンテンツ プレースホルダー 5"/>
          <p:cNvSpPr txBox="1">
            <a:spLocks/>
          </p:cNvSpPr>
          <p:nvPr/>
        </p:nvSpPr>
        <p:spPr bwMode="auto">
          <a:xfrm>
            <a:off x="246422" y="734001"/>
            <a:ext cx="8334459" cy="513559"/>
          </a:xfrm>
          <a:prstGeom prst="rect">
            <a:avLst/>
          </a:prstGeom>
          <a:noFill/>
          <a:ln>
            <a:noFill/>
          </a:ln>
        </p:spPr>
        <p:txBody>
          <a:bodyPr vert="horz" wrap="square" lIns="90000" tIns="45720" rIns="91440" bIns="45720" numCol="1" anchor="t" anchorCtr="0" compatLnSpc="1">
            <a:prstTxWarp prst="textNoShape">
              <a:avLst/>
            </a:prstTxWarp>
          </a:bodyPr>
          <a:lstStyle>
            <a:lvl1pPr marL="0" indent="0" algn="l" rtl="0" eaLnBrk="0" fontAlgn="base" hangingPunct="0">
              <a:spcBef>
                <a:spcPct val="20000"/>
              </a:spcBef>
              <a:spcAft>
                <a:spcPct val="0"/>
              </a:spcAft>
              <a:buClr>
                <a:schemeClr val="bg1"/>
              </a:buClr>
              <a:buFont typeface="Arial" pitchFamily="34" charset="0"/>
              <a:buChar char="•"/>
              <a:defRPr kumimoji="1" sz="1400" b="0">
                <a:solidFill>
                  <a:schemeClr val="tx1">
                    <a:lumMod val="75000"/>
                    <a:lumOff val="25000"/>
                  </a:schemeClr>
                </a:solidFill>
                <a:uFillTx/>
                <a:latin typeface="メイリオ" panose="020B0604030504040204" pitchFamily="50" charset="-128"/>
                <a:ea typeface="メイリオ" panose="020B0604030504040204" pitchFamily="50" charset="-128"/>
                <a:cs typeface="メイリオ" panose="020B0604030504040204" pitchFamily="50" charset="-128"/>
              </a:defRPr>
            </a:lvl1pPr>
            <a:lvl2pPr marL="265113" indent="-179388" algn="l" rtl="0" eaLnBrk="0" fontAlgn="base" hangingPunct="0">
              <a:spcBef>
                <a:spcPct val="20000"/>
              </a:spcBef>
              <a:spcAft>
                <a:spcPct val="0"/>
              </a:spcAft>
              <a:buClr>
                <a:srgbClr val="B60005"/>
              </a:buClr>
              <a:buFont typeface="Arial" pitchFamily="34" charset="0"/>
              <a:buChar char="•"/>
              <a:defRPr kumimoji="1" sz="1400" b="0">
                <a:solidFill>
                  <a:schemeClr val="tx1">
                    <a:lumMod val="75000"/>
                    <a:lumOff val="25000"/>
                  </a:schemeClr>
                </a:solidFill>
                <a:uFillTx/>
                <a:latin typeface="メイリオ" panose="020B0604030504040204" pitchFamily="50" charset="-128"/>
                <a:ea typeface="メイリオ" panose="020B0604030504040204" pitchFamily="50" charset="-128"/>
                <a:cs typeface="メイリオ" panose="020B0604030504040204" pitchFamily="50" charset="-128"/>
              </a:defRPr>
            </a:lvl2pPr>
            <a:lvl3pPr marL="442913" indent="-179388" algn="l" rtl="0" eaLnBrk="0" fontAlgn="base" hangingPunct="0">
              <a:spcBef>
                <a:spcPct val="20000"/>
              </a:spcBef>
              <a:spcAft>
                <a:spcPct val="0"/>
              </a:spcAft>
              <a:buClr>
                <a:srgbClr val="B60005"/>
              </a:buClr>
              <a:buFont typeface="Arial" pitchFamily="34" charset="0"/>
              <a:buChar char="̵"/>
              <a:defRPr kumimoji="1" sz="1400" b="0">
                <a:solidFill>
                  <a:schemeClr val="tx1">
                    <a:lumMod val="75000"/>
                    <a:lumOff val="25000"/>
                  </a:schemeClr>
                </a:solidFill>
                <a:uFillTx/>
                <a:latin typeface="メイリオ" panose="020B0604030504040204" pitchFamily="50" charset="-128"/>
                <a:ea typeface="メイリオ" panose="020B0604030504040204" pitchFamily="50" charset="-128"/>
                <a:cs typeface="メイリオ" panose="020B0604030504040204" pitchFamily="50" charset="-128"/>
              </a:defRPr>
            </a:lvl3pPr>
            <a:lvl4pPr marL="623888" indent="-179388" algn="l" rtl="0" eaLnBrk="0" fontAlgn="base" hangingPunct="0">
              <a:spcBef>
                <a:spcPct val="20000"/>
              </a:spcBef>
              <a:spcAft>
                <a:spcPct val="0"/>
              </a:spcAft>
              <a:buClr>
                <a:srgbClr val="B60005"/>
              </a:buClr>
              <a:buFont typeface="Wingdings" pitchFamily="2" charset="2"/>
              <a:buChar char="Ø"/>
              <a:defRPr kumimoji="1" sz="1400" b="0">
                <a:solidFill>
                  <a:schemeClr val="tx1">
                    <a:lumMod val="75000"/>
                    <a:lumOff val="25000"/>
                  </a:schemeClr>
                </a:solidFill>
                <a:uFillTx/>
                <a:latin typeface="メイリオ" panose="020B0604030504040204" pitchFamily="50" charset="-128"/>
                <a:ea typeface="メイリオ" panose="020B0604030504040204" pitchFamily="50" charset="-128"/>
                <a:cs typeface="メイリオ" panose="020B0604030504040204" pitchFamily="50" charset="-128"/>
              </a:defRPr>
            </a:lvl4pPr>
            <a:lvl5pPr marL="812800" indent="-179388" algn="l" defTabSz="714375" rtl="0" eaLnBrk="0" fontAlgn="base" hangingPunct="0">
              <a:spcBef>
                <a:spcPct val="20000"/>
              </a:spcBef>
              <a:spcAft>
                <a:spcPct val="0"/>
              </a:spcAft>
              <a:buClr>
                <a:srgbClr val="B60005"/>
              </a:buClr>
              <a:buFont typeface="Wingdings" pitchFamily="2" charset="2"/>
              <a:buChar char="p"/>
              <a:defRPr kumimoji="1" sz="1400" b="0">
                <a:solidFill>
                  <a:schemeClr val="tx1">
                    <a:lumMod val="75000"/>
                    <a:lumOff val="25000"/>
                  </a:schemeClr>
                </a:solidFill>
                <a:uFillTx/>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rtl="0" fontAlgn="base">
              <a:spcBef>
                <a:spcPct val="20000"/>
              </a:spcBef>
              <a:spcAft>
                <a:spcPct val="0"/>
              </a:spcAft>
              <a:buClr>
                <a:srgbClr val="A50021"/>
              </a:buClr>
              <a:buFont typeface="Wingdings" pitchFamily="2" charset="2"/>
              <a:buChar char="§"/>
              <a:defRPr kumimoji="1" sz="1600">
                <a:solidFill>
                  <a:schemeClr val="tx1"/>
                </a:solidFill>
                <a:uFillTx/>
                <a:latin typeface="+mn-lt"/>
                <a:ea typeface="+mn-ea"/>
              </a:defRPr>
            </a:lvl6pPr>
            <a:lvl7pPr marL="2971800" indent="-228600" algn="l" rtl="0" fontAlgn="base">
              <a:spcBef>
                <a:spcPct val="20000"/>
              </a:spcBef>
              <a:spcAft>
                <a:spcPct val="0"/>
              </a:spcAft>
              <a:buClr>
                <a:srgbClr val="A50021"/>
              </a:buClr>
              <a:buFont typeface="Wingdings" pitchFamily="2" charset="2"/>
              <a:buChar char="§"/>
              <a:defRPr kumimoji="1" sz="1600">
                <a:solidFill>
                  <a:schemeClr val="tx1"/>
                </a:solidFill>
                <a:uFillTx/>
                <a:latin typeface="+mn-lt"/>
                <a:ea typeface="+mn-ea"/>
              </a:defRPr>
            </a:lvl7pPr>
            <a:lvl8pPr marL="3429000" indent="-228600" algn="l" rtl="0" fontAlgn="base">
              <a:spcBef>
                <a:spcPct val="20000"/>
              </a:spcBef>
              <a:spcAft>
                <a:spcPct val="0"/>
              </a:spcAft>
              <a:buClr>
                <a:srgbClr val="A50021"/>
              </a:buClr>
              <a:buFont typeface="Wingdings" pitchFamily="2" charset="2"/>
              <a:buChar char="§"/>
              <a:defRPr kumimoji="1" sz="1600">
                <a:solidFill>
                  <a:schemeClr val="tx1"/>
                </a:solidFill>
                <a:uFillTx/>
                <a:latin typeface="+mn-lt"/>
                <a:ea typeface="+mn-ea"/>
              </a:defRPr>
            </a:lvl8pPr>
            <a:lvl9pPr marL="3886200" indent="-228600" algn="l" rtl="0" fontAlgn="base">
              <a:spcBef>
                <a:spcPct val="20000"/>
              </a:spcBef>
              <a:spcAft>
                <a:spcPct val="0"/>
              </a:spcAft>
              <a:buClr>
                <a:srgbClr val="A50021"/>
              </a:buClr>
              <a:buFont typeface="Wingdings" pitchFamily="2" charset="2"/>
              <a:buChar char="§"/>
              <a:defRPr kumimoji="1" sz="1600">
                <a:solidFill>
                  <a:schemeClr val="tx1"/>
                </a:solidFill>
                <a:uFillTx/>
                <a:latin typeface="+mn-lt"/>
                <a:ea typeface="+mn-ea"/>
              </a:defRPr>
            </a:lvl9pPr>
          </a:lstStyle>
          <a:p>
            <a:pPr marL="285750" indent="-285750">
              <a:buClr>
                <a:schemeClr val="tx1">
                  <a:lumMod val="75000"/>
                  <a:lumOff val="25000"/>
                </a:schemeClr>
              </a:buClr>
              <a:buFont typeface="Wingdings" panose="05000000000000000000" pitchFamily="2" charset="2"/>
              <a:buChar char="n"/>
            </a:pPr>
            <a:r>
              <a:rPr lang="ja-JP" altLang="en-US" sz="1600" kern="0" dirty="0">
                <a:uFillTx/>
                <a:latin typeface="Yu Gothic" panose="020B0400000000000000" pitchFamily="34" charset="-128"/>
                <a:ea typeface="Yu Gothic" panose="020B0400000000000000" pitchFamily="34" charset="-128"/>
              </a:rPr>
              <a:t>電子化をするにあたって、下記のようなリスク・留意事項が発生します。</a:t>
            </a:r>
          </a:p>
          <a:p>
            <a:pPr marL="285750" indent="-285750">
              <a:buClr>
                <a:schemeClr val="tx1">
                  <a:lumMod val="75000"/>
                  <a:lumOff val="25000"/>
                </a:schemeClr>
              </a:buClr>
              <a:buFont typeface="Wingdings" panose="05000000000000000000" pitchFamily="2" charset="2"/>
              <a:buChar char="n"/>
            </a:pPr>
            <a:r>
              <a:rPr lang="ja-JP" altLang="en-US" sz="1600" kern="0" dirty="0">
                <a:uFillTx/>
                <a:latin typeface="Yu Gothic" panose="020B0400000000000000" pitchFamily="34" charset="-128"/>
                <a:ea typeface="Yu Gothic" panose="020B0400000000000000" pitchFamily="34" charset="-128"/>
              </a:rPr>
              <a:t>これらを組織・業務・法令など様々な視点から検討することが必要です。</a:t>
            </a:r>
          </a:p>
          <a:p>
            <a:pPr marL="285750" indent="-285750">
              <a:buClr>
                <a:schemeClr val="tx1">
                  <a:lumMod val="75000"/>
                  <a:lumOff val="25000"/>
                </a:schemeClr>
              </a:buClr>
              <a:buFont typeface="Wingdings" panose="05000000000000000000" pitchFamily="2" charset="2"/>
              <a:buChar char="n"/>
            </a:pPr>
            <a:endParaRPr lang="en-US" altLang="ja-JP" kern="0" dirty="0">
              <a:uFillTx/>
              <a:latin typeface="Yu Gothic" panose="020B0400000000000000" pitchFamily="34" charset="-128"/>
              <a:ea typeface="Yu Gothic" panose="020B0400000000000000" pitchFamily="34" charset="-128"/>
            </a:endParaRPr>
          </a:p>
        </p:txBody>
      </p:sp>
      <p:sp>
        <p:nvSpPr>
          <p:cNvPr id="2" name="タイトル 1">
            <a:extLst>
              <a:ext uri="{FF2B5EF4-FFF2-40B4-BE49-F238E27FC236}">
                <a16:creationId xmlns:a16="http://schemas.microsoft.com/office/drawing/2014/main" id="{B59F64FC-CD05-804F-8167-84D8454D89C3}"/>
              </a:ext>
            </a:extLst>
          </p:cNvPr>
          <p:cNvSpPr>
            <a:spLocks noGrp="1"/>
          </p:cNvSpPr>
          <p:nvPr>
            <p:ph type="title"/>
          </p:nvPr>
        </p:nvSpPr>
        <p:spPr/>
        <p:txBody>
          <a:bodyPr/>
          <a:lstStyle/>
          <a:p>
            <a:r>
              <a:rPr lang="ja-JP" altLang="en-US"/>
              <a:t>電子化に対するリスク・留意事項</a:t>
            </a: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a:extLst>
              <a:ext uri="{FF2B5EF4-FFF2-40B4-BE49-F238E27FC236}">
                <a16:creationId xmlns:a16="http://schemas.microsoft.com/office/drawing/2014/main" id="{496B5318-9CD5-2647-A9E4-DCB2479C0917}"/>
              </a:ext>
            </a:extLst>
          </p:cNvPr>
          <p:cNvSpPr txBox="1">
            <a:spLocks/>
          </p:cNvSpPr>
          <p:nvPr/>
        </p:nvSpPr>
        <p:spPr>
          <a:xfrm>
            <a:off x="3531455" y="648905"/>
            <a:ext cx="7627083" cy="1502022"/>
          </a:xfrm>
          <a:prstGeom prst="rect">
            <a:avLst/>
          </a:prstGeom>
        </p:spPr>
        <p:txBody>
          <a:bodyPr anchor="b"/>
          <a:lstStyle>
            <a:defPPr>
              <a:defRPr lang="ja-JP"/>
            </a:defPPr>
            <a:lvl1pPr eaLnBrk="0" fontAlgn="base" hangingPunct="0">
              <a:spcBef>
                <a:spcPct val="0"/>
              </a:spcBef>
              <a:spcAft>
                <a:spcPct val="0"/>
              </a:spcAft>
              <a:defRPr sz="2800" b="0" kern="0">
                <a:solidFill>
                  <a:schemeClr val="bg1"/>
                </a:solidFill>
                <a:latin typeface="Yu Gothic" panose="020B0400000000000000" pitchFamily="34" charset="-128"/>
                <a:ea typeface="Yu Gothic" panose="020B0400000000000000" pitchFamily="34" charset="-128"/>
                <a:cs typeface="メイリオ" panose="020B0604030504040204" pitchFamily="50" charset="-128"/>
              </a:defRPr>
            </a:lvl1pPr>
            <a:lvl2pPr eaLnBrk="0" fontAlgn="base" hangingPunct="0">
              <a:spcBef>
                <a:spcPct val="0"/>
              </a:spcBef>
              <a:spcAft>
                <a:spcPct val="0"/>
              </a:spcAft>
              <a:defRPr sz="1600" b="1">
                <a:solidFill>
                  <a:srgbClr val="10253F"/>
                </a:solidFill>
                <a:latin typeface="Arial" pitchFamily="34" charset="0"/>
                <a:ea typeface="ＭＳ Ｐゴシック" pitchFamily="50" charset="-128"/>
                <a:cs typeface="Arial" pitchFamily="34" charset="0"/>
              </a:defRPr>
            </a:lvl2pPr>
            <a:lvl3pPr eaLnBrk="0" fontAlgn="base" hangingPunct="0">
              <a:spcBef>
                <a:spcPct val="0"/>
              </a:spcBef>
              <a:spcAft>
                <a:spcPct val="0"/>
              </a:spcAft>
              <a:defRPr sz="1600" b="1">
                <a:solidFill>
                  <a:srgbClr val="10253F"/>
                </a:solidFill>
                <a:latin typeface="Arial" pitchFamily="34" charset="0"/>
                <a:ea typeface="ＭＳ Ｐゴシック" pitchFamily="50" charset="-128"/>
                <a:cs typeface="Arial" pitchFamily="34" charset="0"/>
              </a:defRPr>
            </a:lvl3pPr>
            <a:lvl4pPr eaLnBrk="0" fontAlgn="base" hangingPunct="0">
              <a:spcBef>
                <a:spcPct val="0"/>
              </a:spcBef>
              <a:spcAft>
                <a:spcPct val="0"/>
              </a:spcAft>
              <a:defRPr sz="1600" b="1">
                <a:solidFill>
                  <a:srgbClr val="10253F"/>
                </a:solidFill>
                <a:latin typeface="Arial" pitchFamily="34" charset="0"/>
                <a:ea typeface="ＭＳ Ｐゴシック" pitchFamily="50" charset="-128"/>
                <a:cs typeface="Arial" pitchFamily="34" charset="0"/>
              </a:defRPr>
            </a:lvl4pPr>
            <a:lvl5pPr eaLnBrk="0" fontAlgn="base" hangingPunct="0">
              <a:spcBef>
                <a:spcPct val="0"/>
              </a:spcBef>
              <a:spcAft>
                <a:spcPct val="0"/>
              </a:spcAft>
              <a:defRPr sz="1600" b="1">
                <a:solidFill>
                  <a:srgbClr val="10253F"/>
                </a:solidFill>
                <a:latin typeface="Arial" pitchFamily="34" charset="0"/>
                <a:ea typeface="ＭＳ Ｐゴシック" pitchFamily="50" charset="-128"/>
                <a:cs typeface="Arial" pitchFamily="34" charset="0"/>
              </a:defRPr>
            </a:lvl5pPr>
            <a:lvl6pPr marL="457189" fontAlgn="base">
              <a:spcBef>
                <a:spcPct val="0"/>
              </a:spcBef>
              <a:spcAft>
                <a:spcPct val="0"/>
              </a:spcAft>
              <a:defRPr sz="2400">
                <a:latin typeface="Times New Roman" pitchFamily="18" charset="0"/>
                <a:ea typeface="ＭＳ Ｐゴシック" pitchFamily="50" charset="-128"/>
              </a:defRPr>
            </a:lvl6pPr>
            <a:lvl7pPr marL="914377" fontAlgn="base">
              <a:spcBef>
                <a:spcPct val="0"/>
              </a:spcBef>
              <a:spcAft>
                <a:spcPct val="0"/>
              </a:spcAft>
              <a:defRPr sz="2400">
                <a:latin typeface="Times New Roman" pitchFamily="18" charset="0"/>
                <a:ea typeface="ＭＳ Ｐゴシック" pitchFamily="50" charset="-128"/>
              </a:defRPr>
            </a:lvl7pPr>
            <a:lvl8pPr marL="1371566" fontAlgn="base">
              <a:spcBef>
                <a:spcPct val="0"/>
              </a:spcBef>
              <a:spcAft>
                <a:spcPct val="0"/>
              </a:spcAft>
              <a:defRPr sz="2400">
                <a:latin typeface="Times New Roman" pitchFamily="18" charset="0"/>
                <a:ea typeface="ＭＳ Ｐゴシック" pitchFamily="50" charset="-128"/>
              </a:defRPr>
            </a:lvl8pPr>
            <a:lvl9pPr marL="1828754" fontAlgn="base">
              <a:spcBef>
                <a:spcPct val="0"/>
              </a:spcBef>
              <a:spcAft>
                <a:spcPct val="0"/>
              </a:spcAft>
              <a:defRPr sz="2400">
                <a:latin typeface="Times New Roman" pitchFamily="18" charset="0"/>
                <a:ea typeface="ＭＳ Ｐゴシック" pitchFamily="50" charset="-128"/>
              </a:defRPr>
            </a:lvl9pPr>
          </a:lstStyle>
          <a:p>
            <a:r>
              <a:rPr lang="ja-JP" altLang="en-US"/>
              <a:t>電子帳簿要件と</a:t>
            </a:r>
            <a:endParaRPr lang="en-US" altLang="ja-JP" dirty="0"/>
          </a:p>
          <a:p>
            <a:r>
              <a:rPr lang="ja-JP" altLang="en-US"/>
              <a:t>改正のポイント</a:t>
            </a:r>
          </a:p>
        </p:txBody>
      </p:sp>
      <p:sp>
        <p:nvSpPr>
          <p:cNvPr id="4" name="テキスト プレースホルダー 2">
            <a:extLst>
              <a:ext uri="{FF2B5EF4-FFF2-40B4-BE49-F238E27FC236}">
                <a16:creationId xmlns:a16="http://schemas.microsoft.com/office/drawing/2014/main" id="{BF1FE7B8-07E9-334A-A272-AC0F25E0B59D}"/>
              </a:ext>
            </a:extLst>
          </p:cNvPr>
          <p:cNvSpPr txBox="1">
            <a:spLocks/>
          </p:cNvSpPr>
          <p:nvPr/>
        </p:nvSpPr>
        <p:spPr>
          <a:xfrm>
            <a:off x="486536" y="937801"/>
            <a:ext cx="2541671" cy="1006059"/>
          </a:xfrm>
          <a:prstGeom prst="rect">
            <a:avLst/>
          </a:prstGeom>
        </p:spPr>
        <p:txBody>
          <a:bodyPr anchor="t">
            <a:noAutofit/>
          </a:bodyPr>
          <a:lstStyle>
            <a:lvl1pPr marL="0" indent="0" algn="l" rtl="0" eaLnBrk="0" fontAlgn="base" hangingPunct="0">
              <a:spcBef>
                <a:spcPct val="20000"/>
              </a:spcBef>
              <a:spcAft>
                <a:spcPct val="0"/>
              </a:spcAft>
              <a:buClr>
                <a:schemeClr val="bg1"/>
              </a:buClr>
              <a:buFont typeface="Arial" pitchFamily="34" charset="0"/>
              <a:buChar char="•"/>
              <a:defRPr kumimoji="1" sz="7200" b="0" i="0">
                <a:solidFill>
                  <a:srgbClr val="001E60">
                    <a:alpha val="59917"/>
                  </a:srgbClr>
                </a:solidFill>
                <a:latin typeface="Helvetica Neue UltraLight" panose="02000206000000020004" pitchFamily="2" charset="0"/>
                <a:ea typeface="メイリオ" panose="020B0604030504040204" pitchFamily="50" charset="-128"/>
                <a:cs typeface="メイリオ" panose="020B0604030504040204" pitchFamily="50" charset="-128"/>
              </a:defRPr>
            </a:lvl1pPr>
            <a:lvl2pPr marL="265107" indent="-179384" algn="l" rtl="0" eaLnBrk="0" fontAlgn="base" hangingPunct="0">
              <a:spcBef>
                <a:spcPct val="20000"/>
              </a:spcBef>
              <a:spcAft>
                <a:spcPct val="0"/>
              </a:spcAft>
              <a:buClr>
                <a:srgbClr val="B60005"/>
              </a:buClr>
              <a:buFont typeface="Arial" pitchFamily="34" charset="0"/>
              <a:buChar char="•"/>
              <a:defRPr kumimoji="1" sz="14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2pPr>
            <a:lvl3pPr marL="442902" indent="-179384" algn="l" rtl="0" eaLnBrk="0" fontAlgn="base" hangingPunct="0">
              <a:spcBef>
                <a:spcPct val="20000"/>
              </a:spcBef>
              <a:spcAft>
                <a:spcPct val="0"/>
              </a:spcAft>
              <a:buClr>
                <a:srgbClr val="B60005"/>
              </a:buClr>
              <a:buFont typeface="Arial" pitchFamily="34" charset="0"/>
              <a:buChar char="̵"/>
              <a:defRPr kumimoji="1" sz="14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3pPr>
            <a:lvl4pPr marL="623872" indent="-179384" algn="l" rtl="0" eaLnBrk="0" fontAlgn="base" hangingPunct="0">
              <a:spcBef>
                <a:spcPct val="20000"/>
              </a:spcBef>
              <a:spcAft>
                <a:spcPct val="0"/>
              </a:spcAft>
              <a:buClr>
                <a:srgbClr val="B60005"/>
              </a:buClr>
              <a:buFont typeface="Wingdings" pitchFamily="2" charset="2"/>
              <a:buChar char="Ø"/>
              <a:defRPr kumimoji="1" sz="14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4pPr>
            <a:lvl5pPr marL="812780" indent="-179384" algn="l" defTabSz="714357" rtl="0" eaLnBrk="0" fontAlgn="base" hangingPunct="0">
              <a:spcBef>
                <a:spcPct val="20000"/>
              </a:spcBef>
              <a:spcAft>
                <a:spcPct val="0"/>
              </a:spcAft>
              <a:buClr>
                <a:srgbClr val="B60005"/>
              </a:buClr>
              <a:buFont typeface="Wingdings" pitchFamily="2" charset="2"/>
              <a:buChar char="p"/>
              <a:defRPr kumimoji="1" sz="14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537" indent="-228594"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6pPr>
            <a:lvl7pPr marL="2971726" indent="-228594"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7pPr>
            <a:lvl8pPr marL="3428914" indent="-228594"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8pPr>
            <a:lvl9pPr marL="3886103" indent="-228594"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9pPr>
          </a:lstStyle>
          <a:p>
            <a:pPr>
              <a:buFont typeface="Arial" pitchFamily="34" charset="0"/>
              <a:buNone/>
            </a:pPr>
            <a:r>
              <a:rPr lang="en-US" altLang="ja-JP" sz="4000" kern="0" dirty="0"/>
              <a:t>Appendix</a:t>
            </a:r>
          </a:p>
          <a:p>
            <a:pPr>
              <a:buFont typeface="Arial" pitchFamily="34" charset="0"/>
              <a:buNone/>
            </a:pPr>
            <a:r>
              <a:rPr lang="en-US" altLang="ja-JP" sz="4000" kern="0" dirty="0"/>
              <a:t>3</a:t>
            </a:r>
            <a:endParaRPr lang="ja-JP" altLang="en-US" sz="4000" kern="0"/>
          </a:p>
        </p:txBody>
      </p:sp>
    </p:spTree>
    <p:extLst>
      <p:ext uri="{BB962C8B-B14F-4D97-AF65-F5344CB8AC3E}">
        <p14:creationId xmlns:p14="http://schemas.microsoft.com/office/powerpoint/2010/main" val="3525728915"/>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正方形/長方形 68">
            <a:extLst>
              <a:ext uri="{FF2B5EF4-FFF2-40B4-BE49-F238E27FC236}">
                <a16:creationId xmlns:a16="http://schemas.microsoft.com/office/drawing/2014/main" id="{BD0EB89B-19A4-E340-A2B0-EFD366C4E96F}"/>
              </a:ext>
            </a:extLst>
          </p:cNvPr>
          <p:cNvSpPr/>
          <p:nvPr/>
        </p:nvSpPr>
        <p:spPr bwMode="auto">
          <a:xfrm>
            <a:off x="2007249" y="2051228"/>
            <a:ext cx="3358788" cy="338138"/>
          </a:xfrm>
          <a:prstGeom prst="rect">
            <a:avLst/>
          </a:prstGeom>
          <a:solidFill>
            <a:srgbClr val="001E60"/>
          </a:solidFill>
          <a:ln>
            <a:solidFill>
              <a:srgbClr val="001E60"/>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68580" tIns="34290" rIns="68580" bIns="34290" numCol="1" rtlCol="0" anchor="ctr" anchorCtr="0" compatLnSpc="1">
            <a:prstTxWarp prst="textNoShape">
              <a:avLst/>
            </a:prstTxWarp>
          </a:bodyPr>
          <a:lstStyle/>
          <a:p>
            <a:pPr algn="ctr"/>
            <a:r>
              <a:rPr lang="ja-JP" altLang="en-US" sz="1500">
                <a:solidFill>
                  <a:schemeClr val="bg1"/>
                </a:solidFill>
                <a:latin typeface="Yu Gothic" panose="020B0400000000000000" pitchFamily="34" charset="-128"/>
                <a:ea typeface="Yu Gothic" panose="020B0400000000000000" pitchFamily="34" charset="-128"/>
              </a:rPr>
              <a:t>取引関係</a:t>
            </a:r>
            <a:endParaRPr lang="ja-JP" altLang="en-US" sz="1500" dirty="0">
              <a:solidFill>
                <a:schemeClr val="bg1"/>
              </a:solidFill>
              <a:latin typeface="Yu Gothic" panose="020B0400000000000000" pitchFamily="34" charset="-128"/>
              <a:ea typeface="Yu Gothic" panose="020B0400000000000000" pitchFamily="34" charset="-128"/>
            </a:endParaRPr>
          </a:p>
        </p:txBody>
      </p:sp>
      <p:sp>
        <p:nvSpPr>
          <p:cNvPr id="71" name="正方形/長方形 70">
            <a:extLst>
              <a:ext uri="{FF2B5EF4-FFF2-40B4-BE49-F238E27FC236}">
                <a16:creationId xmlns:a16="http://schemas.microsoft.com/office/drawing/2014/main" id="{9BCCF69A-1F07-BE4A-B526-236F672E85DF}"/>
              </a:ext>
            </a:extLst>
          </p:cNvPr>
          <p:cNvSpPr/>
          <p:nvPr/>
        </p:nvSpPr>
        <p:spPr bwMode="auto">
          <a:xfrm>
            <a:off x="283730" y="1614131"/>
            <a:ext cx="1620000" cy="1371614"/>
          </a:xfrm>
          <a:prstGeom prst="rect">
            <a:avLst/>
          </a:prstGeom>
          <a:solidFill>
            <a:srgbClr val="001E60"/>
          </a:solidFill>
          <a:ln>
            <a:solidFill>
              <a:srgbClr val="001E60"/>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68580" tIns="34290" rIns="68580" bIns="34290" numCol="1" rtlCol="0" anchor="ctr" anchorCtr="0" compatLnSpc="1">
            <a:prstTxWarp prst="textNoShape">
              <a:avLst/>
            </a:prstTxWarp>
          </a:bodyPr>
          <a:lstStyle/>
          <a:p>
            <a:pPr algn="ctr"/>
            <a:r>
              <a:rPr lang="ja-JP" altLang="en-US" sz="1500">
                <a:solidFill>
                  <a:schemeClr val="bg1"/>
                </a:solidFill>
                <a:latin typeface="Yu Gothic" panose="020B0400000000000000" pitchFamily="34" charset="-128"/>
                <a:ea typeface="Yu Gothic" panose="020B0400000000000000" pitchFamily="34" charset="-128"/>
              </a:rPr>
              <a:t>電子取引</a:t>
            </a:r>
            <a:endParaRPr lang="en-US" altLang="ja-JP" sz="1500" dirty="0">
              <a:solidFill>
                <a:schemeClr val="bg1"/>
              </a:solidFill>
              <a:latin typeface="Yu Gothic" panose="020B0400000000000000" pitchFamily="34" charset="-128"/>
              <a:ea typeface="Yu Gothic" panose="020B0400000000000000" pitchFamily="34" charset="-128"/>
            </a:endParaRPr>
          </a:p>
          <a:p>
            <a:pPr algn="ctr"/>
            <a:r>
              <a:rPr lang="ja-JP" altLang="en-US" sz="1500">
                <a:solidFill>
                  <a:srgbClr val="FFC000"/>
                </a:solidFill>
                <a:latin typeface="Yu Gothic" panose="020B0400000000000000" pitchFamily="34" charset="-128"/>
                <a:ea typeface="Yu Gothic" panose="020B0400000000000000" pitchFamily="34" charset="-128"/>
              </a:rPr>
              <a:t>受信</a:t>
            </a:r>
            <a:r>
              <a:rPr lang="en-US" altLang="ja-JP" sz="1500" dirty="0">
                <a:solidFill>
                  <a:srgbClr val="FFC000"/>
                </a:solidFill>
                <a:latin typeface="Yu Gothic" panose="020B0400000000000000" pitchFamily="34" charset="-128"/>
                <a:ea typeface="Yu Gothic" panose="020B0400000000000000" pitchFamily="34" charset="-128"/>
              </a:rPr>
              <a:t>/</a:t>
            </a:r>
            <a:r>
              <a:rPr lang="ja-JP" altLang="en-US" sz="1500">
                <a:solidFill>
                  <a:srgbClr val="FFC000"/>
                </a:solidFill>
                <a:latin typeface="Yu Gothic" panose="020B0400000000000000" pitchFamily="34" charset="-128"/>
                <a:ea typeface="Yu Gothic" panose="020B0400000000000000" pitchFamily="34" charset="-128"/>
              </a:rPr>
              <a:t>発信</a:t>
            </a:r>
            <a:endParaRPr lang="ja-JP" altLang="en-US" sz="1500" dirty="0">
              <a:solidFill>
                <a:srgbClr val="FFC000"/>
              </a:solidFill>
              <a:latin typeface="Yu Gothic" panose="020B0400000000000000" pitchFamily="34" charset="-128"/>
              <a:ea typeface="Yu Gothic" panose="020B0400000000000000" pitchFamily="34" charset="-128"/>
            </a:endParaRPr>
          </a:p>
        </p:txBody>
      </p:sp>
      <p:sp>
        <p:nvSpPr>
          <p:cNvPr id="72" name="正方形/長方形 71">
            <a:extLst>
              <a:ext uri="{FF2B5EF4-FFF2-40B4-BE49-F238E27FC236}">
                <a16:creationId xmlns:a16="http://schemas.microsoft.com/office/drawing/2014/main" id="{1742F4A3-A08B-3E43-96FA-3E2850ABC6DC}"/>
              </a:ext>
            </a:extLst>
          </p:cNvPr>
          <p:cNvSpPr/>
          <p:nvPr/>
        </p:nvSpPr>
        <p:spPr bwMode="auto">
          <a:xfrm>
            <a:off x="2017360" y="1622864"/>
            <a:ext cx="5083347" cy="338138"/>
          </a:xfrm>
          <a:prstGeom prst="rect">
            <a:avLst/>
          </a:prstGeom>
          <a:solidFill>
            <a:srgbClr val="001E60"/>
          </a:solidFill>
          <a:ln>
            <a:solidFill>
              <a:srgbClr val="001E60"/>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68580" tIns="34290" rIns="68580" bIns="34290" numCol="1" rtlCol="0" anchor="ctr" anchorCtr="0" compatLnSpc="1">
            <a:prstTxWarp prst="textNoShape">
              <a:avLst/>
            </a:prstTxWarp>
          </a:bodyPr>
          <a:lstStyle/>
          <a:p>
            <a:pPr algn="ctr"/>
            <a:r>
              <a:rPr lang="ja-JP" altLang="en-US" sz="1500">
                <a:solidFill>
                  <a:schemeClr val="bg1"/>
                </a:solidFill>
                <a:latin typeface="Yu Gothic" panose="020B0400000000000000" pitchFamily="34" charset="-128"/>
                <a:ea typeface="Yu Gothic" panose="020B0400000000000000" pitchFamily="34" charset="-128"/>
              </a:rPr>
              <a:t>書類</a:t>
            </a:r>
            <a:endParaRPr lang="ja-JP" altLang="en-US" sz="1500" dirty="0">
              <a:solidFill>
                <a:schemeClr val="bg1"/>
              </a:solidFill>
              <a:latin typeface="Yu Gothic" panose="020B0400000000000000" pitchFamily="34" charset="-128"/>
              <a:ea typeface="Yu Gothic" panose="020B0400000000000000" pitchFamily="34" charset="-128"/>
            </a:endParaRPr>
          </a:p>
        </p:txBody>
      </p:sp>
      <p:sp>
        <p:nvSpPr>
          <p:cNvPr id="75" name="正方形/長方形 74">
            <a:extLst>
              <a:ext uri="{FF2B5EF4-FFF2-40B4-BE49-F238E27FC236}">
                <a16:creationId xmlns:a16="http://schemas.microsoft.com/office/drawing/2014/main" id="{2D67093A-1E59-EB49-916E-D12F525E74E5}"/>
              </a:ext>
            </a:extLst>
          </p:cNvPr>
          <p:cNvSpPr/>
          <p:nvPr/>
        </p:nvSpPr>
        <p:spPr bwMode="auto">
          <a:xfrm>
            <a:off x="3731096" y="2479592"/>
            <a:ext cx="1620000" cy="514886"/>
          </a:xfrm>
          <a:prstGeom prst="rect">
            <a:avLst/>
          </a:prstGeom>
          <a:solidFill>
            <a:srgbClr val="001E60"/>
          </a:solidFill>
          <a:ln>
            <a:solidFill>
              <a:srgbClr val="001E60"/>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68580" tIns="34290" rIns="68580" bIns="34290" numCol="1" rtlCol="0" anchor="ctr" anchorCtr="0" compatLnSpc="1">
            <a:prstTxWarp prst="textNoShape">
              <a:avLst/>
            </a:prstTxWarp>
          </a:bodyPr>
          <a:lstStyle/>
          <a:p>
            <a:pPr algn="ctr"/>
            <a:r>
              <a:rPr lang="ja-JP" altLang="en-US" sz="1500">
                <a:solidFill>
                  <a:schemeClr val="bg1"/>
                </a:solidFill>
                <a:latin typeface="Yu Gothic" panose="020B0400000000000000" pitchFamily="34" charset="-128"/>
                <a:ea typeface="Yu Gothic" panose="020B0400000000000000" pitchFamily="34" charset="-128"/>
              </a:rPr>
              <a:t>発行（控）</a:t>
            </a:r>
            <a:endParaRPr lang="ja-JP" altLang="en-US" sz="1500" dirty="0">
              <a:solidFill>
                <a:schemeClr val="bg1"/>
              </a:solidFill>
              <a:latin typeface="Yu Gothic" panose="020B0400000000000000" pitchFamily="34" charset="-128"/>
              <a:ea typeface="Yu Gothic" panose="020B0400000000000000" pitchFamily="34" charset="-128"/>
            </a:endParaRPr>
          </a:p>
        </p:txBody>
      </p:sp>
      <p:sp>
        <p:nvSpPr>
          <p:cNvPr id="82" name="正方形/長方形 81">
            <a:extLst>
              <a:ext uri="{FF2B5EF4-FFF2-40B4-BE49-F238E27FC236}">
                <a16:creationId xmlns:a16="http://schemas.microsoft.com/office/drawing/2014/main" id="{112D8D60-C7B0-8349-BE08-819669A62958}"/>
              </a:ext>
            </a:extLst>
          </p:cNvPr>
          <p:cNvSpPr/>
          <p:nvPr/>
        </p:nvSpPr>
        <p:spPr bwMode="auto">
          <a:xfrm>
            <a:off x="283730" y="4194186"/>
            <a:ext cx="1620000" cy="337500"/>
          </a:xfrm>
          <a:prstGeom prst="rect">
            <a:avLst/>
          </a:prstGeom>
          <a:solidFill>
            <a:srgbClr val="001F5F">
              <a:alpha val="67000"/>
            </a:srgbClr>
          </a:solid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68580" tIns="34290" rIns="68580" bIns="34290" numCol="1" rtlCol="0" anchor="ctr" anchorCtr="0" compatLnSpc="1">
            <a:prstTxWarp prst="textNoShape">
              <a:avLst/>
            </a:prstTxWarp>
          </a:bodyPr>
          <a:lstStyle/>
          <a:p>
            <a:pPr algn="ctr"/>
            <a:r>
              <a:rPr lang="ja-JP" altLang="en-US" sz="1400" b="1">
                <a:solidFill>
                  <a:schemeClr val="bg1"/>
                </a:solidFill>
                <a:latin typeface="Yu Gothic" panose="020B0400000000000000" pitchFamily="34" charset="-128"/>
                <a:ea typeface="Yu Gothic" panose="020B0400000000000000" pitchFamily="34" charset="-128"/>
              </a:rPr>
              <a:t>法</a:t>
            </a:r>
            <a:r>
              <a:rPr lang="en-US" altLang="ja-JP" sz="1400" b="1" dirty="0">
                <a:solidFill>
                  <a:schemeClr val="bg1"/>
                </a:solidFill>
                <a:latin typeface="Yu Gothic" panose="020B0400000000000000" pitchFamily="34" charset="-128"/>
                <a:ea typeface="Yu Gothic" panose="020B0400000000000000" pitchFamily="34" charset="-128"/>
              </a:rPr>
              <a:t>7</a:t>
            </a:r>
            <a:r>
              <a:rPr lang="ja-JP" altLang="en-US" sz="1400" b="1">
                <a:solidFill>
                  <a:schemeClr val="bg1"/>
                </a:solidFill>
                <a:latin typeface="Yu Gothic" panose="020B0400000000000000" pitchFamily="34" charset="-128"/>
                <a:ea typeface="Yu Gothic" panose="020B0400000000000000" pitchFamily="34" charset="-128"/>
              </a:rPr>
              <a:t>条</a:t>
            </a:r>
            <a:endParaRPr lang="en-US" altLang="ja-JP" sz="1400" b="1" dirty="0">
              <a:solidFill>
                <a:schemeClr val="bg1"/>
              </a:solidFill>
              <a:latin typeface="Yu Gothic" panose="020B0400000000000000" pitchFamily="34" charset="-128"/>
              <a:ea typeface="Yu Gothic" panose="020B0400000000000000" pitchFamily="34" charset="-128"/>
            </a:endParaRPr>
          </a:p>
        </p:txBody>
      </p:sp>
      <p:sp>
        <p:nvSpPr>
          <p:cNvPr id="97" name="正方形/長方形 96">
            <a:extLst>
              <a:ext uri="{FF2B5EF4-FFF2-40B4-BE49-F238E27FC236}">
                <a16:creationId xmlns:a16="http://schemas.microsoft.com/office/drawing/2014/main" id="{030EADDB-3F5C-654A-A742-F5F34D500084}"/>
              </a:ext>
            </a:extLst>
          </p:cNvPr>
          <p:cNvSpPr/>
          <p:nvPr/>
        </p:nvSpPr>
        <p:spPr bwMode="auto">
          <a:xfrm>
            <a:off x="299862" y="5385494"/>
            <a:ext cx="6791412" cy="1075672"/>
          </a:xfrm>
          <a:prstGeom prst="rect">
            <a:avLst/>
          </a:prstGeom>
          <a:solidFill>
            <a:schemeClr val="bg1"/>
          </a:solidFill>
          <a:ln w="28575">
            <a:solidFill>
              <a:srgbClr val="EEBB02"/>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68580" tIns="34290" rIns="68580" bIns="34290" numCol="1" rtlCol="0" anchor="ctr" anchorCtr="0" compatLnSpc="1">
            <a:prstTxWarp prst="textNoShape">
              <a:avLst/>
            </a:prstTxWarp>
          </a:bodyPr>
          <a:lstStyle/>
          <a:p>
            <a:pPr algn="ctr"/>
            <a:r>
              <a:rPr lang="ja-JP" altLang="en-US" sz="1500">
                <a:solidFill>
                  <a:srgbClr val="EEBB02"/>
                </a:solidFill>
                <a:latin typeface="Yu Gothic" panose="020B0400000000000000" pitchFamily="34" charset="-128"/>
                <a:ea typeface="Yu Gothic" panose="020B0400000000000000" pitchFamily="34" charset="-128"/>
              </a:rPr>
              <a:t>申請不要</a:t>
            </a:r>
            <a:endParaRPr lang="ja-JP" altLang="en-US" sz="1500" dirty="0">
              <a:solidFill>
                <a:srgbClr val="EEBB02"/>
              </a:solidFill>
              <a:latin typeface="Yu Gothic" panose="020B0400000000000000" pitchFamily="34" charset="-128"/>
              <a:ea typeface="Yu Gothic" panose="020B0400000000000000" pitchFamily="34" charset="-128"/>
            </a:endParaRPr>
          </a:p>
        </p:txBody>
      </p:sp>
      <p:sp>
        <p:nvSpPr>
          <p:cNvPr id="107" name="正方形/長方形 106">
            <a:extLst>
              <a:ext uri="{FF2B5EF4-FFF2-40B4-BE49-F238E27FC236}">
                <a16:creationId xmlns:a16="http://schemas.microsoft.com/office/drawing/2014/main" id="{18FA7B6C-63DF-7A41-B5FD-4CD5164E9C3B}"/>
              </a:ext>
            </a:extLst>
          </p:cNvPr>
          <p:cNvSpPr/>
          <p:nvPr/>
        </p:nvSpPr>
        <p:spPr bwMode="auto">
          <a:xfrm>
            <a:off x="290142" y="4617053"/>
            <a:ext cx="1620000" cy="662786"/>
          </a:xfrm>
          <a:prstGeom prst="rect">
            <a:avLst/>
          </a:prstGeom>
          <a:solidFill>
            <a:srgbClr val="EEBB02"/>
          </a:solidFill>
          <a:ln>
            <a:solidFill>
              <a:srgbClr val="EEBB02"/>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54000" tIns="27000" rIns="135000" bIns="34290" numCol="1" rtlCol="0" anchor="ctr" anchorCtr="0" compatLnSpc="1">
            <a:prstTxWarp prst="textNoShape">
              <a:avLst/>
            </a:prstTxWarp>
          </a:bodyPr>
          <a:lstStyle/>
          <a:p>
            <a:pPr algn="ctr"/>
            <a:r>
              <a:rPr lang="ja-JP" altLang="en-US" sz="1200" b="1">
                <a:solidFill>
                  <a:schemeClr val="bg1"/>
                </a:solidFill>
                <a:latin typeface="Yu Gothic" panose="020B0400000000000000" pitchFamily="34" charset="-128"/>
                <a:ea typeface="Yu Gothic" panose="020B0400000000000000" pitchFamily="34" charset="-128"/>
              </a:rPr>
              <a:t>電子保存義務</a:t>
            </a:r>
            <a:br>
              <a:rPr lang="en-US" altLang="ja-JP" sz="1200" b="1" dirty="0">
                <a:solidFill>
                  <a:schemeClr val="bg1"/>
                </a:solidFill>
                <a:latin typeface="Yu Gothic" panose="020B0400000000000000" pitchFamily="34" charset="-128"/>
                <a:ea typeface="Yu Gothic" panose="020B0400000000000000" pitchFamily="34" charset="-128"/>
              </a:rPr>
            </a:br>
            <a:r>
              <a:rPr lang="ja-JP" altLang="en-US" sz="1200" b="1">
                <a:solidFill>
                  <a:schemeClr val="bg1"/>
                </a:solidFill>
                <a:latin typeface="Yu Gothic" panose="020B0400000000000000" pitchFamily="34" charset="-128"/>
                <a:ea typeface="Yu Gothic" panose="020B0400000000000000" pitchFamily="34" charset="-128"/>
              </a:rPr>
              <a:t>（書面保存不可）</a:t>
            </a:r>
            <a:endParaRPr lang="ja-JP" altLang="en-US" sz="1200" b="1" dirty="0">
              <a:solidFill>
                <a:schemeClr val="bg1"/>
              </a:solidFill>
              <a:latin typeface="Yu Gothic" panose="020B0400000000000000" pitchFamily="34" charset="-128"/>
              <a:ea typeface="Yu Gothic" panose="020B0400000000000000" pitchFamily="34" charset="-128"/>
            </a:endParaRPr>
          </a:p>
        </p:txBody>
      </p:sp>
      <p:sp>
        <p:nvSpPr>
          <p:cNvPr id="110" name="正方形/長方形 109">
            <a:extLst>
              <a:ext uri="{FF2B5EF4-FFF2-40B4-BE49-F238E27FC236}">
                <a16:creationId xmlns:a16="http://schemas.microsoft.com/office/drawing/2014/main" id="{B29C2294-169E-E24E-80A3-0938AE3A88DF}"/>
              </a:ext>
            </a:extLst>
          </p:cNvPr>
          <p:cNvSpPr/>
          <p:nvPr/>
        </p:nvSpPr>
        <p:spPr bwMode="auto">
          <a:xfrm>
            <a:off x="2019932" y="4617056"/>
            <a:ext cx="6791412" cy="299528"/>
          </a:xfrm>
          <a:prstGeom prst="rect">
            <a:avLst/>
          </a:prstGeom>
          <a:solidFill>
            <a:srgbClr val="EEBB02"/>
          </a:solid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135000" tIns="108000" rIns="135000" bIns="34290" numCol="1" rtlCol="0" anchor="ctr" anchorCtr="0" compatLnSpc="1">
            <a:prstTxWarp prst="textNoShape">
              <a:avLst/>
            </a:prstTxWarp>
          </a:bodyPr>
          <a:lstStyle/>
          <a:p>
            <a:pPr algn="ctr"/>
            <a:r>
              <a:rPr lang="ja-JP" altLang="en-US" sz="1200" b="1">
                <a:solidFill>
                  <a:schemeClr val="bg1"/>
                </a:solidFill>
                <a:latin typeface="Yu Gothic" panose="020B0400000000000000" pitchFamily="34" charset="-128"/>
                <a:ea typeface="Yu Gothic" panose="020B0400000000000000" pitchFamily="34" charset="-128"/>
              </a:rPr>
              <a:t>　　原則：書面保存</a:t>
            </a:r>
            <a:endParaRPr lang="ja-JP" altLang="en-US" sz="1200" b="1" dirty="0">
              <a:solidFill>
                <a:schemeClr val="bg1"/>
              </a:solidFill>
              <a:latin typeface="Yu Gothic" panose="020B0400000000000000" pitchFamily="34" charset="-128"/>
              <a:ea typeface="Yu Gothic" panose="020B0400000000000000" pitchFamily="34" charset="-128"/>
            </a:endParaRPr>
          </a:p>
        </p:txBody>
      </p:sp>
      <p:sp>
        <p:nvSpPr>
          <p:cNvPr id="113" name="タイトル 5">
            <a:extLst>
              <a:ext uri="{FF2B5EF4-FFF2-40B4-BE49-F238E27FC236}">
                <a16:creationId xmlns:a16="http://schemas.microsoft.com/office/drawing/2014/main" id="{7182BC48-AD5B-184D-97C0-6EADD0581F22}"/>
              </a:ext>
            </a:extLst>
          </p:cNvPr>
          <p:cNvSpPr txBox="1">
            <a:spLocks/>
          </p:cNvSpPr>
          <p:nvPr/>
        </p:nvSpPr>
        <p:spPr>
          <a:xfrm>
            <a:off x="3679848" y="3055951"/>
            <a:ext cx="1925129" cy="1075673"/>
          </a:xfrm>
          <a:prstGeom prst="rect">
            <a:avLst/>
          </a:prstGeom>
        </p:spPr>
        <p:txBody>
          <a:bodyPr/>
          <a:lstStyle>
            <a:lvl1pPr algn="l" rtl="0" eaLnBrk="0" fontAlgn="base" hangingPunct="0">
              <a:spcBef>
                <a:spcPct val="0"/>
              </a:spcBef>
              <a:spcAft>
                <a:spcPct val="0"/>
              </a:spcAft>
              <a:defRPr kumimoji="1" sz="2400" b="1">
                <a:solidFill>
                  <a:srgbClr val="001E60"/>
                </a:solidFill>
                <a:latin typeface="Yu Gothic" panose="020B0400000000000000" pitchFamily="34" charset="-128"/>
                <a:ea typeface="Yu Gothic" panose="020B0400000000000000" pitchFamily="34" charset="-128"/>
                <a:cs typeface="メイリオ" panose="020B0604030504040204" pitchFamily="50" charset="-128"/>
              </a:defRPr>
            </a:lvl1pPr>
            <a:lvl2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2pPr>
            <a:lvl3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3pPr>
            <a:lvl4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4pPr>
            <a:lvl5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5pPr>
            <a:lvl6pPr marL="457189" algn="l" rtl="0" fontAlgn="base">
              <a:spcBef>
                <a:spcPct val="0"/>
              </a:spcBef>
              <a:spcAft>
                <a:spcPct val="0"/>
              </a:spcAft>
              <a:defRPr kumimoji="1" sz="2400">
                <a:solidFill>
                  <a:schemeClr val="tx1"/>
                </a:solidFill>
                <a:latin typeface="Times New Roman" pitchFamily="18" charset="0"/>
                <a:ea typeface="ＭＳ Ｐゴシック" pitchFamily="50" charset="-128"/>
              </a:defRPr>
            </a:lvl6pPr>
            <a:lvl7pPr marL="914377" algn="l" rtl="0" fontAlgn="base">
              <a:spcBef>
                <a:spcPct val="0"/>
              </a:spcBef>
              <a:spcAft>
                <a:spcPct val="0"/>
              </a:spcAft>
              <a:defRPr kumimoji="1" sz="2400">
                <a:solidFill>
                  <a:schemeClr val="tx1"/>
                </a:solidFill>
                <a:latin typeface="Times New Roman" pitchFamily="18" charset="0"/>
                <a:ea typeface="ＭＳ Ｐゴシック" pitchFamily="50" charset="-128"/>
              </a:defRPr>
            </a:lvl7pPr>
            <a:lvl8pPr marL="1371566" algn="l" rtl="0" fontAlgn="base">
              <a:spcBef>
                <a:spcPct val="0"/>
              </a:spcBef>
              <a:spcAft>
                <a:spcPct val="0"/>
              </a:spcAft>
              <a:defRPr kumimoji="1" sz="2400">
                <a:solidFill>
                  <a:schemeClr val="tx1"/>
                </a:solidFill>
                <a:latin typeface="Times New Roman" pitchFamily="18" charset="0"/>
                <a:ea typeface="ＭＳ Ｐゴシック" pitchFamily="50" charset="-128"/>
              </a:defRPr>
            </a:lvl8pPr>
            <a:lvl9pPr marL="1828754" algn="l" rtl="0" fontAlgn="base">
              <a:spcBef>
                <a:spcPct val="0"/>
              </a:spcBef>
              <a:spcAft>
                <a:spcPct val="0"/>
              </a:spcAft>
              <a:defRPr kumimoji="1" sz="2400">
                <a:solidFill>
                  <a:schemeClr val="tx1"/>
                </a:solidFill>
                <a:latin typeface="Times New Roman" pitchFamily="18" charset="0"/>
                <a:ea typeface="ＭＳ Ｐゴシック" pitchFamily="50" charset="-128"/>
              </a:defRPr>
            </a:lvl9pPr>
          </a:lstStyle>
          <a:p>
            <a:r>
              <a:rPr lang="ja-JP" altLang="en-US" sz="1050" kern="0"/>
              <a:t>自己が発行した書類（控）</a:t>
            </a:r>
            <a:endParaRPr lang="en-US" altLang="ja-JP" sz="1050" kern="0" dirty="0"/>
          </a:p>
          <a:p>
            <a:r>
              <a:rPr lang="ja-JP" altLang="en-US" sz="1350" b="0" kern="0"/>
              <a:t>請求書</a:t>
            </a:r>
            <a:endParaRPr lang="en-US" altLang="ja-JP" sz="1350" b="0" kern="0" dirty="0"/>
          </a:p>
          <a:p>
            <a:r>
              <a:rPr lang="ja-JP" altLang="en-US" sz="1350" b="0" kern="0"/>
              <a:t>領収書</a:t>
            </a:r>
            <a:endParaRPr lang="en-US" altLang="ja-JP" sz="1350" b="0" kern="0" dirty="0"/>
          </a:p>
          <a:p>
            <a:r>
              <a:rPr lang="ja-JP" altLang="en-US" sz="1350" b="0" kern="0"/>
              <a:t>契約書</a:t>
            </a:r>
            <a:endParaRPr lang="en-US" altLang="ja-JP" sz="1350" b="0" kern="0" dirty="0"/>
          </a:p>
          <a:p>
            <a:r>
              <a:rPr lang="ja-JP" altLang="en-US" sz="1350" b="0" kern="0"/>
              <a:t>：</a:t>
            </a:r>
            <a:endParaRPr lang="en-US" altLang="ja-JP" sz="1350" b="0" kern="0" dirty="0"/>
          </a:p>
        </p:txBody>
      </p:sp>
      <p:sp>
        <p:nvSpPr>
          <p:cNvPr id="115" name="タイトル 5">
            <a:extLst>
              <a:ext uri="{FF2B5EF4-FFF2-40B4-BE49-F238E27FC236}">
                <a16:creationId xmlns:a16="http://schemas.microsoft.com/office/drawing/2014/main" id="{0E35683F-99A2-F34E-853C-E8389E570934}"/>
              </a:ext>
            </a:extLst>
          </p:cNvPr>
          <p:cNvSpPr txBox="1">
            <a:spLocks/>
          </p:cNvSpPr>
          <p:nvPr/>
        </p:nvSpPr>
        <p:spPr>
          <a:xfrm>
            <a:off x="281408" y="3055951"/>
            <a:ext cx="1925129" cy="1075673"/>
          </a:xfrm>
          <a:prstGeom prst="rect">
            <a:avLst/>
          </a:prstGeom>
        </p:spPr>
        <p:txBody>
          <a:bodyPr/>
          <a:lstStyle>
            <a:lvl1pPr algn="l" rtl="0" eaLnBrk="0" fontAlgn="base" hangingPunct="0">
              <a:spcBef>
                <a:spcPct val="0"/>
              </a:spcBef>
              <a:spcAft>
                <a:spcPct val="0"/>
              </a:spcAft>
              <a:defRPr kumimoji="1" sz="2400" b="1">
                <a:solidFill>
                  <a:srgbClr val="001E60"/>
                </a:solidFill>
                <a:latin typeface="Yu Gothic" panose="020B0400000000000000" pitchFamily="34" charset="-128"/>
                <a:ea typeface="Yu Gothic" panose="020B0400000000000000" pitchFamily="34" charset="-128"/>
                <a:cs typeface="メイリオ" panose="020B0604030504040204" pitchFamily="50" charset="-128"/>
              </a:defRPr>
            </a:lvl1pPr>
            <a:lvl2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2pPr>
            <a:lvl3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3pPr>
            <a:lvl4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4pPr>
            <a:lvl5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5pPr>
            <a:lvl6pPr marL="457189" algn="l" rtl="0" fontAlgn="base">
              <a:spcBef>
                <a:spcPct val="0"/>
              </a:spcBef>
              <a:spcAft>
                <a:spcPct val="0"/>
              </a:spcAft>
              <a:defRPr kumimoji="1" sz="2400">
                <a:solidFill>
                  <a:schemeClr val="tx1"/>
                </a:solidFill>
                <a:latin typeface="Times New Roman" pitchFamily="18" charset="0"/>
                <a:ea typeface="ＭＳ Ｐゴシック" pitchFamily="50" charset="-128"/>
              </a:defRPr>
            </a:lvl6pPr>
            <a:lvl7pPr marL="914377" algn="l" rtl="0" fontAlgn="base">
              <a:spcBef>
                <a:spcPct val="0"/>
              </a:spcBef>
              <a:spcAft>
                <a:spcPct val="0"/>
              </a:spcAft>
              <a:defRPr kumimoji="1" sz="2400">
                <a:solidFill>
                  <a:schemeClr val="tx1"/>
                </a:solidFill>
                <a:latin typeface="Times New Roman" pitchFamily="18" charset="0"/>
                <a:ea typeface="ＭＳ Ｐゴシック" pitchFamily="50" charset="-128"/>
              </a:defRPr>
            </a:lvl7pPr>
            <a:lvl8pPr marL="1371566" algn="l" rtl="0" fontAlgn="base">
              <a:spcBef>
                <a:spcPct val="0"/>
              </a:spcBef>
              <a:spcAft>
                <a:spcPct val="0"/>
              </a:spcAft>
              <a:defRPr kumimoji="1" sz="2400">
                <a:solidFill>
                  <a:schemeClr val="tx1"/>
                </a:solidFill>
                <a:latin typeface="Times New Roman" pitchFamily="18" charset="0"/>
                <a:ea typeface="ＭＳ Ｐゴシック" pitchFamily="50" charset="-128"/>
              </a:defRPr>
            </a:lvl8pPr>
            <a:lvl9pPr marL="1828754" algn="l" rtl="0" fontAlgn="base">
              <a:spcBef>
                <a:spcPct val="0"/>
              </a:spcBef>
              <a:spcAft>
                <a:spcPct val="0"/>
              </a:spcAft>
              <a:defRPr kumimoji="1" sz="2400">
                <a:solidFill>
                  <a:schemeClr val="tx1"/>
                </a:solidFill>
                <a:latin typeface="Times New Roman" pitchFamily="18" charset="0"/>
                <a:ea typeface="ＭＳ Ｐゴシック" pitchFamily="50" charset="-128"/>
              </a:defRPr>
            </a:lvl9pPr>
          </a:lstStyle>
          <a:p>
            <a:r>
              <a:rPr lang="ja-JP" altLang="en-US" sz="1050" kern="0"/>
              <a:t>電子的に授受された書類</a:t>
            </a:r>
            <a:endParaRPr lang="en-US" altLang="ja-JP" sz="1050" kern="0" dirty="0"/>
          </a:p>
          <a:p>
            <a:r>
              <a:rPr lang="ja-JP" altLang="en-US" sz="1350" b="0" kern="0"/>
              <a:t>請求書</a:t>
            </a:r>
            <a:endParaRPr lang="en-US" altLang="ja-JP" sz="1350" b="0" kern="0" dirty="0"/>
          </a:p>
          <a:p>
            <a:r>
              <a:rPr lang="ja-JP" altLang="en-US" sz="1350" b="0" kern="0"/>
              <a:t>領収書</a:t>
            </a:r>
            <a:endParaRPr lang="en-US" altLang="ja-JP" sz="1350" b="0" kern="0" dirty="0"/>
          </a:p>
          <a:p>
            <a:r>
              <a:rPr lang="ja-JP" altLang="en-US" sz="1350" b="0" kern="0"/>
              <a:t>契約書</a:t>
            </a:r>
            <a:endParaRPr lang="en-US" altLang="ja-JP" sz="1350" b="0" kern="0" dirty="0"/>
          </a:p>
          <a:p>
            <a:r>
              <a:rPr lang="ja-JP" altLang="en-US" sz="1350" b="0" kern="0"/>
              <a:t>：</a:t>
            </a:r>
            <a:endParaRPr lang="en-US" altLang="ja-JP" sz="1350" b="0" kern="0" dirty="0"/>
          </a:p>
        </p:txBody>
      </p:sp>
      <p:sp>
        <p:nvSpPr>
          <p:cNvPr id="68" name="正方形/長方形 67">
            <a:extLst>
              <a:ext uri="{FF2B5EF4-FFF2-40B4-BE49-F238E27FC236}">
                <a16:creationId xmlns:a16="http://schemas.microsoft.com/office/drawing/2014/main" id="{FCAB162A-C90D-DF4C-84A3-1C33EA771C29}"/>
              </a:ext>
            </a:extLst>
          </p:cNvPr>
          <p:cNvSpPr/>
          <p:nvPr/>
        </p:nvSpPr>
        <p:spPr bwMode="auto">
          <a:xfrm>
            <a:off x="5476160" y="2051228"/>
            <a:ext cx="1620000" cy="943250"/>
          </a:xfrm>
          <a:prstGeom prst="rect">
            <a:avLst/>
          </a:prstGeom>
          <a:solidFill>
            <a:srgbClr val="001E60"/>
          </a:solidFill>
          <a:ln>
            <a:solidFill>
              <a:srgbClr val="001E60"/>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68580" tIns="34290" rIns="68580" bIns="34290" numCol="1" rtlCol="0" anchor="ctr" anchorCtr="0" compatLnSpc="1">
            <a:prstTxWarp prst="textNoShape">
              <a:avLst/>
            </a:prstTxWarp>
          </a:bodyPr>
          <a:lstStyle/>
          <a:p>
            <a:pPr algn="ctr"/>
            <a:r>
              <a:rPr lang="ja-JP" altLang="en-US" sz="1500">
                <a:solidFill>
                  <a:schemeClr val="bg1"/>
                </a:solidFill>
                <a:latin typeface="Yu Gothic" panose="020B0400000000000000" pitchFamily="34" charset="-128"/>
                <a:ea typeface="Yu Gothic" panose="020B0400000000000000" pitchFamily="34" charset="-128"/>
              </a:rPr>
              <a:t>決算関係</a:t>
            </a:r>
            <a:endParaRPr lang="ja-JP" altLang="en-US" sz="1500" dirty="0">
              <a:solidFill>
                <a:schemeClr val="bg1"/>
              </a:solidFill>
              <a:latin typeface="Yu Gothic" panose="020B0400000000000000" pitchFamily="34" charset="-128"/>
              <a:ea typeface="Yu Gothic" panose="020B0400000000000000" pitchFamily="34" charset="-128"/>
            </a:endParaRPr>
          </a:p>
        </p:txBody>
      </p:sp>
      <p:sp>
        <p:nvSpPr>
          <p:cNvPr id="112" name="タイトル 5">
            <a:extLst>
              <a:ext uri="{FF2B5EF4-FFF2-40B4-BE49-F238E27FC236}">
                <a16:creationId xmlns:a16="http://schemas.microsoft.com/office/drawing/2014/main" id="{EE5507DB-D257-F443-8E23-36933B907150}"/>
              </a:ext>
            </a:extLst>
          </p:cNvPr>
          <p:cNvSpPr txBox="1">
            <a:spLocks/>
          </p:cNvSpPr>
          <p:nvPr/>
        </p:nvSpPr>
        <p:spPr>
          <a:xfrm>
            <a:off x="5433241" y="3055951"/>
            <a:ext cx="1629948" cy="1075673"/>
          </a:xfrm>
          <a:prstGeom prst="rect">
            <a:avLst/>
          </a:prstGeom>
        </p:spPr>
        <p:txBody>
          <a:bodyPr/>
          <a:lstStyle>
            <a:lvl1pPr algn="l" rtl="0" eaLnBrk="0" fontAlgn="base" hangingPunct="0">
              <a:spcBef>
                <a:spcPct val="0"/>
              </a:spcBef>
              <a:spcAft>
                <a:spcPct val="0"/>
              </a:spcAft>
              <a:defRPr kumimoji="1" sz="2400" b="1">
                <a:solidFill>
                  <a:srgbClr val="001E60"/>
                </a:solidFill>
                <a:latin typeface="Yu Gothic" panose="020B0400000000000000" pitchFamily="34" charset="-128"/>
                <a:ea typeface="Yu Gothic" panose="020B0400000000000000" pitchFamily="34" charset="-128"/>
                <a:cs typeface="メイリオ" panose="020B0604030504040204" pitchFamily="50" charset="-128"/>
              </a:defRPr>
            </a:lvl1pPr>
            <a:lvl2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2pPr>
            <a:lvl3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3pPr>
            <a:lvl4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4pPr>
            <a:lvl5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5pPr>
            <a:lvl6pPr marL="457189" algn="l" rtl="0" fontAlgn="base">
              <a:spcBef>
                <a:spcPct val="0"/>
              </a:spcBef>
              <a:spcAft>
                <a:spcPct val="0"/>
              </a:spcAft>
              <a:defRPr kumimoji="1" sz="2400">
                <a:solidFill>
                  <a:schemeClr val="tx1"/>
                </a:solidFill>
                <a:latin typeface="Times New Roman" pitchFamily="18" charset="0"/>
                <a:ea typeface="ＭＳ Ｐゴシック" pitchFamily="50" charset="-128"/>
              </a:defRPr>
            </a:lvl6pPr>
            <a:lvl7pPr marL="914377" algn="l" rtl="0" fontAlgn="base">
              <a:spcBef>
                <a:spcPct val="0"/>
              </a:spcBef>
              <a:spcAft>
                <a:spcPct val="0"/>
              </a:spcAft>
              <a:defRPr kumimoji="1" sz="2400">
                <a:solidFill>
                  <a:schemeClr val="tx1"/>
                </a:solidFill>
                <a:latin typeface="Times New Roman" pitchFamily="18" charset="0"/>
                <a:ea typeface="ＭＳ Ｐゴシック" pitchFamily="50" charset="-128"/>
              </a:defRPr>
            </a:lvl7pPr>
            <a:lvl8pPr marL="1371566" algn="l" rtl="0" fontAlgn="base">
              <a:spcBef>
                <a:spcPct val="0"/>
              </a:spcBef>
              <a:spcAft>
                <a:spcPct val="0"/>
              </a:spcAft>
              <a:defRPr kumimoji="1" sz="2400">
                <a:solidFill>
                  <a:schemeClr val="tx1"/>
                </a:solidFill>
                <a:latin typeface="Times New Roman" pitchFamily="18" charset="0"/>
                <a:ea typeface="ＭＳ Ｐゴシック" pitchFamily="50" charset="-128"/>
              </a:defRPr>
            </a:lvl8pPr>
            <a:lvl9pPr marL="1828754" algn="l" rtl="0" fontAlgn="base">
              <a:spcBef>
                <a:spcPct val="0"/>
              </a:spcBef>
              <a:spcAft>
                <a:spcPct val="0"/>
              </a:spcAft>
              <a:defRPr kumimoji="1" sz="2400">
                <a:solidFill>
                  <a:schemeClr val="tx1"/>
                </a:solidFill>
                <a:latin typeface="Times New Roman" pitchFamily="18" charset="0"/>
                <a:ea typeface="ＭＳ Ｐゴシック" pitchFamily="50" charset="-128"/>
              </a:defRPr>
            </a:lvl9pPr>
          </a:lstStyle>
          <a:p>
            <a:r>
              <a:rPr lang="ja-JP" altLang="en-US" sz="1350" b="0" kern="0"/>
              <a:t>貸借対照表</a:t>
            </a:r>
            <a:endParaRPr lang="en-US" altLang="ja-JP" sz="1350" b="0" kern="0" dirty="0"/>
          </a:p>
          <a:p>
            <a:r>
              <a:rPr lang="ja-JP" altLang="en-US" sz="1350" b="0" kern="0"/>
              <a:t>損益計算書</a:t>
            </a:r>
          </a:p>
          <a:p>
            <a:r>
              <a:rPr lang="ja-JP" altLang="en-US" sz="1350" b="0" kern="0"/>
              <a:t>棚卸表</a:t>
            </a:r>
          </a:p>
          <a:p>
            <a:r>
              <a:rPr lang="ja-JP" altLang="en-US" sz="1350" b="0" kern="0"/>
              <a:t>：</a:t>
            </a:r>
            <a:endParaRPr lang="en-US" altLang="ja-JP" sz="1350" b="0" kern="0" dirty="0"/>
          </a:p>
        </p:txBody>
      </p:sp>
      <p:grpSp>
        <p:nvGrpSpPr>
          <p:cNvPr id="124" name="Google Shape;11186;p77">
            <a:extLst>
              <a:ext uri="{FF2B5EF4-FFF2-40B4-BE49-F238E27FC236}">
                <a16:creationId xmlns:a16="http://schemas.microsoft.com/office/drawing/2014/main" id="{71D65D26-AC66-B940-9863-3E02DE295DE0}"/>
              </a:ext>
            </a:extLst>
          </p:cNvPr>
          <p:cNvGrpSpPr/>
          <p:nvPr/>
        </p:nvGrpSpPr>
        <p:grpSpPr>
          <a:xfrm>
            <a:off x="6479450" y="3456014"/>
            <a:ext cx="520268" cy="584901"/>
            <a:chOff x="3567553" y="1499912"/>
            <a:chExt cx="320022" cy="359778"/>
          </a:xfrm>
        </p:grpSpPr>
        <p:sp>
          <p:nvSpPr>
            <p:cNvPr id="125" name="Google Shape;11187;p77">
              <a:extLst>
                <a:ext uri="{FF2B5EF4-FFF2-40B4-BE49-F238E27FC236}">
                  <a16:creationId xmlns:a16="http://schemas.microsoft.com/office/drawing/2014/main" id="{20D18C3F-994F-5248-99EB-31B83ACB32EE}"/>
                </a:ext>
              </a:extLst>
            </p:cNvPr>
            <p:cNvSpPr/>
            <p:nvPr/>
          </p:nvSpPr>
          <p:spPr>
            <a:xfrm>
              <a:off x="3567553" y="1502933"/>
              <a:ext cx="263218" cy="356757"/>
            </a:xfrm>
            <a:custGeom>
              <a:avLst/>
              <a:gdLst/>
              <a:ahLst/>
              <a:cxnLst/>
              <a:rect l="l" t="t" r="r" b="b"/>
              <a:pathLst>
                <a:path w="8276" h="11217" extrusionOk="0">
                  <a:moveTo>
                    <a:pt x="1738" y="0"/>
                  </a:moveTo>
                  <a:cubicBezTo>
                    <a:pt x="1718" y="0"/>
                    <a:pt x="1698" y="4"/>
                    <a:pt x="1679" y="12"/>
                  </a:cubicBezTo>
                  <a:cubicBezTo>
                    <a:pt x="1227" y="179"/>
                    <a:pt x="905" y="632"/>
                    <a:pt x="905" y="1120"/>
                  </a:cubicBezTo>
                  <a:lnTo>
                    <a:pt x="905" y="8275"/>
                  </a:lnTo>
                  <a:lnTo>
                    <a:pt x="167" y="8275"/>
                  </a:lnTo>
                  <a:cubicBezTo>
                    <a:pt x="72" y="8275"/>
                    <a:pt x="1" y="8359"/>
                    <a:pt x="1" y="8442"/>
                  </a:cubicBezTo>
                  <a:lnTo>
                    <a:pt x="1" y="10145"/>
                  </a:lnTo>
                  <a:cubicBezTo>
                    <a:pt x="1" y="10716"/>
                    <a:pt x="477" y="11216"/>
                    <a:pt x="1072" y="11216"/>
                  </a:cubicBezTo>
                  <a:lnTo>
                    <a:pt x="7156" y="11216"/>
                  </a:lnTo>
                  <a:cubicBezTo>
                    <a:pt x="7775" y="11216"/>
                    <a:pt x="8275" y="10716"/>
                    <a:pt x="8275" y="10097"/>
                  </a:cubicBezTo>
                  <a:lnTo>
                    <a:pt x="8275" y="4930"/>
                  </a:lnTo>
                  <a:cubicBezTo>
                    <a:pt x="8252" y="4835"/>
                    <a:pt x="8168" y="4751"/>
                    <a:pt x="8073" y="4751"/>
                  </a:cubicBezTo>
                  <a:cubicBezTo>
                    <a:pt x="7978" y="4751"/>
                    <a:pt x="7906" y="4835"/>
                    <a:pt x="7906" y="4918"/>
                  </a:cubicBezTo>
                  <a:lnTo>
                    <a:pt x="7906" y="10085"/>
                  </a:lnTo>
                  <a:cubicBezTo>
                    <a:pt x="7906" y="10514"/>
                    <a:pt x="7561" y="10859"/>
                    <a:pt x="7132" y="10859"/>
                  </a:cubicBezTo>
                  <a:lnTo>
                    <a:pt x="7061" y="10859"/>
                  </a:lnTo>
                  <a:cubicBezTo>
                    <a:pt x="6680" y="10811"/>
                    <a:pt x="6406" y="10502"/>
                    <a:pt x="6406" y="10133"/>
                  </a:cubicBezTo>
                  <a:lnTo>
                    <a:pt x="6406" y="9609"/>
                  </a:lnTo>
                  <a:cubicBezTo>
                    <a:pt x="6406" y="9514"/>
                    <a:pt x="6323" y="9442"/>
                    <a:pt x="6239" y="9442"/>
                  </a:cubicBezTo>
                  <a:cubicBezTo>
                    <a:pt x="6144" y="9442"/>
                    <a:pt x="6073" y="9514"/>
                    <a:pt x="6073" y="9609"/>
                  </a:cubicBezTo>
                  <a:lnTo>
                    <a:pt x="6073" y="10133"/>
                  </a:lnTo>
                  <a:cubicBezTo>
                    <a:pt x="6073" y="10407"/>
                    <a:pt x="6180" y="10680"/>
                    <a:pt x="6370" y="10871"/>
                  </a:cubicBezTo>
                  <a:cubicBezTo>
                    <a:pt x="3459" y="10871"/>
                    <a:pt x="2120" y="10874"/>
                    <a:pt x="1492" y="10874"/>
                  </a:cubicBezTo>
                  <a:cubicBezTo>
                    <a:pt x="864" y="10874"/>
                    <a:pt x="947" y="10871"/>
                    <a:pt x="882" y="10859"/>
                  </a:cubicBezTo>
                  <a:cubicBezTo>
                    <a:pt x="548" y="10788"/>
                    <a:pt x="298" y="10490"/>
                    <a:pt x="298" y="10145"/>
                  </a:cubicBezTo>
                  <a:lnTo>
                    <a:pt x="298" y="8609"/>
                  </a:lnTo>
                  <a:lnTo>
                    <a:pt x="6073" y="8609"/>
                  </a:lnTo>
                  <a:lnTo>
                    <a:pt x="6073" y="8954"/>
                  </a:lnTo>
                  <a:cubicBezTo>
                    <a:pt x="6073" y="9037"/>
                    <a:pt x="6144" y="9121"/>
                    <a:pt x="6239" y="9121"/>
                  </a:cubicBezTo>
                  <a:cubicBezTo>
                    <a:pt x="6323" y="9121"/>
                    <a:pt x="6406" y="9037"/>
                    <a:pt x="6406" y="8954"/>
                  </a:cubicBezTo>
                  <a:lnTo>
                    <a:pt x="6406" y="8442"/>
                  </a:lnTo>
                  <a:cubicBezTo>
                    <a:pt x="6406" y="8359"/>
                    <a:pt x="6323" y="8275"/>
                    <a:pt x="6239" y="8275"/>
                  </a:cubicBezTo>
                  <a:lnTo>
                    <a:pt x="1227" y="8275"/>
                  </a:lnTo>
                  <a:lnTo>
                    <a:pt x="1227" y="1120"/>
                  </a:lnTo>
                  <a:cubicBezTo>
                    <a:pt x="1227" y="763"/>
                    <a:pt x="1441" y="441"/>
                    <a:pt x="1786" y="322"/>
                  </a:cubicBezTo>
                  <a:cubicBezTo>
                    <a:pt x="1882" y="286"/>
                    <a:pt x="1917" y="179"/>
                    <a:pt x="1894" y="108"/>
                  </a:cubicBezTo>
                  <a:cubicBezTo>
                    <a:pt x="1866" y="44"/>
                    <a:pt x="1803" y="0"/>
                    <a:pt x="1738" y="0"/>
                  </a:cubicBezTo>
                  <a:close/>
                </a:path>
              </a:pathLst>
            </a:custGeom>
            <a:solidFill>
              <a:srgbClr val="657E93"/>
            </a:solidFill>
            <a:ln>
              <a:noFill/>
            </a:ln>
          </p:spPr>
          <p:txBody>
            <a:bodyPr spcFirstLastPara="1" wrap="square" lIns="68569" tIns="68569" rIns="68569" bIns="68569" anchor="ctr" anchorCtr="0">
              <a:noAutofit/>
            </a:bodyPr>
            <a:lstStyle/>
            <a:p>
              <a:endParaRPr sz="1350"/>
            </a:p>
          </p:txBody>
        </p:sp>
        <p:sp>
          <p:nvSpPr>
            <p:cNvPr id="126" name="Google Shape;11188;p77">
              <a:extLst>
                <a:ext uri="{FF2B5EF4-FFF2-40B4-BE49-F238E27FC236}">
                  <a16:creationId xmlns:a16="http://schemas.microsoft.com/office/drawing/2014/main" id="{29F1E036-55BC-E14B-BFF3-A94935CBC3B9}"/>
                </a:ext>
              </a:extLst>
            </p:cNvPr>
            <p:cNvSpPr/>
            <p:nvPr/>
          </p:nvSpPr>
          <p:spPr>
            <a:xfrm>
              <a:off x="3638001" y="1499912"/>
              <a:ext cx="249574" cy="142773"/>
            </a:xfrm>
            <a:custGeom>
              <a:avLst/>
              <a:gdLst/>
              <a:ahLst/>
              <a:cxnLst/>
              <a:rect l="l" t="t" r="r" b="b"/>
              <a:pathLst>
                <a:path w="7847" h="4489" extrusionOk="0">
                  <a:moveTo>
                    <a:pt x="6787" y="322"/>
                  </a:moveTo>
                  <a:cubicBezTo>
                    <a:pt x="7191" y="322"/>
                    <a:pt x="7537" y="655"/>
                    <a:pt x="7537" y="1072"/>
                  </a:cubicBezTo>
                  <a:lnTo>
                    <a:pt x="7525" y="2608"/>
                  </a:lnTo>
                  <a:lnTo>
                    <a:pt x="6037" y="2608"/>
                  </a:lnTo>
                  <a:lnTo>
                    <a:pt x="6037" y="1417"/>
                  </a:lnTo>
                  <a:lnTo>
                    <a:pt x="6037" y="1072"/>
                  </a:lnTo>
                  <a:cubicBezTo>
                    <a:pt x="6037" y="643"/>
                    <a:pt x="6370" y="322"/>
                    <a:pt x="6775" y="322"/>
                  </a:cubicBezTo>
                  <a:close/>
                  <a:moveTo>
                    <a:pt x="167" y="0"/>
                  </a:moveTo>
                  <a:cubicBezTo>
                    <a:pt x="83" y="0"/>
                    <a:pt x="0" y="72"/>
                    <a:pt x="0" y="167"/>
                  </a:cubicBezTo>
                  <a:cubicBezTo>
                    <a:pt x="0" y="250"/>
                    <a:pt x="83" y="322"/>
                    <a:pt x="167" y="322"/>
                  </a:cubicBezTo>
                  <a:lnTo>
                    <a:pt x="5989" y="322"/>
                  </a:lnTo>
                  <a:cubicBezTo>
                    <a:pt x="5894" y="417"/>
                    <a:pt x="5810" y="548"/>
                    <a:pt x="5763" y="667"/>
                  </a:cubicBezTo>
                  <a:cubicBezTo>
                    <a:pt x="5715" y="798"/>
                    <a:pt x="5691" y="917"/>
                    <a:pt x="5691" y="1060"/>
                  </a:cubicBezTo>
                  <a:lnTo>
                    <a:pt x="5691" y="1393"/>
                  </a:lnTo>
                  <a:lnTo>
                    <a:pt x="5691" y="4334"/>
                  </a:lnTo>
                  <a:cubicBezTo>
                    <a:pt x="5691" y="4418"/>
                    <a:pt x="5763" y="4489"/>
                    <a:pt x="5858" y="4489"/>
                  </a:cubicBezTo>
                  <a:cubicBezTo>
                    <a:pt x="5941" y="4489"/>
                    <a:pt x="6013" y="4418"/>
                    <a:pt x="6013" y="4334"/>
                  </a:cubicBezTo>
                  <a:lnTo>
                    <a:pt x="6013" y="2929"/>
                  </a:lnTo>
                  <a:lnTo>
                    <a:pt x="7668" y="2929"/>
                  </a:lnTo>
                  <a:cubicBezTo>
                    <a:pt x="7763" y="2929"/>
                    <a:pt x="7834" y="2858"/>
                    <a:pt x="7834" y="2763"/>
                  </a:cubicBezTo>
                  <a:lnTo>
                    <a:pt x="7834" y="1072"/>
                  </a:lnTo>
                  <a:cubicBezTo>
                    <a:pt x="7846" y="488"/>
                    <a:pt x="7370" y="0"/>
                    <a:pt x="6775" y="0"/>
                  </a:cubicBezTo>
                  <a:close/>
                </a:path>
              </a:pathLst>
            </a:custGeom>
            <a:solidFill>
              <a:srgbClr val="657E93"/>
            </a:solidFill>
            <a:ln>
              <a:noFill/>
            </a:ln>
          </p:spPr>
          <p:txBody>
            <a:bodyPr spcFirstLastPara="1" wrap="square" lIns="68569" tIns="68569" rIns="68569" bIns="68569" anchor="ctr" anchorCtr="0">
              <a:noAutofit/>
            </a:bodyPr>
            <a:lstStyle/>
            <a:p>
              <a:endParaRPr sz="1350"/>
            </a:p>
          </p:txBody>
        </p:sp>
        <p:sp>
          <p:nvSpPr>
            <p:cNvPr id="127" name="Google Shape;11189;p77">
              <a:extLst>
                <a:ext uri="{FF2B5EF4-FFF2-40B4-BE49-F238E27FC236}">
                  <a16:creationId xmlns:a16="http://schemas.microsoft.com/office/drawing/2014/main" id="{A6276DD0-1EA7-EC4F-9264-7CF257151279}"/>
                </a:ext>
              </a:extLst>
            </p:cNvPr>
            <p:cNvSpPr/>
            <p:nvPr/>
          </p:nvSpPr>
          <p:spPr>
            <a:xfrm>
              <a:off x="3641786" y="1594563"/>
              <a:ext cx="141659" cy="10273"/>
            </a:xfrm>
            <a:custGeom>
              <a:avLst/>
              <a:gdLst/>
              <a:ahLst/>
              <a:cxnLst/>
              <a:rect l="l" t="t" r="r" b="b"/>
              <a:pathLst>
                <a:path w="4454" h="323" extrusionOk="0">
                  <a:moveTo>
                    <a:pt x="167" y="1"/>
                  </a:moveTo>
                  <a:cubicBezTo>
                    <a:pt x="72" y="1"/>
                    <a:pt x="0" y="72"/>
                    <a:pt x="0" y="168"/>
                  </a:cubicBezTo>
                  <a:cubicBezTo>
                    <a:pt x="0" y="251"/>
                    <a:pt x="72" y="322"/>
                    <a:pt x="167" y="322"/>
                  </a:cubicBezTo>
                  <a:lnTo>
                    <a:pt x="4286" y="322"/>
                  </a:lnTo>
                  <a:cubicBezTo>
                    <a:pt x="4382" y="322"/>
                    <a:pt x="4453" y="251"/>
                    <a:pt x="4453" y="168"/>
                  </a:cubicBezTo>
                  <a:cubicBezTo>
                    <a:pt x="4453" y="72"/>
                    <a:pt x="4382" y="1"/>
                    <a:pt x="4286" y="1"/>
                  </a:cubicBezTo>
                  <a:close/>
                </a:path>
              </a:pathLst>
            </a:custGeom>
            <a:solidFill>
              <a:srgbClr val="657E93"/>
            </a:solidFill>
            <a:ln>
              <a:noFill/>
            </a:ln>
          </p:spPr>
          <p:txBody>
            <a:bodyPr spcFirstLastPara="1" wrap="square" lIns="68569" tIns="68569" rIns="68569" bIns="68569" anchor="ctr" anchorCtr="0">
              <a:noAutofit/>
            </a:bodyPr>
            <a:lstStyle/>
            <a:p>
              <a:endParaRPr sz="1350"/>
            </a:p>
          </p:txBody>
        </p:sp>
        <p:sp>
          <p:nvSpPr>
            <p:cNvPr id="128" name="Google Shape;11190;p77">
              <a:extLst>
                <a:ext uri="{FF2B5EF4-FFF2-40B4-BE49-F238E27FC236}">
                  <a16:creationId xmlns:a16="http://schemas.microsoft.com/office/drawing/2014/main" id="{83548BC3-6880-D64D-8C96-8ED67C3A8739}"/>
                </a:ext>
              </a:extLst>
            </p:cNvPr>
            <p:cNvSpPr/>
            <p:nvPr/>
          </p:nvSpPr>
          <p:spPr>
            <a:xfrm>
              <a:off x="3641786" y="1638136"/>
              <a:ext cx="141659" cy="10241"/>
            </a:xfrm>
            <a:custGeom>
              <a:avLst/>
              <a:gdLst/>
              <a:ahLst/>
              <a:cxnLst/>
              <a:rect l="l" t="t" r="r" b="b"/>
              <a:pathLst>
                <a:path w="4454" h="322" extrusionOk="0">
                  <a:moveTo>
                    <a:pt x="167" y="0"/>
                  </a:moveTo>
                  <a:cubicBezTo>
                    <a:pt x="72" y="0"/>
                    <a:pt x="0" y="72"/>
                    <a:pt x="0" y="167"/>
                  </a:cubicBezTo>
                  <a:cubicBezTo>
                    <a:pt x="0" y="250"/>
                    <a:pt x="72" y="322"/>
                    <a:pt x="167" y="322"/>
                  </a:cubicBezTo>
                  <a:lnTo>
                    <a:pt x="4286" y="322"/>
                  </a:lnTo>
                  <a:cubicBezTo>
                    <a:pt x="4382" y="322"/>
                    <a:pt x="4453" y="250"/>
                    <a:pt x="4453" y="167"/>
                  </a:cubicBezTo>
                  <a:cubicBezTo>
                    <a:pt x="4453" y="72"/>
                    <a:pt x="4382" y="0"/>
                    <a:pt x="4286" y="0"/>
                  </a:cubicBezTo>
                  <a:close/>
                </a:path>
              </a:pathLst>
            </a:custGeom>
            <a:solidFill>
              <a:srgbClr val="657E93"/>
            </a:solidFill>
            <a:ln>
              <a:noFill/>
            </a:ln>
          </p:spPr>
          <p:txBody>
            <a:bodyPr spcFirstLastPara="1" wrap="square" lIns="68569" tIns="68569" rIns="68569" bIns="68569" anchor="ctr" anchorCtr="0">
              <a:noAutofit/>
            </a:bodyPr>
            <a:lstStyle/>
            <a:p>
              <a:endParaRPr sz="1350"/>
            </a:p>
          </p:txBody>
        </p:sp>
        <p:sp>
          <p:nvSpPr>
            <p:cNvPr id="129" name="Google Shape;11191;p77">
              <a:extLst>
                <a:ext uri="{FF2B5EF4-FFF2-40B4-BE49-F238E27FC236}">
                  <a16:creationId xmlns:a16="http://schemas.microsoft.com/office/drawing/2014/main" id="{E0E7EA7E-744A-7940-8E14-A34264D33DC9}"/>
                </a:ext>
              </a:extLst>
            </p:cNvPr>
            <p:cNvSpPr/>
            <p:nvPr/>
          </p:nvSpPr>
          <p:spPr>
            <a:xfrm>
              <a:off x="3641786" y="1682059"/>
              <a:ext cx="141659" cy="10623"/>
            </a:xfrm>
            <a:custGeom>
              <a:avLst/>
              <a:gdLst/>
              <a:ahLst/>
              <a:cxnLst/>
              <a:rect l="l" t="t" r="r" b="b"/>
              <a:pathLst>
                <a:path w="4454" h="334" extrusionOk="0">
                  <a:moveTo>
                    <a:pt x="167" y="0"/>
                  </a:moveTo>
                  <a:cubicBezTo>
                    <a:pt x="72" y="0"/>
                    <a:pt x="0" y="72"/>
                    <a:pt x="0" y="167"/>
                  </a:cubicBezTo>
                  <a:cubicBezTo>
                    <a:pt x="0" y="250"/>
                    <a:pt x="72" y="334"/>
                    <a:pt x="167" y="334"/>
                  </a:cubicBezTo>
                  <a:lnTo>
                    <a:pt x="4286" y="334"/>
                  </a:lnTo>
                  <a:cubicBezTo>
                    <a:pt x="4382" y="334"/>
                    <a:pt x="4453" y="250"/>
                    <a:pt x="4453" y="167"/>
                  </a:cubicBezTo>
                  <a:cubicBezTo>
                    <a:pt x="4453" y="72"/>
                    <a:pt x="4382" y="0"/>
                    <a:pt x="4286" y="0"/>
                  </a:cubicBezTo>
                  <a:close/>
                </a:path>
              </a:pathLst>
            </a:custGeom>
            <a:solidFill>
              <a:srgbClr val="657E93"/>
            </a:solidFill>
            <a:ln>
              <a:noFill/>
            </a:ln>
          </p:spPr>
          <p:txBody>
            <a:bodyPr spcFirstLastPara="1" wrap="square" lIns="68569" tIns="68569" rIns="68569" bIns="68569" anchor="ctr" anchorCtr="0">
              <a:noAutofit/>
            </a:bodyPr>
            <a:lstStyle/>
            <a:p>
              <a:endParaRPr sz="1350"/>
            </a:p>
          </p:txBody>
        </p:sp>
        <p:sp>
          <p:nvSpPr>
            <p:cNvPr id="130" name="Google Shape;11192;p77">
              <a:extLst>
                <a:ext uri="{FF2B5EF4-FFF2-40B4-BE49-F238E27FC236}">
                  <a16:creationId xmlns:a16="http://schemas.microsoft.com/office/drawing/2014/main" id="{FDBE75CE-16C8-E44C-851E-45747A5B8D8A}"/>
                </a:ext>
              </a:extLst>
            </p:cNvPr>
            <p:cNvSpPr/>
            <p:nvPr/>
          </p:nvSpPr>
          <p:spPr>
            <a:xfrm>
              <a:off x="3641786" y="1725600"/>
              <a:ext cx="141659" cy="10623"/>
            </a:xfrm>
            <a:custGeom>
              <a:avLst/>
              <a:gdLst/>
              <a:ahLst/>
              <a:cxnLst/>
              <a:rect l="l" t="t" r="r" b="b"/>
              <a:pathLst>
                <a:path w="4454" h="334" extrusionOk="0">
                  <a:moveTo>
                    <a:pt x="167" y="0"/>
                  </a:moveTo>
                  <a:cubicBezTo>
                    <a:pt x="72" y="0"/>
                    <a:pt x="0" y="72"/>
                    <a:pt x="0" y="167"/>
                  </a:cubicBezTo>
                  <a:cubicBezTo>
                    <a:pt x="0" y="250"/>
                    <a:pt x="72" y="334"/>
                    <a:pt x="167" y="334"/>
                  </a:cubicBezTo>
                  <a:lnTo>
                    <a:pt x="4286" y="334"/>
                  </a:lnTo>
                  <a:cubicBezTo>
                    <a:pt x="4382" y="334"/>
                    <a:pt x="4453" y="250"/>
                    <a:pt x="4453" y="167"/>
                  </a:cubicBezTo>
                  <a:cubicBezTo>
                    <a:pt x="4453" y="72"/>
                    <a:pt x="4382" y="0"/>
                    <a:pt x="4286" y="0"/>
                  </a:cubicBezTo>
                  <a:close/>
                </a:path>
              </a:pathLst>
            </a:custGeom>
            <a:solidFill>
              <a:srgbClr val="657E93"/>
            </a:solidFill>
            <a:ln>
              <a:noFill/>
            </a:ln>
          </p:spPr>
          <p:txBody>
            <a:bodyPr spcFirstLastPara="1" wrap="square" lIns="68569" tIns="68569" rIns="68569" bIns="68569" anchor="ctr" anchorCtr="0">
              <a:noAutofit/>
            </a:bodyPr>
            <a:lstStyle/>
            <a:p>
              <a:endParaRPr sz="1350"/>
            </a:p>
          </p:txBody>
        </p:sp>
      </p:grpSp>
      <p:sp>
        <p:nvSpPr>
          <p:cNvPr id="77" name="正方形/長方形 76">
            <a:extLst>
              <a:ext uri="{FF2B5EF4-FFF2-40B4-BE49-F238E27FC236}">
                <a16:creationId xmlns:a16="http://schemas.microsoft.com/office/drawing/2014/main" id="{C3AD75C7-239B-014D-958B-AAA0C38C2249}"/>
              </a:ext>
            </a:extLst>
          </p:cNvPr>
          <p:cNvSpPr/>
          <p:nvPr/>
        </p:nvSpPr>
        <p:spPr bwMode="auto">
          <a:xfrm>
            <a:off x="2011352" y="2479592"/>
            <a:ext cx="1620000" cy="514886"/>
          </a:xfrm>
          <a:prstGeom prst="rect">
            <a:avLst/>
          </a:prstGeom>
          <a:solidFill>
            <a:srgbClr val="001E60"/>
          </a:solidFill>
          <a:ln>
            <a:solidFill>
              <a:srgbClr val="001E60"/>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68580" tIns="34290" rIns="68580" bIns="34290" numCol="1" rtlCol="0" anchor="ctr" anchorCtr="0" compatLnSpc="1">
            <a:prstTxWarp prst="textNoShape">
              <a:avLst/>
            </a:prstTxWarp>
          </a:bodyPr>
          <a:lstStyle/>
          <a:p>
            <a:pPr algn="ctr"/>
            <a:r>
              <a:rPr lang="ja-JP" altLang="en-US" sz="1500">
                <a:solidFill>
                  <a:schemeClr val="bg1"/>
                </a:solidFill>
                <a:latin typeface="Yu Gothic" panose="020B0400000000000000" pitchFamily="34" charset="-128"/>
                <a:ea typeface="Yu Gothic" panose="020B0400000000000000" pitchFamily="34" charset="-128"/>
              </a:rPr>
              <a:t>受領</a:t>
            </a:r>
            <a:endParaRPr lang="ja-JP" altLang="en-US" sz="1500" dirty="0">
              <a:solidFill>
                <a:schemeClr val="bg1"/>
              </a:solidFill>
              <a:latin typeface="Yu Gothic" panose="020B0400000000000000" pitchFamily="34" charset="-128"/>
              <a:ea typeface="Yu Gothic" panose="020B0400000000000000" pitchFamily="34" charset="-128"/>
            </a:endParaRPr>
          </a:p>
        </p:txBody>
      </p:sp>
      <p:sp>
        <p:nvSpPr>
          <p:cNvPr id="114" name="タイトル 5">
            <a:extLst>
              <a:ext uri="{FF2B5EF4-FFF2-40B4-BE49-F238E27FC236}">
                <a16:creationId xmlns:a16="http://schemas.microsoft.com/office/drawing/2014/main" id="{19DFD3AB-DCB2-7B41-B370-265484E99BF4}"/>
              </a:ext>
            </a:extLst>
          </p:cNvPr>
          <p:cNvSpPr txBox="1">
            <a:spLocks/>
          </p:cNvSpPr>
          <p:nvPr/>
        </p:nvSpPr>
        <p:spPr>
          <a:xfrm>
            <a:off x="2017360" y="3055950"/>
            <a:ext cx="1925129" cy="1075673"/>
          </a:xfrm>
          <a:prstGeom prst="rect">
            <a:avLst/>
          </a:prstGeom>
        </p:spPr>
        <p:txBody>
          <a:bodyPr/>
          <a:lstStyle>
            <a:lvl1pPr algn="l" rtl="0" eaLnBrk="0" fontAlgn="base" hangingPunct="0">
              <a:spcBef>
                <a:spcPct val="0"/>
              </a:spcBef>
              <a:spcAft>
                <a:spcPct val="0"/>
              </a:spcAft>
              <a:defRPr kumimoji="1" sz="2400" b="1">
                <a:solidFill>
                  <a:srgbClr val="001E60"/>
                </a:solidFill>
                <a:latin typeface="Yu Gothic" panose="020B0400000000000000" pitchFamily="34" charset="-128"/>
                <a:ea typeface="Yu Gothic" panose="020B0400000000000000" pitchFamily="34" charset="-128"/>
                <a:cs typeface="メイリオ" panose="020B0604030504040204" pitchFamily="50" charset="-128"/>
              </a:defRPr>
            </a:lvl1pPr>
            <a:lvl2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2pPr>
            <a:lvl3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3pPr>
            <a:lvl4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4pPr>
            <a:lvl5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5pPr>
            <a:lvl6pPr marL="457189" algn="l" rtl="0" fontAlgn="base">
              <a:spcBef>
                <a:spcPct val="0"/>
              </a:spcBef>
              <a:spcAft>
                <a:spcPct val="0"/>
              </a:spcAft>
              <a:defRPr kumimoji="1" sz="2400">
                <a:solidFill>
                  <a:schemeClr val="tx1"/>
                </a:solidFill>
                <a:latin typeface="Times New Roman" pitchFamily="18" charset="0"/>
                <a:ea typeface="ＭＳ Ｐゴシック" pitchFamily="50" charset="-128"/>
              </a:defRPr>
            </a:lvl6pPr>
            <a:lvl7pPr marL="914377" algn="l" rtl="0" fontAlgn="base">
              <a:spcBef>
                <a:spcPct val="0"/>
              </a:spcBef>
              <a:spcAft>
                <a:spcPct val="0"/>
              </a:spcAft>
              <a:defRPr kumimoji="1" sz="2400">
                <a:solidFill>
                  <a:schemeClr val="tx1"/>
                </a:solidFill>
                <a:latin typeface="Times New Roman" pitchFamily="18" charset="0"/>
                <a:ea typeface="ＭＳ Ｐゴシック" pitchFamily="50" charset="-128"/>
              </a:defRPr>
            </a:lvl7pPr>
            <a:lvl8pPr marL="1371566" algn="l" rtl="0" fontAlgn="base">
              <a:spcBef>
                <a:spcPct val="0"/>
              </a:spcBef>
              <a:spcAft>
                <a:spcPct val="0"/>
              </a:spcAft>
              <a:defRPr kumimoji="1" sz="2400">
                <a:solidFill>
                  <a:schemeClr val="tx1"/>
                </a:solidFill>
                <a:latin typeface="Times New Roman" pitchFamily="18" charset="0"/>
                <a:ea typeface="ＭＳ Ｐゴシック" pitchFamily="50" charset="-128"/>
              </a:defRPr>
            </a:lvl8pPr>
            <a:lvl9pPr marL="1828754" algn="l" rtl="0" fontAlgn="base">
              <a:spcBef>
                <a:spcPct val="0"/>
              </a:spcBef>
              <a:spcAft>
                <a:spcPct val="0"/>
              </a:spcAft>
              <a:defRPr kumimoji="1" sz="2400">
                <a:solidFill>
                  <a:schemeClr val="tx1"/>
                </a:solidFill>
                <a:latin typeface="Times New Roman" pitchFamily="18" charset="0"/>
                <a:ea typeface="ＭＳ Ｐゴシック" pitchFamily="50" charset="-128"/>
              </a:defRPr>
            </a:lvl9pPr>
          </a:lstStyle>
          <a:p>
            <a:r>
              <a:rPr lang="ja-JP" altLang="en-US" sz="1050" kern="0"/>
              <a:t>相手から受領した書類</a:t>
            </a:r>
            <a:endParaRPr lang="en-US" altLang="ja-JP" sz="1050" kern="0" dirty="0"/>
          </a:p>
          <a:p>
            <a:r>
              <a:rPr lang="ja-JP" altLang="en-US" sz="1350" b="0" kern="0"/>
              <a:t>請求書</a:t>
            </a:r>
            <a:endParaRPr lang="en-US" altLang="ja-JP" sz="1350" b="0" kern="0" dirty="0"/>
          </a:p>
          <a:p>
            <a:r>
              <a:rPr lang="ja-JP" altLang="en-US" sz="1350" b="0" kern="0"/>
              <a:t>領収書</a:t>
            </a:r>
            <a:endParaRPr lang="en-US" altLang="ja-JP" sz="1350" b="0" kern="0" dirty="0"/>
          </a:p>
          <a:p>
            <a:r>
              <a:rPr lang="ja-JP" altLang="en-US" sz="1350" b="0" kern="0"/>
              <a:t>契約書</a:t>
            </a:r>
            <a:endParaRPr lang="en-US" altLang="ja-JP" sz="1350" b="0" kern="0" dirty="0"/>
          </a:p>
          <a:p>
            <a:r>
              <a:rPr lang="ja-JP" altLang="en-US" sz="1350" b="0" kern="0"/>
              <a:t>：</a:t>
            </a:r>
            <a:endParaRPr lang="en-US" altLang="ja-JP" sz="1350" b="0" kern="0" dirty="0"/>
          </a:p>
        </p:txBody>
      </p:sp>
      <p:sp>
        <p:nvSpPr>
          <p:cNvPr id="134" name="Google Shape;1039;p68">
            <a:extLst>
              <a:ext uri="{FF2B5EF4-FFF2-40B4-BE49-F238E27FC236}">
                <a16:creationId xmlns:a16="http://schemas.microsoft.com/office/drawing/2014/main" id="{62272CB9-F906-B548-A615-5559065CA02A}"/>
              </a:ext>
            </a:extLst>
          </p:cNvPr>
          <p:cNvSpPr/>
          <p:nvPr/>
        </p:nvSpPr>
        <p:spPr>
          <a:xfrm>
            <a:off x="2741304" y="3577516"/>
            <a:ext cx="440804" cy="346410"/>
          </a:xfrm>
          <a:prstGeom prst="stripedRightArrow">
            <a:avLst>
              <a:gd name="adj1" fmla="val 50000"/>
              <a:gd name="adj2" fmla="val 50000"/>
            </a:avLst>
          </a:prstGeom>
          <a:solidFill>
            <a:srgbClr val="869FB2"/>
          </a:solidFill>
          <a:ln>
            <a:noFill/>
          </a:ln>
        </p:spPr>
        <p:txBody>
          <a:bodyPr spcFirstLastPara="1" wrap="square" lIns="68569" tIns="68569" rIns="68569" bIns="68569" anchor="ctr" anchorCtr="0">
            <a:noAutofit/>
          </a:bodyPr>
          <a:lstStyle/>
          <a:p>
            <a:endParaRPr sz="1350"/>
          </a:p>
        </p:txBody>
      </p:sp>
      <p:pic>
        <p:nvPicPr>
          <p:cNvPr id="135" name="グラフィックス 134" descr="ドキュメント 枠線">
            <a:extLst>
              <a:ext uri="{FF2B5EF4-FFF2-40B4-BE49-F238E27FC236}">
                <a16:creationId xmlns:a16="http://schemas.microsoft.com/office/drawing/2014/main" id="{472F5B27-FCCC-C648-B48B-D09AFAD02891}"/>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900788" y="3415729"/>
            <a:ext cx="669985" cy="669985"/>
          </a:xfrm>
          <a:prstGeom prst="rect">
            <a:avLst/>
          </a:prstGeom>
        </p:spPr>
      </p:pic>
      <p:sp>
        <p:nvSpPr>
          <p:cNvPr id="136" name="Google Shape;1039;p68">
            <a:extLst>
              <a:ext uri="{FF2B5EF4-FFF2-40B4-BE49-F238E27FC236}">
                <a16:creationId xmlns:a16="http://schemas.microsoft.com/office/drawing/2014/main" id="{27D9A49F-151A-4340-8117-9C84FC20239A}"/>
              </a:ext>
            </a:extLst>
          </p:cNvPr>
          <p:cNvSpPr/>
          <p:nvPr/>
        </p:nvSpPr>
        <p:spPr>
          <a:xfrm>
            <a:off x="4659522" y="3577517"/>
            <a:ext cx="440804" cy="346410"/>
          </a:xfrm>
          <a:prstGeom prst="stripedRightArrow">
            <a:avLst>
              <a:gd name="adj1" fmla="val 50000"/>
              <a:gd name="adj2" fmla="val 50000"/>
            </a:avLst>
          </a:prstGeom>
          <a:solidFill>
            <a:srgbClr val="869FB2"/>
          </a:solidFill>
          <a:ln>
            <a:noFill/>
          </a:ln>
        </p:spPr>
        <p:txBody>
          <a:bodyPr spcFirstLastPara="1" wrap="square" lIns="68569" tIns="68569" rIns="68569" bIns="68569" anchor="ctr" anchorCtr="0">
            <a:noAutofit/>
          </a:bodyPr>
          <a:lstStyle/>
          <a:p>
            <a:endParaRPr sz="1350"/>
          </a:p>
        </p:txBody>
      </p:sp>
      <p:pic>
        <p:nvPicPr>
          <p:cNvPr id="137" name="グラフィックス 136" descr="ドキュメント 枠線">
            <a:extLst>
              <a:ext uri="{FF2B5EF4-FFF2-40B4-BE49-F238E27FC236}">
                <a16:creationId xmlns:a16="http://schemas.microsoft.com/office/drawing/2014/main" id="{1A042591-1AB7-2C47-B5B8-8E68B92EB9E9}"/>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289439" y="3415730"/>
            <a:ext cx="669985" cy="669985"/>
          </a:xfrm>
          <a:prstGeom prst="rect">
            <a:avLst/>
          </a:prstGeom>
        </p:spPr>
      </p:pic>
      <p:grpSp>
        <p:nvGrpSpPr>
          <p:cNvPr id="120" name="Google Shape;8755;p73">
            <a:extLst>
              <a:ext uri="{FF2B5EF4-FFF2-40B4-BE49-F238E27FC236}">
                <a16:creationId xmlns:a16="http://schemas.microsoft.com/office/drawing/2014/main" id="{683470EE-1AB6-764D-BEF3-53FE88E085E6}"/>
              </a:ext>
            </a:extLst>
          </p:cNvPr>
          <p:cNvGrpSpPr/>
          <p:nvPr/>
        </p:nvGrpSpPr>
        <p:grpSpPr>
          <a:xfrm>
            <a:off x="1175234" y="3481124"/>
            <a:ext cx="658481" cy="559791"/>
            <a:chOff x="1958520" y="2302574"/>
            <a:chExt cx="359213" cy="327807"/>
          </a:xfrm>
        </p:grpSpPr>
        <p:sp>
          <p:nvSpPr>
            <p:cNvPr id="121" name="Google Shape;8756;p73">
              <a:extLst>
                <a:ext uri="{FF2B5EF4-FFF2-40B4-BE49-F238E27FC236}">
                  <a16:creationId xmlns:a16="http://schemas.microsoft.com/office/drawing/2014/main" id="{D131F468-C6A8-4741-A142-49D0EAA0FAAD}"/>
                </a:ext>
              </a:extLst>
            </p:cNvPr>
            <p:cNvSpPr/>
            <p:nvPr/>
          </p:nvSpPr>
          <p:spPr>
            <a:xfrm>
              <a:off x="1958520" y="2302574"/>
              <a:ext cx="359213" cy="327807"/>
            </a:xfrm>
            <a:custGeom>
              <a:avLst/>
              <a:gdLst/>
              <a:ahLst/>
              <a:cxnLst/>
              <a:rect l="l" t="t" r="r" b="b"/>
              <a:pathLst>
                <a:path w="11312" h="10323" extrusionOk="0">
                  <a:moveTo>
                    <a:pt x="7168" y="8132"/>
                  </a:moveTo>
                  <a:lnTo>
                    <a:pt x="7501" y="9204"/>
                  </a:lnTo>
                  <a:lnTo>
                    <a:pt x="3799" y="9204"/>
                  </a:lnTo>
                  <a:lnTo>
                    <a:pt x="4120" y="8132"/>
                  </a:lnTo>
                  <a:close/>
                  <a:moveTo>
                    <a:pt x="8466" y="9537"/>
                  </a:moveTo>
                  <a:cubicBezTo>
                    <a:pt x="8597" y="9537"/>
                    <a:pt x="8704" y="9656"/>
                    <a:pt x="8704" y="9775"/>
                  </a:cubicBezTo>
                  <a:cubicBezTo>
                    <a:pt x="8704" y="9906"/>
                    <a:pt x="8597" y="10013"/>
                    <a:pt x="8466" y="10013"/>
                  </a:cubicBezTo>
                  <a:lnTo>
                    <a:pt x="2810" y="10013"/>
                  </a:lnTo>
                  <a:cubicBezTo>
                    <a:pt x="2679" y="10013"/>
                    <a:pt x="2572" y="9906"/>
                    <a:pt x="2572" y="9775"/>
                  </a:cubicBezTo>
                  <a:cubicBezTo>
                    <a:pt x="2572" y="9644"/>
                    <a:pt x="2679" y="9537"/>
                    <a:pt x="2810" y="9537"/>
                  </a:cubicBezTo>
                  <a:close/>
                  <a:moveTo>
                    <a:pt x="1072" y="0"/>
                  </a:moveTo>
                  <a:cubicBezTo>
                    <a:pt x="477" y="0"/>
                    <a:pt x="0" y="476"/>
                    <a:pt x="0" y="1072"/>
                  </a:cubicBezTo>
                  <a:lnTo>
                    <a:pt x="0" y="7049"/>
                  </a:lnTo>
                  <a:cubicBezTo>
                    <a:pt x="0" y="7644"/>
                    <a:pt x="477" y="8120"/>
                    <a:pt x="1072" y="8120"/>
                  </a:cubicBezTo>
                  <a:lnTo>
                    <a:pt x="3763" y="8120"/>
                  </a:lnTo>
                  <a:lnTo>
                    <a:pt x="3441" y="9192"/>
                  </a:lnTo>
                  <a:lnTo>
                    <a:pt x="2822" y="9192"/>
                  </a:lnTo>
                  <a:cubicBezTo>
                    <a:pt x="2513" y="9192"/>
                    <a:pt x="2263" y="9442"/>
                    <a:pt x="2263" y="9751"/>
                  </a:cubicBezTo>
                  <a:cubicBezTo>
                    <a:pt x="2263" y="10073"/>
                    <a:pt x="2513" y="10323"/>
                    <a:pt x="2822" y="10323"/>
                  </a:cubicBezTo>
                  <a:lnTo>
                    <a:pt x="8478" y="10323"/>
                  </a:lnTo>
                  <a:cubicBezTo>
                    <a:pt x="8799" y="10323"/>
                    <a:pt x="9049" y="10073"/>
                    <a:pt x="9049" y="9751"/>
                  </a:cubicBezTo>
                  <a:cubicBezTo>
                    <a:pt x="9049" y="9442"/>
                    <a:pt x="8799" y="9192"/>
                    <a:pt x="8478" y="9192"/>
                  </a:cubicBezTo>
                  <a:lnTo>
                    <a:pt x="7870" y="9192"/>
                  </a:lnTo>
                  <a:lnTo>
                    <a:pt x="7549" y="8120"/>
                  </a:lnTo>
                  <a:lnTo>
                    <a:pt x="10240" y="8120"/>
                  </a:lnTo>
                  <a:cubicBezTo>
                    <a:pt x="10835" y="8120"/>
                    <a:pt x="11311" y="7644"/>
                    <a:pt x="11311" y="7049"/>
                  </a:cubicBezTo>
                  <a:lnTo>
                    <a:pt x="11311" y="1072"/>
                  </a:lnTo>
                  <a:cubicBezTo>
                    <a:pt x="11299" y="488"/>
                    <a:pt x="10823" y="0"/>
                    <a:pt x="10228" y="0"/>
                  </a:cubicBezTo>
                  <a:lnTo>
                    <a:pt x="2786" y="0"/>
                  </a:lnTo>
                  <a:cubicBezTo>
                    <a:pt x="2691" y="0"/>
                    <a:pt x="2620" y="72"/>
                    <a:pt x="2620" y="155"/>
                  </a:cubicBezTo>
                  <a:cubicBezTo>
                    <a:pt x="2620" y="250"/>
                    <a:pt x="2691" y="322"/>
                    <a:pt x="2786" y="322"/>
                  </a:cubicBezTo>
                  <a:lnTo>
                    <a:pt x="10228" y="322"/>
                  </a:lnTo>
                  <a:cubicBezTo>
                    <a:pt x="10621" y="322"/>
                    <a:pt x="10966" y="655"/>
                    <a:pt x="10966" y="1072"/>
                  </a:cubicBezTo>
                  <a:lnTo>
                    <a:pt x="10966" y="7049"/>
                  </a:lnTo>
                  <a:cubicBezTo>
                    <a:pt x="10966" y="7453"/>
                    <a:pt x="10645" y="7799"/>
                    <a:pt x="10228" y="7799"/>
                  </a:cubicBezTo>
                  <a:lnTo>
                    <a:pt x="1072" y="7799"/>
                  </a:lnTo>
                  <a:cubicBezTo>
                    <a:pt x="667" y="7799"/>
                    <a:pt x="322" y="7465"/>
                    <a:pt x="322" y="7049"/>
                  </a:cubicBezTo>
                  <a:lnTo>
                    <a:pt x="322" y="1072"/>
                  </a:lnTo>
                  <a:cubicBezTo>
                    <a:pt x="322" y="667"/>
                    <a:pt x="655" y="322"/>
                    <a:pt x="1072" y="322"/>
                  </a:cubicBezTo>
                  <a:lnTo>
                    <a:pt x="2108" y="322"/>
                  </a:lnTo>
                  <a:cubicBezTo>
                    <a:pt x="2203" y="322"/>
                    <a:pt x="2275" y="250"/>
                    <a:pt x="2275" y="155"/>
                  </a:cubicBezTo>
                  <a:cubicBezTo>
                    <a:pt x="2275" y="72"/>
                    <a:pt x="2203" y="0"/>
                    <a:pt x="2108" y="0"/>
                  </a:cubicBezTo>
                  <a:close/>
                </a:path>
              </a:pathLst>
            </a:custGeom>
            <a:solidFill>
              <a:srgbClr val="657E93"/>
            </a:solidFill>
            <a:ln>
              <a:noFill/>
            </a:ln>
          </p:spPr>
          <p:txBody>
            <a:bodyPr spcFirstLastPara="1" wrap="square" lIns="68569" tIns="68569" rIns="68569" bIns="68569" anchor="ctr" anchorCtr="0">
              <a:noAutofit/>
            </a:bodyPr>
            <a:lstStyle/>
            <a:p>
              <a:endParaRPr sz="1350"/>
            </a:p>
          </p:txBody>
        </p:sp>
        <p:sp>
          <p:nvSpPr>
            <p:cNvPr id="122" name="Google Shape;8757;p73">
              <a:extLst>
                <a:ext uri="{FF2B5EF4-FFF2-40B4-BE49-F238E27FC236}">
                  <a16:creationId xmlns:a16="http://schemas.microsoft.com/office/drawing/2014/main" id="{C8A87829-00DD-994F-A690-8557B7C6CDA3}"/>
                </a:ext>
              </a:extLst>
            </p:cNvPr>
            <p:cNvSpPr/>
            <p:nvPr/>
          </p:nvSpPr>
          <p:spPr>
            <a:xfrm>
              <a:off x="1986877" y="2331313"/>
              <a:ext cx="302117" cy="184909"/>
            </a:xfrm>
            <a:custGeom>
              <a:avLst/>
              <a:gdLst/>
              <a:ahLst/>
              <a:cxnLst/>
              <a:rect l="l" t="t" r="r" b="b"/>
              <a:pathLst>
                <a:path w="9514" h="5823" extrusionOk="0">
                  <a:moveTo>
                    <a:pt x="179" y="0"/>
                  </a:moveTo>
                  <a:cubicBezTo>
                    <a:pt x="72" y="0"/>
                    <a:pt x="0" y="71"/>
                    <a:pt x="0" y="179"/>
                  </a:cubicBezTo>
                  <a:lnTo>
                    <a:pt x="0" y="5656"/>
                  </a:lnTo>
                  <a:cubicBezTo>
                    <a:pt x="0" y="5739"/>
                    <a:pt x="72" y="5822"/>
                    <a:pt x="167" y="5822"/>
                  </a:cubicBezTo>
                  <a:lnTo>
                    <a:pt x="9347" y="5822"/>
                  </a:lnTo>
                  <a:cubicBezTo>
                    <a:pt x="9430" y="5822"/>
                    <a:pt x="9513" y="5739"/>
                    <a:pt x="9513" y="5656"/>
                  </a:cubicBezTo>
                  <a:lnTo>
                    <a:pt x="9513" y="5072"/>
                  </a:lnTo>
                  <a:cubicBezTo>
                    <a:pt x="9513" y="4989"/>
                    <a:pt x="9430" y="4905"/>
                    <a:pt x="9347" y="4905"/>
                  </a:cubicBezTo>
                  <a:cubicBezTo>
                    <a:pt x="9252" y="4905"/>
                    <a:pt x="9180" y="4989"/>
                    <a:pt x="9180" y="5072"/>
                  </a:cubicBezTo>
                  <a:lnTo>
                    <a:pt x="9180" y="5489"/>
                  </a:lnTo>
                  <a:lnTo>
                    <a:pt x="346" y="5489"/>
                  </a:lnTo>
                  <a:lnTo>
                    <a:pt x="346" y="345"/>
                  </a:lnTo>
                  <a:lnTo>
                    <a:pt x="9180" y="345"/>
                  </a:lnTo>
                  <a:lnTo>
                    <a:pt x="9180" y="4405"/>
                  </a:lnTo>
                  <a:cubicBezTo>
                    <a:pt x="9168" y="4489"/>
                    <a:pt x="9240" y="4572"/>
                    <a:pt x="9347" y="4572"/>
                  </a:cubicBezTo>
                  <a:cubicBezTo>
                    <a:pt x="9430" y="4572"/>
                    <a:pt x="9513" y="4489"/>
                    <a:pt x="9513" y="4405"/>
                  </a:cubicBezTo>
                  <a:lnTo>
                    <a:pt x="9513" y="179"/>
                  </a:lnTo>
                  <a:cubicBezTo>
                    <a:pt x="9513" y="71"/>
                    <a:pt x="9430" y="0"/>
                    <a:pt x="9335" y="0"/>
                  </a:cubicBezTo>
                  <a:close/>
                </a:path>
              </a:pathLst>
            </a:custGeom>
            <a:solidFill>
              <a:srgbClr val="657E93"/>
            </a:solidFill>
            <a:ln>
              <a:noFill/>
            </a:ln>
          </p:spPr>
          <p:txBody>
            <a:bodyPr spcFirstLastPara="1" wrap="square" lIns="68569" tIns="68569" rIns="68569" bIns="68569" anchor="ctr" anchorCtr="0">
              <a:noAutofit/>
            </a:bodyPr>
            <a:lstStyle/>
            <a:p>
              <a:endParaRPr sz="1350"/>
            </a:p>
          </p:txBody>
        </p:sp>
        <p:sp>
          <p:nvSpPr>
            <p:cNvPr id="123" name="Google Shape;8758;p73">
              <a:extLst>
                <a:ext uri="{FF2B5EF4-FFF2-40B4-BE49-F238E27FC236}">
                  <a16:creationId xmlns:a16="http://schemas.microsoft.com/office/drawing/2014/main" id="{94CA2BDC-21D8-DC46-95E8-F202C6B31BE9}"/>
                </a:ext>
              </a:extLst>
            </p:cNvPr>
            <p:cNvSpPr/>
            <p:nvPr/>
          </p:nvSpPr>
          <p:spPr>
            <a:xfrm>
              <a:off x="2131521" y="2526701"/>
              <a:ext cx="11908" cy="10638"/>
            </a:xfrm>
            <a:custGeom>
              <a:avLst/>
              <a:gdLst/>
              <a:ahLst/>
              <a:cxnLst/>
              <a:rect l="l" t="t" r="r" b="b"/>
              <a:pathLst>
                <a:path w="375" h="335" extrusionOk="0">
                  <a:moveTo>
                    <a:pt x="176" y="0"/>
                  </a:moveTo>
                  <a:cubicBezTo>
                    <a:pt x="167" y="0"/>
                    <a:pt x="158" y="1"/>
                    <a:pt x="148" y="3"/>
                  </a:cubicBezTo>
                  <a:cubicBezTo>
                    <a:pt x="77" y="26"/>
                    <a:pt x="17" y="86"/>
                    <a:pt x="17" y="157"/>
                  </a:cubicBezTo>
                  <a:cubicBezTo>
                    <a:pt x="1" y="258"/>
                    <a:pt x="95" y="334"/>
                    <a:pt x="186" y="334"/>
                  </a:cubicBezTo>
                  <a:cubicBezTo>
                    <a:pt x="225" y="334"/>
                    <a:pt x="263" y="320"/>
                    <a:pt x="291" y="288"/>
                  </a:cubicBezTo>
                  <a:cubicBezTo>
                    <a:pt x="375" y="229"/>
                    <a:pt x="375" y="145"/>
                    <a:pt x="327" y="86"/>
                  </a:cubicBezTo>
                  <a:cubicBezTo>
                    <a:pt x="296" y="34"/>
                    <a:pt x="238" y="0"/>
                    <a:pt x="176" y="0"/>
                  </a:cubicBezTo>
                  <a:close/>
                </a:path>
              </a:pathLst>
            </a:custGeom>
            <a:solidFill>
              <a:srgbClr val="657E93"/>
            </a:solidFill>
            <a:ln>
              <a:noFill/>
            </a:ln>
          </p:spPr>
          <p:txBody>
            <a:bodyPr spcFirstLastPara="1" wrap="square" lIns="68569" tIns="68569" rIns="68569" bIns="68569" anchor="ctr" anchorCtr="0">
              <a:noAutofit/>
            </a:bodyPr>
            <a:lstStyle/>
            <a:p>
              <a:endParaRPr sz="1350"/>
            </a:p>
          </p:txBody>
        </p:sp>
      </p:grpSp>
      <p:sp>
        <p:nvSpPr>
          <p:cNvPr id="63" name="正方形/長方形 62">
            <a:extLst>
              <a:ext uri="{FF2B5EF4-FFF2-40B4-BE49-F238E27FC236}">
                <a16:creationId xmlns:a16="http://schemas.microsoft.com/office/drawing/2014/main" id="{F6749C7B-3A63-D449-A652-E7B0CB36F529}"/>
              </a:ext>
            </a:extLst>
          </p:cNvPr>
          <p:cNvSpPr/>
          <p:nvPr/>
        </p:nvSpPr>
        <p:spPr bwMode="auto">
          <a:xfrm>
            <a:off x="7197829" y="1622864"/>
            <a:ext cx="1620000" cy="1371614"/>
          </a:xfrm>
          <a:prstGeom prst="rect">
            <a:avLst/>
          </a:prstGeom>
          <a:solidFill>
            <a:srgbClr val="001E60"/>
          </a:solidFill>
          <a:ln>
            <a:solidFill>
              <a:srgbClr val="001E60"/>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68580" tIns="34290" rIns="68580" bIns="34290" numCol="1" rtlCol="0" anchor="ctr" anchorCtr="0" compatLnSpc="1">
            <a:prstTxWarp prst="textNoShape">
              <a:avLst/>
            </a:prstTxWarp>
          </a:bodyPr>
          <a:lstStyle/>
          <a:p>
            <a:pPr algn="ctr"/>
            <a:r>
              <a:rPr lang="ja-JP" altLang="en-US" sz="1500">
                <a:solidFill>
                  <a:schemeClr val="bg1"/>
                </a:solidFill>
                <a:latin typeface="Yu Gothic" panose="020B0400000000000000" pitchFamily="34" charset="-128"/>
                <a:ea typeface="Yu Gothic" panose="020B0400000000000000" pitchFamily="34" charset="-128"/>
              </a:rPr>
              <a:t>帳簿</a:t>
            </a:r>
            <a:endParaRPr lang="ja-JP" altLang="en-US" sz="1500" dirty="0">
              <a:solidFill>
                <a:schemeClr val="bg1"/>
              </a:solidFill>
              <a:latin typeface="Yu Gothic" panose="020B0400000000000000" pitchFamily="34" charset="-128"/>
              <a:ea typeface="Yu Gothic" panose="020B0400000000000000" pitchFamily="34" charset="-128"/>
            </a:endParaRPr>
          </a:p>
        </p:txBody>
      </p:sp>
      <p:sp>
        <p:nvSpPr>
          <p:cNvPr id="79" name="タイトル 5">
            <a:extLst>
              <a:ext uri="{FF2B5EF4-FFF2-40B4-BE49-F238E27FC236}">
                <a16:creationId xmlns:a16="http://schemas.microsoft.com/office/drawing/2014/main" id="{214562E9-C5E3-6E40-A2F4-813F34589CFA}"/>
              </a:ext>
            </a:extLst>
          </p:cNvPr>
          <p:cNvSpPr txBox="1">
            <a:spLocks/>
          </p:cNvSpPr>
          <p:nvPr/>
        </p:nvSpPr>
        <p:spPr>
          <a:xfrm>
            <a:off x="7197829" y="3055950"/>
            <a:ext cx="1620000" cy="1075673"/>
          </a:xfrm>
          <a:prstGeom prst="rect">
            <a:avLst/>
          </a:prstGeom>
        </p:spPr>
        <p:txBody>
          <a:bodyPr/>
          <a:lstStyle>
            <a:lvl1pPr algn="l" rtl="0" eaLnBrk="0" fontAlgn="base" hangingPunct="0">
              <a:spcBef>
                <a:spcPct val="0"/>
              </a:spcBef>
              <a:spcAft>
                <a:spcPct val="0"/>
              </a:spcAft>
              <a:defRPr kumimoji="1" sz="2400" b="1">
                <a:solidFill>
                  <a:srgbClr val="001E60"/>
                </a:solidFill>
                <a:latin typeface="Yu Gothic" panose="020B0400000000000000" pitchFamily="34" charset="-128"/>
                <a:ea typeface="Yu Gothic" panose="020B0400000000000000" pitchFamily="34" charset="-128"/>
                <a:cs typeface="メイリオ" panose="020B0604030504040204" pitchFamily="50" charset="-128"/>
              </a:defRPr>
            </a:lvl1pPr>
            <a:lvl2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2pPr>
            <a:lvl3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3pPr>
            <a:lvl4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4pPr>
            <a:lvl5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5pPr>
            <a:lvl6pPr marL="457189" algn="l" rtl="0" fontAlgn="base">
              <a:spcBef>
                <a:spcPct val="0"/>
              </a:spcBef>
              <a:spcAft>
                <a:spcPct val="0"/>
              </a:spcAft>
              <a:defRPr kumimoji="1" sz="2400">
                <a:solidFill>
                  <a:schemeClr val="tx1"/>
                </a:solidFill>
                <a:latin typeface="Times New Roman" pitchFamily="18" charset="0"/>
                <a:ea typeface="ＭＳ Ｐゴシック" pitchFamily="50" charset="-128"/>
              </a:defRPr>
            </a:lvl6pPr>
            <a:lvl7pPr marL="914377" algn="l" rtl="0" fontAlgn="base">
              <a:spcBef>
                <a:spcPct val="0"/>
              </a:spcBef>
              <a:spcAft>
                <a:spcPct val="0"/>
              </a:spcAft>
              <a:defRPr kumimoji="1" sz="2400">
                <a:solidFill>
                  <a:schemeClr val="tx1"/>
                </a:solidFill>
                <a:latin typeface="Times New Roman" pitchFamily="18" charset="0"/>
                <a:ea typeface="ＭＳ Ｐゴシック" pitchFamily="50" charset="-128"/>
              </a:defRPr>
            </a:lvl7pPr>
            <a:lvl8pPr marL="1371566" algn="l" rtl="0" fontAlgn="base">
              <a:spcBef>
                <a:spcPct val="0"/>
              </a:spcBef>
              <a:spcAft>
                <a:spcPct val="0"/>
              </a:spcAft>
              <a:defRPr kumimoji="1" sz="2400">
                <a:solidFill>
                  <a:schemeClr val="tx1"/>
                </a:solidFill>
                <a:latin typeface="Times New Roman" pitchFamily="18" charset="0"/>
                <a:ea typeface="ＭＳ Ｐゴシック" pitchFamily="50" charset="-128"/>
              </a:defRPr>
            </a:lvl8pPr>
            <a:lvl9pPr marL="1828754" algn="l" rtl="0" fontAlgn="base">
              <a:spcBef>
                <a:spcPct val="0"/>
              </a:spcBef>
              <a:spcAft>
                <a:spcPct val="0"/>
              </a:spcAft>
              <a:defRPr kumimoji="1" sz="2400">
                <a:solidFill>
                  <a:schemeClr val="tx1"/>
                </a:solidFill>
                <a:latin typeface="Times New Roman" pitchFamily="18" charset="0"/>
                <a:ea typeface="ＭＳ Ｐゴシック" pitchFamily="50" charset="-128"/>
              </a:defRPr>
            </a:lvl9pPr>
          </a:lstStyle>
          <a:p>
            <a:r>
              <a:rPr lang="ja-JP" altLang="en-US" sz="1350" b="0" kern="0"/>
              <a:t>総勘定元帳</a:t>
            </a:r>
            <a:endParaRPr lang="en-US" altLang="ja-JP" sz="1350" b="0" kern="0" dirty="0"/>
          </a:p>
          <a:p>
            <a:r>
              <a:rPr lang="ja-JP" altLang="en-US" sz="1350" b="0" kern="0"/>
              <a:t>仕訳帳</a:t>
            </a:r>
            <a:endParaRPr lang="en-US" altLang="ja-JP" sz="1350" b="0" kern="0" dirty="0"/>
          </a:p>
          <a:p>
            <a:r>
              <a:rPr lang="ja-JP" altLang="en-US" sz="1350" b="0" kern="0"/>
              <a:t>売上帳</a:t>
            </a:r>
            <a:endParaRPr lang="en-US" altLang="ja-JP" sz="1350" b="0" kern="0" dirty="0"/>
          </a:p>
          <a:p>
            <a:r>
              <a:rPr lang="ja-JP" altLang="en-US" sz="1350" b="0" kern="0"/>
              <a:t>仕入帳</a:t>
            </a:r>
            <a:endParaRPr lang="en-US" altLang="ja-JP" sz="1350" b="0" kern="0" dirty="0"/>
          </a:p>
          <a:p>
            <a:r>
              <a:rPr lang="ja-JP" altLang="en-US" sz="1350" b="0" kern="0"/>
              <a:t>：</a:t>
            </a:r>
            <a:endParaRPr lang="en-US" altLang="ja-JP" sz="1350" b="0" kern="0" dirty="0"/>
          </a:p>
        </p:txBody>
      </p:sp>
      <p:sp>
        <p:nvSpPr>
          <p:cNvPr id="80" name="正方形/長方形 79">
            <a:extLst>
              <a:ext uri="{FF2B5EF4-FFF2-40B4-BE49-F238E27FC236}">
                <a16:creationId xmlns:a16="http://schemas.microsoft.com/office/drawing/2014/main" id="{BD049E01-21C3-2B43-A669-892EBCD5DC22}"/>
              </a:ext>
            </a:extLst>
          </p:cNvPr>
          <p:cNvSpPr/>
          <p:nvPr/>
        </p:nvSpPr>
        <p:spPr bwMode="auto">
          <a:xfrm>
            <a:off x="7197829" y="4194186"/>
            <a:ext cx="1620000" cy="337500"/>
          </a:xfrm>
          <a:prstGeom prst="rect">
            <a:avLst/>
          </a:prstGeom>
          <a:solidFill>
            <a:srgbClr val="001F5F">
              <a:alpha val="67000"/>
            </a:srgbClr>
          </a:solid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68580" tIns="34290" rIns="68580" bIns="34290" numCol="1" rtlCol="0" anchor="ctr" anchorCtr="0" compatLnSpc="1">
            <a:prstTxWarp prst="textNoShape">
              <a:avLst/>
            </a:prstTxWarp>
          </a:bodyPr>
          <a:lstStyle/>
          <a:p>
            <a:pPr algn="ctr"/>
            <a:r>
              <a:rPr lang="ja-JP" altLang="en-US" sz="1400" b="1">
                <a:solidFill>
                  <a:schemeClr val="bg1"/>
                </a:solidFill>
                <a:latin typeface="Yu Gothic" panose="020B0400000000000000" pitchFamily="34" charset="-128"/>
                <a:ea typeface="Yu Gothic" panose="020B0400000000000000" pitchFamily="34" charset="-128"/>
              </a:rPr>
              <a:t>法</a:t>
            </a:r>
            <a:r>
              <a:rPr lang="en-US" altLang="ja-JP" sz="1400" b="1" dirty="0">
                <a:solidFill>
                  <a:schemeClr val="bg1"/>
                </a:solidFill>
                <a:latin typeface="Yu Gothic" panose="020B0400000000000000" pitchFamily="34" charset="-128"/>
                <a:ea typeface="Yu Gothic" panose="020B0400000000000000" pitchFamily="34" charset="-128"/>
              </a:rPr>
              <a:t>4</a:t>
            </a:r>
            <a:r>
              <a:rPr lang="ja-JP" altLang="en-US" sz="1400" b="1">
                <a:solidFill>
                  <a:schemeClr val="bg1"/>
                </a:solidFill>
                <a:latin typeface="Yu Gothic" panose="020B0400000000000000" pitchFamily="34" charset="-128"/>
                <a:ea typeface="Yu Gothic" panose="020B0400000000000000" pitchFamily="34" charset="-128"/>
              </a:rPr>
              <a:t>条①</a:t>
            </a:r>
            <a:endParaRPr lang="ja-JP" altLang="en-US" sz="1400" b="1" dirty="0">
              <a:solidFill>
                <a:schemeClr val="bg1"/>
              </a:solidFill>
              <a:latin typeface="Yu Gothic" panose="020B0400000000000000" pitchFamily="34" charset="-128"/>
              <a:ea typeface="Yu Gothic" panose="020B0400000000000000" pitchFamily="34" charset="-128"/>
            </a:endParaRPr>
          </a:p>
        </p:txBody>
      </p:sp>
      <p:grpSp>
        <p:nvGrpSpPr>
          <p:cNvPr id="131" name="Google Shape;12421;p79">
            <a:extLst>
              <a:ext uri="{FF2B5EF4-FFF2-40B4-BE49-F238E27FC236}">
                <a16:creationId xmlns:a16="http://schemas.microsoft.com/office/drawing/2014/main" id="{8D67357E-08D1-D742-8D5D-54A2C2FEF42C}"/>
              </a:ext>
            </a:extLst>
          </p:cNvPr>
          <p:cNvGrpSpPr/>
          <p:nvPr/>
        </p:nvGrpSpPr>
        <p:grpSpPr>
          <a:xfrm>
            <a:off x="8126112" y="3456013"/>
            <a:ext cx="644877" cy="558111"/>
            <a:chOff x="6099375" y="2456075"/>
            <a:chExt cx="337684" cy="314194"/>
          </a:xfrm>
        </p:grpSpPr>
        <p:sp>
          <p:nvSpPr>
            <p:cNvPr id="132" name="Google Shape;12422;p79">
              <a:extLst>
                <a:ext uri="{FF2B5EF4-FFF2-40B4-BE49-F238E27FC236}">
                  <a16:creationId xmlns:a16="http://schemas.microsoft.com/office/drawing/2014/main" id="{E0781FB6-EC46-5840-8679-32B1CE394CF7}"/>
                </a:ext>
              </a:extLst>
            </p:cNvPr>
            <p:cNvSpPr/>
            <p:nvPr/>
          </p:nvSpPr>
          <p:spPr>
            <a:xfrm>
              <a:off x="6099375" y="2456075"/>
              <a:ext cx="337684" cy="314194"/>
            </a:xfrm>
            <a:custGeom>
              <a:avLst/>
              <a:gdLst/>
              <a:ahLst/>
              <a:cxnLst/>
              <a:rect l="l" t="t" r="r" b="b"/>
              <a:pathLst>
                <a:path w="10609" h="9871" extrusionOk="0">
                  <a:moveTo>
                    <a:pt x="322" y="5025"/>
                  </a:moveTo>
                  <a:cubicBezTo>
                    <a:pt x="536" y="5227"/>
                    <a:pt x="857" y="5418"/>
                    <a:pt x="1274" y="5585"/>
                  </a:cubicBezTo>
                  <a:cubicBezTo>
                    <a:pt x="2048" y="5882"/>
                    <a:pt x="3060" y="6049"/>
                    <a:pt x="4143" y="6049"/>
                  </a:cubicBezTo>
                  <a:lnTo>
                    <a:pt x="4417" y="6049"/>
                  </a:lnTo>
                  <a:cubicBezTo>
                    <a:pt x="4429" y="6061"/>
                    <a:pt x="4465" y="6073"/>
                    <a:pt x="4477" y="6097"/>
                  </a:cubicBezTo>
                  <a:lnTo>
                    <a:pt x="4905" y="6347"/>
                  </a:lnTo>
                  <a:cubicBezTo>
                    <a:pt x="4894" y="6466"/>
                    <a:pt x="4882" y="6585"/>
                    <a:pt x="4882" y="6692"/>
                  </a:cubicBezTo>
                  <a:cubicBezTo>
                    <a:pt x="4882" y="6811"/>
                    <a:pt x="4894" y="6930"/>
                    <a:pt x="4905" y="7025"/>
                  </a:cubicBezTo>
                  <a:lnTo>
                    <a:pt x="4477" y="7287"/>
                  </a:lnTo>
                  <a:cubicBezTo>
                    <a:pt x="4405" y="7323"/>
                    <a:pt x="4358" y="7382"/>
                    <a:pt x="4346" y="7466"/>
                  </a:cubicBezTo>
                  <a:cubicBezTo>
                    <a:pt x="4322" y="7537"/>
                    <a:pt x="4322" y="7609"/>
                    <a:pt x="4370" y="7680"/>
                  </a:cubicBezTo>
                  <a:lnTo>
                    <a:pt x="4608" y="8085"/>
                  </a:lnTo>
                  <a:cubicBezTo>
                    <a:pt x="4564" y="8081"/>
                    <a:pt x="4517" y="8080"/>
                    <a:pt x="4467" y="8080"/>
                  </a:cubicBezTo>
                  <a:cubicBezTo>
                    <a:pt x="4368" y="8080"/>
                    <a:pt x="4263" y="8085"/>
                    <a:pt x="4167" y="8085"/>
                  </a:cubicBezTo>
                  <a:cubicBezTo>
                    <a:pt x="3120" y="8085"/>
                    <a:pt x="2143" y="7942"/>
                    <a:pt x="1393" y="7656"/>
                  </a:cubicBezTo>
                  <a:cubicBezTo>
                    <a:pt x="714" y="7406"/>
                    <a:pt x="322" y="7061"/>
                    <a:pt x="322" y="6728"/>
                  </a:cubicBezTo>
                  <a:lnTo>
                    <a:pt x="322" y="5025"/>
                  </a:lnTo>
                  <a:close/>
                  <a:moveTo>
                    <a:pt x="4132" y="1"/>
                  </a:moveTo>
                  <a:cubicBezTo>
                    <a:pt x="3048" y="1"/>
                    <a:pt x="2036" y="167"/>
                    <a:pt x="1262" y="465"/>
                  </a:cubicBezTo>
                  <a:cubicBezTo>
                    <a:pt x="441" y="774"/>
                    <a:pt x="0" y="1215"/>
                    <a:pt x="0" y="1691"/>
                  </a:cubicBezTo>
                  <a:lnTo>
                    <a:pt x="0" y="6751"/>
                  </a:lnTo>
                  <a:cubicBezTo>
                    <a:pt x="0" y="7228"/>
                    <a:pt x="441" y="7656"/>
                    <a:pt x="1262" y="7966"/>
                  </a:cubicBezTo>
                  <a:cubicBezTo>
                    <a:pt x="2036" y="8264"/>
                    <a:pt x="3048" y="8430"/>
                    <a:pt x="4132" y="8430"/>
                  </a:cubicBezTo>
                  <a:cubicBezTo>
                    <a:pt x="4346" y="8430"/>
                    <a:pt x="4548" y="8430"/>
                    <a:pt x="4763" y="8418"/>
                  </a:cubicBezTo>
                  <a:lnTo>
                    <a:pt x="5025" y="8871"/>
                  </a:lnTo>
                  <a:cubicBezTo>
                    <a:pt x="5072" y="8954"/>
                    <a:pt x="5132" y="8990"/>
                    <a:pt x="5203" y="9014"/>
                  </a:cubicBezTo>
                  <a:cubicBezTo>
                    <a:pt x="5227" y="9018"/>
                    <a:pt x="5252" y="9020"/>
                    <a:pt x="5278" y="9020"/>
                  </a:cubicBezTo>
                  <a:cubicBezTo>
                    <a:pt x="5329" y="9020"/>
                    <a:pt x="5382" y="9010"/>
                    <a:pt x="5429" y="8978"/>
                  </a:cubicBezTo>
                  <a:lnTo>
                    <a:pt x="5858" y="8728"/>
                  </a:lnTo>
                  <a:cubicBezTo>
                    <a:pt x="6037" y="8871"/>
                    <a:pt x="6251" y="8990"/>
                    <a:pt x="6465" y="9085"/>
                  </a:cubicBezTo>
                  <a:lnTo>
                    <a:pt x="6465" y="9573"/>
                  </a:lnTo>
                  <a:cubicBezTo>
                    <a:pt x="6465" y="9740"/>
                    <a:pt x="6608" y="9871"/>
                    <a:pt x="6763" y="9871"/>
                  </a:cubicBezTo>
                  <a:lnTo>
                    <a:pt x="8108" y="9871"/>
                  </a:lnTo>
                  <a:cubicBezTo>
                    <a:pt x="8275" y="9871"/>
                    <a:pt x="8406" y="9740"/>
                    <a:pt x="8406" y="9573"/>
                  </a:cubicBezTo>
                  <a:lnTo>
                    <a:pt x="8406" y="9085"/>
                  </a:lnTo>
                  <a:cubicBezTo>
                    <a:pt x="8632" y="8990"/>
                    <a:pt x="8823" y="8871"/>
                    <a:pt x="9013" y="8728"/>
                  </a:cubicBezTo>
                  <a:lnTo>
                    <a:pt x="9442" y="8978"/>
                  </a:lnTo>
                  <a:cubicBezTo>
                    <a:pt x="9497" y="9010"/>
                    <a:pt x="9548" y="9020"/>
                    <a:pt x="9596" y="9020"/>
                  </a:cubicBezTo>
                  <a:cubicBezTo>
                    <a:pt x="9620" y="9020"/>
                    <a:pt x="9644" y="9018"/>
                    <a:pt x="9668" y="9014"/>
                  </a:cubicBezTo>
                  <a:cubicBezTo>
                    <a:pt x="9739" y="8990"/>
                    <a:pt x="9799" y="8930"/>
                    <a:pt x="9847" y="8871"/>
                  </a:cubicBezTo>
                  <a:lnTo>
                    <a:pt x="10513" y="7716"/>
                  </a:lnTo>
                  <a:cubicBezTo>
                    <a:pt x="10561" y="7597"/>
                    <a:pt x="10561" y="7525"/>
                    <a:pt x="10549" y="7442"/>
                  </a:cubicBezTo>
                  <a:cubicBezTo>
                    <a:pt x="10537" y="7371"/>
                    <a:pt x="10478" y="7311"/>
                    <a:pt x="10406" y="7263"/>
                  </a:cubicBezTo>
                  <a:lnTo>
                    <a:pt x="9978" y="7013"/>
                  </a:lnTo>
                  <a:cubicBezTo>
                    <a:pt x="9989" y="6894"/>
                    <a:pt x="10013" y="6775"/>
                    <a:pt x="10013" y="6668"/>
                  </a:cubicBezTo>
                  <a:cubicBezTo>
                    <a:pt x="10013" y="6549"/>
                    <a:pt x="10001" y="6430"/>
                    <a:pt x="9978" y="6335"/>
                  </a:cubicBezTo>
                  <a:lnTo>
                    <a:pt x="10406" y="6073"/>
                  </a:lnTo>
                  <a:cubicBezTo>
                    <a:pt x="10549" y="6001"/>
                    <a:pt x="10609" y="5823"/>
                    <a:pt x="10513" y="5680"/>
                  </a:cubicBezTo>
                  <a:lnTo>
                    <a:pt x="10311" y="5323"/>
                  </a:lnTo>
                  <a:cubicBezTo>
                    <a:pt x="10280" y="5268"/>
                    <a:pt x="10228" y="5239"/>
                    <a:pt x="10176" y="5239"/>
                  </a:cubicBezTo>
                  <a:cubicBezTo>
                    <a:pt x="10148" y="5239"/>
                    <a:pt x="10121" y="5247"/>
                    <a:pt x="10097" y="5263"/>
                  </a:cubicBezTo>
                  <a:cubicBezTo>
                    <a:pt x="10025" y="5299"/>
                    <a:pt x="9989" y="5394"/>
                    <a:pt x="10037" y="5466"/>
                  </a:cubicBezTo>
                  <a:lnTo>
                    <a:pt x="10228" y="5811"/>
                  </a:lnTo>
                  <a:lnTo>
                    <a:pt x="9727" y="6108"/>
                  </a:lnTo>
                  <a:cubicBezTo>
                    <a:pt x="9668" y="6132"/>
                    <a:pt x="9632" y="6216"/>
                    <a:pt x="9656" y="6275"/>
                  </a:cubicBezTo>
                  <a:cubicBezTo>
                    <a:pt x="9680" y="6406"/>
                    <a:pt x="9680" y="6537"/>
                    <a:pt x="9680" y="6668"/>
                  </a:cubicBezTo>
                  <a:cubicBezTo>
                    <a:pt x="9680" y="6811"/>
                    <a:pt x="9668" y="6942"/>
                    <a:pt x="9656" y="7073"/>
                  </a:cubicBezTo>
                  <a:cubicBezTo>
                    <a:pt x="9632" y="7132"/>
                    <a:pt x="9668" y="7204"/>
                    <a:pt x="9727" y="7240"/>
                  </a:cubicBezTo>
                  <a:lnTo>
                    <a:pt x="10228" y="7537"/>
                  </a:lnTo>
                  <a:lnTo>
                    <a:pt x="9573" y="8668"/>
                  </a:lnTo>
                  <a:lnTo>
                    <a:pt x="9073" y="8371"/>
                  </a:lnTo>
                  <a:cubicBezTo>
                    <a:pt x="9045" y="8354"/>
                    <a:pt x="9015" y="8345"/>
                    <a:pt x="8986" y="8345"/>
                  </a:cubicBezTo>
                  <a:cubicBezTo>
                    <a:pt x="8952" y="8345"/>
                    <a:pt x="8920" y="8357"/>
                    <a:pt x="8894" y="8383"/>
                  </a:cubicBezTo>
                  <a:cubicBezTo>
                    <a:pt x="8680" y="8561"/>
                    <a:pt x="8442" y="8692"/>
                    <a:pt x="8192" y="8787"/>
                  </a:cubicBezTo>
                  <a:cubicBezTo>
                    <a:pt x="8132" y="8799"/>
                    <a:pt x="8084" y="8859"/>
                    <a:pt x="8084" y="8930"/>
                  </a:cubicBezTo>
                  <a:lnTo>
                    <a:pt x="8084" y="9514"/>
                  </a:lnTo>
                  <a:lnTo>
                    <a:pt x="6775" y="9514"/>
                  </a:lnTo>
                  <a:lnTo>
                    <a:pt x="6775" y="8930"/>
                  </a:lnTo>
                  <a:cubicBezTo>
                    <a:pt x="6775" y="8871"/>
                    <a:pt x="6739" y="8811"/>
                    <a:pt x="6679" y="8787"/>
                  </a:cubicBezTo>
                  <a:cubicBezTo>
                    <a:pt x="6418" y="8692"/>
                    <a:pt x="6179" y="8561"/>
                    <a:pt x="5977" y="8383"/>
                  </a:cubicBezTo>
                  <a:cubicBezTo>
                    <a:pt x="5951" y="8357"/>
                    <a:pt x="5919" y="8345"/>
                    <a:pt x="5885" y="8345"/>
                  </a:cubicBezTo>
                  <a:cubicBezTo>
                    <a:pt x="5856" y="8345"/>
                    <a:pt x="5826" y="8354"/>
                    <a:pt x="5798" y="8371"/>
                  </a:cubicBezTo>
                  <a:lnTo>
                    <a:pt x="5286" y="8668"/>
                  </a:lnTo>
                  <a:lnTo>
                    <a:pt x="4632" y="7537"/>
                  </a:lnTo>
                  <a:lnTo>
                    <a:pt x="5144" y="7240"/>
                  </a:lnTo>
                  <a:cubicBezTo>
                    <a:pt x="5203" y="7204"/>
                    <a:pt x="5227" y="7132"/>
                    <a:pt x="5215" y="7073"/>
                  </a:cubicBezTo>
                  <a:cubicBezTo>
                    <a:pt x="5191" y="6942"/>
                    <a:pt x="5191" y="6811"/>
                    <a:pt x="5191" y="6668"/>
                  </a:cubicBezTo>
                  <a:cubicBezTo>
                    <a:pt x="5191" y="6537"/>
                    <a:pt x="5203" y="6406"/>
                    <a:pt x="5215" y="6275"/>
                  </a:cubicBezTo>
                  <a:cubicBezTo>
                    <a:pt x="5227" y="6216"/>
                    <a:pt x="5203" y="6132"/>
                    <a:pt x="5144" y="6108"/>
                  </a:cubicBezTo>
                  <a:lnTo>
                    <a:pt x="4632" y="5811"/>
                  </a:lnTo>
                  <a:lnTo>
                    <a:pt x="5286" y="4680"/>
                  </a:lnTo>
                  <a:lnTo>
                    <a:pt x="5798" y="4977"/>
                  </a:lnTo>
                  <a:cubicBezTo>
                    <a:pt x="5825" y="4988"/>
                    <a:pt x="5854" y="4994"/>
                    <a:pt x="5883" y="4994"/>
                  </a:cubicBezTo>
                  <a:cubicBezTo>
                    <a:pt x="5917" y="4994"/>
                    <a:pt x="5951" y="4985"/>
                    <a:pt x="5977" y="4965"/>
                  </a:cubicBezTo>
                  <a:cubicBezTo>
                    <a:pt x="6179" y="4787"/>
                    <a:pt x="6418" y="4644"/>
                    <a:pt x="6679" y="4561"/>
                  </a:cubicBezTo>
                  <a:cubicBezTo>
                    <a:pt x="6739" y="4549"/>
                    <a:pt x="6775" y="4489"/>
                    <a:pt x="6775" y="4406"/>
                  </a:cubicBezTo>
                  <a:lnTo>
                    <a:pt x="6775" y="3834"/>
                  </a:lnTo>
                  <a:lnTo>
                    <a:pt x="8084" y="3834"/>
                  </a:lnTo>
                  <a:lnTo>
                    <a:pt x="8084" y="4406"/>
                  </a:lnTo>
                  <a:cubicBezTo>
                    <a:pt x="8084" y="4465"/>
                    <a:pt x="8132" y="4525"/>
                    <a:pt x="8192" y="4561"/>
                  </a:cubicBezTo>
                  <a:cubicBezTo>
                    <a:pt x="8442" y="4644"/>
                    <a:pt x="8680" y="4787"/>
                    <a:pt x="8894" y="4965"/>
                  </a:cubicBezTo>
                  <a:cubicBezTo>
                    <a:pt x="8920" y="4985"/>
                    <a:pt x="8954" y="4994"/>
                    <a:pt x="8988" y="4994"/>
                  </a:cubicBezTo>
                  <a:cubicBezTo>
                    <a:pt x="9017" y="4994"/>
                    <a:pt x="9046" y="4988"/>
                    <a:pt x="9073" y="4977"/>
                  </a:cubicBezTo>
                  <a:lnTo>
                    <a:pt x="9573" y="4680"/>
                  </a:lnTo>
                  <a:lnTo>
                    <a:pt x="9716" y="4906"/>
                  </a:lnTo>
                  <a:cubicBezTo>
                    <a:pt x="9740" y="4955"/>
                    <a:pt x="9793" y="4982"/>
                    <a:pt x="9847" y="4982"/>
                  </a:cubicBezTo>
                  <a:cubicBezTo>
                    <a:pt x="9871" y="4982"/>
                    <a:pt x="9896" y="4977"/>
                    <a:pt x="9918" y="4965"/>
                  </a:cubicBezTo>
                  <a:cubicBezTo>
                    <a:pt x="9989" y="4918"/>
                    <a:pt x="10025" y="4823"/>
                    <a:pt x="9978" y="4751"/>
                  </a:cubicBezTo>
                  <a:lnTo>
                    <a:pt x="9847" y="4513"/>
                  </a:lnTo>
                  <a:cubicBezTo>
                    <a:pt x="9798" y="4424"/>
                    <a:pt x="9699" y="4367"/>
                    <a:pt x="9592" y="4367"/>
                  </a:cubicBezTo>
                  <a:cubicBezTo>
                    <a:pt x="9542" y="4367"/>
                    <a:pt x="9491" y="4379"/>
                    <a:pt x="9442" y="4406"/>
                  </a:cubicBezTo>
                  <a:lnTo>
                    <a:pt x="9013" y="4668"/>
                  </a:lnTo>
                  <a:cubicBezTo>
                    <a:pt x="8835" y="4513"/>
                    <a:pt x="8620" y="4394"/>
                    <a:pt x="8406" y="4311"/>
                  </a:cubicBezTo>
                  <a:lnTo>
                    <a:pt x="8406" y="3811"/>
                  </a:lnTo>
                  <a:cubicBezTo>
                    <a:pt x="8406" y="3727"/>
                    <a:pt x="8358" y="3632"/>
                    <a:pt x="8299" y="3596"/>
                  </a:cubicBezTo>
                  <a:lnTo>
                    <a:pt x="8299" y="1656"/>
                  </a:lnTo>
                  <a:cubicBezTo>
                    <a:pt x="8299" y="1060"/>
                    <a:pt x="7596" y="536"/>
                    <a:pt x="6394" y="239"/>
                  </a:cubicBezTo>
                  <a:cubicBezTo>
                    <a:pt x="6384" y="237"/>
                    <a:pt x="6375" y="237"/>
                    <a:pt x="6365" y="237"/>
                  </a:cubicBezTo>
                  <a:cubicBezTo>
                    <a:pt x="6284" y="237"/>
                    <a:pt x="6225" y="283"/>
                    <a:pt x="6203" y="358"/>
                  </a:cubicBezTo>
                  <a:cubicBezTo>
                    <a:pt x="6179" y="453"/>
                    <a:pt x="6227" y="524"/>
                    <a:pt x="6322" y="560"/>
                  </a:cubicBezTo>
                  <a:cubicBezTo>
                    <a:pt x="7346" y="810"/>
                    <a:pt x="7989" y="1239"/>
                    <a:pt x="7989" y="1667"/>
                  </a:cubicBezTo>
                  <a:cubicBezTo>
                    <a:pt x="7989" y="2001"/>
                    <a:pt x="7596" y="2346"/>
                    <a:pt x="6918" y="2596"/>
                  </a:cubicBezTo>
                  <a:cubicBezTo>
                    <a:pt x="6179" y="2882"/>
                    <a:pt x="5203" y="3025"/>
                    <a:pt x="4143" y="3025"/>
                  </a:cubicBezTo>
                  <a:cubicBezTo>
                    <a:pt x="3703" y="3025"/>
                    <a:pt x="3262" y="3001"/>
                    <a:pt x="2846" y="2941"/>
                  </a:cubicBezTo>
                  <a:cubicBezTo>
                    <a:pt x="2833" y="2938"/>
                    <a:pt x="2821" y="2936"/>
                    <a:pt x="2809" y="2936"/>
                  </a:cubicBezTo>
                  <a:cubicBezTo>
                    <a:pt x="2742" y="2936"/>
                    <a:pt x="2687" y="2991"/>
                    <a:pt x="2667" y="3072"/>
                  </a:cubicBezTo>
                  <a:cubicBezTo>
                    <a:pt x="2655" y="3156"/>
                    <a:pt x="2715" y="3239"/>
                    <a:pt x="2810" y="3251"/>
                  </a:cubicBezTo>
                  <a:cubicBezTo>
                    <a:pt x="3239" y="3311"/>
                    <a:pt x="3679" y="3334"/>
                    <a:pt x="4143" y="3334"/>
                  </a:cubicBezTo>
                  <a:cubicBezTo>
                    <a:pt x="5227" y="3334"/>
                    <a:pt x="6239" y="3168"/>
                    <a:pt x="7013" y="2870"/>
                  </a:cubicBezTo>
                  <a:cubicBezTo>
                    <a:pt x="7430" y="2715"/>
                    <a:pt x="7763" y="2525"/>
                    <a:pt x="7965" y="2310"/>
                  </a:cubicBezTo>
                  <a:lnTo>
                    <a:pt x="7965" y="3525"/>
                  </a:lnTo>
                  <a:lnTo>
                    <a:pt x="6751" y="3525"/>
                  </a:lnTo>
                  <a:cubicBezTo>
                    <a:pt x="6584" y="3525"/>
                    <a:pt x="6453" y="3668"/>
                    <a:pt x="6453" y="3822"/>
                  </a:cubicBezTo>
                  <a:lnTo>
                    <a:pt x="6453" y="4323"/>
                  </a:lnTo>
                  <a:cubicBezTo>
                    <a:pt x="6227" y="4406"/>
                    <a:pt x="6037" y="4525"/>
                    <a:pt x="5846" y="4680"/>
                  </a:cubicBezTo>
                  <a:lnTo>
                    <a:pt x="5406" y="4418"/>
                  </a:lnTo>
                  <a:cubicBezTo>
                    <a:pt x="5360" y="4395"/>
                    <a:pt x="5315" y="4387"/>
                    <a:pt x="5270" y="4387"/>
                  </a:cubicBezTo>
                  <a:cubicBezTo>
                    <a:pt x="5243" y="4387"/>
                    <a:pt x="5217" y="4390"/>
                    <a:pt x="5191" y="4394"/>
                  </a:cubicBezTo>
                  <a:cubicBezTo>
                    <a:pt x="5108" y="4406"/>
                    <a:pt x="5048" y="4465"/>
                    <a:pt x="5013" y="4525"/>
                  </a:cubicBezTo>
                  <a:lnTo>
                    <a:pt x="4334" y="5692"/>
                  </a:lnTo>
                  <a:cubicBezTo>
                    <a:pt x="4322" y="5704"/>
                    <a:pt x="4322" y="5716"/>
                    <a:pt x="4322" y="5727"/>
                  </a:cubicBezTo>
                  <a:lnTo>
                    <a:pt x="4132" y="5727"/>
                  </a:lnTo>
                  <a:cubicBezTo>
                    <a:pt x="3084" y="5727"/>
                    <a:pt x="2107" y="5585"/>
                    <a:pt x="1357" y="5299"/>
                  </a:cubicBezTo>
                  <a:cubicBezTo>
                    <a:pt x="679" y="5049"/>
                    <a:pt x="286" y="4704"/>
                    <a:pt x="286" y="4382"/>
                  </a:cubicBezTo>
                  <a:lnTo>
                    <a:pt x="286" y="2322"/>
                  </a:lnTo>
                  <a:cubicBezTo>
                    <a:pt x="643" y="2668"/>
                    <a:pt x="1274" y="2965"/>
                    <a:pt x="2131" y="3144"/>
                  </a:cubicBezTo>
                  <a:lnTo>
                    <a:pt x="2167" y="3144"/>
                  </a:lnTo>
                  <a:cubicBezTo>
                    <a:pt x="2238" y="3144"/>
                    <a:pt x="2298" y="3096"/>
                    <a:pt x="2322" y="3025"/>
                  </a:cubicBezTo>
                  <a:cubicBezTo>
                    <a:pt x="2334" y="2930"/>
                    <a:pt x="2286" y="2858"/>
                    <a:pt x="2203" y="2846"/>
                  </a:cubicBezTo>
                  <a:cubicBezTo>
                    <a:pt x="1036" y="2596"/>
                    <a:pt x="298" y="2132"/>
                    <a:pt x="298" y="1667"/>
                  </a:cubicBezTo>
                  <a:cubicBezTo>
                    <a:pt x="298" y="1346"/>
                    <a:pt x="679" y="1001"/>
                    <a:pt x="1369" y="751"/>
                  </a:cubicBezTo>
                  <a:cubicBezTo>
                    <a:pt x="2096" y="465"/>
                    <a:pt x="3072" y="322"/>
                    <a:pt x="4132" y="322"/>
                  </a:cubicBezTo>
                  <a:cubicBezTo>
                    <a:pt x="4667" y="322"/>
                    <a:pt x="5191" y="358"/>
                    <a:pt x="5679" y="441"/>
                  </a:cubicBezTo>
                  <a:cubicBezTo>
                    <a:pt x="5687" y="442"/>
                    <a:pt x="5695" y="443"/>
                    <a:pt x="5703" y="443"/>
                  </a:cubicBezTo>
                  <a:cubicBezTo>
                    <a:pt x="5786" y="443"/>
                    <a:pt x="5847" y="385"/>
                    <a:pt x="5858" y="298"/>
                  </a:cubicBezTo>
                  <a:cubicBezTo>
                    <a:pt x="5870" y="215"/>
                    <a:pt x="5810" y="143"/>
                    <a:pt x="5727" y="120"/>
                  </a:cubicBezTo>
                  <a:cubicBezTo>
                    <a:pt x="5215" y="36"/>
                    <a:pt x="4679" y="1"/>
                    <a:pt x="4132" y="1"/>
                  </a:cubicBezTo>
                  <a:close/>
                </a:path>
              </a:pathLst>
            </a:custGeom>
            <a:solidFill>
              <a:srgbClr val="657E93"/>
            </a:solidFill>
            <a:ln>
              <a:noFill/>
            </a:ln>
          </p:spPr>
          <p:txBody>
            <a:bodyPr spcFirstLastPara="1" wrap="square" lIns="68569" tIns="68569" rIns="68569" bIns="68569" anchor="ctr" anchorCtr="0">
              <a:noAutofit/>
            </a:bodyPr>
            <a:lstStyle/>
            <a:p>
              <a:endParaRPr sz="1350"/>
            </a:p>
          </p:txBody>
        </p:sp>
        <p:sp>
          <p:nvSpPr>
            <p:cNvPr id="133" name="Google Shape;12423;p79">
              <a:extLst>
                <a:ext uri="{FF2B5EF4-FFF2-40B4-BE49-F238E27FC236}">
                  <a16:creationId xmlns:a16="http://schemas.microsoft.com/office/drawing/2014/main" id="{E08BA230-7C2E-EE45-AC6F-3B767A256723}"/>
                </a:ext>
              </a:extLst>
            </p:cNvPr>
            <p:cNvSpPr/>
            <p:nvPr/>
          </p:nvSpPr>
          <p:spPr>
            <a:xfrm>
              <a:off x="6306652" y="2638748"/>
              <a:ext cx="59904" cy="59522"/>
            </a:xfrm>
            <a:custGeom>
              <a:avLst/>
              <a:gdLst/>
              <a:ahLst/>
              <a:cxnLst/>
              <a:rect l="l" t="t" r="r" b="b"/>
              <a:pathLst>
                <a:path w="1882" h="1870" extrusionOk="0">
                  <a:moveTo>
                    <a:pt x="941" y="310"/>
                  </a:moveTo>
                  <a:cubicBezTo>
                    <a:pt x="1287" y="310"/>
                    <a:pt x="1561" y="596"/>
                    <a:pt x="1561" y="929"/>
                  </a:cubicBezTo>
                  <a:cubicBezTo>
                    <a:pt x="1561" y="1274"/>
                    <a:pt x="1287" y="1560"/>
                    <a:pt x="941" y="1560"/>
                  </a:cubicBezTo>
                  <a:cubicBezTo>
                    <a:pt x="596" y="1560"/>
                    <a:pt x="310" y="1274"/>
                    <a:pt x="310" y="929"/>
                  </a:cubicBezTo>
                  <a:cubicBezTo>
                    <a:pt x="310" y="596"/>
                    <a:pt x="596" y="310"/>
                    <a:pt x="941" y="310"/>
                  </a:cubicBezTo>
                  <a:close/>
                  <a:moveTo>
                    <a:pt x="941" y="0"/>
                  </a:moveTo>
                  <a:cubicBezTo>
                    <a:pt x="418" y="0"/>
                    <a:pt x="1" y="417"/>
                    <a:pt x="1" y="929"/>
                  </a:cubicBezTo>
                  <a:cubicBezTo>
                    <a:pt x="1" y="1453"/>
                    <a:pt x="418" y="1870"/>
                    <a:pt x="941" y="1870"/>
                  </a:cubicBezTo>
                  <a:cubicBezTo>
                    <a:pt x="1465" y="1870"/>
                    <a:pt x="1882" y="1453"/>
                    <a:pt x="1882" y="929"/>
                  </a:cubicBezTo>
                  <a:cubicBezTo>
                    <a:pt x="1882" y="417"/>
                    <a:pt x="1465" y="0"/>
                    <a:pt x="941" y="0"/>
                  </a:cubicBezTo>
                  <a:close/>
                </a:path>
              </a:pathLst>
            </a:custGeom>
            <a:solidFill>
              <a:srgbClr val="657E93"/>
            </a:solidFill>
            <a:ln>
              <a:noFill/>
            </a:ln>
          </p:spPr>
          <p:txBody>
            <a:bodyPr spcFirstLastPara="1" wrap="square" lIns="68569" tIns="68569" rIns="68569" bIns="68569" anchor="ctr" anchorCtr="0">
              <a:noAutofit/>
            </a:bodyPr>
            <a:lstStyle/>
            <a:p>
              <a:endParaRPr sz="1350"/>
            </a:p>
          </p:txBody>
        </p:sp>
      </p:grpSp>
      <p:grpSp>
        <p:nvGrpSpPr>
          <p:cNvPr id="142" name="グループ化 141">
            <a:extLst>
              <a:ext uri="{FF2B5EF4-FFF2-40B4-BE49-F238E27FC236}">
                <a16:creationId xmlns:a16="http://schemas.microsoft.com/office/drawing/2014/main" id="{1F82CC7D-AE31-5347-A3E9-C97AAAB56E13}"/>
              </a:ext>
            </a:extLst>
          </p:cNvPr>
          <p:cNvGrpSpPr/>
          <p:nvPr/>
        </p:nvGrpSpPr>
        <p:grpSpPr>
          <a:xfrm>
            <a:off x="7188110" y="5385494"/>
            <a:ext cx="1629719" cy="1054217"/>
            <a:chOff x="367046" y="4709142"/>
            <a:chExt cx="2172959" cy="723512"/>
          </a:xfrm>
        </p:grpSpPr>
        <p:sp>
          <p:nvSpPr>
            <p:cNvPr id="143" name="正方形/長方形 142">
              <a:extLst>
                <a:ext uri="{FF2B5EF4-FFF2-40B4-BE49-F238E27FC236}">
                  <a16:creationId xmlns:a16="http://schemas.microsoft.com/office/drawing/2014/main" id="{873C1D61-4D64-014D-8990-262977055BC8}"/>
                </a:ext>
              </a:extLst>
            </p:cNvPr>
            <p:cNvSpPr/>
            <p:nvPr/>
          </p:nvSpPr>
          <p:spPr bwMode="auto">
            <a:xfrm>
              <a:off x="367046" y="4709142"/>
              <a:ext cx="2160000" cy="723512"/>
            </a:xfrm>
            <a:prstGeom prst="rect">
              <a:avLst/>
            </a:prstGeom>
            <a:solidFill>
              <a:schemeClr val="bg1"/>
            </a:solidFill>
            <a:ln>
              <a:solidFill>
                <a:srgbClr val="EEBB02"/>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54000" tIns="54000" rIns="135000" bIns="34290" numCol="1" rtlCol="0" anchor="t" anchorCtr="0" compatLnSpc="1">
              <a:prstTxWarp prst="textNoShape">
                <a:avLst/>
              </a:prstTxWarp>
            </a:bodyPr>
            <a:lstStyle/>
            <a:p>
              <a:r>
                <a:rPr lang="ja-JP" altLang="en-US" sz="1400">
                  <a:solidFill>
                    <a:srgbClr val="EEBB02"/>
                  </a:solidFill>
                  <a:latin typeface="Yu Gothic" panose="020B0400000000000000" pitchFamily="34" charset="-128"/>
                  <a:ea typeface="Yu Gothic" panose="020B0400000000000000" pitchFamily="34" charset="-128"/>
                </a:rPr>
                <a:t>一般帳簿</a:t>
              </a:r>
              <a:endParaRPr lang="en-US" altLang="ja-JP" sz="1400" dirty="0">
                <a:solidFill>
                  <a:srgbClr val="EEBB02"/>
                </a:solidFill>
                <a:latin typeface="Yu Gothic" panose="020B0400000000000000" pitchFamily="34" charset="-128"/>
                <a:ea typeface="Yu Gothic" panose="020B0400000000000000" pitchFamily="34" charset="-128"/>
              </a:endParaRPr>
            </a:p>
            <a:p>
              <a:r>
                <a:rPr lang="ja-JP" altLang="en-US" sz="1400">
                  <a:solidFill>
                    <a:srgbClr val="EEBB02"/>
                  </a:solidFill>
                  <a:latin typeface="Yu Gothic" panose="020B0400000000000000" pitchFamily="34" charset="-128"/>
                  <a:ea typeface="Yu Gothic" panose="020B0400000000000000" pitchFamily="34" charset="-128"/>
                </a:rPr>
                <a:t>申請不要</a:t>
              </a:r>
              <a:endParaRPr lang="ja-JP" altLang="en-US" sz="1400" dirty="0">
                <a:solidFill>
                  <a:srgbClr val="EEBB02"/>
                </a:solidFill>
                <a:latin typeface="Yu Gothic" panose="020B0400000000000000" pitchFamily="34" charset="-128"/>
                <a:ea typeface="Yu Gothic" panose="020B0400000000000000" pitchFamily="34" charset="-128"/>
              </a:endParaRPr>
            </a:p>
          </p:txBody>
        </p:sp>
        <p:sp>
          <p:nvSpPr>
            <p:cNvPr id="144" name="直角三角形 143">
              <a:extLst>
                <a:ext uri="{FF2B5EF4-FFF2-40B4-BE49-F238E27FC236}">
                  <a16:creationId xmlns:a16="http://schemas.microsoft.com/office/drawing/2014/main" id="{5DFA92BF-8E17-9941-9CD3-2CA682F8FBFC}"/>
                </a:ext>
              </a:extLst>
            </p:cNvPr>
            <p:cNvSpPr/>
            <p:nvPr/>
          </p:nvSpPr>
          <p:spPr bwMode="auto">
            <a:xfrm flipH="1">
              <a:off x="367046" y="4709142"/>
              <a:ext cx="2172959" cy="723512"/>
            </a:xfrm>
            <a:prstGeom prst="rtTriangle">
              <a:avLst/>
            </a:prstGeom>
            <a:solidFill>
              <a:srgbClr val="EEBB02"/>
            </a:solidFill>
            <a:ln w="9525" cap="flat" cmpd="sng" algn="ctr">
              <a:noFill/>
              <a:prstDash val="solid"/>
              <a:round/>
              <a:headEnd type="none" w="med" len="med"/>
              <a:tailEnd type="none" w="med" len="med"/>
            </a:ln>
            <a:effectLst/>
          </p:spPr>
          <p:txBody>
            <a:bodyPr vert="horz" wrap="none" lIns="68580" tIns="270000" rIns="0" bIns="34290" numCol="1" rtlCol="0" anchor="b" anchorCtr="0" compatLnSpc="1">
              <a:prstTxWarp prst="textNoShape">
                <a:avLst/>
              </a:prstTxWarp>
            </a:bodyPr>
            <a:lstStyle/>
            <a:p>
              <a:pPr algn="r" defTabSz="685800" fontAlgn="base">
                <a:spcBef>
                  <a:spcPct val="0"/>
                </a:spcBef>
                <a:spcAft>
                  <a:spcPct val="0"/>
                </a:spcAft>
              </a:pPr>
              <a:r>
                <a:rPr lang="ja-JP" altLang="en-US" sz="1400">
                  <a:solidFill>
                    <a:schemeClr val="bg1"/>
                  </a:solidFill>
                  <a:latin typeface="Yu Gothic" panose="020B0400000000000000" pitchFamily="34" charset="-128"/>
                  <a:ea typeface="Yu Gothic" panose="020B0400000000000000" pitchFamily="34" charset="-128"/>
                </a:rPr>
                <a:t>優良帳簿</a:t>
              </a:r>
              <a:endParaRPr lang="en-US" altLang="ja-JP" sz="1400" dirty="0">
                <a:solidFill>
                  <a:schemeClr val="bg1"/>
                </a:solidFill>
                <a:latin typeface="Yu Gothic" panose="020B0400000000000000" pitchFamily="34" charset="-128"/>
                <a:ea typeface="Yu Gothic" panose="020B0400000000000000" pitchFamily="34" charset="-128"/>
              </a:endParaRPr>
            </a:p>
            <a:p>
              <a:pPr algn="r" defTabSz="685800" fontAlgn="base">
                <a:spcBef>
                  <a:spcPct val="0"/>
                </a:spcBef>
                <a:spcAft>
                  <a:spcPct val="0"/>
                </a:spcAft>
              </a:pPr>
              <a:r>
                <a:rPr lang="ja-JP" altLang="en-US" sz="1400">
                  <a:solidFill>
                    <a:schemeClr val="bg1"/>
                  </a:solidFill>
                  <a:latin typeface="Yu Gothic" panose="020B0400000000000000" pitchFamily="34" charset="-128"/>
                  <a:ea typeface="Yu Gothic" panose="020B0400000000000000" pitchFamily="34" charset="-128"/>
                </a:rPr>
                <a:t>事前届出</a:t>
              </a:r>
            </a:p>
          </p:txBody>
        </p:sp>
      </p:grpSp>
      <p:sp>
        <p:nvSpPr>
          <p:cNvPr id="26" name="タイトル 25">
            <a:extLst>
              <a:ext uri="{FF2B5EF4-FFF2-40B4-BE49-F238E27FC236}">
                <a16:creationId xmlns:a16="http://schemas.microsoft.com/office/drawing/2014/main" id="{DD488B2B-943D-D444-B66E-0E2718135039}"/>
              </a:ext>
            </a:extLst>
          </p:cNvPr>
          <p:cNvSpPr>
            <a:spLocks noGrp="1"/>
          </p:cNvSpPr>
          <p:nvPr>
            <p:ph type="title"/>
          </p:nvPr>
        </p:nvSpPr>
        <p:spPr/>
        <p:txBody>
          <a:bodyPr/>
          <a:lstStyle/>
          <a:p>
            <a:r>
              <a:rPr lang="ja-JP" altLang="en-US"/>
              <a:t>電子帳簿保存法の体系と制度</a:t>
            </a:r>
          </a:p>
        </p:txBody>
      </p:sp>
      <p:grpSp>
        <p:nvGrpSpPr>
          <p:cNvPr id="54" name="Google Shape;9072;p73">
            <a:extLst>
              <a:ext uri="{FF2B5EF4-FFF2-40B4-BE49-F238E27FC236}">
                <a16:creationId xmlns:a16="http://schemas.microsoft.com/office/drawing/2014/main" id="{28DFAD7E-A4C8-8C47-BFE2-3CF3014A6605}"/>
              </a:ext>
            </a:extLst>
          </p:cNvPr>
          <p:cNvGrpSpPr/>
          <p:nvPr/>
        </p:nvGrpSpPr>
        <p:grpSpPr>
          <a:xfrm>
            <a:off x="332656" y="4617053"/>
            <a:ext cx="258049" cy="276483"/>
            <a:chOff x="4149138" y="4121151"/>
            <a:chExt cx="344065" cy="368644"/>
          </a:xfrm>
          <a:solidFill>
            <a:srgbClr val="FF0000"/>
          </a:solidFill>
        </p:grpSpPr>
        <p:sp>
          <p:nvSpPr>
            <p:cNvPr id="55" name="Google Shape;9073;p73">
              <a:extLst>
                <a:ext uri="{FF2B5EF4-FFF2-40B4-BE49-F238E27FC236}">
                  <a16:creationId xmlns:a16="http://schemas.microsoft.com/office/drawing/2014/main" id="{7D2488C7-BB3A-3346-9002-5B470E9AF684}"/>
                </a:ext>
              </a:extLst>
            </p:cNvPr>
            <p:cNvSpPr/>
            <p:nvPr/>
          </p:nvSpPr>
          <p:spPr>
            <a:xfrm>
              <a:off x="4205853" y="4182724"/>
              <a:ext cx="225746" cy="307071"/>
            </a:xfrm>
            <a:custGeom>
              <a:avLst/>
              <a:gdLst/>
              <a:ahLst/>
              <a:cxnLst/>
              <a:rect l="l" t="t" r="r" b="b"/>
              <a:pathLst>
                <a:path w="7109" h="9670" extrusionOk="0">
                  <a:moveTo>
                    <a:pt x="3643" y="359"/>
                  </a:moveTo>
                  <a:cubicBezTo>
                    <a:pt x="4417" y="359"/>
                    <a:pt x="5132" y="645"/>
                    <a:pt x="5703" y="1157"/>
                  </a:cubicBezTo>
                  <a:cubicBezTo>
                    <a:pt x="6358" y="1752"/>
                    <a:pt x="6751" y="2597"/>
                    <a:pt x="6751" y="3478"/>
                  </a:cubicBezTo>
                  <a:cubicBezTo>
                    <a:pt x="6739" y="4074"/>
                    <a:pt x="6572" y="4669"/>
                    <a:pt x="6251" y="5157"/>
                  </a:cubicBezTo>
                  <a:cubicBezTo>
                    <a:pt x="5929" y="5645"/>
                    <a:pt x="5489" y="6038"/>
                    <a:pt x="4953" y="6288"/>
                  </a:cubicBezTo>
                  <a:cubicBezTo>
                    <a:pt x="4620" y="6431"/>
                    <a:pt x="4417" y="6776"/>
                    <a:pt x="4417" y="7146"/>
                  </a:cubicBezTo>
                  <a:lnTo>
                    <a:pt x="4417" y="7360"/>
                  </a:lnTo>
                  <a:lnTo>
                    <a:pt x="2834" y="7360"/>
                  </a:lnTo>
                  <a:lnTo>
                    <a:pt x="2834" y="7146"/>
                  </a:lnTo>
                  <a:cubicBezTo>
                    <a:pt x="2834" y="6776"/>
                    <a:pt x="2631" y="6455"/>
                    <a:pt x="2298" y="6288"/>
                  </a:cubicBezTo>
                  <a:cubicBezTo>
                    <a:pt x="1084" y="5705"/>
                    <a:pt x="381" y="4407"/>
                    <a:pt x="548" y="3074"/>
                  </a:cubicBezTo>
                  <a:cubicBezTo>
                    <a:pt x="726" y="1669"/>
                    <a:pt x="1869" y="526"/>
                    <a:pt x="3286" y="383"/>
                  </a:cubicBezTo>
                  <a:cubicBezTo>
                    <a:pt x="3405" y="359"/>
                    <a:pt x="3524" y="359"/>
                    <a:pt x="3643" y="359"/>
                  </a:cubicBezTo>
                  <a:close/>
                  <a:moveTo>
                    <a:pt x="4417" y="7729"/>
                  </a:moveTo>
                  <a:lnTo>
                    <a:pt x="4417" y="8324"/>
                  </a:lnTo>
                  <a:cubicBezTo>
                    <a:pt x="4417" y="8443"/>
                    <a:pt x="4322" y="8539"/>
                    <a:pt x="4203" y="8539"/>
                  </a:cubicBezTo>
                  <a:lnTo>
                    <a:pt x="3048" y="8539"/>
                  </a:lnTo>
                  <a:cubicBezTo>
                    <a:pt x="2929" y="8539"/>
                    <a:pt x="2834" y="8443"/>
                    <a:pt x="2834" y="8324"/>
                  </a:cubicBezTo>
                  <a:lnTo>
                    <a:pt x="2834" y="7729"/>
                  </a:lnTo>
                  <a:close/>
                  <a:moveTo>
                    <a:pt x="4024" y="8896"/>
                  </a:moveTo>
                  <a:lnTo>
                    <a:pt x="4024" y="9098"/>
                  </a:lnTo>
                  <a:cubicBezTo>
                    <a:pt x="4024" y="9217"/>
                    <a:pt x="3941" y="9313"/>
                    <a:pt x="3822" y="9313"/>
                  </a:cubicBezTo>
                  <a:lnTo>
                    <a:pt x="3429" y="9313"/>
                  </a:lnTo>
                  <a:cubicBezTo>
                    <a:pt x="3310" y="9313"/>
                    <a:pt x="3227" y="9217"/>
                    <a:pt x="3227" y="9098"/>
                  </a:cubicBezTo>
                  <a:lnTo>
                    <a:pt x="3227" y="8896"/>
                  </a:lnTo>
                  <a:close/>
                  <a:moveTo>
                    <a:pt x="3658" y="1"/>
                  </a:moveTo>
                  <a:cubicBezTo>
                    <a:pt x="3519" y="1"/>
                    <a:pt x="3379" y="9"/>
                    <a:pt x="3239" y="26"/>
                  </a:cubicBezTo>
                  <a:cubicBezTo>
                    <a:pt x="1667" y="204"/>
                    <a:pt x="381" y="1466"/>
                    <a:pt x="191" y="3026"/>
                  </a:cubicBezTo>
                  <a:cubicBezTo>
                    <a:pt x="0" y="4526"/>
                    <a:pt x="786" y="5979"/>
                    <a:pt x="2155" y="6610"/>
                  </a:cubicBezTo>
                  <a:cubicBezTo>
                    <a:pt x="2358" y="6705"/>
                    <a:pt x="2477" y="6931"/>
                    <a:pt x="2477" y="7146"/>
                  </a:cubicBezTo>
                  <a:lnTo>
                    <a:pt x="2477" y="8324"/>
                  </a:lnTo>
                  <a:cubicBezTo>
                    <a:pt x="2477" y="8574"/>
                    <a:pt x="2643" y="8789"/>
                    <a:pt x="2870" y="8860"/>
                  </a:cubicBezTo>
                  <a:lnTo>
                    <a:pt x="2870" y="9098"/>
                  </a:lnTo>
                  <a:cubicBezTo>
                    <a:pt x="2870" y="9408"/>
                    <a:pt x="3120" y="9670"/>
                    <a:pt x="3429" y="9670"/>
                  </a:cubicBezTo>
                  <a:lnTo>
                    <a:pt x="3822" y="9670"/>
                  </a:lnTo>
                  <a:cubicBezTo>
                    <a:pt x="4132" y="9670"/>
                    <a:pt x="4382" y="9408"/>
                    <a:pt x="4382" y="9098"/>
                  </a:cubicBezTo>
                  <a:lnTo>
                    <a:pt x="4382" y="8860"/>
                  </a:lnTo>
                  <a:cubicBezTo>
                    <a:pt x="4608" y="8789"/>
                    <a:pt x="4775" y="8574"/>
                    <a:pt x="4775" y="8324"/>
                  </a:cubicBezTo>
                  <a:lnTo>
                    <a:pt x="4775" y="7146"/>
                  </a:lnTo>
                  <a:cubicBezTo>
                    <a:pt x="4775" y="6931"/>
                    <a:pt x="4906" y="6717"/>
                    <a:pt x="5096" y="6610"/>
                  </a:cubicBezTo>
                  <a:cubicBezTo>
                    <a:pt x="5691" y="6336"/>
                    <a:pt x="6191" y="5895"/>
                    <a:pt x="6549" y="5348"/>
                  </a:cubicBezTo>
                  <a:cubicBezTo>
                    <a:pt x="6906" y="4788"/>
                    <a:pt x="7096" y="4133"/>
                    <a:pt x="7096" y="3455"/>
                  </a:cubicBezTo>
                  <a:cubicBezTo>
                    <a:pt x="7108" y="2490"/>
                    <a:pt x="6680" y="1538"/>
                    <a:pt x="5953" y="883"/>
                  </a:cubicBezTo>
                  <a:cubicBezTo>
                    <a:pt x="5309" y="310"/>
                    <a:pt x="4506" y="1"/>
                    <a:pt x="3658" y="1"/>
                  </a:cubicBezTo>
                  <a:close/>
                </a:path>
              </a:pathLst>
            </a:custGeom>
            <a:grpFill/>
            <a:ln>
              <a:solidFill>
                <a:srgbClr val="FF0000"/>
              </a:solidFill>
            </a:ln>
          </p:spPr>
          <p:txBody>
            <a:bodyPr spcFirstLastPara="1" wrap="square" lIns="68569" tIns="68569" rIns="68569" bIns="68569" anchor="ctr" anchorCtr="0">
              <a:noAutofit/>
            </a:bodyPr>
            <a:lstStyle/>
            <a:p>
              <a:endParaRPr sz="1350" b="1"/>
            </a:p>
          </p:txBody>
        </p:sp>
        <p:sp>
          <p:nvSpPr>
            <p:cNvPr id="56" name="Google Shape;9074;p73">
              <a:extLst>
                <a:ext uri="{FF2B5EF4-FFF2-40B4-BE49-F238E27FC236}">
                  <a16:creationId xmlns:a16="http://schemas.microsoft.com/office/drawing/2014/main" id="{74DD86CB-DC6A-C14B-97F6-BEA4975874DC}"/>
                </a:ext>
              </a:extLst>
            </p:cNvPr>
            <p:cNvSpPr/>
            <p:nvPr/>
          </p:nvSpPr>
          <p:spPr>
            <a:xfrm>
              <a:off x="4444777" y="4287484"/>
              <a:ext cx="48426" cy="11400"/>
            </a:xfrm>
            <a:custGeom>
              <a:avLst/>
              <a:gdLst/>
              <a:ahLst/>
              <a:cxnLst/>
              <a:rect l="l" t="t" r="r" b="b"/>
              <a:pathLst>
                <a:path w="1525" h="359" extrusionOk="0">
                  <a:moveTo>
                    <a:pt x="180" y="1"/>
                  </a:moveTo>
                  <a:cubicBezTo>
                    <a:pt x="72" y="1"/>
                    <a:pt x="1" y="72"/>
                    <a:pt x="1" y="179"/>
                  </a:cubicBezTo>
                  <a:cubicBezTo>
                    <a:pt x="1" y="275"/>
                    <a:pt x="72" y="358"/>
                    <a:pt x="180" y="358"/>
                  </a:cubicBezTo>
                  <a:lnTo>
                    <a:pt x="1346" y="358"/>
                  </a:lnTo>
                  <a:cubicBezTo>
                    <a:pt x="1442" y="358"/>
                    <a:pt x="1525" y="275"/>
                    <a:pt x="1525" y="179"/>
                  </a:cubicBezTo>
                  <a:cubicBezTo>
                    <a:pt x="1525" y="72"/>
                    <a:pt x="1430" y="1"/>
                    <a:pt x="1346" y="1"/>
                  </a:cubicBezTo>
                  <a:close/>
                </a:path>
              </a:pathLst>
            </a:custGeom>
            <a:grpFill/>
            <a:ln>
              <a:solidFill>
                <a:srgbClr val="FF0000"/>
              </a:solidFill>
            </a:ln>
          </p:spPr>
          <p:txBody>
            <a:bodyPr spcFirstLastPara="1" wrap="square" lIns="68569" tIns="68569" rIns="68569" bIns="68569" anchor="ctr" anchorCtr="0">
              <a:noAutofit/>
            </a:bodyPr>
            <a:lstStyle/>
            <a:p>
              <a:endParaRPr sz="1350" b="1"/>
            </a:p>
          </p:txBody>
        </p:sp>
        <p:sp>
          <p:nvSpPr>
            <p:cNvPr id="57" name="Google Shape;9075;p73">
              <a:extLst>
                <a:ext uri="{FF2B5EF4-FFF2-40B4-BE49-F238E27FC236}">
                  <a16:creationId xmlns:a16="http://schemas.microsoft.com/office/drawing/2014/main" id="{5C5B775B-5FC3-C64C-9909-D3C0EDE2E90A}"/>
                </a:ext>
              </a:extLst>
            </p:cNvPr>
            <p:cNvSpPr/>
            <p:nvPr/>
          </p:nvSpPr>
          <p:spPr>
            <a:xfrm>
              <a:off x="4149138" y="4287484"/>
              <a:ext cx="48426" cy="11400"/>
            </a:xfrm>
            <a:custGeom>
              <a:avLst/>
              <a:gdLst/>
              <a:ahLst/>
              <a:cxnLst/>
              <a:rect l="l" t="t" r="r" b="b"/>
              <a:pathLst>
                <a:path w="1525" h="359" extrusionOk="0">
                  <a:moveTo>
                    <a:pt x="179" y="1"/>
                  </a:moveTo>
                  <a:cubicBezTo>
                    <a:pt x="72" y="1"/>
                    <a:pt x="0" y="72"/>
                    <a:pt x="0" y="179"/>
                  </a:cubicBezTo>
                  <a:cubicBezTo>
                    <a:pt x="0" y="275"/>
                    <a:pt x="72" y="358"/>
                    <a:pt x="179" y="358"/>
                  </a:cubicBezTo>
                  <a:lnTo>
                    <a:pt x="1334" y="358"/>
                  </a:lnTo>
                  <a:cubicBezTo>
                    <a:pt x="1441" y="358"/>
                    <a:pt x="1512" y="275"/>
                    <a:pt x="1512" y="179"/>
                  </a:cubicBezTo>
                  <a:cubicBezTo>
                    <a:pt x="1524" y="72"/>
                    <a:pt x="1441" y="1"/>
                    <a:pt x="1334" y="1"/>
                  </a:cubicBezTo>
                  <a:close/>
                </a:path>
              </a:pathLst>
            </a:custGeom>
            <a:grpFill/>
            <a:ln>
              <a:solidFill>
                <a:srgbClr val="FF0000"/>
              </a:solidFill>
            </a:ln>
          </p:spPr>
          <p:txBody>
            <a:bodyPr spcFirstLastPara="1" wrap="square" lIns="68569" tIns="68569" rIns="68569" bIns="68569" anchor="ctr" anchorCtr="0">
              <a:noAutofit/>
            </a:bodyPr>
            <a:lstStyle/>
            <a:p>
              <a:endParaRPr sz="1350" b="1"/>
            </a:p>
          </p:txBody>
        </p:sp>
        <p:sp>
          <p:nvSpPr>
            <p:cNvPr id="58" name="Google Shape;9076;p73">
              <a:extLst>
                <a:ext uri="{FF2B5EF4-FFF2-40B4-BE49-F238E27FC236}">
                  <a16:creationId xmlns:a16="http://schemas.microsoft.com/office/drawing/2014/main" id="{8A8CE1C5-B567-C641-8AE7-B1B64B5C8F88}"/>
                </a:ext>
              </a:extLst>
            </p:cNvPr>
            <p:cNvSpPr/>
            <p:nvPr/>
          </p:nvSpPr>
          <p:spPr>
            <a:xfrm>
              <a:off x="4315471" y="4121151"/>
              <a:ext cx="11400" cy="48045"/>
            </a:xfrm>
            <a:custGeom>
              <a:avLst/>
              <a:gdLst/>
              <a:ahLst/>
              <a:cxnLst/>
              <a:rect l="l" t="t" r="r" b="b"/>
              <a:pathLst>
                <a:path w="359" h="1513" extrusionOk="0">
                  <a:moveTo>
                    <a:pt x="180" y="0"/>
                  </a:moveTo>
                  <a:cubicBezTo>
                    <a:pt x="72" y="0"/>
                    <a:pt x="1" y="72"/>
                    <a:pt x="1" y="179"/>
                  </a:cubicBezTo>
                  <a:lnTo>
                    <a:pt x="1" y="1334"/>
                  </a:lnTo>
                  <a:cubicBezTo>
                    <a:pt x="1" y="1441"/>
                    <a:pt x="72" y="1512"/>
                    <a:pt x="180" y="1512"/>
                  </a:cubicBezTo>
                  <a:cubicBezTo>
                    <a:pt x="275" y="1512"/>
                    <a:pt x="358" y="1441"/>
                    <a:pt x="358" y="1334"/>
                  </a:cubicBezTo>
                  <a:lnTo>
                    <a:pt x="358" y="179"/>
                  </a:lnTo>
                  <a:cubicBezTo>
                    <a:pt x="358" y="72"/>
                    <a:pt x="275" y="0"/>
                    <a:pt x="180" y="0"/>
                  </a:cubicBezTo>
                  <a:close/>
                </a:path>
              </a:pathLst>
            </a:custGeom>
            <a:grpFill/>
            <a:ln>
              <a:solidFill>
                <a:srgbClr val="FF0000"/>
              </a:solidFill>
            </a:ln>
          </p:spPr>
          <p:txBody>
            <a:bodyPr spcFirstLastPara="1" wrap="square" lIns="68569" tIns="68569" rIns="68569" bIns="68569" anchor="ctr" anchorCtr="0">
              <a:noAutofit/>
            </a:bodyPr>
            <a:lstStyle/>
            <a:p>
              <a:endParaRPr sz="1350" b="1"/>
            </a:p>
          </p:txBody>
        </p:sp>
        <p:sp>
          <p:nvSpPr>
            <p:cNvPr id="59" name="Google Shape;9077;p73">
              <a:extLst>
                <a:ext uri="{FF2B5EF4-FFF2-40B4-BE49-F238E27FC236}">
                  <a16:creationId xmlns:a16="http://schemas.microsoft.com/office/drawing/2014/main" id="{A976B307-544F-434F-9C7D-21C8B9ECB167}"/>
                </a:ext>
              </a:extLst>
            </p:cNvPr>
            <p:cNvSpPr/>
            <p:nvPr/>
          </p:nvSpPr>
          <p:spPr>
            <a:xfrm>
              <a:off x="4378632" y="4159575"/>
              <a:ext cx="22705" cy="27754"/>
            </a:xfrm>
            <a:custGeom>
              <a:avLst/>
              <a:gdLst/>
              <a:ahLst/>
              <a:cxnLst/>
              <a:rect l="l" t="t" r="r" b="b"/>
              <a:pathLst>
                <a:path w="715" h="874" extrusionOk="0">
                  <a:moveTo>
                    <a:pt x="513" y="0"/>
                  </a:moveTo>
                  <a:cubicBezTo>
                    <a:pt x="451" y="0"/>
                    <a:pt x="387" y="27"/>
                    <a:pt x="346" y="76"/>
                  </a:cubicBezTo>
                  <a:lnTo>
                    <a:pt x="48" y="588"/>
                  </a:lnTo>
                  <a:cubicBezTo>
                    <a:pt x="0" y="671"/>
                    <a:pt x="24" y="778"/>
                    <a:pt x="107" y="838"/>
                  </a:cubicBezTo>
                  <a:cubicBezTo>
                    <a:pt x="131" y="850"/>
                    <a:pt x="167" y="874"/>
                    <a:pt x="191" y="874"/>
                  </a:cubicBezTo>
                  <a:cubicBezTo>
                    <a:pt x="250" y="874"/>
                    <a:pt x="310" y="838"/>
                    <a:pt x="358" y="778"/>
                  </a:cubicBezTo>
                  <a:lnTo>
                    <a:pt x="655" y="278"/>
                  </a:lnTo>
                  <a:cubicBezTo>
                    <a:pt x="715" y="171"/>
                    <a:pt x="691" y="64"/>
                    <a:pt x="596" y="16"/>
                  </a:cubicBezTo>
                  <a:cubicBezTo>
                    <a:pt x="570" y="5"/>
                    <a:pt x="542" y="0"/>
                    <a:pt x="513" y="0"/>
                  </a:cubicBezTo>
                  <a:close/>
                </a:path>
              </a:pathLst>
            </a:custGeom>
            <a:grpFill/>
            <a:ln>
              <a:solidFill>
                <a:srgbClr val="FF0000"/>
              </a:solidFill>
            </a:ln>
          </p:spPr>
          <p:txBody>
            <a:bodyPr spcFirstLastPara="1" wrap="square" lIns="68569" tIns="68569" rIns="68569" bIns="68569" anchor="ctr" anchorCtr="0">
              <a:noAutofit/>
            </a:bodyPr>
            <a:lstStyle/>
            <a:p>
              <a:endParaRPr sz="1350" b="1"/>
            </a:p>
          </p:txBody>
        </p:sp>
        <p:sp>
          <p:nvSpPr>
            <p:cNvPr id="60" name="Google Shape;9078;p73">
              <a:extLst>
                <a:ext uri="{FF2B5EF4-FFF2-40B4-BE49-F238E27FC236}">
                  <a16:creationId xmlns:a16="http://schemas.microsoft.com/office/drawing/2014/main" id="{3CF73E83-E9F5-8E4E-B8C1-1093D39992B6}"/>
                </a:ext>
              </a:extLst>
            </p:cNvPr>
            <p:cNvSpPr/>
            <p:nvPr/>
          </p:nvSpPr>
          <p:spPr>
            <a:xfrm>
              <a:off x="4240243" y="4399103"/>
              <a:ext cx="22705" cy="27563"/>
            </a:xfrm>
            <a:custGeom>
              <a:avLst/>
              <a:gdLst/>
              <a:ahLst/>
              <a:cxnLst/>
              <a:rect l="l" t="t" r="r" b="b"/>
              <a:pathLst>
                <a:path w="715" h="868" extrusionOk="0">
                  <a:moveTo>
                    <a:pt x="507" y="0"/>
                  </a:moveTo>
                  <a:cubicBezTo>
                    <a:pt x="444" y="0"/>
                    <a:pt x="387" y="33"/>
                    <a:pt x="346" y="82"/>
                  </a:cubicBezTo>
                  <a:lnTo>
                    <a:pt x="48" y="594"/>
                  </a:lnTo>
                  <a:cubicBezTo>
                    <a:pt x="1" y="677"/>
                    <a:pt x="24" y="784"/>
                    <a:pt x="108" y="844"/>
                  </a:cubicBezTo>
                  <a:cubicBezTo>
                    <a:pt x="132" y="855"/>
                    <a:pt x="155" y="867"/>
                    <a:pt x="191" y="867"/>
                  </a:cubicBezTo>
                  <a:cubicBezTo>
                    <a:pt x="251" y="867"/>
                    <a:pt x="310" y="844"/>
                    <a:pt x="358" y="784"/>
                  </a:cubicBezTo>
                  <a:lnTo>
                    <a:pt x="655" y="272"/>
                  </a:lnTo>
                  <a:cubicBezTo>
                    <a:pt x="715" y="189"/>
                    <a:pt x="679" y="82"/>
                    <a:pt x="596" y="22"/>
                  </a:cubicBezTo>
                  <a:cubicBezTo>
                    <a:pt x="566" y="7"/>
                    <a:pt x="536" y="0"/>
                    <a:pt x="507" y="0"/>
                  </a:cubicBezTo>
                  <a:close/>
                </a:path>
              </a:pathLst>
            </a:custGeom>
            <a:grpFill/>
            <a:ln>
              <a:solidFill>
                <a:srgbClr val="FF0000"/>
              </a:solidFill>
            </a:ln>
          </p:spPr>
          <p:txBody>
            <a:bodyPr spcFirstLastPara="1" wrap="square" lIns="68569" tIns="68569" rIns="68569" bIns="68569" anchor="ctr" anchorCtr="0">
              <a:noAutofit/>
            </a:bodyPr>
            <a:lstStyle/>
            <a:p>
              <a:endParaRPr sz="1350" b="1"/>
            </a:p>
          </p:txBody>
        </p:sp>
        <p:sp>
          <p:nvSpPr>
            <p:cNvPr id="61" name="Google Shape;9079;p73">
              <a:extLst>
                <a:ext uri="{FF2B5EF4-FFF2-40B4-BE49-F238E27FC236}">
                  <a16:creationId xmlns:a16="http://schemas.microsoft.com/office/drawing/2014/main" id="{07384A1C-61A9-5042-9002-F27D1D1FE182}"/>
                </a:ext>
              </a:extLst>
            </p:cNvPr>
            <p:cNvSpPr/>
            <p:nvPr/>
          </p:nvSpPr>
          <p:spPr>
            <a:xfrm>
              <a:off x="4240243" y="4159130"/>
              <a:ext cx="22705" cy="28198"/>
            </a:xfrm>
            <a:custGeom>
              <a:avLst/>
              <a:gdLst/>
              <a:ahLst/>
              <a:cxnLst/>
              <a:rect l="l" t="t" r="r" b="b"/>
              <a:pathLst>
                <a:path w="715" h="888" extrusionOk="0">
                  <a:moveTo>
                    <a:pt x="213" y="1"/>
                  </a:moveTo>
                  <a:cubicBezTo>
                    <a:pt x="181" y="1"/>
                    <a:pt x="148" y="10"/>
                    <a:pt x="120" y="30"/>
                  </a:cubicBezTo>
                  <a:cubicBezTo>
                    <a:pt x="24" y="78"/>
                    <a:pt x="1" y="197"/>
                    <a:pt x="60" y="292"/>
                  </a:cubicBezTo>
                  <a:lnTo>
                    <a:pt x="358" y="792"/>
                  </a:lnTo>
                  <a:cubicBezTo>
                    <a:pt x="382" y="852"/>
                    <a:pt x="441" y="888"/>
                    <a:pt x="525" y="888"/>
                  </a:cubicBezTo>
                  <a:cubicBezTo>
                    <a:pt x="548" y="888"/>
                    <a:pt x="584" y="864"/>
                    <a:pt x="608" y="852"/>
                  </a:cubicBezTo>
                  <a:cubicBezTo>
                    <a:pt x="679" y="792"/>
                    <a:pt x="715" y="685"/>
                    <a:pt x="667" y="602"/>
                  </a:cubicBezTo>
                  <a:lnTo>
                    <a:pt x="370" y="90"/>
                  </a:lnTo>
                  <a:cubicBezTo>
                    <a:pt x="338" y="35"/>
                    <a:pt x="276" y="1"/>
                    <a:pt x="213" y="1"/>
                  </a:cubicBezTo>
                  <a:close/>
                </a:path>
              </a:pathLst>
            </a:custGeom>
            <a:grpFill/>
            <a:ln>
              <a:solidFill>
                <a:srgbClr val="FF0000"/>
              </a:solidFill>
            </a:ln>
          </p:spPr>
          <p:txBody>
            <a:bodyPr spcFirstLastPara="1" wrap="square" lIns="68569" tIns="68569" rIns="68569" bIns="68569" anchor="ctr" anchorCtr="0">
              <a:noAutofit/>
            </a:bodyPr>
            <a:lstStyle/>
            <a:p>
              <a:endParaRPr sz="1350" b="1"/>
            </a:p>
          </p:txBody>
        </p:sp>
        <p:sp>
          <p:nvSpPr>
            <p:cNvPr id="62" name="Google Shape;9080;p73">
              <a:extLst>
                <a:ext uri="{FF2B5EF4-FFF2-40B4-BE49-F238E27FC236}">
                  <a16:creationId xmlns:a16="http://schemas.microsoft.com/office/drawing/2014/main" id="{C7A0D55E-443E-9A43-994D-F2CBF0C086DA}"/>
                </a:ext>
              </a:extLst>
            </p:cNvPr>
            <p:cNvSpPr/>
            <p:nvPr/>
          </p:nvSpPr>
          <p:spPr>
            <a:xfrm>
              <a:off x="4378632" y="4399230"/>
              <a:ext cx="22705" cy="28198"/>
            </a:xfrm>
            <a:custGeom>
              <a:avLst/>
              <a:gdLst/>
              <a:ahLst/>
              <a:cxnLst/>
              <a:rect l="l" t="t" r="r" b="b"/>
              <a:pathLst>
                <a:path w="715" h="888" extrusionOk="0">
                  <a:moveTo>
                    <a:pt x="221" y="0"/>
                  </a:moveTo>
                  <a:cubicBezTo>
                    <a:pt x="187" y="0"/>
                    <a:pt x="152" y="10"/>
                    <a:pt x="119" y="30"/>
                  </a:cubicBezTo>
                  <a:cubicBezTo>
                    <a:pt x="24" y="78"/>
                    <a:pt x="0" y="197"/>
                    <a:pt x="60" y="292"/>
                  </a:cubicBezTo>
                  <a:lnTo>
                    <a:pt x="358" y="792"/>
                  </a:lnTo>
                  <a:cubicBezTo>
                    <a:pt x="393" y="851"/>
                    <a:pt x="453" y="887"/>
                    <a:pt x="524" y="887"/>
                  </a:cubicBezTo>
                  <a:cubicBezTo>
                    <a:pt x="548" y="887"/>
                    <a:pt x="584" y="863"/>
                    <a:pt x="608" y="851"/>
                  </a:cubicBezTo>
                  <a:cubicBezTo>
                    <a:pt x="691" y="792"/>
                    <a:pt x="715" y="673"/>
                    <a:pt x="667" y="601"/>
                  </a:cubicBezTo>
                  <a:lnTo>
                    <a:pt x="369" y="89"/>
                  </a:lnTo>
                  <a:cubicBezTo>
                    <a:pt x="346" y="35"/>
                    <a:pt x="286" y="0"/>
                    <a:pt x="221" y="0"/>
                  </a:cubicBezTo>
                  <a:close/>
                </a:path>
              </a:pathLst>
            </a:custGeom>
            <a:grpFill/>
            <a:ln>
              <a:solidFill>
                <a:srgbClr val="FF0000"/>
              </a:solidFill>
            </a:ln>
          </p:spPr>
          <p:txBody>
            <a:bodyPr spcFirstLastPara="1" wrap="square" lIns="68569" tIns="68569" rIns="68569" bIns="68569" anchor="ctr" anchorCtr="0">
              <a:noAutofit/>
            </a:bodyPr>
            <a:lstStyle/>
            <a:p>
              <a:endParaRPr sz="1350" b="1"/>
            </a:p>
          </p:txBody>
        </p:sp>
        <p:sp>
          <p:nvSpPr>
            <p:cNvPr id="64" name="Google Shape;9081;p73">
              <a:extLst>
                <a:ext uri="{FF2B5EF4-FFF2-40B4-BE49-F238E27FC236}">
                  <a16:creationId xmlns:a16="http://schemas.microsoft.com/office/drawing/2014/main" id="{53F8E66C-0FF9-D240-B185-D2C7D97B2361}"/>
                </a:ext>
              </a:extLst>
            </p:cNvPr>
            <p:cNvSpPr/>
            <p:nvPr/>
          </p:nvSpPr>
          <p:spPr>
            <a:xfrm>
              <a:off x="4426264" y="4351851"/>
              <a:ext cx="29532" cy="21117"/>
            </a:xfrm>
            <a:custGeom>
              <a:avLst/>
              <a:gdLst/>
              <a:ahLst/>
              <a:cxnLst/>
              <a:rect l="l" t="t" r="r" b="b"/>
              <a:pathLst>
                <a:path w="930" h="665" extrusionOk="0">
                  <a:moveTo>
                    <a:pt x="215" y="0"/>
                  </a:moveTo>
                  <a:cubicBezTo>
                    <a:pt x="152" y="0"/>
                    <a:pt x="89" y="32"/>
                    <a:pt x="48" y="81"/>
                  </a:cubicBezTo>
                  <a:cubicBezTo>
                    <a:pt x="1" y="177"/>
                    <a:pt x="36" y="272"/>
                    <a:pt x="108" y="331"/>
                  </a:cubicBezTo>
                  <a:lnTo>
                    <a:pt x="608" y="629"/>
                  </a:lnTo>
                  <a:cubicBezTo>
                    <a:pt x="643" y="653"/>
                    <a:pt x="667" y="665"/>
                    <a:pt x="703" y="665"/>
                  </a:cubicBezTo>
                  <a:cubicBezTo>
                    <a:pt x="763" y="665"/>
                    <a:pt x="822" y="629"/>
                    <a:pt x="870" y="569"/>
                  </a:cubicBezTo>
                  <a:cubicBezTo>
                    <a:pt x="929" y="486"/>
                    <a:pt x="893" y="367"/>
                    <a:pt x="810" y="319"/>
                  </a:cubicBezTo>
                  <a:lnTo>
                    <a:pt x="298" y="22"/>
                  </a:lnTo>
                  <a:cubicBezTo>
                    <a:pt x="272" y="7"/>
                    <a:pt x="244" y="0"/>
                    <a:pt x="215" y="0"/>
                  </a:cubicBezTo>
                  <a:close/>
                </a:path>
              </a:pathLst>
            </a:custGeom>
            <a:grpFill/>
            <a:ln>
              <a:solidFill>
                <a:srgbClr val="FF0000"/>
              </a:solidFill>
            </a:ln>
          </p:spPr>
          <p:txBody>
            <a:bodyPr spcFirstLastPara="1" wrap="square" lIns="68569" tIns="68569" rIns="68569" bIns="68569" anchor="ctr" anchorCtr="0">
              <a:noAutofit/>
            </a:bodyPr>
            <a:lstStyle/>
            <a:p>
              <a:endParaRPr sz="1350" b="1"/>
            </a:p>
          </p:txBody>
        </p:sp>
        <p:sp>
          <p:nvSpPr>
            <p:cNvPr id="65" name="Google Shape;9082;p73">
              <a:extLst>
                <a:ext uri="{FF2B5EF4-FFF2-40B4-BE49-F238E27FC236}">
                  <a16:creationId xmlns:a16="http://schemas.microsoft.com/office/drawing/2014/main" id="{8DEED3BA-1570-C048-B931-DBD7B596737B}"/>
                </a:ext>
              </a:extLst>
            </p:cNvPr>
            <p:cNvSpPr/>
            <p:nvPr/>
          </p:nvSpPr>
          <p:spPr>
            <a:xfrm>
              <a:off x="4186196" y="4213463"/>
              <a:ext cx="29500" cy="21117"/>
            </a:xfrm>
            <a:custGeom>
              <a:avLst/>
              <a:gdLst/>
              <a:ahLst/>
              <a:cxnLst/>
              <a:rect l="l" t="t" r="r" b="b"/>
              <a:pathLst>
                <a:path w="929" h="665" extrusionOk="0">
                  <a:moveTo>
                    <a:pt x="214" y="0"/>
                  </a:moveTo>
                  <a:cubicBezTo>
                    <a:pt x="152" y="0"/>
                    <a:pt x="89" y="33"/>
                    <a:pt x="48" y="82"/>
                  </a:cubicBezTo>
                  <a:cubicBezTo>
                    <a:pt x="0" y="165"/>
                    <a:pt x="36" y="272"/>
                    <a:pt x="107" y="332"/>
                  </a:cubicBezTo>
                  <a:lnTo>
                    <a:pt x="619" y="629"/>
                  </a:lnTo>
                  <a:cubicBezTo>
                    <a:pt x="643" y="641"/>
                    <a:pt x="667" y="665"/>
                    <a:pt x="703" y="665"/>
                  </a:cubicBezTo>
                  <a:cubicBezTo>
                    <a:pt x="762" y="665"/>
                    <a:pt x="822" y="629"/>
                    <a:pt x="869" y="570"/>
                  </a:cubicBezTo>
                  <a:cubicBezTo>
                    <a:pt x="929" y="463"/>
                    <a:pt x="893" y="367"/>
                    <a:pt x="810" y="320"/>
                  </a:cubicBezTo>
                  <a:lnTo>
                    <a:pt x="298" y="22"/>
                  </a:lnTo>
                  <a:cubicBezTo>
                    <a:pt x="272" y="7"/>
                    <a:pt x="243" y="0"/>
                    <a:pt x="214" y="0"/>
                  </a:cubicBezTo>
                  <a:close/>
                </a:path>
              </a:pathLst>
            </a:custGeom>
            <a:grpFill/>
            <a:ln>
              <a:solidFill>
                <a:srgbClr val="FF0000"/>
              </a:solidFill>
            </a:ln>
          </p:spPr>
          <p:txBody>
            <a:bodyPr spcFirstLastPara="1" wrap="square" lIns="68569" tIns="68569" rIns="68569" bIns="68569" anchor="ctr" anchorCtr="0">
              <a:noAutofit/>
            </a:bodyPr>
            <a:lstStyle/>
            <a:p>
              <a:endParaRPr sz="1350" b="1"/>
            </a:p>
          </p:txBody>
        </p:sp>
        <p:sp>
          <p:nvSpPr>
            <p:cNvPr id="66" name="Google Shape;9083;p73">
              <a:extLst>
                <a:ext uri="{FF2B5EF4-FFF2-40B4-BE49-F238E27FC236}">
                  <a16:creationId xmlns:a16="http://schemas.microsoft.com/office/drawing/2014/main" id="{D17A0737-5A64-E046-AFFA-43E47EE26935}"/>
                </a:ext>
              </a:extLst>
            </p:cNvPr>
            <p:cNvSpPr/>
            <p:nvPr/>
          </p:nvSpPr>
          <p:spPr>
            <a:xfrm>
              <a:off x="4425883" y="4213590"/>
              <a:ext cx="29913" cy="21371"/>
            </a:xfrm>
            <a:custGeom>
              <a:avLst/>
              <a:gdLst/>
              <a:ahLst/>
              <a:cxnLst/>
              <a:rect l="l" t="t" r="r" b="b"/>
              <a:pathLst>
                <a:path w="942" h="673" extrusionOk="0">
                  <a:moveTo>
                    <a:pt x="725" y="0"/>
                  </a:moveTo>
                  <a:cubicBezTo>
                    <a:pt x="693" y="0"/>
                    <a:pt x="660" y="10"/>
                    <a:pt x="632" y="30"/>
                  </a:cubicBezTo>
                  <a:lnTo>
                    <a:pt x="120" y="328"/>
                  </a:lnTo>
                  <a:cubicBezTo>
                    <a:pt x="36" y="375"/>
                    <a:pt x="1" y="494"/>
                    <a:pt x="60" y="578"/>
                  </a:cubicBezTo>
                  <a:cubicBezTo>
                    <a:pt x="96" y="637"/>
                    <a:pt x="155" y="673"/>
                    <a:pt x="227" y="673"/>
                  </a:cubicBezTo>
                  <a:cubicBezTo>
                    <a:pt x="251" y="673"/>
                    <a:pt x="286" y="661"/>
                    <a:pt x="310" y="637"/>
                  </a:cubicBezTo>
                  <a:lnTo>
                    <a:pt x="822" y="340"/>
                  </a:lnTo>
                  <a:cubicBezTo>
                    <a:pt x="905" y="280"/>
                    <a:pt x="941" y="161"/>
                    <a:pt x="882" y="89"/>
                  </a:cubicBezTo>
                  <a:cubicBezTo>
                    <a:pt x="850" y="35"/>
                    <a:pt x="788" y="0"/>
                    <a:pt x="725" y="0"/>
                  </a:cubicBezTo>
                  <a:close/>
                </a:path>
              </a:pathLst>
            </a:custGeom>
            <a:grpFill/>
            <a:ln>
              <a:solidFill>
                <a:srgbClr val="FF0000"/>
              </a:solidFill>
            </a:ln>
          </p:spPr>
          <p:txBody>
            <a:bodyPr spcFirstLastPara="1" wrap="square" lIns="68569" tIns="68569" rIns="68569" bIns="68569" anchor="ctr" anchorCtr="0">
              <a:noAutofit/>
            </a:bodyPr>
            <a:lstStyle/>
            <a:p>
              <a:endParaRPr sz="1350" b="1"/>
            </a:p>
          </p:txBody>
        </p:sp>
        <p:sp>
          <p:nvSpPr>
            <p:cNvPr id="67" name="Google Shape;9084;p73">
              <a:extLst>
                <a:ext uri="{FF2B5EF4-FFF2-40B4-BE49-F238E27FC236}">
                  <a16:creationId xmlns:a16="http://schemas.microsoft.com/office/drawing/2014/main" id="{86FECB31-DC42-A34E-85ED-D12F28FE2123}"/>
                </a:ext>
              </a:extLst>
            </p:cNvPr>
            <p:cNvSpPr/>
            <p:nvPr/>
          </p:nvSpPr>
          <p:spPr>
            <a:xfrm>
              <a:off x="4186196" y="4351978"/>
              <a:ext cx="29500" cy="21371"/>
            </a:xfrm>
            <a:custGeom>
              <a:avLst/>
              <a:gdLst/>
              <a:ahLst/>
              <a:cxnLst/>
              <a:rect l="l" t="t" r="r" b="b"/>
              <a:pathLst>
                <a:path w="929" h="673" extrusionOk="0">
                  <a:moveTo>
                    <a:pt x="725" y="0"/>
                  </a:moveTo>
                  <a:cubicBezTo>
                    <a:pt x="692" y="0"/>
                    <a:pt x="660" y="9"/>
                    <a:pt x="631" y="30"/>
                  </a:cubicBezTo>
                  <a:lnTo>
                    <a:pt x="119" y="327"/>
                  </a:lnTo>
                  <a:cubicBezTo>
                    <a:pt x="36" y="375"/>
                    <a:pt x="0" y="494"/>
                    <a:pt x="60" y="589"/>
                  </a:cubicBezTo>
                  <a:cubicBezTo>
                    <a:pt x="95" y="649"/>
                    <a:pt x="155" y="673"/>
                    <a:pt x="226" y="673"/>
                  </a:cubicBezTo>
                  <a:cubicBezTo>
                    <a:pt x="262" y="673"/>
                    <a:pt x="286" y="661"/>
                    <a:pt x="322" y="649"/>
                  </a:cubicBezTo>
                  <a:lnTo>
                    <a:pt x="822" y="351"/>
                  </a:lnTo>
                  <a:cubicBezTo>
                    <a:pt x="893" y="292"/>
                    <a:pt x="929" y="173"/>
                    <a:pt x="881" y="89"/>
                  </a:cubicBezTo>
                  <a:cubicBezTo>
                    <a:pt x="850" y="34"/>
                    <a:pt x="787" y="0"/>
                    <a:pt x="725" y="0"/>
                  </a:cubicBezTo>
                  <a:close/>
                </a:path>
              </a:pathLst>
            </a:custGeom>
            <a:grpFill/>
            <a:ln>
              <a:solidFill>
                <a:srgbClr val="FF0000"/>
              </a:solidFill>
            </a:ln>
          </p:spPr>
          <p:txBody>
            <a:bodyPr spcFirstLastPara="1" wrap="square" lIns="68569" tIns="68569" rIns="68569" bIns="68569" anchor="ctr" anchorCtr="0">
              <a:noAutofit/>
            </a:bodyPr>
            <a:lstStyle/>
            <a:p>
              <a:endParaRPr sz="1350" b="1"/>
            </a:p>
          </p:txBody>
        </p:sp>
      </p:grpSp>
      <p:sp>
        <p:nvSpPr>
          <p:cNvPr id="90" name="正方形/長方形 89">
            <a:extLst>
              <a:ext uri="{FF2B5EF4-FFF2-40B4-BE49-F238E27FC236}">
                <a16:creationId xmlns:a16="http://schemas.microsoft.com/office/drawing/2014/main" id="{8380B08D-3E9D-DC4D-A6C3-CDACF2D2CF6C}"/>
              </a:ext>
            </a:extLst>
          </p:cNvPr>
          <p:cNvSpPr/>
          <p:nvPr/>
        </p:nvSpPr>
        <p:spPr bwMode="auto">
          <a:xfrm>
            <a:off x="5466212" y="4194186"/>
            <a:ext cx="1629948" cy="337500"/>
          </a:xfrm>
          <a:prstGeom prst="rect">
            <a:avLst/>
          </a:prstGeom>
          <a:solidFill>
            <a:srgbClr val="001F5F">
              <a:alpha val="67000"/>
            </a:srgbClr>
          </a:solid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68580" tIns="34290" rIns="68580" bIns="34290" numCol="1" rtlCol="0" anchor="ctr" anchorCtr="0" compatLnSpc="1">
            <a:prstTxWarp prst="textNoShape">
              <a:avLst/>
            </a:prstTxWarp>
          </a:bodyPr>
          <a:lstStyle/>
          <a:p>
            <a:pPr algn="ctr"/>
            <a:r>
              <a:rPr lang="ja-JP" altLang="en-US" sz="1400" b="1">
                <a:solidFill>
                  <a:schemeClr val="bg1"/>
                </a:solidFill>
                <a:latin typeface="Yu Gothic" panose="020B0400000000000000" pitchFamily="34" charset="-128"/>
                <a:ea typeface="Yu Gothic" panose="020B0400000000000000" pitchFamily="34" charset="-128"/>
              </a:rPr>
              <a:t>法</a:t>
            </a:r>
            <a:r>
              <a:rPr lang="en-US" altLang="ja-JP" sz="1400" b="1" dirty="0">
                <a:solidFill>
                  <a:schemeClr val="bg1"/>
                </a:solidFill>
                <a:latin typeface="Yu Gothic" panose="020B0400000000000000" pitchFamily="34" charset="-128"/>
                <a:ea typeface="Yu Gothic" panose="020B0400000000000000" pitchFamily="34" charset="-128"/>
              </a:rPr>
              <a:t>4</a:t>
            </a:r>
            <a:r>
              <a:rPr lang="ja-JP" altLang="en-US" sz="1400" b="1">
                <a:solidFill>
                  <a:schemeClr val="bg1"/>
                </a:solidFill>
                <a:latin typeface="Yu Gothic" panose="020B0400000000000000" pitchFamily="34" charset="-128"/>
                <a:ea typeface="Yu Gothic" panose="020B0400000000000000" pitchFamily="34" charset="-128"/>
              </a:rPr>
              <a:t>条②</a:t>
            </a:r>
            <a:endParaRPr lang="ja-JP" altLang="en-US" sz="1400" b="1" dirty="0">
              <a:solidFill>
                <a:schemeClr val="bg1"/>
              </a:solidFill>
              <a:latin typeface="Yu Gothic" panose="020B0400000000000000" pitchFamily="34" charset="-128"/>
              <a:ea typeface="Yu Gothic" panose="020B0400000000000000" pitchFamily="34" charset="-128"/>
            </a:endParaRPr>
          </a:p>
        </p:txBody>
      </p:sp>
      <p:sp>
        <p:nvSpPr>
          <p:cNvPr id="91" name="正方形/長方形 90">
            <a:extLst>
              <a:ext uri="{FF2B5EF4-FFF2-40B4-BE49-F238E27FC236}">
                <a16:creationId xmlns:a16="http://schemas.microsoft.com/office/drawing/2014/main" id="{22058FAD-D60E-CA4E-ADF5-9BD13419BC48}"/>
              </a:ext>
            </a:extLst>
          </p:cNvPr>
          <p:cNvSpPr/>
          <p:nvPr/>
        </p:nvSpPr>
        <p:spPr bwMode="auto">
          <a:xfrm>
            <a:off x="2007249" y="4194186"/>
            <a:ext cx="1620000" cy="337500"/>
          </a:xfrm>
          <a:prstGeom prst="rect">
            <a:avLst/>
          </a:prstGeom>
          <a:solidFill>
            <a:srgbClr val="001F5F">
              <a:alpha val="67000"/>
            </a:srgbClr>
          </a:solid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68580" tIns="34290" rIns="68580" bIns="34290" numCol="1" rtlCol="0" anchor="ctr" anchorCtr="0" compatLnSpc="1">
            <a:prstTxWarp prst="textNoShape">
              <a:avLst/>
            </a:prstTxWarp>
          </a:bodyPr>
          <a:lstStyle/>
          <a:p>
            <a:pPr algn="ctr"/>
            <a:r>
              <a:rPr lang="ja-JP" altLang="en-US" sz="1400" b="1">
                <a:solidFill>
                  <a:schemeClr val="bg1"/>
                </a:solidFill>
                <a:latin typeface="Yu Gothic" panose="020B0400000000000000" pitchFamily="34" charset="-128"/>
                <a:ea typeface="Yu Gothic" panose="020B0400000000000000" pitchFamily="34" charset="-128"/>
              </a:rPr>
              <a:t>法</a:t>
            </a:r>
            <a:r>
              <a:rPr lang="en-US" altLang="ja-JP" sz="1400" b="1" dirty="0">
                <a:solidFill>
                  <a:schemeClr val="bg1"/>
                </a:solidFill>
                <a:latin typeface="Yu Gothic" panose="020B0400000000000000" pitchFamily="34" charset="-128"/>
                <a:ea typeface="Yu Gothic" panose="020B0400000000000000" pitchFamily="34" charset="-128"/>
              </a:rPr>
              <a:t>4</a:t>
            </a:r>
            <a:r>
              <a:rPr lang="ja-JP" altLang="en-US" sz="1400" b="1">
                <a:solidFill>
                  <a:schemeClr val="bg1"/>
                </a:solidFill>
                <a:latin typeface="Yu Gothic" panose="020B0400000000000000" pitchFamily="34" charset="-128"/>
                <a:ea typeface="Yu Gothic" panose="020B0400000000000000" pitchFamily="34" charset="-128"/>
              </a:rPr>
              <a:t>条③</a:t>
            </a:r>
            <a:endParaRPr lang="ja-JP" altLang="en-US" sz="1400" b="1" dirty="0">
              <a:solidFill>
                <a:schemeClr val="bg1"/>
              </a:solidFill>
              <a:latin typeface="Yu Gothic" panose="020B0400000000000000" pitchFamily="34" charset="-128"/>
              <a:ea typeface="Yu Gothic" panose="020B0400000000000000" pitchFamily="34" charset="-128"/>
            </a:endParaRPr>
          </a:p>
        </p:txBody>
      </p:sp>
      <p:sp>
        <p:nvSpPr>
          <p:cNvPr id="92" name="コンテンツ プレースホルダー 3">
            <a:extLst>
              <a:ext uri="{FF2B5EF4-FFF2-40B4-BE49-F238E27FC236}">
                <a16:creationId xmlns:a16="http://schemas.microsoft.com/office/drawing/2014/main" id="{365632CA-D006-DC40-B74D-13C647E6B77F}"/>
              </a:ext>
            </a:extLst>
          </p:cNvPr>
          <p:cNvSpPr txBox="1">
            <a:spLocks/>
          </p:cNvSpPr>
          <p:nvPr/>
        </p:nvSpPr>
        <p:spPr bwMode="auto">
          <a:xfrm>
            <a:off x="382080" y="807407"/>
            <a:ext cx="8968867" cy="768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7500" tIns="34290" rIns="68580" bIns="34290" numCol="1" anchor="t" anchorCtr="0" compatLnSpc="1">
            <a:prstTxWarp prst="textNoShape">
              <a:avLst/>
            </a:prstTxWarp>
          </a:bodyPr>
          <a:lstStyle>
            <a:lvl1pPr marL="0" indent="0" algn="l" rtl="0" eaLnBrk="0" fontAlgn="base" hangingPunct="0">
              <a:spcBef>
                <a:spcPct val="20000"/>
              </a:spcBef>
              <a:spcAft>
                <a:spcPct val="0"/>
              </a:spcAft>
              <a:buClr>
                <a:schemeClr val="bg1"/>
              </a:buClr>
              <a:buFont typeface="Arial" pitchFamily="34" charset="0"/>
              <a:buChar char="•"/>
              <a:defRPr kumimoji="1" sz="14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marL="265107" indent="-179384" algn="l" rtl="0" eaLnBrk="0" fontAlgn="base" hangingPunct="0">
              <a:spcBef>
                <a:spcPct val="20000"/>
              </a:spcBef>
              <a:spcAft>
                <a:spcPct val="0"/>
              </a:spcAft>
              <a:buClr>
                <a:srgbClr val="B60005"/>
              </a:buClr>
              <a:buFont typeface="Arial" pitchFamily="34" charset="0"/>
              <a:buChar char="•"/>
              <a:defRPr kumimoji="1" sz="14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2pPr>
            <a:lvl3pPr marL="442902" indent="-179384" algn="l" rtl="0" eaLnBrk="0" fontAlgn="base" hangingPunct="0">
              <a:spcBef>
                <a:spcPct val="20000"/>
              </a:spcBef>
              <a:spcAft>
                <a:spcPct val="0"/>
              </a:spcAft>
              <a:buClr>
                <a:srgbClr val="B60005"/>
              </a:buClr>
              <a:buFont typeface="Arial" pitchFamily="34" charset="0"/>
              <a:buChar char="̵"/>
              <a:defRPr kumimoji="1" sz="14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3pPr>
            <a:lvl4pPr marL="623872" indent="-179384" algn="l" rtl="0" eaLnBrk="0" fontAlgn="base" hangingPunct="0">
              <a:spcBef>
                <a:spcPct val="20000"/>
              </a:spcBef>
              <a:spcAft>
                <a:spcPct val="0"/>
              </a:spcAft>
              <a:buClr>
                <a:srgbClr val="B60005"/>
              </a:buClr>
              <a:buFont typeface="Wingdings" pitchFamily="2" charset="2"/>
              <a:buChar char="Ø"/>
              <a:defRPr kumimoji="1" sz="14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4pPr>
            <a:lvl5pPr marL="812780" indent="-179384" algn="l" defTabSz="714357" rtl="0" eaLnBrk="0" fontAlgn="base" hangingPunct="0">
              <a:spcBef>
                <a:spcPct val="20000"/>
              </a:spcBef>
              <a:spcAft>
                <a:spcPct val="0"/>
              </a:spcAft>
              <a:buClr>
                <a:srgbClr val="B60005"/>
              </a:buClr>
              <a:buFont typeface="Wingdings" pitchFamily="2" charset="2"/>
              <a:buChar char="p"/>
              <a:defRPr kumimoji="1" sz="14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537" indent="-228594"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6pPr>
            <a:lvl7pPr marL="2971726" indent="-228594"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7pPr>
            <a:lvl8pPr marL="3428914" indent="-228594"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8pPr>
            <a:lvl9pPr marL="3886103" indent="-228594"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9pPr>
          </a:lstStyle>
          <a:p>
            <a:pPr marL="214313" indent="-214313">
              <a:buClr>
                <a:schemeClr val="tx1">
                  <a:lumMod val="75000"/>
                  <a:lumOff val="25000"/>
                </a:schemeClr>
              </a:buClr>
              <a:buFont typeface="Wingdings" panose="05000000000000000000" pitchFamily="2" charset="2"/>
              <a:buChar char="n"/>
            </a:pPr>
            <a:r>
              <a:rPr lang="ja-JP" altLang="en-US" sz="1500" b="1" kern="0">
                <a:solidFill>
                  <a:srgbClr val="EEBB02"/>
                </a:solidFill>
                <a:latin typeface="Yu Gothic" panose="020B0400000000000000" pitchFamily="34" charset="-128"/>
                <a:ea typeface="Yu Gothic" panose="020B0400000000000000" pitchFamily="34" charset="-128"/>
              </a:rPr>
              <a:t>電子取引</a:t>
            </a:r>
            <a:r>
              <a:rPr lang="ja-JP" altLang="en-US" sz="1500" kern="0">
                <a:latin typeface="Yu Gothic" panose="020B0400000000000000" pitchFamily="34" charset="-128"/>
                <a:ea typeface="Yu Gothic" panose="020B0400000000000000" pitchFamily="34" charset="-128"/>
              </a:rPr>
              <a:t>については、</a:t>
            </a:r>
            <a:r>
              <a:rPr lang="ja-JP" altLang="en-US" sz="1500" b="1" kern="0">
                <a:solidFill>
                  <a:srgbClr val="EEBB02"/>
                </a:solidFill>
                <a:latin typeface="Yu Gothic" panose="020B0400000000000000" pitchFamily="34" charset="-128"/>
                <a:ea typeface="Yu Gothic" panose="020B0400000000000000" pitchFamily="34" charset="-128"/>
              </a:rPr>
              <a:t>原則電子保存が義務付けられました</a:t>
            </a:r>
            <a:r>
              <a:rPr lang="ja-JP" altLang="en-US" sz="1500" kern="0">
                <a:latin typeface="Yu Gothic" panose="020B0400000000000000" pitchFamily="34" charset="-128"/>
                <a:ea typeface="Yu Gothic" panose="020B0400000000000000" pitchFamily="34" charset="-128"/>
              </a:rPr>
              <a:t>。（経過措置あり）</a:t>
            </a:r>
            <a:endParaRPr lang="en-US" altLang="ja-JP" sz="1500" kern="0" dirty="0">
              <a:latin typeface="Yu Gothic" panose="020B0400000000000000" pitchFamily="34" charset="-128"/>
              <a:ea typeface="Yu Gothic" panose="020B0400000000000000" pitchFamily="34" charset="-128"/>
            </a:endParaRPr>
          </a:p>
        </p:txBody>
      </p:sp>
      <p:sp>
        <p:nvSpPr>
          <p:cNvPr id="88" name="四角形吹き出し 87">
            <a:extLst>
              <a:ext uri="{FF2B5EF4-FFF2-40B4-BE49-F238E27FC236}">
                <a16:creationId xmlns:a16="http://schemas.microsoft.com/office/drawing/2014/main" id="{00BFA79D-A193-1547-87A9-5B38BDBD7798}"/>
              </a:ext>
            </a:extLst>
          </p:cNvPr>
          <p:cNvSpPr/>
          <p:nvPr/>
        </p:nvSpPr>
        <p:spPr bwMode="auto">
          <a:xfrm>
            <a:off x="483710" y="5620600"/>
            <a:ext cx="2039139" cy="686407"/>
          </a:xfrm>
          <a:prstGeom prst="wedgeRectCallout">
            <a:avLst>
              <a:gd name="adj1" fmla="val -22098"/>
              <a:gd name="adj2" fmla="val -116745"/>
            </a:avLst>
          </a:prstGeom>
          <a:solidFill>
            <a:srgbClr val="C00000"/>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altLang="ja-JP" sz="1200" b="1" i="0" u="none" strike="noStrike" cap="none" normalizeH="0" baseline="0" dirty="0">
                <a:ln>
                  <a:noFill/>
                </a:ln>
                <a:solidFill>
                  <a:schemeClr val="bg1"/>
                </a:solidFill>
                <a:effectLst/>
                <a:latin typeface="Yu Gothic" panose="020B0400000000000000" pitchFamily="34" charset="-128"/>
                <a:ea typeface="Yu Gothic" panose="020B0400000000000000" pitchFamily="34" charset="-128"/>
              </a:rPr>
              <a:t>【</a:t>
            </a:r>
            <a:r>
              <a:rPr kumimoji="1" lang="ja-JP" altLang="en-US" sz="1200" b="1" i="0" u="none" strike="noStrike" cap="none" normalizeH="0" baseline="0">
                <a:ln>
                  <a:noFill/>
                </a:ln>
                <a:solidFill>
                  <a:schemeClr val="bg1"/>
                </a:solidFill>
                <a:effectLst/>
                <a:latin typeface="Yu Gothic" panose="020B0400000000000000" pitchFamily="34" charset="-128"/>
                <a:ea typeface="Yu Gothic" panose="020B0400000000000000" pitchFamily="34" charset="-128"/>
              </a:rPr>
              <a:t>経過措置</a:t>
            </a:r>
            <a:r>
              <a:rPr kumimoji="1" lang="en-US" altLang="ja-JP" sz="1200" b="1" i="0" u="none" strike="noStrike" cap="none" normalizeH="0" baseline="0" dirty="0">
                <a:ln>
                  <a:noFill/>
                </a:ln>
                <a:solidFill>
                  <a:schemeClr val="bg1"/>
                </a:solidFill>
                <a:effectLst/>
                <a:latin typeface="Yu Gothic" panose="020B0400000000000000" pitchFamily="34" charset="-128"/>
                <a:ea typeface="Yu Gothic" panose="020B0400000000000000" pitchFamily="34" charset="-128"/>
              </a:rPr>
              <a:t>】</a:t>
            </a:r>
            <a:br>
              <a:rPr kumimoji="1" lang="en-US" altLang="ja-JP" sz="1200" b="1" i="0" u="none" strike="noStrike" cap="none" normalizeH="0" baseline="0" dirty="0">
                <a:ln>
                  <a:noFill/>
                </a:ln>
                <a:solidFill>
                  <a:schemeClr val="bg1"/>
                </a:solidFill>
                <a:effectLst/>
                <a:latin typeface="Yu Gothic" panose="020B0400000000000000" pitchFamily="34" charset="-128"/>
                <a:ea typeface="Yu Gothic" panose="020B0400000000000000" pitchFamily="34" charset="-128"/>
              </a:rPr>
            </a:br>
            <a:r>
              <a:rPr kumimoji="1" lang="ja-JP" altLang="en-US" sz="1200" b="1" i="0" u="none" strike="noStrike" cap="none" normalizeH="0" baseline="0">
                <a:ln>
                  <a:noFill/>
                </a:ln>
                <a:solidFill>
                  <a:schemeClr val="bg1"/>
                </a:solidFill>
                <a:effectLst/>
                <a:latin typeface="Yu Gothic" panose="020B0400000000000000" pitchFamily="34" charset="-128"/>
                <a:ea typeface="Yu Gothic" panose="020B0400000000000000" pitchFamily="34" charset="-128"/>
              </a:rPr>
              <a:t>令和</a:t>
            </a:r>
            <a:r>
              <a:rPr kumimoji="1" lang="en-US" altLang="ja-JP" sz="1200" b="1" i="0" u="none" strike="noStrike" cap="none" normalizeH="0" baseline="0" dirty="0">
                <a:ln>
                  <a:noFill/>
                </a:ln>
                <a:solidFill>
                  <a:schemeClr val="bg1"/>
                </a:solidFill>
                <a:effectLst/>
                <a:latin typeface="Yu Gothic" panose="020B0400000000000000" pitchFamily="34" charset="-128"/>
                <a:ea typeface="Yu Gothic" panose="020B0400000000000000" pitchFamily="34" charset="-128"/>
              </a:rPr>
              <a:t>5</a:t>
            </a:r>
            <a:r>
              <a:rPr kumimoji="1" lang="ja-JP" altLang="en-US" sz="1200" b="1" i="0" u="none" strike="noStrike" cap="none" normalizeH="0" baseline="0">
                <a:ln>
                  <a:noFill/>
                </a:ln>
                <a:solidFill>
                  <a:schemeClr val="bg1"/>
                </a:solidFill>
                <a:effectLst/>
                <a:latin typeface="Yu Gothic" panose="020B0400000000000000" pitchFamily="34" charset="-128"/>
                <a:ea typeface="Yu Gothic" panose="020B0400000000000000" pitchFamily="34" charset="-128"/>
              </a:rPr>
              <a:t>年</a:t>
            </a:r>
            <a:r>
              <a:rPr kumimoji="1" lang="en-US" altLang="ja-JP" sz="1200" b="1" i="0" u="none" strike="noStrike" cap="none" normalizeH="0" baseline="0" dirty="0">
                <a:ln>
                  <a:noFill/>
                </a:ln>
                <a:solidFill>
                  <a:schemeClr val="bg1"/>
                </a:solidFill>
                <a:effectLst/>
                <a:latin typeface="Yu Gothic" panose="020B0400000000000000" pitchFamily="34" charset="-128"/>
                <a:ea typeface="Yu Gothic" panose="020B0400000000000000" pitchFamily="34" charset="-128"/>
              </a:rPr>
              <a:t>12</a:t>
            </a:r>
            <a:r>
              <a:rPr kumimoji="1" lang="ja-JP" altLang="en-US" sz="1200" b="1" i="0" u="none" strike="noStrike" cap="none" normalizeH="0" baseline="0">
                <a:ln>
                  <a:noFill/>
                </a:ln>
                <a:solidFill>
                  <a:schemeClr val="bg1"/>
                </a:solidFill>
                <a:effectLst/>
                <a:latin typeface="Yu Gothic" panose="020B0400000000000000" pitchFamily="34" charset="-128"/>
                <a:ea typeface="Yu Gothic" panose="020B0400000000000000" pitchFamily="34" charset="-128"/>
              </a:rPr>
              <a:t>月までは紙保存も認められる</a:t>
            </a:r>
          </a:p>
        </p:txBody>
      </p:sp>
      <p:sp>
        <p:nvSpPr>
          <p:cNvPr id="96" name="正方形/長方形 95">
            <a:extLst>
              <a:ext uri="{FF2B5EF4-FFF2-40B4-BE49-F238E27FC236}">
                <a16:creationId xmlns:a16="http://schemas.microsoft.com/office/drawing/2014/main" id="{98D84041-AA11-6B4B-A8D0-77E388E4EC8C}"/>
              </a:ext>
            </a:extLst>
          </p:cNvPr>
          <p:cNvSpPr/>
          <p:nvPr/>
        </p:nvSpPr>
        <p:spPr bwMode="auto">
          <a:xfrm>
            <a:off x="3755026" y="4194186"/>
            <a:ext cx="1620000" cy="337500"/>
          </a:xfrm>
          <a:prstGeom prst="rect">
            <a:avLst/>
          </a:prstGeom>
          <a:solidFill>
            <a:srgbClr val="001F5F">
              <a:alpha val="67000"/>
            </a:srgbClr>
          </a:solid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68580" tIns="34290" rIns="68580" bIns="34290" numCol="1" rtlCol="0" anchor="ctr" anchorCtr="0" compatLnSpc="1">
            <a:prstTxWarp prst="textNoShape">
              <a:avLst/>
            </a:prstTxWarp>
          </a:bodyPr>
          <a:lstStyle/>
          <a:p>
            <a:pPr algn="ctr"/>
            <a:r>
              <a:rPr lang="ja-JP" altLang="en-US" sz="1400" b="1">
                <a:solidFill>
                  <a:schemeClr val="bg1"/>
                </a:solidFill>
                <a:latin typeface="Yu Gothic" panose="020B0400000000000000" pitchFamily="34" charset="-128"/>
                <a:ea typeface="Yu Gothic" panose="020B0400000000000000" pitchFamily="34" charset="-128"/>
              </a:rPr>
              <a:t>法</a:t>
            </a:r>
            <a:r>
              <a:rPr lang="en-US" altLang="ja-JP" sz="1400" b="1" dirty="0">
                <a:solidFill>
                  <a:schemeClr val="bg1"/>
                </a:solidFill>
                <a:latin typeface="Yu Gothic" panose="020B0400000000000000" pitchFamily="34" charset="-128"/>
                <a:ea typeface="Yu Gothic" panose="020B0400000000000000" pitchFamily="34" charset="-128"/>
              </a:rPr>
              <a:t>4</a:t>
            </a:r>
            <a:r>
              <a:rPr lang="ja-JP" altLang="en-US" sz="1400" b="1">
                <a:solidFill>
                  <a:schemeClr val="bg1"/>
                </a:solidFill>
                <a:latin typeface="Yu Gothic" panose="020B0400000000000000" pitchFamily="34" charset="-128"/>
                <a:ea typeface="Yu Gothic" panose="020B0400000000000000" pitchFamily="34" charset="-128"/>
              </a:rPr>
              <a:t>条②</a:t>
            </a:r>
            <a:r>
              <a:rPr lang="en-US" altLang="ja-JP" sz="1400" b="1" dirty="0">
                <a:solidFill>
                  <a:schemeClr val="bg1"/>
                </a:solidFill>
                <a:latin typeface="Yu Gothic" panose="020B0400000000000000" pitchFamily="34" charset="-128"/>
                <a:ea typeface="Yu Gothic" panose="020B0400000000000000" pitchFamily="34" charset="-128"/>
              </a:rPr>
              <a:t>or</a:t>
            </a:r>
            <a:r>
              <a:rPr lang="ja-JP" altLang="en-US" sz="1400" b="1">
                <a:solidFill>
                  <a:schemeClr val="bg1"/>
                </a:solidFill>
                <a:latin typeface="Yu Gothic" panose="020B0400000000000000" pitchFamily="34" charset="-128"/>
                <a:ea typeface="Yu Gothic" panose="020B0400000000000000" pitchFamily="34" charset="-128"/>
              </a:rPr>
              <a:t>③</a:t>
            </a:r>
            <a:endParaRPr lang="ja-JP" altLang="en-US" sz="1400" b="1" dirty="0">
              <a:solidFill>
                <a:schemeClr val="bg1"/>
              </a:solidFill>
              <a:latin typeface="Yu Gothic" panose="020B0400000000000000" pitchFamily="34" charset="-128"/>
              <a:ea typeface="Yu Gothic" panose="020B0400000000000000" pitchFamily="34" charset="-128"/>
            </a:endParaRPr>
          </a:p>
        </p:txBody>
      </p:sp>
      <p:sp>
        <p:nvSpPr>
          <p:cNvPr id="98" name="正方形/長方形 97">
            <a:extLst>
              <a:ext uri="{FF2B5EF4-FFF2-40B4-BE49-F238E27FC236}">
                <a16:creationId xmlns:a16="http://schemas.microsoft.com/office/drawing/2014/main" id="{F08DA6E6-8932-0C48-A8D6-BE58FDB4D477}"/>
              </a:ext>
            </a:extLst>
          </p:cNvPr>
          <p:cNvSpPr/>
          <p:nvPr/>
        </p:nvSpPr>
        <p:spPr bwMode="auto">
          <a:xfrm>
            <a:off x="5476160" y="4980311"/>
            <a:ext cx="3335184" cy="299528"/>
          </a:xfrm>
          <a:prstGeom prst="rect">
            <a:avLst/>
          </a:prstGeom>
          <a:solidFill>
            <a:schemeClr val="bg1"/>
          </a:solidFill>
          <a:ln w="28575">
            <a:solidFill>
              <a:srgbClr val="FFC000"/>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135000" tIns="108000" rIns="135000" bIns="34290" numCol="1" rtlCol="0" anchor="ctr" anchorCtr="0" compatLnSpc="1">
            <a:prstTxWarp prst="textNoShape">
              <a:avLst/>
            </a:prstTxWarp>
          </a:bodyPr>
          <a:lstStyle/>
          <a:p>
            <a:pPr algn="ctr"/>
            <a:r>
              <a:rPr lang="ja-JP" altLang="en-US" sz="1200" b="1">
                <a:solidFill>
                  <a:srgbClr val="FFC000"/>
                </a:solidFill>
                <a:latin typeface="Yu Gothic" panose="020B0400000000000000" pitchFamily="34" charset="-128"/>
                <a:ea typeface="Yu Gothic" panose="020B0400000000000000" pitchFamily="34" charset="-128"/>
              </a:rPr>
              <a:t>特例：データ</a:t>
            </a:r>
            <a:endParaRPr lang="ja-JP" altLang="en-US" sz="1200" b="1" dirty="0">
              <a:solidFill>
                <a:srgbClr val="FFC000"/>
              </a:solidFill>
              <a:latin typeface="Yu Gothic" panose="020B0400000000000000" pitchFamily="34" charset="-128"/>
              <a:ea typeface="Yu Gothic" panose="020B0400000000000000" pitchFamily="34" charset="-128"/>
            </a:endParaRPr>
          </a:p>
        </p:txBody>
      </p:sp>
      <p:sp>
        <p:nvSpPr>
          <p:cNvPr id="99" name="正方形/長方形 98">
            <a:extLst>
              <a:ext uri="{FF2B5EF4-FFF2-40B4-BE49-F238E27FC236}">
                <a16:creationId xmlns:a16="http://schemas.microsoft.com/office/drawing/2014/main" id="{53E9DD45-2DFC-3245-BEDE-8295269ACB19}"/>
              </a:ext>
            </a:extLst>
          </p:cNvPr>
          <p:cNvSpPr/>
          <p:nvPr/>
        </p:nvSpPr>
        <p:spPr bwMode="auto">
          <a:xfrm>
            <a:off x="2011991" y="4980311"/>
            <a:ext cx="1615258" cy="299528"/>
          </a:xfrm>
          <a:prstGeom prst="rect">
            <a:avLst/>
          </a:prstGeom>
          <a:solidFill>
            <a:schemeClr val="bg1"/>
          </a:solidFill>
          <a:ln w="28575">
            <a:solidFill>
              <a:srgbClr val="FFC000"/>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135000" tIns="108000" rIns="135000" bIns="34290" numCol="1" rtlCol="0" anchor="ctr" anchorCtr="0" compatLnSpc="1">
            <a:prstTxWarp prst="textNoShape">
              <a:avLst/>
            </a:prstTxWarp>
          </a:bodyPr>
          <a:lstStyle/>
          <a:p>
            <a:pPr algn="ctr"/>
            <a:r>
              <a:rPr lang="ja-JP" altLang="en-US" sz="1200" b="1">
                <a:solidFill>
                  <a:srgbClr val="FFC000"/>
                </a:solidFill>
                <a:latin typeface="Yu Gothic" panose="020B0400000000000000" pitchFamily="34" charset="-128"/>
                <a:ea typeface="Yu Gothic" panose="020B0400000000000000" pitchFamily="34" charset="-128"/>
              </a:rPr>
              <a:t>特例：スキャナ</a:t>
            </a:r>
            <a:endParaRPr lang="ja-JP" altLang="en-US" sz="1200" b="1" dirty="0">
              <a:solidFill>
                <a:srgbClr val="FFC000"/>
              </a:solidFill>
              <a:latin typeface="Yu Gothic" panose="020B0400000000000000" pitchFamily="34" charset="-128"/>
              <a:ea typeface="Yu Gothic" panose="020B0400000000000000" pitchFamily="34" charset="-128"/>
            </a:endParaRPr>
          </a:p>
        </p:txBody>
      </p:sp>
      <p:sp>
        <p:nvSpPr>
          <p:cNvPr id="100" name="正方形/長方形 99">
            <a:extLst>
              <a:ext uri="{FF2B5EF4-FFF2-40B4-BE49-F238E27FC236}">
                <a16:creationId xmlns:a16="http://schemas.microsoft.com/office/drawing/2014/main" id="{1224856B-8D82-9A4B-BB5A-49125563506A}"/>
              </a:ext>
            </a:extLst>
          </p:cNvPr>
          <p:cNvSpPr/>
          <p:nvPr/>
        </p:nvSpPr>
        <p:spPr bwMode="auto">
          <a:xfrm>
            <a:off x="3729098" y="4980311"/>
            <a:ext cx="1642971" cy="299528"/>
          </a:xfrm>
          <a:prstGeom prst="rect">
            <a:avLst/>
          </a:prstGeom>
          <a:solidFill>
            <a:schemeClr val="bg1"/>
          </a:solidFill>
          <a:ln w="28575">
            <a:solidFill>
              <a:srgbClr val="FFC000"/>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135000" tIns="108000" rIns="135000" bIns="34290" numCol="1" rtlCol="0" anchor="ctr" anchorCtr="0" compatLnSpc="1">
            <a:prstTxWarp prst="textNoShape">
              <a:avLst/>
            </a:prstTxWarp>
          </a:bodyPr>
          <a:lstStyle/>
          <a:p>
            <a:pPr algn="ctr"/>
            <a:r>
              <a:rPr lang="ja-JP" altLang="en-US" sz="1200" b="1">
                <a:solidFill>
                  <a:srgbClr val="FFC000"/>
                </a:solidFill>
                <a:latin typeface="Yu Gothic" panose="020B0400000000000000" pitchFamily="34" charset="-128"/>
                <a:ea typeface="Yu Gothic" panose="020B0400000000000000" pitchFamily="34" charset="-128"/>
              </a:rPr>
              <a:t>特例：データ</a:t>
            </a:r>
            <a:r>
              <a:rPr lang="en-US" altLang="ja-JP" sz="1200" b="1" dirty="0">
                <a:solidFill>
                  <a:srgbClr val="FFC000"/>
                </a:solidFill>
                <a:latin typeface="Yu Gothic" panose="020B0400000000000000" pitchFamily="34" charset="-128"/>
                <a:ea typeface="Yu Gothic" panose="020B0400000000000000" pitchFamily="34" charset="-128"/>
              </a:rPr>
              <a:t>/</a:t>
            </a:r>
            <a:r>
              <a:rPr lang="ja-JP" altLang="en-US" sz="1200" b="1">
                <a:solidFill>
                  <a:srgbClr val="FFC000"/>
                </a:solidFill>
                <a:latin typeface="Yu Gothic" panose="020B0400000000000000" pitchFamily="34" charset="-128"/>
                <a:ea typeface="Yu Gothic" panose="020B0400000000000000" pitchFamily="34" charset="-128"/>
              </a:rPr>
              <a:t>スキャナ</a:t>
            </a:r>
            <a:endParaRPr lang="ja-JP" altLang="en-US" sz="1200" b="1" dirty="0">
              <a:solidFill>
                <a:srgbClr val="FFC000"/>
              </a:solidFill>
              <a:latin typeface="Yu Gothic" panose="020B0400000000000000" pitchFamily="34" charset="-128"/>
              <a:ea typeface="Yu Gothic" panose="020B0400000000000000" pitchFamily="34" charset="-128"/>
            </a:endParaRPr>
          </a:p>
        </p:txBody>
      </p:sp>
    </p:spTree>
    <p:custDataLst>
      <p:tags r:id="rId1"/>
    </p:custDataLst>
    <p:extLst>
      <p:ext uri="{BB962C8B-B14F-4D97-AF65-F5344CB8AC3E}">
        <p14:creationId xmlns:p14="http://schemas.microsoft.com/office/powerpoint/2010/main" val="1031354282"/>
      </p:ext>
    </p:extLst>
  </p:cSld>
  <p:clrMapOvr>
    <a:masterClrMapping/>
  </p:clrMapOvr>
  <mc:AlternateContent xmlns:mc="http://schemas.openxmlformats.org/markup-compatibility/2006" xmlns:p14="http://schemas.microsoft.com/office/powerpoint/2010/main">
    <mc:Choice Requires="p14">
      <p:transition spd="slow" p14:dur="2000" advTm="67070"/>
    </mc:Choice>
    <mc:Fallback xmlns="">
      <p:transition spd="slow" advTm="67070"/>
    </mc:Fallback>
  </mc:AlternateContent>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AB4CD34-96FB-4E5C-A5C8-B67A4766EDCE}"/>
              </a:ext>
            </a:extLst>
          </p:cNvPr>
          <p:cNvSpPr>
            <a:spLocks noGrp="1"/>
          </p:cNvSpPr>
          <p:nvPr>
            <p:ph type="title"/>
          </p:nvPr>
        </p:nvSpPr>
        <p:spPr/>
        <p:txBody>
          <a:bodyPr/>
          <a:lstStyle/>
          <a:p>
            <a:r>
              <a:rPr lang="en-US" altLang="ja-JP" dirty="0"/>
              <a:t>【</a:t>
            </a:r>
            <a:r>
              <a:rPr lang="ja-JP" altLang="en-US" dirty="0"/>
              <a:t>帳簿・</a:t>
            </a:r>
            <a:r>
              <a:rPr kumimoji="1" lang="ja-JP" altLang="en-US" dirty="0"/>
              <a:t>ご参考</a:t>
            </a:r>
            <a:r>
              <a:rPr lang="en-US" altLang="ja-JP" dirty="0"/>
              <a:t>】</a:t>
            </a:r>
            <a:r>
              <a:rPr kumimoji="1" lang="ja-JP" altLang="en-US" dirty="0"/>
              <a:t>帳簿電子化により期待される効果</a:t>
            </a:r>
          </a:p>
        </p:txBody>
      </p:sp>
      <p:sp>
        <p:nvSpPr>
          <p:cNvPr id="8" name="フローチャート: 複数書類 7">
            <a:extLst>
              <a:ext uri="{FF2B5EF4-FFF2-40B4-BE49-F238E27FC236}">
                <a16:creationId xmlns:a16="http://schemas.microsoft.com/office/drawing/2014/main" id="{D9E907DE-460B-4207-BE28-6C9A8FCB016F}"/>
              </a:ext>
            </a:extLst>
          </p:cNvPr>
          <p:cNvSpPr/>
          <p:nvPr/>
        </p:nvSpPr>
        <p:spPr bwMode="auto">
          <a:xfrm>
            <a:off x="1138304" y="2112537"/>
            <a:ext cx="919625" cy="775933"/>
          </a:xfrm>
          <a:prstGeom prst="flowChartMultidocument">
            <a:avLst/>
          </a:prstGeom>
          <a:solidFill>
            <a:schemeClr val="accent1">
              <a:lumMod val="20000"/>
              <a:lumOff val="80000"/>
            </a:schemeClr>
          </a:solidFill>
          <a:ln w="9525" cap="flat" cmpd="sng" algn="ctr">
            <a:solidFill>
              <a:schemeClr val="tx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chemeClr val="tx1">
                    <a:lumMod val="75000"/>
                    <a:lumOff val="25000"/>
                  </a:schemeClr>
                </a:solidFill>
                <a:effectLst/>
                <a:latin typeface="+mj-ea"/>
                <a:ea typeface="+mj-ea"/>
              </a:rPr>
              <a:t>仕訳帳</a:t>
            </a:r>
          </a:p>
        </p:txBody>
      </p:sp>
      <p:sp>
        <p:nvSpPr>
          <p:cNvPr id="9" name="フローチャート: 複数書類 8">
            <a:extLst>
              <a:ext uri="{FF2B5EF4-FFF2-40B4-BE49-F238E27FC236}">
                <a16:creationId xmlns:a16="http://schemas.microsoft.com/office/drawing/2014/main" id="{0C564742-D08F-4AA8-96FB-F951D34ED3C2}"/>
              </a:ext>
            </a:extLst>
          </p:cNvPr>
          <p:cNvSpPr/>
          <p:nvPr/>
        </p:nvSpPr>
        <p:spPr bwMode="auto">
          <a:xfrm>
            <a:off x="2427594" y="2112537"/>
            <a:ext cx="919625" cy="775933"/>
          </a:xfrm>
          <a:prstGeom prst="flowChartMultidocument">
            <a:avLst/>
          </a:prstGeom>
          <a:solidFill>
            <a:schemeClr val="accent1">
              <a:lumMod val="20000"/>
              <a:lumOff val="80000"/>
            </a:schemeClr>
          </a:solidFill>
          <a:ln w="9525" cap="flat" cmpd="sng" algn="ctr">
            <a:solidFill>
              <a:schemeClr val="tx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1200" dirty="0">
                <a:solidFill>
                  <a:schemeClr val="tx1">
                    <a:lumMod val="75000"/>
                    <a:lumOff val="25000"/>
                  </a:schemeClr>
                </a:solidFill>
                <a:latin typeface="+mj-ea"/>
                <a:ea typeface="+mj-ea"/>
              </a:rPr>
              <a:t>元</a:t>
            </a:r>
            <a:r>
              <a:rPr kumimoji="1" lang="ja-JP" altLang="en-US" sz="1200" b="0" i="0" u="none" strike="noStrike" cap="none" normalizeH="0" baseline="0" dirty="0">
                <a:ln>
                  <a:noFill/>
                </a:ln>
                <a:solidFill>
                  <a:schemeClr val="tx1">
                    <a:lumMod val="75000"/>
                    <a:lumOff val="25000"/>
                  </a:schemeClr>
                </a:solidFill>
                <a:effectLst/>
                <a:latin typeface="+mj-ea"/>
                <a:ea typeface="+mj-ea"/>
              </a:rPr>
              <a:t>帳</a:t>
            </a:r>
          </a:p>
        </p:txBody>
      </p:sp>
      <p:sp>
        <p:nvSpPr>
          <p:cNvPr id="10" name="フローチャート: 複数書類 9">
            <a:extLst>
              <a:ext uri="{FF2B5EF4-FFF2-40B4-BE49-F238E27FC236}">
                <a16:creationId xmlns:a16="http://schemas.microsoft.com/office/drawing/2014/main" id="{D3E4C02B-3DB4-43B5-B4EB-092502EE5CB3}"/>
              </a:ext>
            </a:extLst>
          </p:cNvPr>
          <p:cNvSpPr/>
          <p:nvPr/>
        </p:nvSpPr>
        <p:spPr bwMode="auto">
          <a:xfrm>
            <a:off x="1721988" y="3052711"/>
            <a:ext cx="919625" cy="775933"/>
          </a:xfrm>
          <a:prstGeom prst="flowChartMultidocument">
            <a:avLst/>
          </a:prstGeom>
          <a:solidFill>
            <a:schemeClr val="accent1">
              <a:lumMod val="20000"/>
              <a:lumOff val="80000"/>
            </a:schemeClr>
          </a:solidFill>
          <a:ln w="9525" cap="flat" cmpd="sng" algn="ctr">
            <a:solidFill>
              <a:schemeClr val="tx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1200" dirty="0">
                <a:solidFill>
                  <a:schemeClr val="tx1">
                    <a:lumMod val="75000"/>
                    <a:lumOff val="25000"/>
                  </a:schemeClr>
                </a:solidFill>
                <a:latin typeface="+mj-ea"/>
                <a:ea typeface="+mj-ea"/>
              </a:rPr>
              <a:t>補助元</a:t>
            </a:r>
            <a:r>
              <a:rPr kumimoji="1" lang="ja-JP" altLang="en-US" sz="1200" b="0" i="0" u="none" strike="noStrike" cap="none" normalizeH="0" baseline="0" dirty="0">
                <a:ln>
                  <a:noFill/>
                </a:ln>
                <a:solidFill>
                  <a:schemeClr val="tx1">
                    <a:lumMod val="75000"/>
                    <a:lumOff val="25000"/>
                  </a:schemeClr>
                </a:solidFill>
                <a:effectLst/>
                <a:latin typeface="+mj-ea"/>
                <a:ea typeface="+mj-ea"/>
              </a:rPr>
              <a:t>帳</a:t>
            </a:r>
          </a:p>
        </p:txBody>
      </p:sp>
      <p:sp>
        <p:nvSpPr>
          <p:cNvPr id="11" name="正方形/長方形 10">
            <a:extLst>
              <a:ext uri="{FF2B5EF4-FFF2-40B4-BE49-F238E27FC236}">
                <a16:creationId xmlns:a16="http://schemas.microsoft.com/office/drawing/2014/main" id="{4E2910C3-668C-4E90-8AE3-670A4329333C}"/>
              </a:ext>
            </a:extLst>
          </p:cNvPr>
          <p:cNvSpPr/>
          <p:nvPr/>
        </p:nvSpPr>
        <p:spPr bwMode="auto">
          <a:xfrm>
            <a:off x="483671" y="1435060"/>
            <a:ext cx="3667936" cy="369048"/>
          </a:xfrm>
          <a:prstGeom prst="rect">
            <a:avLst/>
          </a:prstGeom>
          <a:solidFill>
            <a:schemeClr val="tx2"/>
          </a:solidFill>
          <a:ln w="12700">
            <a:solidFill>
              <a:schemeClr val="tx2"/>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0" anchor="ctr" anchorCtr="0" compatLnSpc="1">
            <a:prstTxWarp prst="textNoShape">
              <a:avLst/>
            </a:prstTxWarp>
          </a:bodyPr>
          <a:lstStyle/>
          <a:p>
            <a:pPr algn="ctr"/>
            <a:r>
              <a:rPr lang="ja-JP" altLang="en-US" sz="1200" b="1" dirty="0">
                <a:solidFill>
                  <a:schemeClr val="bg1"/>
                </a:solidFill>
                <a:latin typeface="Segoe UI"/>
                <a:ea typeface="メイリオ"/>
              </a:rPr>
              <a:t>通常の場合</a:t>
            </a:r>
            <a:endParaRPr lang="en-US" altLang="ja-JP" sz="1200" b="1" dirty="0">
              <a:solidFill>
                <a:schemeClr val="bg1"/>
              </a:solidFill>
              <a:latin typeface="Segoe UI"/>
              <a:ea typeface="メイリオ"/>
            </a:endParaRPr>
          </a:p>
        </p:txBody>
      </p:sp>
      <p:sp>
        <p:nvSpPr>
          <p:cNvPr id="12" name="正方形/長方形 11">
            <a:extLst>
              <a:ext uri="{FF2B5EF4-FFF2-40B4-BE49-F238E27FC236}">
                <a16:creationId xmlns:a16="http://schemas.microsoft.com/office/drawing/2014/main" id="{2A64904E-346D-4DC4-AB80-E2E702E4BD59}"/>
              </a:ext>
            </a:extLst>
          </p:cNvPr>
          <p:cNvSpPr/>
          <p:nvPr/>
        </p:nvSpPr>
        <p:spPr bwMode="auto">
          <a:xfrm>
            <a:off x="4992395" y="1435060"/>
            <a:ext cx="3667934" cy="369048"/>
          </a:xfrm>
          <a:prstGeom prst="rect">
            <a:avLst/>
          </a:prstGeom>
          <a:solidFill>
            <a:schemeClr val="tx2"/>
          </a:solidFill>
          <a:ln w="12700">
            <a:solidFill>
              <a:schemeClr val="tx2"/>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0" anchor="ctr" anchorCtr="0" compatLnSpc="1">
            <a:prstTxWarp prst="textNoShape">
              <a:avLst/>
            </a:prstTxWarp>
          </a:bodyPr>
          <a:lstStyle/>
          <a:p>
            <a:pPr algn="ctr"/>
            <a:r>
              <a:rPr lang="ja-JP" altLang="en-US" sz="1200" b="1" dirty="0">
                <a:solidFill>
                  <a:schemeClr val="bg1"/>
                </a:solidFill>
                <a:latin typeface="Segoe UI"/>
                <a:ea typeface="メイリオ"/>
              </a:rPr>
              <a:t>帳簿電子化対応している場合</a:t>
            </a:r>
            <a:endParaRPr lang="en-US" altLang="ja-JP" sz="1200" b="1" dirty="0">
              <a:solidFill>
                <a:schemeClr val="bg1"/>
              </a:solidFill>
              <a:latin typeface="Segoe UI"/>
              <a:ea typeface="メイリオ"/>
            </a:endParaRPr>
          </a:p>
        </p:txBody>
      </p:sp>
      <p:sp>
        <p:nvSpPr>
          <p:cNvPr id="13" name="フローチャート: 磁気ディスク 12">
            <a:extLst>
              <a:ext uri="{FF2B5EF4-FFF2-40B4-BE49-F238E27FC236}">
                <a16:creationId xmlns:a16="http://schemas.microsoft.com/office/drawing/2014/main" id="{C7F21D7C-CCDF-4B7C-AD0C-0D1E647A841F}"/>
              </a:ext>
            </a:extLst>
          </p:cNvPr>
          <p:cNvSpPr/>
          <p:nvPr/>
        </p:nvSpPr>
        <p:spPr bwMode="auto">
          <a:xfrm>
            <a:off x="5962287" y="2299854"/>
            <a:ext cx="1728149" cy="1140823"/>
          </a:xfrm>
          <a:prstGeom prst="flowChartMagneticDisk">
            <a:avLst/>
          </a:prstGeom>
          <a:solidFill>
            <a:schemeClr val="accent1">
              <a:lumMod val="20000"/>
              <a:lumOff val="80000"/>
            </a:schemeClr>
          </a:solidFill>
          <a:ln w="9525" cap="flat" cmpd="sng" algn="ctr">
            <a:solidFill>
              <a:schemeClr val="tx2"/>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lang="ja-JP" altLang="en-US" sz="1200" dirty="0">
                <a:solidFill>
                  <a:schemeClr val="tx1">
                    <a:lumMod val="75000"/>
                    <a:lumOff val="25000"/>
                  </a:schemeClr>
                </a:solidFill>
                <a:latin typeface="+mj-ea"/>
                <a:ea typeface="+mj-ea"/>
              </a:rPr>
              <a:t>会計システム</a:t>
            </a:r>
          </a:p>
        </p:txBody>
      </p:sp>
      <p:sp>
        <p:nvSpPr>
          <p:cNvPr id="15" name="コンテンツ プレースホルダー 2">
            <a:extLst>
              <a:ext uri="{FF2B5EF4-FFF2-40B4-BE49-F238E27FC236}">
                <a16:creationId xmlns:a16="http://schemas.microsoft.com/office/drawing/2014/main" id="{AD720D28-C925-43DD-9336-30C35588FE92}"/>
              </a:ext>
            </a:extLst>
          </p:cNvPr>
          <p:cNvSpPr txBox="1">
            <a:spLocks/>
          </p:cNvSpPr>
          <p:nvPr/>
        </p:nvSpPr>
        <p:spPr bwMode="auto">
          <a:xfrm>
            <a:off x="264159" y="784576"/>
            <a:ext cx="880457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000" tIns="45720" rIns="91440" bIns="45720" numCol="1" anchor="t" anchorCtr="0" compatLnSpc="1">
            <a:prstTxWarp prst="textNoShape">
              <a:avLst/>
            </a:prstTxWarp>
          </a:bodyPr>
          <a:lstStyle>
            <a:lvl1pPr marL="0" indent="0" algn="l" rtl="0" eaLnBrk="0" fontAlgn="base" hangingPunct="0">
              <a:spcBef>
                <a:spcPct val="20000"/>
              </a:spcBef>
              <a:spcAft>
                <a:spcPct val="0"/>
              </a:spcAft>
              <a:buClr>
                <a:schemeClr val="bg1"/>
              </a:buClr>
              <a:buFont typeface="Arial" pitchFamily="34" charset="0"/>
              <a:buChar char="•"/>
              <a:defRPr kumimoji="1" sz="1400" b="0">
                <a:solidFill>
                  <a:schemeClr val="tx1">
                    <a:lumMod val="75000"/>
                    <a:lumOff val="25000"/>
                  </a:schemeClr>
                </a:solidFill>
                <a:latin typeface="メイリオ" panose="020B0604030504040204" pitchFamily="50" charset="-128"/>
                <a:ea typeface="+mj-ea"/>
                <a:cs typeface="メイリオ" panose="020B0604030504040204" pitchFamily="50" charset="-128"/>
              </a:defRPr>
            </a:lvl1pPr>
            <a:lvl2pPr marL="265113" indent="-179388" algn="l" rtl="0" eaLnBrk="0" fontAlgn="base" hangingPunct="0">
              <a:spcBef>
                <a:spcPct val="20000"/>
              </a:spcBef>
              <a:spcAft>
                <a:spcPct val="0"/>
              </a:spcAft>
              <a:buClr>
                <a:srgbClr val="B60005"/>
              </a:buClr>
              <a:buFont typeface="Arial" pitchFamily="34" charset="0"/>
              <a:buChar char="•"/>
              <a:defRPr kumimoji="1" sz="1400" b="0">
                <a:solidFill>
                  <a:schemeClr val="tx1">
                    <a:lumMod val="75000"/>
                    <a:lumOff val="25000"/>
                  </a:schemeClr>
                </a:solidFill>
                <a:latin typeface="メイリオ" panose="020B0604030504040204" pitchFamily="50" charset="-128"/>
                <a:ea typeface="+mj-ea"/>
                <a:cs typeface="メイリオ" panose="020B0604030504040204" pitchFamily="50" charset="-128"/>
              </a:defRPr>
            </a:lvl2pPr>
            <a:lvl3pPr marL="442913" indent="-179388" algn="l" rtl="0" eaLnBrk="0" fontAlgn="base" hangingPunct="0">
              <a:spcBef>
                <a:spcPct val="20000"/>
              </a:spcBef>
              <a:spcAft>
                <a:spcPct val="0"/>
              </a:spcAft>
              <a:buClr>
                <a:srgbClr val="B60005"/>
              </a:buClr>
              <a:buFont typeface="Arial" pitchFamily="34" charset="0"/>
              <a:buChar char="̵"/>
              <a:defRPr kumimoji="1" sz="1400" b="0">
                <a:solidFill>
                  <a:schemeClr val="tx1">
                    <a:lumMod val="75000"/>
                    <a:lumOff val="25000"/>
                  </a:schemeClr>
                </a:solidFill>
                <a:latin typeface="メイリオ" panose="020B0604030504040204" pitchFamily="50" charset="-128"/>
                <a:ea typeface="+mj-ea"/>
                <a:cs typeface="メイリオ" panose="020B0604030504040204" pitchFamily="50" charset="-128"/>
              </a:defRPr>
            </a:lvl3pPr>
            <a:lvl4pPr marL="623888" indent="-179388" algn="l" rtl="0" eaLnBrk="0" fontAlgn="base" hangingPunct="0">
              <a:spcBef>
                <a:spcPct val="20000"/>
              </a:spcBef>
              <a:spcAft>
                <a:spcPct val="0"/>
              </a:spcAft>
              <a:buClr>
                <a:srgbClr val="B60005"/>
              </a:buClr>
              <a:buFont typeface="Wingdings" pitchFamily="2" charset="2"/>
              <a:buChar char="Ø"/>
              <a:defRPr kumimoji="1" sz="1400" b="0">
                <a:solidFill>
                  <a:schemeClr val="tx1">
                    <a:lumMod val="75000"/>
                    <a:lumOff val="25000"/>
                  </a:schemeClr>
                </a:solidFill>
                <a:latin typeface="メイリオ" panose="020B0604030504040204" pitchFamily="50" charset="-128"/>
                <a:ea typeface="+mj-ea"/>
                <a:cs typeface="メイリオ" panose="020B0604030504040204" pitchFamily="50" charset="-128"/>
              </a:defRPr>
            </a:lvl4pPr>
            <a:lvl5pPr marL="812800" indent="-179388" algn="l" defTabSz="714375" rtl="0" eaLnBrk="0" fontAlgn="base" hangingPunct="0">
              <a:spcBef>
                <a:spcPct val="20000"/>
              </a:spcBef>
              <a:spcAft>
                <a:spcPct val="0"/>
              </a:spcAft>
              <a:buClr>
                <a:srgbClr val="B60005"/>
              </a:buClr>
              <a:buFont typeface="Wingdings" pitchFamily="2" charset="2"/>
              <a:buChar char="p"/>
              <a:defRPr kumimoji="1" sz="1400" b="0">
                <a:solidFill>
                  <a:schemeClr val="tx1">
                    <a:lumMod val="75000"/>
                    <a:lumOff val="25000"/>
                  </a:schemeClr>
                </a:solidFill>
                <a:latin typeface="メイリオ" panose="020B0604030504040204" pitchFamily="50" charset="-128"/>
                <a:ea typeface="+mj-ea"/>
                <a:cs typeface="メイリオ" panose="020B0604030504040204" pitchFamily="50" charset="-128"/>
              </a:defRPr>
            </a:lvl5pPr>
            <a:lvl6pPr marL="2514600" indent="-228600"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6pPr>
            <a:lvl7pPr marL="2971800" indent="-228600"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7pPr>
            <a:lvl8pPr marL="3429000" indent="-228600"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8pPr>
            <a:lvl9pPr marL="3886200" indent="-228600"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9pPr>
          </a:lstStyle>
          <a:p>
            <a:pPr marL="285750" indent="-285750">
              <a:buClrTx/>
              <a:buFont typeface="Wingdings" panose="05000000000000000000" pitchFamily="2" charset="2"/>
              <a:buChar char="n"/>
            </a:pPr>
            <a:r>
              <a:rPr lang="ja-JP" altLang="en-US" kern="0" dirty="0">
                <a:latin typeface="Yu Gothic" panose="020B0400000000000000" pitchFamily="34" charset="-128"/>
                <a:ea typeface="Yu Gothic" panose="020B0400000000000000" pitchFamily="34" charset="-128"/>
              </a:rPr>
              <a:t>国税関係帳簿の電子化を行うことにより、下記の効果が期待されます。</a:t>
            </a:r>
            <a:endParaRPr lang="en-US" altLang="ja-JP" kern="0" dirty="0">
              <a:latin typeface="Yu Gothic" panose="020B0400000000000000" pitchFamily="34" charset="-128"/>
              <a:ea typeface="Yu Gothic" panose="020B0400000000000000" pitchFamily="34" charset="-128"/>
            </a:endParaRPr>
          </a:p>
        </p:txBody>
      </p:sp>
      <p:sp>
        <p:nvSpPr>
          <p:cNvPr id="16" name="二等辺三角形 15">
            <a:extLst>
              <a:ext uri="{FF2B5EF4-FFF2-40B4-BE49-F238E27FC236}">
                <a16:creationId xmlns:a16="http://schemas.microsoft.com/office/drawing/2014/main" id="{A1CE5C27-1800-443E-BC5F-4B51B9C67DBB}"/>
              </a:ext>
            </a:extLst>
          </p:cNvPr>
          <p:cNvSpPr/>
          <p:nvPr/>
        </p:nvSpPr>
        <p:spPr bwMode="auto">
          <a:xfrm rot="5400000">
            <a:off x="4213205" y="2867005"/>
            <a:ext cx="836023" cy="242360"/>
          </a:xfrm>
          <a:prstGeom prst="triangle">
            <a:avLst/>
          </a:prstGeom>
          <a:solidFill>
            <a:schemeClr val="bg1">
              <a:lumMod val="75000"/>
            </a:schemeClr>
          </a:solidFill>
          <a:ln w="9525" cap="flat" cmpd="sng" algn="ctr">
            <a:solidFill>
              <a:schemeClr val="bg1">
                <a:lumMod val="7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Arial" pitchFamily="34" charset="0"/>
              <a:ea typeface="ＭＳ Ｐゴシック" pitchFamily="50" charset="-128"/>
            </a:endParaRPr>
          </a:p>
        </p:txBody>
      </p:sp>
      <p:sp>
        <p:nvSpPr>
          <p:cNvPr id="17" name="正方形/長方形 16">
            <a:extLst>
              <a:ext uri="{FF2B5EF4-FFF2-40B4-BE49-F238E27FC236}">
                <a16:creationId xmlns:a16="http://schemas.microsoft.com/office/drawing/2014/main" id="{81C9A3BA-0BE4-438E-B271-DC32B251814A}"/>
              </a:ext>
            </a:extLst>
          </p:cNvPr>
          <p:cNvSpPr/>
          <p:nvPr/>
        </p:nvSpPr>
        <p:spPr bwMode="auto">
          <a:xfrm>
            <a:off x="483671" y="4610382"/>
            <a:ext cx="3667936" cy="1581408"/>
          </a:xfrm>
          <a:prstGeom prst="rect">
            <a:avLst/>
          </a:prstGeom>
          <a:noFill/>
          <a:ln w="19050">
            <a:solidFill>
              <a:schemeClr val="tx2"/>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108000" tIns="108000" rIns="108000" bIns="108000" numCol="1" rtlCol="0" anchor="t" anchorCtr="0" compatLnSpc="1">
            <a:prstTxWarp prst="textNoShape">
              <a:avLst/>
            </a:prstTxWarp>
          </a:bodyPr>
          <a:lstStyle/>
          <a:p>
            <a:pPr marL="171450" indent="-171450">
              <a:spcBef>
                <a:spcPts val="600"/>
              </a:spcBef>
              <a:buFont typeface="Arial" panose="020B0604020202020204" pitchFamily="34" charset="0"/>
              <a:buChar char="•"/>
            </a:pPr>
            <a:r>
              <a:rPr lang="ja-JP" altLang="en-US" sz="1200" dirty="0">
                <a:solidFill>
                  <a:schemeClr val="tx1">
                    <a:lumMod val="75000"/>
                    <a:lumOff val="25000"/>
                  </a:schemeClr>
                </a:solidFill>
                <a:latin typeface="Segoe UI"/>
                <a:ea typeface="メイリオ"/>
              </a:rPr>
              <a:t>事業年度毎に各帳簿について</a:t>
            </a:r>
            <a:r>
              <a:rPr lang="ja-JP" altLang="en-US" sz="1200">
                <a:solidFill>
                  <a:schemeClr val="tx1">
                    <a:lumMod val="75000"/>
                    <a:lumOff val="25000"/>
                  </a:schemeClr>
                </a:solidFill>
                <a:latin typeface="Segoe UI"/>
                <a:ea typeface="メイリオ"/>
              </a:rPr>
              <a:t>、書面</a:t>
            </a:r>
            <a:r>
              <a:rPr lang="en-US" altLang="ja-JP" sz="1200">
                <a:solidFill>
                  <a:schemeClr val="tx1">
                    <a:lumMod val="75000"/>
                    <a:lumOff val="25000"/>
                  </a:schemeClr>
                </a:solidFill>
                <a:latin typeface="Segoe UI"/>
                <a:ea typeface="メイリオ"/>
              </a:rPr>
              <a:t>(</a:t>
            </a:r>
            <a:r>
              <a:rPr lang="ja-JP" altLang="en-US" sz="1200">
                <a:solidFill>
                  <a:schemeClr val="tx1">
                    <a:lumMod val="75000"/>
                    <a:lumOff val="25000"/>
                  </a:schemeClr>
                </a:solidFill>
                <a:latin typeface="Segoe UI"/>
                <a:ea typeface="メイリオ"/>
              </a:rPr>
              <a:t>紙</a:t>
            </a:r>
            <a:r>
              <a:rPr lang="en-US" altLang="ja-JP" sz="1200" dirty="0">
                <a:solidFill>
                  <a:schemeClr val="tx1">
                    <a:lumMod val="75000"/>
                    <a:lumOff val="25000"/>
                  </a:schemeClr>
                </a:solidFill>
                <a:latin typeface="Segoe UI"/>
                <a:ea typeface="メイリオ"/>
              </a:rPr>
              <a:t>)</a:t>
            </a:r>
            <a:r>
              <a:rPr lang="ja-JP" altLang="en-US" sz="1200" dirty="0">
                <a:solidFill>
                  <a:schemeClr val="tx1">
                    <a:lumMod val="75000"/>
                    <a:lumOff val="25000"/>
                  </a:schemeClr>
                </a:solidFill>
                <a:latin typeface="Segoe UI"/>
                <a:ea typeface="メイリオ"/>
              </a:rPr>
              <a:t>の状態で保存する必要があるため、</a:t>
            </a:r>
            <a:r>
              <a:rPr lang="ja-JP" altLang="en-US" sz="1200" b="1" dirty="0">
                <a:solidFill>
                  <a:srgbClr val="B61703"/>
                </a:solidFill>
                <a:latin typeface="Segoe UI"/>
                <a:ea typeface="メイリオ"/>
              </a:rPr>
              <a:t>印刷およびファイリングの手間が発生</a:t>
            </a:r>
            <a:r>
              <a:rPr lang="ja-JP" altLang="en-US" sz="1200" dirty="0">
                <a:solidFill>
                  <a:schemeClr val="tx1">
                    <a:lumMod val="75000"/>
                    <a:lumOff val="25000"/>
                  </a:schemeClr>
                </a:solidFill>
                <a:latin typeface="Segoe UI"/>
                <a:ea typeface="メイリオ"/>
              </a:rPr>
              <a:t>している</a:t>
            </a:r>
            <a:endParaRPr lang="en-US" altLang="ja-JP" sz="1200" dirty="0">
              <a:solidFill>
                <a:schemeClr val="tx1">
                  <a:lumMod val="75000"/>
                  <a:lumOff val="25000"/>
                </a:schemeClr>
              </a:solidFill>
              <a:latin typeface="Segoe UI"/>
              <a:ea typeface="メイリオ"/>
            </a:endParaRPr>
          </a:p>
          <a:p>
            <a:pPr marL="171450" indent="-171450">
              <a:spcBef>
                <a:spcPts val="600"/>
              </a:spcBef>
              <a:buFont typeface="Arial" panose="020B0604020202020204" pitchFamily="34" charset="0"/>
              <a:buChar char="•"/>
            </a:pPr>
            <a:r>
              <a:rPr lang="ja-JP" altLang="en-US" sz="1200" dirty="0">
                <a:solidFill>
                  <a:schemeClr val="tx1">
                    <a:lumMod val="75000"/>
                    <a:lumOff val="25000"/>
                  </a:schemeClr>
                </a:solidFill>
                <a:latin typeface="Segoe UI"/>
                <a:ea typeface="メイリオ"/>
              </a:rPr>
              <a:t>帳簿保存期間は、通常</a:t>
            </a:r>
            <a:r>
              <a:rPr lang="en-US" altLang="ja-JP" sz="1200" dirty="0">
                <a:solidFill>
                  <a:schemeClr val="tx1">
                    <a:lumMod val="75000"/>
                    <a:lumOff val="25000"/>
                  </a:schemeClr>
                </a:solidFill>
                <a:latin typeface="Segoe UI"/>
                <a:ea typeface="メイリオ"/>
              </a:rPr>
              <a:t>7</a:t>
            </a:r>
            <a:r>
              <a:rPr lang="ja-JP" altLang="en-US" sz="1200" dirty="0">
                <a:solidFill>
                  <a:schemeClr val="tx1">
                    <a:lumMod val="75000"/>
                    <a:lumOff val="25000"/>
                  </a:schemeClr>
                </a:solidFill>
                <a:latin typeface="Segoe UI"/>
                <a:ea typeface="メイリオ"/>
              </a:rPr>
              <a:t>年間、繰越欠損金控除を考慮する場合には最大</a:t>
            </a:r>
            <a:r>
              <a:rPr lang="en-US" altLang="ja-JP" sz="1200" dirty="0">
                <a:solidFill>
                  <a:schemeClr val="tx1">
                    <a:lumMod val="75000"/>
                    <a:lumOff val="25000"/>
                  </a:schemeClr>
                </a:solidFill>
                <a:latin typeface="Segoe UI"/>
                <a:ea typeface="メイリオ"/>
              </a:rPr>
              <a:t>10</a:t>
            </a:r>
            <a:r>
              <a:rPr lang="ja-JP" altLang="en-US" sz="1200" dirty="0">
                <a:solidFill>
                  <a:schemeClr val="tx1">
                    <a:lumMod val="75000"/>
                    <a:lumOff val="25000"/>
                  </a:schemeClr>
                </a:solidFill>
                <a:latin typeface="Segoe UI"/>
                <a:ea typeface="メイリオ"/>
              </a:rPr>
              <a:t>年間にわたって帳簿の保存が必要となり、</a:t>
            </a:r>
            <a:r>
              <a:rPr lang="ja-JP" altLang="en-US" sz="1200" b="1" dirty="0">
                <a:solidFill>
                  <a:srgbClr val="B61703"/>
                </a:solidFill>
                <a:latin typeface="Segoe UI"/>
                <a:ea typeface="メイリオ"/>
              </a:rPr>
              <a:t>保管しておくための書庫や外部倉庫などが必要</a:t>
            </a:r>
            <a:r>
              <a:rPr lang="ja-JP" altLang="en-US" sz="1200" dirty="0">
                <a:solidFill>
                  <a:schemeClr val="tx1">
                    <a:lumMod val="75000"/>
                    <a:lumOff val="25000"/>
                  </a:schemeClr>
                </a:solidFill>
                <a:latin typeface="Segoe UI"/>
                <a:ea typeface="メイリオ"/>
              </a:rPr>
              <a:t>となる</a:t>
            </a:r>
            <a:endParaRPr lang="en-US" altLang="ja-JP" sz="1200" dirty="0">
              <a:solidFill>
                <a:schemeClr val="tx1">
                  <a:lumMod val="75000"/>
                  <a:lumOff val="25000"/>
                </a:schemeClr>
              </a:solidFill>
              <a:latin typeface="Segoe UI"/>
              <a:ea typeface="メイリオ"/>
            </a:endParaRPr>
          </a:p>
        </p:txBody>
      </p:sp>
      <p:sp>
        <p:nvSpPr>
          <p:cNvPr id="19" name="テキスト ボックス 18">
            <a:extLst>
              <a:ext uri="{FF2B5EF4-FFF2-40B4-BE49-F238E27FC236}">
                <a16:creationId xmlns:a16="http://schemas.microsoft.com/office/drawing/2014/main" id="{5E16FA39-B61D-45D4-8E26-F793021D256F}"/>
              </a:ext>
            </a:extLst>
          </p:cNvPr>
          <p:cNvSpPr txBox="1"/>
          <p:nvPr/>
        </p:nvSpPr>
        <p:spPr>
          <a:xfrm>
            <a:off x="483671" y="3973861"/>
            <a:ext cx="3667936" cy="523220"/>
          </a:xfrm>
          <a:prstGeom prst="rect">
            <a:avLst/>
          </a:prstGeom>
          <a:noFill/>
        </p:spPr>
        <p:txBody>
          <a:bodyPr wrap="square" rtlCol="0">
            <a:spAutoFit/>
          </a:bodyPr>
          <a:lstStyle/>
          <a:p>
            <a:pPr algn="ctr"/>
            <a:r>
              <a:rPr kumimoji="1" lang="ja-JP" altLang="en-US" sz="1400" b="1" dirty="0">
                <a:solidFill>
                  <a:schemeClr val="tx1">
                    <a:lumMod val="75000"/>
                    <a:lumOff val="25000"/>
                  </a:schemeClr>
                </a:solidFill>
                <a:latin typeface="+mj-ea"/>
                <a:ea typeface="+mj-ea"/>
              </a:rPr>
              <a:t>原則</a:t>
            </a:r>
            <a:r>
              <a:rPr kumimoji="1" lang="ja-JP" altLang="en-US" sz="1400" b="1">
                <a:solidFill>
                  <a:schemeClr val="tx1">
                    <a:lumMod val="75000"/>
                    <a:lumOff val="25000"/>
                  </a:schemeClr>
                </a:solidFill>
                <a:latin typeface="+mj-ea"/>
                <a:ea typeface="+mj-ea"/>
              </a:rPr>
              <a:t>、書面</a:t>
            </a:r>
            <a:r>
              <a:rPr kumimoji="1" lang="en-US" altLang="ja-JP" sz="1400" b="1">
                <a:solidFill>
                  <a:schemeClr val="tx1">
                    <a:lumMod val="75000"/>
                    <a:lumOff val="25000"/>
                  </a:schemeClr>
                </a:solidFill>
                <a:latin typeface="+mj-ea"/>
                <a:ea typeface="+mj-ea"/>
              </a:rPr>
              <a:t>(</a:t>
            </a:r>
            <a:r>
              <a:rPr kumimoji="1" lang="ja-JP" altLang="en-US" sz="1400" b="1">
                <a:solidFill>
                  <a:schemeClr val="tx1">
                    <a:lumMod val="75000"/>
                    <a:lumOff val="25000"/>
                  </a:schemeClr>
                </a:solidFill>
                <a:latin typeface="+mj-ea"/>
                <a:ea typeface="+mj-ea"/>
              </a:rPr>
              <a:t>紙</a:t>
            </a:r>
            <a:r>
              <a:rPr kumimoji="1" lang="en-US" altLang="ja-JP" sz="1400" b="1" dirty="0">
                <a:solidFill>
                  <a:schemeClr val="tx1">
                    <a:lumMod val="75000"/>
                    <a:lumOff val="25000"/>
                  </a:schemeClr>
                </a:solidFill>
                <a:latin typeface="+mj-ea"/>
                <a:ea typeface="+mj-ea"/>
              </a:rPr>
              <a:t>)</a:t>
            </a:r>
            <a:r>
              <a:rPr kumimoji="1" lang="ja-JP" altLang="en-US" sz="1400" b="1" dirty="0" err="1">
                <a:solidFill>
                  <a:schemeClr val="tx1">
                    <a:lumMod val="75000"/>
                    <a:lumOff val="25000"/>
                  </a:schemeClr>
                </a:solidFill>
                <a:latin typeface="+mj-ea"/>
                <a:ea typeface="+mj-ea"/>
              </a:rPr>
              <a:t>での</a:t>
            </a:r>
            <a:endParaRPr kumimoji="1" lang="en-US" altLang="ja-JP" sz="1400" b="1" dirty="0">
              <a:solidFill>
                <a:schemeClr val="tx1">
                  <a:lumMod val="75000"/>
                  <a:lumOff val="25000"/>
                </a:schemeClr>
              </a:solidFill>
              <a:latin typeface="+mj-ea"/>
              <a:ea typeface="+mj-ea"/>
            </a:endParaRPr>
          </a:p>
          <a:p>
            <a:pPr algn="ctr"/>
            <a:r>
              <a:rPr kumimoji="1" lang="ja-JP" altLang="en-US" sz="1400" b="1" dirty="0">
                <a:solidFill>
                  <a:schemeClr val="tx1">
                    <a:lumMod val="75000"/>
                    <a:lumOff val="25000"/>
                  </a:schemeClr>
                </a:solidFill>
                <a:latin typeface="+mj-ea"/>
                <a:ea typeface="+mj-ea"/>
              </a:rPr>
              <a:t>保存が義務づけられている</a:t>
            </a:r>
          </a:p>
        </p:txBody>
      </p:sp>
      <p:sp>
        <p:nvSpPr>
          <p:cNvPr id="20" name="テキスト ボックス 19">
            <a:extLst>
              <a:ext uri="{FF2B5EF4-FFF2-40B4-BE49-F238E27FC236}">
                <a16:creationId xmlns:a16="http://schemas.microsoft.com/office/drawing/2014/main" id="{47B9DCA8-3C7F-4A4B-AAA7-64A064A615B7}"/>
              </a:ext>
            </a:extLst>
          </p:cNvPr>
          <p:cNvSpPr txBox="1"/>
          <p:nvPr/>
        </p:nvSpPr>
        <p:spPr>
          <a:xfrm>
            <a:off x="4992393" y="3973861"/>
            <a:ext cx="3667936" cy="523220"/>
          </a:xfrm>
          <a:prstGeom prst="rect">
            <a:avLst/>
          </a:prstGeom>
          <a:noFill/>
        </p:spPr>
        <p:txBody>
          <a:bodyPr wrap="square" rtlCol="0">
            <a:spAutoFit/>
          </a:bodyPr>
          <a:lstStyle/>
          <a:p>
            <a:pPr algn="ctr"/>
            <a:r>
              <a:rPr kumimoji="1" lang="ja-JP" altLang="en-US" sz="1400" b="1">
                <a:solidFill>
                  <a:schemeClr val="tx1">
                    <a:lumMod val="75000"/>
                    <a:lumOff val="25000"/>
                  </a:schemeClr>
                </a:solidFill>
                <a:latin typeface="+mj-ea"/>
                <a:ea typeface="+mj-ea"/>
              </a:rPr>
              <a:t>帳簿要件を充足すること</a:t>
            </a:r>
            <a:r>
              <a:rPr kumimoji="1" lang="ja-JP" altLang="en-US" sz="1400" b="1" dirty="0">
                <a:solidFill>
                  <a:schemeClr val="tx1">
                    <a:lumMod val="75000"/>
                    <a:lumOff val="25000"/>
                  </a:schemeClr>
                </a:solidFill>
                <a:latin typeface="+mj-ea"/>
                <a:ea typeface="+mj-ea"/>
              </a:rPr>
              <a:t>により、</a:t>
            </a:r>
            <a:endParaRPr kumimoji="1" lang="en-US" altLang="ja-JP" sz="1400" b="1" dirty="0">
              <a:solidFill>
                <a:schemeClr val="tx1">
                  <a:lumMod val="75000"/>
                  <a:lumOff val="25000"/>
                </a:schemeClr>
              </a:solidFill>
              <a:latin typeface="+mj-ea"/>
              <a:ea typeface="+mj-ea"/>
            </a:endParaRPr>
          </a:p>
          <a:p>
            <a:pPr algn="ctr"/>
            <a:r>
              <a:rPr kumimoji="1" lang="ja-JP" altLang="en-US" sz="1400" b="1" dirty="0">
                <a:solidFill>
                  <a:schemeClr val="tx1">
                    <a:lumMod val="75000"/>
                    <a:lumOff val="25000"/>
                  </a:schemeClr>
                </a:solidFill>
                <a:latin typeface="+mj-ea"/>
                <a:ea typeface="+mj-ea"/>
              </a:rPr>
              <a:t>帳簿のデータ保存が可能に</a:t>
            </a:r>
          </a:p>
        </p:txBody>
      </p:sp>
      <p:sp>
        <p:nvSpPr>
          <p:cNvPr id="21" name="正方形/長方形 20">
            <a:extLst>
              <a:ext uri="{FF2B5EF4-FFF2-40B4-BE49-F238E27FC236}">
                <a16:creationId xmlns:a16="http://schemas.microsoft.com/office/drawing/2014/main" id="{C26D9570-EFD1-4B17-9438-03E2AB3579A6}"/>
              </a:ext>
            </a:extLst>
          </p:cNvPr>
          <p:cNvSpPr/>
          <p:nvPr/>
        </p:nvSpPr>
        <p:spPr bwMode="auto">
          <a:xfrm>
            <a:off x="4992393" y="4610382"/>
            <a:ext cx="3667936" cy="1581408"/>
          </a:xfrm>
          <a:prstGeom prst="rect">
            <a:avLst/>
          </a:prstGeom>
          <a:noFill/>
          <a:ln w="19050">
            <a:solidFill>
              <a:schemeClr val="tx2"/>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108000" tIns="108000" rIns="108000" bIns="108000" numCol="1" rtlCol="0" anchor="t" anchorCtr="0" compatLnSpc="1">
            <a:prstTxWarp prst="textNoShape">
              <a:avLst/>
            </a:prstTxWarp>
          </a:bodyPr>
          <a:lstStyle/>
          <a:p>
            <a:pPr marL="171450" indent="-171450">
              <a:spcBef>
                <a:spcPts val="600"/>
              </a:spcBef>
              <a:buFont typeface="Arial" panose="020B0604020202020204" pitchFamily="34" charset="0"/>
              <a:buChar char="•"/>
            </a:pPr>
            <a:r>
              <a:rPr lang="ja-JP" altLang="en-US" sz="1200" dirty="0">
                <a:solidFill>
                  <a:schemeClr val="tx1">
                    <a:lumMod val="75000"/>
                    <a:lumOff val="25000"/>
                  </a:schemeClr>
                </a:solidFill>
                <a:latin typeface="Segoe UI"/>
                <a:ea typeface="メイリオ"/>
              </a:rPr>
              <a:t>書面での保存が不要となるため、</a:t>
            </a:r>
            <a:r>
              <a:rPr lang="ja-JP" altLang="en-US" sz="1200" b="1" dirty="0">
                <a:solidFill>
                  <a:srgbClr val="B61703"/>
                </a:solidFill>
                <a:latin typeface="Segoe UI"/>
                <a:ea typeface="メイリオ"/>
              </a:rPr>
              <a:t>印刷やファイリングに係る工数が削減</a:t>
            </a:r>
            <a:r>
              <a:rPr lang="ja-JP" altLang="en-US" sz="1200" dirty="0">
                <a:solidFill>
                  <a:schemeClr val="tx1">
                    <a:lumMod val="75000"/>
                    <a:lumOff val="25000"/>
                  </a:schemeClr>
                </a:solidFill>
                <a:latin typeface="Segoe UI"/>
                <a:ea typeface="メイリオ"/>
              </a:rPr>
              <a:t>される</a:t>
            </a:r>
            <a:endParaRPr lang="en-US" altLang="ja-JP" sz="1200" dirty="0">
              <a:solidFill>
                <a:schemeClr val="tx1">
                  <a:lumMod val="75000"/>
                  <a:lumOff val="25000"/>
                </a:schemeClr>
              </a:solidFill>
              <a:latin typeface="Segoe UI"/>
              <a:ea typeface="メイリオ"/>
            </a:endParaRPr>
          </a:p>
          <a:p>
            <a:pPr marL="171450" indent="-171450">
              <a:spcBef>
                <a:spcPts val="600"/>
              </a:spcBef>
              <a:buFont typeface="Arial" panose="020B0604020202020204" pitchFamily="34" charset="0"/>
              <a:buChar char="•"/>
            </a:pPr>
            <a:r>
              <a:rPr lang="ja-JP" altLang="en-US" sz="1200" dirty="0">
                <a:solidFill>
                  <a:schemeClr val="tx1">
                    <a:lumMod val="75000"/>
                    <a:lumOff val="25000"/>
                  </a:schemeClr>
                </a:solidFill>
                <a:latin typeface="Segoe UI"/>
                <a:ea typeface="メイリオ"/>
              </a:rPr>
              <a:t>会計システム等のデータ保存が可能となるため、</a:t>
            </a:r>
            <a:r>
              <a:rPr lang="ja-JP" altLang="en-US" sz="1200" b="1" dirty="0">
                <a:solidFill>
                  <a:srgbClr val="B61703"/>
                </a:solidFill>
                <a:latin typeface="Segoe UI"/>
                <a:ea typeface="メイリオ"/>
              </a:rPr>
              <a:t>物理的な保管スペース・コストが不要</a:t>
            </a:r>
            <a:r>
              <a:rPr lang="ja-JP" altLang="en-US" sz="1200" dirty="0">
                <a:solidFill>
                  <a:schemeClr val="tx1">
                    <a:lumMod val="75000"/>
                    <a:lumOff val="25000"/>
                  </a:schemeClr>
                </a:solidFill>
                <a:latin typeface="Segoe UI"/>
                <a:ea typeface="メイリオ"/>
              </a:rPr>
              <a:t>となる</a:t>
            </a:r>
            <a:endParaRPr lang="en-US" altLang="ja-JP" sz="1200" dirty="0">
              <a:solidFill>
                <a:schemeClr val="tx1">
                  <a:lumMod val="75000"/>
                  <a:lumOff val="25000"/>
                </a:schemeClr>
              </a:solidFill>
              <a:latin typeface="Segoe UI"/>
              <a:ea typeface="メイリオ"/>
            </a:endParaRPr>
          </a:p>
          <a:p>
            <a:pPr marL="171450" indent="-171450">
              <a:spcBef>
                <a:spcPts val="600"/>
              </a:spcBef>
              <a:buFont typeface="Arial" panose="020B0604020202020204" pitchFamily="34" charset="0"/>
              <a:buChar char="•"/>
            </a:pPr>
            <a:r>
              <a:rPr lang="ja-JP" altLang="en-US" sz="1200" dirty="0">
                <a:solidFill>
                  <a:schemeClr val="tx1">
                    <a:lumMod val="75000"/>
                    <a:lumOff val="25000"/>
                  </a:schemeClr>
                </a:solidFill>
                <a:latin typeface="Segoe UI"/>
                <a:ea typeface="メイリオ"/>
              </a:rPr>
              <a:t>データ検索が可能となるため、</a:t>
            </a:r>
            <a:r>
              <a:rPr lang="ja-JP" altLang="en-US" sz="1200" b="1" dirty="0">
                <a:solidFill>
                  <a:srgbClr val="B61703"/>
                </a:solidFill>
              </a:rPr>
              <a:t>会計監査や税務調査時等、</a:t>
            </a:r>
            <a:r>
              <a:rPr lang="ja-JP" altLang="en-US" sz="1200" b="1" dirty="0">
                <a:solidFill>
                  <a:srgbClr val="B61703"/>
                </a:solidFill>
                <a:latin typeface="Segoe UI"/>
                <a:ea typeface="メイリオ"/>
              </a:rPr>
              <a:t>対応に係る工数が削減</a:t>
            </a:r>
            <a:r>
              <a:rPr lang="ja-JP" altLang="en-US" sz="1200" dirty="0">
                <a:solidFill>
                  <a:schemeClr val="tx1">
                    <a:lumMod val="75000"/>
                    <a:lumOff val="25000"/>
                  </a:schemeClr>
                </a:solidFill>
                <a:latin typeface="Segoe UI"/>
                <a:ea typeface="メイリオ"/>
              </a:rPr>
              <a:t>される</a:t>
            </a:r>
            <a:endParaRPr lang="en-US" altLang="ja-JP" sz="1200" dirty="0">
              <a:solidFill>
                <a:schemeClr val="tx1">
                  <a:lumMod val="75000"/>
                  <a:lumOff val="25000"/>
                </a:schemeClr>
              </a:solidFill>
              <a:latin typeface="Segoe UI"/>
              <a:ea typeface="メイリオ"/>
            </a:endParaRPr>
          </a:p>
          <a:p>
            <a:pPr marL="171450" indent="-171450">
              <a:spcBef>
                <a:spcPts val="600"/>
              </a:spcBef>
              <a:buFont typeface="Arial" panose="020B0604020202020204" pitchFamily="34" charset="0"/>
              <a:buChar char="•"/>
            </a:pPr>
            <a:endParaRPr lang="en-US" altLang="ja-JP" sz="1200" dirty="0">
              <a:solidFill>
                <a:schemeClr val="tx1">
                  <a:lumMod val="75000"/>
                  <a:lumOff val="25000"/>
                </a:schemeClr>
              </a:solidFill>
              <a:latin typeface="Segoe UI"/>
              <a:ea typeface="メイリオ"/>
            </a:endParaRPr>
          </a:p>
        </p:txBody>
      </p:sp>
    </p:spTree>
    <p:extLst>
      <p:ext uri="{BB962C8B-B14F-4D97-AF65-F5344CB8AC3E}">
        <p14:creationId xmlns:p14="http://schemas.microsoft.com/office/powerpoint/2010/main" val="3566523892"/>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グラフィックス 16" descr="税額 単色塗りつぶし">
            <a:extLst>
              <a:ext uri="{FF2B5EF4-FFF2-40B4-BE49-F238E27FC236}">
                <a16:creationId xmlns:a16="http://schemas.microsoft.com/office/drawing/2014/main" id="{DDF63B1F-AC0B-3E4A-AE63-0733E27DF92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33869" y="3845593"/>
            <a:ext cx="1361351" cy="1361351"/>
          </a:xfrm>
          <a:prstGeom prst="rect">
            <a:avLst/>
          </a:prstGeom>
        </p:spPr>
      </p:pic>
      <p:sp>
        <p:nvSpPr>
          <p:cNvPr id="2" name="タイトル 1"/>
          <p:cNvSpPr>
            <a:spLocks noGrp="1"/>
          </p:cNvSpPr>
          <p:nvPr>
            <p:ph type="title"/>
          </p:nvPr>
        </p:nvSpPr>
        <p:spPr/>
        <p:txBody>
          <a:bodyPr/>
          <a:lstStyle/>
          <a:p>
            <a:r>
              <a:rPr lang="ja-JP" altLang="en-US"/>
              <a:t>電子帳簿保存法　令和５年度改正（施行は令和</a:t>
            </a:r>
            <a:r>
              <a:rPr lang="en-US" altLang="ja-JP" dirty="0"/>
              <a:t>6</a:t>
            </a:r>
            <a:r>
              <a:rPr lang="ja-JP" altLang="en-US"/>
              <a:t>年</a:t>
            </a:r>
            <a:r>
              <a:rPr lang="en-US" altLang="ja-JP" dirty="0"/>
              <a:t>1</a:t>
            </a:r>
            <a:r>
              <a:rPr lang="ja-JP" altLang="en-US"/>
              <a:t>月）の要旨</a:t>
            </a:r>
            <a:endParaRPr lang="ja-JP" altLang="en-US" dirty="0"/>
          </a:p>
        </p:txBody>
      </p:sp>
      <p:sp>
        <p:nvSpPr>
          <p:cNvPr id="37" name="正方形/長方形 36">
            <a:extLst>
              <a:ext uri="{FF2B5EF4-FFF2-40B4-BE49-F238E27FC236}">
                <a16:creationId xmlns:a16="http://schemas.microsoft.com/office/drawing/2014/main" id="{037AF0A3-8EC9-492C-AB49-D97D0F77DE3E}"/>
              </a:ext>
            </a:extLst>
          </p:cNvPr>
          <p:cNvSpPr/>
          <p:nvPr/>
        </p:nvSpPr>
        <p:spPr bwMode="auto">
          <a:xfrm>
            <a:off x="584144" y="2013078"/>
            <a:ext cx="3761187" cy="493331"/>
          </a:xfrm>
          <a:prstGeom prst="rect">
            <a:avLst/>
          </a:prstGeom>
          <a:no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68580" tIns="34290" rIns="68580" bIns="34290" numCol="1" rtlCol="0" anchor="ctr" anchorCtr="0" compatLnSpc="1">
            <a:prstTxWarp prst="textNoShape">
              <a:avLst/>
            </a:prstTxWarp>
          </a:bodyPr>
          <a:lstStyle/>
          <a:p>
            <a:r>
              <a:rPr lang="en-US" altLang="ja-JP" sz="2100" b="1" dirty="0">
                <a:solidFill>
                  <a:srgbClr val="001E60"/>
                </a:solidFill>
                <a:latin typeface="Yu Gothic" panose="020B0400000000000000" pitchFamily="34" charset="-128"/>
                <a:ea typeface="Yu Gothic" panose="020B0400000000000000" pitchFamily="34" charset="-128"/>
              </a:rPr>
              <a:t>【</a:t>
            </a:r>
            <a:r>
              <a:rPr lang="ja-JP" altLang="en-US" sz="2100" b="1" dirty="0">
                <a:solidFill>
                  <a:srgbClr val="001E60"/>
                </a:solidFill>
                <a:latin typeface="Yu Gothic" panose="020B0400000000000000" pitchFamily="34" charset="-128"/>
                <a:ea typeface="Yu Gothic" panose="020B0400000000000000" pitchFamily="34" charset="-128"/>
              </a:rPr>
              <a:t>電子</a:t>
            </a:r>
            <a:r>
              <a:rPr lang="ja-JP" altLang="en-US" sz="2100" b="1">
                <a:solidFill>
                  <a:srgbClr val="001E60"/>
                </a:solidFill>
                <a:latin typeface="Yu Gothic" panose="020B0400000000000000" pitchFamily="34" charset="-128"/>
                <a:ea typeface="Yu Gothic" panose="020B0400000000000000" pitchFamily="34" charset="-128"/>
              </a:rPr>
              <a:t>取引</a:t>
            </a:r>
            <a:r>
              <a:rPr lang="en-US" altLang="ja-JP" sz="2100" b="1" dirty="0">
                <a:solidFill>
                  <a:srgbClr val="001E60"/>
                </a:solidFill>
                <a:latin typeface="Yu Gothic" panose="020B0400000000000000" pitchFamily="34" charset="-128"/>
                <a:ea typeface="Yu Gothic" panose="020B0400000000000000" pitchFamily="34" charset="-128"/>
              </a:rPr>
              <a:t>】</a:t>
            </a:r>
            <a:r>
              <a:rPr lang="ja-JP" altLang="en-US" sz="2100" b="1">
                <a:solidFill>
                  <a:srgbClr val="001E60"/>
                </a:solidFill>
                <a:latin typeface="Yu Gothic" panose="020B0400000000000000" pitchFamily="34" charset="-128"/>
                <a:ea typeface="Yu Gothic" panose="020B0400000000000000" pitchFamily="34" charset="-128"/>
              </a:rPr>
              <a:t>制度の一部見直し</a:t>
            </a:r>
            <a:endParaRPr lang="ja-JP" altLang="en-US" sz="2100" b="1" dirty="0">
              <a:solidFill>
                <a:srgbClr val="001E60"/>
              </a:solidFill>
              <a:latin typeface="Yu Gothic" panose="020B0400000000000000" pitchFamily="34" charset="-128"/>
              <a:ea typeface="Yu Gothic" panose="020B0400000000000000" pitchFamily="34" charset="-128"/>
            </a:endParaRPr>
          </a:p>
        </p:txBody>
      </p:sp>
      <p:sp>
        <p:nvSpPr>
          <p:cNvPr id="12" name="フリーフォーム 11">
            <a:extLst>
              <a:ext uri="{FF2B5EF4-FFF2-40B4-BE49-F238E27FC236}">
                <a16:creationId xmlns:a16="http://schemas.microsoft.com/office/drawing/2014/main" id="{C1417601-0240-7006-797B-F122F8253B9E}"/>
              </a:ext>
            </a:extLst>
          </p:cNvPr>
          <p:cNvSpPr/>
          <p:nvPr/>
        </p:nvSpPr>
        <p:spPr>
          <a:xfrm>
            <a:off x="606796" y="1945363"/>
            <a:ext cx="3891289" cy="3701441"/>
          </a:xfrm>
          <a:custGeom>
            <a:avLst/>
            <a:gdLst>
              <a:gd name="connsiteX0" fmla="*/ 152923 w 5188385"/>
              <a:gd name="connsiteY0" fmla="*/ 0 h 4935255"/>
              <a:gd name="connsiteX1" fmla="*/ 5039789 w 5188385"/>
              <a:gd name="connsiteY1" fmla="*/ 0 h 4935255"/>
              <a:gd name="connsiteX2" fmla="*/ 5188385 w 5188385"/>
              <a:gd name="connsiteY2" fmla="*/ 148946 h 4935255"/>
              <a:gd name="connsiteX3" fmla="*/ 5188385 w 5188385"/>
              <a:gd name="connsiteY3" fmla="*/ 882079 h 4935255"/>
              <a:gd name="connsiteX4" fmla="*/ 3654703 w 5188385"/>
              <a:gd name="connsiteY4" fmla="*/ 2197286 h 4935255"/>
              <a:gd name="connsiteX5" fmla="*/ 3652839 w 5188385"/>
              <a:gd name="connsiteY5" fmla="*/ 2212179 h 4935255"/>
              <a:gd name="connsiteX6" fmla="*/ 3652839 w 5188385"/>
              <a:gd name="connsiteY6" fmla="*/ 2726188 h 4935255"/>
              <a:gd name="connsiteX7" fmla="*/ 3654703 w 5188385"/>
              <a:gd name="connsiteY7" fmla="*/ 2741059 h 4935255"/>
              <a:gd name="connsiteX8" fmla="*/ 5188385 w 5188385"/>
              <a:gd name="connsiteY8" fmla="*/ 4054417 h 4935255"/>
              <a:gd name="connsiteX9" fmla="*/ 5188385 w 5188385"/>
              <a:gd name="connsiteY9" fmla="*/ 4786519 h 4935255"/>
              <a:gd name="connsiteX10" fmla="*/ 5039789 w 5188385"/>
              <a:gd name="connsiteY10" fmla="*/ 4935255 h 4935255"/>
              <a:gd name="connsiteX11" fmla="*/ 152922 w 5188385"/>
              <a:gd name="connsiteY11" fmla="*/ 4935255 h 4935255"/>
              <a:gd name="connsiteX12" fmla="*/ 4326 w 5188385"/>
              <a:gd name="connsiteY12" fmla="*/ 4786519 h 4935255"/>
              <a:gd name="connsiteX13" fmla="*/ 4326 w 5188385"/>
              <a:gd name="connsiteY13" fmla="*/ 2846863 h 4935255"/>
              <a:gd name="connsiteX14" fmla="*/ 0 w 5188385"/>
              <a:gd name="connsiteY14" fmla="*/ 2846863 h 4935255"/>
              <a:gd name="connsiteX15" fmla="*/ 0 w 5188385"/>
              <a:gd name="connsiteY15" fmla="*/ 1991648 h 4935255"/>
              <a:gd name="connsiteX16" fmla="*/ 4326 w 5188385"/>
              <a:gd name="connsiteY16" fmla="*/ 1991648 h 4935255"/>
              <a:gd name="connsiteX17" fmla="*/ 4326 w 5188385"/>
              <a:gd name="connsiteY17" fmla="*/ 148946 h 4935255"/>
              <a:gd name="connsiteX18" fmla="*/ 152923 w 5188385"/>
              <a:gd name="connsiteY18" fmla="*/ 0 h 4935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188385" h="4935255">
                <a:moveTo>
                  <a:pt x="152923" y="0"/>
                </a:moveTo>
                <a:lnTo>
                  <a:pt x="5039789" y="0"/>
                </a:lnTo>
                <a:cubicBezTo>
                  <a:pt x="5121644" y="222"/>
                  <a:pt x="5188201" y="66713"/>
                  <a:pt x="5188385" y="148946"/>
                </a:cubicBezTo>
                <a:lnTo>
                  <a:pt x="5188385" y="882079"/>
                </a:lnTo>
                <a:cubicBezTo>
                  <a:pt x="4419881" y="895657"/>
                  <a:pt x="3782824" y="1459992"/>
                  <a:pt x="3654703" y="2197286"/>
                </a:cubicBezTo>
                <a:lnTo>
                  <a:pt x="3652839" y="2212179"/>
                </a:lnTo>
                <a:lnTo>
                  <a:pt x="3652839" y="2726188"/>
                </a:lnTo>
                <a:lnTo>
                  <a:pt x="3654703" y="2741059"/>
                </a:lnTo>
                <a:cubicBezTo>
                  <a:pt x="3782824" y="3477313"/>
                  <a:pt x="4419881" y="4040823"/>
                  <a:pt x="5188385" y="4054417"/>
                </a:cubicBezTo>
                <a:lnTo>
                  <a:pt x="5188385" y="4786519"/>
                </a:lnTo>
                <a:cubicBezTo>
                  <a:pt x="5188201" y="4868636"/>
                  <a:pt x="5121644" y="4935033"/>
                  <a:pt x="5039789" y="4935255"/>
                </a:cubicBezTo>
                <a:lnTo>
                  <a:pt x="152922" y="4935255"/>
                </a:lnTo>
                <a:cubicBezTo>
                  <a:pt x="70882" y="4935033"/>
                  <a:pt x="4548" y="4868636"/>
                  <a:pt x="4326" y="4786519"/>
                </a:cubicBezTo>
                <a:lnTo>
                  <a:pt x="4326" y="2846863"/>
                </a:lnTo>
                <a:lnTo>
                  <a:pt x="0" y="2846863"/>
                </a:lnTo>
                <a:lnTo>
                  <a:pt x="0" y="1991648"/>
                </a:lnTo>
                <a:lnTo>
                  <a:pt x="4326" y="1991648"/>
                </a:lnTo>
                <a:lnTo>
                  <a:pt x="4326" y="148946"/>
                </a:lnTo>
                <a:cubicBezTo>
                  <a:pt x="4548" y="66713"/>
                  <a:pt x="70882" y="222"/>
                  <a:pt x="152923" y="0"/>
                </a:cubicBezTo>
                <a:close/>
              </a:path>
            </a:pathLst>
          </a:custGeom>
          <a:noFill/>
          <a:ln w="6350" cap="flat" cmpd="sng">
            <a:solidFill>
              <a:srgbClr val="001E60">
                <a:alpha val="40000"/>
              </a:srgbClr>
            </a:solidFill>
            <a:prstDash val="solid"/>
            <a:round/>
            <a:headEnd type="none" w="sm" len="sm"/>
            <a:tailEnd type="none" w="sm" len="sm"/>
          </a:ln>
        </p:spPr>
        <p:txBody>
          <a:bodyPr spcFirstLastPara="1" wrap="square" lIns="68569" tIns="68569" rIns="68569" bIns="68569" anchor="ctr" anchorCtr="0">
            <a:noAutofit/>
          </a:bodyPr>
          <a:lstStyle/>
          <a:p>
            <a:pPr>
              <a:spcBef>
                <a:spcPts val="0"/>
              </a:spcBef>
              <a:spcAft>
                <a:spcPts val="0"/>
              </a:spcAft>
            </a:pPr>
            <a:endParaRPr/>
          </a:p>
        </p:txBody>
      </p:sp>
      <p:sp>
        <p:nvSpPr>
          <p:cNvPr id="66" name="Google Shape;8048;p71">
            <a:extLst>
              <a:ext uri="{FF2B5EF4-FFF2-40B4-BE49-F238E27FC236}">
                <a16:creationId xmlns:a16="http://schemas.microsoft.com/office/drawing/2014/main" id="{8590B721-8395-2442-B3A9-C7FE355ED7D5}"/>
              </a:ext>
            </a:extLst>
          </p:cNvPr>
          <p:cNvSpPr/>
          <p:nvPr/>
        </p:nvSpPr>
        <p:spPr>
          <a:xfrm>
            <a:off x="4638246" y="1945363"/>
            <a:ext cx="3888072" cy="1757756"/>
          </a:xfrm>
          <a:custGeom>
            <a:avLst/>
            <a:gdLst/>
            <a:ahLst/>
            <a:cxnLst/>
            <a:rect l="l" t="t" r="r" b="b"/>
            <a:pathLst>
              <a:path w="140281" h="63360" extrusionOk="0">
                <a:moveTo>
                  <a:pt x="4022" y="0"/>
                </a:moveTo>
                <a:cubicBezTo>
                  <a:pt x="1807" y="6"/>
                  <a:pt x="6" y="1801"/>
                  <a:pt x="0" y="4021"/>
                </a:cubicBezTo>
                <a:lnTo>
                  <a:pt x="0" y="24017"/>
                </a:lnTo>
                <a:cubicBezTo>
                  <a:pt x="20553" y="26066"/>
                  <a:pt x="36886" y="42675"/>
                  <a:pt x="38494" y="63359"/>
                </a:cubicBezTo>
                <a:lnTo>
                  <a:pt x="136260" y="63359"/>
                </a:lnTo>
                <a:cubicBezTo>
                  <a:pt x="138480" y="63354"/>
                  <a:pt x="140275" y="61552"/>
                  <a:pt x="140281" y="59338"/>
                </a:cubicBezTo>
                <a:lnTo>
                  <a:pt x="140281" y="4021"/>
                </a:lnTo>
                <a:cubicBezTo>
                  <a:pt x="140275" y="1801"/>
                  <a:pt x="138480" y="6"/>
                  <a:pt x="136260" y="0"/>
                </a:cubicBezTo>
                <a:close/>
              </a:path>
            </a:pathLst>
          </a:custGeom>
          <a:noFill/>
          <a:ln w="6350" cap="flat" cmpd="sng">
            <a:solidFill>
              <a:srgbClr val="001E60">
                <a:alpha val="40000"/>
              </a:srgbClr>
            </a:solidFill>
            <a:prstDash val="solid"/>
            <a:round/>
            <a:headEnd type="none" w="sm" len="sm"/>
            <a:tailEnd type="none" w="sm" len="sm"/>
          </a:ln>
        </p:spPr>
        <p:txBody>
          <a:bodyPr spcFirstLastPara="1" wrap="square" lIns="68569" tIns="68569" rIns="68569" bIns="68569" anchor="ctr" anchorCtr="0">
            <a:noAutofit/>
          </a:bodyPr>
          <a:lstStyle/>
          <a:p>
            <a:pPr>
              <a:spcBef>
                <a:spcPts val="0"/>
              </a:spcBef>
              <a:spcAft>
                <a:spcPts val="0"/>
              </a:spcAft>
            </a:pPr>
            <a:endParaRPr/>
          </a:p>
        </p:txBody>
      </p:sp>
      <p:sp>
        <p:nvSpPr>
          <p:cNvPr id="67" name="Google Shape;8049;p71">
            <a:extLst>
              <a:ext uri="{FF2B5EF4-FFF2-40B4-BE49-F238E27FC236}">
                <a16:creationId xmlns:a16="http://schemas.microsoft.com/office/drawing/2014/main" id="{83EAF943-9420-1B45-B914-695B768A87A9}"/>
              </a:ext>
            </a:extLst>
          </p:cNvPr>
          <p:cNvSpPr/>
          <p:nvPr/>
        </p:nvSpPr>
        <p:spPr>
          <a:xfrm>
            <a:off x="4638246" y="3889048"/>
            <a:ext cx="3888072" cy="1757756"/>
          </a:xfrm>
          <a:custGeom>
            <a:avLst/>
            <a:gdLst/>
            <a:ahLst/>
            <a:cxnLst/>
            <a:rect l="l" t="t" r="r" b="b"/>
            <a:pathLst>
              <a:path w="140281" h="63360" extrusionOk="0">
                <a:moveTo>
                  <a:pt x="38494" y="1"/>
                </a:moveTo>
                <a:cubicBezTo>
                  <a:pt x="36886" y="20680"/>
                  <a:pt x="20553" y="37294"/>
                  <a:pt x="0" y="39343"/>
                </a:cubicBezTo>
                <a:lnTo>
                  <a:pt x="0" y="59339"/>
                </a:lnTo>
                <a:cubicBezTo>
                  <a:pt x="6" y="61559"/>
                  <a:pt x="1807" y="63354"/>
                  <a:pt x="4022" y="63360"/>
                </a:cubicBezTo>
                <a:lnTo>
                  <a:pt x="136260" y="63360"/>
                </a:lnTo>
                <a:cubicBezTo>
                  <a:pt x="138480" y="63354"/>
                  <a:pt x="140275" y="61559"/>
                  <a:pt x="140281" y="59339"/>
                </a:cubicBezTo>
                <a:lnTo>
                  <a:pt x="140281" y="4022"/>
                </a:lnTo>
                <a:cubicBezTo>
                  <a:pt x="140275" y="1808"/>
                  <a:pt x="138480" y="6"/>
                  <a:pt x="136260" y="1"/>
                </a:cubicBezTo>
                <a:close/>
              </a:path>
            </a:pathLst>
          </a:custGeom>
          <a:noFill/>
          <a:ln w="6350" cap="flat" cmpd="sng">
            <a:solidFill>
              <a:srgbClr val="001E60">
                <a:alpha val="40000"/>
              </a:srgbClr>
            </a:solidFill>
            <a:prstDash val="solid"/>
            <a:round/>
            <a:headEnd type="none" w="sm" len="sm"/>
            <a:tailEnd type="none" w="sm" len="sm"/>
          </a:ln>
        </p:spPr>
        <p:txBody>
          <a:bodyPr spcFirstLastPara="1" wrap="square" lIns="68569" tIns="68569" rIns="68569" bIns="68569" anchor="ctr" anchorCtr="0">
            <a:noAutofit/>
          </a:bodyPr>
          <a:lstStyle/>
          <a:p>
            <a:pPr>
              <a:spcBef>
                <a:spcPts val="0"/>
              </a:spcBef>
              <a:spcAft>
                <a:spcPts val="0"/>
              </a:spcAft>
            </a:pPr>
            <a:endParaRPr/>
          </a:p>
        </p:txBody>
      </p:sp>
      <p:sp>
        <p:nvSpPr>
          <p:cNvPr id="68" name="Google Shape;8050;p71">
            <a:extLst>
              <a:ext uri="{FF2B5EF4-FFF2-40B4-BE49-F238E27FC236}">
                <a16:creationId xmlns:a16="http://schemas.microsoft.com/office/drawing/2014/main" id="{95F1CE25-35FE-8C45-A9ED-0F3F391612E6}"/>
              </a:ext>
            </a:extLst>
          </p:cNvPr>
          <p:cNvSpPr/>
          <p:nvPr/>
        </p:nvSpPr>
        <p:spPr>
          <a:xfrm>
            <a:off x="3497304" y="2773029"/>
            <a:ext cx="2044189" cy="2046110"/>
          </a:xfrm>
          <a:custGeom>
            <a:avLst/>
            <a:gdLst/>
            <a:ahLst/>
            <a:cxnLst/>
            <a:rect l="l" t="t" r="r" b="b"/>
            <a:pathLst>
              <a:path w="73754" h="73754" extrusionOk="0">
                <a:moveTo>
                  <a:pt x="36880" y="0"/>
                </a:moveTo>
                <a:cubicBezTo>
                  <a:pt x="36621" y="0"/>
                  <a:pt x="36362" y="6"/>
                  <a:pt x="36108" y="11"/>
                </a:cubicBezTo>
                <a:cubicBezTo>
                  <a:pt x="17253" y="397"/>
                  <a:pt x="1834" y="15011"/>
                  <a:pt x="154" y="33525"/>
                </a:cubicBezTo>
                <a:cubicBezTo>
                  <a:pt x="55" y="34627"/>
                  <a:pt x="0" y="35745"/>
                  <a:pt x="0" y="36874"/>
                </a:cubicBezTo>
                <a:cubicBezTo>
                  <a:pt x="0" y="38009"/>
                  <a:pt x="55" y="39122"/>
                  <a:pt x="154" y="40229"/>
                </a:cubicBezTo>
                <a:cubicBezTo>
                  <a:pt x="1834" y="58749"/>
                  <a:pt x="17253" y="73357"/>
                  <a:pt x="36108" y="73743"/>
                </a:cubicBezTo>
                <a:cubicBezTo>
                  <a:pt x="36362" y="73748"/>
                  <a:pt x="36621" y="73754"/>
                  <a:pt x="36880" y="73754"/>
                </a:cubicBezTo>
                <a:cubicBezTo>
                  <a:pt x="38312" y="73754"/>
                  <a:pt x="39744" y="73666"/>
                  <a:pt x="41165" y="73500"/>
                </a:cubicBezTo>
                <a:cubicBezTo>
                  <a:pt x="58391" y="71495"/>
                  <a:pt x="72030" y="57581"/>
                  <a:pt x="73600" y="40229"/>
                </a:cubicBezTo>
                <a:cubicBezTo>
                  <a:pt x="73699" y="39127"/>
                  <a:pt x="73754" y="38009"/>
                  <a:pt x="73754" y="36874"/>
                </a:cubicBezTo>
                <a:cubicBezTo>
                  <a:pt x="73754" y="35745"/>
                  <a:pt x="73699" y="34632"/>
                  <a:pt x="73600" y="33525"/>
                </a:cubicBezTo>
                <a:cubicBezTo>
                  <a:pt x="72024" y="16173"/>
                  <a:pt x="58391" y="2259"/>
                  <a:pt x="41165" y="254"/>
                </a:cubicBezTo>
                <a:cubicBezTo>
                  <a:pt x="39744" y="88"/>
                  <a:pt x="38312" y="0"/>
                  <a:pt x="36880" y="0"/>
                </a:cubicBezTo>
                <a:close/>
              </a:path>
            </a:pathLst>
          </a:custGeom>
          <a:noFill/>
          <a:ln w="6350" cap="flat" cmpd="sng">
            <a:solidFill>
              <a:srgbClr val="001E60">
                <a:alpha val="40000"/>
              </a:srgbClr>
            </a:solidFill>
            <a:prstDash val="solid"/>
            <a:round/>
            <a:headEnd type="none" w="sm" len="sm"/>
            <a:tailEnd type="none" w="sm" len="sm"/>
          </a:ln>
        </p:spPr>
        <p:txBody>
          <a:bodyPr spcFirstLastPara="1" wrap="square" lIns="68569" tIns="68569" rIns="68569" bIns="68569" anchor="ctr" anchorCtr="0">
            <a:noAutofit/>
          </a:bodyPr>
          <a:lstStyle/>
          <a:p>
            <a:pPr>
              <a:spcBef>
                <a:spcPts val="0"/>
              </a:spcBef>
              <a:spcAft>
                <a:spcPts val="0"/>
              </a:spcAft>
            </a:pPr>
            <a:endParaRPr/>
          </a:p>
        </p:txBody>
      </p:sp>
      <p:sp>
        <p:nvSpPr>
          <p:cNvPr id="69" name="正方形/長方形 68">
            <a:extLst>
              <a:ext uri="{FF2B5EF4-FFF2-40B4-BE49-F238E27FC236}">
                <a16:creationId xmlns:a16="http://schemas.microsoft.com/office/drawing/2014/main" id="{1BCBA283-0634-F44C-96A6-C9CA52A03B9E}"/>
              </a:ext>
            </a:extLst>
          </p:cNvPr>
          <p:cNvSpPr/>
          <p:nvPr/>
        </p:nvSpPr>
        <p:spPr bwMode="auto">
          <a:xfrm>
            <a:off x="584144" y="4426094"/>
            <a:ext cx="3908520" cy="1288425"/>
          </a:xfrm>
          <a:prstGeom prst="rect">
            <a:avLst/>
          </a:prstGeom>
          <a:noFill/>
          <a:ln w="19050" cap="flat" cmpd="sng" algn="ctr">
            <a:noFill/>
            <a:prstDash val="solid"/>
            <a:headEnd type="none" w="med" len="med"/>
            <a:tailEnd type="none" w="med" len="med"/>
          </a:ln>
          <a:effectLst/>
        </p:spPr>
        <p:txBody>
          <a:bodyPr vert="horz" wrap="square" lIns="162000" tIns="81000" rIns="81000" bIns="81000" numCol="1" rtlCol="0" anchor="t" anchorCtr="0" compatLnSpc="1">
            <a:prstTxWarp prst="textNoShape">
              <a:avLst/>
            </a:prstTxWarp>
          </a:bodyPr>
          <a:lstStyle/>
          <a:p>
            <a:pPr defTabSz="685800">
              <a:lnSpc>
                <a:spcPct val="150000"/>
              </a:lnSpc>
              <a:spcBef>
                <a:spcPts val="450"/>
              </a:spcBef>
              <a:defRPr/>
            </a:pPr>
            <a:r>
              <a:rPr kumimoji="0" lang="ja-JP" altLang="en-US" sz="1500" b="1" kern="0">
                <a:solidFill>
                  <a:schemeClr val="tx1">
                    <a:lumMod val="75000"/>
                    <a:lumOff val="25000"/>
                  </a:schemeClr>
                </a:solidFill>
                <a:latin typeface="Yu Gothic" panose="020B0400000000000000" pitchFamily="34" charset="-128"/>
                <a:ea typeface="Yu Gothic" panose="020B0400000000000000" pitchFamily="34" charset="-128"/>
              </a:rPr>
              <a:t>②検索要件不要措置の見直し</a:t>
            </a:r>
            <a:endParaRPr kumimoji="0" lang="en-US" altLang="ja-JP" sz="1500" b="1" kern="0" dirty="0">
              <a:solidFill>
                <a:schemeClr val="tx1">
                  <a:lumMod val="75000"/>
                  <a:lumOff val="25000"/>
                </a:schemeClr>
              </a:solidFill>
              <a:latin typeface="Yu Gothic" panose="020B0400000000000000" pitchFamily="34" charset="-128"/>
              <a:ea typeface="Yu Gothic" panose="020B0400000000000000" pitchFamily="34" charset="-128"/>
            </a:endParaRPr>
          </a:p>
          <a:p>
            <a:pPr defTabSz="685800">
              <a:lnSpc>
                <a:spcPct val="150000"/>
              </a:lnSpc>
              <a:spcBef>
                <a:spcPts val="450"/>
              </a:spcBef>
              <a:defRPr/>
            </a:pPr>
            <a:r>
              <a:rPr kumimoji="0" lang="ja-JP" altLang="en-US" sz="1200" b="1" kern="0">
                <a:solidFill>
                  <a:srgbClr val="C00000"/>
                </a:solidFill>
                <a:latin typeface="Yu Gothic" panose="020B0400000000000000" pitchFamily="34" charset="-128"/>
                <a:ea typeface="Yu Gothic" panose="020B0400000000000000" pitchFamily="34" charset="-128"/>
              </a:rPr>
              <a:t>電子データのダウンロードができる</a:t>
            </a:r>
            <a:r>
              <a:rPr kumimoji="0" lang="ja-JP" altLang="en-US" sz="1200" kern="0">
                <a:solidFill>
                  <a:schemeClr val="tx1">
                    <a:lumMod val="75000"/>
                    <a:lumOff val="25000"/>
                  </a:schemeClr>
                </a:solidFill>
                <a:latin typeface="Yu Gothic" panose="020B0400000000000000" pitchFamily="34" charset="-128"/>
                <a:ea typeface="Yu Gothic" panose="020B0400000000000000" pitchFamily="34" charset="-128"/>
              </a:rPr>
              <a:t>ことを条件に</a:t>
            </a:r>
            <a:br>
              <a:rPr kumimoji="0" lang="en-US" altLang="ja-JP" sz="1200" kern="0" dirty="0">
                <a:solidFill>
                  <a:schemeClr val="tx1">
                    <a:lumMod val="75000"/>
                    <a:lumOff val="25000"/>
                  </a:schemeClr>
                </a:solidFill>
                <a:latin typeface="Yu Gothic" panose="020B0400000000000000" pitchFamily="34" charset="-128"/>
                <a:ea typeface="Yu Gothic" panose="020B0400000000000000" pitchFamily="34" charset="-128"/>
              </a:rPr>
            </a:br>
            <a:r>
              <a:rPr kumimoji="0" lang="ja-JP" altLang="en-US" sz="1200" b="1" kern="0">
                <a:solidFill>
                  <a:srgbClr val="FFC000"/>
                </a:solidFill>
                <a:latin typeface="Yu Gothic" panose="020B0400000000000000" pitchFamily="34" charset="-128"/>
                <a:ea typeface="Yu Gothic" panose="020B0400000000000000" pitchFamily="34" charset="-128"/>
              </a:rPr>
              <a:t>一部の対象者</a:t>
            </a:r>
            <a:r>
              <a:rPr kumimoji="0" lang="ja-JP" altLang="en-US" sz="1200" kern="0">
                <a:solidFill>
                  <a:schemeClr val="tx1">
                    <a:lumMod val="75000"/>
                    <a:lumOff val="25000"/>
                  </a:schemeClr>
                </a:solidFill>
                <a:latin typeface="Yu Gothic" panose="020B0400000000000000" pitchFamily="34" charset="-128"/>
                <a:ea typeface="Yu Gothic" panose="020B0400000000000000" pitchFamily="34" charset="-128"/>
              </a:rPr>
              <a:t>については、</a:t>
            </a:r>
            <a:r>
              <a:rPr kumimoji="0" lang="ja-JP" altLang="en-US" sz="1200" b="1" kern="0">
                <a:solidFill>
                  <a:srgbClr val="FFC000"/>
                </a:solidFill>
                <a:latin typeface="Yu Gothic" panose="020B0400000000000000" pitchFamily="34" charset="-128"/>
                <a:ea typeface="Yu Gothic" panose="020B0400000000000000" pitchFamily="34" charset="-128"/>
              </a:rPr>
              <a:t>検索要件の全てが不要</a:t>
            </a:r>
            <a:r>
              <a:rPr kumimoji="0" lang="ja-JP" altLang="en-US" sz="1200" kern="0">
                <a:solidFill>
                  <a:schemeClr val="tx1">
                    <a:lumMod val="75000"/>
                    <a:lumOff val="25000"/>
                  </a:schemeClr>
                </a:solidFill>
                <a:latin typeface="Yu Gothic" panose="020B0400000000000000" pitchFamily="34" charset="-128"/>
                <a:ea typeface="Yu Gothic" panose="020B0400000000000000" pitchFamily="34" charset="-128"/>
              </a:rPr>
              <a:t>に</a:t>
            </a:r>
            <a:endParaRPr kumimoji="0" lang="en-US" altLang="ja-JP" sz="1200" kern="0" dirty="0">
              <a:solidFill>
                <a:schemeClr val="tx1">
                  <a:lumMod val="75000"/>
                  <a:lumOff val="25000"/>
                </a:schemeClr>
              </a:solidFill>
              <a:latin typeface="Yu Gothic" panose="020B0400000000000000" pitchFamily="34" charset="-128"/>
              <a:ea typeface="Yu Gothic" panose="020B0400000000000000" pitchFamily="34" charset="-128"/>
            </a:endParaRPr>
          </a:p>
        </p:txBody>
      </p:sp>
      <p:sp>
        <p:nvSpPr>
          <p:cNvPr id="70" name="正方形/長方形 69">
            <a:extLst>
              <a:ext uri="{FF2B5EF4-FFF2-40B4-BE49-F238E27FC236}">
                <a16:creationId xmlns:a16="http://schemas.microsoft.com/office/drawing/2014/main" id="{7D51D879-8C4E-F640-A075-31E55FEE6099}"/>
              </a:ext>
            </a:extLst>
          </p:cNvPr>
          <p:cNvSpPr/>
          <p:nvPr/>
        </p:nvSpPr>
        <p:spPr bwMode="auto">
          <a:xfrm>
            <a:off x="4626208" y="2013078"/>
            <a:ext cx="2779250" cy="493331"/>
          </a:xfrm>
          <a:prstGeom prst="rect">
            <a:avLst/>
          </a:prstGeom>
          <a:no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68580" tIns="34290" rIns="68580" bIns="34290" numCol="1" rtlCol="0" anchor="ctr" anchorCtr="0" compatLnSpc="1">
            <a:prstTxWarp prst="textNoShape">
              <a:avLst/>
            </a:prstTxWarp>
          </a:bodyPr>
          <a:lstStyle/>
          <a:p>
            <a:r>
              <a:rPr lang="en-US" altLang="ja-JP" sz="2100" b="1" dirty="0">
                <a:solidFill>
                  <a:srgbClr val="001E60"/>
                </a:solidFill>
                <a:latin typeface="Yu Gothic" panose="020B0400000000000000" pitchFamily="34" charset="-128"/>
                <a:ea typeface="Yu Gothic" panose="020B0400000000000000" pitchFamily="34" charset="-128"/>
              </a:rPr>
              <a:t>【</a:t>
            </a:r>
            <a:r>
              <a:rPr lang="ja-JP" altLang="en-US" sz="2100" b="1">
                <a:solidFill>
                  <a:srgbClr val="001E60"/>
                </a:solidFill>
                <a:latin typeface="Yu Gothic" panose="020B0400000000000000" pitchFamily="34" charset="-128"/>
                <a:ea typeface="Yu Gothic" panose="020B0400000000000000" pitchFamily="34" charset="-128"/>
              </a:rPr>
              <a:t>スキャナ</a:t>
            </a:r>
            <a:r>
              <a:rPr lang="en-US" altLang="ja-JP" sz="2100" b="1" dirty="0">
                <a:solidFill>
                  <a:srgbClr val="001E60"/>
                </a:solidFill>
                <a:latin typeface="Yu Gothic" panose="020B0400000000000000" pitchFamily="34" charset="-128"/>
                <a:ea typeface="Yu Gothic" panose="020B0400000000000000" pitchFamily="34" charset="-128"/>
              </a:rPr>
              <a:t>】</a:t>
            </a:r>
            <a:r>
              <a:rPr lang="ja-JP" altLang="en-US" sz="2100" b="1">
                <a:solidFill>
                  <a:srgbClr val="001E60"/>
                </a:solidFill>
                <a:latin typeface="Yu Gothic" panose="020B0400000000000000" pitchFamily="34" charset="-128"/>
                <a:ea typeface="Yu Gothic" panose="020B0400000000000000" pitchFamily="34" charset="-128"/>
              </a:rPr>
              <a:t>要件の一部廃止</a:t>
            </a:r>
          </a:p>
        </p:txBody>
      </p:sp>
      <p:sp>
        <p:nvSpPr>
          <p:cNvPr id="73" name="正方形/長方形 72">
            <a:extLst>
              <a:ext uri="{FF2B5EF4-FFF2-40B4-BE49-F238E27FC236}">
                <a16:creationId xmlns:a16="http://schemas.microsoft.com/office/drawing/2014/main" id="{8FF1D4A1-FD7C-F44A-B377-179168987520}"/>
              </a:ext>
            </a:extLst>
          </p:cNvPr>
          <p:cNvSpPr/>
          <p:nvPr/>
        </p:nvSpPr>
        <p:spPr bwMode="auto">
          <a:xfrm>
            <a:off x="4676651" y="4401833"/>
            <a:ext cx="3888072" cy="1683399"/>
          </a:xfrm>
          <a:prstGeom prst="rect">
            <a:avLst/>
          </a:prstGeom>
          <a:noFill/>
          <a:ln w="19050" cap="flat" cmpd="sng" algn="ctr">
            <a:noFill/>
            <a:prstDash val="solid"/>
            <a:headEnd type="none" w="med" len="med"/>
            <a:tailEnd type="none" w="med" len="med"/>
          </a:ln>
          <a:effectLst/>
        </p:spPr>
        <p:txBody>
          <a:bodyPr vert="horz" wrap="square" lIns="162000" tIns="81000" rIns="81000" bIns="81000" numCol="1" rtlCol="0" anchor="t" anchorCtr="0" compatLnSpc="1">
            <a:prstTxWarp prst="textNoShape">
              <a:avLst/>
            </a:prstTxWarp>
          </a:bodyPr>
          <a:lstStyle/>
          <a:p>
            <a:pPr indent="734616">
              <a:lnSpc>
                <a:spcPct val="150000"/>
              </a:lnSpc>
              <a:spcBef>
                <a:spcPts val="450"/>
              </a:spcBef>
              <a:defRPr/>
            </a:pPr>
            <a:r>
              <a:rPr kumimoji="0" lang="ja-JP" altLang="en-US" sz="1200" kern="0">
                <a:solidFill>
                  <a:schemeClr val="tx1">
                    <a:lumMod val="75000"/>
                    <a:lumOff val="25000"/>
                  </a:schemeClr>
                </a:solidFill>
                <a:latin typeface="Yu Gothic" panose="020B0400000000000000" pitchFamily="34" charset="-128"/>
                <a:ea typeface="Yu Gothic" panose="020B0400000000000000" pitchFamily="34" charset="-128"/>
              </a:rPr>
              <a:t>過少申告加算税の軽減措置の対象となる</a:t>
            </a:r>
            <a:r>
              <a:rPr kumimoji="0" lang="ja-JP" altLang="en-US" sz="1200" b="1" kern="0">
                <a:solidFill>
                  <a:schemeClr val="tx1">
                    <a:lumMod val="75000"/>
                    <a:lumOff val="25000"/>
                  </a:schemeClr>
                </a:solidFill>
                <a:latin typeface="Yu Gothic" panose="020B0400000000000000" pitchFamily="34" charset="-128"/>
                <a:ea typeface="Yu Gothic" panose="020B0400000000000000" pitchFamily="34" charset="-128"/>
              </a:rPr>
              <a:t>優</a:t>
            </a:r>
            <a:r>
              <a:rPr kumimoji="0" lang="en-US" altLang="ja-JP" sz="1200" b="1" kern="0" dirty="0">
                <a:solidFill>
                  <a:schemeClr val="tx1">
                    <a:lumMod val="75000"/>
                    <a:lumOff val="25000"/>
                  </a:schemeClr>
                </a:solidFill>
                <a:latin typeface="Yu Gothic" panose="020B0400000000000000" pitchFamily="34" charset="-128"/>
                <a:ea typeface="Yu Gothic" panose="020B0400000000000000" pitchFamily="34" charset="-128"/>
              </a:rPr>
              <a:t>	</a:t>
            </a:r>
            <a:r>
              <a:rPr kumimoji="0" lang="ja-JP" altLang="en-US" sz="1200" b="1" kern="0">
                <a:solidFill>
                  <a:schemeClr val="tx1">
                    <a:lumMod val="75000"/>
                    <a:lumOff val="25000"/>
                  </a:schemeClr>
                </a:solidFill>
                <a:latin typeface="Yu Gothic" panose="020B0400000000000000" pitchFamily="34" charset="-128"/>
                <a:ea typeface="Yu Gothic" panose="020B0400000000000000" pitchFamily="34" charset="-128"/>
              </a:rPr>
              <a:t>良な電子帳簿の範囲が明確</a:t>
            </a:r>
            <a:r>
              <a:rPr kumimoji="0" lang="ja-JP" altLang="en-US" sz="1200" kern="0">
                <a:solidFill>
                  <a:schemeClr val="tx1">
                    <a:lumMod val="75000"/>
                    <a:lumOff val="25000"/>
                  </a:schemeClr>
                </a:solidFill>
                <a:latin typeface="Yu Gothic" panose="020B0400000000000000" pitchFamily="34" charset="-128"/>
                <a:ea typeface="Yu Gothic" panose="020B0400000000000000" pitchFamily="34" charset="-128"/>
              </a:rPr>
              <a:t>に。</a:t>
            </a:r>
            <a:br>
              <a:rPr kumimoji="0" lang="en-US" altLang="ja-JP" sz="1200" kern="0" dirty="0">
                <a:solidFill>
                  <a:schemeClr val="tx1">
                    <a:lumMod val="75000"/>
                    <a:lumOff val="25000"/>
                  </a:schemeClr>
                </a:solidFill>
                <a:latin typeface="Yu Gothic" panose="020B0400000000000000" pitchFamily="34" charset="-128"/>
                <a:ea typeface="Yu Gothic" panose="020B0400000000000000" pitchFamily="34" charset="-128"/>
              </a:rPr>
            </a:br>
            <a:r>
              <a:rPr kumimoji="0" lang="ja-JP" altLang="en-US" sz="1200" kern="0">
                <a:solidFill>
                  <a:schemeClr val="tx1">
                    <a:lumMod val="75000"/>
                    <a:lumOff val="25000"/>
                  </a:schemeClr>
                </a:solidFill>
                <a:latin typeface="Yu Gothic" panose="020B0400000000000000" pitchFamily="34" charset="-128"/>
                <a:ea typeface="Yu Gothic" panose="020B0400000000000000" pitchFamily="34" charset="-128"/>
              </a:rPr>
              <a:t>対象帳簿：（一部のみ記載）仕訳帳、総勘定元帳、売上、売掛金、仕入、買掛金、経費、費用</a:t>
            </a:r>
          </a:p>
        </p:txBody>
      </p:sp>
      <p:sp>
        <p:nvSpPr>
          <p:cNvPr id="74" name="タイトル 1">
            <a:extLst>
              <a:ext uri="{FF2B5EF4-FFF2-40B4-BE49-F238E27FC236}">
                <a16:creationId xmlns:a16="http://schemas.microsoft.com/office/drawing/2014/main" id="{87BFDB38-5E81-054D-B869-483A3940D830}"/>
              </a:ext>
            </a:extLst>
          </p:cNvPr>
          <p:cNvSpPr txBox="1">
            <a:spLocks/>
          </p:cNvSpPr>
          <p:nvPr/>
        </p:nvSpPr>
        <p:spPr>
          <a:xfrm>
            <a:off x="3508252" y="3544826"/>
            <a:ext cx="2101769" cy="1251000"/>
          </a:xfrm>
          <a:prstGeom prst="rect">
            <a:avLst/>
          </a:prstGeom>
        </p:spPr>
        <p:txBody>
          <a:bodyPr/>
          <a:lstStyle>
            <a:lvl1pPr algn="l" rtl="0" eaLnBrk="0" fontAlgn="base" hangingPunct="0">
              <a:spcBef>
                <a:spcPct val="0"/>
              </a:spcBef>
              <a:spcAft>
                <a:spcPct val="0"/>
              </a:spcAft>
              <a:defRPr kumimoji="1" sz="2400" b="1">
                <a:solidFill>
                  <a:srgbClr val="001E60"/>
                </a:solidFill>
                <a:latin typeface="Yu Gothic" panose="020B0400000000000000" pitchFamily="34" charset="-128"/>
                <a:ea typeface="Yu Gothic" panose="020B0400000000000000" pitchFamily="34" charset="-128"/>
                <a:cs typeface="メイリオ" panose="020B0604030504040204" pitchFamily="50" charset="-128"/>
              </a:defRPr>
            </a:lvl1pPr>
            <a:lvl2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2pPr>
            <a:lvl3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3pPr>
            <a:lvl4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4pPr>
            <a:lvl5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5pPr>
            <a:lvl6pPr marL="457189" algn="l" rtl="0" fontAlgn="base">
              <a:spcBef>
                <a:spcPct val="0"/>
              </a:spcBef>
              <a:spcAft>
                <a:spcPct val="0"/>
              </a:spcAft>
              <a:defRPr kumimoji="1" sz="2400">
                <a:solidFill>
                  <a:schemeClr val="tx1"/>
                </a:solidFill>
                <a:latin typeface="Times New Roman" pitchFamily="18" charset="0"/>
                <a:ea typeface="ＭＳ Ｐゴシック" pitchFamily="50" charset="-128"/>
              </a:defRPr>
            </a:lvl6pPr>
            <a:lvl7pPr marL="914377" algn="l" rtl="0" fontAlgn="base">
              <a:spcBef>
                <a:spcPct val="0"/>
              </a:spcBef>
              <a:spcAft>
                <a:spcPct val="0"/>
              </a:spcAft>
              <a:defRPr kumimoji="1" sz="2400">
                <a:solidFill>
                  <a:schemeClr val="tx1"/>
                </a:solidFill>
                <a:latin typeface="Times New Roman" pitchFamily="18" charset="0"/>
                <a:ea typeface="ＭＳ Ｐゴシック" pitchFamily="50" charset="-128"/>
              </a:defRPr>
            </a:lvl7pPr>
            <a:lvl8pPr marL="1371566" algn="l" rtl="0" fontAlgn="base">
              <a:spcBef>
                <a:spcPct val="0"/>
              </a:spcBef>
              <a:spcAft>
                <a:spcPct val="0"/>
              </a:spcAft>
              <a:defRPr kumimoji="1" sz="2400">
                <a:solidFill>
                  <a:schemeClr val="tx1"/>
                </a:solidFill>
                <a:latin typeface="Times New Roman" pitchFamily="18" charset="0"/>
                <a:ea typeface="ＭＳ Ｐゴシック" pitchFamily="50" charset="-128"/>
              </a:defRPr>
            </a:lvl8pPr>
            <a:lvl9pPr marL="1828754" algn="l" rtl="0" fontAlgn="base">
              <a:spcBef>
                <a:spcPct val="0"/>
              </a:spcBef>
              <a:spcAft>
                <a:spcPct val="0"/>
              </a:spcAft>
              <a:defRPr kumimoji="1" sz="2400">
                <a:solidFill>
                  <a:schemeClr val="tx1"/>
                </a:solidFill>
                <a:latin typeface="Times New Roman" pitchFamily="18" charset="0"/>
                <a:ea typeface="ＭＳ Ｐゴシック" pitchFamily="50" charset="-128"/>
              </a:defRPr>
            </a:lvl9pPr>
          </a:lstStyle>
          <a:p>
            <a:pPr algn="ctr"/>
            <a:r>
              <a:rPr lang="ja-JP" altLang="en-US" sz="1500" kern="0"/>
              <a:t>令和５年度改正により</a:t>
            </a:r>
            <a:endParaRPr lang="en-US" altLang="ja-JP" sz="1500" kern="0" dirty="0"/>
          </a:p>
          <a:p>
            <a:pPr algn="ctr">
              <a:lnSpc>
                <a:spcPct val="150000"/>
              </a:lnSpc>
            </a:pPr>
            <a:r>
              <a:rPr lang="ja-JP" altLang="en-US" sz="1500" kern="0"/>
              <a:t>電帳法対応はますます</a:t>
            </a:r>
            <a:endParaRPr lang="en-US" altLang="ja-JP" sz="1500" kern="0" dirty="0"/>
          </a:p>
          <a:p>
            <a:pPr algn="ctr">
              <a:lnSpc>
                <a:spcPct val="150000"/>
              </a:lnSpc>
            </a:pPr>
            <a:r>
              <a:rPr lang="ja-JP" altLang="en-US" sz="1500" kern="0">
                <a:solidFill>
                  <a:srgbClr val="EEBB02"/>
                </a:solidFill>
              </a:rPr>
              <a:t>企業の常識</a:t>
            </a:r>
            <a:r>
              <a:rPr lang="ja-JP" altLang="en-US" sz="1500" kern="0"/>
              <a:t>になる</a:t>
            </a:r>
            <a:endParaRPr lang="ja-JP" altLang="en-US" sz="1500" kern="0" dirty="0"/>
          </a:p>
        </p:txBody>
      </p:sp>
      <p:grpSp>
        <p:nvGrpSpPr>
          <p:cNvPr id="75" name="Google Shape;9795;p75">
            <a:extLst>
              <a:ext uri="{FF2B5EF4-FFF2-40B4-BE49-F238E27FC236}">
                <a16:creationId xmlns:a16="http://schemas.microsoft.com/office/drawing/2014/main" id="{C6174E7C-0733-3742-BD99-4850569277AD}"/>
              </a:ext>
            </a:extLst>
          </p:cNvPr>
          <p:cNvGrpSpPr/>
          <p:nvPr/>
        </p:nvGrpSpPr>
        <p:grpSpPr>
          <a:xfrm>
            <a:off x="4262957" y="2689861"/>
            <a:ext cx="885438" cy="831686"/>
            <a:chOff x="1749728" y="2894777"/>
            <a:chExt cx="386927" cy="363438"/>
          </a:xfrm>
          <a:solidFill>
            <a:srgbClr val="EEBB02"/>
          </a:solidFill>
        </p:grpSpPr>
        <p:sp>
          <p:nvSpPr>
            <p:cNvPr id="76" name="Google Shape;9796;p75">
              <a:extLst>
                <a:ext uri="{FF2B5EF4-FFF2-40B4-BE49-F238E27FC236}">
                  <a16:creationId xmlns:a16="http://schemas.microsoft.com/office/drawing/2014/main" id="{8099335E-5AFD-DB46-84A9-0B0A3123BB07}"/>
                </a:ext>
              </a:extLst>
            </p:cNvPr>
            <p:cNvSpPr/>
            <p:nvPr/>
          </p:nvSpPr>
          <p:spPr>
            <a:xfrm>
              <a:off x="1809595" y="3025333"/>
              <a:ext cx="97424" cy="32432"/>
            </a:xfrm>
            <a:custGeom>
              <a:avLst/>
              <a:gdLst/>
              <a:ahLst/>
              <a:cxnLst/>
              <a:rect l="l" t="t" r="r" b="b"/>
              <a:pathLst>
                <a:path w="3061" h="1019" extrusionOk="0">
                  <a:moveTo>
                    <a:pt x="1208" y="0"/>
                  </a:moveTo>
                  <a:cubicBezTo>
                    <a:pt x="852" y="0"/>
                    <a:pt x="531" y="35"/>
                    <a:pt x="322" y="66"/>
                  </a:cubicBezTo>
                  <a:cubicBezTo>
                    <a:pt x="143" y="101"/>
                    <a:pt x="1" y="244"/>
                    <a:pt x="1" y="423"/>
                  </a:cubicBezTo>
                  <a:lnTo>
                    <a:pt x="1" y="840"/>
                  </a:lnTo>
                  <a:cubicBezTo>
                    <a:pt x="1" y="947"/>
                    <a:pt x="84" y="1018"/>
                    <a:pt x="179" y="1018"/>
                  </a:cubicBezTo>
                  <a:cubicBezTo>
                    <a:pt x="286" y="1018"/>
                    <a:pt x="358" y="947"/>
                    <a:pt x="358" y="840"/>
                  </a:cubicBezTo>
                  <a:lnTo>
                    <a:pt x="358" y="423"/>
                  </a:lnTo>
                  <a:cubicBezTo>
                    <a:pt x="358" y="423"/>
                    <a:pt x="358" y="411"/>
                    <a:pt x="382" y="411"/>
                  </a:cubicBezTo>
                  <a:cubicBezTo>
                    <a:pt x="549" y="383"/>
                    <a:pt x="870" y="340"/>
                    <a:pt x="1231" y="340"/>
                  </a:cubicBezTo>
                  <a:cubicBezTo>
                    <a:pt x="1330" y="340"/>
                    <a:pt x="1433" y="344"/>
                    <a:pt x="1536" y="351"/>
                  </a:cubicBezTo>
                  <a:cubicBezTo>
                    <a:pt x="2084" y="387"/>
                    <a:pt x="2489" y="530"/>
                    <a:pt x="2727" y="768"/>
                  </a:cubicBezTo>
                  <a:cubicBezTo>
                    <a:pt x="2763" y="804"/>
                    <a:pt x="2807" y="822"/>
                    <a:pt x="2852" y="822"/>
                  </a:cubicBezTo>
                  <a:cubicBezTo>
                    <a:pt x="2897" y="822"/>
                    <a:pt x="2941" y="804"/>
                    <a:pt x="2977" y="768"/>
                  </a:cubicBezTo>
                  <a:cubicBezTo>
                    <a:pt x="3060" y="709"/>
                    <a:pt x="3060" y="590"/>
                    <a:pt x="2977" y="530"/>
                  </a:cubicBezTo>
                  <a:cubicBezTo>
                    <a:pt x="2554" y="107"/>
                    <a:pt x="1828" y="0"/>
                    <a:pt x="1208" y="0"/>
                  </a:cubicBezTo>
                  <a:close/>
                </a:path>
              </a:pathLst>
            </a:custGeom>
            <a:grpFill/>
            <a:ln>
              <a:noFill/>
            </a:ln>
          </p:spPr>
          <p:txBody>
            <a:bodyPr spcFirstLastPara="1" wrap="square" lIns="68569" tIns="68569" rIns="68569" bIns="68569" anchor="ctr" anchorCtr="0">
              <a:noAutofit/>
            </a:bodyPr>
            <a:lstStyle/>
            <a:p>
              <a:pPr>
                <a:spcBef>
                  <a:spcPts val="0"/>
                </a:spcBef>
                <a:spcAft>
                  <a:spcPts val="0"/>
                </a:spcAft>
              </a:pPr>
              <a:endParaRPr/>
            </a:p>
          </p:txBody>
        </p:sp>
        <p:sp>
          <p:nvSpPr>
            <p:cNvPr id="77" name="Google Shape;9797;p75">
              <a:extLst>
                <a:ext uri="{FF2B5EF4-FFF2-40B4-BE49-F238E27FC236}">
                  <a16:creationId xmlns:a16="http://schemas.microsoft.com/office/drawing/2014/main" id="{D5DEBADB-3AF2-E840-8CD0-CB36E2F8954E}"/>
                </a:ext>
              </a:extLst>
            </p:cNvPr>
            <p:cNvSpPr/>
            <p:nvPr/>
          </p:nvSpPr>
          <p:spPr>
            <a:xfrm>
              <a:off x="1749728" y="2974346"/>
              <a:ext cx="216777" cy="283869"/>
            </a:xfrm>
            <a:custGeom>
              <a:avLst/>
              <a:gdLst/>
              <a:ahLst/>
              <a:cxnLst/>
              <a:rect l="l" t="t" r="r" b="b"/>
              <a:pathLst>
                <a:path w="6811" h="8919" extrusionOk="0">
                  <a:moveTo>
                    <a:pt x="5311" y="334"/>
                  </a:moveTo>
                  <a:lnTo>
                    <a:pt x="5311" y="2061"/>
                  </a:lnTo>
                  <a:cubicBezTo>
                    <a:pt x="5311" y="2311"/>
                    <a:pt x="5251" y="2561"/>
                    <a:pt x="5132" y="2799"/>
                  </a:cubicBezTo>
                  <a:cubicBezTo>
                    <a:pt x="5120" y="2835"/>
                    <a:pt x="5120" y="2846"/>
                    <a:pt x="5120" y="2882"/>
                  </a:cubicBezTo>
                  <a:lnTo>
                    <a:pt x="5120" y="3382"/>
                  </a:lnTo>
                  <a:cubicBezTo>
                    <a:pt x="5120" y="3858"/>
                    <a:pt x="4918" y="4311"/>
                    <a:pt x="4560" y="4644"/>
                  </a:cubicBezTo>
                  <a:cubicBezTo>
                    <a:pt x="4227" y="4955"/>
                    <a:pt x="3811" y="5111"/>
                    <a:pt x="3369" y="5111"/>
                  </a:cubicBezTo>
                  <a:cubicBezTo>
                    <a:pt x="3338" y="5111"/>
                    <a:pt x="3306" y="5110"/>
                    <a:pt x="3275" y="5109"/>
                  </a:cubicBezTo>
                  <a:cubicBezTo>
                    <a:pt x="2382" y="5061"/>
                    <a:pt x="1679" y="4275"/>
                    <a:pt x="1679" y="3323"/>
                  </a:cubicBezTo>
                  <a:lnTo>
                    <a:pt x="1679" y="2882"/>
                  </a:lnTo>
                  <a:cubicBezTo>
                    <a:pt x="1679" y="2846"/>
                    <a:pt x="1679" y="2823"/>
                    <a:pt x="1667" y="2799"/>
                  </a:cubicBezTo>
                  <a:cubicBezTo>
                    <a:pt x="1548" y="2561"/>
                    <a:pt x="1489" y="2311"/>
                    <a:pt x="1489" y="2061"/>
                  </a:cubicBezTo>
                  <a:lnTo>
                    <a:pt x="1489" y="1668"/>
                  </a:lnTo>
                  <a:cubicBezTo>
                    <a:pt x="1489" y="930"/>
                    <a:pt x="2096" y="334"/>
                    <a:pt x="2822" y="334"/>
                  </a:cubicBezTo>
                  <a:close/>
                  <a:moveTo>
                    <a:pt x="4358" y="5240"/>
                  </a:moveTo>
                  <a:lnTo>
                    <a:pt x="4358" y="5573"/>
                  </a:lnTo>
                  <a:lnTo>
                    <a:pt x="3406" y="6228"/>
                  </a:lnTo>
                  <a:lnTo>
                    <a:pt x="2441" y="5573"/>
                  </a:lnTo>
                  <a:lnTo>
                    <a:pt x="2441" y="5240"/>
                  </a:lnTo>
                  <a:cubicBezTo>
                    <a:pt x="2691" y="5371"/>
                    <a:pt x="2977" y="5466"/>
                    <a:pt x="3251" y="5478"/>
                  </a:cubicBezTo>
                  <a:lnTo>
                    <a:pt x="3394" y="5478"/>
                  </a:lnTo>
                  <a:cubicBezTo>
                    <a:pt x="3727" y="5478"/>
                    <a:pt x="4060" y="5406"/>
                    <a:pt x="4358" y="5240"/>
                  </a:cubicBezTo>
                  <a:close/>
                  <a:moveTo>
                    <a:pt x="2286" y="5883"/>
                  </a:moveTo>
                  <a:lnTo>
                    <a:pt x="3120" y="6466"/>
                  </a:lnTo>
                  <a:lnTo>
                    <a:pt x="2679" y="6906"/>
                  </a:lnTo>
                  <a:lnTo>
                    <a:pt x="2655" y="6906"/>
                  </a:lnTo>
                  <a:lnTo>
                    <a:pt x="2108" y="6073"/>
                  </a:lnTo>
                  <a:lnTo>
                    <a:pt x="2286" y="5883"/>
                  </a:lnTo>
                  <a:close/>
                  <a:moveTo>
                    <a:pt x="4525" y="5883"/>
                  </a:moveTo>
                  <a:lnTo>
                    <a:pt x="4703" y="6073"/>
                  </a:lnTo>
                  <a:lnTo>
                    <a:pt x="4144" y="6906"/>
                  </a:lnTo>
                  <a:lnTo>
                    <a:pt x="4132" y="6906"/>
                  </a:lnTo>
                  <a:lnTo>
                    <a:pt x="3691" y="6466"/>
                  </a:lnTo>
                  <a:lnTo>
                    <a:pt x="4525" y="5883"/>
                  </a:lnTo>
                  <a:close/>
                  <a:moveTo>
                    <a:pt x="2834" y="1"/>
                  </a:moveTo>
                  <a:cubicBezTo>
                    <a:pt x="1905" y="1"/>
                    <a:pt x="1143" y="763"/>
                    <a:pt x="1143" y="1703"/>
                  </a:cubicBezTo>
                  <a:lnTo>
                    <a:pt x="1143" y="2084"/>
                  </a:lnTo>
                  <a:cubicBezTo>
                    <a:pt x="1143" y="2382"/>
                    <a:pt x="1203" y="2680"/>
                    <a:pt x="1334" y="2954"/>
                  </a:cubicBezTo>
                  <a:lnTo>
                    <a:pt x="1334" y="3358"/>
                  </a:lnTo>
                  <a:cubicBezTo>
                    <a:pt x="1334" y="4025"/>
                    <a:pt x="1631" y="4620"/>
                    <a:pt x="2096" y="5025"/>
                  </a:cubicBezTo>
                  <a:lnTo>
                    <a:pt x="2096" y="5621"/>
                  </a:lnTo>
                  <a:lnTo>
                    <a:pt x="1762" y="5954"/>
                  </a:lnTo>
                  <a:cubicBezTo>
                    <a:pt x="1739" y="6002"/>
                    <a:pt x="1703" y="6049"/>
                    <a:pt x="1727" y="6097"/>
                  </a:cubicBezTo>
                  <a:lnTo>
                    <a:pt x="619" y="6490"/>
                  </a:lnTo>
                  <a:cubicBezTo>
                    <a:pt x="250" y="6633"/>
                    <a:pt x="0" y="6990"/>
                    <a:pt x="0" y="7371"/>
                  </a:cubicBezTo>
                  <a:lnTo>
                    <a:pt x="0" y="8740"/>
                  </a:lnTo>
                  <a:cubicBezTo>
                    <a:pt x="0" y="8847"/>
                    <a:pt x="72" y="8919"/>
                    <a:pt x="179" y="8919"/>
                  </a:cubicBezTo>
                  <a:cubicBezTo>
                    <a:pt x="274" y="8919"/>
                    <a:pt x="358" y="8847"/>
                    <a:pt x="358" y="8740"/>
                  </a:cubicBezTo>
                  <a:lnTo>
                    <a:pt x="358" y="7371"/>
                  </a:lnTo>
                  <a:cubicBezTo>
                    <a:pt x="358" y="7133"/>
                    <a:pt x="500" y="6906"/>
                    <a:pt x="739" y="6823"/>
                  </a:cubicBezTo>
                  <a:lnTo>
                    <a:pt x="1905" y="6406"/>
                  </a:lnTo>
                  <a:lnTo>
                    <a:pt x="2382" y="7121"/>
                  </a:lnTo>
                  <a:cubicBezTo>
                    <a:pt x="2441" y="7204"/>
                    <a:pt x="2536" y="7264"/>
                    <a:pt x="2644" y="7287"/>
                  </a:cubicBezTo>
                  <a:lnTo>
                    <a:pt x="2679" y="7287"/>
                  </a:lnTo>
                  <a:cubicBezTo>
                    <a:pt x="2774" y="7287"/>
                    <a:pt x="2870" y="7240"/>
                    <a:pt x="2929" y="7180"/>
                  </a:cubicBezTo>
                  <a:lnTo>
                    <a:pt x="3227" y="6883"/>
                  </a:lnTo>
                  <a:lnTo>
                    <a:pt x="3227" y="8740"/>
                  </a:lnTo>
                  <a:cubicBezTo>
                    <a:pt x="3227" y="8847"/>
                    <a:pt x="3298" y="8919"/>
                    <a:pt x="3406" y="8919"/>
                  </a:cubicBezTo>
                  <a:cubicBezTo>
                    <a:pt x="3513" y="8919"/>
                    <a:pt x="3584" y="8847"/>
                    <a:pt x="3584" y="8740"/>
                  </a:cubicBezTo>
                  <a:lnTo>
                    <a:pt x="3584" y="6883"/>
                  </a:lnTo>
                  <a:lnTo>
                    <a:pt x="3882" y="7180"/>
                  </a:lnTo>
                  <a:cubicBezTo>
                    <a:pt x="3953" y="7252"/>
                    <a:pt x="4048" y="7287"/>
                    <a:pt x="4132" y="7287"/>
                  </a:cubicBezTo>
                  <a:lnTo>
                    <a:pt x="4168" y="7287"/>
                  </a:lnTo>
                  <a:cubicBezTo>
                    <a:pt x="4263" y="7264"/>
                    <a:pt x="4370" y="7204"/>
                    <a:pt x="4429" y="7121"/>
                  </a:cubicBezTo>
                  <a:lnTo>
                    <a:pt x="4906" y="6406"/>
                  </a:lnTo>
                  <a:lnTo>
                    <a:pt x="6073" y="6823"/>
                  </a:lnTo>
                  <a:cubicBezTo>
                    <a:pt x="6287" y="6906"/>
                    <a:pt x="6454" y="7121"/>
                    <a:pt x="6454" y="7371"/>
                  </a:cubicBezTo>
                  <a:lnTo>
                    <a:pt x="6454" y="8740"/>
                  </a:lnTo>
                  <a:cubicBezTo>
                    <a:pt x="6454" y="8847"/>
                    <a:pt x="6525" y="8919"/>
                    <a:pt x="6632" y="8919"/>
                  </a:cubicBezTo>
                  <a:cubicBezTo>
                    <a:pt x="6739" y="8919"/>
                    <a:pt x="6811" y="8847"/>
                    <a:pt x="6811" y="8740"/>
                  </a:cubicBezTo>
                  <a:lnTo>
                    <a:pt x="6811" y="7371"/>
                  </a:lnTo>
                  <a:cubicBezTo>
                    <a:pt x="6811" y="6954"/>
                    <a:pt x="6573" y="6609"/>
                    <a:pt x="6203" y="6478"/>
                  </a:cubicBezTo>
                  <a:lnTo>
                    <a:pt x="5096" y="6073"/>
                  </a:lnTo>
                  <a:cubicBezTo>
                    <a:pt x="5096" y="6037"/>
                    <a:pt x="5084" y="5966"/>
                    <a:pt x="5060" y="5942"/>
                  </a:cubicBezTo>
                  <a:lnTo>
                    <a:pt x="4727" y="5597"/>
                  </a:lnTo>
                  <a:lnTo>
                    <a:pt x="4727" y="5025"/>
                  </a:lnTo>
                  <a:cubicBezTo>
                    <a:pt x="4763" y="4990"/>
                    <a:pt x="4799" y="4966"/>
                    <a:pt x="4834" y="4930"/>
                  </a:cubicBezTo>
                  <a:cubicBezTo>
                    <a:pt x="5251" y="4549"/>
                    <a:pt x="5489" y="3978"/>
                    <a:pt x="5489" y="3418"/>
                  </a:cubicBezTo>
                  <a:lnTo>
                    <a:pt x="5489" y="2954"/>
                  </a:lnTo>
                  <a:cubicBezTo>
                    <a:pt x="5608" y="2680"/>
                    <a:pt x="5680" y="2382"/>
                    <a:pt x="5680" y="2084"/>
                  </a:cubicBezTo>
                  <a:lnTo>
                    <a:pt x="5680" y="179"/>
                  </a:lnTo>
                  <a:cubicBezTo>
                    <a:pt x="5680" y="84"/>
                    <a:pt x="5608" y="1"/>
                    <a:pt x="5501" y="1"/>
                  </a:cubicBezTo>
                  <a:close/>
                </a:path>
              </a:pathLst>
            </a:custGeom>
            <a:grpFill/>
            <a:ln>
              <a:noFill/>
            </a:ln>
          </p:spPr>
          <p:txBody>
            <a:bodyPr spcFirstLastPara="1" wrap="square" lIns="68569" tIns="68569" rIns="68569" bIns="68569" anchor="ctr" anchorCtr="0">
              <a:noAutofit/>
            </a:bodyPr>
            <a:lstStyle/>
            <a:p>
              <a:pPr>
                <a:spcBef>
                  <a:spcPts val="0"/>
                </a:spcBef>
                <a:spcAft>
                  <a:spcPts val="0"/>
                </a:spcAft>
              </a:pPr>
              <a:endParaRPr/>
            </a:p>
          </p:txBody>
        </p:sp>
        <p:sp>
          <p:nvSpPr>
            <p:cNvPr id="78" name="Google Shape;9798;p75">
              <a:extLst>
                <a:ext uri="{FF2B5EF4-FFF2-40B4-BE49-F238E27FC236}">
                  <a16:creationId xmlns:a16="http://schemas.microsoft.com/office/drawing/2014/main" id="{77B457E3-67CA-0A46-9BD7-C73A164E4133}"/>
                </a:ext>
              </a:extLst>
            </p:cNvPr>
            <p:cNvSpPr/>
            <p:nvPr/>
          </p:nvSpPr>
          <p:spPr>
            <a:xfrm>
              <a:off x="1785725" y="3222186"/>
              <a:ext cx="11394" cy="35647"/>
            </a:xfrm>
            <a:custGeom>
              <a:avLst/>
              <a:gdLst/>
              <a:ahLst/>
              <a:cxnLst/>
              <a:rect l="l" t="t" r="r" b="b"/>
              <a:pathLst>
                <a:path w="358" h="1120" extrusionOk="0">
                  <a:moveTo>
                    <a:pt x="179" y="0"/>
                  </a:moveTo>
                  <a:cubicBezTo>
                    <a:pt x="72" y="0"/>
                    <a:pt x="0" y="72"/>
                    <a:pt x="0" y="179"/>
                  </a:cubicBezTo>
                  <a:lnTo>
                    <a:pt x="0" y="941"/>
                  </a:lnTo>
                  <a:cubicBezTo>
                    <a:pt x="0" y="1048"/>
                    <a:pt x="72" y="1120"/>
                    <a:pt x="179" y="1120"/>
                  </a:cubicBezTo>
                  <a:cubicBezTo>
                    <a:pt x="274" y="1120"/>
                    <a:pt x="358" y="1048"/>
                    <a:pt x="358" y="941"/>
                  </a:cubicBezTo>
                  <a:lnTo>
                    <a:pt x="358" y="179"/>
                  </a:lnTo>
                  <a:cubicBezTo>
                    <a:pt x="358" y="72"/>
                    <a:pt x="274" y="0"/>
                    <a:pt x="179" y="0"/>
                  </a:cubicBezTo>
                  <a:close/>
                </a:path>
              </a:pathLst>
            </a:custGeom>
            <a:grpFill/>
            <a:ln>
              <a:noFill/>
            </a:ln>
          </p:spPr>
          <p:txBody>
            <a:bodyPr spcFirstLastPara="1" wrap="square" lIns="68569" tIns="68569" rIns="68569" bIns="68569" anchor="ctr" anchorCtr="0">
              <a:noAutofit/>
            </a:bodyPr>
            <a:lstStyle/>
            <a:p>
              <a:pPr>
                <a:spcBef>
                  <a:spcPts val="0"/>
                </a:spcBef>
                <a:spcAft>
                  <a:spcPts val="0"/>
                </a:spcAft>
              </a:pPr>
              <a:endParaRPr/>
            </a:p>
          </p:txBody>
        </p:sp>
        <p:sp>
          <p:nvSpPr>
            <p:cNvPr id="79" name="Google Shape;9799;p75">
              <a:extLst>
                <a:ext uri="{FF2B5EF4-FFF2-40B4-BE49-F238E27FC236}">
                  <a16:creationId xmlns:a16="http://schemas.microsoft.com/office/drawing/2014/main" id="{4ED81D71-5671-2144-BC60-6F7C6DD0D2A9}"/>
                </a:ext>
              </a:extLst>
            </p:cNvPr>
            <p:cNvSpPr/>
            <p:nvPr/>
          </p:nvSpPr>
          <p:spPr>
            <a:xfrm>
              <a:off x="1919114" y="3222186"/>
              <a:ext cx="11394" cy="35647"/>
            </a:xfrm>
            <a:custGeom>
              <a:avLst/>
              <a:gdLst/>
              <a:ahLst/>
              <a:cxnLst/>
              <a:rect l="l" t="t" r="r" b="b"/>
              <a:pathLst>
                <a:path w="358" h="1120" extrusionOk="0">
                  <a:moveTo>
                    <a:pt x="179" y="0"/>
                  </a:moveTo>
                  <a:cubicBezTo>
                    <a:pt x="72" y="0"/>
                    <a:pt x="0" y="72"/>
                    <a:pt x="0" y="179"/>
                  </a:cubicBezTo>
                  <a:lnTo>
                    <a:pt x="0" y="941"/>
                  </a:lnTo>
                  <a:cubicBezTo>
                    <a:pt x="0" y="1048"/>
                    <a:pt x="72" y="1120"/>
                    <a:pt x="179" y="1120"/>
                  </a:cubicBezTo>
                  <a:cubicBezTo>
                    <a:pt x="286" y="1120"/>
                    <a:pt x="358" y="1048"/>
                    <a:pt x="358" y="941"/>
                  </a:cubicBezTo>
                  <a:lnTo>
                    <a:pt x="358" y="179"/>
                  </a:lnTo>
                  <a:cubicBezTo>
                    <a:pt x="358" y="72"/>
                    <a:pt x="274" y="0"/>
                    <a:pt x="179" y="0"/>
                  </a:cubicBezTo>
                  <a:close/>
                </a:path>
              </a:pathLst>
            </a:custGeom>
            <a:grpFill/>
            <a:ln>
              <a:noFill/>
            </a:ln>
          </p:spPr>
          <p:txBody>
            <a:bodyPr spcFirstLastPara="1" wrap="square" lIns="68569" tIns="68569" rIns="68569" bIns="68569" anchor="ctr" anchorCtr="0">
              <a:noAutofit/>
            </a:bodyPr>
            <a:lstStyle/>
            <a:p>
              <a:pPr>
                <a:spcBef>
                  <a:spcPts val="0"/>
                </a:spcBef>
                <a:spcAft>
                  <a:spcPts val="0"/>
                </a:spcAft>
              </a:pPr>
              <a:endParaRPr/>
            </a:p>
          </p:txBody>
        </p:sp>
        <p:sp>
          <p:nvSpPr>
            <p:cNvPr id="80" name="Google Shape;9800;p75">
              <a:extLst>
                <a:ext uri="{FF2B5EF4-FFF2-40B4-BE49-F238E27FC236}">
                  <a16:creationId xmlns:a16="http://schemas.microsoft.com/office/drawing/2014/main" id="{E38669EC-0736-F844-AA37-616BA522EE7D}"/>
                </a:ext>
              </a:extLst>
            </p:cNvPr>
            <p:cNvSpPr/>
            <p:nvPr/>
          </p:nvSpPr>
          <p:spPr>
            <a:xfrm>
              <a:off x="1956257" y="2931156"/>
              <a:ext cx="180398" cy="188737"/>
            </a:xfrm>
            <a:custGeom>
              <a:avLst/>
              <a:gdLst/>
              <a:ahLst/>
              <a:cxnLst/>
              <a:rect l="l" t="t" r="r" b="b"/>
              <a:pathLst>
                <a:path w="5668" h="5930" extrusionOk="0">
                  <a:moveTo>
                    <a:pt x="738" y="1"/>
                  </a:moveTo>
                  <a:cubicBezTo>
                    <a:pt x="322" y="1"/>
                    <a:pt x="0" y="346"/>
                    <a:pt x="0" y="751"/>
                  </a:cubicBezTo>
                  <a:lnTo>
                    <a:pt x="0" y="3799"/>
                  </a:lnTo>
                  <a:cubicBezTo>
                    <a:pt x="0" y="4215"/>
                    <a:pt x="334" y="4549"/>
                    <a:pt x="738" y="4549"/>
                  </a:cubicBezTo>
                  <a:lnTo>
                    <a:pt x="1084" y="4549"/>
                  </a:lnTo>
                  <a:lnTo>
                    <a:pt x="810" y="5585"/>
                  </a:lnTo>
                  <a:cubicBezTo>
                    <a:pt x="786" y="5704"/>
                    <a:pt x="834" y="5811"/>
                    <a:pt x="929" y="5882"/>
                  </a:cubicBezTo>
                  <a:cubicBezTo>
                    <a:pt x="977" y="5918"/>
                    <a:pt x="1036" y="5930"/>
                    <a:pt x="1084" y="5930"/>
                  </a:cubicBezTo>
                  <a:cubicBezTo>
                    <a:pt x="1143" y="5930"/>
                    <a:pt x="1203" y="5918"/>
                    <a:pt x="1250" y="5870"/>
                  </a:cubicBezTo>
                  <a:lnTo>
                    <a:pt x="3072" y="4525"/>
                  </a:lnTo>
                  <a:lnTo>
                    <a:pt x="4918" y="4525"/>
                  </a:lnTo>
                  <a:cubicBezTo>
                    <a:pt x="5334" y="4525"/>
                    <a:pt x="5668" y="4192"/>
                    <a:pt x="5668" y="3787"/>
                  </a:cubicBezTo>
                  <a:lnTo>
                    <a:pt x="5668" y="751"/>
                  </a:lnTo>
                  <a:cubicBezTo>
                    <a:pt x="5656" y="334"/>
                    <a:pt x="5322" y="12"/>
                    <a:pt x="4906" y="12"/>
                  </a:cubicBezTo>
                  <a:lnTo>
                    <a:pt x="3953" y="12"/>
                  </a:lnTo>
                  <a:cubicBezTo>
                    <a:pt x="3846" y="12"/>
                    <a:pt x="3775" y="84"/>
                    <a:pt x="3775" y="191"/>
                  </a:cubicBezTo>
                  <a:cubicBezTo>
                    <a:pt x="3775" y="286"/>
                    <a:pt x="3846" y="370"/>
                    <a:pt x="3953" y="370"/>
                  </a:cubicBezTo>
                  <a:lnTo>
                    <a:pt x="4906" y="370"/>
                  </a:lnTo>
                  <a:cubicBezTo>
                    <a:pt x="5132" y="370"/>
                    <a:pt x="5299" y="548"/>
                    <a:pt x="5299" y="751"/>
                  </a:cubicBezTo>
                  <a:lnTo>
                    <a:pt x="5299" y="3799"/>
                  </a:lnTo>
                  <a:cubicBezTo>
                    <a:pt x="5299" y="4025"/>
                    <a:pt x="5120" y="4192"/>
                    <a:pt x="4906" y="4192"/>
                  </a:cubicBezTo>
                  <a:lnTo>
                    <a:pt x="3001" y="4192"/>
                  </a:lnTo>
                  <a:cubicBezTo>
                    <a:pt x="2953" y="4192"/>
                    <a:pt x="2929" y="4203"/>
                    <a:pt x="2893" y="4215"/>
                  </a:cubicBezTo>
                  <a:lnTo>
                    <a:pt x="1203" y="5454"/>
                  </a:lnTo>
                  <a:lnTo>
                    <a:pt x="1203" y="5454"/>
                  </a:lnTo>
                  <a:lnTo>
                    <a:pt x="1465" y="4418"/>
                  </a:lnTo>
                  <a:cubicBezTo>
                    <a:pt x="1489" y="4358"/>
                    <a:pt x="1465" y="4311"/>
                    <a:pt x="1441" y="4263"/>
                  </a:cubicBezTo>
                  <a:cubicBezTo>
                    <a:pt x="1405" y="4215"/>
                    <a:pt x="1346" y="4192"/>
                    <a:pt x="1310" y="4192"/>
                  </a:cubicBezTo>
                  <a:lnTo>
                    <a:pt x="738" y="4192"/>
                  </a:lnTo>
                  <a:cubicBezTo>
                    <a:pt x="512" y="4192"/>
                    <a:pt x="357" y="4013"/>
                    <a:pt x="357" y="3799"/>
                  </a:cubicBezTo>
                  <a:lnTo>
                    <a:pt x="357" y="751"/>
                  </a:lnTo>
                  <a:cubicBezTo>
                    <a:pt x="357" y="524"/>
                    <a:pt x="536" y="370"/>
                    <a:pt x="738" y="370"/>
                  </a:cubicBezTo>
                  <a:lnTo>
                    <a:pt x="1691" y="370"/>
                  </a:lnTo>
                  <a:cubicBezTo>
                    <a:pt x="1798" y="370"/>
                    <a:pt x="1870" y="286"/>
                    <a:pt x="1870" y="179"/>
                  </a:cubicBezTo>
                  <a:cubicBezTo>
                    <a:pt x="1870" y="84"/>
                    <a:pt x="1798" y="1"/>
                    <a:pt x="1691" y="1"/>
                  </a:cubicBezTo>
                  <a:close/>
                </a:path>
              </a:pathLst>
            </a:custGeom>
            <a:grpFill/>
            <a:ln>
              <a:noFill/>
            </a:ln>
          </p:spPr>
          <p:txBody>
            <a:bodyPr spcFirstLastPara="1" wrap="square" lIns="68569" tIns="68569" rIns="68569" bIns="68569" anchor="ctr" anchorCtr="0">
              <a:noAutofit/>
            </a:bodyPr>
            <a:lstStyle/>
            <a:p>
              <a:pPr>
                <a:spcBef>
                  <a:spcPts val="0"/>
                </a:spcBef>
                <a:spcAft>
                  <a:spcPts val="0"/>
                </a:spcAft>
              </a:pPr>
              <a:endParaRPr/>
            </a:p>
          </p:txBody>
        </p:sp>
        <p:sp>
          <p:nvSpPr>
            <p:cNvPr id="81" name="Google Shape;9801;p75">
              <a:extLst>
                <a:ext uri="{FF2B5EF4-FFF2-40B4-BE49-F238E27FC236}">
                  <a16:creationId xmlns:a16="http://schemas.microsoft.com/office/drawing/2014/main" id="{6673003F-480B-F148-B819-25952965C0EB}"/>
                </a:ext>
              </a:extLst>
            </p:cNvPr>
            <p:cNvSpPr/>
            <p:nvPr/>
          </p:nvSpPr>
          <p:spPr>
            <a:xfrm>
              <a:off x="2027487" y="2894777"/>
              <a:ext cx="36029" cy="108786"/>
            </a:xfrm>
            <a:custGeom>
              <a:avLst/>
              <a:gdLst/>
              <a:ahLst/>
              <a:cxnLst/>
              <a:rect l="l" t="t" r="r" b="b"/>
              <a:pathLst>
                <a:path w="1132" h="3418" extrusionOk="0">
                  <a:moveTo>
                    <a:pt x="775" y="358"/>
                  </a:moveTo>
                  <a:lnTo>
                    <a:pt x="596" y="3049"/>
                  </a:lnTo>
                  <a:lnTo>
                    <a:pt x="560" y="3049"/>
                  </a:lnTo>
                  <a:lnTo>
                    <a:pt x="394" y="358"/>
                  </a:lnTo>
                  <a:close/>
                  <a:moveTo>
                    <a:pt x="179" y="1"/>
                  </a:moveTo>
                  <a:cubicBezTo>
                    <a:pt x="143" y="1"/>
                    <a:pt x="96" y="24"/>
                    <a:pt x="48" y="60"/>
                  </a:cubicBezTo>
                  <a:cubicBezTo>
                    <a:pt x="24" y="96"/>
                    <a:pt x="1" y="155"/>
                    <a:pt x="1" y="203"/>
                  </a:cubicBezTo>
                  <a:lnTo>
                    <a:pt x="203" y="3251"/>
                  </a:lnTo>
                  <a:cubicBezTo>
                    <a:pt x="203" y="3334"/>
                    <a:pt x="286" y="3418"/>
                    <a:pt x="382" y="3418"/>
                  </a:cubicBezTo>
                  <a:lnTo>
                    <a:pt x="763" y="3418"/>
                  </a:lnTo>
                  <a:cubicBezTo>
                    <a:pt x="858" y="3418"/>
                    <a:pt x="941" y="3334"/>
                    <a:pt x="941" y="3251"/>
                  </a:cubicBezTo>
                  <a:lnTo>
                    <a:pt x="1132" y="203"/>
                  </a:lnTo>
                  <a:cubicBezTo>
                    <a:pt x="1132" y="155"/>
                    <a:pt x="1120" y="96"/>
                    <a:pt x="1072" y="60"/>
                  </a:cubicBezTo>
                  <a:cubicBezTo>
                    <a:pt x="1048" y="36"/>
                    <a:pt x="1001" y="1"/>
                    <a:pt x="941" y="1"/>
                  </a:cubicBezTo>
                  <a:close/>
                </a:path>
              </a:pathLst>
            </a:custGeom>
            <a:grpFill/>
            <a:ln>
              <a:noFill/>
            </a:ln>
          </p:spPr>
          <p:txBody>
            <a:bodyPr spcFirstLastPara="1" wrap="square" lIns="68569" tIns="68569" rIns="68569" bIns="68569" anchor="ctr" anchorCtr="0">
              <a:noAutofit/>
            </a:bodyPr>
            <a:lstStyle/>
            <a:p>
              <a:pPr>
                <a:spcBef>
                  <a:spcPts val="0"/>
                </a:spcBef>
                <a:spcAft>
                  <a:spcPts val="0"/>
                </a:spcAft>
              </a:pPr>
              <a:endParaRPr/>
            </a:p>
          </p:txBody>
        </p:sp>
        <p:sp>
          <p:nvSpPr>
            <p:cNvPr id="82" name="Google Shape;9802;p75">
              <a:extLst>
                <a:ext uri="{FF2B5EF4-FFF2-40B4-BE49-F238E27FC236}">
                  <a16:creationId xmlns:a16="http://schemas.microsoft.com/office/drawing/2014/main" id="{C29F3EF1-9064-F043-90DB-29B95AC2B466}"/>
                </a:ext>
              </a:extLst>
            </p:cNvPr>
            <p:cNvSpPr/>
            <p:nvPr/>
          </p:nvSpPr>
          <p:spPr>
            <a:xfrm>
              <a:off x="2027487" y="3009992"/>
              <a:ext cx="36029" cy="36029"/>
            </a:xfrm>
            <a:custGeom>
              <a:avLst/>
              <a:gdLst/>
              <a:ahLst/>
              <a:cxnLst/>
              <a:rect l="l" t="t" r="r" b="b"/>
              <a:pathLst>
                <a:path w="1132" h="1132" extrusionOk="0">
                  <a:moveTo>
                    <a:pt x="572" y="345"/>
                  </a:moveTo>
                  <a:cubicBezTo>
                    <a:pt x="691" y="345"/>
                    <a:pt x="775" y="429"/>
                    <a:pt x="775" y="548"/>
                  </a:cubicBezTo>
                  <a:cubicBezTo>
                    <a:pt x="775" y="667"/>
                    <a:pt x="691" y="762"/>
                    <a:pt x="572" y="762"/>
                  </a:cubicBezTo>
                  <a:cubicBezTo>
                    <a:pt x="453" y="762"/>
                    <a:pt x="358" y="667"/>
                    <a:pt x="358" y="548"/>
                  </a:cubicBezTo>
                  <a:cubicBezTo>
                    <a:pt x="358" y="429"/>
                    <a:pt x="453" y="345"/>
                    <a:pt x="572" y="345"/>
                  </a:cubicBezTo>
                  <a:close/>
                  <a:moveTo>
                    <a:pt x="572" y="0"/>
                  </a:moveTo>
                  <a:cubicBezTo>
                    <a:pt x="263" y="0"/>
                    <a:pt x="1" y="250"/>
                    <a:pt x="1" y="572"/>
                  </a:cubicBezTo>
                  <a:cubicBezTo>
                    <a:pt x="1" y="881"/>
                    <a:pt x="263" y="1131"/>
                    <a:pt x="572" y="1131"/>
                  </a:cubicBezTo>
                  <a:cubicBezTo>
                    <a:pt x="882" y="1131"/>
                    <a:pt x="1132" y="881"/>
                    <a:pt x="1132" y="572"/>
                  </a:cubicBezTo>
                  <a:cubicBezTo>
                    <a:pt x="1132" y="250"/>
                    <a:pt x="882" y="0"/>
                    <a:pt x="572" y="0"/>
                  </a:cubicBezTo>
                  <a:close/>
                </a:path>
              </a:pathLst>
            </a:custGeom>
            <a:grpFill/>
            <a:ln>
              <a:noFill/>
            </a:ln>
          </p:spPr>
          <p:txBody>
            <a:bodyPr spcFirstLastPara="1" wrap="square" lIns="68569" tIns="68569" rIns="68569" bIns="68569" anchor="ctr" anchorCtr="0">
              <a:noAutofit/>
            </a:bodyPr>
            <a:lstStyle/>
            <a:p>
              <a:pPr>
                <a:spcBef>
                  <a:spcPts val="0"/>
                </a:spcBef>
                <a:spcAft>
                  <a:spcPts val="0"/>
                </a:spcAft>
              </a:pPr>
              <a:endParaRPr/>
            </a:p>
          </p:txBody>
        </p:sp>
      </p:grpSp>
      <p:pic>
        <p:nvPicPr>
          <p:cNvPr id="89" name="グラフィックス 88" descr="ドキュメント 枠線">
            <a:extLst>
              <a:ext uri="{FF2B5EF4-FFF2-40B4-BE49-F238E27FC236}">
                <a16:creationId xmlns:a16="http://schemas.microsoft.com/office/drawing/2014/main" id="{B7799FF7-8D40-284F-A189-0792BD711DA1}"/>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7339829" y="1912746"/>
            <a:ext cx="1337367" cy="1337367"/>
          </a:xfrm>
          <a:prstGeom prst="rect">
            <a:avLst/>
          </a:prstGeom>
        </p:spPr>
      </p:pic>
      <p:sp>
        <p:nvSpPr>
          <p:cNvPr id="3" name="角丸四角形 2">
            <a:extLst>
              <a:ext uri="{FF2B5EF4-FFF2-40B4-BE49-F238E27FC236}">
                <a16:creationId xmlns:a16="http://schemas.microsoft.com/office/drawing/2014/main" id="{1E0610F7-C3E6-2134-9264-C602284A2C2E}"/>
              </a:ext>
            </a:extLst>
          </p:cNvPr>
          <p:cNvSpPr/>
          <p:nvPr/>
        </p:nvSpPr>
        <p:spPr bwMode="auto">
          <a:xfrm>
            <a:off x="152627" y="1945363"/>
            <a:ext cx="634216" cy="538190"/>
          </a:xfrm>
          <a:prstGeom prst="roundRect">
            <a:avLst/>
          </a:prstGeom>
          <a:solidFill>
            <a:srgbClr val="7030A0"/>
          </a:solidFill>
          <a:ln w="9525" cap="flat" cmpd="sng" algn="ctr">
            <a:solidFill>
              <a:schemeClr val="tx2">
                <a:lumMod val="50000"/>
              </a:schemeClr>
            </a:solid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a:r>
              <a:rPr kumimoji="1" lang="en-US" altLang="ja-JP" b="1" u="none" strike="noStrike" cap="none" normalizeH="0" baseline="0" dirty="0">
                <a:ln>
                  <a:noFill/>
                </a:ln>
                <a:solidFill>
                  <a:schemeClr val="bg1"/>
                </a:solidFill>
                <a:effectLst/>
                <a:latin typeface="Yu Gothic" panose="020B0400000000000000" pitchFamily="34" charset="-128"/>
                <a:ea typeface="Yu Gothic" panose="020B0400000000000000" pitchFamily="34" charset="-128"/>
              </a:rPr>
              <a:t>R5</a:t>
            </a:r>
            <a:r>
              <a:rPr kumimoji="1" lang="ja-JP" altLang="en-US" b="1" u="none" strike="noStrike" cap="none" normalizeH="0" baseline="0">
                <a:ln>
                  <a:noFill/>
                </a:ln>
                <a:solidFill>
                  <a:schemeClr val="bg1"/>
                </a:solidFill>
                <a:effectLst/>
                <a:latin typeface="Yu Gothic" panose="020B0400000000000000" pitchFamily="34" charset="-128"/>
                <a:ea typeface="Yu Gothic" panose="020B0400000000000000" pitchFamily="34" charset="-128"/>
              </a:rPr>
              <a:t>度</a:t>
            </a:r>
            <a:br>
              <a:rPr kumimoji="1" lang="en-US" altLang="ja-JP" b="1" u="none" strike="noStrike" cap="none" normalizeH="0" baseline="0" dirty="0">
                <a:ln>
                  <a:noFill/>
                </a:ln>
                <a:solidFill>
                  <a:schemeClr val="bg1"/>
                </a:solidFill>
                <a:effectLst/>
                <a:latin typeface="Yu Gothic" panose="020B0400000000000000" pitchFamily="34" charset="-128"/>
                <a:ea typeface="Yu Gothic" panose="020B0400000000000000" pitchFamily="34" charset="-128"/>
              </a:rPr>
            </a:br>
            <a:r>
              <a:rPr lang="ja-JP" altLang="en-US" b="1">
                <a:solidFill>
                  <a:schemeClr val="bg1"/>
                </a:solidFill>
                <a:latin typeface="Yu Gothic" panose="020B0400000000000000" pitchFamily="34" charset="-128"/>
                <a:ea typeface="Yu Gothic" panose="020B0400000000000000" pitchFamily="34" charset="-128"/>
              </a:rPr>
              <a:t>改正</a:t>
            </a:r>
            <a:endParaRPr kumimoji="1" lang="ja-JP" altLang="en-US" b="1" u="none" strike="noStrike" cap="none" normalizeH="0" baseline="0">
              <a:ln>
                <a:noFill/>
              </a:ln>
              <a:solidFill>
                <a:schemeClr val="bg1"/>
              </a:solidFill>
              <a:effectLst/>
              <a:latin typeface="Yu Gothic" panose="020B0400000000000000" pitchFamily="34" charset="-128"/>
              <a:ea typeface="Yu Gothic" panose="020B0400000000000000" pitchFamily="34" charset="-128"/>
            </a:endParaRPr>
          </a:p>
        </p:txBody>
      </p:sp>
      <p:sp>
        <p:nvSpPr>
          <p:cNvPr id="4" name="角丸四角形 3">
            <a:extLst>
              <a:ext uri="{FF2B5EF4-FFF2-40B4-BE49-F238E27FC236}">
                <a16:creationId xmlns:a16="http://schemas.microsoft.com/office/drawing/2014/main" id="{B5C95EF2-F6B7-9F28-3AD2-D2FC5749C281}"/>
              </a:ext>
            </a:extLst>
          </p:cNvPr>
          <p:cNvSpPr/>
          <p:nvPr/>
        </p:nvSpPr>
        <p:spPr bwMode="auto">
          <a:xfrm>
            <a:off x="8238053" y="1945363"/>
            <a:ext cx="634216" cy="538190"/>
          </a:xfrm>
          <a:prstGeom prst="roundRect">
            <a:avLst/>
          </a:prstGeom>
          <a:solidFill>
            <a:srgbClr val="7030A0"/>
          </a:solidFill>
          <a:ln w="9525" cap="flat" cmpd="sng" algn="ctr">
            <a:solidFill>
              <a:schemeClr val="tx2">
                <a:lumMod val="50000"/>
              </a:schemeClr>
            </a:solid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a:r>
              <a:rPr kumimoji="1" lang="en-US" altLang="ja-JP" b="1" u="none" strike="noStrike" cap="none" normalizeH="0" baseline="0" dirty="0">
                <a:ln>
                  <a:noFill/>
                </a:ln>
                <a:solidFill>
                  <a:schemeClr val="bg1"/>
                </a:solidFill>
                <a:effectLst/>
                <a:latin typeface="Yu Gothic" panose="020B0400000000000000" pitchFamily="34" charset="-128"/>
                <a:ea typeface="Yu Gothic" panose="020B0400000000000000" pitchFamily="34" charset="-128"/>
              </a:rPr>
              <a:t>R5</a:t>
            </a:r>
            <a:r>
              <a:rPr kumimoji="1" lang="ja-JP" altLang="en-US" b="1" u="none" strike="noStrike" cap="none" normalizeH="0" baseline="0">
                <a:ln>
                  <a:noFill/>
                </a:ln>
                <a:solidFill>
                  <a:schemeClr val="bg1"/>
                </a:solidFill>
                <a:effectLst/>
                <a:latin typeface="Yu Gothic" panose="020B0400000000000000" pitchFamily="34" charset="-128"/>
                <a:ea typeface="Yu Gothic" panose="020B0400000000000000" pitchFamily="34" charset="-128"/>
              </a:rPr>
              <a:t>度</a:t>
            </a:r>
            <a:br>
              <a:rPr kumimoji="1" lang="en-US" altLang="ja-JP" b="1" u="none" strike="noStrike" cap="none" normalizeH="0" baseline="0" dirty="0">
                <a:ln>
                  <a:noFill/>
                </a:ln>
                <a:solidFill>
                  <a:schemeClr val="bg1"/>
                </a:solidFill>
                <a:effectLst/>
                <a:latin typeface="Yu Gothic" panose="020B0400000000000000" pitchFamily="34" charset="-128"/>
                <a:ea typeface="Yu Gothic" panose="020B0400000000000000" pitchFamily="34" charset="-128"/>
              </a:rPr>
            </a:br>
            <a:r>
              <a:rPr lang="ja-JP" altLang="en-US" b="1">
                <a:solidFill>
                  <a:schemeClr val="bg1"/>
                </a:solidFill>
                <a:latin typeface="Yu Gothic" panose="020B0400000000000000" pitchFamily="34" charset="-128"/>
                <a:ea typeface="Yu Gothic" panose="020B0400000000000000" pitchFamily="34" charset="-128"/>
              </a:rPr>
              <a:t>改正</a:t>
            </a:r>
            <a:endParaRPr kumimoji="1" lang="ja-JP" altLang="en-US" b="1" u="none" strike="noStrike" cap="none" normalizeH="0" baseline="0">
              <a:ln>
                <a:noFill/>
              </a:ln>
              <a:solidFill>
                <a:schemeClr val="bg1"/>
              </a:solidFill>
              <a:effectLst/>
              <a:latin typeface="Yu Gothic" panose="020B0400000000000000" pitchFamily="34" charset="-128"/>
              <a:ea typeface="Yu Gothic" panose="020B0400000000000000" pitchFamily="34" charset="-128"/>
            </a:endParaRPr>
          </a:p>
        </p:txBody>
      </p:sp>
      <p:sp>
        <p:nvSpPr>
          <p:cNvPr id="71" name="正方形/長方形 70">
            <a:extLst>
              <a:ext uri="{FF2B5EF4-FFF2-40B4-BE49-F238E27FC236}">
                <a16:creationId xmlns:a16="http://schemas.microsoft.com/office/drawing/2014/main" id="{BE529F28-7C67-2D4B-8666-FAF9C04948C3}"/>
              </a:ext>
            </a:extLst>
          </p:cNvPr>
          <p:cNvSpPr/>
          <p:nvPr/>
        </p:nvSpPr>
        <p:spPr bwMode="auto">
          <a:xfrm>
            <a:off x="4901178" y="2417170"/>
            <a:ext cx="3717307" cy="1288425"/>
          </a:xfrm>
          <a:prstGeom prst="rect">
            <a:avLst/>
          </a:prstGeom>
          <a:noFill/>
          <a:ln w="19050" cap="flat" cmpd="sng" algn="ctr">
            <a:noFill/>
            <a:prstDash val="solid"/>
            <a:headEnd type="none" w="med" len="med"/>
            <a:tailEnd type="none" w="med" len="med"/>
          </a:ln>
          <a:effectLst/>
        </p:spPr>
        <p:txBody>
          <a:bodyPr vert="horz" wrap="square" lIns="162000" tIns="81000" rIns="81000" bIns="81000" numCol="1" rtlCol="0" anchor="t" anchorCtr="0" compatLnSpc="1">
            <a:prstTxWarp prst="textNoShape">
              <a:avLst/>
            </a:prstTxWarp>
          </a:bodyPr>
          <a:lstStyle/>
          <a:p>
            <a:pPr marL="214313" indent="-214313">
              <a:lnSpc>
                <a:spcPct val="150000"/>
              </a:lnSpc>
              <a:spcBef>
                <a:spcPts val="450"/>
              </a:spcBef>
              <a:buFont typeface="Arial" panose="020B0604020202020204" pitchFamily="34" charset="0"/>
              <a:buChar char="•"/>
              <a:defRPr/>
            </a:pPr>
            <a:r>
              <a:rPr kumimoji="0" lang="ja-JP" altLang="en-US" sz="1200" b="1" kern="0">
                <a:solidFill>
                  <a:schemeClr val="tx1">
                    <a:lumMod val="75000"/>
                    <a:lumOff val="25000"/>
                  </a:schemeClr>
                </a:solidFill>
                <a:latin typeface="Yu Gothic" panose="020B0400000000000000" pitchFamily="34" charset="-128"/>
                <a:ea typeface="Yu Gothic" panose="020B0400000000000000" pitchFamily="34" charset="-128"/>
              </a:rPr>
              <a:t>解像度、階調</a:t>
            </a:r>
            <a:r>
              <a:rPr kumimoji="0" lang="ja-JP" altLang="en-US" sz="1200" kern="0">
                <a:solidFill>
                  <a:schemeClr val="tx1">
                    <a:lumMod val="75000"/>
                    <a:lumOff val="25000"/>
                  </a:schemeClr>
                </a:solidFill>
                <a:latin typeface="Yu Gothic" panose="020B0400000000000000" pitchFamily="34" charset="-128"/>
                <a:ea typeface="Yu Gothic" panose="020B0400000000000000" pitchFamily="34" charset="-128"/>
              </a:rPr>
              <a:t>及び</a:t>
            </a:r>
            <a:r>
              <a:rPr kumimoji="0" lang="ja-JP" altLang="en-US" sz="1200" b="1" kern="0">
                <a:solidFill>
                  <a:schemeClr val="tx1">
                    <a:lumMod val="75000"/>
                    <a:lumOff val="25000"/>
                  </a:schemeClr>
                </a:solidFill>
                <a:latin typeface="Yu Gothic" panose="020B0400000000000000" pitchFamily="34" charset="-128"/>
                <a:ea typeface="Yu Gothic" panose="020B0400000000000000" pitchFamily="34" charset="-128"/>
              </a:rPr>
              <a:t>大きさ情報</a:t>
            </a:r>
            <a:r>
              <a:rPr kumimoji="0" lang="ja-JP" altLang="en-US" sz="1200" kern="0">
                <a:solidFill>
                  <a:schemeClr val="tx1">
                    <a:lumMod val="75000"/>
                    <a:lumOff val="25000"/>
                  </a:schemeClr>
                </a:solidFill>
                <a:latin typeface="Yu Gothic" panose="020B0400000000000000" pitchFamily="34" charset="-128"/>
                <a:ea typeface="Yu Gothic" panose="020B0400000000000000" pitchFamily="34" charset="-128"/>
              </a:rPr>
              <a:t>の保存要件を</a:t>
            </a:r>
            <a:r>
              <a:rPr kumimoji="0" lang="ja-JP" altLang="en-US" sz="1200" b="1" kern="0">
                <a:solidFill>
                  <a:schemeClr val="tx1">
                    <a:lumMod val="75000"/>
                    <a:lumOff val="25000"/>
                  </a:schemeClr>
                </a:solidFill>
                <a:latin typeface="Yu Gothic" panose="020B0400000000000000" pitchFamily="34" charset="-128"/>
                <a:ea typeface="Yu Gothic" panose="020B0400000000000000" pitchFamily="34" charset="-128"/>
              </a:rPr>
              <a:t>廃止</a:t>
            </a:r>
            <a:endParaRPr kumimoji="0" lang="en-US" altLang="ja-JP" sz="1200" b="1" kern="0" dirty="0">
              <a:solidFill>
                <a:schemeClr val="tx1">
                  <a:lumMod val="75000"/>
                  <a:lumOff val="25000"/>
                </a:schemeClr>
              </a:solidFill>
              <a:latin typeface="Yu Gothic" panose="020B0400000000000000" pitchFamily="34" charset="-128"/>
              <a:ea typeface="Yu Gothic" panose="020B0400000000000000" pitchFamily="34" charset="-128"/>
            </a:endParaRPr>
          </a:p>
          <a:p>
            <a:pPr marL="900113" lvl="2" indent="-214313">
              <a:lnSpc>
                <a:spcPct val="150000"/>
              </a:lnSpc>
              <a:spcBef>
                <a:spcPts val="450"/>
              </a:spcBef>
              <a:buFont typeface="Arial" panose="020B0604020202020204" pitchFamily="34" charset="0"/>
              <a:buChar char="•"/>
              <a:defRPr/>
            </a:pPr>
            <a:r>
              <a:rPr kumimoji="0" lang="ja-JP" altLang="en-US" sz="1200" b="1" kern="0">
                <a:solidFill>
                  <a:schemeClr val="tx1">
                    <a:lumMod val="75000"/>
                    <a:lumOff val="25000"/>
                  </a:schemeClr>
                </a:solidFill>
                <a:latin typeface="Yu Gothic" panose="020B0400000000000000" pitchFamily="34" charset="-128"/>
                <a:ea typeface="Yu Gothic" panose="020B0400000000000000" pitchFamily="34" charset="-128"/>
              </a:rPr>
              <a:t>入力者等情報</a:t>
            </a:r>
            <a:r>
              <a:rPr kumimoji="0" lang="ja-JP" altLang="en-US" sz="1200" kern="0">
                <a:solidFill>
                  <a:schemeClr val="tx1">
                    <a:lumMod val="75000"/>
                    <a:lumOff val="25000"/>
                  </a:schemeClr>
                </a:solidFill>
                <a:latin typeface="Yu Gothic" panose="020B0400000000000000" pitchFamily="34" charset="-128"/>
                <a:ea typeface="Yu Gothic" panose="020B0400000000000000" pitchFamily="34" charset="-128"/>
              </a:rPr>
              <a:t>の確認要件を</a:t>
            </a:r>
            <a:r>
              <a:rPr kumimoji="0" lang="ja-JP" altLang="en-US" sz="1200" b="1" kern="0">
                <a:solidFill>
                  <a:schemeClr val="tx1">
                    <a:lumMod val="75000"/>
                    <a:lumOff val="25000"/>
                  </a:schemeClr>
                </a:solidFill>
                <a:latin typeface="Yu Gothic" panose="020B0400000000000000" pitchFamily="34" charset="-128"/>
                <a:ea typeface="Yu Gothic" panose="020B0400000000000000" pitchFamily="34" charset="-128"/>
              </a:rPr>
              <a:t>廃止</a:t>
            </a:r>
            <a:endParaRPr kumimoji="0" lang="en-US" altLang="ja-JP" sz="1200" b="1" kern="0" dirty="0">
              <a:solidFill>
                <a:schemeClr val="tx1">
                  <a:lumMod val="75000"/>
                  <a:lumOff val="25000"/>
                </a:schemeClr>
              </a:solidFill>
              <a:latin typeface="Yu Gothic" panose="020B0400000000000000" pitchFamily="34" charset="-128"/>
              <a:ea typeface="Yu Gothic" panose="020B0400000000000000" pitchFamily="34" charset="-128"/>
            </a:endParaRPr>
          </a:p>
          <a:p>
            <a:pPr marL="900113" lvl="2" indent="-214313">
              <a:lnSpc>
                <a:spcPct val="150000"/>
              </a:lnSpc>
              <a:spcBef>
                <a:spcPts val="450"/>
              </a:spcBef>
              <a:buFont typeface="Arial" panose="020B0604020202020204" pitchFamily="34" charset="0"/>
              <a:buChar char="•"/>
              <a:defRPr/>
            </a:pPr>
            <a:r>
              <a:rPr lang="ja-JP" altLang="ja-JP" sz="1200" b="1">
                <a:solidFill>
                  <a:schemeClr val="tx1">
                    <a:lumMod val="75000"/>
                    <a:lumOff val="25000"/>
                  </a:schemeClr>
                </a:solidFill>
                <a:latin typeface="Yu Gothic" panose="020B0400000000000000" pitchFamily="34" charset="-128"/>
                <a:ea typeface="Yu Gothic" panose="020B0400000000000000" pitchFamily="34" charset="-128"/>
              </a:rPr>
              <a:t>相互関連性</a:t>
            </a:r>
            <a:r>
              <a:rPr lang="ja-JP" altLang="en-US" sz="1200" b="1">
                <a:solidFill>
                  <a:schemeClr val="tx1">
                    <a:lumMod val="75000"/>
                    <a:lumOff val="25000"/>
                  </a:schemeClr>
                </a:solidFill>
                <a:latin typeface="Yu Gothic" panose="020B0400000000000000" pitchFamily="34" charset="-128"/>
                <a:ea typeface="Yu Gothic" panose="020B0400000000000000" pitchFamily="34" charset="-128"/>
              </a:rPr>
              <a:t>要件は重要書類に限定</a:t>
            </a:r>
            <a:endParaRPr kumimoji="0" lang="ja-JP" altLang="en-US" sz="1200" kern="0">
              <a:solidFill>
                <a:schemeClr val="tx1">
                  <a:lumMod val="75000"/>
                  <a:lumOff val="25000"/>
                </a:schemeClr>
              </a:solidFill>
              <a:latin typeface="Yu Gothic" panose="020B0400000000000000" pitchFamily="34" charset="-128"/>
              <a:ea typeface="Yu Gothic" panose="020B0400000000000000" pitchFamily="34" charset="-128"/>
            </a:endParaRPr>
          </a:p>
        </p:txBody>
      </p:sp>
      <p:sp>
        <p:nvSpPr>
          <p:cNvPr id="72" name="正方形/長方形 71">
            <a:extLst>
              <a:ext uri="{FF2B5EF4-FFF2-40B4-BE49-F238E27FC236}">
                <a16:creationId xmlns:a16="http://schemas.microsoft.com/office/drawing/2014/main" id="{95DE533E-8AAC-534A-9F6D-EEEC30EA552F}"/>
              </a:ext>
            </a:extLst>
          </p:cNvPr>
          <p:cNvSpPr/>
          <p:nvPr/>
        </p:nvSpPr>
        <p:spPr bwMode="auto">
          <a:xfrm>
            <a:off x="5620569" y="3997741"/>
            <a:ext cx="3157334" cy="493331"/>
          </a:xfrm>
          <a:prstGeom prst="rect">
            <a:avLst/>
          </a:prstGeom>
          <a:no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68580" tIns="34290" rIns="68580" bIns="34290" numCol="1" rtlCol="0" anchor="ctr" anchorCtr="0" compatLnSpc="1">
            <a:prstTxWarp prst="textNoShape">
              <a:avLst/>
            </a:prstTxWarp>
          </a:bodyPr>
          <a:lstStyle/>
          <a:p>
            <a:r>
              <a:rPr lang="en-US" altLang="ja-JP" sz="2100" b="1" dirty="0">
                <a:solidFill>
                  <a:srgbClr val="001E60"/>
                </a:solidFill>
                <a:latin typeface="Yu Gothic" panose="020B0400000000000000" pitchFamily="34" charset="-128"/>
                <a:ea typeface="Yu Gothic" panose="020B0400000000000000" pitchFamily="34" charset="-128"/>
              </a:rPr>
              <a:t>【</a:t>
            </a:r>
            <a:r>
              <a:rPr lang="ja-JP" altLang="en-US" sz="2100" b="1">
                <a:solidFill>
                  <a:srgbClr val="001E60"/>
                </a:solidFill>
                <a:latin typeface="Yu Gothic" panose="020B0400000000000000" pitchFamily="34" charset="-128"/>
                <a:ea typeface="Yu Gothic" panose="020B0400000000000000" pitchFamily="34" charset="-128"/>
              </a:rPr>
              <a:t>帳簿</a:t>
            </a:r>
            <a:r>
              <a:rPr lang="en-US" altLang="ja-JP" sz="2100" b="1" dirty="0">
                <a:solidFill>
                  <a:srgbClr val="001E60"/>
                </a:solidFill>
                <a:latin typeface="Yu Gothic" panose="020B0400000000000000" pitchFamily="34" charset="-128"/>
                <a:ea typeface="Yu Gothic" panose="020B0400000000000000" pitchFamily="34" charset="-128"/>
              </a:rPr>
              <a:t>】</a:t>
            </a:r>
            <a:endParaRPr lang="ja-JP" altLang="en-US" sz="2100" b="1">
              <a:solidFill>
                <a:srgbClr val="001E60"/>
              </a:solidFill>
              <a:latin typeface="Yu Gothic" panose="020B0400000000000000" pitchFamily="34" charset="-128"/>
              <a:ea typeface="Yu Gothic" panose="020B0400000000000000" pitchFamily="34" charset="-128"/>
            </a:endParaRPr>
          </a:p>
        </p:txBody>
      </p:sp>
      <p:sp>
        <p:nvSpPr>
          <p:cNvPr id="6" name="正方形/長方形 5">
            <a:extLst>
              <a:ext uri="{FF2B5EF4-FFF2-40B4-BE49-F238E27FC236}">
                <a16:creationId xmlns:a16="http://schemas.microsoft.com/office/drawing/2014/main" id="{DB6AF6FC-67E4-E8CF-ACF6-66CB599B7F74}"/>
              </a:ext>
            </a:extLst>
          </p:cNvPr>
          <p:cNvSpPr/>
          <p:nvPr/>
        </p:nvSpPr>
        <p:spPr bwMode="auto">
          <a:xfrm>
            <a:off x="6641400" y="3997741"/>
            <a:ext cx="1787357" cy="493331"/>
          </a:xfrm>
          <a:prstGeom prst="rect">
            <a:avLst/>
          </a:prstGeom>
          <a:no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68580" tIns="34290" rIns="68580" bIns="34290" numCol="1" rtlCol="0" anchor="ctr" anchorCtr="0" compatLnSpc="1">
            <a:prstTxWarp prst="textNoShape">
              <a:avLst/>
            </a:prstTxWarp>
          </a:bodyPr>
          <a:lstStyle/>
          <a:p>
            <a:r>
              <a:rPr lang="ja-JP" altLang="en-US" b="1">
                <a:solidFill>
                  <a:srgbClr val="001E60"/>
                </a:solidFill>
                <a:latin typeface="Yu Gothic" panose="020B0400000000000000" pitchFamily="34" charset="-128"/>
                <a:ea typeface="Yu Gothic" panose="020B0400000000000000" pitchFamily="34" charset="-128"/>
              </a:rPr>
              <a:t>優良帳簿の範囲</a:t>
            </a:r>
            <a:br>
              <a:rPr lang="en-US" altLang="ja-JP" b="1" dirty="0">
                <a:solidFill>
                  <a:srgbClr val="001E60"/>
                </a:solidFill>
                <a:latin typeface="Yu Gothic" panose="020B0400000000000000" pitchFamily="34" charset="-128"/>
                <a:ea typeface="Yu Gothic" panose="020B0400000000000000" pitchFamily="34" charset="-128"/>
              </a:rPr>
            </a:br>
            <a:r>
              <a:rPr lang="ja-JP" altLang="en-US" b="1">
                <a:solidFill>
                  <a:srgbClr val="001E60"/>
                </a:solidFill>
                <a:latin typeface="Yu Gothic" panose="020B0400000000000000" pitchFamily="34" charset="-128"/>
                <a:ea typeface="Yu Gothic" panose="020B0400000000000000" pitchFamily="34" charset="-128"/>
              </a:rPr>
              <a:t>明確化</a:t>
            </a:r>
            <a:endParaRPr lang="ja-JP" altLang="en-US" sz="2400" b="1">
              <a:solidFill>
                <a:srgbClr val="001E60"/>
              </a:solidFill>
              <a:latin typeface="Yu Gothic" panose="020B0400000000000000" pitchFamily="34" charset="-128"/>
              <a:ea typeface="Yu Gothic" panose="020B0400000000000000" pitchFamily="34" charset="-128"/>
            </a:endParaRPr>
          </a:p>
        </p:txBody>
      </p:sp>
      <p:sp>
        <p:nvSpPr>
          <p:cNvPr id="7" name="角丸四角形 6">
            <a:extLst>
              <a:ext uri="{FF2B5EF4-FFF2-40B4-BE49-F238E27FC236}">
                <a16:creationId xmlns:a16="http://schemas.microsoft.com/office/drawing/2014/main" id="{B25FD8B9-050D-8C94-4794-CFF971DDEC2B}"/>
              </a:ext>
            </a:extLst>
          </p:cNvPr>
          <p:cNvSpPr/>
          <p:nvPr/>
        </p:nvSpPr>
        <p:spPr bwMode="auto">
          <a:xfrm>
            <a:off x="8349371" y="3784102"/>
            <a:ext cx="634216" cy="538190"/>
          </a:xfrm>
          <a:prstGeom prst="roundRect">
            <a:avLst/>
          </a:prstGeom>
          <a:solidFill>
            <a:srgbClr val="7030A0"/>
          </a:solidFill>
          <a:ln w="9525" cap="flat" cmpd="sng" algn="ctr">
            <a:solidFill>
              <a:schemeClr val="tx2">
                <a:lumMod val="50000"/>
              </a:schemeClr>
            </a:solid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a:r>
              <a:rPr kumimoji="1" lang="en-US" altLang="ja-JP" b="1" u="none" strike="noStrike" cap="none" normalizeH="0" baseline="0" dirty="0">
                <a:ln>
                  <a:noFill/>
                </a:ln>
                <a:solidFill>
                  <a:schemeClr val="bg1"/>
                </a:solidFill>
                <a:effectLst/>
                <a:latin typeface="Yu Gothic" panose="020B0400000000000000" pitchFamily="34" charset="-128"/>
                <a:ea typeface="Yu Gothic" panose="020B0400000000000000" pitchFamily="34" charset="-128"/>
              </a:rPr>
              <a:t>R5</a:t>
            </a:r>
            <a:r>
              <a:rPr kumimoji="1" lang="ja-JP" altLang="en-US" b="1" u="none" strike="noStrike" cap="none" normalizeH="0" baseline="0">
                <a:ln>
                  <a:noFill/>
                </a:ln>
                <a:solidFill>
                  <a:schemeClr val="bg1"/>
                </a:solidFill>
                <a:effectLst/>
                <a:latin typeface="Yu Gothic" panose="020B0400000000000000" pitchFamily="34" charset="-128"/>
                <a:ea typeface="Yu Gothic" panose="020B0400000000000000" pitchFamily="34" charset="-128"/>
              </a:rPr>
              <a:t>度</a:t>
            </a:r>
            <a:br>
              <a:rPr kumimoji="1" lang="en-US" altLang="ja-JP" b="1" u="none" strike="noStrike" cap="none" normalizeH="0" baseline="0" dirty="0">
                <a:ln>
                  <a:noFill/>
                </a:ln>
                <a:solidFill>
                  <a:schemeClr val="bg1"/>
                </a:solidFill>
                <a:effectLst/>
                <a:latin typeface="Yu Gothic" panose="020B0400000000000000" pitchFamily="34" charset="-128"/>
                <a:ea typeface="Yu Gothic" panose="020B0400000000000000" pitchFamily="34" charset="-128"/>
              </a:rPr>
            </a:br>
            <a:r>
              <a:rPr lang="ja-JP" altLang="en-US" b="1">
                <a:solidFill>
                  <a:schemeClr val="bg1"/>
                </a:solidFill>
                <a:latin typeface="Yu Gothic" panose="020B0400000000000000" pitchFamily="34" charset="-128"/>
                <a:ea typeface="Yu Gothic" panose="020B0400000000000000" pitchFamily="34" charset="-128"/>
              </a:rPr>
              <a:t>改正</a:t>
            </a:r>
            <a:endParaRPr kumimoji="1" lang="ja-JP" altLang="en-US" b="1" u="none" strike="noStrike" cap="none" normalizeH="0" baseline="0">
              <a:ln>
                <a:noFill/>
              </a:ln>
              <a:solidFill>
                <a:schemeClr val="bg1"/>
              </a:solidFill>
              <a:effectLst/>
              <a:latin typeface="Yu Gothic" panose="020B0400000000000000" pitchFamily="34" charset="-128"/>
              <a:ea typeface="Yu Gothic" panose="020B0400000000000000" pitchFamily="34" charset="-128"/>
            </a:endParaRPr>
          </a:p>
        </p:txBody>
      </p:sp>
      <p:pic>
        <p:nvPicPr>
          <p:cNvPr id="85" name="グラフィックス 84" descr="インターネット 単色塗りつぶし">
            <a:extLst>
              <a:ext uri="{FF2B5EF4-FFF2-40B4-BE49-F238E27FC236}">
                <a16:creationId xmlns:a16="http://schemas.microsoft.com/office/drawing/2014/main" id="{2627F3DB-207D-9142-8D1F-2A489D930BE4}"/>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2027460" y="1692544"/>
            <a:ext cx="1739657" cy="1739657"/>
          </a:xfrm>
          <a:prstGeom prst="rect">
            <a:avLst/>
          </a:prstGeom>
        </p:spPr>
      </p:pic>
      <p:sp>
        <p:nvSpPr>
          <p:cNvPr id="8" name="正方形/長方形 7">
            <a:extLst>
              <a:ext uri="{FF2B5EF4-FFF2-40B4-BE49-F238E27FC236}">
                <a16:creationId xmlns:a16="http://schemas.microsoft.com/office/drawing/2014/main" id="{39B77B39-A578-BC43-5D79-7542CAF11EEA}"/>
              </a:ext>
            </a:extLst>
          </p:cNvPr>
          <p:cNvSpPr/>
          <p:nvPr/>
        </p:nvSpPr>
        <p:spPr bwMode="auto">
          <a:xfrm>
            <a:off x="555731" y="2446107"/>
            <a:ext cx="3922295" cy="1728173"/>
          </a:xfrm>
          <a:prstGeom prst="rect">
            <a:avLst/>
          </a:prstGeom>
          <a:noFill/>
          <a:ln w="19050" cap="flat" cmpd="sng" algn="ctr">
            <a:noFill/>
            <a:prstDash val="solid"/>
            <a:headEnd type="none" w="med" len="med"/>
            <a:tailEnd type="none" w="med" len="med"/>
          </a:ln>
          <a:effectLst/>
        </p:spPr>
        <p:txBody>
          <a:bodyPr vert="horz" wrap="square" lIns="162000" tIns="81000" rIns="81000" bIns="81000" numCol="1" rtlCol="0" anchor="t" anchorCtr="0" compatLnSpc="1">
            <a:prstTxWarp prst="textNoShape">
              <a:avLst/>
            </a:prstTxWarp>
          </a:bodyPr>
          <a:lstStyle/>
          <a:p>
            <a:pPr defTabSz="685800">
              <a:spcBef>
                <a:spcPts val="450"/>
              </a:spcBef>
              <a:defRPr/>
            </a:pPr>
            <a:r>
              <a:rPr lang="ja-JP" altLang="en-US" sz="1500" b="1" kern="0">
                <a:solidFill>
                  <a:schemeClr val="tx1">
                    <a:lumMod val="75000"/>
                    <a:lumOff val="25000"/>
                  </a:schemeClr>
                </a:solidFill>
                <a:latin typeface="Yu Gothic" panose="020B0400000000000000" pitchFamily="34" charset="-128"/>
                <a:ea typeface="Yu Gothic" panose="020B0400000000000000" pitchFamily="34" charset="-128"/>
              </a:rPr>
              <a:t>①「相当な理由」が</a:t>
            </a:r>
            <a:br>
              <a:rPr lang="en-US" altLang="ja-JP" sz="1500" b="1" kern="0" dirty="0">
                <a:solidFill>
                  <a:schemeClr val="tx1">
                    <a:lumMod val="75000"/>
                    <a:lumOff val="25000"/>
                  </a:schemeClr>
                </a:solidFill>
                <a:latin typeface="Yu Gothic" panose="020B0400000000000000" pitchFamily="34" charset="-128"/>
                <a:ea typeface="Yu Gothic" panose="020B0400000000000000" pitchFamily="34" charset="-128"/>
              </a:rPr>
            </a:br>
            <a:r>
              <a:rPr lang="ja-JP" altLang="en-US" sz="1500" b="1" kern="0">
                <a:solidFill>
                  <a:schemeClr val="tx1">
                    <a:lumMod val="75000"/>
                    <a:lumOff val="25000"/>
                  </a:schemeClr>
                </a:solidFill>
                <a:latin typeface="Yu Gothic" panose="020B0400000000000000" pitchFamily="34" charset="-128"/>
                <a:ea typeface="Yu Gothic" panose="020B0400000000000000" pitchFamily="34" charset="-128"/>
              </a:rPr>
              <a:t>ある場合の</a:t>
            </a:r>
            <a:r>
              <a:rPr lang="ja-JP" altLang="en-US" sz="1500" b="1" kern="0">
                <a:solidFill>
                  <a:srgbClr val="C00000"/>
                </a:solidFill>
                <a:latin typeface="Yu Gothic" panose="020B0400000000000000" pitchFamily="34" charset="-128"/>
                <a:ea typeface="Yu Gothic" panose="020B0400000000000000" pitchFamily="34" charset="-128"/>
              </a:rPr>
              <a:t>猶予措置</a:t>
            </a:r>
            <a:endParaRPr kumimoji="0" lang="en-US" altLang="ja-JP" sz="1500" b="1" kern="0" dirty="0">
              <a:solidFill>
                <a:srgbClr val="C00000"/>
              </a:solidFill>
              <a:latin typeface="Yu Gothic" panose="020B0400000000000000" pitchFamily="34" charset="-128"/>
              <a:ea typeface="Yu Gothic" panose="020B0400000000000000" pitchFamily="34" charset="-128"/>
            </a:endParaRPr>
          </a:p>
          <a:p>
            <a:pPr defTabSz="685800">
              <a:lnSpc>
                <a:spcPct val="150000"/>
              </a:lnSpc>
              <a:spcBef>
                <a:spcPts val="450"/>
              </a:spcBef>
              <a:defRPr/>
            </a:pPr>
            <a:r>
              <a:rPr kumimoji="0" lang="ja-JP" altLang="en-US" sz="1200" kern="0">
                <a:solidFill>
                  <a:schemeClr val="tx1">
                    <a:lumMod val="75000"/>
                    <a:lumOff val="25000"/>
                  </a:schemeClr>
                </a:solidFill>
                <a:latin typeface="Yu Gothic" panose="020B0400000000000000" pitchFamily="34" charset="-128"/>
                <a:ea typeface="Yu Gothic" panose="020B0400000000000000" pitchFamily="34" charset="-128"/>
              </a:rPr>
              <a:t>電子取引の保存要件を充足できない</a:t>
            </a:r>
            <a:br>
              <a:rPr kumimoji="0" lang="en-US" altLang="ja-JP" sz="1200" kern="0" dirty="0">
                <a:solidFill>
                  <a:schemeClr val="tx1">
                    <a:lumMod val="75000"/>
                    <a:lumOff val="25000"/>
                  </a:schemeClr>
                </a:solidFill>
                <a:latin typeface="Yu Gothic" panose="020B0400000000000000" pitchFamily="34" charset="-128"/>
                <a:ea typeface="Yu Gothic" panose="020B0400000000000000" pitchFamily="34" charset="-128"/>
              </a:rPr>
            </a:br>
            <a:r>
              <a:rPr kumimoji="0" lang="ja-JP" altLang="en-US" sz="1200" b="1" kern="0">
                <a:solidFill>
                  <a:srgbClr val="FFC000"/>
                </a:solidFill>
                <a:latin typeface="Yu Gothic" panose="020B0400000000000000" pitchFamily="34" charset="-128"/>
                <a:ea typeface="Yu Gothic" panose="020B0400000000000000" pitchFamily="34" charset="-128"/>
              </a:rPr>
              <a:t>「相当な理由」</a:t>
            </a:r>
            <a:r>
              <a:rPr kumimoji="0" lang="ja-JP" altLang="en-US" sz="1200" kern="0">
                <a:solidFill>
                  <a:schemeClr val="tx1">
                    <a:lumMod val="75000"/>
                    <a:lumOff val="25000"/>
                  </a:schemeClr>
                </a:solidFill>
                <a:latin typeface="Yu Gothic" panose="020B0400000000000000" pitchFamily="34" charset="-128"/>
                <a:ea typeface="Yu Gothic" panose="020B0400000000000000" pitchFamily="34" charset="-128"/>
              </a:rPr>
              <a:t>があり、</a:t>
            </a:r>
            <a:r>
              <a:rPr kumimoji="0" lang="ja-JP" altLang="en-US" sz="1200" b="1" kern="0">
                <a:solidFill>
                  <a:srgbClr val="C00000"/>
                </a:solidFill>
                <a:latin typeface="Yu Gothic" panose="020B0400000000000000" pitchFamily="34" charset="-128"/>
                <a:ea typeface="Yu Gothic" panose="020B0400000000000000" pitchFamily="34" charset="-128"/>
              </a:rPr>
              <a:t>電子データの</a:t>
            </a:r>
            <a:br>
              <a:rPr kumimoji="0" lang="en-US" altLang="ja-JP" sz="1200" b="1" kern="0" dirty="0">
                <a:solidFill>
                  <a:srgbClr val="C00000"/>
                </a:solidFill>
                <a:latin typeface="Yu Gothic" panose="020B0400000000000000" pitchFamily="34" charset="-128"/>
                <a:ea typeface="Yu Gothic" panose="020B0400000000000000" pitchFamily="34" charset="-128"/>
              </a:rPr>
            </a:br>
            <a:r>
              <a:rPr kumimoji="0" lang="ja-JP" altLang="en-US" sz="1200" b="1" kern="0">
                <a:solidFill>
                  <a:srgbClr val="C00000"/>
                </a:solidFill>
                <a:latin typeface="Yu Gothic" panose="020B0400000000000000" pitchFamily="34" charset="-128"/>
                <a:ea typeface="Yu Gothic" panose="020B0400000000000000" pitchFamily="34" charset="-128"/>
              </a:rPr>
              <a:t>ダウンロード</a:t>
            </a:r>
            <a:r>
              <a:rPr kumimoji="0" lang="ja-JP" altLang="en-US" sz="1200" kern="0">
                <a:solidFill>
                  <a:schemeClr val="tx1">
                    <a:lumMod val="75000"/>
                    <a:lumOff val="25000"/>
                  </a:schemeClr>
                </a:solidFill>
                <a:latin typeface="Yu Gothic" panose="020B0400000000000000" pitchFamily="34" charset="-128"/>
                <a:ea typeface="Yu Gothic" panose="020B0400000000000000" pitchFamily="34" charset="-128"/>
              </a:rPr>
              <a:t>及び</a:t>
            </a:r>
            <a:r>
              <a:rPr kumimoji="0" lang="ja-JP" altLang="en-US" sz="1200" b="1" kern="0">
                <a:solidFill>
                  <a:srgbClr val="FFC000"/>
                </a:solidFill>
                <a:latin typeface="Yu Gothic" panose="020B0400000000000000" pitchFamily="34" charset="-128"/>
                <a:ea typeface="Yu Gothic" panose="020B0400000000000000" pitchFamily="34" charset="-128"/>
              </a:rPr>
              <a:t>書面出力ができる</a:t>
            </a:r>
            <a:r>
              <a:rPr kumimoji="0" lang="ja-JP" altLang="en-US" sz="1200" kern="0">
                <a:solidFill>
                  <a:schemeClr val="tx1">
                    <a:lumMod val="75000"/>
                    <a:lumOff val="25000"/>
                  </a:schemeClr>
                </a:solidFill>
                <a:latin typeface="Yu Gothic" panose="020B0400000000000000" pitchFamily="34" charset="-128"/>
                <a:ea typeface="Yu Gothic" panose="020B0400000000000000" pitchFamily="34" charset="-128"/>
              </a:rPr>
              <a:t>場</a:t>
            </a:r>
            <a:br>
              <a:rPr kumimoji="0" lang="en-US" altLang="ja-JP" sz="1200" kern="0" dirty="0">
                <a:solidFill>
                  <a:schemeClr val="tx1">
                    <a:lumMod val="75000"/>
                    <a:lumOff val="25000"/>
                  </a:schemeClr>
                </a:solidFill>
                <a:latin typeface="Yu Gothic" panose="020B0400000000000000" pitchFamily="34" charset="-128"/>
                <a:ea typeface="Yu Gothic" panose="020B0400000000000000" pitchFamily="34" charset="-128"/>
              </a:rPr>
            </a:br>
            <a:r>
              <a:rPr kumimoji="0" lang="ja-JP" altLang="en-US" sz="1200" kern="0">
                <a:solidFill>
                  <a:schemeClr val="tx1">
                    <a:lumMod val="75000"/>
                    <a:lumOff val="25000"/>
                  </a:schemeClr>
                </a:solidFill>
                <a:latin typeface="Yu Gothic" panose="020B0400000000000000" pitchFamily="34" charset="-128"/>
                <a:ea typeface="Yu Gothic" panose="020B0400000000000000" pitchFamily="34" charset="-128"/>
              </a:rPr>
              <a:t>合、</a:t>
            </a:r>
            <a:r>
              <a:rPr kumimoji="0" lang="ja-JP" altLang="en-US" sz="1200" b="1" kern="0">
                <a:solidFill>
                  <a:srgbClr val="FFC000"/>
                </a:solidFill>
                <a:latin typeface="Yu Gothic" panose="020B0400000000000000" pitchFamily="34" charset="-128"/>
                <a:ea typeface="Yu Gothic" panose="020B0400000000000000" pitchFamily="34" charset="-128"/>
              </a:rPr>
              <a:t>保存要件を満たさず保存</a:t>
            </a:r>
            <a:r>
              <a:rPr kumimoji="0" lang="ja-JP" altLang="en-US" sz="1200" kern="0">
                <a:solidFill>
                  <a:schemeClr val="tx1">
                    <a:lumMod val="75000"/>
                    <a:lumOff val="25000"/>
                  </a:schemeClr>
                </a:solidFill>
                <a:latin typeface="Yu Gothic" panose="020B0400000000000000" pitchFamily="34" charset="-128"/>
                <a:ea typeface="Yu Gothic" panose="020B0400000000000000" pitchFamily="34" charset="-128"/>
              </a:rPr>
              <a:t>すること</a:t>
            </a:r>
            <a:br>
              <a:rPr kumimoji="0" lang="en-US" altLang="ja-JP" sz="1200" kern="0" dirty="0">
                <a:solidFill>
                  <a:schemeClr val="tx1">
                    <a:lumMod val="75000"/>
                    <a:lumOff val="25000"/>
                  </a:schemeClr>
                </a:solidFill>
                <a:latin typeface="Yu Gothic" panose="020B0400000000000000" pitchFamily="34" charset="-128"/>
                <a:ea typeface="Yu Gothic" panose="020B0400000000000000" pitchFamily="34" charset="-128"/>
              </a:rPr>
            </a:br>
            <a:r>
              <a:rPr kumimoji="0" lang="ja-JP" altLang="en-US" sz="1200" kern="0">
                <a:solidFill>
                  <a:schemeClr val="tx1">
                    <a:lumMod val="75000"/>
                    <a:lumOff val="25000"/>
                  </a:schemeClr>
                </a:solidFill>
                <a:latin typeface="Yu Gothic" panose="020B0400000000000000" pitchFamily="34" charset="-128"/>
                <a:ea typeface="Yu Gothic" panose="020B0400000000000000" pitchFamily="34" charset="-128"/>
              </a:rPr>
              <a:t>も認められることに</a:t>
            </a:r>
            <a:endParaRPr kumimoji="0" lang="en-US" altLang="ja-JP" sz="1200" kern="0" dirty="0">
              <a:solidFill>
                <a:schemeClr val="tx1">
                  <a:lumMod val="75000"/>
                  <a:lumOff val="25000"/>
                </a:schemeClr>
              </a:solidFill>
              <a:latin typeface="Yu Gothic" panose="020B0400000000000000" pitchFamily="34" charset="-128"/>
              <a:ea typeface="Yu Gothic" panose="020B0400000000000000" pitchFamily="34" charset="-128"/>
            </a:endParaRPr>
          </a:p>
        </p:txBody>
      </p:sp>
      <p:sp>
        <p:nvSpPr>
          <p:cNvPr id="33" name="角丸四角形 32">
            <a:extLst>
              <a:ext uri="{FF2B5EF4-FFF2-40B4-BE49-F238E27FC236}">
                <a16:creationId xmlns:a16="http://schemas.microsoft.com/office/drawing/2014/main" id="{6D66FA37-FA28-7148-8C6A-230B02A0A6E7}"/>
              </a:ext>
            </a:extLst>
          </p:cNvPr>
          <p:cNvSpPr/>
          <p:nvPr/>
        </p:nvSpPr>
        <p:spPr bwMode="auto">
          <a:xfrm>
            <a:off x="2579560" y="2475973"/>
            <a:ext cx="1233641" cy="493331"/>
          </a:xfrm>
          <a:prstGeom prst="roundRect">
            <a:avLst/>
          </a:prstGeom>
          <a:solidFill>
            <a:srgbClr val="C00000"/>
          </a:solidFill>
          <a:ln w="9525" cap="flat" cmpd="sng" algn="ctr">
            <a:no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a:r>
              <a:rPr lang="ja-JP" altLang="en-US" sz="1200" b="1">
                <a:latin typeface="Yu Gothic" panose="020B0400000000000000" pitchFamily="34" charset="-128"/>
                <a:ea typeface="Yu Gothic" panose="020B0400000000000000" pitchFamily="34" charset="-128"/>
              </a:rPr>
              <a:t>宥恕措置は</a:t>
            </a:r>
            <a:br>
              <a:rPr lang="en-US" altLang="ja-JP" sz="1200" b="1" dirty="0">
                <a:latin typeface="Yu Gothic" panose="020B0400000000000000" pitchFamily="34" charset="-128"/>
                <a:ea typeface="Yu Gothic" panose="020B0400000000000000" pitchFamily="34" charset="-128"/>
              </a:rPr>
            </a:br>
            <a:r>
              <a:rPr lang="ja-JP" altLang="en-US" sz="1200" b="1">
                <a:latin typeface="Yu Gothic" panose="020B0400000000000000" pitchFamily="34" charset="-128"/>
                <a:ea typeface="Yu Gothic" panose="020B0400000000000000" pitchFamily="34" charset="-128"/>
              </a:rPr>
              <a:t>令和</a:t>
            </a:r>
            <a:r>
              <a:rPr lang="en-US" altLang="ja-JP" sz="1200" b="1" dirty="0">
                <a:latin typeface="Yu Gothic" panose="020B0400000000000000" pitchFamily="34" charset="-128"/>
                <a:ea typeface="Yu Gothic" panose="020B0400000000000000" pitchFamily="34" charset="-128"/>
              </a:rPr>
              <a:t>5</a:t>
            </a:r>
            <a:r>
              <a:rPr lang="ja-JP" altLang="en-US" sz="1200" b="1">
                <a:latin typeface="Yu Gothic" panose="020B0400000000000000" pitchFamily="34" charset="-128"/>
                <a:ea typeface="Yu Gothic" panose="020B0400000000000000" pitchFamily="34" charset="-128"/>
              </a:rPr>
              <a:t>年で廃止</a:t>
            </a:r>
          </a:p>
        </p:txBody>
      </p:sp>
      <p:sp>
        <p:nvSpPr>
          <p:cNvPr id="9" name="コンテンツ プレースホルダー 3">
            <a:extLst>
              <a:ext uri="{FF2B5EF4-FFF2-40B4-BE49-F238E27FC236}">
                <a16:creationId xmlns:a16="http://schemas.microsoft.com/office/drawing/2014/main" id="{602665D8-C8D1-40D5-75EE-57C50CBC22CA}"/>
              </a:ext>
            </a:extLst>
          </p:cNvPr>
          <p:cNvSpPr txBox="1">
            <a:spLocks/>
          </p:cNvSpPr>
          <p:nvPr/>
        </p:nvSpPr>
        <p:spPr bwMode="auto">
          <a:xfrm>
            <a:off x="382080" y="807407"/>
            <a:ext cx="8968867" cy="768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7500" tIns="34290" rIns="68580" bIns="34290" numCol="1" anchor="t" anchorCtr="0" compatLnSpc="1">
            <a:prstTxWarp prst="textNoShape">
              <a:avLst/>
            </a:prstTxWarp>
          </a:bodyPr>
          <a:lstStyle>
            <a:lvl1pPr marL="0" indent="0" algn="l" rtl="0" eaLnBrk="0" fontAlgn="base" hangingPunct="0">
              <a:spcBef>
                <a:spcPct val="20000"/>
              </a:spcBef>
              <a:spcAft>
                <a:spcPct val="0"/>
              </a:spcAft>
              <a:buClr>
                <a:schemeClr val="bg1"/>
              </a:buClr>
              <a:buFont typeface="Arial" pitchFamily="34" charset="0"/>
              <a:buChar char="•"/>
              <a:defRPr kumimoji="1" sz="14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marL="265107" indent="-179384" algn="l" rtl="0" eaLnBrk="0" fontAlgn="base" hangingPunct="0">
              <a:spcBef>
                <a:spcPct val="20000"/>
              </a:spcBef>
              <a:spcAft>
                <a:spcPct val="0"/>
              </a:spcAft>
              <a:buClr>
                <a:srgbClr val="B60005"/>
              </a:buClr>
              <a:buFont typeface="Arial" pitchFamily="34" charset="0"/>
              <a:buChar char="•"/>
              <a:defRPr kumimoji="1" sz="14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2pPr>
            <a:lvl3pPr marL="442902" indent="-179384" algn="l" rtl="0" eaLnBrk="0" fontAlgn="base" hangingPunct="0">
              <a:spcBef>
                <a:spcPct val="20000"/>
              </a:spcBef>
              <a:spcAft>
                <a:spcPct val="0"/>
              </a:spcAft>
              <a:buClr>
                <a:srgbClr val="B60005"/>
              </a:buClr>
              <a:buFont typeface="Arial" pitchFamily="34" charset="0"/>
              <a:buChar char="̵"/>
              <a:defRPr kumimoji="1" sz="14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3pPr>
            <a:lvl4pPr marL="623872" indent="-179384" algn="l" rtl="0" eaLnBrk="0" fontAlgn="base" hangingPunct="0">
              <a:spcBef>
                <a:spcPct val="20000"/>
              </a:spcBef>
              <a:spcAft>
                <a:spcPct val="0"/>
              </a:spcAft>
              <a:buClr>
                <a:srgbClr val="B60005"/>
              </a:buClr>
              <a:buFont typeface="Wingdings" pitchFamily="2" charset="2"/>
              <a:buChar char="Ø"/>
              <a:defRPr kumimoji="1" sz="14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4pPr>
            <a:lvl5pPr marL="812780" indent="-179384" algn="l" defTabSz="714357" rtl="0" eaLnBrk="0" fontAlgn="base" hangingPunct="0">
              <a:spcBef>
                <a:spcPct val="20000"/>
              </a:spcBef>
              <a:spcAft>
                <a:spcPct val="0"/>
              </a:spcAft>
              <a:buClr>
                <a:srgbClr val="B60005"/>
              </a:buClr>
              <a:buFont typeface="Wingdings" pitchFamily="2" charset="2"/>
              <a:buChar char="p"/>
              <a:defRPr kumimoji="1" sz="14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537" indent="-228594"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6pPr>
            <a:lvl7pPr marL="2971726" indent="-228594"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7pPr>
            <a:lvl8pPr marL="3428914" indent="-228594"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8pPr>
            <a:lvl9pPr marL="3886103" indent="-228594"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9pPr>
          </a:lstStyle>
          <a:p>
            <a:pPr marL="160735" indent="-160735">
              <a:buClr>
                <a:schemeClr val="tx1">
                  <a:lumMod val="75000"/>
                  <a:lumOff val="25000"/>
                </a:schemeClr>
              </a:buClr>
              <a:buFont typeface="Wingdings" panose="05000000000000000000" pitchFamily="2" charset="2"/>
              <a:buChar char="n"/>
            </a:pPr>
            <a:r>
              <a:rPr lang="ja-JP" altLang="en-US" b="1" kern="0">
                <a:latin typeface="Yu Gothic" panose="020B0400000000000000" pitchFamily="34" charset="-128"/>
                <a:ea typeface="Yu Gothic" panose="020B0400000000000000" pitchFamily="34" charset="-128"/>
              </a:rPr>
              <a:t>令和５年度の電帳法改正</a:t>
            </a:r>
            <a:r>
              <a:rPr lang="ja-JP" altLang="en-US" kern="0">
                <a:latin typeface="Yu Gothic" panose="020B0400000000000000" pitchFamily="34" charset="-128"/>
                <a:ea typeface="Yu Gothic" panose="020B0400000000000000" pitchFamily="34" charset="-128"/>
              </a:rPr>
              <a:t>によって、</a:t>
            </a:r>
            <a:r>
              <a:rPr lang="ja-JP" altLang="en-US" b="1" kern="0">
                <a:solidFill>
                  <a:srgbClr val="FFC000"/>
                </a:solidFill>
                <a:latin typeface="Yu Gothic" panose="020B0400000000000000" pitchFamily="34" charset="-128"/>
                <a:ea typeface="Yu Gothic" panose="020B0400000000000000" pitchFamily="34" charset="-128"/>
              </a:rPr>
              <a:t>更なる要件の緩和・廃止</a:t>
            </a:r>
            <a:r>
              <a:rPr lang="ja-JP" altLang="en-US" kern="0">
                <a:latin typeface="Yu Gothic" panose="020B0400000000000000" pitchFamily="34" charset="-128"/>
                <a:ea typeface="Yu Gothic" panose="020B0400000000000000" pitchFamily="34" charset="-128"/>
              </a:rPr>
              <a:t>が予定されております。</a:t>
            </a:r>
            <a:endParaRPr lang="en-US" altLang="ja-JP" kern="0" dirty="0">
              <a:latin typeface="Yu Gothic" panose="020B0400000000000000" pitchFamily="34" charset="-128"/>
              <a:ea typeface="Yu Gothic" panose="020B0400000000000000" pitchFamily="34" charset="-128"/>
            </a:endParaRPr>
          </a:p>
          <a:p>
            <a:pPr marL="160735" indent="-160735">
              <a:buClr>
                <a:schemeClr val="tx1">
                  <a:lumMod val="75000"/>
                  <a:lumOff val="25000"/>
                </a:schemeClr>
              </a:buClr>
              <a:buFont typeface="Wingdings" panose="05000000000000000000" pitchFamily="2" charset="2"/>
              <a:buChar char="n"/>
            </a:pPr>
            <a:r>
              <a:rPr lang="ja-JP" altLang="en-US" kern="0">
                <a:latin typeface="Yu Gothic" panose="020B0400000000000000" pitchFamily="34" charset="-128"/>
                <a:ea typeface="Yu Gothic" panose="020B0400000000000000" pitchFamily="34" charset="-128"/>
              </a:rPr>
              <a:t>本改正によって、電帳法対応は今後ますます、</a:t>
            </a:r>
            <a:r>
              <a:rPr lang="ja-JP" altLang="en-US" b="1" kern="0">
                <a:solidFill>
                  <a:srgbClr val="EEBB02"/>
                </a:solidFill>
                <a:latin typeface="Yu Gothic" panose="020B0400000000000000" pitchFamily="34" charset="-128"/>
                <a:ea typeface="Yu Gothic" panose="020B0400000000000000" pitchFamily="34" charset="-128"/>
              </a:rPr>
              <a:t>企業の常識</a:t>
            </a:r>
            <a:r>
              <a:rPr lang="ja-JP" altLang="en-US" kern="0">
                <a:latin typeface="Yu Gothic" panose="020B0400000000000000" pitchFamily="34" charset="-128"/>
                <a:ea typeface="Yu Gothic" panose="020B0400000000000000" pitchFamily="34" charset="-128"/>
              </a:rPr>
              <a:t>になると考えます。</a:t>
            </a:r>
            <a:endParaRPr lang="en-US" altLang="ja-JP" kern="0" dirty="0">
              <a:latin typeface="Yu Gothic" panose="020B0400000000000000" pitchFamily="34" charset="-128"/>
              <a:ea typeface="Yu Gothic" panose="020B0400000000000000" pitchFamily="34" charset="-128"/>
            </a:endParaRPr>
          </a:p>
        </p:txBody>
      </p:sp>
    </p:spTree>
    <p:extLst>
      <p:ext uri="{BB962C8B-B14F-4D97-AF65-F5344CB8AC3E}">
        <p14:creationId xmlns:p14="http://schemas.microsoft.com/office/powerpoint/2010/main" val="2779274603"/>
      </p:ext>
    </p:extLst>
  </p:cSld>
  <p:clrMapOvr>
    <a:masterClrMapping/>
  </p:clrMapOvr>
  <mc:AlternateContent xmlns:mc="http://schemas.openxmlformats.org/markup-compatibility/2006" xmlns:p14="http://schemas.microsoft.com/office/powerpoint/2010/main">
    <mc:Choice Requires="p14">
      <p:transition spd="slow" p14:dur="2000" advTm="81729"/>
    </mc:Choice>
    <mc:Fallback xmlns="">
      <p:transition spd="slow" advTm="81729"/>
    </mc:Fallback>
  </mc:AlternateContent>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EB04C57B-0CE0-4B3D-BFC7-30C1DC623AFD}"/>
              </a:ext>
            </a:extLst>
          </p:cNvPr>
          <p:cNvSpPr>
            <a:spLocks noGrp="1"/>
          </p:cNvSpPr>
          <p:nvPr>
            <p:ph type="title"/>
          </p:nvPr>
        </p:nvSpPr>
        <p:spPr/>
        <p:txBody>
          <a:bodyPr/>
          <a:lstStyle/>
          <a:p>
            <a:r>
              <a:rPr lang="en-US" dirty="0" err="1"/>
              <a:t>国税関係帳簿の電子保存対応の見直し</a:t>
            </a:r>
            <a:endParaRPr lang="en-US" dirty="0"/>
          </a:p>
        </p:txBody>
      </p:sp>
      <p:graphicFrame>
        <p:nvGraphicFramePr>
          <p:cNvPr id="6" name="表 5">
            <a:extLst>
              <a:ext uri="{FF2B5EF4-FFF2-40B4-BE49-F238E27FC236}">
                <a16:creationId xmlns:a16="http://schemas.microsoft.com/office/drawing/2014/main" id="{207E8570-3EDF-DD4E-A9E4-E8CBDDFF392E}"/>
              </a:ext>
            </a:extLst>
          </p:cNvPr>
          <p:cNvGraphicFramePr>
            <a:graphicFrameLocks noGrp="1"/>
          </p:cNvGraphicFramePr>
          <p:nvPr>
            <p:extLst>
              <p:ext uri="{D42A27DB-BD31-4B8C-83A1-F6EECF244321}">
                <p14:modId xmlns:p14="http://schemas.microsoft.com/office/powerpoint/2010/main" val="1156016545"/>
              </p:ext>
            </p:extLst>
          </p:nvPr>
        </p:nvGraphicFramePr>
        <p:xfrm>
          <a:off x="331512" y="1165123"/>
          <a:ext cx="8650256" cy="5265167"/>
        </p:xfrm>
        <a:graphic>
          <a:graphicData uri="http://schemas.openxmlformats.org/drawingml/2006/table">
            <a:tbl>
              <a:tblPr firstRow="1" bandRow="1">
                <a:tableStyleId>{5C22544A-7EE6-4342-B048-85BDC9FD1C3A}</a:tableStyleId>
              </a:tblPr>
              <a:tblGrid>
                <a:gridCol w="948192">
                  <a:extLst>
                    <a:ext uri="{9D8B030D-6E8A-4147-A177-3AD203B41FA5}">
                      <a16:colId xmlns:a16="http://schemas.microsoft.com/office/drawing/2014/main" val="890556391"/>
                    </a:ext>
                  </a:extLst>
                </a:gridCol>
                <a:gridCol w="1506931">
                  <a:extLst>
                    <a:ext uri="{9D8B030D-6E8A-4147-A177-3AD203B41FA5}">
                      <a16:colId xmlns:a16="http://schemas.microsoft.com/office/drawing/2014/main" val="2072775820"/>
                    </a:ext>
                  </a:extLst>
                </a:gridCol>
                <a:gridCol w="4018109">
                  <a:extLst>
                    <a:ext uri="{9D8B030D-6E8A-4147-A177-3AD203B41FA5}">
                      <a16:colId xmlns:a16="http://schemas.microsoft.com/office/drawing/2014/main" val="891498696"/>
                    </a:ext>
                  </a:extLst>
                </a:gridCol>
                <a:gridCol w="837283">
                  <a:extLst>
                    <a:ext uri="{9D8B030D-6E8A-4147-A177-3AD203B41FA5}">
                      <a16:colId xmlns:a16="http://schemas.microsoft.com/office/drawing/2014/main" val="2269132319"/>
                    </a:ext>
                  </a:extLst>
                </a:gridCol>
                <a:gridCol w="669871">
                  <a:extLst>
                    <a:ext uri="{9D8B030D-6E8A-4147-A177-3AD203B41FA5}">
                      <a16:colId xmlns:a16="http://schemas.microsoft.com/office/drawing/2014/main" val="3538919646"/>
                    </a:ext>
                  </a:extLst>
                </a:gridCol>
                <a:gridCol w="669870">
                  <a:extLst>
                    <a:ext uri="{9D8B030D-6E8A-4147-A177-3AD203B41FA5}">
                      <a16:colId xmlns:a16="http://schemas.microsoft.com/office/drawing/2014/main" val="882814217"/>
                    </a:ext>
                  </a:extLst>
                </a:gridCol>
              </a:tblGrid>
              <a:tr h="211145">
                <a:tc>
                  <a:txBody>
                    <a:bodyPr/>
                    <a:lstStyle/>
                    <a:p>
                      <a:pPr algn="ctr" fontAlgn="ctr"/>
                      <a:r>
                        <a:rPr lang="ja-JP" altLang="en-US" sz="1100" u="none" strike="noStrike">
                          <a:effectLst/>
                        </a:rPr>
                        <a:t>区分</a:t>
                      </a:r>
                      <a:endParaRPr lang="ja-JP" altLang="en-US" sz="1100" b="0" i="0" u="none" strike="noStrike">
                        <a:solidFill>
                          <a:srgbClr val="000000"/>
                        </a:solidFill>
                        <a:effectLst/>
                        <a:latin typeface="メイリオ" panose="020B0604030504040204" pitchFamily="34" charset="-128"/>
                        <a:ea typeface="メイリオ" panose="020B0604030504040204" pitchFamily="34" charset="-128"/>
                      </a:endParaRPr>
                    </a:p>
                  </a:txBody>
                  <a:tcPr marL="9242" marR="9242" marT="9242" marB="0" anchor="ctr"/>
                </a:tc>
                <a:tc>
                  <a:txBody>
                    <a:bodyPr/>
                    <a:lstStyle/>
                    <a:p>
                      <a:pPr algn="ctr" fontAlgn="ctr"/>
                      <a:r>
                        <a:rPr lang="ja-JP" altLang="en-US" sz="1100" u="none" strike="noStrike">
                          <a:effectLst/>
                        </a:rPr>
                        <a:t>要件</a:t>
                      </a:r>
                      <a:endParaRPr lang="ja-JP" altLang="en-US" sz="1100" b="0" i="0" u="none" strike="noStrike">
                        <a:solidFill>
                          <a:srgbClr val="000000"/>
                        </a:solidFill>
                        <a:effectLst/>
                        <a:latin typeface="メイリオ" panose="020B0604030504040204" pitchFamily="34" charset="-128"/>
                        <a:ea typeface="メイリオ" panose="020B0604030504040204" pitchFamily="34" charset="-128"/>
                      </a:endParaRPr>
                    </a:p>
                  </a:txBody>
                  <a:tcPr marL="9242" marR="9242" marT="9242" marB="0" anchor="ctr"/>
                </a:tc>
                <a:tc>
                  <a:txBody>
                    <a:bodyPr/>
                    <a:lstStyle/>
                    <a:p>
                      <a:pPr algn="ctr" fontAlgn="ctr"/>
                      <a:r>
                        <a:rPr lang="ja-JP" altLang="en-US" sz="1100" u="none" strike="noStrike">
                          <a:effectLst/>
                        </a:rPr>
                        <a:t>概要</a:t>
                      </a:r>
                      <a:endParaRPr lang="ja-JP" altLang="en-US" sz="1100" b="0" i="0" u="none" strike="noStrike">
                        <a:solidFill>
                          <a:srgbClr val="000000"/>
                        </a:solidFill>
                        <a:effectLst/>
                        <a:latin typeface="メイリオ" panose="020B0604030504040204" pitchFamily="34" charset="-128"/>
                        <a:ea typeface="メイリオ" panose="020B0604030504040204" pitchFamily="34" charset="-128"/>
                      </a:endParaRPr>
                    </a:p>
                  </a:txBody>
                  <a:tcPr marL="9242" marR="9242" marT="9242" marB="0" anchor="ctr"/>
                </a:tc>
                <a:tc>
                  <a:txBody>
                    <a:bodyPr/>
                    <a:lstStyle/>
                    <a:p>
                      <a:pPr algn="ctr" fontAlgn="ctr"/>
                      <a:r>
                        <a:rPr lang="ja-JP" altLang="en-US" sz="1100" u="none" strike="noStrike">
                          <a:effectLst/>
                        </a:rPr>
                        <a:t>対応</a:t>
                      </a:r>
                      <a:endParaRPr lang="ja-JP" altLang="en-US" sz="1100" b="0" i="0" u="none" strike="noStrike">
                        <a:solidFill>
                          <a:srgbClr val="000000"/>
                        </a:solidFill>
                        <a:effectLst/>
                        <a:latin typeface="メイリオ" panose="020B0604030504040204" pitchFamily="34" charset="-128"/>
                        <a:ea typeface="メイリオ" panose="020B0604030504040204" pitchFamily="34" charset="-128"/>
                      </a:endParaRPr>
                    </a:p>
                  </a:txBody>
                  <a:tcPr marL="9242" marR="9242" marT="9242" marB="0" anchor="ctr"/>
                </a:tc>
                <a:tc>
                  <a:txBody>
                    <a:bodyPr/>
                    <a:lstStyle/>
                    <a:p>
                      <a:pPr algn="ctr" fontAlgn="ctr"/>
                      <a:r>
                        <a:rPr lang="ja-JP" altLang="en-US" sz="1100" u="none" strike="noStrike">
                          <a:effectLst/>
                        </a:rPr>
                        <a:t>優良</a:t>
                      </a:r>
                      <a:endParaRPr lang="ja-JP" altLang="en-US" sz="1100" b="0" i="0" u="none" strike="noStrike">
                        <a:solidFill>
                          <a:srgbClr val="000000"/>
                        </a:solidFill>
                        <a:effectLst/>
                        <a:latin typeface="メイリオ" panose="020B0604030504040204" pitchFamily="34" charset="-128"/>
                        <a:ea typeface="メイリオ" panose="020B0604030504040204" pitchFamily="34" charset="-128"/>
                      </a:endParaRPr>
                    </a:p>
                  </a:txBody>
                  <a:tcPr marL="9242" marR="9242" marT="9242" marB="0" anchor="ctr"/>
                </a:tc>
                <a:tc>
                  <a:txBody>
                    <a:bodyPr/>
                    <a:lstStyle/>
                    <a:p>
                      <a:pPr algn="ctr" fontAlgn="ctr"/>
                      <a:r>
                        <a:rPr lang="ja-JP" altLang="en-US" sz="1100" u="none" strike="noStrike">
                          <a:effectLst/>
                        </a:rPr>
                        <a:t>一般</a:t>
                      </a:r>
                      <a:endParaRPr lang="ja-JP" altLang="en-US" sz="1100" b="0" i="0" u="none" strike="noStrike">
                        <a:solidFill>
                          <a:srgbClr val="000000"/>
                        </a:solidFill>
                        <a:effectLst/>
                        <a:latin typeface="メイリオ" panose="020B0604030504040204" pitchFamily="34" charset="-128"/>
                        <a:ea typeface="メイリオ" panose="020B0604030504040204" pitchFamily="34" charset="-128"/>
                      </a:endParaRPr>
                    </a:p>
                  </a:txBody>
                  <a:tcPr marL="9242" marR="9242" marT="9242" marB="0" anchor="ctr"/>
                </a:tc>
                <a:extLst>
                  <a:ext uri="{0D108BD9-81ED-4DB2-BD59-A6C34878D82A}">
                    <a16:rowId xmlns:a16="http://schemas.microsoft.com/office/drawing/2014/main" val="272864035"/>
                  </a:ext>
                </a:extLst>
              </a:tr>
              <a:tr h="374622">
                <a:tc>
                  <a:txBody>
                    <a:bodyPr/>
                    <a:lstStyle/>
                    <a:p>
                      <a:pPr algn="l" fontAlgn="ctr"/>
                      <a:r>
                        <a:rPr lang="ja-JP" altLang="en-US" sz="1100" u="none" strike="noStrike">
                          <a:solidFill>
                            <a:schemeClr val="tx1">
                              <a:lumMod val="75000"/>
                              <a:lumOff val="25000"/>
                            </a:schemeClr>
                          </a:solidFill>
                          <a:effectLst/>
                        </a:rPr>
                        <a:t>承認申請</a:t>
                      </a:r>
                      <a:endParaRPr lang="ja-JP" altLang="en-US" sz="1100" b="0" i="0" u="none" strike="noStrike">
                        <a:solidFill>
                          <a:schemeClr val="tx1">
                            <a:lumMod val="75000"/>
                            <a:lumOff val="25000"/>
                          </a:schemeClr>
                        </a:solidFill>
                        <a:effectLst/>
                        <a:latin typeface="メイリオ" panose="020B0604030504040204" pitchFamily="34" charset="-128"/>
                        <a:ea typeface="メイリオ" panose="020B0604030504040204" pitchFamily="34" charset="-128"/>
                      </a:endParaRPr>
                    </a:p>
                  </a:txBody>
                  <a:tcPr marL="9242" marR="9242" marT="9242" marB="0" anchor="ctr"/>
                </a:tc>
                <a:tc>
                  <a:txBody>
                    <a:bodyPr/>
                    <a:lstStyle/>
                    <a:p>
                      <a:pPr algn="l" fontAlgn="ctr"/>
                      <a:r>
                        <a:rPr lang="ja-JP" altLang="en-US" sz="1100" b="0" i="0" u="none" strike="noStrike">
                          <a:solidFill>
                            <a:schemeClr val="tx1">
                              <a:lumMod val="75000"/>
                              <a:lumOff val="25000"/>
                            </a:schemeClr>
                          </a:solidFill>
                          <a:effectLst/>
                          <a:latin typeface="メイリオ" panose="020B0604030504040204" pitchFamily="34" charset="-128"/>
                          <a:ea typeface="メイリオ" panose="020B0604030504040204" pitchFamily="34" charset="-128"/>
                        </a:rPr>
                        <a:t>ー</a:t>
                      </a:r>
                    </a:p>
                  </a:txBody>
                  <a:tcPr marL="9242" marR="9242" marT="9242" marB="0" anchor="ctr"/>
                </a:tc>
                <a:tc>
                  <a:txBody>
                    <a:bodyPr/>
                    <a:lstStyle/>
                    <a:p>
                      <a:pPr algn="l" fontAlgn="ctr"/>
                      <a:r>
                        <a:rPr lang="ja-JP" altLang="en-US" sz="1100" u="none" strike="noStrike">
                          <a:solidFill>
                            <a:schemeClr val="tx1">
                              <a:lumMod val="75000"/>
                              <a:lumOff val="25000"/>
                            </a:schemeClr>
                          </a:solidFill>
                          <a:effectLst/>
                        </a:rPr>
                        <a:t>備付けを開始する日の三ヶ月前の日までに「申請書」及びその他必要書類を提出すること</a:t>
                      </a:r>
                      <a:endParaRPr lang="ja-JP" altLang="en-US" sz="1100" b="0" i="0" u="none" strike="noStrike">
                        <a:solidFill>
                          <a:schemeClr val="tx1">
                            <a:lumMod val="75000"/>
                            <a:lumOff val="25000"/>
                          </a:schemeClr>
                        </a:solidFill>
                        <a:effectLst/>
                        <a:latin typeface="メイリオ" panose="020B0604030504040204" pitchFamily="34" charset="-128"/>
                        <a:ea typeface="メイリオ" panose="020B0604030504040204" pitchFamily="34" charset="-128"/>
                      </a:endParaRPr>
                    </a:p>
                  </a:txBody>
                  <a:tcPr marL="9242" marR="9242" marT="9242" marB="0" anchor="ctr"/>
                </a:tc>
                <a:tc>
                  <a:txBody>
                    <a:bodyPr/>
                    <a:lstStyle/>
                    <a:p>
                      <a:pPr algn="ctr" fontAlgn="ctr"/>
                      <a:r>
                        <a:rPr lang="ja-JP" altLang="en-US" sz="1100" u="none" strike="noStrike">
                          <a:solidFill>
                            <a:schemeClr val="tx1">
                              <a:lumMod val="75000"/>
                              <a:lumOff val="25000"/>
                            </a:schemeClr>
                          </a:solidFill>
                          <a:effectLst/>
                        </a:rPr>
                        <a:t>企業</a:t>
                      </a:r>
                      <a:endParaRPr lang="ja-JP" altLang="en-US" sz="1100" b="0" i="0" u="none" strike="noStrike">
                        <a:solidFill>
                          <a:schemeClr val="tx1">
                            <a:lumMod val="75000"/>
                            <a:lumOff val="25000"/>
                          </a:schemeClr>
                        </a:solidFill>
                        <a:effectLst/>
                        <a:latin typeface="メイリオ" panose="020B0604030504040204" pitchFamily="34" charset="-128"/>
                        <a:ea typeface="メイリオ" panose="020B0604030504040204" pitchFamily="34" charset="-128"/>
                      </a:endParaRPr>
                    </a:p>
                  </a:txBody>
                  <a:tcPr marL="9242" marR="9242" marT="9242" marB="0" anchor="ctr"/>
                </a:tc>
                <a:tc>
                  <a:txBody>
                    <a:bodyPr/>
                    <a:lstStyle/>
                    <a:p>
                      <a:pPr algn="ctr" fontAlgn="ctr"/>
                      <a:r>
                        <a:rPr lang="ja-JP" altLang="en-US" sz="1100" u="none" strike="noStrike">
                          <a:solidFill>
                            <a:schemeClr val="tx1">
                              <a:lumMod val="75000"/>
                              <a:lumOff val="25000"/>
                            </a:schemeClr>
                          </a:solidFill>
                          <a:effectLst/>
                        </a:rPr>
                        <a:t>必要</a:t>
                      </a:r>
                      <a:endParaRPr lang="ja-JP" altLang="en-US" sz="1100" b="0" i="0" u="none" strike="noStrike">
                        <a:solidFill>
                          <a:schemeClr val="tx1">
                            <a:lumMod val="75000"/>
                            <a:lumOff val="25000"/>
                          </a:schemeClr>
                        </a:solidFill>
                        <a:effectLst/>
                        <a:latin typeface="メイリオ" panose="020B0604030504040204" pitchFamily="34" charset="-128"/>
                        <a:ea typeface="メイリオ" panose="020B0604030504040204" pitchFamily="34" charset="-128"/>
                      </a:endParaRPr>
                    </a:p>
                  </a:txBody>
                  <a:tcPr marL="9242" marR="9242" marT="9242" marB="0" anchor="ctr"/>
                </a:tc>
                <a:tc>
                  <a:txBody>
                    <a:bodyPr/>
                    <a:lstStyle/>
                    <a:p>
                      <a:pPr algn="ctr" fontAlgn="ctr"/>
                      <a:r>
                        <a:rPr lang="ja-JP" altLang="en-US" sz="1100" u="none" strike="noStrike">
                          <a:solidFill>
                            <a:schemeClr val="tx1">
                              <a:lumMod val="75000"/>
                              <a:lumOff val="25000"/>
                            </a:schemeClr>
                          </a:solidFill>
                          <a:effectLst/>
                        </a:rPr>
                        <a:t>廃止</a:t>
                      </a:r>
                      <a:endParaRPr lang="ja-JP" altLang="en-US" sz="1100" b="0" i="0" u="none" strike="noStrike">
                        <a:solidFill>
                          <a:schemeClr val="tx1">
                            <a:lumMod val="75000"/>
                            <a:lumOff val="25000"/>
                          </a:schemeClr>
                        </a:solidFill>
                        <a:effectLst/>
                        <a:latin typeface="メイリオ" panose="020B0604030504040204" pitchFamily="34" charset="-128"/>
                        <a:ea typeface="メイリオ" panose="020B0604030504040204" pitchFamily="34" charset="-128"/>
                      </a:endParaRPr>
                    </a:p>
                  </a:txBody>
                  <a:tcPr marL="9242" marR="9242" marT="9242" marB="0" anchor="ctr"/>
                </a:tc>
                <a:extLst>
                  <a:ext uri="{0D108BD9-81ED-4DB2-BD59-A6C34878D82A}">
                    <a16:rowId xmlns:a16="http://schemas.microsoft.com/office/drawing/2014/main" val="3204270372"/>
                  </a:ext>
                </a:extLst>
              </a:tr>
              <a:tr h="374622">
                <a:tc rowSpan="4">
                  <a:txBody>
                    <a:bodyPr/>
                    <a:lstStyle/>
                    <a:p>
                      <a:pPr algn="l" fontAlgn="ctr"/>
                      <a:r>
                        <a:rPr lang="ja-JP" altLang="en-US" sz="1100" u="none" strike="noStrike">
                          <a:solidFill>
                            <a:schemeClr val="tx1">
                              <a:lumMod val="75000"/>
                              <a:lumOff val="25000"/>
                            </a:schemeClr>
                          </a:solidFill>
                          <a:effectLst/>
                        </a:rPr>
                        <a:t>真実性の確保</a:t>
                      </a:r>
                      <a:endParaRPr lang="ja-JP" altLang="en-US" sz="1100" b="0" i="0" u="none" strike="noStrike">
                        <a:solidFill>
                          <a:schemeClr val="tx1">
                            <a:lumMod val="75000"/>
                            <a:lumOff val="25000"/>
                          </a:schemeClr>
                        </a:solidFill>
                        <a:effectLst/>
                        <a:latin typeface="メイリオ" panose="020B0604030504040204" pitchFamily="34" charset="-128"/>
                        <a:ea typeface="メイリオ" panose="020B0604030504040204" pitchFamily="34" charset="-128"/>
                      </a:endParaRPr>
                    </a:p>
                  </a:txBody>
                  <a:tcPr marL="9242" marR="9242" marT="9242" marB="0" anchor="ctr"/>
                </a:tc>
                <a:tc rowSpan="2">
                  <a:txBody>
                    <a:bodyPr/>
                    <a:lstStyle/>
                    <a:p>
                      <a:pPr algn="l" fontAlgn="ctr"/>
                      <a:r>
                        <a:rPr lang="ja-JP" altLang="en-US" sz="1100" u="none" strike="noStrike">
                          <a:solidFill>
                            <a:schemeClr val="tx1">
                              <a:lumMod val="75000"/>
                              <a:lumOff val="25000"/>
                            </a:schemeClr>
                          </a:solidFill>
                          <a:effectLst/>
                        </a:rPr>
                        <a:t>訂正削除履歴の確保</a:t>
                      </a:r>
                      <a:endParaRPr lang="ja-JP" altLang="en-US" sz="1100" b="0" i="0" u="none" strike="noStrike">
                        <a:solidFill>
                          <a:schemeClr val="tx1">
                            <a:lumMod val="75000"/>
                            <a:lumOff val="25000"/>
                          </a:schemeClr>
                        </a:solidFill>
                        <a:effectLst/>
                        <a:latin typeface="メイリオ" panose="020B0604030504040204" pitchFamily="34" charset="-128"/>
                        <a:ea typeface="メイリオ" panose="020B0604030504040204" pitchFamily="34" charset="-128"/>
                      </a:endParaRPr>
                    </a:p>
                  </a:txBody>
                  <a:tcPr marL="9242" marR="9242" marT="9242" marB="0" anchor="ctr"/>
                </a:tc>
                <a:tc>
                  <a:txBody>
                    <a:bodyPr/>
                    <a:lstStyle/>
                    <a:p>
                      <a:pPr algn="l" fontAlgn="ctr"/>
                      <a:r>
                        <a:rPr lang="ja-JP" altLang="en-US" sz="1100" u="none" strike="noStrike">
                          <a:solidFill>
                            <a:schemeClr val="tx1">
                              <a:lumMod val="75000"/>
                              <a:lumOff val="25000"/>
                            </a:schemeClr>
                          </a:solidFill>
                          <a:effectLst/>
                        </a:rPr>
                        <a:t>記録事項について訂正又は削除を行った場合にこれらの事実及び内容を確認することができること</a:t>
                      </a:r>
                      <a:endParaRPr lang="ja-JP" altLang="en-US" sz="1100" b="0" i="0" u="none" strike="noStrike">
                        <a:solidFill>
                          <a:schemeClr val="tx1">
                            <a:lumMod val="75000"/>
                            <a:lumOff val="25000"/>
                          </a:schemeClr>
                        </a:solidFill>
                        <a:effectLst/>
                        <a:latin typeface="メイリオ" panose="020B0604030504040204" pitchFamily="34" charset="-128"/>
                        <a:ea typeface="メイリオ" panose="020B0604030504040204" pitchFamily="34" charset="-128"/>
                      </a:endParaRPr>
                    </a:p>
                  </a:txBody>
                  <a:tcPr marL="9242" marR="9242" marT="9242" marB="0" anchor="ctr"/>
                </a:tc>
                <a:tc>
                  <a:txBody>
                    <a:bodyPr/>
                    <a:lstStyle/>
                    <a:p>
                      <a:pPr algn="ctr" fontAlgn="ctr"/>
                      <a:r>
                        <a:rPr lang="ja-JP" altLang="en-US" sz="1100" u="none" strike="noStrike">
                          <a:solidFill>
                            <a:schemeClr val="tx1">
                              <a:lumMod val="75000"/>
                              <a:lumOff val="25000"/>
                            </a:schemeClr>
                          </a:solidFill>
                          <a:effectLst/>
                        </a:rPr>
                        <a:t>システム</a:t>
                      </a:r>
                      <a:endParaRPr lang="ja-JP" altLang="en-US" sz="1100" b="0" i="0" u="none" strike="noStrike">
                        <a:solidFill>
                          <a:schemeClr val="tx1">
                            <a:lumMod val="75000"/>
                            <a:lumOff val="25000"/>
                          </a:schemeClr>
                        </a:solidFill>
                        <a:effectLst/>
                        <a:latin typeface="メイリオ" panose="020B0604030504040204" pitchFamily="34" charset="-128"/>
                        <a:ea typeface="メイリオ" panose="020B0604030504040204" pitchFamily="34" charset="-128"/>
                      </a:endParaRPr>
                    </a:p>
                  </a:txBody>
                  <a:tcPr marL="9242" marR="9242" marT="9242" marB="0" anchor="ctr"/>
                </a:tc>
                <a:tc>
                  <a:txBody>
                    <a:bodyPr/>
                    <a:lstStyle/>
                    <a:p>
                      <a:pPr algn="ctr" fontAlgn="ctr"/>
                      <a:r>
                        <a:rPr lang="ja-JP" altLang="en-US" sz="1100" u="none" strike="noStrike">
                          <a:solidFill>
                            <a:schemeClr val="tx1">
                              <a:lumMod val="75000"/>
                              <a:lumOff val="25000"/>
                            </a:schemeClr>
                          </a:solidFill>
                          <a:effectLst/>
                        </a:rPr>
                        <a:t>○</a:t>
                      </a:r>
                      <a:endParaRPr lang="ja-JP" altLang="en-US" sz="1100" b="0" i="0" u="none" strike="noStrike">
                        <a:solidFill>
                          <a:schemeClr val="tx1">
                            <a:lumMod val="75000"/>
                            <a:lumOff val="25000"/>
                          </a:schemeClr>
                        </a:solidFill>
                        <a:effectLst/>
                        <a:latin typeface="メイリオ" panose="020B0604030504040204" pitchFamily="34" charset="-128"/>
                        <a:ea typeface="メイリオ" panose="020B0604030504040204" pitchFamily="34" charset="-128"/>
                      </a:endParaRPr>
                    </a:p>
                  </a:txBody>
                  <a:tcPr marL="9242" marR="9242" marT="9242" marB="0" anchor="ctr"/>
                </a:tc>
                <a:tc>
                  <a:txBody>
                    <a:bodyPr/>
                    <a:lstStyle/>
                    <a:p>
                      <a:pPr algn="ctr" fontAlgn="ctr"/>
                      <a:endParaRPr lang="ja-JP" altLang="en-US" sz="1100" b="0" i="0" u="none" strike="noStrike">
                        <a:solidFill>
                          <a:schemeClr val="tx1">
                            <a:lumMod val="75000"/>
                            <a:lumOff val="25000"/>
                          </a:schemeClr>
                        </a:solidFill>
                        <a:effectLst/>
                        <a:latin typeface="メイリオ" panose="020B0604030504040204" pitchFamily="34" charset="-128"/>
                        <a:ea typeface="メイリオ" panose="020B0604030504040204" pitchFamily="34" charset="-128"/>
                      </a:endParaRPr>
                    </a:p>
                  </a:txBody>
                  <a:tcPr marL="9242" marR="9242" marT="9242" marB="0" anchor="ctr"/>
                </a:tc>
                <a:extLst>
                  <a:ext uri="{0D108BD9-81ED-4DB2-BD59-A6C34878D82A}">
                    <a16:rowId xmlns:a16="http://schemas.microsoft.com/office/drawing/2014/main" val="2131126314"/>
                  </a:ext>
                </a:extLst>
              </a:tr>
              <a:tr h="538097">
                <a:tc vMerge="1">
                  <a:txBody>
                    <a:bodyPr/>
                    <a:lstStyle/>
                    <a:p>
                      <a:pPr algn="l" fontAlgn="ctr"/>
                      <a:endParaRPr lang="ja-JP" altLang="en-US" sz="1100" b="0" i="0" u="none" strike="noStrike">
                        <a:solidFill>
                          <a:srgbClr val="000000"/>
                        </a:solidFill>
                        <a:effectLst/>
                        <a:latin typeface="メイリオ" panose="020B0604030504040204" pitchFamily="34" charset="-128"/>
                        <a:ea typeface="メイリオ" panose="020B0604030504040204" pitchFamily="34" charset="-128"/>
                      </a:endParaRPr>
                    </a:p>
                  </a:txBody>
                  <a:tcPr marL="9242" marR="9242" marT="9242" marB="0" anchor="ctr"/>
                </a:tc>
                <a:tc vMerge="1">
                  <a:txBody>
                    <a:bodyPr/>
                    <a:lstStyle/>
                    <a:p>
                      <a:pPr algn="l" fontAlgn="ctr"/>
                      <a:endParaRPr lang="ja-JP" altLang="en-US" sz="1100" b="0" i="0" u="none" strike="noStrike">
                        <a:solidFill>
                          <a:srgbClr val="000000"/>
                        </a:solidFill>
                        <a:effectLst/>
                        <a:latin typeface="メイリオ" panose="020B0604030504040204" pitchFamily="34" charset="-128"/>
                        <a:ea typeface="メイリオ" panose="020B0604030504040204" pitchFamily="34" charset="-128"/>
                      </a:endParaRPr>
                    </a:p>
                  </a:txBody>
                  <a:tcPr marL="9242" marR="9242" marT="9242" marB="0" anchor="ctr"/>
                </a:tc>
                <a:tc>
                  <a:txBody>
                    <a:bodyPr/>
                    <a:lstStyle/>
                    <a:p>
                      <a:pPr algn="l" fontAlgn="ctr"/>
                      <a:r>
                        <a:rPr lang="ja-JP" altLang="en-US" sz="1100" u="none" strike="noStrike">
                          <a:solidFill>
                            <a:schemeClr val="tx1">
                              <a:lumMod val="75000"/>
                              <a:lumOff val="25000"/>
                            </a:schemeClr>
                          </a:solidFill>
                          <a:effectLst/>
                        </a:rPr>
                        <a:t>記録事項の入力をその業務の処理に係る通常の期間を経過した後に行った場合にその事実を確認することができること</a:t>
                      </a:r>
                      <a:endParaRPr lang="ja-JP" altLang="en-US" sz="1100" b="0" i="0" u="none" strike="noStrike">
                        <a:solidFill>
                          <a:schemeClr val="tx1">
                            <a:lumMod val="75000"/>
                            <a:lumOff val="25000"/>
                          </a:schemeClr>
                        </a:solidFill>
                        <a:effectLst/>
                        <a:latin typeface="メイリオ" panose="020B0604030504040204" pitchFamily="34" charset="-128"/>
                        <a:ea typeface="メイリオ" panose="020B0604030504040204" pitchFamily="34" charset="-128"/>
                      </a:endParaRPr>
                    </a:p>
                  </a:txBody>
                  <a:tcPr marL="9242" marR="9242" marT="9242" marB="0" anchor="ctr"/>
                </a:tc>
                <a:tc>
                  <a:txBody>
                    <a:bodyPr/>
                    <a:lstStyle/>
                    <a:p>
                      <a:pPr algn="ctr" fontAlgn="ctr"/>
                      <a:r>
                        <a:rPr lang="ja-JP" altLang="en-US" sz="1100" u="none" strike="noStrike">
                          <a:solidFill>
                            <a:schemeClr val="tx1">
                              <a:lumMod val="75000"/>
                              <a:lumOff val="25000"/>
                            </a:schemeClr>
                          </a:solidFill>
                          <a:effectLst/>
                        </a:rPr>
                        <a:t>システム</a:t>
                      </a:r>
                      <a:endParaRPr lang="ja-JP" altLang="en-US" sz="1100" b="0" i="0" u="none" strike="noStrike">
                        <a:solidFill>
                          <a:schemeClr val="tx1">
                            <a:lumMod val="75000"/>
                            <a:lumOff val="25000"/>
                          </a:schemeClr>
                        </a:solidFill>
                        <a:effectLst/>
                        <a:latin typeface="メイリオ" panose="020B0604030504040204" pitchFamily="34" charset="-128"/>
                        <a:ea typeface="メイリオ" panose="020B0604030504040204" pitchFamily="34" charset="-128"/>
                      </a:endParaRPr>
                    </a:p>
                  </a:txBody>
                  <a:tcPr marL="9242" marR="9242" marT="9242" marB="0" anchor="ctr"/>
                </a:tc>
                <a:tc>
                  <a:txBody>
                    <a:bodyPr/>
                    <a:lstStyle/>
                    <a:p>
                      <a:pPr algn="ctr" fontAlgn="ctr"/>
                      <a:r>
                        <a:rPr lang="ja-JP" altLang="en-US" sz="1100" u="none" strike="noStrike">
                          <a:solidFill>
                            <a:schemeClr val="tx1">
                              <a:lumMod val="75000"/>
                              <a:lumOff val="25000"/>
                            </a:schemeClr>
                          </a:solidFill>
                          <a:effectLst/>
                        </a:rPr>
                        <a:t>○</a:t>
                      </a:r>
                      <a:endParaRPr lang="ja-JP" altLang="en-US" sz="1100" b="0" i="0" u="none" strike="noStrike">
                        <a:solidFill>
                          <a:schemeClr val="tx1">
                            <a:lumMod val="75000"/>
                            <a:lumOff val="25000"/>
                          </a:schemeClr>
                        </a:solidFill>
                        <a:effectLst/>
                        <a:latin typeface="メイリオ" panose="020B0604030504040204" pitchFamily="34" charset="-128"/>
                        <a:ea typeface="メイリオ" panose="020B0604030504040204" pitchFamily="34" charset="-128"/>
                      </a:endParaRPr>
                    </a:p>
                  </a:txBody>
                  <a:tcPr marL="9242" marR="9242" marT="9242" marB="0" anchor="ctr"/>
                </a:tc>
                <a:tc>
                  <a:txBody>
                    <a:bodyPr/>
                    <a:lstStyle/>
                    <a:p>
                      <a:pPr algn="ctr" fontAlgn="ctr"/>
                      <a:endParaRPr lang="ja-JP" altLang="en-US" sz="1100" b="0" i="0" u="none" strike="noStrike">
                        <a:solidFill>
                          <a:schemeClr val="tx1">
                            <a:lumMod val="75000"/>
                            <a:lumOff val="25000"/>
                          </a:schemeClr>
                        </a:solidFill>
                        <a:effectLst/>
                        <a:latin typeface="メイリオ" panose="020B0604030504040204" pitchFamily="34" charset="-128"/>
                        <a:ea typeface="メイリオ" panose="020B0604030504040204" pitchFamily="34" charset="-128"/>
                      </a:endParaRPr>
                    </a:p>
                  </a:txBody>
                  <a:tcPr marL="9242" marR="9242" marT="9242" marB="0" anchor="ctr"/>
                </a:tc>
                <a:extLst>
                  <a:ext uri="{0D108BD9-81ED-4DB2-BD59-A6C34878D82A}">
                    <a16:rowId xmlns:a16="http://schemas.microsoft.com/office/drawing/2014/main" val="3899937375"/>
                  </a:ext>
                </a:extLst>
              </a:tr>
              <a:tr h="538097">
                <a:tc vMerge="1">
                  <a:txBody>
                    <a:bodyPr/>
                    <a:lstStyle/>
                    <a:p>
                      <a:pPr algn="l" fontAlgn="ctr"/>
                      <a:endParaRPr lang="ja-JP" altLang="en-US" sz="1100" b="0" i="0" u="none" strike="noStrike">
                        <a:solidFill>
                          <a:srgbClr val="000000"/>
                        </a:solidFill>
                        <a:effectLst/>
                        <a:latin typeface="メイリオ" panose="020B0604030504040204" pitchFamily="34" charset="-128"/>
                        <a:ea typeface="メイリオ" panose="020B0604030504040204" pitchFamily="34" charset="-128"/>
                      </a:endParaRPr>
                    </a:p>
                  </a:txBody>
                  <a:tcPr marL="9242" marR="9242" marT="9242" marB="0" anchor="ctr"/>
                </a:tc>
                <a:tc>
                  <a:txBody>
                    <a:bodyPr/>
                    <a:lstStyle/>
                    <a:p>
                      <a:pPr algn="l" fontAlgn="ctr"/>
                      <a:r>
                        <a:rPr lang="ja-JP" altLang="en-US" sz="1100" u="none" strike="noStrike">
                          <a:solidFill>
                            <a:schemeClr val="tx1">
                              <a:lumMod val="75000"/>
                              <a:lumOff val="25000"/>
                            </a:schemeClr>
                          </a:solidFill>
                          <a:effectLst/>
                        </a:rPr>
                        <a:t>相互関連性の確保</a:t>
                      </a:r>
                      <a:endParaRPr lang="ja-JP" altLang="en-US" sz="1100" b="0" i="0" u="none" strike="noStrike">
                        <a:solidFill>
                          <a:schemeClr val="tx1">
                            <a:lumMod val="75000"/>
                            <a:lumOff val="25000"/>
                          </a:schemeClr>
                        </a:solidFill>
                        <a:effectLst/>
                        <a:latin typeface="メイリオ" panose="020B0604030504040204" pitchFamily="34" charset="-128"/>
                        <a:ea typeface="メイリオ" panose="020B0604030504040204" pitchFamily="34" charset="-128"/>
                      </a:endParaRPr>
                    </a:p>
                  </a:txBody>
                  <a:tcPr marL="9242" marR="9242" marT="9242" marB="0" anchor="ctr"/>
                </a:tc>
                <a:tc>
                  <a:txBody>
                    <a:bodyPr/>
                    <a:lstStyle/>
                    <a:p>
                      <a:pPr algn="l" fontAlgn="ctr"/>
                      <a:r>
                        <a:rPr lang="ja-JP" altLang="en-US" sz="1100" u="none" strike="noStrike">
                          <a:solidFill>
                            <a:schemeClr val="tx1">
                              <a:lumMod val="75000"/>
                              <a:lumOff val="25000"/>
                            </a:schemeClr>
                          </a:solidFill>
                          <a:effectLst/>
                        </a:rPr>
                        <a:t>記録事項とその帳簿に関連する他の帳簿の記録事項との間に相互にその関連性を確認できるようにしておくこと</a:t>
                      </a:r>
                      <a:endParaRPr lang="ja-JP" altLang="en-US" sz="1100" b="0" i="0" u="none" strike="noStrike">
                        <a:solidFill>
                          <a:schemeClr val="tx1">
                            <a:lumMod val="75000"/>
                            <a:lumOff val="25000"/>
                          </a:schemeClr>
                        </a:solidFill>
                        <a:effectLst/>
                        <a:latin typeface="メイリオ" panose="020B0604030504040204" pitchFamily="34" charset="-128"/>
                        <a:ea typeface="メイリオ" panose="020B0604030504040204" pitchFamily="34" charset="-128"/>
                      </a:endParaRPr>
                    </a:p>
                  </a:txBody>
                  <a:tcPr marL="9242" marR="9242" marT="9242" marB="0" anchor="ctr"/>
                </a:tc>
                <a:tc>
                  <a:txBody>
                    <a:bodyPr/>
                    <a:lstStyle/>
                    <a:p>
                      <a:pPr algn="ctr" fontAlgn="ctr"/>
                      <a:r>
                        <a:rPr lang="ja-JP" altLang="en-US" sz="1100" u="none" strike="noStrike">
                          <a:solidFill>
                            <a:schemeClr val="tx1">
                              <a:lumMod val="75000"/>
                              <a:lumOff val="25000"/>
                            </a:schemeClr>
                          </a:solidFill>
                          <a:effectLst/>
                        </a:rPr>
                        <a:t>企業</a:t>
                      </a:r>
                      <a:endParaRPr lang="ja-JP" altLang="en-US" sz="1100" b="0" i="0" u="none" strike="noStrike">
                        <a:solidFill>
                          <a:schemeClr val="tx1">
                            <a:lumMod val="75000"/>
                            <a:lumOff val="25000"/>
                          </a:schemeClr>
                        </a:solidFill>
                        <a:effectLst/>
                        <a:latin typeface="メイリオ" panose="020B0604030504040204" pitchFamily="34" charset="-128"/>
                        <a:ea typeface="メイリオ" panose="020B0604030504040204" pitchFamily="34" charset="-128"/>
                      </a:endParaRPr>
                    </a:p>
                  </a:txBody>
                  <a:tcPr marL="9242" marR="9242" marT="9242" marB="0" anchor="ctr"/>
                </a:tc>
                <a:tc>
                  <a:txBody>
                    <a:bodyPr/>
                    <a:lstStyle/>
                    <a:p>
                      <a:pPr algn="ctr" fontAlgn="ctr"/>
                      <a:r>
                        <a:rPr lang="ja-JP" altLang="en-US" sz="1100" u="none" strike="noStrike">
                          <a:solidFill>
                            <a:schemeClr val="tx1">
                              <a:lumMod val="75000"/>
                              <a:lumOff val="25000"/>
                            </a:schemeClr>
                          </a:solidFill>
                          <a:effectLst/>
                        </a:rPr>
                        <a:t>○</a:t>
                      </a:r>
                      <a:endParaRPr lang="en-US" altLang="ja-JP" sz="1100" u="none" strike="noStrike" dirty="0">
                        <a:solidFill>
                          <a:schemeClr val="tx1">
                            <a:lumMod val="75000"/>
                            <a:lumOff val="25000"/>
                          </a:schemeClr>
                        </a:solidFill>
                        <a:effectLst/>
                      </a:endParaRPr>
                    </a:p>
                    <a:p>
                      <a:pPr algn="ctr" fontAlgn="ctr"/>
                      <a:r>
                        <a:rPr lang="ja-JP" altLang="en-US" sz="1100" b="0" i="0" u="none" strike="noStrike">
                          <a:solidFill>
                            <a:schemeClr val="tx1">
                              <a:lumMod val="75000"/>
                              <a:lumOff val="25000"/>
                            </a:schemeClr>
                          </a:solidFill>
                          <a:effectLst/>
                          <a:latin typeface="メイリオ" panose="020B0604030504040204" pitchFamily="34" charset="-128"/>
                          <a:ea typeface="メイリオ" panose="020B0604030504040204" pitchFamily="34" charset="-128"/>
                        </a:rPr>
                        <a:t>（重要書類のみ）</a:t>
                      </a:r>
                    </a:p>
                  </a:txBody>
                  <a:tcPr marL="9242" marR="9242" marT="9242" marB="0" anchor="ctr"/>
                </a:tc>
                <a:tc>
                  <a:txBody>
                    <a:bodyPr/>
                    <a:lstStyle/>
                    <a:p>
                      <a:pPr algn="ctr" fontAlgn="ctr"/>
                      <a:endParaRPr lang="ja-JP" altLang="en-US" sz="1100" b="0" i="0" u="none" strike="noStrike">
                        <a:solidFill>
                          <a:schemeClr val="tx1">
                            <a:lumMod val="75000"/>
                            <a:lumOff val="25000"/>
                          </a:schemeClr>
                        </a:solidFill>
                        <a:effectLst/>
                        <a:latin typeface="メイリオ" panose="020B0604030504040204" pitchFamily="34" charset="-128"/>
                        <a:ea typeface="メイリオ" panose="020B0604030504040204" pitchFamily="34" charset="-128"/>
                      </a:endParaRPr>
                    </a:p>
                  </a:txBody>
                  <a:tcPr marL="9242" marR="9242" marT="9242" marB="0" anchor="ctr"/>
                </a:tc>
                <a:extLst>
                  <a:ext uri="{0D108BD9-81ED-4DB2-BD59-A6C34878D82A}">
                    <a16:rowId xmlns:a16="http://schemas.microsoft.com/office/drawing/2014/main" val="169447580"/>
                  </a:ext>
                </a:extLst>
              </a:tr>
              <a:tr h="538097">
                <a:tc vMerge="1">
                  <a:txBody>
                    <a:bodyPr/>
                    <a:lstStyle/>
                    <a:p>
                      <a:pPr algn="l" fontAlgn="ctr"/>
                      <a:endParaRPr lang="ja-JP" altLang="en-US" sz="1100" b="0" i="0" u="none" strike="noStrike">
                        <a:solidFill>
                          <a:srgbClr val="000000"/>
                        </a:solidFill>
                        <a:effectLst/>
                        <a:latin typeface="メイリオ" panose="020B0604030504040204" pitchFamily="34" charset="-128"/>
                        <a:ea typeface="メイリオ" panose="020B0604030504040204" pitchFamily="34" charset="-128"/>
                      </a:endParaRPr>
                    </a:p>
                  </a:txBody>
                  <a:tcPr marL="9242" marR="9242" marT="9242" marB="0" anchor="ctr"/>
                </a:tc>
                <a:tc>
                  <a:txBody>
                    <a:bodyPr/>
                    <a:lstStyle/>
                    <a:p>
                      <a:pPr algn="l" fontAlgn="ctr"/>
                      <a:r>
                        <a:rPr lang="ja-JP" altLang="en-US" sz="1100" u="none" strike="noStrike">
                          <a:solidFill>
                            <a:schemeClr val="tx1">
                              <a:lumMod val="75000"/>
                              <a:lumOff val="25000"/>
                            </a:schemeClr>
                          </a:solidFill>
                          <a:effectLst/>
                        </a:rPr>
                        <a:t>関係書類等の備付け</a:t>
                      </a:r>
                      <a:endParaRPr lang="ja-JP" altLang="en-US" sz="1100" b="0" i="0" u="none" strike="noStrike">
                        <a:solidFill>
                          <a:schemeClr val="tx1">
                            <a:lumMod val="75000"/>
                            <a:lumOff val="25000"/>
                          </a:schemeClr>
                        </a:solidFill>
                        <a:effectLst/>
                        <a:latin typeface="メイリオ" panose="020B0604030504040204" pitchFamily="34" charset="-128"/>
                        <a:ea typeface="メイリオ" panose="020B0604030504040204" pitchFamily="34" charset="-128"/>
                      </a:endParaRPr>
                    </a:p>
                  </a:txBody>
                  <a:tcPr marL="9242" marR="9242" marT="9242" marB="0" anchor="ctr"/>
                </a:tc>
                <a:tc>
                  <a:txBody>
                    <a:bodyPr/>
                    <a:lstStyle/>
                    <a:p>
                      <a:pPr algn="l" fontAlgn="ctr"/>
                      <a:r>
                        <a:rPr lang="ja-JP" altLang="en-US" sz="1100" u="none" strike="noStrike">
                          <a:solidFill>
                            <a:schemeClr val="tx1">
                              <a:lumMod val="75000"/>
                              <a:lumOff val="25000"/>
                            </a:schemeClr>
                          </a:solidFill>
                          <a:effectLst/>
                        </a:rPr>
                        <a:t>システム関係書類等</a:t>
                      </a:r>
                      <a:r>
                        <a:rPr lang="en-US" altLang="ja-JP" sz="1100" u="none" strike="noStrike" dirty="0">
                          <a:solidFill>
                            <a:schemeClr val="tx1">
                              <a:lumMod val="75000"/>
                              <a:lumOff val="25000"/>
                            </a:schemeClr>
                          </a:solidFill>
                          <a:effectLst/>
                        </a:rPr>
                        <a:t>( </a:t>
                      </a:r>
                      <a:r>
                        <a:rPr lang="ja-JP" altLang="en-US" sz="1100" u="none" strike="noStrike">
                          <a:solidFill>
                            <a:schemeClr val="tx1">
                              <a:lumMod val="75000"/>
                              <a:lumOff val="25000"/>
                            </a:schemeClr>
                          </a:solidFill>
                          <a:effectLst/>
                        </a:rPr>
                        <a:t>システム概要書、システム仕様書、操作説明書、事務処理マニュアル等）の備付けを行うこと</a:t>
                      </a:r>
                      <a:endParaRPr lang="ja-JP" altLang="en-US" sz="1100" b="0" i="0" u="none" strike="noStrike">
                        <a:solidFill>
                          <a:schemeClr val="tx1">
                            <a:lumMod val="75000"/>
                            <a:lumOff val="25000"/>
                          </a:schemeClr>
                        </a:solidFill>
                        <a:effectLst/>
                        <a:latin typeface="メイリオ" panose="020B0604030504040204" pitchFamily="34" charset="-128"/>
                        <a:ea typeface="メイリオ" panose="020B0604030504040204" pitchFamily="34" charset="-128"/>
                      </a:endParaRPr>
                    </a:p>
                  </a:txBody>
                  <a:tcPr marL="9242" marR="9242" marT="9242" marB="0" anchor="ctr"/>
                </a:tc>
                <a:tc>
                  <a:txBody>
                    <a:bodyPr/>
                    <a:lstStyle/>
                    <a:p>
                      <a:pPr algn="ctr" fontAlgn="ctr"/>
                      <a:r>
                        <a:rPr lang="ja-JP" altLang="en-US" sz="1100" u="none" strike="noStrike">
                          <a:solidFill>
                            <a:schemeClr val="tx1">
                              <a:lumMod val="75000"/>
                              <a:lumOff val="25000"/>
                            </a:schemeClr>
                          </a:solidFill>
                          <a:effectLst/>
                        </a:rPr>
                        <a:t>企業</a:t>
                      </a:r>
                      <a:endParaRPr lang="ja-JP" altLang="en-US" sz="1100" b="0" i="0" u="none" strike="noStrike">
                        <a:solidFill>
                          <a:schemeClr val="tx1">
                            <a:lumMod val="75000"/>
                            <a:lumOff val="25000"/>
                          </a:schemeClr>
                        </a:solidFill>
                        <a:effectLst/>
                        <a:latin typeface="メイリオ" panose="020B0604030504040204" pitchFamily="34" charset="-128"/>
                        <a:ea typeface="メイリオ" panose="020B0604030504040204" pitchFamily="34" charset="-128"/>
                      </a:endParaRPr>
                    </a:p>
                  </a:txBody>
                  <a:tcPr marL="9242" marR="9242" marT="9242" marB="0" anchor="ctr"/>
                </a:tc>
                <a:tc>
                  <a:txBody>
                    <a:bodyPr/>
                    <a:lstStyle/>
                    <a:p>
                      <a:pPr algn="ctr" fontAlgn="ctr"/>
                      <a:r>
                        <a:rPr lang="ja-JP" altLang="en-US" sz="1100" u="none" strike="noStrike">
                          <a:solidFill>
                            <a:schemeClr val="tx1">
                              <a:lumMod val="75000"/>
                              <a:lumOff val="25000"/>
                            </a:schemeClr>
                          </a:solidFill>
                          <a:effectLst/>
                        </a:rPr>
                        <a:t>○</a:t>
                      </a:r>
                      <a:endParaRPr lang="ja-JP" altLang="en-US" sz="1100" b="0" i="0" u="none" strike="noStrike">
                        <a:solidFill>
                          <a:schemeClr val="tx1">
                            <a:lumMod val="75000"/>
                            <a:lumOff val="25000"/>
                          </a:schemeClr>
                        </a:solidFill>
                        <a:effectLst/>
                        <a:latin typeface="メイリオ" panose="020B0604030504040204" pitchFamily="34" charset="-128"/>
                        <a:ea typeface="メイリオ" panose="020B0604030504040204" pitchFamily="34" charset="-128"/>
                      </a:endParaRPr>
                    </a:p>
                  </a:txBody>
                  <a:tcPr marL="9242" marR="9242" marT="9242" marB="0" anchor="ctr"/>
                </a:tc>
                <a:tc>
                  <a:txBody>
                    <a:bodyPr/>
                    <a:lstStyle/>
                    <a:p>
                      <a:pPr algn="ctr" fontAlgn="ctr"/>
                      <a:r>
                        <a:rPr lang="ja-JP" altLang="en-US" sz="1100" u="none" strike="noStrike">
                          <a:solidFill>
                            <a:schemeClr val="tx1">
                              <a:lumMod val="75000"/>
                              <a:lumOff val="25000"/>
                            </a:schemeClr>
                          </a:solidFill>
                          <a:effectLst/>
                        </a:rPr>
                        <a:t>○</a:t>
                      </a:r>
                      <a:endParaRPr lang="ja-JP" altLang="en-US" sz="1100" b="0" i="0" u="none" strike="noStrike">
                        <a:solidFill>
                          <a:schemeClr val="tx1">
                            <a:lumMod val="75000"/>
                            <a:lumOff val="25000"/>
                          </a:schemeClr>
                        </a:solidFill>
                        <a:effectLst/>
                        <a:latin typeface="メイリオ" panose="020B0604030504040204" pitchFamily="34" charset="-128"/>
                        <a:ea typeface="メイリオ" panose="020B0604030504040204" pitchFamily="34" charset="-128"/>
                      </a:endParaRPr>
                    </a:p>
                  </a:txBody>
                  <a:tcPr marL="9242" marR="9242" marT="9242" marB="0" anchor="ctr"/>
                </a:tc>
                <a:extLst>
                  <a:ext uri="{0D108BD9-81ED-4DB2-BD59-A6C34878D82A}">
                    <a16:rowId xmlns:a16="http://schemas.microsoft.com/office/drawing/2014/main" val="1992577302"/>
                  </a:ext>
                </a:extLst>
              </a:tr>
              <a:tr h="865049">
                <a:tc rowSpan="4">
                  <a:txBody>
                    <a:bodyPr/>
                    <a:lstStyle/>
                    <a:p>
                      <a:pPr algn="l" fontAlgn="ctr"/>
                      <a:r>
                        <a:rPr lang="ja-JP" altLang="en-US" sz="1100" u="none" strike="noStrike">
                          <a:solidFill>
                            <a:schemeClr val="tx1">
                              <a:lumMod val="75000"/>
                              <a:lumOff val="25000"/>
                            </a:schemeClr>
                          </a:solidFill>
                          <a:effectLst/>
                        </a:rPr>
                        <a:t>可視性の確保</a:t>
                      </a:r>
                      <a:endParaRPr lang="ja-JP" altLang="en-US" sz="1100" b="0" i="0" u="none" strike="noStrike">
                        <a:solidFill>
                          <a:schemeClr val="tx1">
                            <a:lumMod val="75000"/>
                            <a:lumOff val="25000"/>
                          </a:schemeClr>
                        </a:solidFill>
                        <a:effectLst/>
                        <a:latin typeface="メイリオ" panose="020B0604030504040204" pitchFamily="34" charset="-128"/>
                        <a:ea typeface="メイリオ" panose="020B0604030504040204" pitchFamily="34" charset="-128"/>
                      </a:endParaRPr>
                    </a:p>
                  </a:txBody>
                  <a:tcPr marL="9242" marR="9242" marT="9242" marB="0" anchor="ctr"/>
                </a:tc>
                <a:tc>
                  <a:txBody>
                    <a:bodyPr/>
                    <a:lstStyle/>
                    <a:p>
                      <a:pPr algn="l" fontAlgn="ctr"/>
                      <a:r>
                        <a:rPr lang="ja-JP" altLang="en-US" sz="1100" u="none" strike="noStrike">
                          <a:solidFill>
                            <a:schemeClr val="tx1">
                              <a:lumMod val="75000"/>
                              <a:lumOff val="25000"/>
                            </a:schemeClr>
                          </a:solidFill>
                          <a:effectLst/>
                        </a:rPr>
                        <a:t>見読可能性の確保</a:t>
                      </a:r>
                      <a:endParaRPr lang="ja-JP" altLang="en-US" sz="1100" b="0" i="0" u="none" strike="noStrike">
                        <a:solidFill>
                          <a:schemeClr val="tx1">
                            <a:lumMod val="75000"/>
                            <a:lumOff val="25000"/>
                          </a:schemeClr>
                        </a:solidFill>
                        <a:effectLst/>
                        <a:latin typeface="メイリオ" panose="020B0604030504040204" pitchFamily="34" charset="-128"/>
                        <a:ea typeface="メイリオ" panose="020B0604030504040204" pitchFamily="34" charset="-128"/>
                      </a:endParaRPr>
                    </a:p>
                  </a:txBody>
                  <a:tcPr marL="9242" marR="9242" marT="9242" marB="0" anchor="ctr"/>
                </a:tc>
                <a:tc>
                  <a:txBody>
                    <a:bodyPr/>
                    <a:lstStyle/>
                    <a:p>
                      <a:pPr algn="l" fontAlgn="ctr"/>
                      <a:r>
                        <a:rPr lang="ja-JP" altLang="en-US" sz="1100" u="none" strike="noStrike">
                          <a:solidFill>
                            <a:schemeClr val="tx1">
                              <a:lumMod val="75000"/>
                              <a:lumOff val="25000"/>
                            </a:schemeClr>
                          </a:solidFill>
                          <a:effectLst/>
                        </a:rPr>
                        <a:t>電磁的記録の保存等をする場所に、電子計算機、プログラム、ディスプレイ及びプリンタ並びにこれらの操作説明書を備え付け、その電磁的記録をディスプレイの画面及び書面に、整然とした形式及び明瞭な状態で、速やかに出力できるようにしておくこと</a:t>
                      </a:r>
                      <a:endParaRPr lang="ja-JP" altLang="en-US" sz="1100" b="0" i="0" u="none" strike="noStrike">
                        <a:solidFill>
                          <a:schemeClr val="tx1">
                            <a:lumMod val="75000"/>
                            <a:lumOff val="25000"/>
                          </a:schemeClr>
                        </a:solidFill>
                        <a:effectLst/>
                        <a:latin typeface="メイリオ" panose="020B0604030504040204" pitchFamily="34" charset="-128"/>
                        <a:ea typeface="メイリオ" panose="020B0604030504040204" pitchFamily="34" charset="-128"/>
                      </a:endParaRPr>
                    </a:p>
                  </a:txBody>
                  <a:tcPr marL="9242" marR="9242" marT="9242" marB="0" anchor="ctr"/>
                </a:tc>
                <a:tc>
                  <a:txBody>
                    <a:bodyPr/>
                    <a:lstStyle/>
                    <a:p>
                      <a:pPr algn="ctr" fontAlgn="ctr"/>
                      <a:r>
                        <a:rPr lang="ja-JP" altLang="en-US" sz="1100" u="none" strike="noStrike">
                          <a:solidFill>
                            <a:schemeClr val="tx1">
                              <a:lumMod val="75000"/>
                              <a:lumOff val="25000"/>
                            </a:schemeClr>
                          </a:solidFill>
                          <a:effectLst/>
                        </a:rPr>
                        <a:t>企業</a:t>
                      </a:r>
                      <a:endParaRPr lang="ja-JP" altLang="en-US" sz="1100" b="0" i="0" u="none" strike="noStrike">
                        <a:solidFill>
                          <a:schemeClr val="tx1">
                            <a:lumMod val="75000"/>
                            <a:lumOff val="25000"/>
                          </a:schemeClr>
                        </a:solidFill>
                        <a:effectLst/>
                        <a:latin typeface="メイリオ" panose="020B0604030504040204" pitchFamily="34" charset="-128"/>
                        <a:ea typeface="メイリオ" panose="020B0604030504040204" pitchFamily="34" charset="-128"/>
                      </a:endParaRPr>
                    </a:p>
                  </a:txBody>
                  <a:tcPr marL="9242" marR="9242" marT="9242" marB="0" anchor="ctr"/>
                </a:tc>
                <a:tc>
                  <a:txBody>
                    <a:bodyPr/>
                    <a:lstStyle/>
                    <a:p>
                      <a:pPr algn="ctr" fontAlgn="ctr"/>
                      <a:r>
                        <a:rPr lang="ja-JP" altLang="en-US" sz="1100" u="none" strike="noStrike">
                          <a:solidFill>
                            <a:schemeClr val="tx1">
                              <a:lumMod val="75000"/>
                              <a:lumOff val="25000"/>
                            </a:schemeClr>
                          </a:solidFill>
                          <a:effectLst/>
                        </a:rPr>
                        <a:t>○</a:t>
                      </a:r>
                      <a:endParaRPr lang="ja-JP" altLang="en-US" sz="1100" b="0" i="0" u="none" strike="noStrike">
                        <a:solidFill>
                          <a:schemeClr val="tx1">
                            <a:lumMod val="75000"/>
                            <a:lumOff val="25000"/>
                          </a:schemeClr>
                        </a:solidFill>
                        <a:effectLst/>
                        <a:latin typeface="メイリオ" panose="020B0604030504040204" pitchFamily="34" charset="-128"/>
                        <a:ea typeface="メイリオ" panose="020B0604030504040204" pitchFamily="34" charset="-128"/>
                      </a:endParaRPr>
                    </a:p>
                  </a:txBody>
                  <a:tcPr marL="9242" marR="9242" marT="9242" marB="0" anchor="ctr"/>
                </a:tc>
                <a:tc>
                  <a:txBody>
                    <a:bodyPr/>
                    <a:lstStyle/>
                    <a:p>
                      <a:pPr algn="ctr" fontAlgn="ctr"/>
                      <a:r>
                        <a:rPr lang="ja-JP" altLang="en-US" sz="1100" u="none" strike="noStrike">
                          <a:solidFill>
                            <a:schemeClr val="tx1">
                              <a:lumMod val="75000"/>
                              <a:lumOff val="25000"/>
                            </a:schemeClr>
                          </a:solidFill>
                          <a:effectLst/>
                        </a:rPr>
                        <a:t>○</a:t>
                      </a:r>
                      <a:endParaRPr lang="ja-JP" altLang="en-US" sz="1100" b="0" i="0" u="none" strike="noStrike">
                        <a:solidFill>
                          <a:schemeClr val="tx1">
                            <a:lumMod val="75000"/>
                            <a:lumOff val="25000"/>
                          </a:schemeClr>
                        </a:solidFill>
                        <a:effectLst/>
                        <a:latin typeface="メイリオ" panose="020B0604030504040204" pitchFamily="34" charset="-128"/>
                        <a:ea typeface="メイリオ" panose="020B0604030504040204" pitchFamily="34" charset="-128"/>
                      </a:endParaRPr>
                    </a:p>
                  </a:txBody>
                  <a:tcPr marL="9242" marR="9242" marT="9242" marB="0" anchor="ctr"/>
                </a:tc>
                <a:extLst>
                  <a:ext uri="{0D108BD9-81ED-4DB2-BD59-A6C34878D82A}">
                    <a16:rowId xmlns:a16="http://schemas.microsoft.com/office/drawing/2014/main" val="3142494914"/>
                  </a:ext>
                </a:extLst>
              </a:tr>
              <a:tr h="538097">
                <a:tc vMerge="1">
                  <a:txBody>
                    <a:bodyPr/>
                    <a:lstStyle/>
                    <a:p>
                      <a:pPr algn="l" fontAlgn="ctr"/>
                      <a:endParaRPr lang="ja-JP" altLang="en-US" sz="1100" b="0" i="0" u="none" strike="noStrike">
                        <a:solidFill>
                          <a:srgbClr val="000000"/>
                        </a:solidFill>
                        <a:effectLst/>
                        <a:latin typeface="メイリオ" panose="020B0604030504040204" pitchFamily="34" charset="-128"/>
                        <a:ea typeface="メイリオ" panose="020B0604030504040204" pitchFamily="34" charset="-128"/>
                      </a:endParaRPr>
                    </a:p>
                  </a:txBody>
                  <a:tcPr marL="9242" marR="9242" marT="9242" marB="0" anchor="ctr"/>
                </a:tc>
                <a:tc rowSpan="3">
                  <a:txBody>
                    <a:bodyPr/>
                    <a:lstStyle/>
                    <a:p>
                      <a:pPr algn="l" fontAlgn="ctr"/>
                      <a:r>
                        <a:rPr lang="ja-JP" altLang="en-US" sz="1100" u="none" strike="noStrike">
                          <a:solidFill>
                            <a:schemeClr val="tx1">
                              <a:lumMod val="75000"/>
                              <a:lumOff val="25000"/>
                            </a:schemeClr>
                          </a:solidFill>
                          <a:effectLst/>
                        </a:rPr>
                        <a:t>検索機能の確保</a:t>
                      </a:r>
                      <a:endParaRPr lang="ja-JP" altLang="en-US" sz="1100" b="0" i="0" u="none" strike="noStrike">
                        <a:solidFill>
                          <a:schemeClr val="tx1">
                            <a:lumMod val="75000"/>
                            <a:lumOff val="25000"/>
                          </a:schemeClr>
                        </a:solidFill>
                        <a:effectLst/>
                        <a:latin typeface="メイリオ" panose="020B0604030504040204" pitchFamily="34" charset="-128"/>
                        <a:ea typeface="メイリオ" panose="020B0604030504040204" pitchFamily="34" charset="-128"/>
                      </a:endParaRPr>
                    </a:p>
                  </a:txBody>
                  <a:tcPr marL="9242" marR="9242" marT="9242" marB="0" anchor="ctr"/>
                </a:tc>
                <a:tc>
                  <a:txBody>
                    <a:bodyPr/>
                    <a:lstStyle/>
                    <a:p>
                      <a:pPr algn="l" fontAlgn="ctr"/>
                      <a:r>
                        <a:rPr lang="ja-JP" altLang="en-US" sz="1100" u="none" strike="noStrike">
                          <a:solidFill>
                            <a:schemeClr val="tx1">
                              <a:lumMod val="75000"/>
                              <a:lumOff val="25000"/>
                            </a:schemeClr>
                          </a:solidFill>
                          <a:effectLst/>
                        </a:rPr>
                        <a:t>取引年月日、勘定科目、取引金額その他のその帳簿の種類に応じた主要な記録項目にて検索ができること</a:t>
                      </a:r>
                      <a:endParaRPr lang="ja-JP" altLang="en-US" sz="1100" b="0" i="0" u="none" strike="noStrike">
                        <a:solidFill>
                          <a:schemeClr val="tx1">
                            <a:lumMod val="75000"/>
                            <a:lumOff val="25000"/>
                          </a:schemeClr>
                        </a:solidFill>
                        <a:effectLst/>
                        <a:latin typeface="メイリオ" panose="020B0604030504040204" pitchFamily="34" charset="-128"/>
                        <a:ea typeface="メイリオ" panose="020B0604030504040204" pitchFamily="34" charset="-128"/>
                      </a:endParaRPr>
                    </a:p>
                  </a:txBody>
                  <a:tcPr marL="9242" marR="9242" marT="9242" marB="0" anchor="ctr"/>
                </a:tc>
                <a:tc>
                  <a:txBody>
                    <a:bodyPr/>
                    <a:lstStyle/>
                    <a:p>
                      <a:pPr algn="ctr" fontAlgn="ctr"/>
                      <a:r>
                        <a:rPr lang="ja-JP" altLang="en-US" sz="1100" u="none" strike="noStrike">
                          <a:solidFill>
                            <a:schemeClr val="tx1">
                              <a:lumMod val="75000"/>
                              <a:lumOff val="25000"/>
                            </a:schemeClr>
                          </a:solidFill>
                          <a:effectLst/>
                        </a:rPr>
                        <a:t>システム</a:t>
                      </a:r>
                      <a:endParaRPr lang="ja-JP" altLang="en-US" sz="1100" b="0" i="0" u="none" strike="noStrike">
                        <a:solidFill>
                          <a:schemeClr val="tx1">
                            <a:lumMod val="75000"/>
                            <a:lumOff val="25000"/>
                          </a:schemeClr>
                        </a:solidFill>
                        <a:effectLst/>
                        <a:latin typeface="メイリオ" panose="020B0604030504040204" pitchFamily="34" charset="-128"/>
                        <a:ea typeface="メイリオ" panose="020B0604030504040204" pitchFamily="34" charset="-128"/>
                      </a:endParaRPr>
                    </a:p>
                  </a:txBody>
                  <a:tcPr marL="9242" marR="9242" marT="9242" marB="0" anchor="ctr"/>
                </a:tc>
                <a:tc>
                  <a:txBody>
                    <a:bodyPr/>
                    <a:lstStyle/>
                    <a:p>
                      <a:pPr algn="ctr" fontAlgn="ctr"/>
                      <a:r>
                        <a:rPr lang="ja-JP" altLang="en-US" sz="1100" u="none" strike="noStrike">
                          <a:solidFill>
                            <a:schemeClr val="tx1">
                              <a:lumMod val="75000"/>
                              <a:lumOff val="25000"/>
                            </a:schemeClr>
                          </a:solidFill>
                          <a:effectLst/>
                        </a:rPr>
                        <a:t>○</a:t>
                      </a:r>
                      <a:endParaRPr lang="ja-JP" altLang="en-US" sz="1100" b="0" i="0" u="none" strike="noStrike">
                        <a:solidFill>
                          <a:schemeClr val="tx1">
                            <a:lumMod val="75000"/>
                            <a:lumOff val="25000"/>
                          </a:schemeClr>
                        </a:solidFill>
                        <a:effectLst/>
                        <a:latin typeface="メイリオ" panose="020B0604030504040204" pitchFamily="34" charset="-128"/>
                        <a:ea typeface="メイリオ" panose="020B0604030504040204" pitchFamily="34" charset="-128"/>
                      </a:endParaRPr>
                    </a:p>
                  </a:txBody>
                  <a:tcPr marL="9242" marR="9242" marT="9242" marB="0" anchor="ctr"/>
                </a:tc>
                <a:tc>
                  <a:txBody>
                    <a:bodyPr/>
                    <a:lstStyle/>
                    <a:p>
                      <a:pPr algn="ctr" fontAlgn="ctr"/>
                      <a:endParaRPr lang="ja-JP" altLang="en-US" sz="1100" b="0" i="0" u="none" strike="noStrike">
                        <a:solidFill>
                          <a:schemeClr val="tx1">
                            <a:lumMod val="75000"/>
                            <a:lumOff val="25000"/>
                          </a:schemeClr>
                        </a:solidFill>
                        <a:effectLst/>
                        <a:latin typeface="メイリオ" panose="020B0604030504040204" pitchFamily="34" charset="-128"/>
                        <a:ea typeface="メイリオ" panose="020B0604030504040204" pitchFamily="34" charset="-128"/>
                      </a:endParaRPr>
                    </a:p>
                  </a:txBody>
                  <a:tcPr marL="9242" marR="9242" marT="9242" marB="0" anchor="ctr"/>
                </a:tc>
                <a:extLst>
                  <a:ext uri="{0D108BD9-81ED-4DB2-BD59-A6C34878D82A}">
                    <a16:rowId xmlns:a16="http://schemas.microsoft.com/office/drawing/2014/main" val="3283461250"/>
                  </a:ext>
                </a:extLst>
              </a:tr>
              <a:tr h="374622">
                <a:tc vMerge="1">
                  <a:txBody>
                    <a:bodyPr/>
                    <a:lstStyle/>
                    <a:p>
                      <a:pPr algn="l" fontAlgn="ctr"/>
                      <a:endParaRPr lang="ja-JP" altLang="en-US" sz="1100" b="0" i="0" u="none" strike="noStrike">
                        <a:solidFill>
                          <a:srgbClr val="000000"/>
                        </a:solidFill>
                        <a:effectLst/>
                        <a:latin typeface="メイリオ" panose="020B0604030504040204" pitchFamily="34" charset="-128"/>
                        <a:ea typeface="メイリオ" panose="020B0604030504040204" pitchFamily="34" charset="-128"/>
                      </a:endParaRPr>
                    </a:p>
                  </a:txBody>
                  <a:tcPr marL="9242" marR="9242" marT="9242" marB="0" anchor="ctr"/>
                </a:tc>
                <a:tc vMerge="1">
                  <a:txBody>
                    <a:bodyPr/>
                    <a:lstStyle/>
                    <a:p>
                      <a:pPr algn="l" fontAlgn="ctr"/>
                      <a:endParaRPr lang="ja-JP" altLang="en-US" sz="1100" b="0" i="0" u="none" strike="noStrike">
                        <a:solidFill>
                          <a:srgbClr val="000000"/>
                        </a:solidFill>
                        <a:effectLst/>
                        <a:latin typeface="メイリオ" panose="020B0604030504040204" pitchFamily="34" charset="-128"/>
                        <a:ea typeface="メイリオ" panose="020B0604030504040204" pitchFamily="34" charset="-128"/>
                      </a:endParaRPr>
                    </a:p>
                  </a:txBody>
                  <a:tcPr marL="9242" marR="9242" marT="9242" marB="0" anchor="ctr"/>
                </a:tc>
                <a:tc>
                  <a:txBody>
                    <a:bodyPr/>
                    <a:lstStyle/>
                    <a:p>
                      <a:pPr algn="l" fontAlgn="ctr"/>
                      <a:r>
                        <a:rPr lang="ja-JP" altLang="en-US" sz="1100" u="none" strike="noStrike">
                          <a:solidFill>
                            <a:schemeClr val="tx1">
                              <a:lumMod val="75000"/>
                              <a:lumOff val="25000"/>
                            </a:schemeClr>
                          </a:solidFill>
                          <a:effectLst/>
                        </a:rPr>
                        <a:t>日付又は金額に係る記録項目については、範囲指定にて検索ができること</a:t>
                      </a:r>
                      <a:endParaRPr lang="ja-JP" altLang="en-US" sz="1100" b="0" i="0" u="none" strike="noStrike">
                        <a:solidFill>
                          <a:schemeClr val="tx1">
                            <a:lumMod val="75000"/>
                            <a:lumOff val="25000"/>
                          </a:schemeClr>
                        </a:solidFill>
                        <a:effectLst/>
                        <a:latin typeface="メイリオ" panose="020B0604030504040204" pitchFamily="34" charset="-128"/>
                        <a:ea typeface="メイリオ" panose="020B0604030504040204" pitchFamily="34" charset="-128"/>
                      </a:endParaRPr>
                    </a:p>
                  </a:txBody>
                  <a:tcPr marL="9242" marR="9242" marT="9242" marB="0" anchor="ctr"/>
                </a:tc>
                <a:tc>
                  <a:txBody>
                    <a:bodyPr/>
                    <a:lstStyle/>
                    <a:p>
                      <a:pPr algn="ctr" fontAlgn="ctr"/>
                      <a:r>
                        <a:rPr lang="ja-JP" altLang="en-US" sz="1100" u="none" strike="noStrike">
                          <a:solidFill>
                            <a:schemeClr val="tx1">
                              <a:lumMod val="75000"/>
                              <a:lumOff val="25000"/>
                            </a:schemeClr>
                          </a:solidFill>
                          <a:effectLst/>
                        </a:rPr>
                        <a:t>システム</a:t>
                      </a:r>
                      <a:endParaRPr lang="ja-JP" altLang="en-US" sz="1100" b="0" i="0" u="none" strike="noStrike">
                        <a:solidFill>
                          <a:schemeClr val="tx1">
                            <a:lumMod val="75000"/>
                            <a:lumOff val="25000"/>
                          </a:schemeClr>
                        </a:solidFill>
                        <a:effectLst/>
                        <a:latin typeface="メイリオ" panose="020B0604030504040204" pitchFamily="34" charset="-128"/>
                        <a:ea typeface="メイリオ" panose="020B0604030504040204" pitchFamily="34" charset="-128"/>
                      </a:endParaRPr>
                    </a:p>
                  </a:txBody>
                  <a:tcPr marL="9242" marR="9242" marT="9242" marB="0" anchor="ctr"/>
                </a:tc>
                <a:tc>
                  <a:txBody>
                    <a:bodyPr/>
                    <a:lstStyle/>
                    <a:p>
                      <a:pPr algn="ctr" fontAlgn="ctr"/>
                      <a:r>
                        <a:rPr lang="ja-JP" altLang="en-US" sz="1100" u="none" strike="noStrike">
                          <a:solidFill>
                            <a:schemeClr val="tx1">
                              <a:lumMod val="75000"/>
                              <a:lumOff val="25000"/>
                            </a:schemeClr>
                          </a:solidFill>
                          <a:effectLst/>
                        </a:rPr>
                        <a:t>○</a:t>
                      </a:r>
                      <a:endParaRPr lang="ja-JP" altLang="en-US" sz="1100" b="0" i="0" u="none" strike="noStrike">
                        <a:solidFill>
                          <a:schemeClr val="tx1">
                            <a:lumMod val="75000"/>
                            <a:lumOff val="25000"/>
                          </a:schemeClr>
                        </a:solidFill>
                        <a:effectLst/>
                        <a:latin typeface="メイリオ" panose="020B0604030504040204" pitchFamily="34" charset="-128"/>
                        <a:ea typeface="メイリオ" panose="020B0604030504040204" pitchFamily="34" charset="-128"/>
                      </a:endParaRPr>
                    </a:p>
                  </a:txBody>
                  <a:tcPr marL="9242" marR="9242" marT="9242" marB="0" anchor="ctr"/>
                </a:tc>
                <a:tc>
                  <a:txBody>
                    <a:bodyPr/>
                    <a:lstStyle/>
                    <a:p>
                      <a:pPr algn="ctr" fontAlgn="ctr"/>
                      <a:endParaRPr lang="ja-JP" altLang="en-US" sz="1100" b="0" i="0" u="none" strike="noStrike">
                        <a:solidFill>
                          <a:schemeClr val="tx1">
                            <a:lumMod val="75000"/>
                            <a:lumOff val="25000"/>
                          </a:schemeClr>
                        </a:solidFill>
                        <a:effectLst/>
                        <a:latin typeface="メイリオ" panose="020B0604030504040204" pitchFamily="34" charset="-128"/>
                        <a:ea typeface="メイリオ" panose="020B0604030504040204" pitchFamily="34" charset="-128"/>
                      </a:endParaRPr>
                    </a:p>
                  </a:txBody>
                  <a:tcPr marL="9242" marR="9242" marT="9242" marB="0" anchor="ctr"/>
                </a:tc>
                <a:extLst>
                  <a:ext uri="{0D108BD9-81ED-4DB2-BD59-A6C34878D82A}">
                    <a16:rowId xmlns:a16="http://schemas.microsoft.com/office/drawing/2014/main" val="1728315597"/>
                  </a:ext>
                </a:extLst>
              </a:tr>
              <a:tr h="374622">
                <a:tc vMerge="1">
                  <a:txBody>
                    <a:bodyPr/>
                    <a:lstStyle/>
                    <a:p>
                      <a:pPr algn="l" fontAlgn="ctr"/>
                      <a:endParaRPr lang="ja-JP" altLang="en-US" sz="1100" b="0" i="0" u="none" strike="noStrike">
                        <a:solidFill>
                          <a:srgbClr val="000000"/>
                        </a:solidFill>
                        <a:effectLst/>
                        <a:latin typeface="メイリオ" panose="020B0604030504040204" pitchFamily="34" charset="-128"/>
                        <a:ea typeface="メイリオ" panose="020B0604030504040204" pitchFamily="34" charset="-128"/>
                      </a:endParaRPr>
                    </a:p>
                  </a:txBody>
                  <a:tcPr marL="9242" marR="9242" marT="9242" marB="0" anchor="ctr"/>
                </a:tc>
                <a:tc vMerge="1">
                  <a:txBody>
                    <a:bodyPr/>
                    <a:lstStyle/>
                    <a:p>
                      <a:pPr algn="l" fontAlgn="ctr"/>
                      <a:endParaRPr lang="ja-JP" altLang="en-US" sz="1100" b="0" i="0" u="none" strike="noStrike">
                        <a:solidFill>
                          <a:srgbClr val="000000"/>
                        </a:solidFill>
                        <a:effectLst/>
                        <a:latin typeface="メイリオ" panose="020B0604030504040204" pitchFamily="34" charset="-128"/>
                        <a:ea typeface="メイリオ" panose="020B0604030504040204" pitchFamily="34" charset="-128"/>
                      </a:endParaRPr>
                    </a:p>
                  </a:txBody>
                  <a:tcPr marL="9242" marR="9242" marT="9242" marB="0" anchor="ctr"/>
                </a:tc>
                <a:tc>
                  <a:txBody>
                    <a:bodyPr/>
                    <a:lstStyle/>
                    <a:p>
                      <a:pPr algn="l" fontAlgn="ctr"/>
                      <a:r>
                        <a:rPr lang="ja-JP" altLang="en-US" sz="1100" u="none" strike="noStrike">
                          <a:solidFill>
                            <a:schemeClr val="tx1">
                              <a:lumMod val="75000"/>
                              <a:lumOff val="25000"/>
                            </a:schemeClr>
                          </a:solidFill>
                          <a:effectLst/>
                        </a:rPr>
                        <a:t>二つ以上の任意の記録項目を組み合わせて検索ができること</a:t>
                      </a:r>
                      <a:endParaRPr lang="ja-JP" altLang="en-US" sz="1100" b="0" i="0" u="none" strike="noStrike">
                        <a:solidFill>
                          <a:schemeClr val="tx1">
                            <a:lumMod val="75000"/>
                            <a:lumOff val="25000"/>
                          </a:schemeClr>
                        </a:solidFill>
                        <a:effectLst/>
                        <a:latin typeface="メイリオ" panose="020B0604030504040204" pitchFamily="34" charset="-128"/>
                        <a:ea typeface="メイリオ" panose="020B0604030504040204" pitchFamily="34" charset="-128"/>
                      </a:endParaRPr>
                    </a:p>
                  </a:txBody>
                  <a:tcPr marL="9242" marR="9242" marT="9242" marB="0" anchor="ctr"/>
                </a:tc>
                <a:tc>
                  <a:txBody>
                    <a:bodyPr/>
                    <a:lstStyle/>
                    <a:p>
                      <a:pPr algn="ctr" fontAlgn="ctr"/>
                      <a:r>
                        <a:rPr lang="ja-JP" altLang="en-US" sz="1100" u="none" strike="noStrike">
                          <a:solidFill>
                            <a:schemeClr val="tx1">
                              <a:lumMod val="75000"/>
                              <a:lumOff val="25000"/>
                            </a:schemeClr>
                          </a:solidFill>
                          <a:effectLst/>
                        </a:rPr>
                        <a:t>システム</a:t>
                      </a:r>
                      <a:endParaRPr lang="ja-JP" altLang="en-US" sz="1100" b="0" i="0" u="none" strike="noStrike">
                        <a:solidFill>
                          <a:schemeClr val="tx1">
                            <a:lumMod val="75000"/>
                            <a:lumOff val="25000"/>
                          </a:schemeClr>
                        </a:solidFill>
                        <a:effectLst/>
                        <a:latin typeface="メイリオ" panose="020B0604030504040204" pitchFamily="34" charset="-128"/>
                        <a:ea typeface="メイリオ" panose="020B0604030504040204" pitchFamily="34" charset="-128"/>
                      </a:endParaRPr>
                    </a:p>
                  </a:txBody>
                  <a:tcPr marL="9242" marR="9242" marT="9242" marB="0" anchor="ctr"/>
                </a:tc>
                <a:tc>
                  <a:txBody>
                    <a:bodyPr/>
                    <a:lstStyle/>
                    <a:p>
                      <a:pPr algn="ctr" fontAlgn="ctr"/>
                      <a:r>
                        <a:rPr lang="ja-JP" altLang="en-US" sz="1100" u="none" strike="noStrike">
                          <a:solidFill>
                            <a:schemeClr val="tx1">
                              <a:lumMod val="75000"/>
                              <a:lumOff val="25000"/>
                            </a:schemeClr>
                          </a:solidFill>
                          <a:effectLst/>
                        </a:rPr>
                        <a:t>○</a:t>
                      </a:r>
                      <a:endParaRPr lang="ja-JP" altLang="en-US" sz="1100" b="0" i="0" u="none" strike="noStrike">
                        <a:solidFill>
                          <a:schemeClr val="tx1">
                            <a:lumMod val="75000"/>
                            <a:lumOff val="25000"/>
                          </a:schemeClr>
                        </a:solidFill>
                        <a:effectLst/>
                        <a:latin typeface="メイリオ" panose="020B0604030504040204" pitchFamily="34" charset="-128"/>
                        <a:ea typeface="メイリオ" panose="020B0604030504040204" pitchFamily="34" charset="-128"/>
                      </a:endParaRPr>
                    </a:p>
                  </a:txBody>
                  <a:tcPr marL="9242" marR="9242" marT="9242" marB="0" anchor="ctr"/>
                </a:tc>
                <a:tc>
                  <a:txBody>
                    <a:bodyPr/>
                    <a:lstStyle/>
                    <a:p>
                      <a:pPr algn="ctr" fontAlgn="ctr"/>
                      <a:endParaRPr lang="ja-JP" altLang="en-US" sz="1100" b="0" i="0" u="none" strike="noStrike">
                        <a:solidFill>
                          <a:schemeClr val="tx1">
                            <a:lumMod val="75000"/>
                            <a:lumOff val="25000"/>
                          </a:schemeClr>
                        </a:solidFill>
                        <a:effectLst/>
                        <a:latin typeface="メイリオ" panose="020B0604030504040204" pitchFamily="34" charset="-128"/>
                        <a:ea typeface="メイリオ" panose="020B0604030504040204" pitchFamily="34" charset="-128"/>
                      </a:endParaRPr>
                    </a:p>
                  </a:txBody>
                  <a:tcPr marL="9242" marR="9242" marT="9242" marB="0" anchor="ctr"/>
                </a:tc>
                <a:extLst>
                  <a:ext uri="{0D108BD9-81ED-4DB2-BD59-A6C34878D82A}">
                    <a16:rowId xmlns:a16="http://schemas.microsoft.com/office/drawing/2014/main" val="1735373918"/>
                  </a:ext>
                </a:extLst>
              </a:tr>
              <a:tr h="538097">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100" u="none" strike="noStrike">
                          <a:solidFill>
                            <a:schemeClr val="tx1">
                              <a:lumMod val="75000"/>
                              <a:lumOff val="25000"/>
                            </a:schemeClr>
                          </a:solidFill>
                          <a:effectLst/>
                        </a:rPr>
                        <a:t>税務調査協力</a:t>
                      </a:r>
                      <a:endParaRPr lang="ja-JP" altLang="en-US" sz="1100" b="0" i="0" u="none" strike="noStrike">
                        <a:solidFill>
                          <a:schemeClr val="tx1">
                            <a:lumMod val="75000"/>
                            <a:lumOff val="25000"/>
                          </a:schemeClr>
                        </a:solidFill>
                        <a:effectLst/>
                        <a:latin typeface="メイリオ" panose="020B0604030504040204" pitchFamily="34" charset="-128"/>
                        <a:ea typeface="+mn-ea"/>
                      </a:endParaRPr>
                    </a:p>
                  </a:txBody>
                  <a:tcPr marL="9242" marR="9242" marT="9242" marB="0" anchor="ctr"/>
                </a:tc>
                <a:tc>
                  <a:txBody>
                    <a:bodyPr/>
                    <a:lstStyle/>
                    <a:p>
                      <a:pPr algn="l" fontAlgn="ctr"/>
                      <a:r>
                        <a:rPr lang="ja-JP" altLang="en-US" sz="1100" u="none" strike="noStrike">
                          <a:solidFill>
                            <a:schemeClr val="tx1">
                              <a:lumMod val="75000"/>
                              <a:lumOff val="25000"/>
                            </a:schemeClr>
                          </a:solidFill>
                          <a:effectLst/>
                        </a:rPr>
                        <a:t>ー</a:t>
                      </a:r>
                      <a:endParaRPr lang="en-US" altLang="ja-JP" sz="1100" u="none" strike="noStrike" dirty="0">
                        <a:solidFill>
                          <a:schemeClr val="tx1">
                            <a:lumMod val="75000"/>
                            <a:lumOff val="25000"/>
                          </a:schemeClr>
                        </a:solidFill>
                        <a:effectLst/>
                      </a:endParaRPr>
                    </a:p>
                  </a:txBody>
                  <a:tcPr marL="9242" marR="9242" marT="9242" marB="0" anchor="ctr"/>
                </a:tc>
                <a:tc>
                  <a:txBody>
                    <a:bodyPr/>
                    <a:lstStyle/>
                    <a:p>
                      <a:pPr algn="l" fontAlgn="ctr"/>
                      <a:r>
                        <a:rPr lang="ja-JP" altLang="en-US" sz="1100" u="none" strike="noStrike">
                          <a:solidFill>
                            <a:schemeClr val="tx1">
                              <a:lumMod val="75000"/>
                              <a:lumOff val="25000"/>
                            </a:schemeClr>
                          </a:solidFill>
                          <a:effectLst/>
                        </a:rPr>
                        <a:t>国税庁等の当該職員の質問検査権に基づくその国税関係帳簿書類に係る電磁的記録のダウンロードの求めがある場合には、これに応じること</a:t>
                      </a:r>
                      <a:endParaRPr lang="ja-JP" altLang="en-US" sz="1100" b="0" i="0" u="none" strike="noStrike">
                        <a:solidFill>
                          <a:schemeClr val="tx1">
                            <a:lumMod val="75000"/>
                            <a:lumOff val="25000"/>
                          </a:schemeClr>
                        </a:solidFill>
                        <a:effectLst/>
                        <a:latin typeface="メイリオ" panose="020B0604030504040204" pitchFamily="34" charset="-128"/>
                        <a:ea typeface="メイリオ" panose="020B0604030504040204" pitchFamily="34" charset="-128"/>
                      </a:endParaRPr>
                    </a:p>
                  </a:txBody>
                  <a:tcPr marL="9242" marR="9242" marT="9242" marB="0" anchor="ctr"/>
                </a:tc>
                <a:tc>
                  <a:txBody>
                    <a:bodyPr/>
                    <a:lstStyle/>
                    <a:p>
                      <a:pPr algn="ctr" fontAlgn="ctr"/>
                      <a:r>
                        <a:rPr lang="ja-JP" altLang="en-US" sz="1100" u="none" strike="noStrike">
                          <a:solidFill>
                            <a:schemeClr val="tx1">
                              <a:lumMod val="75000"/>
                              <a:lumOff val="25000"/>
                            </a:schemeClr>
                          </a:solidFill>
                          <a:effectLst/>
                        </a:rPr>
                        <a:t>システム</a:t>
                      </a:r>
                      <a:endParaRPr lang="ja-JP" altLang="en-US" sz="1100" b="0" i="0" u="none" strike="noStrike">
                        <a:solidFill>
                          <a:schemeClr val="tx1">
                            <a:lumMod val="75000"/>
                            <a:lumOff val="25000"/>
                          </a:schemeClr>
                        </a:solidFill>
                        <a:effectLst/>
                        <a:latin typeface="メイリオ" panose="020B0604030504040204" pitchFamily="34" charset="-128"/>
                        <a:ea typeface="メイリオ" panose="020B0604030504040204" pitchFamily="34" charset="-128"/>
                      </a:endParaRPr>
                    </a:p>
                  </a:txBody>
                  <a:tcPr marL="9242" marR="9242" marT="9242" marB="0" anchor="ctr"/>
                </a:tc>
                <a:tc>
                  <a:txBody>
                    <a:bodyPr/>
                    <a:lstStyle/>
                    <a:p>
                      <a:pPr algn="ctr" fontAlgn="ctr"/>
                      <a:endParaRPr lang="ja-JP" altLang="en-US" sz="1100" b="0" i="0" u="none" strike="noStrike">
                        <a:solidFill>
                          <a:schemeClr val="tx1">
                            <a:lumMod val="75000"/>
                            <a:lumOff val="25000"/>
                          </a:schemeClr>
                        </a:solidFill>
                        <a:effectLst/>
                        <a:latin typeface="メイリオ" panose="020B0604030504040204" pitchFamily="34" charset="-128"/>
                        <a:ea typeface="メイリオ" panose="020B0604030504040204" pitchFamily="34" charset="-128"/>
                      </a:endParaRPr>
                    </a:p>
                  </a:txBody>
                  <a:tcPr marL="9242" marR="9242" marT="9242" marB="0" anchor="ctr"/>
                </a:tc>
                <a:tc>
                  <a:txBody>
                    <a:bodyPr/>
                    <a:lstStyle/>
                    <a:p>
                      <a:pPr algn="ctr" fontAlgn="ctr"/>
                      <a:r>
                        <a:rPr lang="ja-JP" altLang="en-US" sz="1100" u="none" strike="noStrike">
                          <a:solidFill>
                            <a:schemeClr val="tx1">
                              <a:lumMod val="75000"/>
                              <a:lumOff val="25000"/>
                            </a:schemeClr>
                          </a:solidFill>
                          <a:effectLst/>
                        </a:rPr>
                        <a:t>○</a:t>
                      </a:r>
                      <a:endParaRPr lang="ja-JP" altLang="en-US" sz="1100" b="0" i="0" u="none" strike="noStrike">
                        <a:solidFill>
                          <a:schemeClr val="tx1">
                            <a:lumMod val="75000"/>
                            <a:lumOff val="25000"/>
                          </a:schemeClr>
                        </a:solidFill>
                        <a:effectLst/>
                        <a:latin typeface="メイリオ" panose="020B0604030504040204" pitchFamily="34" charset="-128"/>
                        <a:ea typeface="メイリオ" panose="020B0604030504040204" pitchFamily="34" charset="-128"/>
                      </a:endParaRPr>
                    </a:p>
                  </a:txBody>
                  <a:tcPr marL="9242" marR="9242" marT="9242" marB="0" anchor="ctr"/>
                </a:tc>
                <a:extLst>
                  <a:ext uri="{0D108BD9-81ED-4DB2-BD59-A6C34878D82A}">
                    <a16:rowId xmlns:a16="http://schemas.microsoft.com/office/drawing/2014/main" val="497657258"/>
                  </a:ext>
                </a:extLst>
              </a:tr>
            </a:tbl>
          </a:graphicData>
        </a:graphic>
      </p:graphicFrame>
      <p:sp>
        <p:nvSpPr>
          <p:cNvPr id="9" name="Title 1">
            <a:extLst>
              <a:ext uri="{FF2B5EF4-FFF2-40B4-BE49-F238E27FC236}">
                <a16:creationId xmlns:a16="http://schemas.microsoft.com/office/drawing/2014/main" id="{4D77EEF8-2334-AB47-9A5F-F38B7D393129}"/>
              </a:ext>
            </a:extLst>
          </p:cNvPr>
          <p:cNvSpPr txBox="1">
            <a:spLocks/>
          </p:cNvSpPr>
          <p:nvPr/>
        </p:nvSpPr>
        <p:spPr bwMode="auto">
          <a:xfrm>
            <a:off x="305593" y="742935"/>
            <a:ext cx="7513638" cy="450850"/>
          </a:xfrm>
          <a:prstGeom prst="rect">
            <a:avLst/>
          </a:prstGeom>
          <a:noFill/>
          <a:ln>
            <a:noFill/>
          </a:ln>
        </p:spPr>
        <p:txBody>
          <a:bodyPr vert="horz" wrap="square" lIns="91440" tIns="45720" rIns="91440" bIns="46800" numCol="1" anchor="b" anchorCtr="0" compatLnSpc="1">
            <a:prstTxWarp prst="textNoShape">
              <a:avLst/>
            </a:prstTxWarp>
          </a:bodyPr>
          <a:lstStyle>
            <a:lvl1pPr algn="l" rtl="0" eaLnBrk="0" fontAlgn="base" hangingPunct="0">
              <a:spcBef>
                <a:spcPct val="0"/>
              </a:spcBef>
              <a:spcAft>
                <a:spcPct val="0"/>
              </a:spcAft>
              <a:defRPr kumimoji="1" sz="1600" b="0">
                <a:solidFill>
                  <a:schemeClr val="tx1">
                    <a:lumMod val="75000"/>
                    <a:lumOff val="25000"/>
                  </a:schemeClr>
                </a:solidFill>
                <a:uFillTx/>
                <a:latin typeface="メイリオ" panose="020B0604030504040204" pitchFamily="50" charset="-128"/>
                <a:ea typeface="メイリオ" panose="020B0604030504040204" pitchFamily="50" charset="-128"/>
                <a:cs typeface="メイリオ" panose="020B0604030504040204" pitchFamily="50" charset="-128"/>
              </a:defRPr>
            </a:lvl1pPr>
            <a:lvl2pPr algn="l" rtl="0" eaLnBrk="0" fontAlgn="base" hangingPunct="0">
              <a:spcBef>
                <a:spcPct val="0"/>
              </a:spcBef>
              <a:spcAft>
                <a:spcPct val="0"/>
              </a:spcAft>
              <a:defRPr kumimoji="1" sz="1600" b="1">
                <a:solidFill>
                  <a:srgbClr val="10253F"/>
                </a:solidFill>
                <a:uFillTx/>
                <a:latin typeface="Arial" pitchFamily="34" charset="0"/>
                <a:ea typeface="ＭＳ Ｐゴシック" pitchFamily="50" charset="-128"/>
                <a:cs typeface="Arial" pitchFamily="34" charset="0"/>
              </a:defRPr>
            </a:lvl2pPr>
            <a:lvl3pPr algn="l" rtl="0" eaLnBrk="0" fontAlgn="base" hangingPunct="0">
              <a:spcBef>
                <a:spcPct val="0"/>
              </a:spcBef>
              <a:spcAft>
                <a:spcPct val="0"/>
              </a:spcAft>
              <a:defRPr kumimoji="1" sz="1600" b="1">
                <a:solidFill>
                  <a:srgbClr val="10253F"/>
                </a:solidFill>
                <a:uFillTx/>
                <a:latin typeface="Arial" pitchFamily="34" charset="0"/>
                <a:ea typeface="ＭＳ Ｐゴシック" pitchFamily="50" charset="-128"/>
                <a:cs typeface="Arial" pitchFamily="34" charset="0"/>
              </a:defRPr>
            </a:lvl3pPr>
            <a:lvl4pPr algn="l" rtl="0" eaLnBrk="0" fontAlgn="base" hangingPunct="0">
              <a:spcBef>
                <a:spcPct val="0"/>
              </a:spcBef>
              <a:spcAft>
                <a:spcPct val="0"/>
              </a:spcAft>
              <a:defRPr kumimoji="1" sz="1600" b="1">
                <a:solidFill>
                  <a:srgbClr val="10253F"/>
                </a:solidFill>
                <a:uFillTx/>
                <a:latin typeface="Arial" pitchFamily="34" charset="0"/>
                <a:ea typeface="ＭＳ Ｐゴシック" pitchFamily="50" charset="-128"/>
                <a:cs typeface="Arial" pitchFamily="34" charset="0"/>
              </a:defRPr>
            </a:lvl4pPr>
            <a:lvl5pPr algn="l" rtl="0" eaLnBrk="0" fontAlgn="base" hangingPunct="0">
              <a:spcBef>
                <a:spcPct val="0"/>
              </a:spcBef>
              <a:spcAft>
                <a:spcPct val="0"/>
              </a:spcAft>
              <a:defRPr kumimoji="1" sz="1600" b="1">
                <a:solidFill>
                  <a:srgbClr val="10253F"/>
                </a:solidFill>
                <a:uFillTx/>
                <a:latin typeface="Arial" pitchFamily="34" charset="0"/>
                <a:ea typeface="ＭＳ Ｐゴシック" pitchFamily="50" charset="-128"/>
                <a:cs typeface="Arial" pitchFamily="34" charset="0"/>
              </a:defRPr>
            </a:lvl5pPr>
            <a:lvl6pPr marL="457200" algn="l" rtl="0" fontAlgn="base">
              <a:spcBef>
                <a:spcPct val="0"/>
              </a:spcBef>
              <a:spcAft>
                <a:spcPct val="0"/>
              </a:spcAft>
              <a:defRPr kumimoji="1" sz="2400">
                <a:solidFill>
                  <a:schemeClr val="tx1"/>
                </a:solidFill>
                <a:uFillTx/>
                <a:latin typeface="Times New Roman" pitchFamily="18" charset="0"/>
                <a:ea typeface="ＭＳ Ｐゴシック" pitchFamily="50" charset="-128"/>
              </a:defRPr>
            </a:lvl6pPr>
            <a:lvl7pPr marL="914400" algn="l" rtl="0" fontAlgn="base">
              <a:spcBef>
                <a:spcPct val="0"/>
              </a:spcBef>
              <a:spcAft>
                <a:spcPct val="0"/>
              </a:spcAft>
              <a:defRPr kumimoji="1" sz="2400">
                <a:solidFill>
                  <a:schemeClr val="tx1"/>
                </a:solidFill>
                <a:uFillTx/>
                <a:latin typeface="Times New Roman" pitchFamily="18" charset="0"/>
                <a:ea typeface="ＭＳ Ｐゴシック" pitchFamily="50" charset="-128"/>
              </a:defRPr>
            </a:lvl7pPr>
            <a:lvl8pPr marL="1371600" algn="l" rtl="0" fontAlgn="base">
              <a:spcBef>
                <a:spcPct val="0"/>
              </a:spcBef>
              <a:spcAft>
                <a:spcPct val="0"/>
              </a:spcAft>
              <a:defRPr kumimoji="1" sz="2400">
                <a:solidFill>
                  <a:schemeClr val="tx1"/>
                </a:solidFill>
                <a:uFillTx/>
                <a:latin typeface="Times New Roman" pitchFamily="18" charset="0"/>
                <a:ea typeface="ＭＳ Ｐゴシック" pitchFamily="50" charset="-128"/>
              </a:defRPr>
            </a:lvl8pPr>
            <a:lvl9pPr marL="1828800" algn="l" rtl="0" fontAlgn="base">
              <a:spcBef>
                <a:spcPct val="0"/>
              </a:spcBef>
              <a:spcAft>
                <a:spcPct val="0"/>
              </a:spcAft>
              <a:defRPr kumimoji="1" sz="2400">
                <a:solidFill>
                  <a:schemeClr val="tx1"/>
                </a:solidFill>
                <a:uFillTx/>
                <a:latin typeface="Times New Roman" pitchFamily="18" charset="0"/>
                <a:ea typeface="ＭＳ Ｐゴシック" pitchFamily="50" charset="-128"/>
              </a:defRPr>
            </a:lvl9pPr>
          </a:lstStyle>
          <a:p>
            <a:pPr marL="171450" indent="-171450">
              <a:buFont typeface="Arial" panose="020B0604020202020204" pitchFamily="34" charset="0"/>
              <a:buChar char="•"/>
            </a:pPr>
            <a:r>
              <a:rPr lang="ja-JP" altLang="en-US" sz="1400"/>
              <a:t>優良帳簿：旧要件の〇を付した要件を満たす企業に対しては新たにインセンティブを設定</a:t>
            </a:r>
            <a:endParaRPr lang="en-US" altLang="ja-JP" sz="1400" dirty="0"/>
          </a:p>
          <a:p>
            <a:pPr marL="171450" indent="-171450">
              <a:buFont typeface="Arial" panose="020B0604020202020204" pitchFamily="34" charset="0"/>
              <a:buChar char="•"/>
            </a:pPr>
            <a:r>
              <a:rPr lang="ja-JP" altLang="en-US" sz="1400"/>
              <a:t>一般帳簿：ペーパレス化が進んでいない企業向けに保存要件を緩和</a:t>
            </a:r>
          </a:p>
        </p:txBody>
      </p:sp>
      <p:sp>
        <p:nvSpPr>
          <p:cNvPr id="2" name="角丸四角形 1">
            <a:extLst>
              <a:ext uri="{FF2B5EF4-FFF2-40B4-BE49-F238E27FC236}">
                <a16:creationId xmlns:a16="http://schemas.microsoft.com/office/drawing/2014/main" id="{ECE7A3F9-2B97-117D-D86A-A4321689E07C}"/>
              </a:ext>
            </a:extLst>
          </p:cNvPr>
          <p:cNvSpPr/>
          <p:nvPr/>
        </p:nvSpPr>
        <p:spPr bwMode="auto">
          <a:xfrm>
            <a:off x="8341005" y="2727052"/>
            <a:ext cx="582888" cy="450850"/>
          </a:xfrm>
          <a:prstGeom prst="roundRect">
            <a:avLst/>
          </a:prstGeom>
          <a:solidFill>
            <a:srgbClr val="7030A0"/>
          </a:solidFill>
          <a:ln w="9525" cap="flat" cmpd="sng" algn="ctr">
            <a:solidFill>
              <a:schemeClr val="tx2">
                <a:lumMod val="50000"/>
              </a:schemeClr>
            </a:solid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a:r>
              <a:rPr kumimoji="1" lang="en-US" altLang="ja-JP" sz="1400" b="1" u="none" strike="noStrike" cap="none" normalizeH="0" baseline="0" dirty="0">
                <a:ln>
                  <a:noFill/>
                </a:ln>
                <a:solidFill>
                  <a:schemeClr val="bg1"/>
                </a:solidFill>
                <a:effectLst/>
                <a:latin typeface="Yu Gothic" panose="020B0400000000000000" pitchFamily="34" charset="-128"/>
                <a:ea typeface="Yu Gothic" panose="020B0400000000000000" pitchFamily="34" charset="-128"/>
              </a:rPr>
              <a:t>R5</a:t>
            </a:r>
            <a:br>
              <a:rPr kumimoji="1" lang="en-US" altLang="ja-JP" sz="1400" b="1" u="none" strike="noStrike" cap="none" normalizeH="0" baseline="0" dirty="0">
                <a:ln>
                  <a:noFill/>
                </a:ln>
                <a:solidFill>
                  <a:schemeClr val="bg1"/>
                </a:solidFill>
                <a:effectLst/>
                <a:latin typeface="Yu Gothic" panose="020B0400000000000000" pitchFamily="34" charset="-128"/>
                <a:ea typeface="Yu Gothic" panose="020B0400000000000000" pitchFamily="34" charset="-128"/>
              </a:rPr>
            </a:br>
            <a:r>
              <a:rPr lang="ja-JP" altLang="en-US" sz="1400" b="1">
                <a:latin typeface="Yu Gothic" panose="020B0400000000000000" pitchFamily="34" charset="-128"/>
                <a:ea typeface="Yu Gothic" panose="020B0400000000000000" pitchFamily="34" charset="-128"/>
              </a:rPr>
              <a:t>改正</a:t>
            </a:r>
            <a:endParaRPr kumimoji="1" lang="ja-JP" altLang="en-US" sz="1400" b="1" u="none" strike="noStrike" cap="none" normalizeH="0" baseline="0">
              <a:ln>
                <a:noFill/>
              </a:ln>
              <a:solidFill>
                <a:schemeClr val="bg1"/>
              </a:solidFill>
              <a:effectLst/>
              <a:latin typeface="Yu Gothic" panose="020B0400000000000000" pitchFamily="34" charset="-128"/>
              <a:ea typeface="Yu Gothic" panose="020B0400000000000000" pitchFamily="34" charset="-128"/>
            </a:endParaRPr>
          </a:p>
        </p:txBody>
      </p:sp>
    </p:spTree>
    <p:extLst>
      <p:ext uri="{BB962C8B-B14F-4D97-AF65-F5344CB8AC3E}">
        <p14:creationId xmlns:p14="http://schemas.microsoft.com/office/powerpoint/2010/main" val="710758286"/>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C46D0AB-4963-4AF8-B367-6C9B5712EDD6}"/>
              </a:ext>
            </a:extLst>
          </p:cNvPr>
          <p:cNvSpPr>
            <a:spLocks noGrp="1"/>
          </p:cNvSpPr>
          <p:nvPr>
            <p:ph type="title"/>
          </p:nvPr>
        </p:nvSpPr>
        <p:spPr/>
        <p:txBody>
          <a:bodyPr/>
          <a:lstStyle/>
          <a:p>
            <a:r>
              <a:rPr lang="en-US" altLang="ja-JP" sz="1600" dirty="0">
                <a:latin typeface="Arial" panose="020B0604020202020204" pitchFamily="34" charset="0"/>
              </a:rPr>
              <a:t>【</a:t>
            </a:r>
            <a:r>
              <a:rPr lang="ja-JP" altLang="en-US" dirty="0">
                <a:latin typeface="Arial" panose="020B0604020202020204" pitchFamily="34" charset="0"/>
              </a:rPr>
              <a:t>参考</a:t>
            </a:r>
            <a:r>
              <a:rPr lang="en-US" altLang="ja-JP" sz="1600" dirty="0">
                <a:latin typeface="Arial" panose="020B0604020202020204" pitchFamily="34" charset="0"/>
              </a:rPr>
              <a:t>】</a:t>
            </a:r>
            <a:r>
              <a:rPr kumimoji="1" lang="ja-JP" altLang="en-US" dirty="0"/>
              <a:t>「文書化」で用意・作成する備付け書類について</a:t>
            </a:r>
          </a:p>
        </p:txBody>
      </p:sp>
      <p:sp>
        <p:nvSpPr>
          <p:cNvPr id="49" name="コンテンツ プレースホルダー 2">
            <a:extLst>
              <a:ext uri="{FF2B5EF4-FFF2-40B4-BE49-F238E27FC236}">
                <a16:creationId xmlns:a16="http://schemas.microsoft.com/office/drawing/2014/main" id="{D2B09E8B-1FA4-46E0-BF83-39EA61B01CCE}"/>
              </a:ext>
            </a:extLst>
          </p:cNvPr>
          <p:cNvSpPr txBox="1">
            <a:spLocks/>
          </p:cNvSpPr>
          <p:nvPr/>
        </p:nvSpPr>
        <p:spPr bwMode="auto">
          <a:xfrm>
            <a:off x="111411" y="628333"/>
            <a:ext cx="8957322" cy="6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000" tIns="45720" rIns="91440" bIns="45720" numCol="1" anchor="t" anchorCtr="0" compatLnSpc="1">
            <a:prstTxWarp prst="textNoShape">
              <a:avLst/>
            </a:prstTxWarp>
          </a:bodyPr>
          <a:lstStyle>
            <a:lvl1pPr marL="0" indent="0" algn="l" rtl="0" eaLnBrk="0" fontAlgn="base" hangingPunct="0">
              <a:spcBef>
                <a:spcPct val="20000"/>
              </a:spcBef>
              <a:spcAft>
                <a:spcPct val="0"/>
              </a:spcAft>
              <a:buClr>
                <a:schemeClr val="bg1"/>
              </a:buClr>
              <a:buFont typeface="Arial" pitchFamily="34" charset="0"/>
              <a:buChar char="•"/>
              <a:defRPr kumimoji="1" sz="1400" b="0">
                <a:solidFill>
                  <a:schemeClr val="tx1">
                    <a:lumMod val="75000"/>
                    <a:lumOff val="25000"/>
                  </a:schemeClr>
                </a:solidFill>
                <a:latin typeface="メイリオ" panose="020B0604030504040204" pitchFamily="50" charset="-128"/>
                <a:ea typeface="+mj-ea"/>
                <a:cs typeface="メイリオ" panose="020B0604030504040204" pitchFamily="50" charset="-128"/>
              </a:defRPr>
            </a:lvl1pPr>
            <a:lvl2pPr marL="265113" indent="-179388" algn="l" rtl="0" eaLnBrk="0" fontAlgn="base" hangingPunct="0">
              <a:spcBef>
                <a:spcPct val="20000"/>
              </a:spcBef>
              <a:spcAft>
                <a:spcPct val="0"/>
              </a:spcAft>
              <a:buClr>
                <a:srgbClr val="B60005"/>
              </a:buClr>
              <a:buFont typeface="Arial" pitchFamily="34" charset="0"/>
              <a:buChar char="•"/>
              <a:defRPr kumimoji="1" sz="1400" b="0">
                <a:solidFill>
                  <a:schemeClr val="tx1">
                    <a:lumMod val="75000"/>
                    <a:lumOff val="25000"/>
                  </a:schemeClr>
                </a:solidFill>
                <a:latin typeface="メイリオ" panose="020B0604030504040204" pitchFamily="50" charset="-128"/>
                <a:ea typeface="+mj-ea"/>
                <a:cs typeface="メイリオ" panose="020B0604030504040204" pitchFamily="50" charset="-128"/>
              </a:defRPr>
            </a:lvl2pPr>
            <a:lvl3pPr marL="442913" indent="-179388" algn="l" rtl="0" eaLnBrk="0" fontAlgn="base" hangingPunct="0">
              <a:spcBef>
                <a:spcPct val="20000"/>
              </a:spcBef>
              <a:spcAft>
                <a:spcPct val="0"/>
              </a:spcAft>
              <a:buClr>
                <a:srgbClr val="B60005"/>
              </a:buClr>
              <a:buFont typeface="Arial" pitchFamily="34" charset="0"/>
              <a:buChar char="̵"/>
              <a:defRPr kumimoji="1" sz="1400" b="0">
                <a:solidFill>
                  <a:schemeClr val="tx1">
                    <a:lumMod val="75000"/>
                    <a:lumOff val="25000"/>
                  </a:schemeClr>
                </a:solidFill>
                <a:latin typeface="メイリオ" panose="020B0604030504040204" pitchFamily="50" charset="-128"/>
                <a:ea typeface="+mj-ea"/>
                <a:cs typeface="メイリオ" panose="020B0604030504040204" pitchFamily="50" charset="-128"/>
              </a:defRPr>
            </a:lvl3pPr>
            <a:lvl4pPr marL="623888" indent="-179388" algn="l" rtl="0" eaLnBrk="0" fontAlgn="base" hangingPunct="0">
              <a:spcBef>
                <a:spcPct val="20000"/>
              </a:spcBef>
              <a:spcAft>
                <a:spcPct val="0"/>
              </a:spcAft>
              <a:buClr>
                <a:srgbClr val="B60005"/>
              </a:buClr>
              <a:buFont typeface="Wingdings" pitchFamily="2" charset="2"/>
              <a:buChar char="Ø"/>
              <a:defRPr kumimoji="1" sz="1400" b="0">
                <a:solidFill>
                  <a:schemeClr val="tx1">
                    <a:lumMod val="75000"/>
                    <a:lumOff val="25000"/>
                  </a:schemeClr>
                </a:solidFill>
                <a:latin typeface="メイリオ" panose="020B0604030504040204" pitchFamily="50" charset="-128"/>
                <a:ea typeface="+mj-ea"/>
                <a:cs typeface="メイリオ" panose="020B0604030504040204" pitchFamily="50" charset="-128"/>
              </a:defRPr>
            </a:lvl4pPr>
            <a:lvl5pPr marL="812800" indent="-179388" algn="l" defTabSz="714375" rtl="0" eaLnBrk="0" fontAlgn="base" hangingPunct="0">
              <a:spcBef>
                <a:spcPct val="20000"/>
              </a:spcBef>
              <a:spcAft>
                <a:spcPct val="0"/>
              </a:spcAft>
              <a:buClr>
                <a:srgbClr val="B60005"/>
              </a:buClr>
              <a:buFont typeface="Wingdings" pitchFamily="2" charset="2"/>
              <a:buChar char="p"/>
              <a:defRPr kumimoji="1" sz="1400" b="0">
                <a:solidFill>
                  <a:schemeClr val="tx1">
                    <a:lumMod val="75000"/>
                    <a:lumOff val="25000"/>
                  </a:schemeClr>
                </a:solidFill>
                <a:latin typeface="メイリオ" panose="020B0604030504040204" pitchFamily="50" charset="-128"/>
                <a:ea typeface="+mj-ea"/>
                <a:cs typeface="メイリオ" panose="020B0604030504040204" pitchFamily="50" charset="-128"/>
              </a:defRPr>
            </a:lvl5pPr>
            <a:lvl6pPr marL="2514600" indent="-228600"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6pPr>
            <a:lvl7pPr marL="2971800" indent="-228600"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7pPr>
            <a:lvl8pPr marL="3429000" indent="-228600"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8pPr>
            <a:lvl9pPr marL="3886200" indent="-228600"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9pPr>
          </a:lstStyle>
          <a:p>
            <a:pPr marL="285750" indent="-285750">
              <a:buClrTx/>
              <a:buFont typeface="Wingdings" panose="05000000000000000000" pitchFamily="2" charset="2"/>
              <a:buChar char="n"/>
            </a:pPr>
            <a:r>
              <a:rPr lang="ja-JP" altLang="en-US" kern="0" dirty="0">
                <a:latin typeface="+mn-ea"/>
                <a:ea typeface="+mn-ea"/>
              </a:rPr>
              <a:t>電帳法申請書「システム関係書類及び事務手続関係書類の備付けに関する措置」の記載要領</a:t>
            </a:r>
            <a:br>
              <a:rPr lang="en-US" altLang="ja-JP" kern="0" dirty="0">
                <a:latin typeface="+mn-ea"/>
                <a:ea typeface="+mn-ea"/>
              </a:rPr>
            </a:br>
            <a:r>
              <a:rPr lang="en-US" altLang="ja-JP" kern="0" dirty="0">
                <a:latin typeface="+mn-ea"/>
                <a:ea typeface="+mn-ea"/>
              </a:rPr>
              <a:t>【</a:t>
            </a:r>
            <a:r>
              <a:rPr lang="ja-JP" altLang="en-US" kern="0" dirty="0">
                <a:latin typeface="+mn-ea"/>
                <a:ea typeface="+mn-ea"/>
              </a:rPr>
              <a:t>書類の具体例</a:t>
            </a:r>
            <a:r>
              <a:rPr lang="en-US" altLang="ja-JP" kern="0" dirty="0">
                <a:latin typeface="+mn-ea"/>
                <a:ea typeface="+mn-ea"/>
              </a:rPr>
              <a:t>】</a:t>
            </a:r>
            <a:r>
              <a:rPr lang="ja-JP" altLang="en-US" kern="0" dirty="0">
                <a:latin typeface="+mn-ea"/>
                <a:ea typeface="+mn-ea"/>
              </a:rPr>
              <a:t>に規定される、以下の備付け書類を用意し、必要なものは作成する必要があります。</a:t>
            </a:r>
            <a:endParaRPr lang="en-US" altLang="ja-JP" kern="0" dirty="0">
              <a:latin typeface="+mn-ea"/>
              <a:ea typeface="+mn-ea"/>
            </a:endParaRPr>
          </a:p>
        </p:txBody>
      </p:sp>
      <p:sp>
        <p:nvSpPr>
          <p:cNvPr id="20" name="正方形/長方形 19">
            <a:extLst>
              <a:ext uri="{FF2B5EF4-FFF2-40B4-BE49-F238E27FC236}">
                <a16:creationId xmlns:a16="http://schemas.microsoft.com/office/drawing/2014/main" id="{4BBAA10B-50B7-4550-9995-5494B465A509}"/>
              </a:ext>
            </a:extLst>
          </p:cNvPr>
          <p:cNvSpPr/>
          <p:nvPr/>
        </p:nvSpPr>
        <p:spPr bwMode="auto">
          <a:xfrm>
            <a:off x="727461" y="1450348"/>
            <a:ext cx="2592000" cy="1080000"/>
          </a:xfrm>
          <a:prstGeom prst="rect">
            <a:avLst/>
          </a:prstGeom>
          <a:solidFill>
            <a:schemeClr val="accent1"/>
          </a:solidFill>
          <a:ln w="12700">
            <a:solidFill>
              <a:schemeClr val="accent1"/>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228600" indent="-228600">
              <a:buFont typeface="+mj-ea"/>
              <a:buAutoNum type="circleNumDbPlain"/>
            </a:pPr>
            <a:r>
              <a:rPr lang="ja-JP" altLang="en-US" sz="1000" b="1" dirty="0">
                <a:solidFill>
                  <a:schemeClr val="bg1"/>
                </a:solidFill>
                <a:latin typeface="+mj-ea"/>
                <a:ea typeface="+mj-ea"/>
              </a:rPr>
              <a:t>システムの概要を記載した書類</a:t>
            </a:r>
          </a:p>
        </p:txBody>
      </p:sp>
      <p:sp>
        <p:nvSpPr>
          <p:cNvPr id="42" name="正方形/長方形 41">
            <a:extLst>
              <a:ext uri="{FF2B5EF4-FFF2-40B4-BE49-F238E27FC236}">
                <a16:creationId xmlns:a16="http://schemas.microsoft.com/office/drawing/2014/main" id="{F04B0451-4917-4434-BF37-E6DBD14A0087}"/>
              </a:ext>
            </a:extLst>
          </p:cNvPr>
          <p:cNvSpPr/>
          <p:nvPr/>
        </p:nvSpPr>
        <p:spPr bwMode="auto">
          <a:xfrm>
            <a:off x="727461" y="1122992"/>
            <a:ext cx="2592000" cy="252000"/>
          </a:xfrm>
          <a:prstGeom prst="rect">
            <a:avLst/>
          </a:prstGeom>
          <a:solidFill>
            <a:schemeClr val="tx2"/>
          </a:solidFill>
          <a:ln w="12700">
            <a:solidFill>
              <a:schemeClr val="tx2"/>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0" anchor="ctr" anchorCtr="0" compatLnSpc="1">
            <a:prstTxWarp prst="textNoShape">
              <a:avLst/>
            </a:prstTxWarp>
          </a:bodyPr>
          <a:lstStyle/>
          <a:p>
            <a:pPr algn="ctr"/>
            <a:r>
              <a:rPr lang="ja-JP" altLang="en-US" sz="1000" b="1" dirty="0">
                <a:solidFill>
                  <a:schemeClr val="bg1"/>
                </a:solidFill>
                <a:latin typeface="+mj-ea"/>
                <a:ea typeface="+mj-ea"/>
              </a:rPr>
              <a:t>区分</a:t>
            </a:r>
            <a:endParaRPr lang="en-US" altLang="ja-JP" sz="1000" b="1" dirty="0">
              <a:solidFill>
                <a:schemeClr val="bg1"/>
              </a:solidFill>
              <a:latin typeface="+mj-ea"/>
              <a:ea typeface="+mj-ea"/>
            </a:endParaRPr>
          </a:p>
        </p:txBody>
      </p:sp>
      <p:sp>
        <p:nvSpPr>
          <p:cNvPr id="43" name="正方形/長方形 42">
            <a:extLst>
              <a:ext uri="{FF2B5EF4-FFF2-40B4-BE49-F238E27FC236}">
                <a16:creationId xmlns:a16="http://schemas.microsoft.com/office/drawing/2014/main" id="{99EC5ACC-C1DF-43BE-A275-5FD432BC15A4}"/>
              </a:ext>
            </a:extLst>
          </p:cNvPr>
          <p:cNvSpPr/>
          <p:nvPr/>
        </p:nvSpPr>
        <p:spPr bwMode="auto">
          <a:xfrm>
            <a:off x="3403397" y="1122992"/>
            <a:ext cx="2772000" cy="252000"/>
          </a:xfrm>
          <a:prstGeom prst="rect">
            <a:avLst/>
          </a:prstGeom>
          <a:solidFill>
            <a:schemeClr val="tx2"/>
          </a:solidFill>
          <a:ln w="12700">
            <a:solidFill>
              <a:schemeClr val="tx2"/>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0" anchor="ctr" anchorCtr="0" compatLnSpc="1">
            <a:prstTxWarp prst="textNoShape">
              <a:avLst/>
            </a:prstTxWarp>
          </a:bodyPr>
          <a:lstStyle/>
          <a:p>
            <a:pPr algn="ctr"/>
            <a:r>
              <a:rPr lang="ja-JP" altLang="en-US" sz="1000" b="1" dirty="0">
                <a:solidFill>
                  <a:schemeClr val="bg1"/>
                </a:solidFill>
                <a:latin typeface="+mj-ea"/>
                <a:ea typeface="+mj-ea"/>
              </a:rPr>
              <a:t>例</a:t>
            </a:r>
            <a:endParaRPr lang="en-US" altLang="ja-JP" sz="1000" b="1" dirty="0">
              <a:solidFill>
                <a:schemeClr val="bg1"/>
              </a:solidFill>
              <a:latin typeface="+mj-ea"/>
              <a:ea typeface="+mj-ea"/>
            </a:endParaRPr>
          </a:p>
        </p:txBody>
      </p:sp>
      <p:sp>
        <p:nvSpPr>
          <p:cNvPr id="32" name="正方形/長方形 31">
            <a:extLst>
              <a:ext uri="{FF2B5EF4-FFF2-40B4-BE49-F238E27FC236}">
                <a16:creationId xmlns:a16="http://schemas.microsoft.com/office/drawing/2014/main" id="{665BA257-FC90-4A85-B284-FAD428DD0FD0}"/>
              </a:ext>
            </a:extLst>
          </p:cNvPr>
          <p:cNvSpPr/>
          <p:nvPr/>
        </p:nvSpPr>
        <p:spPr bwMode="auto">
          <a:xfrm>
            <a:off x="3403396" y="1450347"/>
            <a:ext cx="2772000" cy="1080000"/>
          </a:xfrm>
          <a:prstGeom prst="rect">
            <a:avLst/>
          </a:prstGeom>
          <a:solidFill>
            <a:schemeClr val="bg1"/>
          </a:solidFill>
          <a:ln w="12700">
            <a:solidFill>
              <a:schemeClr val="accent1"/>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171450" indent="-171450">
              <a:buFont typeface="Wingdings" panose="05000000000000000000" pitchFamily="2" charset="2"/>
              <a:buChar char="ü"/>
            </a:pPr>
            <a:r>
              <a:rPr lang="ja-JP" altLang="en-US" sz="1000" dirty="0">
                <a:solidFill>
                  <a:schemeClr val="tx1">
                    <a:lumMod val="75000"/>
                    <a:lumOff val="25000"/>
                  </a:schemeClr>
                </a:solidFill>
                <a:latin typeface="+mj-ea"/>
                <a:ea typeface="+mj-ea"/>
              </a:rPr>
              <a:t>システム基本設計書</a:t>
            </a:r>
            <a:endParaRPr lang="en-US" altLang="ja-JP" sz="1000" dirty="0">
              <a:solidFill>
                <a:schemeClr val="tx1">
                  <a:lumMod val="75000"/>
                  <a:lumOff val="25000"/>
                </a:schemeClr>
              </a:solidFill>
              <a:latin typeface="+mj-ea"/>
              <a:ea typeface="+mj-ea"/>
            </a:endParaRPr>
          </a:p>
          <a:p>
            <a:pPr marL="171450" indent="-171450">
              <a:buFont typeface="Wingdings" panose="05000000000000000000" pitchFamily="2" charset="2"/>
              <a:buChar char="ü"/>
            </a:pPr>
            <a:r>
              <a:rPr lang="ja-JP" altLang="en-US" sz="1000" dirty="0">
                <a:solidFill>
                  <a:schemeClr val="tx1">
                    <a:lumMod val="75000"/>
                    <a:lumOff val="25000"/>
                  </a:schemeClr>
                </a:solidFill>
                <a:latin typeface="+mj-ea"/>
                <a:ea typeface="+mj-ea"/>
              </a:rPr>
              <a:t>システム概要書</a:t>
            </a:r>
            <a:endParaRPr lang="en-US" altLang="ja-JP" sz="1000" dirty="0">
              <a:solidFill>
                <a:schemeClr val="tx1">
                  <a:lumMod val="75000"/>
                  <a:lumOff val="25000"/>
                </a:schemeClr>
              </a:solidFill>
              <a:latin typeface="+mj-ea"/>
              <a:ea typeface="+mj-ea"/>
            </a:endParaRPr>
          </a:p>
          <a:p>
            <a:pPr marL="171450" indent="-171450">
              <a:buFont typeface="Wingdings" panose="05000000000000000000" pitchFamily="2" charset="2"/>
              <a:buChar char="ü"/>
            </a:pPr>
            <a:r>
              <a:rPr lang="ja-JP" altLang="en-US" sz="1000" dirty="0">
                <a:solidFill>
                  <a:schemeClr val="tx1">
                    <a:lumMod val="75000"/>
                    <a:lumOff val="25000"/>
                  </a:schemeClr>
                </a:solidFill>
                <a:latin typeface="+mj-ea"/>
                <a:ea typeface="+mj-ea"/>
              </a:rPr>
              <a:t>フロー図</a:t>
            </a:r>
            <a:endParaRPr lang="en-US" altLang="ja-JP" sz="1000" dirty="0">
              <a:solidFill>
                <a:schemeClr val="tx1">
                  <a:lumMod val="75000"/>
                  <a:lumOff val="25000"/>
                </a:schemeClr>
              </a:solidFill>
              <a:latin typeface="+mj-ea"/>
              <a:ea typeface="+mj-ea"/>
            </a:endParaRPr>
          </a:p>
          <a:p>
            <a:pPr marL="171450" indent="-171450">
              <a:buFont typeface="Wingdings" panose="05000000000000000000" pitchFamily="2" charset="2"/>
              <a:buChar char="ü"/>
            </a:pPr>
            <a:r>
              <a:rPr lang="ja-JP" altLang="en-US" sz="1000" dirty="0">
                <a:solidFill>
                  <a:schemeClr val="tx1">
                    <a:lumMod val="75000"/>
                    <a:lumOff val="25000"/>
                  </a:schemeClr>
                </a:solidFill>
                <a:latin typeface="+mj-ea"/>
                <a:ea typeface="+mj-ea"/>
              </a:rPr>
              <a:t>システム変更履歴書</a:t>
            </a:r>
          </a:p>
        </p:txBody>
      </p:sp>
      <p:sp>
        <p:nvSpPr>
          <p:cNvPr id="37" name="正方形/長方形 36">
            <a:extLst>
              <a:ext uri="{FF2B5EF4-FFF2-40B4-BE49-F238E27FC236}">
                <a16:creationId xmlns:a16="http://schemas.microsoft.com/office/drawing/2014/main" id="{FEB0C1BA-CCC8-4594-8039-A52230615D3C}"/>
              </a:ext>
            </a:extLst>
          </p:cNvPr>
          <p:cNvSpPr/>
          <p:nvPr/>
        </p:nvSpPr>
        <p:spPr bwMode="auto">
          <a:xfrm>
            <a:off x="727461" y="2629866"/>
            <a:ext cx="2592000" cy="1080000"/>
          </a:xfrm>
          <a:prstGeom prst="rect">
            <a:avLst/>
          </a:prstGeom>
          <a:solidFill>
            <a:schemeClr val="accent1"/>
          </a:solidFill>
          <a:ln w="12700">
            <a:solidFill>
              <a:schemeClr val="accent1"/>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228600" indent="-228600">
              <a:buFont typeface="+mj-ea"/>
              <a:buAutoNum type="circleNumDbPlain" startAt="2"/>
            </a:pPr>
            <a:r>
              <a:rPr lang="ja-JP" altLang="en-US" sz="1000" b="1" dirty="0">
                <a:solidFill>
                  <a:schemeClr val="bg1"/>
                </a:solidFill>
                <a:latin typeface="+mj-ea"/>
                <a:ea typeface="+mj-ea"/>
              </a:rPr>
              <a:t>システムの開発に際して作成した書類</a:t>
            </a:r>
          </a:p>
        </p:txBody>
      </p:sp>
      <p:sp>
        <p:nvSpPr>
          <p:cNvPr id="45" name="正方形/長方形 44">
            <a:extLst>
              <a:ext uri="{FF2B5EF4-FFF2-40B4-BE49-F238E27FC236}">
                <a16:creationId xmlns:a16="http://schemas.microsoft.com/office/drawing/2014/main" id="{85AC1C36-ED09-4837-95A1-3AF33DF57C7D}"/>
              </a:ext>
            </a:extLst>
          </p:cNvPr>
          <p:cNvSpPr/>
          <p:nvPr/>
        </p:nvSpPr>
        <p:spPr bwMode="auto">
          <a:xfrm>
            <a:off x="3403396" y="2629866"/>
            <a:ext cx="2772000" cy="1080000"/>
          </a:xfrm>
          <a:prstGeom prst="rect">
            <a:avLst/>
          </a:prstGeom>
          <a:solidFill>
            <a:schemeClr val="bg1"/>
          </a:solidFill>
          <a:ln w="12700">
            <a:solidFill>
              <a:schemeClr val="accent1"/>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171450" indent="-171450">
              <a:buFont typeface="Wingdings" panose="05000000000000000000" pitchFamily="2" charset="2"/>
              <a:buChar char="ü"/>
            </a:pPr>
            <a:r>
              <a:rPr lang="ja-JP" altLang="en-US" sz="1000" dirty="0">
                <a:solidFill>
                  <a:schemeClr val="tx1">
                    <a:lumMod val="75000"/>
                    <a:lumOff val="25000"/>
                  </a:schemeClr>
                </a:solidFill>
                <a:latin typeface="+mj-ea"/>
                <a:ea typeface="+mj-ea"/>
              </a:rPr>
              <a:t>システム仕様書</a:t>
            </a:r>
            <a:endParaRPr lang="en-US" altLang="ja-JP" sz="1000" dirty="0">
              <a:solidFill>
                <a:schemeClr val="tx1">
                  <a:lumMod val="75000"/>
                  <a:lumOff val="25000"/>
                </a:schemeClr>
              </a:solidFill>
              <a:latin typeface="+mj-ea"/>
              <a:ea typeface="+mj-ea"/>
            </a:endParaRPr>
          </a:p>
          <a:p>
            <a:pPr marL="171450" indent="-171450">
              <a:buFont typeface="Wingdings" panose="05000000000000000000" pitchFamily="2" charset="2"/>
              <a:buChar char="ü"/>
            </a:pPr>
            <a:r>
              <a:rPr lang="ja-JP" altLang="en-US" sz="1000" dirty="0">
                <a:solidFill>
                  <a:schemeClr val="tx1">
                    <a:lumMod val="75000"/>
                    <a:lumOff val="25000"/>
                  </a:schemeClr>
                </a:solidFill>
                <a:latin typeface="+mj-ea"/>
                <a:ea typeface="+mj-ea"/>
              </a:rPr>
              <a:t>システム設計書</a:t>
            </a:r>
            <a:endParaRPr lang="en-US" altLang="ja-JP" sz="1000" dirty="0">
              <a:solidFill>
                <a:schemeClr val="tx1">
                  <a:lumMod val="75000"/>
                  <a:lumOff val="25000"/>
                </a:schemeClr>
              </a:solidFill>
              <a:latin typeface="+mj-ea"/>
              <a:ea typeface="+mj-ea"/>
            </a:endParaRPr>
          </a:p>
          <a:p>
            <a:pPr marL="171450" indent="-171450">
              <a:buFont typeface="Wingdings" panose="05000000000000000000" pitchFamily="2" charset="2"/>
              <a:buChar char="ü"/>
            </a:pPr>
            <a:r>
              <a:rPr lang="ja-JP" altLang="en-US" sz="1000" dirty="0">
                <a:solidFill>
                  <a:schemeClr val="tx1">
                    <a:lumMod val="75000"/>
                    <a:lumOff val="25000"/>
                  </a:schemeClr>
                </a:solidFill>
                <a:latin typeface="+mj-ea"/>
                <a:ea typeface="+mj-ea"/>
              </a:rPr>
              <a:t>ファイル定義書</a:t>
            </a:r>
            <a:endParaRPr lang="en-US" altLang="ja-JP" sz="1000" dirty="0">
              <a:solidFill>
                <a:schemeClr val="tx1">
                  <a:lumMod val="75000"/>
                  <a:lumOff val="25000"/>
                </a:schemeClr>
              </a:solidFill>
              <a:latin typeface="+mj-ea"/>
              <a:ea typeface="+mj-ea"/>
            </a:endParaRPr>
          </a:p>
          <a:p>
            <a:pPr marL="171450" indent="-171450">
              <a:buFont typeface="Wingdings" panose="05000000000000000000" pitchFamily="2" charset="2"/>
              <a:buChar char="ü"/>
            </a:pPr>
            <a:r>
              <a:rPr lang="ja-JP" altLang="en-US" sz="1000" dirty="0">
                <a:solidFill>
                  <a:schemeClr val="tx1">
                    <a:lumMod val="75000"/>
                    <a:lumOff val="25000"/>
                  </a:schemeClr>
                </a:solidFill>
                <a:latin typeface="+mj-ea"/>
                <a:ea typeface="+mj-ea"/>
              </a:rPr>
              <a:t>プログラム仕様書</a:t>
            </a:r>
            <a:endParaRPr lang="en-US" altLang="ja-JP" sz="1000" dirty="0">
              <a:solidFill>
                <a:schemeClr val="tx1">
                  <a:lumMod val="75000"/>
                  <a:lumOff val="25000"/>
                </a:schemeClr>
              </a:solidFill>
              <a:latin typeface="+mj-ea"/>
              <a:ea typeface="+mj-ea"/>
            </a:endParaRPr>
          </a:p>
          <a:p>
            <a:pPr marL="171450" indent="-171450">
              <a:buFont typeface="Wingdings" panose="05000000000000000000" pitchFamily="2" charset="2"/>
              <a:buChar char="ü"/>
            </a:pPr>
            <a:r>
              <a:rPr lang="ja-JP" altLang="en-US" sz="1000" dirty="0">
                <a:solidFill>
                  <a:schemeClr val="tx1">
                    <a:lumMod val="75000"/>
                    <a:lumOff val="25000"/>
                  </a:schemeClr>
                </a:solidFill>
                <a:latin typeface="+mj-ea"/>
                <a:ea typeface="+mj-ea"/>
              </a:rPr>
              <a:t>プログラムリスト</a:t>
            </a:r>
          </a:p>
        </p:txBody>
      </p:sp>
      <p:sp>
        <p:nvSpPr>
          <p:cNvPr id="46" name="正方形/長方形 45">
            <a:extLst>
              <a:ext uri="{FF2B5EF4-FFF2-40B4-BE49-F238E27FC236}">
                <a16:creationId xmlns:a16="http://schemas.microsoft.com/office/drawing/2014/main" id="{D9D1CED2-BC0F-4B24-AB18-916BA3B87013}"/>
              </a:ext>
            </a:extLst>
          </p:cNvPr>
          <p:cNvSpPr/>
          <p:nvPr/>
        </p:nvSpPr>
        <p:spPr bwMode="auto">
          <a:xfrm>
            <a:off x="727461" y="3799316"/>
            <a:ext cx="2592000" cy="1080000"/>
          </a:xfrm>
          <a:prstGeom prst="rect">
            <a:avLst/>
          </a:prstGeom>
          <a:solidFill>
            <a:schemeClr val="accent1"/>
          </a:solidFill>
          <a:ln w="12700">
            <a:solidFill>
              <a:schemeClr val="accent1"/>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228600" indent="-228600">
              <a:buFont typeface="+mj-ea"/>
              <a:buAutoNum type="circleNumDbPlain" startAt="3"/>
            </a:pPr>
            <a:r>
              <a:rPr lang="ja-JP" altLang="en-US" sz="1000" b="1" dirty="0">
                <a:solidFill>
                  <a:schemeClr val="bg1"/>
                </a:solidFill>
                <a:latin typeface="+mj-ea"/>
                <a:ea typeface="+mj-ea"/>
              </a:rPr>
              <a:t>システムの操作説明書</a:t>
            </a:r>
          </a:p>
        </p:txBody>
      </p:sp>
      <p:sp>
        <p:nvSpPr>
          <p:cNvPr id="48" name="正方形/長方形 47">
            <a:extLst>
              <a:ext uri="{FF2B5EF4-FFF2-40B4-BE49-F238E27FC236}">
                <a16:creationId xmlns:a16="http://schemas.microsoft.com/office/drawing/2014/main" id="{2B78E09F-A539-480A-87DF-A029D343CD3D}"/>
              </a:ext>
            </a:extLst>
          </p:cNvPr>
          <p:cNvSpPr/>
          <p:nvPr/>
        </p:nvSpPr>
        <p:spPr bwMode="auto">
          <a:xfrm>
            <a:off x="3403396" y="3799316"/>
            <a:ext cx="2772000" cy="1080000"/>
          </a:xfrm>
          <a:prstGeom prst="rect">
            <a:avLst/>
          </a:prstGeom>
          <a:solidFill>
            <a:schemeClr val="bg1"/>
          </a:solidFill>
          <a:ln w="12700">
            <a:solidFill>
              <a:schemeClr val="accent1"/>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171450" indent="-171450">
              <a:buFont typeface="Wingdings" panose="05000000000000000000" pitchFamily="2" charset="2"/>
              <a:buChar char="ü"/>
            </a:pPr>
            <a:r>
              <a:rPr lang="ja-JP" altLang="en-US" sz="1000" dirty="0">
                <a:solidFill>
                  <a:schemeClr val="tx1">
                    <a:lumMod val="75000"/>
                    <a:lumOff val="25000"/>
                  </a:schemeClr>
                </a:solidFill>
                <a:latin typeface="+mj-ea"/>
                <a:ea typeface="+mj-ea"/>
              </a:rPr>
              <a:t>操作マニュアル</a:t>
            </a:r>
            <a:endParaRPr lang="en-US" altLang="ja-JP" sz="1000" dirty="0">
              <a:solidFill>
                <a:schemeClr val="tx1">
                  <a:lumMod val="75000"/>
                  <a:lumOff val="25000"/>
                </a:schemeClr>
              </a:solidFill>
              <a:latin typeface="+mj-ea"/>
              <a:ea typeface="+mj-ea"/>
            </a:endParaRPr>
          </a:p>
          <a:p>
            <a:pPr marL="171450" indent="-171450">
              <a:buFont typeface="Wingdings" panose="05000000000000000000" pitchFamily="2" charset="2"/>
              <a:buChar char="ü"/>
            </a:pPr>
            <a:r>
              <a:rPr lang="ja-JP" altLang="en-US" sz="1000" dirty="0">
                <a:solidFill>
                  <a:schemeClr val="tx1">
                    <a:lumMod val="75000"/>
                    <a:lumOff val="25000"/>
                  </a:schemeClr>
                </a:solidFill>
                <a:latin typeface="+mj-ea"/>
                <a:ea typeface="+mj-ea"/>
              </a:rPr>
              <a:t>運用マニュアル</a:t>
            </a:r>
            <a:endParaRPr lang="en-US" altLang="ja-JP" sz="1000" dirty="0">
              <a:solidFill>
                <a:schemeClr val="tx1">
                  <a:lumMod val="75000"/>
                  <a:lumOff val="25000"/>
                </a:schemeClr>
              </a:solidFill>
              <a:latin typeface="+mj-ea"/>
              <a:ea typeface="+mj-ea"/>
            </a:endParaRPr>
          </a:p>
        </p:txBody>
      </p:sp>
      <p:sp>
        <p:nvSpPr>
          <p:cNvPr id="50" name="正方形/長方形 49">
            <a:extLst>
              <a:ext uri="{FF2B5EF4-FFF2-40B4-BE49-F238E27FC236}">
                <a16:creationId xmlns:a16="http://schemas.microsoft.com/office/drawing/2014/main" id="{DE5225BD-6619-433A-AF28-151AE300930C}"/>
              </a:ext>
            </a:extLst>
          </p:cNvPr>
          <p:cNvSpPr/>
          <p:nvPr/>
        </p:nvSpPr>
        <p:spPr bwMode="auto">
          <a:xfrm>
            <a:off x="727461" y="4980415"/>
            <a:ext cx="2592000" cy="1080000"/>
          </a:xfrm>
          <a:prstGeom prst="rect">
            <a:avLst/>
          </a:prstGeom>
          <a:solidFill>
            <a:schemeClr val="accent1"/>
          </a:solidFill>
          <a:ln w="12700">
            <a:solidFill>
              <a:schemeClr val="accent1"/>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228600" indent="-228600">
              <a:buFont typeface="+mj-ea"/>
              <a:buAutoNum type="circleNumDbPlain" startAt="4"/>
            </a:pPr>
            <a:r>
              <a:rPr lang="ja-JP" altLang="en-US" sz="1000" b="1" dirty="0">
                <a:solidFill>
                  <a:schemeClr val="bg1"/>
                </a:solidFill>
                <a:latin typeface="+mj-ea"/>
                <a:ea typeface="+mj-ea"/>
              </a:rPr>
              <a:t>電子計算機処理に関する事務手続きを明らかにした書類（電子計算機処理を他の者に委託する場合にはその委託に係る契約書等）並びに電磁的記録の備付け及び保存に関する事務手続きを明らかにするした書類</a:t>
            </a:r>
          </a:p>
        </p:txBody>
      </p:sp>
      <p:sp>
        <p:nvSpPr>
          <p:cNvPr id="51" name="正方形/長方形 50">
            <a:extLst>
              <a:ext uri="{FF2B5EF4-FFF2-40B4-BE49-F238E27FC236}">
                <a16:creationId xmlns:a16="http://schemas.microsoft.com/office/drawing/2014/main" id="{9A4C5C30-08FB-44E3-850C-D10197CAB792}"/>
              </a:ext>
            </a:extLst>
          </p:cNvPr>
          <p:cNvSpPr/>
          <p:nvPr/>
        </p:nvSpPr>
        <p:spPr bwMode="auto">
          <a:xfrm>
            <a:off x="3403396" y="4980416"/>
            <a:ext cx="2772000" cy="1080000"/>
          </a:xfrm>
          <a:prstGeom prst="rect">
            <a:avLst/>
          </a:prstGeom>
          <a:solidFill>
            <a:schemeClr val="bg1"/>
          </a:solidFill>
          <a:ln w="12700">
            <a:solidFill>
              <a:schemeClr val="accent1"/>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171450" indent="-171450">
              <a:buFont typeface="Wingdings" panose="05000000000000000000" pitchFamily="2" charset="2"/>
              <a:buChar char="ü"/>
            </a:pPr>
            <a:r>
              <a:rPr lang="ja-JP" altLang="en-US" sz="1000" dirty="0">
                <a:solidFill>
                  <a:schemeClr val="tx1">
                    <a:lumMod val="75000"/>
                    <a:lumOff val="25000"/>
                  </a:schemeClr>
                </a:solidFill>
                <a:latin typeface="+mj-ea"/>
                <a:ea typeface="+mj-ea"/>
              </a:rPr>
              <a:t>入出力処理の手順、日程及び担当部署並びに電磁的記録の保存等の手順及び担当部署などを明らかにした書類</a:t>
            </a:r>
            <a:br>
              <a:rPr lang="en-US" altLang="ja-JP" sz="1000" dirty="0">
                <a:solidFill>
                  <a:schemeClr val="tx1">
                    <a:lumMod val="75000"/>
                    <a:lumOff val="25000"/>
                  </a:schemeClr>
                </a:solidFill>
                <a:latin typeface="+mj-ea"/>
                <a:ea typeface="+mj-ea"/>
              </a:rPr>
            </a:br>
            <a:r>
              <a:rPr lang="ja-JP" altLang="en-US" sz="1000" dirty="0">
                <a:solidFill>
                  <a:schemeClr val="tx1">
                    <a:lumMod val="75000"/>
                    <a:lumOff val="25000"/>
                  </a:schemeClr>
                </a:solidFill>
                <a:latin typeface="+mj-ea"/>
                <a:ea typeface="+mj-ea"/>
              </a:rPr>
              <a:t>（例：業務フローチャート図）</a:t>
            </a:r>
            <a:endParaRPr lang="en-US" altLang="ja-JP" sz="1000" dirty="0">
              <a:solidFill>
                <a:schemeClr val="tx1">
                  <a:lumMod val="75000"/>
                  <a:lumOff val="25000"/>
                </a:schemeClr>
              </a:solidFill>
              <a:latin typeface="+mj-ea"/>
              <a:ea typeface="+mj-ea"/>
            </a:endParaRPr>
          </a:p>
        </p:txBody>
      </p:sp>
      <p:sp>
        <p:nvSpPr>
          <p:cNvPr id="52" name="正方形/長方形 51">
            <a:extLst>
              <a:ext uri="{FF2B5EF4-FFF2-40B4-BE49-F238E27FC236}">
                <a16:creationId xmlns:a16="http://schemas.microsoft.com/office/drawing/2014/main" id="{FCAFD4BB-1D69-4F6D-8476-FD6B6B3FA26A}"/>
              </a:ext>
            </a:extLst>
          </p:cNvPr>
          <p:cNvSpPr/>
          <p:nvPr/>
        </p:nvSpPr>
        <p:spPr bwMode="auto">
          <a:xfrm>
            <a:off x="6281319" y="1122992"/>
            <a:ext cx="1008000" cy="252000"/>
          </a:xfrm>
          <a:prstGeom prst="rect">
            <a:avLst/>
          </a:prstGeom>
          <a:solidFill>
            <a:schemeClr val="tx2"/>
          </a:solidFill>
          <a:ln w="12700">
            <a:solidFill>
              <a:schemeClr val="tx2"/>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0" anchor="ctr" anchorCtr="0" compatLnSpc="1">
            <a:prstTxWarp prst="textNoShape">
              <a:avLst/>
            </a:prstTxWarp>
          </a:bodyPr>
          <a:lstStyle/>
          <a:p>
            <a:pPr algn="ctr"/>
            <a:r>
              <a:rPr lang="ja-JP" altLang="en-US" sz="1000" b="1" dirty="0">
                <a:solidFill>
                  <a:schemeClr val="bg1"/>
                </a:solidFill>
                <a:latin typeface="+mj-ea"/>
                <a:ea typeface="+mj-ea"/>
              </a:rPr>
              <a:t>開発</a:t>
            </a:r>
            <a:endParaRPr lang="en-US" altLang="ja-JP" sz="1000" b="1" dirty="0">
              <a:solidFill>
                <a:schemeClr val="bg1"/>
              </a:solidFill>
              <a:latin typeface="+mj-ea"/>
              <a:ea typeface="+mj-ea"/>
            </a:endParaRPr>
          </a:p>
        </p:txBody>
      </p:sp>
      <p:sp>
        <p:nvSpPr>
          <p:cNvPr id="53" name="正方形/長方形 52">
            <a:extLst>
              <a:ext uri="{FF2B5EF4-FFF2-40B4-BE49-F238E27FC236}">
                <a16:creationId xmlns:a16="http://schemas.microsoft.com/office/drawing/2014/main" id="{5F6B7737-F726-49D0-94B9-02B70FF1E5FC}"/>
              </a:ext>
            </a:extLst>
          </p:cNvPr>
          <p:cNvSpPr/>
          <p:nvPr/>
        </p:nvSpPr>
        <p:spPr bwMode="auto">
          <a:xfrm>
            <a:off x="6281319" y="1450347"/>
            <a:ext cx="1008000" cy="1080000"/>
          </a:xfrm>
          <a:prstGeom prst="rect">
            <a:avLst/>
          </a:prstGeom>
          <a:solidFill>
            <a:schemeClr val="bg1"/>
          </a:solidFill>
          <a:ln w="12700">
            <a:solidFill>
              <a:schemeClr val="accent1"/>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algn="ctr"/>
            <a:r>
              <a:rPr lang="ja-JP" altLang="en-US" sz="1100" dirty="0">
                <a:solidFill>
                  <a:schemeClr val="tx1">
                    <a:lumMod val="75000"/>
                    <a:lumOff val="25000"/>
                  </a:schemeClr>
                </a:solidFill>
                <a:latin typeface="+mj-ea"/>
                <a:ea typeface="+mj-ea"/>
              </a:rPr>
              <a:t>〇</a:t>
            </a:r>
          </a:p>
        </p:txBody>
      </p:sp>
      <p:sp>
        <p:nvSpPr>
          <p:cNvPr id="54" name="正方形/長方形 53">
            <a:extLst>
              <a:ext uri="{FF2B5EF4-FFF2-40B4-BE49-F238E27FC236}">
                <a16:creationId xmlns:a16="http://schemas.microsoft.com/office/drawing/2014/main" id="{C207FE7C-7595-4722-B5AE-39558CF3043E}"/>
              </a:ext>
            </a:extLst>
          </p:cNvPr>
          <p:cNvSpPr/>
          <p:nvPr/>
        </p:nvSpPr>
        <p:spPr bwMode="auto">
          <a:xfrm>
            <a:off x="6281319" y="2629866"/>
            <a:ext cx="1008000" cy="1080000"/>
          </a:xfrm>
          <a:prstGeom prst="rect">
            <a:avLst/>
          </a:prstGeom>
          <a:solidFill>
            <a:schemeClr val="bg1"/>
          </a:solidFill>
          <a:ln w="12700">
            <a:solidFill>
              <a:schemeClr val="accent1"/>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algn="ctr"/>
            <a:r>
              <a:rPr lang="ja-JP" altLang="en-US" sz="1100" dirty="0">
                <a:solidFill>
                  <a:schemeClr val="tx1">
                    <a:lumMod val="75000"/>
                    <a:lumOff val="25000"/>
                  </a:schemeClr>
                </a:solidFill>
                <a:latin typeface="+mj-ea"/>
                <a:ea typeface="+mj-ea"/>
              </a:rPr>
              <a:t>〇</a:t>
            </a:r>
          </a:p>
        </p:txBody>
      </p:sp>
      <p:sp>
        <p:nvSpPr>
          <p:cNvPr id="55" name="正方形/長方形 54">
            <a:extLst>
              <a:ext uri="{FF2B5EF4-FFF2-40B4-BE49-F238E27FC236}">
                <a16:creationId xmlns:a16="http://schemas.microsoft.com/office/drawing/2014/main" id="{6BC025D6-6D8A-4107-8E8B-EEB31C4FA4E8}"/>
              </a:ext>
            </a:extLst>
          </p:cNvPr>
          <p:cNvSpPr/>
          <p:nvPr/>
        </p:nvSpPr>
        <p:spPr bwMode="auto">
          <a:xfrm>
            <a:off x="6281319" y="3799316"/>
            <a:ext cx="1008000" cy="1080000"/>
          </a:xfrm>
          <a:prstGeom prst="rect">
            <a:avLst/>
          </a:prstGeom>
          <a:solidFill>
            <a:schemeClr val="bg1"/>
          </a:solidFill>
          <a:ln w="12700">
            <a:solidFill>
              <a:schemeClr val="accent1"/>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algn="ctr"/>
            <a:r>
              <a:rPr lang="ja-JP" altLang="en-US" sz="1100" dirty="0">
                <a:solidFill>
                  <a:schemeClr val="tx1">
                    <a:lumMod val="75000"/>
                    <a:lumOff val="25000"/>
                  </a:schemeClr>
                </a:solidFill>
                <a:latin typeface="+mj-ea"/>
                <a:ea typeface="+mj-ea"/>
              </a:rPr>
              <a:t>〇</a:t>
            </a:r>
          </a:p>
        </p:txBody>
      </p:sp>
      <p:sp>
        <p:nvSpPr>
          <p:cNvPr id="56" name="正方形/長方形 55">
            <a:extLst>
              <a:ext uri="{FF2B5EF4-FFF2-40B4-BE49-F238E27FC236}">
                <a16:creationId xmlns:a16="http://schemas.microsoft.com/office/drawing/2014/main" id="{7ED85848-F579-4293-A5B9-70DD65AB173F}"/>
              </a:ext>
            </a:extLst>
          </p:cNvPr>
          <p:cNvSpPr/>
          <p:nvPr/>
        </p:nvSpPr>
        <p:spPr bwMode="auto">
          <a:xfrm>
            <a:off x="6281319" y="4980416"/>
            <a:ext cx="1008000" cy="1080000"/>
          </a:xfrm>
          <a:prstGeom prst="rect">
            <a:avLst/>
          </a:prstGeom>
          <a:solidFill>
            <a:schemeClr val="bg1"/>
          </a:solidFill>
          <a:ln w="12700">
            <a:solidFill>
              <a:schemeClr val="accent1"/>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algn="ctr"/>
            <a:r>
              <a:rPr lang="ja-JP" altLang="en-US" sz="1100" dirty="0">
                <a:solidFill>
                  <a:schemeClr val="tx1">
                    <a:lumMod val="75000"/>
                    <a:lumOff val="25000"/>
                  </a:schemeClr>
                </a:solidFill>
                <a:latin typeface="+mj-ea"/>
                <a:ea typeface="+mj-ea"/>
              </a:rPr>
              <a:t>〇</a:t>
            </a:r>
          </a:p>
        </p:txBody>
      </p:sp>
      <p:sp>
        <p:nvSpPr>
          <p:cNvPr id="58" name="正方形/長方形 57">
            <a:extLst>
              <a:ext uri="{FF2B5EF4-FFF2-40B4-BE49-F238E27FC236}">
                <a16:creationId xmlns:a16="http://schemas.microsoft.com/office/drawing/2014/main" id="{BC998DAC-2155-4ABB-AEB7-6B5903D64B61}"/>
              </a:ext>
            </a:extLst>
          </p:cNvPr>
          <p:cNvSpPr/>
          <p:nvPr/>
        </p:nvSpPr>
        <p:spPr bwMode="auto">
          <a:xfrm>
            <a:off x="7385910" y="1122992"/>
            <a:ext cx="1008000" cy="252000"/>
          </a:xfrm>
          <a:prstGeom prst="rect">
            <a:avLst/>
          </a:prstGeom>
          <a:solidFill>
            <a:schemeClr val="tx2"/>
          </a:solidFill>
          <a:ln w="12700">
            <a:solidFill>
              <a:schemeClr val="tx2"/>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0" anchor="ctr" anchorCtr="0" compatLnSpc="1">
            <a:prstTxWarp prst="textNoShape">
              <a:avLst/>
            </a:prstTxWarp>
          </a:bodyPr>
          <a:lstStyle/>
          <a:p>
            <a:pPr algn="ctr"/>
            <a:r>
              <a:rPr lang="ja-JP" altLang="en-US" sz="1000" b="1" dirty="0">
                <a:solidFill>
                  <a:schemeClr val="bg1"/>
                </a:solidFill>
                <a:latin typeface="+mj-ea"/>
                <a:ea typeface="+mj-ea"/>
              </a:rPr>
              <a:t>市販</a:t>
            </a:r>
            <a:endParaRPr lang="en-US" altLang="ja-JP" sz="1000" b="1" dirty="0">
              <a:solidFill>
                <a:schemeClr val="bg1"/>
              </a:solidFill>
              <a:latin typeface="+mj-ea"/>
              <a:ea typeface="+mj-ea"/>
            </a:endParaRPr>
          </a:p>
        </p:txBody>
      </p:sp>
      <p:sp>
        <p:nvSpPr>
          <p:cNvPr id="59" name="正方形/長方形 58">
            <a:extLst>
              <a:ext uri="{FF2B5EF4-FFF2-40B4-BE49-F238E27FC236}">
                <a16:creationId xmlns:a16="http://schemas.microsoft.com/office/drawing/2014/main" id="{63818CE2-A657-4658-B9F8-F65C0C863C25}"/>
              </a:ext>
            </a:extLst>
          </p:cNvPr>
          <p:cNvSpPr/>
          <p:nvPr/>
        </p:nvSpPr>
        <p:spPr bwMode="auto">
          <a:xfrm>
            <a:off x="7385910" y="1450347"/>
            <a:ext cx="1008000" cy="1080000"/>
          </a:xfrm>
          <a:prstGeom prst="rect">
            <a:avLst/>
          </a:prstGeom>
          <a:solidFill>
            <a:schemeClr val="bg1"/>
          </a:solidFill>
          <a:ln w="12700">
            <a:solidFill>
              <a:schemeClr val="accent1"/>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algn="ctr"/>
            <a:r>
              <a:rPr lang="en-US" altLang="ja-JP" sz="1100" dirty="0">
                <a:solidFill>
                  <a:schemeClr val="tx1">
                    <a:lumMod val="75000"/>
                    <a:lumOff val="25000"/>
                  </a:schemeClr>
                </a:solidFill>
                <a:latin typeface="+mj-ea"/>
                <a:ea typeface="+mj-ea"/>
              </a:rPr>
              <a:t>-</a:t>
            </a:r>
            <a:endParaRPr lang="ja-JP" altLang="en-US" sz="1100" dirty="0">
              <a:solidFill>
                <a:schemeClr val="tx1">
                  <a:lumMod val="75000"/>
                  <a:lumOff val="25000"/>
                </a:schemeClr>
              </a:solidFill>
              <a:latin typeface="+mj-ea"/>
              <a:ea typeface="+mj-ea"/>
            </a:endParaRPr>
          </a:p>
        </p:txBody>
      </p:sp>
      <p:sp>
        <p:nvSpPr>
          <p:cNvPr id="60" name="正方形/長方形 59">
            <a:extLst>
              <a:ext uri="{FF2B5EF4-FFF2-40B4-BE49-F238E27FC236}">
                <a16:creationId xmlns:a16="http://schemas.microsoft.com/office/drawing/2014/main" id="{F88AC387-492A-4BCD-9843-1601785FAD50}"/>
              </a:ext>
            </a:extLst>
          </p:cNvPr>
          <p:cNvSpPr/>
          <p:nvPr/>
        </p:nvSpPr>
        <p:spPr bwMode="auto">
          <a:xfrm>
            <a:off x="7385910" y="2629866"/>
            <a:ext cx="1008000" cy="1080000"/>
          </a:xfrm>
          <a:prstGeom prst="rect">
            <a:avLst/>
          </a:prstGeom>
          <a:solidFill>
            <a:schemeClr val="bg1"/>
          </a:solidFill>
          <a:ln w="12700">
            <a:solidFill>
              <a:schemeClr val="accent1"/>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algn="ctr"/>
            <a:r>
              <a:rPr lang="en-US" altLang="ja-JP" sz="1100" dirty="0">
                <a:solidFill>
                  <a:schemeClr val="tx1">
                    <a:lumMod val="75000"/>
                    <a:lumOff val="25000"/>
                  </a:schemeClr>
                </a:solidFill>
                <a:latin typeface="+mj-ea"/>
                <a:ea typeface="+mj-ea"/>
              </a:rPr>
              <a:t>-</a:t>
            </a:r>
            <a:endParaRPr lang="ja-JP" altLang="en-US" sz="1100" dirty="0">
              <a:solidFill>
                <a:schemeClr val="tx1">
                  <a:lumMod val="75000"/>
                  <a:lumOff val="25000"/>
                </a:schemeClr>
              </a:solidFill>
              <a:latin typeface="+mj-ea"/>
              <a:ea typeface="+mj-ea"/>
            </a:endParaRPr>
          </a:p>
        </p:txBody>
      </p:sp>
      <p:sp>
        <p:nvSpPr>
          <p:cNvPr id="61" name="正方形/長方形 60">
            <a:extLst>
              <a:ext uri="{FF2B5EF4-FFF2-40B4-BE49-F238E27FC236}">
                <a16:creationId xmlns:a16="http://schemas.microsoft.com/office/drawing/2014/main" id="{36BAAC4C-5C23-4C9E-BE6B-A169A72D5B2F}"/>
              </a:ext>
            </a:extLst>
          </p:cNvPr>
          <p:cNvSpPr/>
          <p:nvPr/>
        </p:nvSpPr>
        <p:spPr bwMode="auto">
          <a:xfrm>
            <a:off x="7385910" y="3799316"/>
            <a:ext cx="1008000" cy="1080000"/>
          </a:xfrm>
          <a:prstGeom prst="rect">
            <a:avLst/>
          </a:prstGeom>
          <a:solidFill>
            <a:schemeClr val="bg1"/>
          </a:solidFill>
          <a:ln w="12700">
            <a:solidFill>
              <a:schemeClr val="accent1"/>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algn="ctr"/>
            <a:r>
              <a:rPr lang="ja-JP" altLang="en-US" sz="1100" dirty="0">
                <a:solidFill>
                  <a:schemeClr val="tx1">
                    <a:lumMod val="75000"/>
                    <a:lumOff val="25000"/>
                  </a:schemeClr>
                </a:solidFill>
                <a:latin typeface="+mj-ea"/>
                <a:ea typeface="+mj-ea"/>
              </a:rPr>
              <a:t>〇</a:t>
            </a:r>
          </a:p>
        </p:txBody>
      </p:sp>
      <p:sp>
        <p:nvSpPr>
          <p:cNvPr id="62" name="正方形/長方形 61">
            <a:extLst>
              <a:ext uri="{FF2B5EF4-FFF2-40B4-BE49-F238E27FC236}">
                <a16:creationId xmlns:a16="http://schemas.microsoft.com/office/drawing/2014/main" id="{87115C0B-AE03-42EF-B873-D2EB9F35C491}"/>
              </a:ext>
            </a:extLst>
          </p:cNvPr>
          <p:cNvSpPr/>
          <p:nvPr/>
        </p:nvSpPr>
        <p:spPr bwMode="auto">
          <a:xfrm>
            <a:off x="7385910" y="4980416"/>
            <a:ext cx="1008000" cy="1080000"/>
          </a:xfrm>
          <a:prstGeom prst="rect">
            <a:avLst/>
          </a:prstGeom>
          <a:solidFill>
            <a:schemeClr val="bg1"/>
          </a:solidFill>
          <a:ln w="12700">
            <a:solidFill>
              <a:schemeClr val="accent1"/>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algn="ctr"/>
            <a:r>
              <a:rPr lang="ja-JP" altLang="en-US" sz="1100" dirty="0">
                <a:solidFill>
                  <a:schemeClr val="tx1">
                    <a:lumMod val="75000"/>
                    <a:lumOff val="25000"/>
                  </a:schemeClr>
                </a:solidFill>
                <a:latin typeface="+mj-ea"/>
                <a:ea typeface="+mj-ea"/>
              </a:rPr>
              <a:t>〇</a:t>
            </a:r>
          </a:p>
        </p:txBody>
      </p:sp>
      <p:sp>
        <p:nvSpPr>
          <p:cNvPr id="4" name="四角形: 角を丸くする 3">
            <a:extLst>
              <a:ext uri="{FF2B5EF4-FFF2-40B4-BE49-F238E27FC236}">
                <a16:creationId xmlns:a16="http://schemas.microsoft.com/office/drawing/2014/main" id="{92EF3452-0F8A-42E1-9ADC-2527B145FA15}"/>
              </a:ext>
            </a:extLst>
          </p:cNvPr>
          <p:cNvSpPr/>
          <p:nvPr/>
        </p:nvSpPr>
        <p:spPr bwMode="auto">
          <a:xfrm>
            <a:off x="7336405" y="1085668"/>
            <a:ext cx="1101926" cy="5035212"/>
          </a:xfrm>
          <a:prstGeom prst="roundRect">
            <a:avLst>
              <a:gd name="adj" fmla="val 3361"/>
            </a:avLst>
          </a:prstGeom>
          <a:noFill/>
          <a:ln w="25400" cap="flat" cmpd="sng" algn="ctr">
            <a:solidFill>
              <a:srgbClr val="B61703"/>
            </a:solidFill>
            <a:prstDash val="solid"/>
            <a:round/>
            <a:headEnd type="none" w="med" len="med"/>
            <a:tailEnd type="none" w="med" len="med"/>
          </a:ln>
          <a:effectLst/>
        </p:spPr>
        <p:txBody>
          <a:bodyPr rtlCol="0" anchor="ctr"/>
          <a:lstStyle/>
          <a:p>
            <a:pPr algn="ctr"/>
            <a:endParaRPr kumimoji="1" lang="ja-JP" altLang="en-US"/>
          </a:p>
        </p:txBody>
      </p:sp>
      <p:sp>
        <p:nvSpPr>
          <p:cNvPr id="3" name="コンテンツ プレースホルダー 2">
            <a:extLst>
              <a:ext uri="{FF2B5EF4-FFF2-40B4-BE49-F238E27FC236}">
                <a16:creationId xmlns:a16="http://schemas.microsoft.com/office/drawing/2014/main" id="{591AC3F3-0FE3-40E3-B632-CF983F18A853}"/>
              </a:ext>
            </a:extLst>
          </p:cNvPr>
          <p:cNvSpPr txBox="1">
            <a:spLocks/>
          </p:cNvSpPr>
          <p:nvPr/>
        </p:nvSpPr>
        <p:spPr bwMode="auto">
          <a:xfrm>
            <a:off x="3380183" y="4270233"/>
            <a:ext cx="2808000" cy="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000" tIns="45720" rIns="91440" bIns="45720" numCol="1" anchor="t" anchorCtr="0" compatLnSpc="1">
            <a:prstTxWarp prst="textNoShape">
              <a:avLst/>
            </a:prstTxWarp>
          </a:bodyPr>
          <a:lstStyle>
            <a:lvl1pPr marL="0" indent="0" algn="l" rtl="0" eaLnBrk="0" fontAlgn="base" hangingPunct="0">
              <a:spcBef>
                <a:spcPct val="20000"/>
              </a:spcBef>
              <a:spcAft>
                <a:spcPct val="0"/>
              </a:spcAft>
              <a:buClr>
                <a:schemeClr val="bg1"/>
              </a:buClr>
              <a:buFont typeface="Arial" pitchFamily="34" charset="0"/>
              <a:buChar char="•"/>
              <a:defRPr kumimoji="1" sz="1400" b="0">
                <a:solidFill>
                  <a:schemeClr val="tx1">
                    <a:lumMod val="75000"/>
                    <a:lumOff val="25000"/>
                  </a:schemeClr>
                </a:solidFill>
                <a:latin typeface="メイリオ" panose="020B0604030504040204" pitchFamily="50" charset="-128"/>
                <a:ea typeface="+mj-ea"/>
                <a:cs typeface="メイリオ" panose="020B0604030504040204" pitchFamily="50" charset="-128"/>
              </a:defRPr>
            </a:lvl1pPr>
            <a:lvl2pPr marL="265113" indent="-179388" algn="l" rtl="0" eaLnBrk="0" fontAlgn="base" hangingPunct="0">
              <a:spcBef>
                <a:spcPct val="20000"/>
              </a:spcBef>
              <a:spcAft>
                <a:spcPct val="0"/>
              </a:spcAft>
              <a:buClr>
                <a:srgbClr val="B60005"/>
              </a:buClr>
              <a:buFont typeface="Arial" pitchFamily="34" charset="0"/>
              <a:buChar char="•"/>
              <a:defRPr kumimoji="1" sz="1400" b="0">
                <a:solidFill>
                  <a:schemeClr val="tx1">
                    <a:lumMod val="75000"/>
                    <a:lumOff val="25000"/>
                  </a:schemeClr>
                </a:solidFill>
                <a:latin typeface="メイリオ" panose="020B0604030504040204" pitchFamily="50" charset="-128"/>
                <a:ea typeface="+mj-ea"/>
                <a:cs typeface="メイリオ" panose="020B0604030504040204" pitchFamily="50" charset="-128"/>
              </a:defRPr>
            </a:lvl2pPr>
            <a:lvl3pPr marL="442913" indent="-179388" algn="l" rtl="0" eaLnBrk="0" fontAlgn="base" hangingPunct="0">
              <a:spcBef>
                <a:spcPct val="20000"/>
              </a:spcBef>
              <a:spcAft>
                <a:spcPct val="0"/>
              </a:spcAft>
              <a:buClr>
                <a:srgbClr val="B60005"/>
              </a:buClr>
              <a:buFont typeface="Arial" pitchFamily="34" charset="0"/>
              <a:buChar char="̵"/>
              <a:defRPr kumimoji="1" sz="1400" b="0">
                <a:solidFill>
                  <a:schemeClr val="tx1">
                    <a:lumMod val="75000"/>
                    <a:lumOff val="25000"/>
                  </a:schemeClr>
                </a:solidFill>
                <a:latin typeface="メイリオ" panose="020B0604030504040204" pitchFamily="50" charset="-128"/>
                <a:ea typeface="+mj-ea"/>
                <a:cs typeface="メイリオ" panose="020B0604030504040204" pitchFamily="50" charset="-128"/>
              </a:defRPr>
            </a:lvl3pPr>
            <a:lvl4pPr marL="623888" indent="-179388" algn="l" rtl="0" eaLnBrk="0" fontAlgn="base" hangingPunct="0">
              <a:spcBef>
                <a:spcPct val="20000"/>
              </a:spcBef>
              <a:spcAft>
                <a:spcPct val="0"/>
              </a:spcAft>
              <a:buClr>
                <a:srgbClr val="B60005"/>
              </a:buClr>
              <a:buFont typeface="Wingdings" pitchFamily="2" charset="2"/>
              <a:buChar char="Ø"/>
              <a:defRPr kumimoji="1" sz="1400" b="0">
                <a:solidFill>
                  <a:schemeClr val="tx1">
                    <a:lumMod val="75000"/>
                    <a:lumOff val="25000"/>
                  </a:schemeClr>
                </a:solidFill>
                <a:latin typeface="メイリオ" panose="020B0604030504040204" pitchFamily="50" charset="-128"/>
                <a:ea typeface="+mj-ea"/>
                <a:cs typeface="メイリオ" panose="020B0604030504040204" pitchFamily="50" charset="-128"/>
              </a:defRPr>
            </a:lvl4pPr>
            <a:lvl5pPr marL="812800" indent="-179388" algn="l" defTabSz="714375" rtl="0" eaLnBrk="0" fontAlgn="base" hangingPunct="0">
              <a:spcBef>
                <a:spcPct val="20000"/>
              </a:spcBef>
              <a:spcAft>
                <a:spcPct val="0"/>
              </a:spcAft>
              <a:buClr>
                <a:srgbClr val="B60005"/>
              </a:buClr>
              <a:buFont typeface="Wingdings" pitchFamily="2" charset="2"/>
              <a:buChar char="p"/>
              <a:defRPr kumimoji="1" sz="1400" b="0">
                <a:solidFill>
                  <a:schemeClr val="tx1">
                    <a:lumMod val="75000"/>
                    <a:lumOff val="25000"/>
                  </a:schemeClr>
                </a:solidFill>
                <a:latin typeface="メイリオ" panose="020B0604030504040204" pitchFamily="50" charset="-128"/>
                <a:ea typeface="+mj-ea"/>
                <a:cs typeface="メイリオ" panose="020B0604030504040204" pitchFamily="50" charset="-128"/>
              </a:defRPr>
            </a:lvl5pPr>
            <a:lvl6pPr marL="2514600" indent="-228600"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6pPr>
            <a:lvl7pPr marL="2971800" indent="-228600"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7pPr>
            <a:lvl8pPr marL="3429000" indent="-228600"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8pPr>
            <a:lvl9pPr marL="3886200" indent="-228600"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9pPr>
          </a:lstStyle>
          <a:p>
            <a:pPr marL="171450" indent="-171450" hangingPunct="1">
              <a:spcBef>
                <a:spcPts val="0"/>
              </a:spcBef>
              <a:spcAft>
                <a:spcPts val="1200"/>
              </a:spcAft>
              <a:buClr>
                <a:srgbClr val="B60005"/>
              </a:buClr>
              <a:buFont typeface="メイリオ" panose="020B0604030504040204" pitchFamily="50" charset="-128"/>
              <a:buChar char="※"/>
            </a:pPr>
            <a:r>
              <a:rPr lang="ja-JP" altLang="en-US" sz="800" dirty="0">
                <a:solidFill>
                  <a:srgbClr val="B60005"/>
                </a:solidFill>
                <a:latin typeface="+mj-ea"/>
              </a:rPr>
              <a:t>システムの操作説明書に関する備付け資料となる「操作マニュアル」「運用マニュアル」等については、システムベンダーより提供された貴社がすでに保有しているものを活用することを前提としております。</a:t>
            </a:r>
            <a:endParaRPr lang="en-US" altLang="ja-JP" sz="800" dirty="0">
              <a:solidFill>
                <a:srgbClr val="B60005"/>
              </a:solidFill>
              <a:latin typeface="+mj-ea"/>
            </a:endParaRPr>
          </a:p>
        </p:txBody>
      </p:sp>
    </p:spTree>
    <p:extLst>
      <p:ext uri="{BB962C8B-B14F-4D97-AF65-F5344CB8AC3E}">
        <p14:creationId xmlns:p14="http://schemas.microsoft.com/office/powerpoint/2010/main" val="29820291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タイトル 5">
            <a:extLst>
              <a:ext uri="{FF2B5EF4-FFF2-40B4-BE49-F238E27FC236}">
                <a16:creationId xmlns:a16="http://schemas.microsoft.com/office/drawing/2014/main" id="{A313433D-A1FC-43EC-955E-B242529383CD}"/>
              </a:ext>
            </a:extLst>
          </p:cNvPr>
          <p:cNvSpPr>
            <a:spLocks noGrp="1"/>
          </p:cNvSpPr>
          <p:nvPr>
            <p:ph type="title"/>
          </p:nvPr>
        </p:nvSpPr>
        <p:spPr/>
        <p:txBody>
          <a:bodyPr/>
          <a:lstStyle/>
          <a:p>
            <a:r>
              <a:rPr lang="ja-JP" altLang="en-US"/>
              <a:t>電子帳簿保存法とは</a:t>
            </a:r>
            <a:endParaRPr lang="ja-JP" altLang="en-US" dirty="0"/>
          </a:p>
        </p:txBody>
      </p:sp>
      <p:sp>
        <p:nvSpPr>
          <p:cNvPr id="23" name="正方形/長方形 22">
            <a:extLst>
              <a:ext uri="{FF2B5EF4-FFF2-40B4-BE49-F238E27FC236}">
                <a16:creationId xmlns:a16="http://schemas.microsoft.com/office/drawing/2014/main" id="{66E0286D-2D1F-41D4-9999-C8DE28E08274}"/>
              </a:ext>
            </a:extLst>
          </p:cNvPr>
          <p:cNvSpPr/>
          <p:nvPr/>
        </p:nvSpPr>
        <p:spPr bwMode="auto">
          <a:xfrm>
            <a:off x="699385" y="1565614"/>
            <a:ext cx="5859713" cy="585216"/>
          </a:xfrm>
          <a:prstGeom prst="rect">
            <a:avLst/>
          </a:prstGeom>
          <a:solidFill>
            <a:srgbClr val="001E60"/>
          </a:solidFill>
          <a:ln>
            <a:solidFill>
              <a:srgbClr val="001E60"/>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68580" tIns="34290" rIns="68580" bIns="34290" numCol="1" rtlCol="0" anchor="ctr" anchorCtr="0" compatLnSpc="1">
            <a:prstTxWarp prst="textNoShape">
              <a:avLst/>
            </a:prstTxWarp>
          </a:bodyPr>
          <a:lstStyle/>
          <a:p>
            <a:pPr algn="ctr"/>
            <a:r>
              <a:rPr lang="ja-JP" altLang="en-US" sz="1500" b="1" dirty="0">
                <a:solidFill>
                  <a:schemeClr val="bg1"/>
                </a:solidFill>
                <a:latin typeface="Yu Gothic" panose="020B0400000000000000" pitchFamily="34" charset="-128"/>
                <a:ea typeface="Yu Gothic" panose="020B0400000000000000" pitchFamily="34" charset="-128"/>
              </a:rPr>
              <a:t>法定保存文書</a:t>
            </a:r>
          </a:p>
        </p:txBody>
      </p:sp>
      <p:sp>
        <p:nvSpPr>
          <p:cNvPr id="32" name="正方形/長方形 31">
            <a:extLst>
              <a:ext uri="{FF2B5EF4-FFF2-40B4-BE49-F238E27FC236}">
                <a16:creationId xmlns:a16="http://schemas.microsoft.com/office/drawing/2014/main" id="{8B6132BE-55CC-8549-B6C2-BC32C2FAD7FC}"/>
              </a:ext>
            </a:extLst>
          </p:cNvPr>
          <p:cNvSpPr/>
          <p:nvPr/>
        </p:nvSpPr>
        <p:spPr bwMode="auto">
          <a:xfrm>
            <a:off x="699385" y="2149814"/>
            <a:ext cx="5859713" cy="585216"/>
          </a:xfrm>
          <a:prstGeom prst="rect">
            <a:avLst/>
          </a:prstGeom>
          <a:noFill/>
          <a:ln>
            <a:solidFill>
              <a:srgbClr val="001E60"/>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68580" tIns="34290" rIns="68580" bIns="34290" numCol="1" rtlCol="0" anchor="ctr" anchorCtr="0" compatLnSpc="1">
            <a:prstTxWarp prst="textNoShape">
              <a:avLst/>
            </a:prstTxWarp>
          </a:bodyPr>
          <a:lstStyle/>
          <a:p>
            <a:pPr algn="ctr"/>
            <a:r>
              <a:rPr lang="en-US" altLang="ja-JP" sz="1500" b="1" dirty="0">
                <a:solidFill>
                  <a:srgbClr val="001E60"/>
                </a:solidFill>
                <a:latin typeface="Yu Gothic" panose="020B0400000000000000" pitchFamily="34" charset="-128"/>
                <a:ea typeface="Yu Gothic" panose="020B0400000000000000" pitchFamily="34" charset="-128"/>
              </a:rPr>
              <a:t>e-</a:t>
            </a:r>
            <a:r>
              <a:rPr lang="ja-JP" altLang="en-US" sz="1500" b="1">
                <a:solidFill>
                  <a:srgbClr val="001E60"/>
                </a:solidFill>
                <a:latin typeface="Yu Gothic" panose="020B0400000000000000" pitchFamily="34" charset="-128"/>
                <a:ea typeface="Yu Gothic" panose="020B0400000000000000" pitchFamily="34" charset="-128"/>
              </a:rPr>
              <a:t>文書法　　　　　　　　　　</a:t>
            </a:r>
            <a:endParaRPr lang="ja-JP" altLang="en-US" sz="1500" b="1" dirty="0">
              <a:solidFill>
                <a:srgbClr val="001E60"/>
              </a:solidFill>
              <a:latin typeface="Yu Gothic" panose="020B0400000000000000" pitchFamily="34" charset="-128"/>
              <a:ea typeface="Yu Gothic" panose="020B0400000000000000" pitchFamily="34" charset="-128"/>
            </a:endParaRPr>
          </a:p>
        </p:txBody>
      </p:sp>
      <p:sp>
        <p:nvSpPr>
          <p:cNvPr id="33" name="正方形/長方形 32">
            <a:extLst>
              <a:ext uri="{FF2B5EF4-FFF2-40B4-BE49-F238E27FC236}">
                <a16:creationId xmlns:a16="http://schemas.microsoft.com/office/drawing/2014/main" id="{0AAB41FB-A686-114E-AF08-00AE4E9AEC48}"/>
              </a:ext>
            </a:extLst>
          </p:cNvPr>
          <p:cNvSpPr/>
          <p:nvPr/>
        </p:nvSpPr>
        <p:spPr bwMode="auto">
          <a:xfrm>
            <a:off x="6677755" y="1565614"/>
            <a:ext cx="1745715" cy="585216"/>
          </a:xfrm>
          <a:prstGeom prst="rect">
            <a:avLst/>
          </a:prstGeom>
          <a:solidFill>
            <a:srgbClr val="001E60"/>
          </a:solidFill>
          <a:ln>
            <a:solidFill>
              <a:srgbClr val="001E60"/>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68580" tIns="34290" rIns="68580" bIns="34290" numCol="1" rtlCol="0" anchor="ctr" anchorCtr="0" compatLnSpc="1">
            <a:prstTxWarp prst="textNoShape">
              <a:avLst/>
            </a:prstTxWarp>
          </a:bodyPr>
          <a:lstStyle/>
          <a:p>
            <a:pPr algn="ctr"/>
            <a:r>
              <a:rPr lang="ja-JP" altLang="en-US" sz="1500" b="1">
                <a:solidFill>
                  <a:schemeClr val="bg1"/>
                </a:solidFill>
                <a:latin typeface="Yu Gothic" panose="020B0400000000000000" pitchFamily="34" charset="-128"/>
                <a:ea typeface="Yu Gothic" panose="020B0400000000000000" pitchFamily="34" charset="-128"/>
              </a:rPr>
              <a:t>社内文書</a:t>
            </a:r>
            <a:endParaRPr lang="ja-JP" altLang="en-US" sz="1500" b="1" dirty="0">
              <a:solidFill>
                <a:schemeClr val="bg1"/>
              </a:solidFill>
              <a:latin typeface="Yu Gothic" panose="020B0400000000000000" pitchFamily="34" charset="-128"/>
              <a:ea typeface="Yu Gothic" panose="020B0400000000000000" pitchFamily="34" charset="-128"/>
            </a:endParaRPr>
          </a:p>
        </p:txBody>
      </p:sp>
      <p:sp>
        <p:nvSpPr>
          <p:cNvPr id="34" name="正方形/長方形 33">
            <a:extLst>
              <a:ext uri="{FF2B5EF4-FFF2-40B4-BE49-F238E27FC236}">
                <a16:creationId xmlns:a16="http://schemas.microsoft.com/office/drawing/2014/main" id="{96352932-D44A-D045-AE34-6AAFBE8ABCB0}"/>
              </a:ext>
            </a:extLst>
          </p:cNvPr>
          <p:cNvSpPr/>
          <p:nvPr/>
        </p:nvSpPr>
        <p:spPr bwMode="auto">
          <a:xfrm>
            <a:off x="6677755" y="2149814"/>
            <a:ext cx="1745715" cy="585216"/>
          </a:xfrm>
          <a:prstGeom prst="rect">
            <a:avLst/>
          </a:prstGeom>
          <a:noFill/>
          <a:ln>
            <a:solidFill>
              <a:srgbClr val="001E60"/>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68580" tIns="34290" rIns="68580" bIns="34290" numCol="1" rtlCol="0" anchor="ctr" anchorCtr="0" compatLnSpc="1">
            <a:prstTxWarp prst="textNoShape">
              <a:avLst/>
            </a:prstTxWarp>
          </a:bodyPr>
          <a:lstStyle/>
          <a:p>
            <a:pPr algn="ctr"/>
            <a:r>
              <a:rPr lang="ja-JP" altLang="en-US" sz="1500" b="1">
                <a:solidFill>
                  <a:srgbClr val="001E60"/>
                </a:solidFill>
                <a:latin typeface="Yu Gothic" panose="020B0400000000000000" pitchFamily="34" charset="-128"/>
                <a:ea typeface="Yu Gothic" panose="020B0400000000000000" pitchFamily="34" charset="-128"/>
              </a:rPr>
              <a:t>社内ルール</a:t>
            </a:r>
            <a:endParaRPr lang="ja-JP" altLang="en-US" sz="1500" b="1" dirty="0">
              <a:solidFill>
                <a:srgbClr val="001E60"/>
              </a:solidFill>
              <a:latin typeface="Yu Gothic" panose="020B0400000000000000" pitchFamily="34" charset="-128"/>
              <a:ea typeface="Yu Gothic" panose="020B0400000000000000" pitchFamily="34" charset="-128"/>
            </a:endParaRPr>
          </a:p>
        </p:txBody>
      </p:sp>
      <p:sp>
        <p:nvSpPr>
          <p:cNvPr id="35" name="タイトル 5">
            <a:extLst>
              <a:ext uri="{FF2B5EF4-FFF2-40B4-BE49-F238E27FC236}">
                <a16:creationId xmlns:a16="http://schemas.microsoft.com/office/drawing/2014/main" id="{04CEC7CB-318E-DD4F-9D12-D31A285773A5}"/>
              </a:ext>
            </a:extLst>
          </p:cNvPr>
          <p:cNvSpPr txBox="1">
            <a:spLocks/>
          </p:cNvSpPr>
          <p:nvPr/>
        </p:nvSpPr>
        <p:spPr>
          <a:xfrm>
            <a:off x="3469408" y="2186465"/>
            <a:ext cx="2774682" cy="695034"/>
          </a:xfrm>
          <a:prstGeom prst="rect">
            <a:avLst/>
          </a:prstGeom>
        </p:spPr>
        <p:txBody>
          <a:bodyPr/>
          <a:lstStyle>
            <a:lvl1pPr algn="l" rtl="0" eaLnBrk="0" fontAlgn="base" hangingPunct="0">
              <a:spcBef>
                <a:spcPct val="0"/>
              </a:spcBef>
              <a:spcAft>
                <a:spcPct val="0"/>
              </a:spcAft>
              <a:defRPr kumimoji="1" sz="2400" b="1">
                <a:solidFill>
                  <a:srgbClr val="001E60"/>
                </a:solidFill>
                <a:latin typeface="Yu Gothic" panose="020B0400000000000000" pitchFamily="34" charset="-128"/>
                <a:ea typeface="Yu Gothic" panose="020B0400000000000000" pitchFamily="34" charset="-128"/>
                <a:cs typeface="メイリオ" panose="020B0604030504040204" pitchFamily="50" charset="-128"/>
              </a:defRPr>
            </a:lvl1pPr>
            <a:lvl2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2pPr>
            <a:lvl3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3pPr>
            <a:lvl4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4pPr>
            <a:lvl5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5pPr>
            <a:lvl6pPr marL="457189" algn="l" rtl="0" fontAlgn="base">
              <a:spcBef>
                <a:spcPct val="0"/>
              </a:spcBef>
              <a:spcAft>
                <a:spcPct val="0"/>
              </a:spcAft>
              <a:defRPr kumimoji="1" sz="2400">
                <a:solidFill>
                  <a:schemeClr val="tx1"/>
                </a:solidFill>
                <a:latin typeface="Times New Roman" pitchFamily="18" charset="0"/>
                <a:ea typeface="ＭＳ Ｐゴシック" pitchFamily="50" charset="-128"/>
              </a:defRPr>
            </a:lvl6pPr>
            <a:lvl7pPr marL="914377" algn="l" rtl="0" fontAlgn="base">
              <a:spcBef>
                <a:spcPct val="0"/>
              </a:spcBef>
              <a:spcAft>
                <a:spcPct val="0"/>
              </a:spcAft>
              <a:defRPr kumimoji="1" sz="2400">
                <a:solidFill>
                  <a:schemeClr val="tx1"/>
                </a:solidFill>
                <a:latin typeface="Times New Roman" pitchFamily="18" charset="0"/>
                <a:ea typeface="ＭＳ Ｐゴシック" pitchFamily="50" charset="-128"/>
              </a:defRPr>
            </a:lvl7pPr>
            <a:lvl8pPr marL="1371566" algn="l" rtl="0" fontAlgn="base">
              <a:spcBef>
                <a:spcPct val="0"/>
              </a:spcBef>
              <a:spcAft>
                <a:spcPct val="0"/>
              </a:spcAft>
              <a:defRPr kumimoji="1" sz="2400">
                <a:solidFill>
                  <a:schemeClr val="tx1"/>
                </a:solidFill>
                <a:latin typeface="Times New Roman" pitchFamily="18" charset="0"/>
                <a:ea typeface="ＭＳ Ｐゴシック" pitchFamily="50" charset="-128"/>
              </a:defRPr>
            </a:lvl8pPr>
            <a:lvl9pPr marL="1828754" algn="l" rtl="0" fontAlgn="base">
              <a:spcBef>
                <a:spcPct val="0"/>
              </a:spcBef>
              <a:spcAft>
                <a:spcPct val="0"/>
              </a:spcAft>
              <a:defRPr kumimoji="1" sz="2400">
                <a:solidFill>
                  <a:schemeClr val="tx1"/>
                </a:solidFill>
                <a:latin typeface="Times New Roman" pitchFamily="18" charset="0"/>
                <a:ea typeface="ＭＳ Ｐゴシック" pitchFamily="50" charset="-128"/>
              </a:defRPr>
            </a:lvl9pPr>
          </a:lstStyle>
          <a:p>
            <a:r>
              <a:rPr lang="ja-JP" altLang="en-US" sz="1350" b="0" kern="0"/>
              <a:t>紙による保存が義務の書類の電子保存を容認する法律</a:t>
            </a:r>
            <a:endParaRPr lang="ja-JP" altLang="en-US" sz="1350" b="0" kern="0" dirty="0"/>
          </a:p>
        </p:txBody>
      </p:sp>
      <p:sp>
        <p:nvSpPr>
          <p:cNvPr id="36" name="正方形/長方形 35">
            <a:extLst>
              <a:ext uri="{FF2B5EF4-FFF2-40B4-BE49-F238E27FC236}">
                <a16:creationId xmlns:a16="http://schemas.microsoft.com/office/drawing/2014/main" id="{EAB88226-D507-E34C-BD90-4792C63CA531}"/>
              </a:ext>
            </a:extLst>
          </p:cNvPr>
          <p:cNvSpPr/>
          <p:nvPr/>
        </p:nvSpPr>
        <p:spPr bwMode="auto">
          <a:xfrm>
            <a:off x="699386" y="2862508"/>
            <a:ext cx="2082686" cy="1487323"/>
          </a:xfrm>
          <a:prstGeom prst="rect">
            <a:avLst/>
          </a:prstGeom>
          <a:noFill/>
          <a:ln>
            <a:solidFill>
              <a:srgbClr val="001E60"/>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68580" tIns="34290" rIns="68580" bIns="34290" numCol="1" rtlCol="0" anchor="ctr" anchorCtr="0" compatLnSpc="1">
            <a:prstTxWarp prst="textNoShape">
              <a:avLst/>
            </a:prstTxWarp>
          </a:bodyPr>
          <a:lstStyle/>
          <a:p>
            <a:pPr algn="ctr"/>
            <a:r>
              <a:rPr lang="ja-JP" altLang="en-US" sz="1500" b="1">
                <a:solidFill>
                  <a:srgbClr val="001E60"/>
                </a:solidFill>
                <a:latin typeface="Yu Gothic" panose="020B0400000000000000" pitchFamily="34" charset="-128"/>
                <a:ea typeface="Yu Gothic" panose="020B0400000000000000" pitchFamily="34" charset="-128"/>
              </a:rPr>
              <a:t>国税に関する法律</a:t>
            </a:r>
            <a:endParaRPr lang="en-US" altLang="ja-JP" sz="1500" b="1" dirty="0">
              <a:solidFill>
                <a:srgbClr val="001E60"/>
              </a:solidFill>
              <a:latin typeface="Yu Gothic" panose="020B0400000000000000" pitchFamily="34" charset="-128"/>
              <a:ea typeface="Yu Gothic" panose="020B0400000000000000" pitchFamily="34" charset="-128"/>
            </a:endParaRPr>
          </a:p>
          <a:p>
            <a:pPr algn="ctr"/>
            <a:r>
              <a:rPr lang="ja-JP" altLang="en-US" sz="1500" b="1">
                <a:solidFill>
                  <a:srgbClr val="001E60"/>
                </a:solidFill>
                <a:latin typeface="Yu Gothic" panose="020B0400000000000000" pitchFamily="34" charset="-128"/>
                <a:ea typeface="Yu Gothic" panose="020B0400000000000000" pitchFamily="34" charset="-128"/>
              </a:rPr>
              <a:t>法人税法、消費税法等</a:t>
            </a:r>
            <a:endParaRPr lang="en-US" altLang="ja-JP" sz="1500" b="1" dirty="0">
              <a:solidFill>
                <a:srgbClr val="001E60"/>
              </a:solidFill>
              <a:latin typeface="Yu Gothic" panose="020B0400000000000000" pitchFamily="34" charset="-128"/>
              <a:ea typeface="Yu Gothic" panose="020B0400000000000000" pitchFamily="34" charset="-128"/>
            </a:endParaRPr>
          </a:p>
          <a:p>
            <a:pPr algn="ctr">
              <a:lnSpc>
                <a:spcPct val="200000"/>
              </a:lnSpc>
            </a:pPr>
            <a:r>
              <a:rPr lang="ja-JP" altLang="en-US" sz="1500">
                <a:solidFill>
                  <a:srgbClr val="001E60"/>
                </a:solidFill>
                <a:latin typeface="Yu Gothic" panose="020B0400000000000000" pitchFamily="34" charset="-128"/>
                <a:ea typeface="Yu Gothic" panose="020B0400000000000000" pitchFamily="34" charset="-128"/>
              </a:rPr>
              <a:t>国税関係書類</a:t>
            </a:r>
            <a:endParaRPr lang="en-US" altLang="ja-JP" sz="1500" dirty="0">
              <a:solidFill>
                <a:srgbClr val="001E60"/>
              </a:solidFill>
              <a:latin typeface="Yu Gothic" panose="020B0400000000000000" pitchFamily="34" charset="-128"/>
              <a:ea typeface="Yu Gothic" panose="020B0400000000000000" pitchFamily="34" charset="-128"/>
            </a:endParaRPr>
          </a:p>
          <a:p>
            <a:pPr algn="ctr"/>
            <a:r>
              <a:rPr lang="ja-JP" altLang="en-US" sz="1500">
                <a:solidFill>
                  <a:srgbClr val="001E60"/>
                </a:solidFill>
                <a:latin typeface="Yu Gothic" panose="020B0400000000000000" pitchFamily="34" charset="-128"/>
                <a:ea typeface="Yu Gothic" panose="020B0400000000000000" pitchFamily="34" charset="-128"/>
              </a:rPr>
              <a:t>例</a:t>
            </a:r>
            <a:r>
              <a:rPr lang="en-US" altLang="ja-JP" sz="1500" dirty="0">
                <a:solidFill>
                  <a:srgbClr val="001E60"/>
                </a:solidFill>
                <a:latin typeface="Yu Gothic" panose="020B0400000000000000" pitchFamily="34" charset="-128"/>
                <a:ea typeface="Yu Gothic" panose="020B0400000000000000" pitchFamily="34" charset="-128"/>
              </a:rPr>
              <a:t> </a:t>
            </a:r>
            <a:r>
              <a:rPr lang="ja-JP" altLang="en-US" sz="1500">
                <a:solidFill>
                  <a:srgbClr val="001E60"/>
                </a:solidFill>
                <a:latin typeface="Yu Gothic" panose="020B0400000000000000" pitchFamily="34" charset="-128"/>
                <a:ea typeface="Yu Gothic" panose="020B0400000000000000" pitchFamily="34" charset="-128"/>
              </a:rPr>
              <a:t>領収書、請求書等</a:t>
            </a:r>
            <a:endParaRPr lang="ja-JP" altLang="en-US" sz="1500" dirty="0">
              <a:solidFill>
                <a:srgbClr val="001E60"/>
              </a:solidFill>
              <a:latin typeface="Yu Gothic" panose="020B0400000000000000" pitchFamily="34" charset="-128"/>
              <a:ea typeface="Yu Gothic" panose="020B0400000000000000" pitchFamily="34" charset="-128"/>
            </a:endParaRPr>
          </a:p>
        </p:txBody>
      </p:sp>
      <p:sp>
        <p:nvSpPr>
          <p:cNvPr id="37" name="正方形/長方形 36">
            <a:extLst>
              <a:ext uri="{FF2B5EF4-FFF2-40B4-BE49-F238E27FC236}">
                <a16:creationId xmlns:a16="http://schemas.microsoft.com/office/drawing/2014/main" id="{6B70C6A4-66B0-0B4C-9924-753A01FA5457}"/>
              </a:ext>
            </a:extLst>
          </p:cNvPr>
          <p:cNvSpPr/>
          <p:nvPr/>
        </p:nvSpPr>
        <p:spPr bwMode="auto">
          <a:xfrm>
            <a:off x="2912422" y="2862508"/>
            <a:ext cx="2082686" cy="1487323"/>
          </a:xfrm>
          <a:prstGeom prst="rect">
            <a:avLst/>
          </a:prstGeom>
          <a:noFill/>
          <a:ln>
            <a:solidFill>
              <a:srgbClr val="001E60"/>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68580" tIns="34290" rIns="68580" bIns="34290" numCol="1" rtlCol="0" anchor="ctr" anchorCtr="0" compatLnSpc="1">
            <a:prstTxWarp prst="textNoShape">
              <a:avLst/>
            </a:prstTxWarp>
          </a:bodyPr>
          <a:lstStyle/>
          <a:p>
            <a:pPr algn="ctr"/>
            <a:br>
              <a:rPr lang="en-US" altLang="ja-JP" sz="1500" b="1" dirty="0">
                <a:solidFill>
                  <a:srgbClr val="001E60"/>
                </a:solidFill>
                <a:latin typeface="Yu Gothic" panose="020B0400000000000000" pitchFamily="34" charset="-128"/>
                <a:ea typeface="Yu Gothic" panose="020B0400000000000000" pitchFamily="34" charset="-128"/>
              </a:rPr>
            </a:br>
            <a:r>
              <a:rPr lang="ja-JP" altLang="en-US" sz="1500" b="1">
                <a:solidFill>
                  <a:srgbClr val="001E60"/>
                </a:solidFill>
                <a:latin typeface="Yu Gothic" panose="020B0400000000000000" pitchFamily="34" charset="-128"/>
                <a:ea typeface="Yu Gothic" panose="020B0400000000000000" pitchFamily="34" charset="-128"/>
              </a:rPr>
              <a:t>会社法</a:t>
            </a:r>
            <a:endParaRPr lang="en-US" altLang="ja-JP" sz="1500" b="1" dirty="0">
              <a:solidFill>
                <a:srgbClr val="001E60"/>
              </a:solidFill>
              <a:latin typeface="Yu Gothic" panose="020B0400000000000000" pitchFamily="34" charset="-128"/>
              <a:ea typeface="Yu Gothic" panose="020B0400000000000000" pitchFamily="34" charset="-128"/>
            </a:endParaRPr>
          </a:p>
          <a:p>
            <a:pPr algn="ctr">
              <a:lnSpc>
                <a:spcPct val="200000"/>
              </a:lnSpc>
            </a:pPr>
            <a:r>
              <a:rPr lang="ja-JP" altLang="en-US" sz="1500">
                <a:solidFill>
                  <a:srgbClr val="001E60"/>
                </a:solidFill>
                <a:latin typeface="Yu Gothic" panose="020B0400000000000000" pitchFamily="34" charset="-128"/>
                <a:ea typeface="Yu Gothic" panose="020B0400000000000000" pitchFamily="34" charset="-128"/>
              </a:rPr>
              <a:t>会社関係書類等</a:t>
            </a:r>
            <a:endParaRPr lang="en-US" altLang="ja-JP" sz="1500" dirty="0">
              <a:solidFill>
                <a:srgbClr val="001E60"/>
              </a:solidFill>
              <a:latin typeface="Yu Gothic" panose="020B0400000000000000" pitchFamily="34" charset="-128"/>
              <a:ea typeface="Yu Gothic" panose="020B0400000000000000" pitchFamily="34" charset="-128"/>
            </a:endParaRPr>
          </a:p>
          <a:p>
            <a:pPr algn="ctr"/>
            <a:r>
              <a:rPr lang="ja-JP" altLang="en-US" sz="1500">
                <a:solidFill>
                  <a:srgbClr val="001E60"/>
                </a:solidFill>
                <a:latin typeface="Yu Gothic" panose="020B0400000000000000" pitchFamily="34" charset="-128"/>
                <a:ea typeface="Yu Gothic" panose="020B0400000000000000" pitchFamily="34" charset="-128"/>
              </a:rPr>
              <a:t>例</a:t>
            </a:r>
            <a:r>
              <a:rPr lang="en-US" altLang="ja-JP" sz="1500" dirty="0">
                <a:solidFill>
                  <a:srgbClr val="001E60"/>
                </a:solidFill>
                <a:latin typeface="Yu Gothic" panose="020B0400000000000000" pitchFamily="34" charset="-128"/>
                <a:ea typeface="Yu Gothic" panose="020B0400000000000000" pitchFamily="34" charset="-128"/>
              </a:rPr>
              <a:t> </a:t>
            </a:r>
            <a:r>
              <a:rPr lang="ja-JP" altLang="en-US" sz="1500">
                <a:solidFill>
                  <a:srgbClr val="001E60"/>
                </a:solidFill>
                <a:latin typeface="Yu Gothic" panose="020B0400000000000000" pitchFamily="34" charset="-128"/>
                <a:ea typeface="Yu Gothic" panose="020B0400000000000000" pitchFamily="34" charset="-128"/>
              </a:rPr>
              <a:t>総会</a:t>
            </a:r>
            <a:r>
              <a:rPr lang="en-US" altLang="ja-JP" sz="1500" dirty="0">
                <a:solidFill>
                  <a:srgbClr val="001E60"/>
                </a:solidFill>
                <a:latin typeface="Yu Gothic" panose="020B0400000000000000" pitchFamily="34" charset="-128"/>
                <a:ea typeface="Yu Gothic" panose="020B0400000000000000" pitchFamily="34" charset="-128"/>
              </a:rPr>
              <a:t>/</a:t>
            </a:r>
            <a:r>
              <a:rPr lang="ja-JP" altLang="en-US" sz="1500">
                <a:solidFill>
                  <a:srgbClr val="001E60"/>
                </a:solidFill>
                <a:latin typeface="Yu Gothic" panose="020B0400000000000000" pitchFamily="34" charset="-128"/>
                <a:ea typeface="Yu Gothic" panose="020B0400000000000000" pitchFamily="34" charset="-128"/>
              </a:rPr>
              <a:t>役会議事録等</a:t>
            </a:r>
          </a:p>
        </p:txBody>
      </p:sp>
      <p:sp>
        <p:nvSpPr>
          <p:cNvPr id="38" name="正方形/長方形 37">
            <a:extLst>
              <a:ext uri="{FF2B5EF4-FFF2-40B4-BE49-F238E27FC236}">
                <a16:creationId xmlns:a16="http://schemas.microsoft.com/office/drawing/2014/main" id="{0202C91E-BE46-5246-AE3B-24E967B42545}"/>
              </a:ext>
            </a:extLst>
          </p:cNvPr>
          <p:cNvSpPr/>
          <p:nvPr/>
        </p:nvSpPr>
        <p:spPr bwMode="auto">
          <a:xfrm>
            <a:off x="5138768" y="2862508"/>
            <a:ext cx="1420331" cy="1487323"/>
          </a:xfrm>
          <a:prstGeom prst="rect">
            <a:avLst/>
          </a:prstGeom>
          <a:noFill/>
          <a:ln>
            <a:solidFill>
              <a:srgbClr val="001E60"/>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68580" tIns="34290" rIns="68580" bIns="34290" numCol="1" rtlCol="0" anchor="ctr" anchorCtr="0" compatLnSpc="1">
            <a:prstTxWarp prst="textNoShape">
              <a:avLst/>
            </a:prstTxWarp>
          </a:bodyPr>
          <a:lstStyle/>
          <a:p>
            <a:pPr algn="ctr"/>
            <a:r>
              <a:rPr lang="ja-JP" altLang="en-US" sz="1500" b="1">
                <a:solidFill>
                  <a:srgbClr val="001E60"/>
                </a:solidFill>
                <a:latin typeface="Yu Gothic" panose="020B0400000000000000" pitchFamily="34" charset="-128"/>
                <a:ea typeface="Yu Gothic" panose="020B0400000000000000" pitchFamily="34" charset="-128"/>
              </a:rPr>
              <a:t>その他</a:t>
            </a:r>
            <a:endParaRPr lang="en-US" altLang="ja-JP" sz="1500" b="1" dirty="0">
              <a:solidFill>
                <a:srgbClr val="001E60"/>
              </a:solidFill>
              <a:latin typeface="Yu Gothic" panose="020B0400000000000000" pitchFamily="34" charset="-128"/>
              <a:ea typeface="Yu Gothic" panose="020B0400000000000000" pitchFamily="34" charset="-128"/>
            </a:endParaRPr>
          </a:p>
          <a:p>
            <a:pPr algn="ctr"/>
            <a:r>
              <a:rPr lang="ja-JP" altLang="en-US" sz="1500" b="1">
                <a:solidFill>
                  <a:srgbClr val="001E60"/>
                </a:solidFill>
                <a:latin typeface="Yu Gothic" panose="020B0400000000000000" pitchFamily="34" charset="-128"/>
                <a:ea typeface="Yu Gothic" panose="020B0400000000000000" pitchFamily="34" charset="-128"/>
              </a:rPr>
              <a:t>電子署名法</a:t>
            </a:r>
            <a:endParaRPr lang="en-US" altLang="ja-JP" sz="1500" b="1" dirty="0">
              <a:solidFill>
                <a:srgbClr val="001E60"/>
              </a:solidFill>
              <a:latin typeface="Yu Gothic" panose="020B0400000000000000" pitchFamily="34" charset="-128"/>
              <a:ea typeface="Yu Gothic" panose="020B0400000000000000" pitchFamily="34" charset="-128"/>
            </a:endParaRPr>
          </a:p>
          <a:p>
            <a:pPr algn="ctr"/>
            <a:r>
              <a:rPr lang="ja-JP" altLang="en-US" sz="1500" b="1">
                <a:solidFill>
                  <a:srgbClr val="001E60"/>
                </a:solidFill>
                <a:latin typeface="Yu Gothic" panose="020B0400000000000000" pitchFamily="34" charset="-128"/>
                <a:ea typeface="Yu Gothic" panose="020B0400000000000000" pitchFamily="34" charset="-128"/>
              </a:rPr>
              <a:t>民法</a:t>
            </a:r>
            <a:endParaRPr lang="en-US" altLang="ja-JP" sz="1500" b="1" dirty="0">
              <a:solidFill>
                <a:srgbClr val="001E60"/>
              </a:solidFill>
              <a:latin typeface="Yu Gothic" panose="020B0400000000000000" pitchFamily="34" charset="-128"/>
              <a:ea typeface="Yu Gothic" panose="020B0400000000000000" pitchFamily="34" charset="-128"/>
            </a:endParaRPr>
          </a:p>
          <a:p>
            <a:pPr algn="ctr"/>
            <a:r>
              <a:rPr lang="ja-JP" altLang="en-US" sz="1500" b="1">
                <a:solidFill>
                  <a:srgbClr val="001E60"/>
                </a:solidFill>
                <a:latin typeface="Yu Gothic" panose="020B0400000000000000" pitchFamily="34" charset="-128"/>
                <a:ea typeface="Yu Gothic" panose="020B0400000000000000" pitchFamily="34" charset="-128"/>
              </a:rPr>
              <a:t>建築基準法</a:t>
            </a:r>
            <a:endParaRPr lang="en-US" altLang="ja-JP" sz="1500" b="1" dirty="0">
              <a:solidFill>
                <a:srgbClr val="001E60"/>
              </a:solidFill>
              <a:latin typeface="Yu Gothic" panose="020B0400000000000000" pitchFamily="34" charset="-128"/>
              <a:ea typeface="Yu Gothic" panose="020B0400000000000000" pitchFamily="34" charset="-128"/>
            </a:endParaRPr>
          </a:p>
          <a:p>
            <a:pPr algn="ctr"/>
            <a:r>
              <a:rPr lang="ja-JP" altLang="en-US" sz="1500" b="1">
                <a:solidFill>
                  <a:srgbClr val="001E60"/>
                </a:solidFill>
                <a:latin typeface="Yu Gothic" panose="020B0400000000000000" pitchFamily="34" charset="-128"/>
                <a:ea typeface="Yu Gothic" panose="020B0400000000000000" pitchFamily="34" charset="-128"/>
              </a:rPr>
              <a:t>：</a:t>
            </a:r>
            <a:endParaRPr lang="en-US" altLang="ja-JP" sz="1500" b="1" dirty="0">
              <a:solidFill>
                <a:srgbClr val="001E60"/>
              </a:solidFill>
              <a:latin typeface="Yu Gothic" panose="020B0400000000000000" pitchFamily="34" charset="-128"/>
              <a:ea typeface="Yu Gothic" panose="020B0400000000000000" pitchFamily="34" charset="-128"/>
            </a:endParaRPr>
          </a:p>
        </p:txBody>
      </p:sp>
      <p:sp>
        <p:nvSpPr>
          <p:cNvPr id="39" name="正方形/長方形 38">
            <a:extLst>
              <a:ext uri="{FF2B5EF4-FFF2-40B4-BE49-F238E27FC236}">
                <a16:creationId xmlns:a16="http://schemas.microsoft.com/office/drawing/2014/main" id="{003A2615-00F5-734D-8FAB-17FDE9545133}"/>
              </a:ext>
            </a:extLst>
          </p:cNvPr>
          <p:cNvSpPr/>
          <p:nvPr/>
        </p:nvSpPr>
        <p:spPr bwMode="auto">
          <a:xfrm>
            <a:off x="6689118" y="2862508"/>
            <a:ext cx="1734352" cy="1487323"/>
          </a:xfrm>
          <a:prstGeom prst="rect">
            <a:avLst/>
          </a:prstGeom>
          <a:noFill/>
          <a:ln>
            <a:solidFill>
              <a:srgbClr val="001E60"/>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68580" tIns="34290" rIns="68580" bIns="34290" numCol="1" rtlCol="0" anchor="ctr" anchorCtr="0" compatLnSpc="1">
            <a:prstTxWarp prst="textNoShape">
              <a:avLst/>
            </a:prstTxWarp>
          </a:bodyPr>
          <a:lstStyle/>
          <a:p>
            <a:pPr algn="ctr"/>
            <a:r>
              <a:rPr lang="en-US" altLang="ja-JP" sz="1500" b="1" dirty="0">
                <a:solidFill>
                  <a:srgbClr val="001E60"/>
                </a:solidFill>
                <a:latin typeface="Yu Gothic" panose="020B0400000000000000" pitchFamily="34" charset="-128"/>
                <a:ea typeface="Yu Gothic" panose="020B0400000000000000" pitchFamily="34" charset="-128"/>
              </a:rPr>
              <a:t>MTG</a:t>
            </a:r>
            <a:r>
              <a:rPr lang="ja-JP" altLang="en-US" sz="1500" b="1">
                <a:solidFill>
                  <a:srgbClr val="001E60"/>
                </a:solidFill>
                <a:latin typeface="Yu Gothic" panose="020B0400000000000000" pitchFamily="34" charset="-128"/>
                <a:ea typeface="Yu Gothic" panose="020B0400000000000000" pitchFamily="34" charset="-128"/>
              </a:rPr>
              <a:t>議事録</a:t>
            </a:r>
            <a:endParaRPr lang="en-US" altLang="ja-JP" sz="1500" b="1" dirty="0">
              <a:solidFill>
                <a:srgbClr val="001E60"/>
              </a:solidFill>
              <a:latin typeface="Yu Gothic" panose="020B0400000000000000" pitchFamily="34" charset="-128"/>
              <a:ea typeface="Yu Gothic" panose="020B0400000000000000" pitchFamily="34" charset="-128"/>
            </a:endParaRPr>
          </a:p>
          <a:p>
            <a:pPr algn="ctr"/>
            <a:r>
              <a:rPr lang="ja-JP" altLang="en-US" sz="1500" b="1">
                <a:solidFill>
                  <a:srgbClr val="001E60"/>
                </a:solidFill>
                <a:latin typeface="Yu Gothic" panose="020B0400000000000000" pitchFamily="34" charset="-128"/>
                <a:ea typeface="Yu Gothic" panose="020B0400000000000000" pitchFamily="34" charset="-128"/>
              </a:rPr>
              <a:t>承認用書類</a:t>
            </a:r>
            <a:endParaRPr lang="en-US" altLang="ja-JP" sz="1500" b="1" dirty="0">
              <a:solidFill>
                <a:srgbClr val="001E60"/>
              </a:solidFill>
              <a:latin typeface="Yu Gothic" panose="020B0400000000000000" pitchFamily="34" charset="-128"/>
              <a:ea typeface="Yu Gothic" panose="020B0400000000000000" pitchFamily="34" charset="-128"/>
            </a:endParaRPr>
          </a:p>
          <a:p>
            <a:pPr algn="ctr"/>
            <a:r>
              <a:rPr lang="ja-JP" altLang="en-US" sz="1500" b="1">
                <a:solidFill>
                  <a:srgbClr val="001E60"/>
                </a:solidFill>
                <a:latin typeface="Yu Gothic" panose="020B0400000000000000" pitchFamily="34" charset="-128"/>
                <a:ea typeface="Yu Gothic" panose="020B0400000000000000" pitchFamily="34" charset="-128"/>
              </a:rPr>
              <a:t>業務連絡書</a:t>
            </a:r>
            <a:endParaRPr lang="en-US" altLang="ja-JP" sz="1500" b="1" dirty="0">
              <a:solidFill>
                <a:srgbClr val="001E60"/>
              </a:solidFill>
              <a:latin typeface="Yu Gothic" panose="020B0400000000000000" pitchFamily="34" charset="-128"/>
              <a:ea typeface="Yu Gothic" panose="020B0400000000000000" pitchFamily="34" charset="-128"/>
            </a:endParaRPr>
          </a:p>
          <a:p>
            <a:pPr algn="ctr"/>
            <a:r>
              <a:rPr lang="ja-JP" altLang="en-US" sz="1500" b="1">
                <a:solidFill>
                  <a:srgbClr val="001E60"/>
                </a:solidFill>
                <a:latin typeface="Yu Gothic" panose="020B0400000000000000" pitchFamily="34" charset="-128"/>
                <a:ea typeface="Yu Gothic" panose="020B0400000000000000" pitchFamily="34" charset="-128"/>
              </a:rPr>
              <a:t>：</a:t>
            </a:r>
            <a:endParaRPr lang="en-US" altLang="ja-JP" sz="1500" b="1" dirty="0">
              <a:solidFill>
                <a:srgbClr val="001E60"/>
              </a:solidFill>
              <a:latin typeface="Yu Gothic" panose="020B0400000000000000" pitchFamily="34" charset="-128"/>
              <a:ea typeface="Yu Gothic" panose="020B0400000000000000" pitchFamily="34" charset="-128"/>
            </a:endParaRPr>
          </a:p>
        </p:txBody>
      </p:sp>
      <p:sp>
        <p:nvSpPr>
          <p:cNvPr id="40" name="正方形/長方形 39">
            <a:extLst>
              <a:ext uri="{FF2B5EF4-FFF2-40B4-BE49-F238E27FC236}">
                <a16:creationId xmlns:a16="http://schemas.microsoft.com/office/drawing/2014/main" id="{C1788677-F942-204C-A420-0045AFF926AB}"/>
              </a:ext>
            </a:extLst>
          </p:cNvPr>
          <p:cNvSpPr/>
          <p:nvPr/>
        </p:nvSpPr>
        <p:spPr bwMode="auto">
          <a:xfrm>
            <a:off x="639374" y="2806428"/>
            <a:ext cx="2215870" cy="1598193"/>
          </a:xfrm>
          <a:prstGeom prst="rect">
            <a:avLst/>
          </a:prstGeom>
          <a:noFill/>
          <a:ln w="57150" cap="flat" cmpd="sng" algn="ctr">
            <a:solidFill>
              <a:srgbClr val="EEBB02"/>
            </a:solid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a:endParaRPr lang="ja-JP" altLang="en-US" sz="1050" dirty="0">
              <a:latin typeface="Yu Gothic" panose="020B0400000000000000" pitchFamily="34" charset="-128"/>
              <a:ea typeface="Yu Gothic" panose="020B0400000000000000" pitchFamily="34" charset="-128"/>
            </a:endParaRPr>
          </a:p>
        </p:txBody>
      </p:sp>
      <p:sp>
        <p:nvSpPr>
          <p:cNvPr id="41" name="正方形/長方形 40">
            <a:extLst>
              <a:ext uri="{FF2B5EF4-FFF2-40B4-BE49-F238E27FC236}">
                <a16:creationId xmlns:a16="http://schemas.microsoft.com/office/drawing/2014/main" id="{E54E3ED7-9302-A946-8A27-E6405D15B9E4}"/>
              </a:ext>
            </a:extLst>
          </p:cNvPr>
          <p:cNvSpPr/>
          <p:nvPr/>
        </p:nvSpPr>
        <p:spPr bwMode="auto">
          <a:xfrm>
            <a:off x="639374" y="4433710"/>
            <a:ext cx="2215869" cy="346392"/>
          </a:xfrm>
          <a:prstGeom prst="rect">
            <a:avLst/>
          </a:prstGeom>
          <a:solidFill>
            <a:srgbClr val="EEBB02"/>
          </a:solidFill>
          <a:ln w="57150">
            <a:solidFill>
              <a:srgbClr val="EEBB02"/>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68580" tIns="34290" rIns="68580" bIns="34290" numCol="1" rtlCol="0" anchor="ctr" anchorCtr="0" compatLnSpc="1">
            <a:prstTxWarp prst="textNoShape">
              <a:avLst/>
            </a:prstTxWarp>
          </a:bodyPr>
          <a:lstStyle/>
          <a:p>
            <a:pPr algn="ctr"/>
            <a:r>
              <a:rPr lang="ja-JP" altLang="en-US" sz="1500" b="1">
                <a:solidFill>
                  <a:schemeClr val="bg1"/>
                </a:solidFill>
                <a:latin typeface="Yu Gothic" panose="020B0400000000000000" pitchFamily="34" charset="-128"/>
                <a:ea typeface="Yu Gothic" panose="020B0400000000000000" pitchFamily="34" charset="-128"/>
              </a:rPr>
              <a:t>電子帳簿保存法対象</a:t>
            </a:r>
            <a:endParaRPr lang="ja-JP" altLang="en-US" sz="1500" b="1" dirty="0">
              <a:solidFill>
                <a:schemeClr val="bg1"/>
              </a:solidFill>
              <a:latin typeface="Yu Gothic" panose="020B0400000000000000" pitchFamily="34" charset="-128"/>
              <a:ea typeface="Yu Gothic" panose="020B0400000000000000" pitchFamily="34" charset="-128"/>
            </a:endParaRPr>
          </a:p>
        </p:txBody>
      </p:sp>
      <p:sp>
        <p:nvSpPr>
          <p:cNvPr id="44" name="コンテンツ プレースホルダー 3">
            <a:extLst>
              <a:ext uri="{FF2B5EF4-FFF2-40B4-BE49-F238E27FC236}">
                <a16:creationId xmlns:a16="http://schemas.microsoft.com/office/drawing/2014/main" id="{1B7B948D-ABDF-5745-B632-1419F9D73099}"/>
              </a:ext>
            </a:extLst>
          </p:cNvPr>
          <p:cNvSpPr txBox="1">
            <a:spLocks/>
          </p:cNvSpPr>
          <p:nvPr/>
        </p:nvSpPr>
        <p:spPr bwMode="auto">
          <a:xfrm>
            <a:off x="354189" y="796641"/>
            <a:ext cx="6454017" cy="768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7500" tIns="34290" rIns="68580" bIns="34290" numCol="1" anchor="t" anchorCtr="0" compatLnSpc="1">
            <a:prstTxWarp prst="textNoShape">
              <a:avLst/>
            </a:prstTxWarp>
          </a:bodyPr>
          <a:lstStyle>
            <a:lvl1pPr marL="0" indent="0" algn="l" rtl="0" eaLnBrk="0" fontAlgn="base" hangingPunct="0">
              <a:spcBef>
                <a:spcPct val="20000"/>
              </a:spcBef>
              <a:spcAft>
                <a:spcPct val="0"/>
              </a:spcAft>
              <a:buClr>
                <a:schemeClr val="bg1"/>
              </a:buClr>
              <a:buFont typeface="Arial" pitchFamily="34" charset="0"/>
              <a:buChar char="•"/>
              <a:defRPr kumimoji="1" sz="14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marL="265107" indent="-179384" algn="l" rtl="0" eaLnBrk="0" fontAlgn="base" hangingPunct="0">
              <a:spcBef>
                <a:spcPct val="20000"/>
              </a:spcBef>
              <a:spcAft>
                <a:spcPct val="0"/>
              </a:spcAft>
              <a:buClr>
                <a:srgbClr val="B60005"/>
              </a:buClr>
              <a:buFont typeface="Arial" pitchFamily="34" charset="0"/>
              <a:buChar char="•"/>
              <a:defRPr kumimoji="1" sz="14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2pPr>
            <a:lvl3pPr marL="442902" indent="-179384" algn="l" rtl="0" eaLnBrk="0" fontAlgn="base" hangingPunct="0">
              <a:spcBef>
                <a:spcPct val="20000"/>
              </a:spcBef>
              <a:spcAft>
                <a:spcPct val="0"/>
              </a:spcAft>
              <a:buClr>
                <a:srgbClr val="B60005"/>
              </a:buClr>
              <a:buFont typeface="Arial" pitchFamily="34" charset="0"/>
              <a:buChar char="̵"/>
              <a:defRPr kumimoji="1" sz="14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3pPr>
            <a:lvl4pPr marL="623872" indent="-179384" algn="l" rtl="0" eaLnBrk="0" fontAlgn="base" hangingPunct="0">
              <a:spcBef>
                <a:spcPct val="20000"/>
              </a:spcBef>
              <a:spcAft>
                <a:spcPct val="0"/>
              </a:spcAft>
              <a:buClr>
                <a:srgbClr val="B60005"/>
              </a:buClr>
              <a:buFont typeface="Wingdings" pitchFamily="2" charset="2"/>
              <a:buChar char="Ø"/>
              <a:defRPr kumimoji="1" sz="14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4pPr>
            <a:lvl5pPr marL="812780" indent="-179384" algn="l" defTabSz="714357" rtl="0" eaLnBrk="0" fontAlgn="base" hangingPunct="0">
              <a:spcBef>
                <a:spcPct val="20000"/>
              </a:spcBef>
              <a:spcAft>
                <a:spcPct val="0"/>
              </a:spcAft>
              <a:buClr>
                <a:srgbClr val="B60005"/>
              </a:buClr>
              <a:buFont typeface="Wingdings" pitchFamily="2" charset="2"/>
              <a:buChar char="p"/>
              <a:defRPr kumimoji="1" sz="14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537" indent="-228594"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6pPr>
            <a:lvl7pPr marL="2971726" indent="-228594"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7pPr>
            <a:lvl8pPr marL="3428914" indent="-228594"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8pPr>
            <a:lvl9pPr marL="3886103" indent="-228594"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9pPr>
          </a:lstStyle>
          <a:p>
            <a:pPr marL="214313" indent="-214313">
              <a:buClr>
                <a:schemeClr val="tx1">
                  <a:lumMod val="75000"/>
                  <a:lumOff val="25000"/>
                </a:schemeClr>
              </a:buClr>
              <a:buFont typeface="Wingdings" panose="05000000000000000000" pitchFamily="2" charset="2"/>
              <a:buChar char="n"/>
            </a:pPr>
            <a:r>
              <a:rPr lang="ja-JP" altLang="en-US" sz="1500" kern="0">
                <a:latin typeface="Yu Gothic" panose="020B0400000000000000" pitchFamily="34" charset="-128"/>
                <a:ea typeface="Yu Gothic" panose="020B0400000000000000" pitchFamily="34" charset="-128"/>
              </a:rPr>
              <a:t>最初に</a:t>
            </a:r>
            <a:r>
              <a:rPr lang="ja-JP" altLang="en-US" sz="1500" b="1" kern="0">
                <a:solidFill>
                  <a:srgbClr val="EEBB02"/>
                </a:solidFill>
                <a:latin typeface="Yu Gothic" panose="020B0400000000000000" pitchFamily="34" charset="-128"/>
                <a:ea typeface="Yu Gothic" panose="020B0400000000000000" pitchFamily="34" charset="-128"/>
              </a:rPr>
              <a:t>電子化したい対象書類／業務を決める</a:t>
            </a:r>
            <a:r>
              <a:rPr lang="ja-JP" altLang="en-US" sz="1500" kern="0">
                <a:latin typeface="Yu Gothic" panose="020B0400000000000000" pitchFamily="34" charset="-128"/>
                <a:ea typeface="Yu Gothic" panose="020B0400000000000000" pitchFamily="34" charset="-128"/>
              </a:rPr>
              <a:t>ことが必要</a:t>
            </a:r>
            <a:endParaRPr lang="en-US" altLang="ja-JP" sz="1500" kern="0" dirty="0">
              <a:latin typeface="Yu Gothic" panose="020B0400000000000000" pitchFamily="34" charset="-128"/>
              <a:ea typeface="Yu Gothic" panose="020B0400000000000000" pitchFamily="34" charset="-128"/>
            </a:endParaRPr>
          </a:p>
          <a:p>
            <a:pPr marL="214313" indent="-214313">
              <a:buClr>
                <a:schemeClr val="tx1">
                  <a:lumMod val="75000"/>
                  <a:lumOff val="25000"/>
                </a:schemeClr>
              </a:buClr>
              <a:buFont typeface="Wingdings" panose="05000000000000000000" pitchFamily="2" charset="2"/>
              <a:buChar char="n"/>
            </a:pPr>
            <a:r>
              <a:rPr lang="ja-JP" altLang="en-US" sz="1500" kern="0">
                <a:latin typeface="Yu Gothic" panose="020B0400000000000000" pitchFamily="34" charset="-128"/>
                <a:ea typeface="Yu Gothic" panose="020B0400000000000000" pitchFamily="34" charset="-128"/>
              </a:rPr>
              <a:t>次に</a:t>
            </a:r>
            <a:r>
              <a:rPr lang="ja-JP" altLang="en-US" sz="1500" b="1" kern="0">
                <a:solidFill>
                  <a:srgbClr val="EEBB02"/>
                </a:solidFill>
                <a:latin typeface="Yu Gothic" panose="020B0400000000000000" pitchFamily="34" charset="-128"/>
                <a:ea typeface="Yu Gothic" panose="020B0400000000000000" pitchFamily="34" charset="-128"/>
              </a:rPr>
              <a:t>関係諸法令を抑える</a:t>
            </a:r>
            <a:r>
              <a:rPr lang="ja-JP" altLang="en-US" sz="1500" kern="0">
                <a:latin typeface="Yu Gothic" panose="020B0400000000000000" pitchFamily="34" charset="-128"/>
                <a:ea typeface="Yu Gothic" panose="020B0400000000000000" pitchFamily="34" charset="-128"/>
              </a:rPr>
              <a:t>ことが必要</a:t>
            </a:r>
            <a:endParaRPr lang="en-US" altLang="ja-JP" sz="1500" kern="0" dirty="0">
              <a:latin typeface="Yu Gothic" panose="020B0400000000000000" pitchFamily="34" charset="-128"/>
              <a:ea typeface="Yu Gothic" panose="020B0400000000000000" pitchFamily="34" charset="-128"/>
            </a:endParaRPr>
          </a:p>
        </p:txBody>
      </p:sp>
      <p:sp>
        <p:nvSpPr>
          <p:cNvPr id="17" name="コンテンツ プレースホルダー 5">
            <a:extLst>
              <a:ext uri="{FF2B5EF4-FFF2-40B4-BE49-F238E27FC236}">
                <a16:creationId xmlns:a16="http://schemas.microsoft.com/office/drawing/2014/main" id="{62CCF584-F927-E442-AA1B-6DB1D1F6CE7D}"/>
              </a:ext>
            </a:extLst>
          </p:cNvPr>
          <p:cNvSpPr txBox="1">
            <a:spLocks/>
          </p:cNvSpPr>
          <p:nvPr/>
        </p:nvSpPr>
        <p:spPr bwMode="auto">
          <a:xfrm>
            <a:off x="356881" y="5029536"/>
            <a:ext cx="8582864" cy="976730"/>
          </a:xfrm>
          <a:prstGeom prst="rect">
            <a:avLst/>
          </a:prstGeom>
          <a:noFill/>
          <a:ln>
            <a:noFill/>
          </a:ln>
        </p:spPr>
        <p:txBody>
          <a:bodyPr vert="horz" wrap="square" lIns="90000" tIns="45720" rIns="91440" bIns="45720" numCol="1" anchor="t" anchorCtr="0" compatLnSpc="1">
            <a:prstTxWarp prst="textNoShape">
              <a:avLst/>
            </a:prstTxWarp>
          </a:bodyPr>
          <a:lstStyle>
            <a:lvl1pPr marL="0" indent="0" algn="l" rtl="0" eaLnBrk="0" fontAlgn="base" hangingPunct="0">
              <a:spcBef>
                <a:spcPct val="20000"/>
              </a:spcBef>
              <a:spcAft>
                <a:spcPct val="0"/>
              </a:spcAft>
              <a:buClr>
                <a:schemeClr val="bg1"/>
              </a:buClr>
              <a:buFont typeface="Arial" pitchFamily="34" charset="0"/>
              <a:buChar char="•"/>
              <a:defRPr kumimoji="1" sz="1400" b="0">
                <a:solidFill>
                  <a:schemeClr val="tx1">
                    <a:lumMod val="75000"/>
                    <a:lumOff val="25000"/>
                  </a:schemeClr>
                </a:solidFill>
                <a:uFillTx/>
                <a:latin typeface="メイリオ" panose="020B0604030504040204" pitchFamily="50" charset="-128"/>
                <a:ea typeface="メイリオ" panose="020B0604030504040204" pitchFamily="50" charset="-128"/>
                <a:cs typeface="メイリオ" panose="020B0604030504040204" pitchFamily="50" charset="-128"/>
              </a:defRPr>
            </a:lvl1pPr>
            <a:lvl2pPr marL="265113" indent="-179388" algn="l" rtl="0" eaLnBrk="0" fontAlgn="base" hangingPunct="0">
              <a:spcBef>
                <a:spcPct val="20000"/>
              </a:spcBef>
              <a:spcAft>
                <a:spcPct val="0"/>
              </a:spcAft>
              <a:buClr>
                <a:srgbClr val="B60005"/>
              </a:buClr>
              <a:buFont typeface="Arial" pitchFamily="34" charset="0"/>
              <a:buChar char="•"/>
              <a:defRPr kumimoji="1" sz="1400" b="0">
                <a:solidFill>
                  <a:schemeClr val="tx1">
                    <a:lumMod val="75000"/>
                    <a:lumOff val="25000"/>
                  </a:schemeClr>
                </a:solidFill>
                <a:uFillTx/>
                <a:latin typeface="メイリオ" panose="020B0604030504040204" pitchFamily="50" charset="-128"/>
                <a:ea typeface="メイリオ" panose="020B0604030504040204" pitchFamily="50" charset="-128"/>
                <a:cs typeface="メイリオ" panose="020B0604030504040204" pitchFamily="50" charset="-128"/>
              </a:defRPr>
            </a:lvl2pPr>
            <a:lvl3pPr marL="442913" indent="-179388" algn="l" rtl="0" eaLnBrk="0" fontAlgn="base" hangingPunct="0">
              <a:spcBef>
                <a:spcPct val="20000"/>
              </a:spcBef>
              <a:spcAft>
                <a:spcPct val="0"/>
              </a:spcAft>
              <a:buClr>
                <a:srgbClr val="B60005"/>
              </a:buClr>
              <a:buFont typeface="Arial" pitchFamily="34" charset="0"/>
              <a:buChar char="̵"/>
              <a:defRPr kumimoji="1" sz="1400" b="0">
                <a:solidFill>
                  <a:schemeClr val="tx1">
                    <a:lumMod val="75000"/>
                    <a:lumOff val="25000"/>
                  </a:schemeClr>
                </a:solidFill>
                <a:uFillTx/>
                <a:latin typeface="メイリオ" panose="020B0604030504040204" pitchFamily="50" charset="-128"/>
                <a:ea typeface="メイリオ" panose="020B0604030504040204" pitchFamily="50" charset="-128"/>
                <a:cs typeface="メイリオ" panose="020B0604030504040204" pitchFamily="50" charset="-128"/>
              </a:defRPr>
            </a:lvl3pPr>
            <a:lvl4pPr marL="623888" indent="-179388" algn="l" rtl="0" eaLnBrk="0" fontAlgn="base" hangingPunct="0">
              <a:spcBef>
                <a:spcPct val="20000"/>
              </a:spcBef>
              <a:spcAft>
                <a:spcPct val="0"/>
              </a:spcAft>
              <a:buClr>
                <a:srgbClr val="B60005"/>
              </a:buClr>
              <a:buFont typeface="Wingdings" pitchFamily="2" charset="2"/>
              <a:buChar char="Ø"/>
              <a:defRPr kumimoji="1" sz="1400" b="0">
                <a:solidFill>
                  <a:schemeClr val="tx1">
                    <a:lumMod val="75000"/>
                    <a:lumOff val="25000"/>
                  </a:schemeClr>
                </a:solidFill>
                <a:uFillTx/>
                <a:latin typeface="メイリオ" panose="020B0604030504040204" pitchFamily="50" charset="-128"/>
                <a:ea typeface="メイリオ" panose="020B0604030504040204" pitchFamily="50" charset="-128"/>
                <a:cs typeface="メイリオ" panose="020B0604030504040204" pitchFamily="50" charset="-128"/>
              </a:defRPr>
            </a:lvl4pPr>
            <a:lvl5pPr marL="812800" indent="-179388" algn="l" defTabSz="714375" rtl="0" eaLnBrk="0" fontAlgn="base" hangingPunct="0">
              <a:spcBef>
                <a:spcPct val="20000"/>
              </a:spcBef>
              <a:spcAft>
                <a:spcPct val="0"/>
              </a:spcAft>
              <a:buClr>
                <a:srgbClr val="B60005"/>
              </a:buClr>
              <a:buFont typeface="Wingdings" pitchFamily="2" charset="2"/>
              <a:buChar char="p"/>
              <a:defRPr kumimoji="1" sz="1400" b="0">
                <a:solidFill>
                  <a:schemeClr val="tx1">
                    <a:lumMod val="75000"/>
                    <a:lumOff val="25000"/>
                  </a:schemeClr>
                </a:solidFill>
                <a:uFillTx/>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rtl="0" fontAlgn="base">
              <a:spcBef>
                <a:spcPct val="20000"/>
              </a:spcBef>
              <a:spcAft>
                <a:spcPct val="0"/>
              </a:spcAft>
              <a:buClr>
                <a:srgbClr val="A50021"/>
              </a:buClr>
              <a:buFont typeface="Wingdings" pitchFamily="2" charset="2"/>
              <a:buChar char="§"/>
              <a:defRPr kumimoji="1" sz="1600">
                <a:solidFill>
                  <a:schemeClr val="tx1"/>
                </a:solidFill>
                <a:uFillTx/>
                <a:latin typeface="+mn-lt"/>
                <a:ea typeface="+mn-ea"/>
              </a:defRPr>
            </a:lvl6pPr>
            <a:lvl7pPr marL="2971800" indent="-228600" algn="l" rtl="0" fontAlgn="base">
              <a:spcBef>
                <a:spcPct val="20000"/>
              </a:spcBef>
              <a:spcAft>
                <a:spcPct val="0"/>
              </a:spcAft>
              <a:buClr>
                <a:srgbClr val="A50021"/>
              </a:buClr>
              <a:buFont typeface="Wingdings" pitchFamily="2" charset="2"/>
              <a:buChar char="§"/>
              <a:defRPr kumimoji="1" sz="1600">
                <a:solidFill>
                  <a:schemeClr val="tx1"/>
                </a:solidFill>
                <a:uFillTx/>
                <a:latin typeface="+mn-lt"/>
                <a:ea typeface="+mn-ea"/>
              </a:defRPr>
            </a:lvl7pPr>
            <a:lvl8pPr marL="3429000" indent="-228600" algn="l" rtl="0" fontAlgn="base">
              <a:spcBef>
                <a:spcPct val="20000"/>
              </a:spcBef>
              <a:spcAft>
                <a:spcPct val="0"/>
              </a:spcAft>
              <a:buClr>
                <a:srgbClr val="A50021"/>
              </a:buClr>
              <a:buFont typeface="Wingdings" pitchFamily="2" charset="2"/>
              <a:buChar char="§"/>
              <a:defRPr kumimoji="1" sz="1600">
                <a:solidFill>
                  <a:schemeClr val="tx1"/>
                </a:solidFill>
                <a:uFillTx/>
                <a:latin typeface="+mn-lt"/>
                <a:ea typeface="+mn-ea"/>
              </a:defRPr>
            </a:lvl8pPr>
            <a:lvl9pPr marL="3886200" indent="-228600" algn="l" rtl="0" fontAlgn="base">
              <a:spcBef>
                <a:spcPct val="20000"/>
              </a:spcBef>
              <a:spcAft>
                <a:spcPct val="0"/>
              </a:spcAft>
              <a:buClr>
                <a:srgbClr val="A50021"/>
              </a:buClr>
              <a:buFont typeface="Wingdings" pitchFamily="2" charset="2"/>
              <a:buChar char="§"/>
              <a:defRPr kumimoji="1" sz="1600">
                <a:solidFill>
                  <a:schemeClr val="tx1"/>
                </a:solidFill>
                <a:uFillTx/>
                <a:latin typeface="+mn-lt"/>
                <a:ea typeface="+mn-ea"/>
              </a:defRPr>
            </a:lvl9pPr>
          </a:lstStyle>
          <a:p>
            <a:pPr marL="285750" indent="-285750">
              <a:buClr>
                <a:schemeClr val="tx1">
                  <a:lumMod val="75000"/>
                  <a:lumOff val="25000"/>
                </a:schemeClr>
              </a:buClr>
              <a:buFont typeface="Wingdings" panose="05000000000000000000" pitchFamily="2" charset="2"/>
              <a:buChar char="n"/>
            </a:pPr>
            <a:r>
              <a:rPr lang="en-US" altLang="ja-JP" dirty="0">
                <a:uFillTx/>
                <a:latin typeface="Yu Gothic" panose="020B0400000000000000" pitchFamily="34" charset="-128"/>
                <a:ea typeface="Yu Gothic" panose="020B0400000000000000" pitchFamily="34" charset="-128"/>
              </a:rPr>
              <a:t>e-</a:t>
            </a:r>
            <a:r>
              <a:rPr lang="ja-JP" altLang="en-US" dirty="0">
                <a:uFillTx/>
                <a:latin typeface="Yu Gothic" panose="020B0400000000000000" pitchFamily="34" charset="-128"/>
                <a:ea typeface="Yu Gothic" panose="020B0400000000000000" pitchFamily="34" charset="-128"/>
              </a:rPr>
              <a:t>文書法とは、企業等において「民間事業者等が行う書面の保存等における情報通信の技術の利用に関する法律」と「民間事業者等が行う書面の保存等における情報通信の技術の利用に関する法律の施行に伴う関係法律の整備等に関する法律」の</a:t>
            </a:r>
            <a:r>
              <a:rPr lang="en-US" altLang="ja-JP" dirty="0">
                <a:uFillTx/>
                <a:latin typeface="Yu Gothic" panose="020B0400000000000000" pitchFamily="34" charset="-128"/>
                <a:ea typeface="Yu Gothic" panose="020B0400000000000000" pitchFamily="34" charset="-128"/>
              </a:rPr>
              <a:t>2</a:t>
            </a:r>
            <a:r>
              <a:rPr lang="ja-JP" altLang="en-US" dirty="0" err="1">
                <a:uFillTx/>
                <a:latin typeface="Yu Gothic" panose="020B0400000000000000" pitchFamily="34" charset="-128"/>
                <a:ea typeface="Yu Gothic" panose="020B0400000000000000" pitchFamily="34" charset="-128"/>
              </a:rPr>
              <a:t>つの</a:t>
            </a:r>
            <a:r>
              <a:rPr lang="ja-JP" altLang="en-US" dirty="0">
                <a:uFillTx/>
                <a:latin typeface="Yu Gothic" panose="020B0400000000000000" pitchFamily="34" charset="-128"/>
                <a:ea typeface="Yu Gothic" panose="020B0400000000000000" pitchFamily="34" charset="-128"/>
              </a:rPr>
              <a:t>法律の総称を、「ｅ</a:t>
            </a:r>
            <a:r>
              <a:rPr lang="en-US" altLang="ja-JP" dirty="0">
                <a:uFillTx/>
                <a:latin typeface="Yu Gothic" panose="020B0400000000000000" pitchFamily="34" charset="-128"/>
                <a:ea typeface="Yu Gothic" panose="020B0400000000000000" pitchFamily="34" charset="-128"/>
              </a:rPr>
              <a:t>-</a:t>
            </a:r>
            <a:r>
              <a:rPr lang="ja-JP" altLang="en-US" dirty="0">
                <a:uFillTx/>
                <a:latin typeface="Yu Gothic" panose="020B0400000000000000" pitchFamily="34" charset="-128"/>
                <a:ea typeface="Yu Gothic" panose="020B0400000000000000" pitchFamily="34" charset="-128"/>
              </a:rPr>
              <a:t>文書法」と呼んでいます。</a:t>
            </a:r>
            <a:endParaRPr lang="en-US" altLang="ja-JP" kern="0" dirty="0">
              <a:uFillTx/>
              <a:latin typeface="Yu Gothic" panose="020B0400000000000000" pitchFamily="34" charset="-128"/>
              <a:ea typeface="Yu Gothic" panose="020B0400000000000000" pitchFamily="34" charset="-128"/>
            </a:endParaRPr>
          </a:p>
          <a:p>
            <a:pPr>
              <a:buClr>
                <a:schemeClr val="tx1">
                  <a:lumMod val="75000"/>
                  <a:lumOff val="25000"/>
                </a:schemeClr>
              </a:buClr>
              <a:buFont typeface="Arial" pitchFamily="34" charset="0"/>
              <a:buNone/>
            </a:pPr>
            <a:endParaRPr lang="en-US" altLang="ja-JP" sz="1200" kern="0" dirty="0">
              <a:uFillTx/>
              <a:latin typeface="Yu Gothic" panose="020B0400000000000000" pitchFamily="34" charset="-128"/>
              <a:ea typeface="Yu Gothic" panose="020B0400000000000000" pitchFamily="34" charset="-128"/>
            </a:endParaRPr>
          </a:p>
          <a:p>
            <a:pPr>
              <a:buClr>
                <a:schemeClr val="tx1">
                  <a:lumMod val="75000"/>
                  <a:lumOff val="25000"/>
                </a:schemeClr>
              </a:buClr>
              <a:buFont typeface="Arial" pitchFamily="34" charset="0"/>
              <a:buNone/>
            </a:pPr>
            <a:endParaRPr lang="ja-JP" altLang="en-US" sz="1200" kern="0" dirty="0">
              <a:uFillTx/>
              <a:latin typeface="Yu Gothic" panose="020B0400000000000000" pitchFamily="34" charset="-128"/>
              <a:ea typeface="Yu Gothic" panose="020B0400000000000000" pitchFamily="34" charset="-128"/>
            </a:endParaRPr>
          </a:p>
        </p:txBody>
      </p:sp>
      <p:sp>
        <p:nvSpPr>
          <p:cNvPr id="18" name="テキスト プレースホルダー 3">
            <a:extLst>
              <a:ext uri="{FF2B5EF4-FFF2-40B4-BE49-F238E27FC236}">
                <a16:creationId xmlns:a16="http://schemas.microsoft.com/office/drawing/2014/main" id="{1D065EC4-79A1-A84C-84AF-C37340DC86F1}"/>
              </a:ext>
            </a:extLst>
          </p:cNvPr>
          <p:cNvSpPr txBox="1">
            <a:spLocks/>
          </p:cNvSpPr>
          <p:nvPr/>
        </p:nvSpPr>
        <p:spPr bwMode="auto">
          <a:xfrm>
            <a:off x="639374" y="5761815"/>
            <a:ext cx="8784976" cy="736726"/>
          </a:xfrm>
          <a:prstGeom prst="rect">
            <a:avLst/>
          </a:prstGeom>
          <a:noFill/>
          <a:ln>
            <a:noFill/>
          </a:ln>
        </p:spPr>
        <p:txBody>
          <a:bodyPr vert="horz" wrap="square" lIns="90000" tIns="45720" rIns="91440" bIns="45720" numCol="1" anchor="t" anchorCtr="0" compatLnSpc="1">
            <a:prstTxWarp prst="textNoShape">
              <a:avLst/>
            </a:prstTxWarp>
          </a:bodyPr>
          <a:lstStyle>
            <a:lvl1pPr marL="0" indent="0" algn="l" rtl="0" eaLnBrk="0" fontAlgn="base" hangingPunct="0">
              <a:spcBef>
                <a:spcPct val="20000"/>
              </a:spcBef>
              <a:spcAft>
                <a:spcPct val="0"/>
              </a:spcAft>
              <a:buClr>
                <a:schemeClr val="bg1"/>
              </a:buClr>
              <a:buFont typeface="Arial" pitchFamily="34" charset="0"/>
              <a:buChar char="•"/>
              <a:defRPr kumimoji="1" sz="1400" b="0">
                <a:solidFill>
                  <a:schemeClr val="tx1">
                    <a:lumMod val="75000"/>
                    <a:lumOff val="25000"/>
                  </a:schemeClr>
                </a:solidFill>
                <a:uFillTx/>
                <a:latin typeface="メイリオ" panose="020B0604030504040204" pitchFamily="50" charset="-128"/>
                <a:ea typeface="メイリオ" panose="020B0604030504040204" pitchFamily="50" charset="-128"/>
                <a:cs typeface="メイリオ" panose="020B0604030504040204" pitchFamily="50" charset="-128"/>
              </a:defRPr>
            </a:lvl1pPr>
            <a:lvl2pPr marL="265113" indent="-179388" algn="l" rtl="0" eaLnBrk="0" fontAlgn="base" hangingPunct="0">
              <a:spcBef>
                <a:spcPct val="20000"/>
              </a:spcBef>
              <a:spcAft>
                <a:spcPct val="0"/>
              </a:spcAft>
              <a:buClr>
                <a:srgbClr val="B60005"/>
              </a:buClr>
              <a:buFont typeface="Arial" pitchFamily="34" charset="0"/>
              <a:buChar char="•"/>
              <a:defRPr kumimoji="1" sz="1400" b="0">
                <a:solidFill>
                  <a:schemeClr val="tx1">
                    <a:lumMod val="75000"/>
                    <a:lumOff val="25000"/>
                  </a:schemeClr>
                </a:solidFill>
                <a:uFillTx/>
                <a:latin typeface="メイリオ" panose="020B0604030504040204" pitchFamily="50" charset="-128"/>
                <a:ea typeface="メイリオ" panose="020B0604030504040204" pitchFamily="50" charset="-128"/>
                <a:cs typeface="メイリオ" panose="020B0604030504040204" pitchFamily="50" charset="-128"/>
              </a:defRPr>
            </a:lvl2pPr>
            <a:lvl3pPr marL="442913" indent="-179388" algn="l" rtl="0" eaLnBrk="0" fontAlgn="base" hangingPunct="0">
              <a:spcBef>
                <a:spcPct val="20000"/>
              </a:spcBef>
              <a:spcAft>
                <a:spcPct val="0"/>
              </a:spcAft>
              <a:buClr>
                <a:srgbClr val="B60005"/>
              </a:buClr>
              <a:buFont typeface="Arial" pitchFamily="34" charset="0"/>
              <a:buChar char="̵"/>
              <a:defRPr kumimoji="1" sz="1400" b="0">
                <a:solidFill>
                  <a:schemeClr val="tx1">
                    <a:lumMod val="75000"/>
                    <a:lumOff val="25000"/>
                  </a:schemeClr>
                </a:solidFill>
                <a:uFillTx/>
                <a:latin typeface="メイリオ" panose="020B0604030504040204" pitchFamily="50" charset="-128"/>
                <a:ea typeface="メイリオ" panose="020B0604030504040204" pitchFamily="50" charset="-128"/>
                <a:cs typeface="メイリオ" panose="020B0604030504040204" pitchFamily="50" charset="-128"/>
              </a:defRPr>
            </a:lvl3pPr>
            <a:lvl4pPr marL="623888" indent="-179388" algn="l" rtl="0" eaLnBrk="0" fontAlgn="base" hangingPunct="0">
              <a:spcBef>
                <a:spcPct val="20000"/>
              </a:spcBef>
              <a:spcAft>
                <a:spcPct val="0"/>
              </a:spcAft>
              <a:buClr>
                <a:srgbClr val="B60005"/>
              </a:buClr>
              <a:buFont typeface="Wingdings" pitchFamily="2" charset="2"/>
              <a:buChar char="Ø"/>
              <a:defRPr kumimoji="1" sz="1400" b="0">
                <a:solidFill>
                  <a:schemeClr val="tx1">
                    <a:lumMod val="75000"/>
                    <a:lumOff val="25000"/>
                  </a:schemeClr>
                </a:solidFill>
                <a:uFillTx/>
                <a:latin typeface="メイリオ" panose="020B0604030504040204" pitchFamily="50" charset="-128"/>
                <a:ea typeface="メイリオ" panose="020B0604030504040204" pitchFamily="50" charset="-128"/>
                <a:cs typeface="メイリオ" panose="020B0604030504040204" pitchFamily="50" charset="-128"/>
              </a:defRPr>
            </a:lvl4pPr>
            <a:lvl5pPr marL="812800" indent="-179388" algn="l" defTabSz="714375" rtl="0" eaLnBrk="0" fontAlgn="base" hangingPunct="0">
              <a:spcBef>
                <a:spcPct val="20000"/>
              </a:spcBef>
              <a:spcAft>
                <a:spcPct val="0"/>
              </a:spcAft>
              <a:buClr>
                <a:srgbClr val="B60005"/>
              </a:buClr>
              <a:buFont typeface="Wingdings" pitchFamily="2" charset="2"/>
              <a:buChar char="p"/>
              <a:defRPr kumimoji="1" sz="1400" b="0">
                <a:solidFill>
                  <a:schemeClr val="tx1">
                    <a:lumMod val="75000"/>
                    <a:lumOff val="25000"/>
                  </a:schemeClr>
                </a:solidFill>
                <a:uFillTx/>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rtl="0" fontAlgn="base">
              <a:spcBef>
                <a:spcPct val="20000"/>
              </a:spcBef>
              <a:spcAft>
                <a:spcPct val="0"/>
              </a:spcAft>
              <a:buClr>
                <a:srgbClr val="A50021"/>
              </a:buClr>
              <a:buFont typeface="Wingdings" pitchFamily="2" charset="2"/>
              <a:buChar char="§"/>
              <a:defRPr kumimoji="1" sz="1600">
                <a:solidFill>
                  <a:schemeClr val="tx1"/>
                </a:solidFill>
                <a:uFillTx/>
                <a:latin typeface="+mn-lt"/>
                <a:ea typeface="+mn-ea"/>
              </a:defRPr>
            </a:lvl6pPr>
            <a:lvl7pPr marL="2971800" indent="-228600" algn="l" rtl="0" fontAlgn="base">
              <a:spcBef>
                <a:spcPct val="20000"/>
              </a:spcBef>
              <a:spcAft>
                <a:spcPct val="0"/>
              </a:spcAft>
              <a:buClr>
                <a:srgbClr val="A50021"/>
              </a:buClr>
              <a:buFont typeface="Wingdings" pitchFamily="2" charset="2"/>
              <a:buChar char="§"/>
              <a:defRPr kumimoji="1" sz="1600">
                <a:solidFill>
                  <a:schemeClr val="tx1"/>
                </a:solidFill>
                <a:uFillTx/>
                <a:latin typeface="+mn-lt"/>
                <a:ea typeface="+mn-ea"/>
              </a:defRPr>
            </a:lvl7pPr>
            <a:lvl8pPr marL="3429000" indent="-228600" algn="l" rtl="0" fontAlgn="base">
              <a:spcBef>
                <a:spcPct val="20000"/>
              </a:spcBef>
              <a:spcAft>
                <a:spcPct val="0"/>
              </a:spcAft>
              <a:buClr>
                <a:srgbClr val="A50021"/>
              </a:buClr>
              <a:buFont typeface="Wingdings" pitchFamily="2" charset="2"/>
              <a:buChar char="§"/>
              <a:defRPr kumimoji="1" sz="1600">
                <a:solidFill>
                  <a:schemeClr val="tx1"/>
                </a:solidFill>
                <a:uFillTx/>
                <a:latin typeface="+mn-lt"/>
                <a:ea typeface="+mn-ea"/>
              </a:defRPr>
            </a:lvl8pPr>
            <a:lvl9pPr marL="3886200" indent="-228600" algn="l" rtl="0" fontAlgn="base">
              <a:spcBef>
                <a:spcPct val="20000"/>
              </a:spcBef>
              <a:spcAft>
                <a:spcPct val="0"/>
              </a:spcAft>
              <a:buClr>
                <a:srgbClr val="A50021"/>
              </a:buClr>
              <a:buFont typeface="Wingdings" pitchFamily="2" charset="2"/>
              <a:buChar char="§"/>
              <a:defRPr kumimoji="1" sz="1600">
                <a:solidFill>
                  <a:schemeClr val="tx1"/>
                </a:solidFill>
                <a:uFillTx/>
                <a:latin typeface="+mn-lt"/>
                <a:ea typeface="+mn-ea"/>
              </a:defRPr>
            </a:lvl9pPr>
          </a:lstStyle>
          <a:p>
            <a:pPr>
              <a:buClr>
                <a:schemeClr val="tx1">
                  <a:lumMod val="75000"/>
                  <a:lumOff val="25000"/>
                </a:schemeClr>
              </a:buClr>
              <a:buFont typeface="Arial" pitchFamily="34" charset="0"/>
              <a:buNone/>
            </a:pPr>
            <a:r>
              <a:rPr lang="ja-JP" altLang="en-US" sz="1600" kern="0" dirty="0">
                <a:uFillTx/>
                <a:latin typeface="Yu Gothic" panose="020B0400000000000000" pitchFamily="34" charset="-128"/>
                <a:ea typeface="Yu Gothic" panose="020B0400000000000000" pitchFamily="34" charset="-128"/>
              </a:rPr>
              <a:t> </a:t>
            </a:r>
            <a:r>
              <a:rPr lang="ja-JP" altLang="en-US" sz="1600" u="sng" kern="0" dirty="0">
                <a:uFillTx/>
                <a:latin typeface="Yu Gothic" panose="020B0400000000000000" pitchFamily="34" charset="-128"/>
                <a:ea typeface="Yu Gothic" panose="020B0400000000000000" pitchFamily="34" charset="-128"/>
              </a:rPr>
              <a:t>ｅ</a:t>
            </a:r>
            <a:r>
              <a:rPr lang="en-US" altLang="ja-JP" sz="1600" u="sng" kern="0" dirty="0">
                <a:uFillTx/>
                <a:latin typeface="Yu Gothic" panose="020B0400000000000000" pitchFamily="34" charset="-128"/>
                <a:ea typeface="Yu Gothic" panose="020B0400000000000000" pitchFamily="34" charset="-128"/>
              </a:rPr>
              <a:t>-</a:t>
            </a:r>
            <a:r>
              <a:rPr lang="ja-JP" altLang="en-US" sz="1600" u="sng" kern="0" dirty="0">
                <a:uFillTx/>
                <a:latin typeface="Yu Gothic" panose="020B0400000000000000" pitchFamily="34" charset="-128"/>
                <a:ea typeface="Yu Gothic" panose="020B0400000000000000" pitchFamily="34" charset="-128"/>
              </a:rPr>
              <a:t>文書法</a:t>
            </a:r>
            <a:endParaRPr lang="en-US" altLang="ja-JP" sz="1600" u="sng" kern="0" dirty="0">
              <a:uFillTx/>
              <a:latin typeface="Yu Gothic" panose="020B0400000000000000" pitchFamily="34" charset="-128"/>
              <a:ea typeface="Yu Gothic" panose="020B0400000000000000" pitchFamily="34" charset="-128"/>
            </a:endParaRPr>
          </a:p>
          <a:p>
            <a:pPr lvl="1">
              <a:lnSpc>
                <a:spcPct val="150000"/>
              </a:lnSpc>
              <a:buClr>
                <a:schemeClr val="tx1">
                  <a:lumMod val="75000"/>
                  <a:lumOff val="25000"/>
                </a:schemeClr>
              </a:buClr>
              <a:buFont typeface="Arial" pitchFamily="34" charset="0"/>
              <a:buNone/>
            </a:pPr>
            <a:r>
              <a:rPr lang="ja-JP" altLang="en-US" sz="1200" kern="0" dirty="0">
                <a:uFillTx/>
                <a:latin typeface="Yu Gothic" panose="020B0400000000000000" pitchFamily="34" charset="-128"/>
                <a:ea typeface="Yu Gothic" panose="020B0400000000000000" pitchFamily="34" charset="-128"/>
              </a:rPr>
              <a:t>　</a:t>
            </a:r>
            <a:r>
              <a:rPr lang="ja-JP" altLang="en-US" kern="0" dirty="0">
                <a:uFillTx/>
                <a:latin typeface="Yu Gothic" panose="020B0400000000000000" pitchFamily="34" charset="-128"/>
                <a:ea typeface="Yu Gothic" panose="020B0400000000000000" pitchFamily="34" charset="-128"/>
              </a:rPr>
              <a:t>⇒民間事業者に保存が義務付けられている書類の電子保存を容認する法律</a:t>
            </a:r>
            <a:endParaRPr lang="en-US" altLang="ja-JP" kern="0" dirty="0">
              <a:uFillTx/>
              <a:latin typeface="Yu Gothic" panose="020B0400000000000000" pitchFamily="34" charset="-128"/>
              <a:ea typeface="Yu Gothic" panose="020B0400000000000000" pitchFamily="34" charset="-128"/>
            </a:endParaRPr>
          </a:p>
          <a:p>
            <a:pPr lvl="1">
              <a:lnSpc>
                <a:spcPct val="150000"/>
              </a:lnSpc>
              <a:buClr>
                <a:schemeClr val="tx1">
                  <a:lumMod val="75000"/>
                  <a:lumOff val="25000"/>
                </a:schemeClr>
              </a:buClr>
              <a:buFont typeface="Arial" pitchFamily="34" charset="0"/>
              <a:buNone/>
            </a:pPr>
            <a:endParaRPr lang="en-US" altLang="ja-JP" sz="1100" kern="0" dirty="0">
              <a:uFillTx/>
              <a:latin typeface="Yu Gothic" panose="020B0400000000000000" pitchFamily="34" charset="-128"/>
              <a:ea typeface="Yu Gothic" panose="020B0400000000000000" pitchFamily="34" charset="-128"/>
            </a:endParaRPr>
          </a:p>
          <a:p>
            <a:pPr marL="85725" lvl="1" indent="0">
              <a:lnSpc>
                <a:spcPct val="150000"/>
              </a:lnSpc>
              <a:buClr>
                <a:schemeClr val="tx1">
                  <a:lumMod val="75000"/>
                  <a:lumOff val="25000"/>
                </a:schemeClr>
              </a:buClr>
              <a:buNone/>
            </a:pPr>
            <a:r>
              <a:rPr lang="en-US" altLang="ja-JP" sz="1100" kern="0" dirty="0">
                <a:uFillTx/>
                <a:latin typeface="Yu Gothic" panose="020B0400000000000000" pitchFamily="34" charset="-128"/>
                <a:ea typeface="Yu Gothic" panose="020B0400000000000000" pitchFamily="34" charset="-128"/>
              </a:rPr>
              <a:t>                                                    </a:t>
            </a:r>
          </a:p>
          <a:p>
            <a:endParaRPr lang="ja-JP" altLang="en-US" sz="1100" kern="0" dirty="0">
              <a:uFillTx/>
              <a:latin typeface="Yu Gothic" panose="020B0400000000000000" pitchFamily="34" charset="-128"/>
              <a:ea typeface="Yu Gothic" panose="020B0400000000000000" pitchFamily="34" charset="-128"/>
            </a:endParaRPr>
          </a:p>
        </p:txBody>
      </p:sp>
    </p:spTree>
    <p:custDataLst>
      <p:tags r:id="rId1"/>
    </p:custDataLst>
    <p:extLst>
      <p:ext uri="{BB962C8B-B14F-4D97-AF65-F5344CB8AC3E}">
        <p14:creationId xmlns:p14="http://schemas.microsoft.com/office/powerpoint/2010/main" val="1305442009"/>
      </p:ext>
    </p:extLst>
  </p:cSld>
  <p:clrMapOvr>
    <a:masterClrMapping/>
  </p:clrMapOvr>
  <mc:AlternateContent xmlns:mc="http://schemas.openxmlformats.org/markup-compatibility/2006" xmlns:p14="http://schemas.microsoft.com/office/powerpoint/2010/main">
    <mc:Choice Requires="p14">
      <p:transition spd="slow" p14:dur="2000" advTm="113131"/>
    </mc:Choice>
    <mc:Fallback xmlns="">
      <p:transition spd="slow" advTm="113131"/>
    </mc:Fallback>
  </mc:AlternateContent>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C46D0AB-4963-4AF8-B367-6C9B5712EDD6}"/>
              </a:ext>
            </a:extLst>
          </p:cNvPr>
          <p:cNvSpPr>
            <a:spLocks noGrp="1"/>
          </p:cNvSpPr>
          <p:nvPr>
            <p:ph type="title"/>
          </p:nvPr>
        </p:nvSpPr>
        <p:spPr/>
        <p:txBody>
          <a:bodyPr/>
          <a:lstStyle/>
          <a:p>
            <a:r>
              <a:rPr lang="en-US" altLang="ja-JP" dirty="0"/>
              <a:t>【</a:t>
            </a:r>
            <a:r>
              <a:rPr lang="ja-JP" altLang="en-US"/>
              <a:t>優良帳簿</a:t>
            </a:r>
            <a:r>
              <a:rPr lang="ja-JP" altLang="en-US" dirty="0"/>
              <a:t>・</a:t>
            </a:r>
            <a:r>
              <a:rPr kumimoji="1" lang="ja-JP" altLang="en-US" dirty="0"/>
              <a:t>ご参考</a:t>
            </a:r>
            <a:r>
              <a:rPr lang="en-US" altLang="ja-JP" dirty="0"/>
              <a:t>】</a:t>
            </a:r>
            <a:r>
              <a:rPr lang="ja-JP" altLang="en-US" dirty="0"/>
              <a:t>電子保存に対応するために必要な作成物一覧</a:t>
            </a:r>
            <a:endParaRPr kumimoji="1" lang="ja-JP" altLang="en-US" dirty="0"/>
          </a:p>
        </p:txBody>
      </p:sp>
      <p:sp>
        <p:nvSpPr>
          <p:cNvPr id="49" name="コンテンツ プレースホルダー 2">
            <a:extLst>
              <a:ext uri="{FF2B5EF4-FFF2-40B4-BE49-F238E27FC236}">
                <a16:creationId xmlns:a16="http://schemas.microsoft.com/office/drawing/2014/main" id="{D2B09E8B-1FA4-46E0-BF83-39EA61B01CCE}"/>
              </a:ext>
            </a:extLst>
          </p:cNvPr>
          <p:cNvSpPr txBox="1">
            <a:spLocks/>
          </p:cNvSpPr>
          <p:nvPr/>
        </p:nvSpPr>
        <p:spPr bwMode="auto">
          <a:xfrm>
            <a:off x="233679" y="707429"/>
            <a:ext cx="8835053" cy="600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000" tIns="45720" rIns="91440" bIns="45720" numCol="1" anchor="t" anchorCtr="0" compatLnSpc="1">
            <a:prstTxWarp prst="textNoShape">
              <a:avLst/>
            </a:prstTxWarp>
          </a:bodyPr>
          <a:lstStyle>
            <a:lvl1pPr marL="0" indent="0" algn="l" rtl="0" eaLnBrk="0" fontAlgn="base" hangingPunct="0">
              <a:spcBef>
                <a:spcPct val="20000"/>
              </a:spcBef>
              <a:spcAft>
                <a:spcPct val="0"/>
              </a:spcAft>
              <a:buClr>
                <a:schemeClr val="bg1"/>
              </a:buClr>
              <a:buFont typeface="Arial" pitchFamily="34" charset="0"/>
              <a:buChar char="•"/>
              <a:defRPr kumimoji="1" sz="1400" b="0">
                <a:solidFill>
                  <a:schemeClr val="tx1">
                    <a:lumMod val="75000"/>
                    <a:lumOff val="25000"/>
                  </a:schemeClr>
                </a:solidFill>
                <a:latin typeface="メイリオ" panose="020B0604030504040204" pitchFamily="50" charset="-128"/>
                <a:ea typeface="+mj-ea"/>
                <a:cs typeface="メイリオ" panose="020B0604030504040204" pitchFamily="50" charset="-128"/>
              </a:defRPr>
            </a:lvl1pPr>
            <a:lvl2pPr marL="265113" indent="-179388" algn="l" rtl="0" eaLnBrk="0" fontAlgn="base" hangingPunct="0">
              <a:spcBef>
                <a:spcPct val="20000"/>
              </a:spcBef>
              <a:spcAft>
                <a:spcPct val="0"/>
              </a:spcAft>
              <a:buClr>
                <a:srgbClr val="B60005"/>
              </a:buClr>
              <a:buFont typeface="Arial" pitchFamily="34" charset="0"/>
              <a:buChar char="•"/>
              <a:defRPr kumimoji="1" sz="1400" b="0">
                <a:solidFill>
                  <a:schemeClr val="tx1">
                    <a:lumMod val="75000"/>
                    <a:lumOff val="25000"/>
                  </a:schemeClr>
                </a:solidFill>
                <a:latin typeface="メイリオ" panose="020B0604030504040204" pitchFamily="50" charset="-128"/>
                <a:ea typeface="+mj-ea"/>
                <a:cs typeface="メイリオ" panose="020B0604030504040204" pitchFamily="50" charset="-128"/>
              </a:defRPr>
            </a:lvl2pPr>
            <a:lvl3pPr marL="442913" indent="-179388" algn="l" rtl="0" eaLnBrk="0" fontAlgn="base" hangingPunct="0">
              <a:spcBef>
                <a:spcPct val="20000"/>
              </a:spcBef>
              <a:spcAft>
                <a:spcPct val="0"/>
              </a:spcAft>
              <a:buClr>
                <a:srgbClr val="B60005"/>
              </a:buClr>
              <a:buFont typeface="Arial" pitchFamily="34" charset="0"/>
              <a:buChar char="̵"/>
              <a:defRPr kumimoji="1" sz="1400" b="0">
                <a:solidFill>
                  <a:schemeClr val="tx1">
                    <a:lumMod val="75000"/>
                    <a:lumOff val="25000"/>
                  </a:schemeClr>
                </a:solidFill>
                <a:latin typeface="メイリオ" panose="020B0604030504040204" pitchFamily="50" charset="-128"/>
                <a:ea typeface="+mj-ea"/>
                <a:cs typeface="メイリオ" panose="020B0604030504040204" pitchFamily="50" charset="-128"/>
              </a:defRPr>
            </a:lvl3pPr>
            <a:lvl4pPr marL="623888" indent="-179388" algn="l" rtl="0" eaLnBrk="0" fontAlgn="base" hangingPunct="0">
              <a:spcBef>
                <a:spcPct val="20000"/>
              </a:spcBef>
              <a:spcAft>
                <a:spcPct val="0"/>
              </a:spcAft>
              <a:buClr>
                <a:srgbClr val="B60005"/>
              </a:buClr>
              <a:buFont typeface="Wingdings" pitchFamily="2" charset="2"/>
              <a:buChar char="Ø"/>
              <a:defRPr kumimoji="1" sz="1400" b="0">
                <a:solidFill>
                  <a:schemeClr val="tx1">
                    <a:lumMod val="75000"/>
                    <a:lumOff val="25000"/>
                  </a:schemeClr>
                </a:solidFill>
                <a:latin typeface="メイリオ" panose="020B0604030504040204" pitchFamily="50" charset="-128"/>
                <a:ea typeface="+mj-ea"/>
                <a:cs typeface="メイリオ" panose="020B0604030504040204" pitchFamily="50" charset="-128"/>
              </a:defRPr>
            </a:lvl4pPr>
            <a:lvl5pPr marL="812800" indent="-179388" algn="l" defTabSz="714375" rtl="0" eaLnBrk="0" fontAlgn="base" hangingPunct="0">
              <a:spcBef>
                <a:spcPct val="20000"/>
              </a:spcBef>
              <a:spcAft>
                <a:spcPct val="0"/>
              </a:spcAft>
              <a:buClr>
                <a:srgbClr val="B60005"/>
              </a:buClr>
              <a:buFont typeface="Wingdings" pitchFamily="2" charset="2"/>
              <a:buChar char="p"/>
              <a:defRPr kumimoji="1" sz="1400" b="0">
                <a:solidFill>
                  <a:schemeClr val="tx1">
                    <a:lumMod val="75000"/>
                    <a:lumOff val="25000"/>
                  </a:schemeClr>
                </a:solidFill>
                <a:latin typeface="メイリオ" panose="020B0604030504040204" pitchFamily="50" charset="-128"/>
                <a:ea typeface="+mj-ea"/>
                <a:cs typeface="メイリオ" panose="020B0604030504040204" pitchFamily="50" charset="-128"/>
              </a:defRPr>
            </a:lvl5pPr>
            <a:lvl6pPr marL="2514600" indent="-228600"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6pPr>
            <a:lvl7pPr marL="2971800" indent="-228600"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7pPr>
            <a:lvl8pPr marL="3429000" indent="-228600"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8pPr>
            <a:lvl9pPr marL="3886200" indent="-228600"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9pPr>
          </a:lstStyle>
          <a:p>
            <a:pPr marL="285750" indent="-285750">
              <a:buClrTx/>
              <a:buFont typeface="Wingdings" panose="05000000000000000000" pitchFamily="2" charset="2"/>
              <a:buChar char="n"/>
            </a:pPr>
            <a:r>
              <a:rPr lang="ja-JP" altLang="en-US" kern="0" dirty="0">
                <a:latin typeface="Yu Gothic" panose="020B0400000000000000" pitchFamily="34" charset="-128"/>
                <a:ea typeface="Yu Gothic" panose="020B0400000000000000" pitchFamily="34" charset="-128"/>
              </a:rPr>
              <a:t>国税関係</a:t>
            </a:r>
            <a:r>
              <a:rPr lang="ja-JP" altLang="en-US" kern="0">
                <a:latin typeface="Yu Gothic" panose="020B0400000000000000" pitchFamily="34" charset="-128"/>
                <a:ea typeface="Yu Gothic" panose="020B0400000000000000" pitchFamily="34" charset="-128"/>
              </a:rPr>
              <a:t>帳簿の</a:t>
            </a:r>
            <a:r>
              <a:rPr lang="ja-JP" altLang="en-US" b="1" kern="0">
                <a:latin typeface="Yu Gothic" panose="020B0400000000000000" pitchFamily="34" charset="-128"/>
                <a:ea typeface="Yu Gothic" panose="020B0400000000000000" pitchFamily="34" charset="-128"/>
              </a:rPr>
              <a:t>届出</a:t>
            </a:r>
            <a:r>
              <a:rPr lang="ja-JP" altLang="en-US" kern="0">
                <a:latin typeface="Yu Gothic" panose="020B0400000000000000" pitchFamily="34" charset="-128"/>
                <a:ea typeface="Yu Gothic" panose="020B0400000000000000" pitchFamily="34" charset="-128"/>
              </a:rPr>
              <a:t>に</a:t>
            </a:r>
            <a:r>
              <a:rPr lang="ja-JP" altLang="en-US" kern="0" dirty="0">
                <a:latin typeface="Yu Gothic" panose="020B0400000000000000" pitchFamily="34" charset="-128"/>
                <a:ea typeface="Yu Gothic" panose="020B0400000000000000" pitchFamily="34" charset="-128"/>
              </a:rPr>
              <a:t>あたり、下記の書類</a:t>
            </a:r>
            <a:r>
              <a:rPr lang="ja-JP" altLang="en-US" kern="0">
                <a:latin typeface="Yu Gothic" panose="020B0400000000000000" pitchFamily="34" charset="-128"/>
                <a:ea typeface="Yu Gothic" panose="020B0400000000000000" pitchFamily="34" charset="-128"/>
              </a:rPr>
              <a:t>を準備する必要があります。</a:t>
            </a:r>
            <a:endParaRPr lang="ja-JP" altLang="en-US" kern="0" dirty="0">
              <a:latin typeface="Yu Gothic" panose="020B0400000000000000" pitchFamily="34" charset="-128"/>
              <a:ea typeface="Yu Gothic" panose="020B0400000000000000" pitchFamily="34" charset="-128"/>
            </a:endParaRPr>
          </a:p>
        </p:txBody>
      </p:sp>
      <p:sp>
        <p:nvSpPr>
          <p:cNvPr id="20" name="正方形/長方形 19">
            <a:extLst>
              <a:ext uri="{FF2B5EF4-FFF2-40B4-BE49-F238E27FC236}">
                <a16:creationId xmlns:a16="http://schemas.microsoft.com/office/drawing/2014/main" id="{4BBAA10B-50B7-4550-9995-5494B465A509}"/>
              </a:ext>
            </a:extLst>
          </p:cNvPr>
          <p:cNvSpPr/>
          <p:nvPr/>
        </p:nvSpPr>
        <p:spPr bwMode="auto">
          <a:xfrm>
            <a:off x="1644952" y="2475396"/>
            <a:ext cx="2927048" cy="1962073"/>
          </a:xfrm>
          <a:prstGeom prst="rect">
            <a:avLst/>
          </a:prstGeom>
          <a:solidFill>
            <a:schemeClr val="bg1"/>
          </a:solidFill>
          <a:ln w="12700">
            <a:solidFill>
              <a:schemeClr val="accent1"/>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noAutofit/>
          </a:bodyPr>
          <a:lstStyle/>
          <a:p>
            <a:pPr marL="228600" indent="-228600">
              <a:buClr>
                <a:schemeClr val="tx1">
                  <a:lumMod val="75000"/>
                  <a:lumOff val="25000"/>
                </a:schemeClr>
              </a:buClr>
              <a:buFont typeface="+mj-lt"/>
              <a:buAutoNum type="arabicPeriod" startAt="2"/>
            </a:pPr>
            <a:r>
              <a:rPr lang="ja-JP" altLang="en-US" sz="1100" b="1" dirty="0">
                <a:solidFill>
                  <a:schemeClr val="tx1">
                    <a:lumMod val="75000"/>
                    <a:lumOff val="25000"/>
                  </a:schemeClr>
                </a:solidFill>
                <a:latin typeface="Segoe UI"/>
                <a:ea typeface="メイリオ"/>
              </a:rPr>
              <a:t>電子計算機処理システムの概要を記載した書類</a:t>
            </a:r>
            <a:endParaRPr lang="en-US" altLang="ja-JP" sz="1100" b="1" dirty="0">
              <a:solidFill>
                <a:schemeClr val="tx1">
                  <a:lumMod val="75000"/>
                  <a:lumOff val="25000"/>
                </a:schemeClr>
              </a:solidFill>
              <a:latin typeface="Segoe UI"/>
              <a:ea typeface="メイリオ"/>
            </a:endParaRPr>
          </a:p>
          <a:p>
            <a:pPr marL="228600" indent="-228600">
              <a:buClr>
                <a:schemeClr val="tx1">
                  <a:lumMod val="75000"/>
                  <a:lumOff val="25000"/>
                </a:schemeClr>
              </a:buClr>
              <a:buFont typeface="+mj-lt"/>
              <a:buAutoNum type="arabicPeriod" startAt="2"/>
            </a:pPr>
            <a:endParaRPr lang="ja-JP" altLang="en-US" sz="1100" b="1" dirty="0">
              <a:solidFill>
                <a:schemeClr val="tx1">
                  <a:lumMod val="75000"/>
                  <a:lumOff val="25000"/>
                </a:schemeClr>
              </a:solidFill>
              <a:latin typeface="Segoe UI"/>
              <a:ea typeface="メイリオ"/>
            </a:endParaRPr>
          </a:p>
          <a:p>
            <a:pPr marL="228600" indent="-228600">
              <a:buFont typeface="+mj-lt"/>
              <a:buAutoNum type="arabicPeriod" startAt="2"/>
              <a:tabLst>
                <a:tab pos="0" algn="l"/>
              </a:tabLst>
            </a:pPr>
            <a:r>
              <a:rPr lang="ja-JP" altLang="en-US" sz="1100" b="1" dirty="0">
                <a:solidFill>
                  <a:schemeClr val="tx1">
                    <a:lumMod val="75000"/>
                    <a:lumOff val="25000"/>
                  </a:schemeClr>
                </a:solidFill>
                <a:latin typeface="Segoe UI"/>
                <a:ea typeface="メイリオ"/>
              </a:rPr>
              <a:t>電子計算機処理に関する事務手続の概要を明らかに</a:t>
            </a:r>
            <a:r>
              <a:rPr lang="ja-JP" altLang="en-US" sz="1100" b="1">
                <a:solidFill>
                  <a:schemeClr val="tx1">
                    <a:lumMod val="75000"/>
                    <a:lumOff val="25000"/>
                  </a:schemeClr>
                </a:solidFill>
                <a:latin typeface="Segoe UI"/>
                <a:ea typeface="メイリオ"/>
              </a:rPr>
              <a:t>した書類（当該</a:t>
            </a:r>
            <a:r>
              <a:rPr lang="ja-JP" altLang="en-US" sz="1100" b="1" dirty="0">
                <a:solidFill>
                  <a:schemeClr val="tx1">
                    <a:lumMod val="75000"/>
                    <a:lumOff val="25000"/>
                  </a:schemeClr>
                </a:solidFill>
                <a:latin typeface="Segoe UI"/>
                <a:ea typeface="メイリオ"/>
              </a:rPr>
              <a:t>電子計算機処理を他の者に委託している場合には、その委託に係る契約書の写し）</a:t>
            </a:r>
          </a:p>
          <a:p>
            <a:endParaRPr lang="en-US" altLang="ja-JP" sz="1100" b="1" dirty="0">
              <a:solidFill>
                <a:schemeClr val="tx1">
                  <a:lumMod val="75000"/>
                  <a:lumOff val="25000"/>
                </a:schemeClr>
              </a:solidFill>
              <a:latin typeface="Segoe UI"/>
              <a:ea typeface="メイリオ"/>
            </a:endParaRPr>
          </a:p>
        </p:txBody>
      </p:sp>
      <p:sp>
        <p:nvSpPr>
          <p:cNvPr id="21" name="正方形/長方形 20">
            <a:extLst>
              <a:ext uri="{FF2B5EF4-FFF2-40B4-BE49-F238E27FC236}">
                <a16:creationId xmlns:a16="http://schemas.microsoft.com/office/drawing/2014/main" id="{AED8A450-E185-4DAC-8E11-4D16AB311928}"/>
              </a:ext>
            </a:extLst>
          </p:cNvPr>
          <p:cNvSpPr/>
          <p:nvPr/>
        </p:nvSpPr>
        <p:spPr bwMode="auto">
          <a:xfrm>
            <a:off x="1125892" y="1854144"/>
            <a:ext cx="468000" cy="540000"/>
          </a:xfrm>
          <a:prstGeom prst="rect">
            <a:avLst/>
          </a:prstGeom>
          <a:noFill/>
          <a:ln w="12700">
            <a:solidFill>
              <a:schemeClr val="bg1">
                <a:lumMod val="50000"/>
              </a:schemeClr>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0" anchor="ctr" anchorCtr="0" compatLnSpc="1">
            <a:prstTxWarp prst="textNoShape">
              <a:avLst/>
            </a:prstTxWarp>
          </a:bodyPr>
          <a:lstStyle/>
          <a:p>
            <a:pPr algn="ctr"/>
            <a:r>
              <a:rPr lang="ja-JP" altLang="en-US" sz="1100">
                <a:solidFill>
                  <a:schemeClr val="tx1">
                    <a:lumMod val="75000"/>
                    <a:lumOff val="25000"/>
                  </a:schemeClr>
                </a:solidFill>
                <a:latin typeface="Segoe UI"/>
                <a:ea typeface="メイリオ"/>
              </a:rPr>
              <a:t>届出書</a:t>
            </a:r>
            <a:endParaRPr lang="en-US" altLang="ja-JP" sz="1100" dirty="0">
              <a:solidFill>
                <a:schemeClr val="tx1">
                  <a:lumMod val="75000"/>
                  <a:lumOff val="25000"/>
                </a:schemeClr>
              </a:solidFill>
              <a:latin typeface="Segoe UI"/>
              <a:ea typeface="メイリオ"/>
            </a:endParaRPr>
          </a:p>
        </p:txBody>
      </p:sp>
      <p:sp>
        <p:nvSpPr>
          <p:cNvPr id="42" name="正方形/長方形 41">
            <a:extLst>
              <a:ext uri="{FF2B5EF4-FFF2-40B4-BE49-F238E27FC236}">
                <a16:creationId xmlns:a16="http://schemas.microsoft.com/office/drawing/2014/main" id="{F04B0451-4917-4434-BF37-E6DBD14A0087}"/>
              </a:ext>
            </a:extLst>
          </p:cNvPr>
          <p:cNvSpPr/>
          <p:nvPr/>
        </p:nvSpPr>
        <p:spPr bwMode="auto">
          <a:xfrm>
            <a:off x="1644952" y="1481183"/>
            <a:ext cx="2927048" cy="277271"/>
          </a:xfrm>
          <a:prstGeom prst="rect">
            <a:avLst/>
          </a:prstGeom>
          <a:solidFill>
            <a:schemeClr val="accent1"/>
          </a:solidFill>
          <a:ln w="12700">
            <a:solidFill>
              <a:schemeClr val="bg1">
                <a:lumMod val="50000"/>
              </a:schemeClr>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0" anchor="ctr" anchorCtr="0" compatLnSpc="1">
            <a:prstTxWarp prst="textNoShape">
              <a:avLst/>
            </a:prstTxWarp>
          </a:bodyPr>
          <a:lstStyle/>
          <a:p>
            <a:pPr algn="ctr"/>
            <a:r>
              <a:rPr lang="ja-JP" altLang="en-US" sz="1100" dirty="0">
                <a:solidFill>
                  <a:schemeClr val="bg1"/>
                </a:solidFill>
                <a:latin typeface="Segoe UI"/>
                <a:ea typeface="メイリオ"/>
              </a:rPr>
              <a:t>書類名</a:t>
            </a:r>
            <a:endParaRPr lang="en-US" altLang="ja-JP" sz="1100" dirty="0">
              <a:solidFill>
                <a:schemeClr val="bg1"/>
              </a:solidFill>
              <a:latin typeface="Segoe UI"/>
              <a:ea typeface="メイリオ"/>
            </a:endParaRPr>
          </a:p>
        </p:txBody>
      </p:sp>
      <p:sp>
        <p:nvSpPr>
          <p:cNvPr id="35" name="正方形/長方形 34">
            <a:extLst>
              <a:ext uri="{FF2B5EF4-FFF2-40B4-BE49-F238E27FC236}">
                <a16:creationId xmlns:a16="http://schemas.microsoft.com/office/drawing/2014/main" id="{2EF5ABAD-4A73-4BA6-A1D4-6DECA356813A}"/>
              </a:ext>
            </a:extLst>
          </p:cNvPr>
          <p:cNvSpPr/>
          <p:nvPr/>
        </p:nvSpPr>
        <p:spPr bwMode="auto">
          <a:xfrm>
            <a:off x="4695570" y="2475396"/>
            <a:ext cx="3889192" cy="1958196"/>
          </a:xfrm>
          <a:prstGeom prst="rect">
            <a:avLst/>
          </a:prstGeom>
          <a:solidFill>
            <a:schemeClr val="bg1"/>
          </a:solidFill>
          <a:ln w="12700">
            <a:solidFill>
              <a:schemeClr val="accent1"/>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228600" indent="-228600">
              <a:buClr>
                <a:schemeClr val="tx1">
                  <a:lumMod val="75000"/>
                  <a:lumOff val="25000"/>
                </a:schemeClr>
              </a:buClr>
              <a:buFont typeface="+mj-ea"/>
              <a:buAutoNum type="circleNumDbPlain"/>
            </a:pPr>
            <a:r>
              <a:rPr lang="ja-JP" altLang="en-US" sz="1100" dirty="0">
                <a:solidFill>
                  <a:schemeClr val="tx1">
                    <a:lumMod val="75000"/>
                    <a:lumOff val="25000"/>
                  </a:schemeClr>
                </a:solidFill>
                <a:latin typeface="+mj-ea"/>
                <a:ea typeface="+mj-ea"/>
              </a:rPr>
              <a:t>システム基本設計書、システム概要書、フロー図、システム変更履歴書</a:t>
            </a:r>
            <a:endParaRPr lang="en-US" altLang="ja-JP" sz="1100" dirty="0">
              <a:solidFill>
                <a:schemeClr val="tx1">
                  <a:lumMod val="75000"/>
                  <a:lumOff val="25000"/>
                </a:schemeClr>
              </a:solidFill>
              <a:latin typeface="+mj-ea"/>
              <a:ea typeface="+mj-ea"/>
            </a:endParaRPr>
          </a:p>
          <a:p>
            <a:pPr marL="228600" indent="-228600">
              <a:buClr>
                <a:schemeClr val="tx1">
                  <a:lumMod val="75000"/>
                  <a:lumOff val="25000"/>
                </a:schemeClr>
              </a:buClr>
              <a:buFont typeface="+mj-ea"/>
              <a:buAutoNum type="circleNumDbPlain"/>
            </a:pPr>
            <a:r>
              <a:rPr lang="ja-JP" altLang="en-US" sz="1100" dirty="0">
                <a:solidFill>
                  <a:schemeClr val="tx1">
                    <a:lumMod val="75000"/>
                    <a:lumOff val="25000"/>
                  </a:schemeClr>
                </a:solidFill>
                <a:latin typeface="+mj-ea"/>
                <a:ea typeface="+mj-ea"/>
              </a:rPr>
              <a:t>システム仕様書、システム設計書、ファイル定義書、プログラム仕様書、プログラムリスト</a:t>
            </a:r>
            <a:endParaRPr lang="en-US" altLang="ja-JP" sz="1100" dirty="0">
              <a:solidFill>
                <a:schemeClr val="tx1">
                  <a:lumMod val="75000"/>
                  <a:lumOff val="25000"/>
                </a:schemeClr>
              </a:solidFill>
              <a:latin typeface="+mj-ea"/>
              <a:ea typeface="+mj-ea"/>
            </a:endParaRPr>
          </a:p>
          <a:p>
            <a:pPr marL="228600" indent="-228600">
              <a:buClr>
                <a:schemeClr val="tx1">
                  <a:lumMod val="75000"/>
                  <a:lumOff val="25000"/>
                </a:schemeClr>
              </a:buClr>
              <a:buFont typeface="+mj-ea"/>
              <a:buAutoNum type="circleNumDbPlain"/>
            </a:pPr>
            <a:r>
              <a:rPr lang="ja-JP" altLang="en-US" sz="1100" dirty="0">
                <a:solidFill>
                  <a:schemeClr val="tx1">
                    <a:lumMod val="75000"/>
                    <a:lumOff val="25000"/>
                  </a:schemeClr>
                </a:solidFill>
                <a:latin typeface="+mj-ea"/>
                <a:ea typeface="+mj-ea"/>
              </a:rPr>
              <a:t>操作マニュアル、運用マニュアル</a:t>
            </a:r>
            <a:endParaRPr lang="en-US" altLang="ja-JP" sz="1100" dirty="0">
              <a:solidFill>
                <a:schemeClr val="tx1">
                  <a:lumMod val="75000"/>
                  <a:lumOff val="25000"/>
                </a:schemeClr>
              </a:solidFill>
              <a:latin typeface="+mj-ea"/>
              <a:ea typeface="+mj-ea"/>
            </a:endParaRPr>
          </a:p>
          <a:p>
            <a:pPr marL="228600" indent="-228600">
              <a:buClr>
                <a:schemeClr val="tx1">
                  <a:lumMod val="75000"/>
                  <a:lumOff val="25000"/>
                </a:schemeClr>
              </a:buClr>
              <a:buFont typeface="+mj-ea"/>
              <a:buAutoNum type="circleNumDbPlain"/>
            </a:pPr>
            <a:r>
              <a:rPr lang="ja-JP" altLang="en-US" sz="1100" dirty="0">
                <a:solidFill>
                  <a:schemeClr val="tx1">
                    <a:lumMod val="75000"/>
                    <a:lumOff val="25000"/>
                  </a:schemeClr>
                </a:solidFill>
                <a:latin typeface="+mj-ea"/>
                <a:ea typeface="+mj-ea"/>
              </a:rPr>
              <a:t>入出力処理の手順、日程及び担当部署並びに電磁的記録の保存等の手順及び担当部署などを明らかに</a:t>
            </a:r>
            <a:r>
              <a:rPr lang="ja-JP" altLang="en-US" sz="1100">
                <a:solidFill>
                  <a:schemeClr val="tx1">
                    <a:lumMod val="75000"/>
                    <a:lumOff val="25000"/>
                  </a:schemeClr>
                </a:solidFill>
                <a:latin typeface="+mj-ea"/>
                <a:ea typeface="+mj-ea"/>
              </a:rPr>
              <a:t>した書類（フロー図、</a:t>
            </a:r>
            <a:r>
              <a:rPr lang="ja-JP" altLang="en-US" sz="1100">
                <a:solidFill>
                  <a:schemeClr val="tx1">
                    <a:lumMod val="75000"/>
                    <a:lumOff val="25000"/>
                  </a:schemeClr>
                </a:solidFill>
                <a:latin typeface="メイリオ" panose="020B0604030504040204" pitchFamily="50" charset="-128"/>
                <a:ea typeface="メイリオ" panose="020B0604030504040204" pitchFamily="50" charset="-128"/>
              </a:rPr>
              <a:t>事務手続ガイドラインなど</a:t>
            </a:r>
            <a:r>
              <a:rPr lang="en-US" altLang="ja-JP" sz="1100" dirty="0">
                <a:solidFill>
                  <a:schemeClr val="tx1">
                    <a:lumMod val="75000"/>
                    <a:lumOff val="25000"/>
                  </a:schemeClr>
                </a:solidFill>
                <a:latin typeface="メイリオ" panose="020B0604030504040204" pitchFamily="50" charset="-128"/>
                <a:ea typeface="メイリオ" panose="020B0604030504040204" pitchFamily="50" charset="-128"/>
              </a:rPr>
              <a:t>※</a:t>
            </a:r>
            <a:r>
              <a:rPr lang="ja-JP" altLang="en-US" sz="1100">
                <a:solidFill>
                  <a:schemeClr val="tx1">
                    <a:lumMod val="75000"/>
                    <a:lumOff val="25000"/>
                  </a:schemeClr>
                </a:solidFill>
                <a:latin typeface="メイリオ" panose="020B0604030504040204" pitchFamily="50" charset="-128"/>
                <a:ea typeface="メイリオ" panose="020B0604030504040204" pitchFamily="50" charset="-128"/>
              </a:rPr>
              <a:t>）</a:t>
            </a:r>
          </a:p>
          <a:p>
            <a:pPr marL="228600" indent="-228600">
              <a:buClr>
                <a:schemeClr val="tx1">
                  <a:lumMod val="75000"/>
                  <a:lumOff val="25000"/>
                </a:schemeClr>
              </a:buClr>
              <a:buFont typeface="+mj-ea"/>
              <a:buAutoNum type="circleNumDbPlain"/>
            </a:pPr>
            <a:endParaRPr lang="en-US" altLang="ja-JP" sz="1100" dirty="0">
              <a:solidFill>
                <a:schemeClr val="tx1">
                  <a:lumMod val="75000"/>
                  <a:lumOff val="25000"/>
                </a:schemeClr>
              </a:solidFill>
              <a:latin typeface="+mj-ea"/>
              <a:ea typeface="+mj-ea"/>
            </a:endParaRPr>
          </a:p>
          <a:p>
            <a:pPr marL="228600" indent="-228600">
              <a:buClr>
                <a:schemeClr val="tx1">
                  <a:lumMod val="75000"/>
                  <a:lumOff val="25000"/>
                </a:schemeClr>
              </a:buClr>
              <a:buFont typeface="+mj-ea"/>
              <a:buAutoNum type="circleNumDbPlain"/>
            </a:pPr>
            <a:endParaRPr lang="en-US" altLang="ja-JP" sz="1100" dirty="0">
              <a:solidFill>
                <a:schemeClr val="tx1">
                  <a:lumMod val="75000"/>
                  <a:lumOff val="25000"/>
                </a:schemeClr>
              </a:solidFill>
              <a:latin typeface="+mj-ea"/>
              <a:ea typeface="+mj-ea"/>
            </a:endParaRPr>
          </a:p>
        </p:txBody>
      </p:sp>
      <p:sp>
        <p:nvSpPr>
          <p:cNvPr id="43" name="正方形/長方形 42">
            <a:extLst>
              <a:ext uri="{FF2B5EF4-FFF2-40B4-BE49-F238E27FC236}">
                <a16:creationId xmlns:a16="http://schemas.microsoft.com/office/drawing/2014/main" id="{99EC5ACC-C1DF-43BE-A275-5FD432BC15A4}"/>
              </a:ext>
            </a:extLst>
          </p:cNvPr>
          <p:cNvSpPr/>
          <p:nvPr/>
        </p:nvSpPr>
        <p:spPr bwMode="auto">
          <a:xfrm>
            <a:off x="4695570" y="1481183"/>
            <a:ext cx="3889192" cy="277271"/>
          </a:xfrm>
          <a:prstGeom prst="rect">
            <a:avLst/>
          </a:prstGeom>
          <a:solidFill>
            <a:schemeClr val="accent1"/>
          </a:solidFill>
          <a:ln w="12700">
            <a:solidFill>
              <a:schemeClr val="bg1">
                <a:lumMod val="50000"/>
              </a:schemeClr>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0" anchor="ctr" anchorCtr="0" compatLnSpc="1">
            <a:prstTxWarp prst="textNoShape">
              <a:avLst/>
            </a:prstTxWarp>
          </a:bodyPr>
          <a:lstStyle/>
          <a:p>
            <a:pPr algn="ctr"/>
            <a:r>
              <a:rPr lang="ja-JP" altLang="en-US" sz="1100" dirty="0">
                <a:solidFill>
                  <a:schemeClr val="bg1"/>
                </a:solidFill>
                <a:latin typeface="Segoe UI"/>
                <a:ea typeface="メイリオ"/>
              </a:rPr>
              <a:t>書類の説明／具体例</a:t>
            </a:r>
            <a:endParaRPr lang="en-US" altLang="ja-JP" sz="1100" dirty="0">
              <a:solidFill>
                <a:schemeClr val="bg1"/>
              </a:solidFill>
              <a:latin typeface="Segoe UI"/>
              <a:ea typeface="メイリオ"/>
            </a:endParaRPr>
          </a:p>
        </p:txBody>
      </p:sp>
      <p:sp>
        <p:nvSpPr>
          <p:cNvPr id="47" name="正方形/長方形 46">
            <a:extLst>
              <a:ext uri="{FF2B5EF4-FFF2-40B4-BE49-F238E27FC236}">
                <a16:creationId xmlns:a16="http://schemas.microsoft.com/office/drawing/2014/main" id="{35D9C790-53E2-4E31-89C6-FB4558B3A8C1}"/>
              </a:ext>
            </a:extLst>
          </p:cNvPr>
          <p:cNvSpPr/>
          <p:nvPr/>
        </p:nvSpPr>
        <p:spPr bwMode="auto">
          <a:xfrm>
            <a:off x="334604" y="1481183"/>
            <a:ext cx="1260000" cy="277271"/>
          </a:xfrm>
          <a:prstGeom prst="rect">
            <a:avLst/>
          </a:prstGeom>
          <a:solidFill>
            <a:schemeClr val="accent1"/>
          </a:solidFill>
          <a:ln w="12700">
            <a:solidFill>
              <a:schemeClr val="bg1">
                <a:lumMod val="50000"/>
              </a:schemeClr>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0" anchor="ctr" anchorCtr="0" compatLnSpc="1">
            <a:prstTxWarp prst="textNoShape">
              <a:avLst/>
            </a:prstTxWarp>
          </a:bodyPr>
          <a:lstStyle/>
          <a:p>
            <a:pPr algn="ctr"/>
            <a:r>
              <a:rPr lang="ja-JP" altLang="en-US" sz="1100" dirty="0">
                <a:solidFill>
                  <a:schemeClr val="bg1"/>
                </a:solidFill>
                <a:latin typeface="Segoe UI"/>
                <a:ea typeface="メイリオ"/>
              </a:rPr>
              <a:t>区分</a:t>
            </a:r>
            <a:endParaRPr lang="en-US" altLang="ja-JP" sz="1100" dirty="0">
              <a:solidFill>
                <a:schemeClr val="bg1"/>
              </a:solidFill>
              <a:latin typeface="Segoe UI"/>
              <a:ea typeface="メイリオ"/>
            </a:endParaRPr>
          </a:p>
        </p:txBody>
      </p:sp>
      <p:sp>
        <p:nvSpPr>
          <p:cNvPr id="31" name="正方形/長方形 30">
            <a:extLst>
              <a:ext uri="{FF2B5EF4-FFF2-40B4-BE49-F238E27FC236}">
                <a16:creationId xmlns:a16="http://schemas.microsoft.com/office/drawing/2014/main" id="{DF450EB6-6815-4642-804E-A984FB458C4A}"/>
              </a:ext>
            </a:extLst>
          </p:cNvPr>
          <p:cNvSpPr/>
          <p:nvPr/>
        </p:nvSpPr>
        <p:spPr bwMode="auto">
          <a:xfrm>
            <a:off x="1125892" y="2479273"/>
            <a:ext cx="468000" cy="3496067"/>
          </a:xfrm>
          <a:prstGeom prst="rect">
            <a:avLst/>
          </a:prstGeom>
          <a:noFill/>
          <a:ln w="12700">
            <a:solidFill>
              <a:schemeClr val="bg1">
                <a:lumMod val="50000"/>
              </a:schemeClr>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0" anchor="ctr" anchorCtr="0" compatLnSpc="1">
            <a:prstTxWarp prst="textNoShape">
              <a:avLst/>
            </a:prstTxWarp>
          </a:bodyPr>
          <a:lstStyle/>
          <a:p>
            <a:pPr algn="ctr"/>
            <a:r>
              <a:rPr lang="ja-JP" altLang="en-US" sz="1100" dirty="0">
                <a:solidFill>
                  <a:schemeClr val="tx1">
                    <a:lumMod val="75000"/>
                    <a:lumOff val="25000"/>
                  </a:schemeClr>
                </a:solidFill>
                <a:latin typeface="Segoe UI"/>
                <a:ea typeface="メイリオ"/>
              </a:rPr>
              <a:t>添付</a:t>
            </a:r>
            <a:endParaRPr lang="en-US" altLang="ja-JP" sz="1100" dirty="0">
              <a:solidFill>
                <a:schemeClr val="tx1">
                  <a:lumMod val="75000"/>
                  <a:lumOff val="25000"/>
                </a:schemeClr>
              </a:solidFill>
              <a:latin typeface="Segoe UI"/>
              <a:ea typeface="メイリオ"/>
            </a:endParaRPr>
          </a:p>
          <a:p>
            <a:pPr algn="ctr"/>
            <a:r>
              <a:rPr lang="ja-JP" altLang="en-US" sz="1100" dirty="0">
                <a:solidFill>
                  <a:schemeClr val="tx1">
                    <a:lumMod val="75000"/>
                    <a:lumOff val="25000"/>
                  </a:schemeClr>
                </a:solidFill>
                <a:latin typeface="Segoe UI"/>
                <a:ea typeface="メイリオ"/>
              </a:rPr>
              <a:t>書類</a:t>
            </a:r>
            <a:endParaRPr lang="en-US" altLang="ja-JP" sz="1100" dirty="0">
              <a:solidFill>
                <a:schemeClr val="tx1">
                  <a:lumMod val="75000"/>
                  <a:lumOff val="25000"/>
                </a:schemeClr>
              </a:solidFill>
              <a:latin typeface="Segoe UI"/>
              <a:ea typeface="メイリオ"/>
            </a:endParaRPr>
          </a:p>
        </p:txBody>
      </p:sp>
      <p:sp>
        <p:nvSpPr>
          <p:cNvPr id="32" name="正方形/長方形 31">
            <a:extLst>
              <a:ext uri="{FF2B5EF4-FFF2-40B4-BE49-F238E27FC236}">
                <a16:creationId xmlns:a16="http://schemas.microsoft.com/office/drawing/2014/main" id="{8445EA5C-87AD-4A4B-B091-D6AF77E7E80F}"/>
              </a:ext>
            </a:extLst>
          </p:cNvPr>
          <p:cNvSpPr/>
          <p:nvPr/>
        </p:nvSpPr>
        <p:spPr bwMode="auto">
          <a:xfrm>
            <a:off x="4695570" y="4513558"/>
            <a:ext cx="3889192" cy="692162"/>
          </a:xfrm>
          <a:prstGeom prst="rect">
            <a:avLst/>
          </a:prstGeom>
          <a:solidFill>
            <a:schemeClr val="bg1"/>
          </a:solidFill>
          <a:ln w="12700">
            <a:solidFill>
              <a:schemeClr val="accent1"/>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a:buClr>
                <a:schemeClr val="tx1">
                  <a:lumMod val="75000"/>
                  <a:lumOff val="25000"/>
                </a:schemeClr>
              </a:buClr>
            </a:pPr>
            <a:r>
              <a:rPr lang="ja-JP" altLang="en-US" sz="1100" dirty="0">
                <a:solidFill>
                  <a:schemeClr val="tx1">
                    <a:lumMod val="75000"/>
                    <a:lumOff val="25000"/>
                  </a:schemeClr>
                </a:solidFill>
                <a:latin typeface="メイリオ" panose="020B0604030504040204" pitchFamily="50" charset="-128"/>
              </a:rPr>
              <a:t>帳簿間における相互関連性の確保に関する資料</a:t>
            </a:r>
          </a:p>
          <a:p>
            <a:pPr>
              <a:buClr>
                <a:schemeClr val="tx1">
                  <a:lumMod val="75000"/>
                  <a:lumOff val="25000"/>
                </a:schemeClr>
              </a:buClr>
            </a:pPr>
            <a:endParaRPr lang="en-US" altLang="ja-JP" sz="1100" dirty="0">
              <a:solidFill>
                <a:schemeClr val="tx1">
                  <a:lumMod val="75000"/>
                  <a:lumOff val="25000"/>
                </a:schemeClr>
              </a:solidFill>
              <a:latin typeface="+mj-ea"/>
              <a:ea typeface="+mj-ea"/>
            </a:endParaRPr>
          </a:p>
        </p:txBody>
      </p:sp>
      <p:sp>
        <p:nvSpPr>
          <p:cNvPr id="37" name="正方形/長方形 36">
            <a:extLst>
              <a:ext uri="{FF2B5EF4-FFF2-40B4-BE49-F238E27FC236}">
                <a16:creationId xmlns:a16="http://schemas.microsoft.com/office/drawing/2014/main" id="{7D61A28B-CE54-424D-B999-CAF9D3710B34}"/>
              </a:ext>
            </a:extLst>
          </p:cNvPr>
          <p:cNvSpPr/>
          <p:nvPr/>
        </p:nvSpPr>
        <p:spPr bwMode="auto">
          <a:xfrm>
            <a:off x="1644952" y="1863859"/>
            <a:ext cx="2927048" cy="540000"/>
          </a:xfrm>
          <a:prstGeom prst="rect">
            <a:avLst/>
          </a:prstGeom>
          <a:solidFill>
            <a:schemeClr val="bg1"/>
          </a:solidFill>
          <a:ln w="12700">
            <a:solidFill>
              <a:schemeClr val="accent1"/>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noAutofit/>
          </a:bodyPr>
          <a:lstStyle/>
          <a:p>
            <a:pPr marL="228600" indent="-228600">
              <a:buClr>
                <a:schemeClr val="tx1">
                  <a:lumMod val="75000"/>
                  <a:lumOff val="25000"/>
                </a:schemeClr>
              </a:buClr>
              <a:buFont typeface="+mj-lt"/>
              <a:buAutoNum type="arabicPeriod"/>
            </a:pPr>
            <a:r>
              <a:rPr lang="ja-JP" altLang="en-US" sz="1100" b="1">
                <a:solidFill>
                  <a:schemeClr val="tx1">
                    <a:lumMod val="75000"/>
                    <a:lumOff val="25000"/>
                  </a:schemeClr>
                </a:solidFill>
                <a:latin typeface="Segoe UI"/>
                <a:ea typeface="メイリオ"/>
              </a:rPr>
              <a:t>特例適用届出書</a:t>
            </a:r>
            <a:endParaRPr lang="ja-JP" altLang="en-US" sz="1100" b="1" dirty="0">
              <a:solidFill>
                <a:schemeClr val="tx1">
                  <a:lumMod val="75000"/>
                  <a:lumOff val="25000"/>
                </a:schemeClr>
              </a:solidFill>
              <a:latin typeface="Segoe UI"/>
              <a:ea typeface="メイリオ"/>
            </a:endParaRPr>
          </a:p>
        </p:txBody>
      </p:sp>
      <p:sp>
        <p:nvSpPr>
          <p:cNvPr id="45" name="正方形/長方形 44">
            <a:extLst>
              <a:ext uri="{FF2B5EF4-FFF2-40B4-BE49-F238E27FC236}">
                <a16:creationId xmlns:a16="http://schemas.microsoft.com/office/drawing/2014/main" id="{E25910AF-992A-4F9A-A93C-1A583C1F88D9}"/>
              </a:ext>
            </a:extLst>
          </p:cNvPr>
          <p:cNvSpPr/>
          <p:nvPr/>
        </p:nvSpPr>
        <p:spPr bwMode="auto">
          <a:xfrm>
            <a:off x="4695570" y="1863859"/>
            <a:ext cx="3889192" cy="540000"/>
          </a:xfrm>
          <a:prstGeom prst="rect">
            <a:avLst/>
          </a:prstGeom>
          <a:solidFill>
            <a:schemeClr val="bg1"/>
          </a:solidFill>
          <a:ln w="12700">
            <a:solidFill>
              <a:schemeClr val="accent1"/>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a:buClr>
                <a:schemeClr val="tx1">
                  <a:lumMod val="75000"/>
                  <a:lumOff val="25000"/>
                </a:schemeClr>
              </a:buClr>
            </a:pPr>
            <a:r>
              <a:rPr lang="ja-JP" altLang="en-US" sz="1100">
                <a:solidFill>
                  <a:schemeClr val="tx1">
                    <a:lumMod val="75000"/>
                    <a:lumOff val="25000"/>
                  </a:schemeClr>
                </a:solidFill>
                <a:latin typeface="+mj-ea"/>
                <a:ea typeface="+mj-ea"/>
              </a:rPr>
              <a:t>法第８条第４項（過少申告加算税の軽減措置）の規定の適用を受ける旨等を記載した届出書</a:t>
            </a:r>
          </a:p>
        </p:txBody>
      </p:sp>
      <p:sp>
        <p:nvSpPr>
          <p:cNvPr id="46" name="正方形/長方形 45">
            <a:extLst>
              <a:ext uri="{FF2B5EF4-FFF2-40B4-BE49-F238E27FC236}">
                <a16:creationId xmlns:a16="http://schemas.microsoft.com/office/drawing/2014/main" id="{38AE9DBB-D597-4383-8A88-D56A2975FFB3}"/>
              </a:ext>
            </a:extLst>
          </p:cNvPr>
          <p:cNvSpPr/>
          <p:nvPr/>
        </p:nvSpPr>
        <p:spPr bwMode="auto">
          <a:xfrm>
            <a:off x="334605" y="1854145"/>
            <a:ext cx="756000" cy="2583324"/>
          </a:xfrm>
          <a:prstGeom prst="rect">
            <a:avLst/>
          </a:prstGeom>
          <a:solidFill>
            <a:schemeClr val="accent1"/>
          </a:solidFill>
          <a:ln w="12700">
            <a:solidFill>
              <a:schemeClr val="bg1">
                <a:lumMod val="50000"/>
              </a:schemeClr>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0" anchor="ctr" anchorCtr="0" compatLnSpc="1">
            <a:prstTxWarp prst="textNoShape">
              <a:avLst/>
            </a:prstTxWarp>
          </a:bodyPr>
          <a:lstStyle/>
          <a:p>
            <a:pPr algn="ctr"/>
            <a:r>
              <a:rPr lang="ja-JP" altLang="en-US" sz="1100" b="1" dirty="0">
                <a:solidFill>
                  <a:schemeClr val="bg1"/>
                </a:solidFill>
                <a:latin typeface="Segoe UI"/>
                <a:ea typeface="メイリオ"/>
              </a:rPr>
              <a:t>必須</a:t>
            </a:r>
            <a:endParaRPr lang="en-US" altLang="ja-JP" sz="1100" b="1" dirty="0">
              <a:solidFill>
                <a:schemeClr val="bg1"/>
              </a:solidFill>
              <a:latin typeface="Segoe UI"/>
              <a:ea typeface="メイリオ"/>
            </a:endParaRPr>
          </a:p>
          <a:p>
            <a:pPr algn="ctr"/>
            <a:r>
              <a:rPr lang="ja-JP" altLang="en-US" sz="1100" b="1" dirty="0">
                <a:solidFill>
                  <a:schemeClr val="bg1"/>
                </a:solidFill>
                <a:latin typeface="Segoe UI"/>
                <a:ea typeface="メイリオ"/>
              </a:rPr>
              <a:t>必要書類</a:t>
            </a:r>
            <a:endParaRPr lang="en-US" altLang="ja-JP" sz="1100" b="1" dirty="0">
              <a:solidFill>
                <a:schemeClr val="bg1"/>
              </a:solidFill>
              <a:latin typeface="Segoe UI"/>
              <a:ea typeface="メイリオ"/>
            </a:endParaRPr>
          </a:p>
        </p:txBody>
      </p:sp>
      <p:sp>
        <p:nvSpPr>
          <p:cNvPr id="48" name="正方形/長方形 47">
            <a:extLst>
              <a:ext uri="{FF2B5EF4-FFF2-40B4-BE49-F238E27FC236}">
                <a16:creationId xmlns:a16="http://schemas.microsoft.com/office/drawing/2014/main" id="{A75DD2E6-1F2E-441F-BE6A-2BFB32502AA3}"/>
              </a:ext>
            </a:extLst>
          </p:cNvPr>
          <p:cNvSpPr/>
          <p:nvPr/>
        </p:nvSpPr>
        <p:spPr bwMode="auto">
          <a:xfrm>
            <a:off x="334605" y="4513559"/>
            <a:ext cx="756000" cy="1461782"/>
          </a:xfrm>
          <a:prstGeom prst="rect">
            <a:avLst/>
          </a:prstGeom>
          <a:solidFill>
            <a:schemeClr val="accent1"/>
          </a:solidFill>
          <a:ln w="12700">
            <a:solidFill>
              <a:schemeClr val="bg1">
                <a:lumMod val="50000"/>
              </a:schemeClr>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0" anchor="ctr" anchorCtr="0" compatLnSpc="1">
            <a:prstTxWarp prst="textNoShape">
              <a:avLst/>
            </a:prstTxWarp>
          </a:bodyPr>
          <a:lstStyle/>
          <a:p>
            <a:pPr algn="ctr"/>
            <a:r>
              <a:rPr lang="ja-JP" altLang="en-US" sz="1100" b="1" dirty="0">
                <a:solidFill>
                  <a:schemeClr val="bg1"/>
                </a:solidFill>
                <a:latin typeface="Segoe UI"/>
                <a:ea typeface="メイリオ"/>
              </a:rPr>
              <a:t>電子化</a:t>
            </a:r>
            <a:endParaRPr lang="en-US" altLang="ja-JP" sz="1100" b="1" dirty="0">
              <a:solidFill>
                <a:schemeClr val="bg1"/>
              </a:solidFill>
              <a:latin typeface="Segoe UI"/>
              <a:ea typeface="メイリオ"/>
            </a:endParaRPr>
          </a:p>
          <a:p>
            <a:pPr algn="ctr"/>
            <a:r>
              <a:rPr lang="ja-JP" altLang="en-US" sz="1100" b="1" dirty="0">
                <a:solidFill>
                  <a:schemeClr val="bg1"/>
                </a:solidFill>
                <a:latin typeface="Segoe UI"/>
                <a:ea typeface="メイリオ"/>
              </a:rPr>
              <a:t>対象範囲</a:t>
            </a:r>
            <a:endParaRPr lang="en-US" altLang="ja-JP" sz="1100" b="1" dirty="0">
              <a:solidFill>
                <a:schemeClr val="bg1"/>
              </a:solidFill>
              <a:latin typeface="Segoe UI"/>
              <a:ea typeface="メイリオ"/>
            </a:endParaRPr>
          </a:p>
          <a:p>
            <a:pPr algn="ctr"/>
            <a:r>
              <a:rPr lang="ja-JP" altLang="en-US" sz="1100" b="1" dirty="0">
                <a:solidFill>
                  <a:schemeClr val="bg1"/>
                </a:solidFill>
                <a:latin typeface="Segoe UI"/>
                <a:ea typeface="メイリオ"/>
              </a:rPr>
              <a:t>によって</a:t>
            </a:r>
            <a:endParaRPr lang="en-US" altLang="ja-JP" sz="1100" b="1" dirty="0">
              <a:solidFill>
                <a:schemeClr val="bg1"/>
              </a:solidFill>
              <a:latin typeface="Segoe UI"/>
              <a:ea typeface="メイリオ"/>
            </a:endParaRPr>
          </a:p>
          <a:p>
            <a:pPr algn="ctr"/>
            <a:r>
              <a:rPr lang="ja-JP" altLang="en-US" sz="1100" b="1" dirty="0">
                <a:solidFill>
                  <a:schemeClr val="bg1"/>
                </a:solidFill>
                <a:latin typeface="Segoe UI"/>
                <a:ea typeface="メイリオ"/>
              </a:rPr>
              <a:t>必要な書類</a:t>
            </a:r>
            <a:endParaRPr lang="en-US" altLang="ja-JP" sz="1100" b="1" dirty="0">
              <a:solidFill>
                <a:schemeClr val="bg1"/>
              </a:solidFill>
              <a:latin typeface="Segoe UI"/>
              <a:ea typeface="メイリオ"/>
            </a:endParaRPr>
          </a:p>
        </p:txBody>
      </p:sp>
      <p:sp>
        <p:nvSpPr>
          <p:cNvPr id="51" name="正方形/長方形 50">
            <a:extLst>
              <a:ext uri="{FF2B5EF4-FFF2-40B4-BE49-F238E27FC236}">
                <a16:creationId xmlns:a16="http://schemas.microsoft.com/office/drawing/2014/main" id="{87D2A453-32D8-486F-A6D7-D129DF1ABC45}"/>
              </a:ext>
            </a:extLst>
          </p:cNvPr>
          <p:cNvSpPr/>
          <p:nvPr/>
        </p:nvSpPr>
        <p:spPr bwMode="auto">
          <a:xfrm>
            <a:off x="4695570" y="5283179"/>
            <a:ext cx="3889192" cy="692162"/>
          </a:xfrm>
          <a:prstGeom prst="rect">
            <a:avLst/>
          </a:prstGeom>
          <a:solidFill>
            <a:schemeClr val="bg1"/>
          </a:solidFill>
          <a:ln w="12700">
            <a:solidFill>
              <a:schemeClr val="accent1"/>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fontAlgn="ctr"/>
            <a:r>
              <a:rPr lang="ja-JP" altLang="en-US" sz="1100">
                <a:solidFill>
                  <a:schemeClr val="tx1">
                    <a:lumMod val="75000"/>
                    <a:lumOff val="25000"/>
                  </a:schemeClr>
                </a:solidFill>
                <a:latin typeface="メイリオ" panose="020B0604030504040204" pitchFamily="50" charset="-128"/>
              </a:rPr>
              <a:t>（例</a:t>
            </a:r>
            <a:r>
              <a:rPr lang="ja-JP" altLang="en-US" sz="1100" dirty="0">
                <a:solidFill>
                  <a:schemeClr val="tx1">
                    <a:lumMod val="75000"/>
                    <a:lumOff val="25000"/>
                  </a:schemeClr>
                </a:solidFill>
                <a:latin typeface="メイリオ" panose="020B0604030504040204" pitchFamily="50" charset="-128"/>
              </a:rPr>
              <a:t>）「補助元帳」を申請対象としていた場合の、対象科目の一覧等</a:t>
            </a:r>
          </a:p>
        </p:txBody>
      </p:sp>
      <p:sp>
        <p:nvSpPr>
          <p:cNvPr id="52" name="正方形/長方形 51">
            <a:extLst>
              <a:ext uri="{FF2B5EF4-FFF2-40B4-BE49-F238E27FC236}">
                <a16:creationId xmlns:a16="http://schemas.microsoft.com/office/drawing/2014/main" id="{94384234-E8DB-4645-B69C-BC5EBD55E1DF}"/>
              </a:ext>
            </a:extLst>
          </p:cNvPr>
          <p:cNvSpPr/>
          <p:nvPr/>
        </p:nvSpPr>
        <p:spPr bwMode="auto">
          <a:xfrm>
            <a:off x="1644952" y="4509006"/>
            <a:ext cx="2927048" cy="1461783"/>
          </a:xfrm>
          <a:prstGeom prst="rect">
            <a:avLst/>
          </a:prstGeom>
          <a:solidFill>
            <a:schemeClr val="bg1"/>
          </a:solidFill>
          <a:ln w="12700">
            <a:solidFill>
              <a:schemeClr val="accent1"/>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noAutofit/>
          </a:bodyPr>
          <a:lstStyle/>
          <a:p>
            <a:pPr marL="228600" indent="-228600">
              <a:buFont typeface="+mj-lt"/>
              <a:buAutoNum type="arabicPeriod" startAt="4"/>
            </a:pPr>
            <a:r>
              <a:rPr lang="ja-JP" altLang="en-US" sz="1100" b="1" dirty="0">
                <a:solidFill>
                  <a:schemeClr val="tx1">
                    <a:lumMod val="75000"/>
                    <a:lumOff val="25000"/>
                  </a:schemeClr>
                </a:solidFill>
                <a:latin typeface="Segoe UI"/>
                <a:ea typeface="メイリオ"/>
              </a:rPr>
              <a:t>記載事項を補完するために必要となる書類その他参考となるべき書類</a:t>
            </a:r>
          </a:p>
        </p:txBody>
      </p:sp>
      <p:sp>
        <p:nvSpPr>
          <p:cNvPr id="3" name="テキスト ボックス 2">
            <a:extLst>
              <a:ext uri="{FF2B5EF4-FFF2-40B4-BE49-F238E27FC236}">
                <a16:creationId xmlns:a16="http://schemas.microsoft.com/office/drawing/2014/main" id="{61FA7083-77DF-E042-835C-ACCC2FCD5B48}"/>
              </a:ext>
            </a:extLst>
          </p:cNvPr>
          <p:cNvSpPr txBox="1"/>
          <p:nvPr/>
        </p:nvSpPr>
        <p:spPr>
          <a:xfrm>
            <a:off x="5758248" y="3973390"/>
            <a:ext cx="2616114" cy="507831"/>
          </a:xfrm>
          <a:prstGeom prst="rect">
            <a:avLst/>
          </a:prstGeom>
          <a:noFill/>
        </p:spPr>
        <p:txBody>
          <a:bodyPr wrap="square" rtlCol="0">
            <a:spAutoFit/>
          </a:bodyPr>
          <a:lstStyle/>
          <a:p>
            <a:r>
              <a:rPr lang="en-US" altLang="ja-JP" sz="900" dirty="0">
                <a:solidFill>
                  <a:schemeClr val="tx1">
                    <a:lumMod val="75000"/>
                    <a:lumOff val="25000"/>
                  </a:schemeClr>
                </a:solidFill>
                <a:latin typeface="メイリオ" panose="020B0604030504040204" pitchFamily="50" charset="-128"/>
                <a:ea typeface="メイリオ" panose="020B0604030504040204" pitchFamily="50" charset="-128"/>
              </a:rPr>
              <a:t>※</a:t>
            </a:r>
            <a:r>
              <a:rPr lang="ja-JP" altLang="en-US" sz="900">
                <a:solidFill>
                  <a:schemeClr val="tx1">
                    <a:lumMod val="75000"/>
                    <a:lumOff val="25000"/>
                  </a:schemeClr>
                </a:solidFill>
                <a:latin typeface="メイリオ" panose="020B0604030504040204" pitchFamily="50" charset="-128"/>
                <a:ea typeface="メイリオ" panose="020B0604030504040204" pitchFamily="50" charset="-128"/>
              </a:rPr>
              <a:t> 国税関係帳簿の作成に使用されるシステムへの入力手順や規則を定めた添付資料</a:t>
            </a:r>
          </a:p>
          <a:p>
            <a:endParaRPr kumimoji="1" lang="ja-JP" altLang="en-US" sz="900" dirty="0">
              <a:solidFill>
                <a:schemeClr val="tx1"/>
              </a:solidFill>
              <a:uFillTx/>
            </a:endParaRPr>
          </a:p>
        </p:txBody>
      </p:sp>
    </p:spTree>
    <p:extLst>
      <p:ext uri="{BB962C8B-B14F-4D97-AF65-F5344CB8AC3E}">
        <p14:creationId xmlns:p14="http://schemas.microsoft.com/office/powerpoint/2010/main" val="2081243567"/>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a:extLst>
              <a:ext uri="{FF2B5EF4-FFF2-40B4-BE49-F238E27FC236}">
                <a16:creationId xmlns:a16="http://schemas.microsoft.com/office/drawing/2014/main" id="{B9F29577-A00C-4833-AE98-30F3BCDEDEE8}"/>
              </a:ext>
            </a:extLst>
          </p:cNvPr>
          <p:cNvGraphicFramePr>
            <a:graphicFrameLocks noGrp="1"/>
          </p:cNvGraphicFramePr>
          <p:nvPr>
            <p:extLst>
              <p:ext uri="{D42A27DB-BD31-4B8C-83A1-F6EECF244321}">
                <p14:modId xmlns:p14="http://schemas.microsoft.com/office/powerpoint/2010/main" val="1028054515"/>
              </p:ext>
            </p:extLst>
          </p:nvPr>
        </p:nvGraphicFramePr>
        <p:xfrm>
          <a:off x="328851" y="3142030"/>
          <a:ext cx="8316000" cy="3060000"/>
        </p:xfrm>
        <a:graphic>
          <a:graphicData uri="http://schemas.openxmlformats.org/drawingml/2006/table">
            <a:tbl>
              <a:tblPr firstRow="1" bandRow="1">
                <a:tableStyleId>{5C22544A-7EE6-4342-B048-85BDC9FD1C3A}</a:tableStyleId>
              </a:tblPr>
              <a:tblGrid>
                <a:gridCol w="1980000">
                  <a:extLst>
                    <a:ext uri="{9D8B030D-6E8A-4147-A177-3AD203B41FA5}">
                      <a16:colId xmlns:a16="http://schemas.microsoft.com/office/drawing/2014/main" val="2499733718"/>
                    </a:ext>
                  </a:extLst>
                </a:gridCol>
                <a:gridCol w="1980000">
                  <a:extLst>
                    <a:ext uri="{9D8B030D-6E8A-4147-A177-3AD203B41FA5}">
                      <a16:colId xmlns:a16="http://schemas.microsoft.com/office/drawing/2014/main" val="1494947458"/>
                    </a:ext>
                  </a:extLst>
                </a:gridCol>
                <a:gridCol w="3538077">
                  <a:extLst>
                    <a:ext uri="{9D8B030D-6E8A-4147-A177-3AD203B41FA5}">
                      <a16:colId xmlns:a16="http://schemas.microsoft.com/office/drawing/2014/main" val="2963918516"/>
                    </a:ext>
                  </a:extLst>
                </a:gridCol>
                <a:gridCol w="817923">
                  <a:extLst>
                    <a:ext uri="{9D8B030D-6E8A-4147-A177-3AD203B41FA5}">
                      <a16:colId xmlns:a16="http://schemas.microsoft.com/office/drawing/2014/main" val="2226329799"/>
                    </a:ext>
                  </a:extLst>
                </a:gridCol>
              </a:tblGrid>
              <a:tr h="180000">
                <a:tc>
                  <a:txBody>
                    <a:bodyPr/>
                    <a:lstStyle/>
                    <a:p>
                      <a:endParaRPr kumimoji="1" lang="ja-JP" altLang="en-US" sz="100" dirty="0"/>
                    </a:p>
                  </a:txBody>
                  <a:tcPr marL="94211" marR="94211" marT="47105" marB="47105">
                    <a:lnL w="28575" cap="flat" cmpd="sng" algn="ctr">
                      <a:solidFill>
                        <a:schemeClr val="bg1">
                          <a:lumMod val="50000"/>
                        </a:schemeClr>
                      </a:solidFill>
                      <a:prstDash val="sysDot"/>
                      <a:round/>
                      <a:headEnd type="none" w="med" len="med"/>
                      <a:tailEnd type="none" w="med" len="med"/>
                    </a:lnL>
                    <a:lnR w="28575" cap="flat" cmpd="sng" algn="ctr">
                      <a:solidFill>
                        <a:schemeClr val="bg1">
                          <a:lumMod val="50000"/>
                        </a:schemeClr>
                      </a:solidFill>
                      <a:prstDash val="sysDot"/>
                      <a:round/>
                      <a:headEnd type="none" w="med" len="med"/>
                      <a:tailEnd type="none" w="med" len="med"/>
                    </a:lnR>
                    <a:lnB w="38100" cap="flat" cmpd="sng" algn="ctr">
                      <a:solidFill>
                        <a:schemeClr val="bg1">
                          <a:lumMod val="50000"/>
                        </a:schemeClr>
                      </a:solidFill>
                      <a:prstDash val="solid"/>
                      <a:round/>
                      <a:headEnd type="none" w="med" len="med"/>
                      <a:tailEnd type="none" w="med" len="med"/>
                    </a:lnB>
                    <a:noFill/>
                  </a:tcPr>
                </a:tc>
                <a:tc>
                  <a:txBody>
                    <a:bodyPr/>
                    <a:lstStyle/>
                    <a:p>
                      <a:endParaRPr kumimoji="1" lang="ja-JP" altLang="en-US" sz="100" dirty="0"/>
                    </a:p>
                  </a:txBody>
                  <a:tcPr marL="94211" marR="94211" marT="47105" marB="47105">
                    <a:lnL w="28575" cap="flat" cmpd="sng" algn="ctr">
                      <a:solidFill>
                        <a:schemeClr val="bg1">
                          <a:lumMod val="50000"/>
                        </a:schemeClr>
                      </a:solidFill>
                      <a:prstDash val="sysDot"/>
                      <a:round/>
                      <a:headEnd type="none" w="med" len="med"/>
                      <a:tailEnd type="none" w="med" len="med"/>
                    </a:lnL>
                    <a:lnR w="28575" cap="flat" cmpd="sng" algn="ctr">
                      <a:solidFill>
                        <a:schemeClr val="bg1">
                          <a:lumMod val="50000"/>
                        </a:schemeClr>
                      </a:solidFill>
                      <a:prstDash val="sysDot"/>
                      <a:round/>
                      <a:headEnd type="none" w="med" len="med"/>
                      <a:tailEnd type="none" w="med" len="med"/>
                    </a:lnR>
                    <a:lnB w="38100" cap="flat" cmpd="sng" algn="ctr">
                      <a:solidFill>
                        <a:schemeClr val="bg1">
                          <a:lumMod val="50000"/>
                        </a:schemeClr>
                      </a:solidFill>
                      <a:prstDash val="solid"/>
                      <a:round/>
                      <a:headEnd type="none" w="med" len="med"/>
                      <a:tailEnd type="none" w="med" len="med"/>
                    </a:lnB>
                    <a:noFill/>
                  </a:tcPr>
                </a:tc>
                <a:tc>
                  <a:txBody>
                    <a:bodyPr/>
                    <a:lstStyle/>
                    <a:p>
                      <a:endParaRPr kumimoji="1" lang="ja-JP" altLang="en-US" sz="100" dirty="0"/>
                    </a:p>
                  </a:txBody>
                  <a:tcPr marL="94211" marR="94211" marT="47105" marB="47105">
                    <a:lnL w="28575" cap="flat" cmpd="sng" algn="ctr">
                      <a:solidFill>
                        <a:schemeClr val="bg1">
                          <a:lumMod val="50000"/>
                        </a:schemeClr>
                      </a:solidFill>
                      <a:prstDash val="sysDot"/>
                      <a:round/>
                      <a:headEnd type="none" w="med" len="med"/>
                      <a:tailEnd type="none" w="med" len="med"/>
                    </a:lnL>
                    <a:lnR w="28575" cap="flat" cmpd="sng" algn="ctr">
                      <a:solidFill>
                        <a:schemeClr val="bg1">
                          <a:lumMod val="50000"/>
                        </a:schemeClr>
                      </a:solidFill>
                      <a:prstDash val="sysDot"/>
                      <a:round/>
                      <a:headEnd type="none" w="med" len="med"/>
                      <a:tailEnd type="none" w="med" len="med"/>
                    </a:lnR>
                    <a:lnB w="38100" cap="flat" cmpd="sng" algn="ctr">
                      <a:solidFill>
                        <a:schemeClr val="bg1">
                          <a:lumMod val="50000"/>
                        </a:schemeClr>
                      </a:solidFill>
                      <a:prstDash val="solid"/>
                      <a:round/>
                      <a:headEnd type="none" w="med" len="med"/>
                      <a:tailEnd type="none" w="med" len="med"/>
                    </a:lnB>
                    <a:noFill/>
                  </a:tcPr>
                </a:tc>
                <a:tc>
                  <a:txBody>
                    <a:bodyPr/>
                    <a:lstStyle/>
                    <a:p>
                      <a:endParaRPr kumimoji="1" lang="ja-JP" altLang="en-US" sz="100" dirty="0"/>
                    </a:p>
                  </a:txBody>
                  <a:tcPr marL="94211" marR="94211" marT="47105" marB="47105">
                    <a:lnL w="28575" cap="flat" cmpd="sng" algn="ctr">
                      <a:solidFill>
                        <a:schemeClr val="bg1">
                          <a:lumMod val="50000"/>
                        </a:schemeClr>
                      </a:solidFill>
                      <a:prstDash val="sysDot"/>
                      <a:round/>
                      <a:headEnd type="none" w="med" len="med"/>
                      <a:tailEnd type="none" w="med" len="med"/>
                    </a:lnL>
                    <a:lnB w="381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551614375"/>
                  </a:ext>
                </a:extLst>
              </a:tr>
              <a:tr h="2880000">
                <a:tc>
                  <a:txBody>
                    <a:bodyPr/>
                    <a:lstStyle/>
                    <a:p>
                      <a:endParaRPr kumimoji="1" lang="ja-JP" altLang="en-US" sz="1800" dirty="0"/>
                    </a:p>
                  </a:txBody>
                  <a:tcPr marL="94211" marR="94211" marT="47105" marB="47105">
                    <a:lnL w="28575" cap="flat" cmpd="sng" algn="ctr">
                      <a:solidFill>
                        <a:schemeClr val="bg1">
                          <a:lumMod val="50000"/>
                        </a:schemeClr>
                      </a:solidFill>
                      <a:prstDash val="sysDot"/>
                      <a:round/>
                      <a:headEnd type="none" w="med" len="med"/>
                      <a:tailEnd type="none" w="med" len="med"/>
                    </a:lnL>
                    <a:lnR w="28575" cap="flat" cmpd="sng" algn="ctr">
                      <a:solidFill>
                        <a:schemeClr val="bg1">
                          <a:lumMod val="50000"/>
                        </a:schemeClr>
                      </a:solidFill>
                      <a:prstDash val="sysDot"/>
                      <a:round/>
                      <a:headEnd type="none" w="med" len="med"/>
                      <a:tailEnd type="none" w="med" len="med"/>
                    </a:lnR>
                    <a:lnT w="38100" cap="flat" cmpd="sng" algn="ctr">
                      <a:solidFill>
                        <a:schemeClr val="bg1">
                          <a:lumMod val="50000"/>
                        </a:schemeClr>
                      </a:solidFill>
                      <a:prstDash val="solid"/>
                      <a:round/>
                      <a:headEnd type="none" w="med" len="med"/>
                      <a:tailEnd type="none" w="med" len="med"/>
                    </a:lnT>
                    <a:noFill/>
                  </a:tcPr>
                </a:tc>
                <a:tc>
                  <a:txBody>
                    <a:bodyPr/>
                    <a:lstStyle/>
                    <a:p>
                      <a:endParaRPr kumimoji="1" lang="ja-JP" altLang="en-US" sz="1800" dirty="0"/>
                    </a:p>
                  </a:txBody>
                  <a:tcPr marL="94211" marR="94211" marT="47105" marB="47105">
                    <a:lnL w="28575" cap="flat" cmpd="sng" algn="ctr">
                      <a:solidFill>
                        <a:schemeClr val="bg1">
                          <a:lumMod val="50000"/>
                        </a:schemeClr>
                      </a:solidFill>
                      <a:prstDash val="sysDot"/>
                      <a:round/>
                      <a:headEnd type="none" w="med" len="med"/>
                      <a:tailEnd type="none" w="med" len="med"/>
                    </a:lnL>
                    <a:lnR w="28575" cap="flat" cmpd="sng" algn="ctr">
                      <a:solidFill>
                        <a:schemeClr val="bg1">
                          <a:lumMod val="50000"/>
                        </a:schemeClr>
                      </a:solidFill>
                      <a:prstDash val="sysDot"/>
                      <a:round/>
                      <a:headEnd type="none" w="med" len="med"/>
                      <a:tailEnd type="none" w="med" len="med"/>
                    </a:lnR>
                    <a:lnT w="38100" cap="flat" cmpd="sng" algn="ctr">
                      <a:solidFill>
                        <a:schemeClr val="bg1">
                          <a:lumMod val="50000"/>
                        </a:schemeClr>
                      </a:solidFill>
                      <a:prstDash val="solid"/>
                      <a:round/>
                      <a:headEnd type="none" w="med" len="med"/>
                      <a:tailEnd type="none" w="med" len="med"/>
                    </a:lnT>
                    <a:noFill/>
                  </a:tcPr>
                </a:tc>
                <a:tc>
                  <a:txBody>
                    <a:bodyPr/>
                    <a:lstStyle/>
                    <a:p>
                      <a:endParaRPr kumimoji="1" lang="ja-JP" altLang="en-US" sz="1800" dirty="0"/>
                    </a:p>
                  </a:txBody>
                  <a:tcPr marL="94211" marR="94211" marT="47105" marB="47105">
                    <a:lnL w="28575" cap="flat" cmpd="sng" algn="ctr">
                      <a:solidFill>
                        <a:schemeClr val="bg1">
                          <a:lumMod val="50000"/>
                        </a:schemeClr>
                      </a:solidFill>
                      <a:prstDash val="sysDot"/>
                      <a:round/>
                      <a:headEnd type="none" w="med" len="med"/>
                      <a:tailEnd type="none" w="med" len="med"/>
                    </a:lnL>
                    <a:lnR w="28575" cap="flat" cmpd="sng" algn="ctr">
                      <a:solidFill>
                        <a:schemeClr val="bg1">
                          <a:lumMod val="50000"/>
                        </a:schemeClr>
                      </a:solidFill>
                      <a:prstDash val="sysDot"/>
                      <a:round/>
                      <a:headEnd type="none" w="med" len="med"/>
                      <a:tailEnd type="none" w="med" len="med"/>
                    </a:lnR>
                    <a:lnT w="38100" cap="flat" cmpd="sng" algn="ctr">
                      <a:solidFill>
                        <a:schemeClr val="bg1">
                          <a:lumMod val="50000"/>
                        </a:schemeClr>
                      </a:solidFill>
                      <a:prstDash val="solid"/>
                      <a:round/>
                      <a:headEnd type="none" w="med" len="med"/>
                      <a:tailEnd type="none" w="med" len="med"/>
                    </a:lnT>
                    <a:noFill/>
                  </a:tcPr>
                </a:tc>
                <a:tc>
                  <a:txBody>
                    <a:bodyPr/>
                    <a:lstStyle/>
                    <a:p>
                      <a:endParaRPr kumimoji="1" lang="ja-JP" altLang="en-US" sz="1800" dirty="0"/>
                    </a:p>
                  </a:txBody>
                  <a:tcPr marL="94211" marR="94211" marT="47105" marB="47105">
                    <a:lnL w="28575" cap="flat" cmpd="sng" algn="ctr">
                      <a:solidFill>
                        <a:schemeClr val="bg1">
                          <a:lumMod val="50000"/>
                        </a:schemeClr>
                      </a:solidFill>
                      <a:prstDash val="sysDot"/>
                      <a:round/>
                      <a:headEnd type="none" w="med" len="med"/>
                      <a:tailEnd type="none" w="med" len="med"/>
                    </a:lnL>
                    <a:lnT w="38100" cap="flat" cmpd="sng" algn="ctr">
                      <a:solidFill>
                        <a:schemeClr val="bg1">
                          <a:lumMod val="50000"/>
                        </a:schemeClr>
                      </a:solidFill>
                      <a:prstDash val="solid"/>
                      <a:round/>
                      <a:headEnd type="none" w="med" len="med"/>
                      <a:tailEnd type="none" w="med" len="med"/>
                    </a:lnT>
                    <a:noFill/>
                  </a:tcPr>
                </a:tc>
                <a:extLst>
                  <a:ext uri="{0D108BD9-81ED-4DB2-BD59-A6C34878D82A}">
                    <a16:rowId xmlns:a16="http://schemas.microsoft.com/office/drawing/2014/main" val="3352887999"/>
                  </a:ext>
                </a:extLst>
              </a:tr>
            </a:tbl>
          </a:graphicData>
        </a:graphic>
      </p:graphicFrame>
      <p:sp>
        <p:nvSpPr>
          <p:cNvPr id="4" name="コンテンツ プレースホルダー 2">
            <a:extLst>
              <a:ext uri="{FF2B5EF4-FFF2-40B4-BE49-F238E27FC236}">
                <a16:creationId xmlns:a16="http://schemas.microsoft.com/office/drawing/2014/main" id="{3EE0A0A4-363E-40F8-9920-14E598A3A1F5}"/>
              </a:ext>
            </a:extLst>
          </p:cNvPr>
          <p:cNvSpPr txBox="1">
            <a:spLocks/>
          </p:cNvSpPr>
          <p:nvPr/>
        </p:nvSpPr>
        <p:spPr bwMode="auto">
          <a:xfrm>
            <a:off x="111411" y="780865"/>
            <a:ext cx="8957322" cy="526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000" tIns="45720" rIns="91440" bIns="45720" numCol="1" anchor="t" anchorCtr="0" compatLnSpc="1">
            <a:prstTxWarp prst="textNoShape">
              <a:avLst/>
            </a:prstTxWarp>
          </a:bodyPr>
          <a:lstStyle>
            <a:lvl1pPr marL="0" indent="0" algn="l" rtl="0" eaLnBrk="0" fontAlgn="base" hangingPunct="0">
              <a:spcBef>
                <a:spcPct val="20000"/>
              </a:spcBef>
              <a:spcAft>
                <a:spcPct val="0"/>
              </a:spcAft>
              <a:buClr>
                <a:schemeClr val="bg1"/>
              </a:buClr>
              <a:buFont typeface="Arial" pitchFamily="34" charset="0"/>
              <a:buChar char="•"/>
              <a:defRPr kumimoji="1" sz="1400" b="0">
                <a:solidFill>
                  <a:schemeClr val="tx1">
                    <a:lumMod val="75000"/>
                    <a:lumOff val="25000"/>
                  </a:schemeClr>
                </a:solidFill>
                <a:latin typeface="メイリオ" panose="020B0604030504040204" pitchFamily="50" charset="-128"/>
                <a:ea typeface="+mj-ea"/>
                <a:cs typeface="メイリオ" panose="020B0604030504040204" pitchFamily="50" charset="-128"/>
              </a:defRPr>
            </a:lvl1pPr>
            <a:lvl2pPr marL="265113" indent="-179388" algn="l" rtl="0" eaLnBrk="0" fontAlgn="base" hangingPunct="0">
              <a:spcBef>
                <a:spcPct val="20000"/>
              </a:spcBef>
              <a:spcAft>
                <a:spcPct val="0"/>
              </a:spcAft>
              <a:buClr>
                <a:srgbClr val="B60005"/>
              </a:buClr>
              <a:buFont typeface="Arial" pitchFamily="34" charset="0"/>
              <a:buChar char="•"/>
              <a:defRPr kumimoji="1" sz="1400" b="0">
                <a:solidFill>
                  <a:schemeClr val="tx1">
                    <a:lumMod val="75000"/>
                    <a:lumOff val="25000"/>
                  </a:schemeClr>
                </a:solidFill>
                <a:latin typeface="メイリオ" panose="020B0604030504040204" pitchFamily="50" charset="-128"/>
                <a:ea typeface="+mj-ea"/>
                <a:cs typeface="メイリオ" panose="020B0604030504040204" pitchFamily="50" charset="-128"/>
              </a:defRPr>
            </a:lvl2pPr>
            <a:lvl3pPr marL="442913" indent="-179388" algn="l" rtl="0" eaLnBrk="0" fontAlgn="base" hangingPunct="0">
              <a:spcBef>
                <a:spcPct val="20000"/>
              </a:spcBef>
              <a:spcAft>
                <a:spcPct val="0"/>
              </a:spcAft>
              <a:buClr>
                <a:srgbClr val="B60005"/>
              </a:buClr>
              <a:buFont typeface="Arial" pitchFamily="34" charset="0"/>
              <a:buChar char="̵"/>
              <a:defRPr kumimoji="1" sz="1400" b="0">
                <a:solidFill>
                  <a:schemeClr val="tx1">
                    <a:lumMod val="75000"/>
                    <a:lumOff val="25000"/>
                  </a:schemeClr>
                </a:solidFill>
                <a:latin typeface="メイリオ" panose="020B0604030504040204" pitchFamily="50" charset="-128"/>
                <a:ea typeface="+mj-ea"/>
                <a:cs typeface="メイリオ" panose="020B0604030504040204" pitchFamily="50" charset="-128"/>
              </a:defRPr>
            </a:lvl3pPr>
            <a:lvl4pPr marL="623888" indent="-179388" algn="l" rtl="0" eaLnBrk="0" fontAlgn="base" hangingPunct="0">
              <a:spcBef>
                <a:spcPct val="20000"/>
              </a:spcBef>
              <a:spcAft>
                <a:spcPct val="0"/>
              </a:spcAft>
              <a:buClr>
                <a:srgbClr val="B60005"/>
              </a:buClr>
              <a:buFont typeface="Wingdings" pitchFamily="2" charset="2"/>
              <a:buChar char="Ø"/>
              <a:defRPr kumimoji="1" sz="1400" b="0">
                <a:solidFill>
                  <a:schemeClr val="tx1">
                    <a:lumMod val="75000"/>
                    <a:lumOff val="25000"/>
                  </a:schemeClr>
                </a:solidFill>
                <a:latin typeface="メイリオ" panose="020B0604030504040204" pitchFamily="50" charset="-128"/>
                <a:ea typeface="+mj-ea"/>
                <a:cs typeface="メイリオ" panose="020B0604030504040204" pitchFamily="50" charset="-128"/>
              </a:defRPr>
            </a:lvl4pPr>
            <a:lvl5pPr marL="812800" indent="-179388" algn="l" defTabSz="714375" rtl="0" eaLnBrk="0" fontAlgn="base" hangingPunct="0">
              <a:spcBef>
                <a:spcPct val="20000"/>
              </a:spcBef>
              <a:spcAft>
                <a:spcPct val="0"/>
              </a:spcAft>
              <a:buClr>
                <a:srgbClr val="B60005"/>
              </a:buClr>
              <a:buFont typeface="Wingdings" pitchFamily="2" charset="2"/>
              <a:buChar char="p"/>
              <a:defRPr kumimoji="1" sz="1400" b="0">
                <a:solidFill>
                  <a:schemeClr val="tx1">
                    <a:lumMod val="75000"/>
                    <a:lumOff val="25000"/>
                  </a:schemeClr>
                </a:solidFill>
                <a:latin typeface="メイリオ" panose="020B0604030504040204" pitchFamily="50" charset="-128"/>
                <a:ea typeface="+mj-ea"/>
                <a:cs typeface="メイリオ" panose="020B0604030504040204" pitchFamily="50" charset="-128"/>
              </a:defRPr>
            </a:lvl5pPr>
            <a:lvl6pPr marL="2514600" indent="-228600"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6pPr>
            <a:lvl7pPr marL="2971800" indent="-228600"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7pPr>
            <a:lvl8pPr marL="3429000" indent="-228600"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8pPr>
            <a:lvl9pPr marL="3886200" indent="-228600"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9pPr>
          </a:lstStyle>
          <a:p>
            <a:pPr marL="285750" indent="-285750">
              <a:buClrTx/>
              <a:buFont typeface="Wingdings" panose="05000000000000000000" pitchFamily="2" charset="2"/>
              <a:buChar char="n"/>
            </a:pPr>
            <a:r>
              <a:rPr lang="ja-JP" altLang="en-US" kern="0" dirty="0">
                <a:latin typeface="Yu Gothic" panose="020B0400000000000000" pitchFamily="34" charset="-128"/>
                <a:ea typeface="Yu Gothic" panose="020B0400000000000000" pitchFamily="34" charset="-128"/>
              </a:rPr>
              <a:t>電子帳簿保存法の申請ができる対象期間について、国税関係帳簿と国税関係書類とでは異なります。</a:t>
            </a:r>
          </a:p>
          <a:p>
            <a:pPr marL="285750" indent="-285750">
              <a:buClrTx/>
              <a:buFont typeface="Wingdings" panose="05000000000000000000" pitchFamily="2" charset="2"/>
              <a:buChar char="n"/>
            </a:pPr>
            <a:r>
              <a:rPr lang="ja-JP" altLang="en-US" kern="0" dirty="0">
                <a:latin typeface="Yu Gothic" panose="020B0400000000000000" pitchFamily="34" charset="-128"/>
                <a:ea typeface="Yu Gothic" panose="020B0400000000000000" pitchFamily="34" charset="-128"/>
              </a:rPr>
              <a:t>国税関係帳簿では、必ず事業年度の開始日</a:t>
            </a:r>
            <a:r>
              <a:rPr lang="en-US" altLang="ja-JP" kern="0" dirty="0">
                <a:latin typeface="Yu Gothic" panose="020B0400000000000000" pitchFamily="34" charset="-128"/>
                <a:ea typeface="Yu Gothic" panose="020B0400000000000000" pitchFamily="34" charset="-128"/>
              </a:rPr>
              <a:t>(=</a:t>
            </a:r>
            <a:r>
              <a:rPr lang="ja-JP" altLang="en-US" kern="0" dirty="0">
                <a:latin typeface="Yu Gothic" panose="020B0400000000000000" pitchFamily="34" charset="-128"/>
                <a:ea typeface="Yu Gothic" panose="020B0400000000000000" pitchFamily="34" charset="-128"/>
              </a:rPr>
              <a:t>期首</a:t>
            </a:r>
            <a:r>
              <a:rPr lang="en-US" altLang="ja-JP" kern="0" dirty="0">
                <a:latin typeface="Yu Gothic" panose="020B0400000000000000" pitchFamily="34" charset="-128"/>
                <a:ea typeface="Yu Gothic" panose="020B0400000000000000" pitchFamily="34" charset="-128"/>
              </a:rPr>
              <a:t>)</a:t>
            </a:r>
            <a:r>
              <a:rPr lang="ja-JP" altLang="en-US" kern="0" dirty="0">
                <a:latin typeface="Yu Gothic" panose="020B0400000000000000" pitchFamily="34" charset="-128"/>
                <a:ea typeface="Yu Gothic" panose="020B0400000000000000" pitchFamily="34" charset="-128"/>
              </a:rPr>
              <a:t>を電子帳簿の備付け開始日としなければなりません。</a:t>
            </a:r>
          </a:p>
          <a:p>
            <a:pPr marL="285750" indent="-285750">
              <a:buClrTx/>
              <a:buFont typeface="Wingdings" panose="05000000000000000000" pitchFamily="2" charset="2"/>
              <a:buChar char="n"/>
            </a:pPr>
            <a:r>
              <a:rPr lang="ja-JP" altLang="en-US" kern="0">
                <a:latin typeface="Yu Gothic" panose="020B0400000000000000" pitchFamily="34" charset="-128"/>
                <a:ea typeface="Yu Gothic" panose="020B0400000000000000" pitchFamily="34" charset="-128"/>
              </a:rPr>
              <a:t>過少申告加算税の軽減措置の規定の適用を受ける場合には、適用を受けようとする国税の法定申告期限までに、「特例適用届出書」の提出が必要となります。</a:t>
            </a:r>
          </a:p>
        </p:txBody>
      </p:sp>
      <p:sp>
        <p:nvSpPr>
          <p:cNvPr id="2" name="タイトル 1"/>
          <p:cNvSpPr>
            <a:spLocks noGrp="1"/>
          </p:cNvSpPr>
          <p:nvPr>
            <p:ph type="title"/>
          </p:nvPr>
        </p:nvSpPr>
        <p:spPr/>
        <p:txBody>
          <a:bodyPr/>
          <a:lstStyle/>
          <a:p>
            <a:r>
              <a:rPr kumimoji="1" lang="ja-JP" altLang="en-US" dirty="0"/>
              <a:t>帳簿電子化における申請スケジュール</a:t>
            </a:r>
          </a:p>
        </p:txBody>
      </p:sp>
      <p:grpSp>
        <p:nvGrpSpPr>
          <p:cNvPr id="6" name="グループ化 5">
            <a:extLst>
              <a:ext uri="{FF2B5EF4-FFF2-40B4-BE49-F238E27FC236}">
                <a16:creationId xmlns:a16="http://schemas.microsoft.com/office/drawing/2014/main" id="{F05C4E07-FD67-47EF-92F2-503D2460307A}"/>
              </a:ext>
            </a:extLst>
          </p:cNvPr>
          <p:cNvGrpSpPr/>
          <p:nvPr/>
        </p:nvGrpSpPr>
        <p:grpSpPr>
          <a:xfrm>
            <a:off x="4369490" y="3475803"/>
            <a:ext cx="3338806" cy="253018"/>
            <a:chOff x="5033247" y="3071060"/>
            <a:chExt cx="2625423" cy="253018"/>
          </a:xfrm>
        </p:grpSpPr>
        <p:cxnSp>
          <p:nvCxnSpPr>
            <p:cNvPr id="35" name="直線矢印コネクタ 34">
              <a:extLst>
                <a:ext uri="{FF2B5EF4-FFF2-40B4-BE49-F238E27FC236}">
                  <a16:creationId xmlns:a16="http://schemas.microsoft.com/office/drawing/2014/main" id="{8217C933-E0F2-48BD-96D7-BBE72B867C48}"/>
                </a:ext>
              </a:extLst>
            </p:cNvPr>
            <p:cNvCxnSpPr>
              <a:cxnSpLocks/>
            </p:cNvCxnSpPr>
            <p:nvPr/>
          </p:nvCxnSpPr>
          <p:spPr bwMode="auto">
            <a:xfrm>
              <a:off x="5033247" y="3177483"/>
              <a:ext cx="2625423" cy="0"/>
            </a:xfrm>
            <a:prstGeom prst="straightConnector1">
              <a:avLst/>
            </a:prstGeom>
            <a:gradFill rotWithShape="0">
              <a:gsLst>
                <a:gs pos="0">
                  <a:srgbClr val="8F0000">
                    <a:gamma/>
                    <a:tint val="40000"/>
                    <a:invGamma/>
                  </a:srgbClr>
                </a:gs>
                <a:gs pos="100000">
                  <a:srgbClr val="8F0000"/>
                </a:gs>
              </a:gsLst>
              <a:lin ang="0" scaled="1"/>
            </a:gradFill>
            <a:ln w="38100" cap="flat" cmpd="sng" algn="ctr">
              <a:solidFill>
                <a:schemeClr val="tx1">
                  <a:lumMod val="75000"/>
                  <a:lumOff val="25000"/>
                </a:schemeClr>
              </a:solidFill>
              <a:prstDash val="solid"/>
              <a:round/>
              <a:headEnd type="triangle"/>
              <a:tailEnd type="triangle"/>
            </a:ln>
            <a:effectLst/>
          </p:spPr>
        </p:cxnSp>
        <p:sp>
          <p:nvSpPr>
            <p:cNvPr id="36" name="テキスト ボックス 35">
              <a:extLst>
                <a:ext uri="{FF2B5EF4-FFF2-40B4-BE49-F238E27FC236}">
                  <a16:creationId xmlns:a16="http://schemas.microsoft.com/office/drawing/2014/main" id="{C8A0D7AD-72E4-4944-AC80-D0055A25FEAF}"/>
                </a:ext>
              </a:extLst>
            </p:cNvPr>
            <p:cNvSpPr txBox="1"/>
            <p:nvPr/>
          </p:nvSpPr>
          <p:spPr>
            <a:xfrm>
              <a:off x="5792247" y="3071060"/>
              <a:ext cx="1263502" cy="253018"/>
            </a:xfrm>
            <a:prstGeom prst="rect">
              <a:avLst/>
            </a:prstGeom>
            <a:solidFill>
              <a:schemeClr val="bg1"/>
            </a:solidFill>
            <a:ln w="25400">
              <a:solidFill>
                <a:schemeClr val="tx1">
                  <a:lumMod val="75000"/>
                  <a:lumOff val="25000"/>
                </a:schemeClr>
              </a:solidFill>
            </a:ln>
          </p:spPr>
          <p:txBody>
            <a:bodyPr wrap="none" rtlCol="0" anchor="ctr" anchorCtr="0">
              <a:noAutofit/>
            </a:bodyPr>
            <a:lstStyle/>
            <a:p>
              <a:pPr algn="ctr"/>
              <a:r>
                <a:rPr lang="en-US" altLang="ja-JP" sz="1200" b="1" dirty="0">
                  <a:solidFill>
                    <a:schemeClr val="tx1">
                      <a:lumMod val="75000"/>
                      <a:lumOff val="25000"/>
                    </a:schemeClr>
                  </a:solidFill>
                  <a:latin typeface="Yu Gothic" panose="020B0400000000000000" pitchFamily="34" charset="-128"/>
                  <a:ea typeface="Yu Gothic" panose="020B0400000000000000" pitchFamily="34" charset="-128"/>
                </a:rPr>
                <a:t>2</a:t>
              </a:r>
              <a:r>
                <a:rPr lang="ja-JP" altLang="en-US" sz="1200" b="1">
                  <a:solidFill>
                    <a:schemeClr val="tx1">
                      <a:lumMod val="75000"/>
                      <a:lumOff val="25000"/>
                    </a:schemeClr>
                  </a:solidFill>
                  <a:latin typeface="Yu Gothic" panose="020B0400000000000000" pitchFamily="34" charset="-128"/>
                  <a:ea typeface="Yu Gothic" panose="020B0400000000000000" pitchFamily="34" charset="-128"/>
                </a:rPr>
                <a:t>ヶ月</a:t>
              </a:r>
              <a:r>
                <a:rPr lang="en-US" altLang="ja-JP" sz="1200" b="1" dirty="0">
                  <a:solidFill>
                    <a:schemeClr val="tx1">
                      <a:lumMod val="75000"/>
                      <a:lumOff val="25000"/>
                    </a:schemeClr>
                  </a:solidFill>
                  <a:latin typeface="Yu Gothic" panose="020B0400000000000000" pitchFamily="34" charset="-128"/>
                  <a:ea typeface="Yu Gothic" panose="020B0400000000000000" pitchFamily="34" charset="-128"/>
                </a:rPr>
                <a:t> </a:t>
              </a:r>
              <a:r>
                <a:rPr lang="ja-JP" altLang="en-US" sz="1200" b="1">
                  <a:solidFill>
                    <a:schemeClr val="tx1">
                      <a:lumMod val="75000"/>
                      <a:lumOff val="25000"/>
                    </a:schemeClr>
                  </a:solidFill>
                  <a:latin typeface="Yu Gothic" panose="020B0400000000000000" pitchFamily="34" charset="-128"/>
                  <a:ea typeface="Yu Gothic" panose="020B0400000000000000" pitchFamily="34" charset="-128"/>
                </a:rPr>
                <a:t>もしくは</a:t>
              </a:r>
              <a:r>
                <a:rPr lang="en-US" altLang="ja-JP" sz="1200" b="1" dirty="0">
                  <a:solidFill>
                    <a:schemeClr val="tx1">
                      <a:lumMod val="75000"/>
                      <a:lumOff val="25000"/>
                    </a:schemeClr>
                  </a:solidFill>
                  <a:latin typeface="Yu Gothic" panose="020B0400000000000000" pitchFamily="34" charset="-128"/>
                  <a:ea typeface="Yu Gothic" panose="020B0400000000000000" pitchFamily="34" charset="-128"/>
                </a:rPr>
                <a:t> 3</a:t>
              </a:r>
              <a:r>
                <a:rPr lang="ja-JP" altLang="en-US" sz="1200" b="1">
                  <a:solidFill>
                    <a:schemeClr val="tx1">
                      <a:lumMod val="75000"/>
                      <a:lumOff val="25000"/>
                    </a:schemeClr>
                  </a:solidFill>
                  <a:latin typeface="Yu Gothic" panose="020B0400000000000000" pitchFamily="34" charset="-128"/>
                  <a:ea typeface="Yu Gothic" panose="020B0400000000000000" pitchFamily="34" charset="-128"/>
                </a:rPr>
                <a:t>ヶ月</a:t>
              </a:r>
              <a:endParaRPr kumimoji="1" lang="ja-JP" altLang="en-US" sz="1200" b="1" dirty="0">
                <a:solidFill>
                  <a:schemeClr val="tx1">
                    <a:lumMod val="75000"/>
                    <a:lumOff val="25000"/>
                  </a:schemeClr>
                </a:solidFill>
                <a:latin typeface="Yu Gothic" panose="020B0400000000000000" pitchFamily="34" charset="-128"/>
                <a:ea typeface="Yu Gothic" panose="020B0400000000000000" pitchFamily="34" charset="-128"/>
              </a:endParaRPr>
            </a:p>
          </p:txBody>
        </p:sp>
      </p:grpSp>
      <p:sp>
        <p:nvSpPr>
          <p:cNvPr id="44" name="テキスト ボックス 43">
            <a:extLst>
              <a:ext uri="{FF2B5EF4-FFF2-40B4-BE49-F238E27FC236}">
                <a16:creationId xmlns:a16="http://schemas.microsoft.com/office/drawing/2014/main" id="{AE5BA10F-51FA-456F-8855-C1A9DC080434}"/>
              </a:ext>
            </a:extLst>
          </p:cNvPr>
          <p:cNvSpPr txBox="1"/>
          <p:nvPr/>
        </p:nvSpPr>
        <p:spPr>
          <a:xfrm>
            <a:off x="7239606" y="2448568"/>
            <a:ext cx="1173951" cy="251862"/>
          </a:xfrm>
          <a:prstGeom prst="rect">
            <a:avLst/>
          </a:prstGeom>
          <a:solidFill>
            <a:schemeClr val="bg1"/>
          </a:solidFill>
        </p:spPr>
        <p:txBody>
          <a:bodyPr wrap="none" lIns="36000" rIns="36000" rtlCol="0" anchor="ctr" anchorCtr="0">
            <a:noAutofit/>
          </a:bodyPr>
          <a:lstStyle/>
          <a:p>
            <a:r>
              <a:rPr lang="ja-JP" altLang="en-US" sz="1400" b="1">
                <a:solidFill>
                  <a:srgbClr val="B61703"/>
                </a:solidFill>
                <a:latin typeface="Yu Gothic" panose="020B0400000000000000" pitchFamily="34" charset="-128"/>
                <a:ea typeface="Yu Gothic" panose="020B0400000000000000" pitchFamily="34" charset="-128"/>
              </a:rPr>
              <a:t>届出書の提出</a:t>
            </a:r>
            <a:endParaRPr kumimoji="1" lang="ja-JP" altLang="en-US" sz="1400" b="1" dirty="0">
              <a:solidFill>
                <a:srgbClr val="B61703"/>
              </a:solidFill>
              <a:latin typeface="Yu Gothic" panose="020B0400000000000000" pitchFamily="34" charset="-128"/>
              <a:ea typeface="Yu Gothic" panose="020B0400000000000000" pitchFamily="34" charset="-128"/>
            </a:endParaRPr>
          </a:p>
        </p:txBody>
      </p:sp>
      <p:grpSp>
        <p:nvGrpSpPr>
          <p:cNvPr id="106" name="グループ化 105">
            <a:extLst>
              <a:ext uri="{FF2B5EF4-FFF2-40B4-BE49-F238E27FC236}">
                <a16:creationId xmlns:a16="http://schemas.microsoft.com/office/drawing/2014/main" id="{BA496FD5-81C1-4EC6-895E-64629F037CD5}"/>
              </a:ext>
            </a:extLst>
          </p:cNvPr>
          <p:cNvGrpSpPr/>
          <p:nvPr/>
        </p:nvGrpSpPr>
        <p:grpSpPr>
          <a:xfrm>
            <a:off x="401913" y="3472856"/>
            <a:ext cx="1821152" cy="230017"/>
            <a:chOff x="3528466" y="3077865"/>
            <a:chExt cx="1481629" cy="230017"/>
          </a:xfrm>
        </p:grpSpPr>
        <p:cxnSp>
          <p:nvCxnSpPr>
            <p:cNvPr id="107" name="直線矢印コネクタ 106">
              <a:extLst>
                <a:ext uri="{FF2B5EF4-FFF2-40B4-BE49-F238E27FC236}">
                  <a16:creationId xmlns:a16="http://schemas.microsoft.com/office/drawing/2014/main" id="{27DBDE95-167B-487E-A80A-AFC67B9191AF}"/>
                </a:ext>
              </a:extLst>
            </p:cNvPr>
            <p:cNvCxnSpPr/>
            <p:nvPr/>
          </p:nvCxnSpPr>
          <p:spPr bwMode="auto">
            <a:xfrm>
              <a:off x="3528466" y="3185487"/>
              <a:ext cx="1481629" cy="0"/>
            </a:xfrm>
            <a:prstGeom prst="straightConnector1">
              <a:avLst/>
            </a:prstGeom>
            <a:gradFill rotWithShape="0">
              <a:gsLst>
                <a:gs pos="0">
                  <a:srgbClr val="8F0000">
                    <a:gamma/>
                    <a:tint val="40000"/>
                    <a:invGamma/>
                  </a:srgbClr>
                </a:gs>
                <a:gs pos="100000">
                  <a:srgbClr val="8F0000"/>
                </a:gs>
              </a:gsLst>
              <a:lin ang="0" scaled="1"/>
            </a:gradFill>
            <a:ln w="38100" cap="flat" cmpd="sng" algn="ctr">
              <a:solidFill>
                <a:schemeClr val="tx1">
                  <a:lumMod val="75000"/>
                  <a:lumOff val="25000"/>
                </a:schemeClr>
              </a:solidFill>
              <a:prstDash val="solid"/>
              <a:round/>
              <a:headEnd type="triangle"/>
              <a:tailEnd type="triangle"/>
            </a:ln>
            <a:effectLst/>
          </p:spPr>
        </p:cxnSp>
        <p:sp>
          <p:nvSpPr>
            <p:cNvPr id="108" name="テキスト ボックス 107">
              <a:extLst>
                <a:ext uri="{FF2B5EF4-FFF2-40B4-BE49-F238E27FC236}">
                  <a16:creationId xmlns:a16="http://schemas.microsoft.com/office/drawing/2014/main" id="{4C09C2C1-D7BC-4538-9DB9-5F92F60C4055}"/>
                </a:ext>
              </a:extLst>
            </p:cNvPr>
            <p:cNvSpPr txBox="1"/>
            <p:nvPr/>
          </p:nvSpPr>
          <p:spPr>
            <a:xfrm>
              <a:off x="3851923" y="3077865"/>
              <a:ext cx="834715" cy="230017"/>
            </a:xfrm>
            <a:prstGeom prst="rect">
              <a:avLst/>
            </a:prstGeom>
            <a:solidFill>
              <a:schemeClr val="bg1"/>
            </a:solidFill>
          </p:spPr>
          <p:txBody>
            <a:bodyPr wrap="none" rtlCol="0" anchor="ctr" anchorCtr="0">
              <a:noAutofit/>
            </a:bodyPr>
            <a:lstStyle/>
            <a:p>
              <a:pPr algn="ctr"/>
              <a:r>
                <a:rPr kumimoji="1" lang="ja-JP" altLang="en-US" sz="1100" b="1">
                  <a:solidFill>
                    <a:schemeClr val="tx1">
                      <a:lumMod val="75000"/>
                      <a:lumOff val="25000"/>
                    </a:schemeClr>
                  </a:solidFill>
                  <a:latin typeface="Yu Gothic" panose="020B0400000000000000" pitchFamily="34" charset="-128"/>
                  <a:ea typeface="Yu Gothic" panose="020B0400000000000000" pitchFamily="34" charset="-128"/>
                </a:rPr>
                <a:t>約</a:t>
              </a:r>
              <a:r>
                <a:rPr kumimoji="1" lang="en-US" altLang="ja-JP" sz="1100" b="1">
                  <a:solidFill>
                    <a:schemeClr val="tx1">
                      <a:lumMod val="75000"/>
                      <a:lumOff val="25000"/>
                    </a:schemeClr>
                  </a:solidFill>
                  <a:latin typeface="Yu Gothic" panose="020B0400000000000000" pitchFamily="34" charset="-128"/>
                  <a:ea typeface="Yu Gothic" panose="020B0400000000000000" pitchFamily="34" charset="-128"/>
                </a:rPr>
                <a:t>2-3</a:t>
              </a:r>
              <a:r>
                <a:rPr lang="ja-JP" altLang="en-US" sz="1100" b="1">
                  <a:solidFill>
                    <a:schemeClr val="tx1">
                      <a:lumMod val="75000"/>
                      <a:lumOff val="25000"/>
                    </a:schemeClr>
                  </a:solidFill>
                  <a:latin typeface="Yu Gothic" panose="020B0400000000000000" pitchFamily="34" charset="-128"/>
                  <a:ea typeface="Yu Gothic" panose="020B0400000000000000" pitchFamily="34" charset="-128"/>
                </a:rPr>
                <a:t>ヵ</a:t>
              </a:r>
              <a:r>
                <a:rPr lang="ja-JP" altLang="en-US" sz="1100" b="1" dirty="0">
                  <a:solidFill>
                    <a:schemeClr val="tx1">
                      <a:lumMod val="75000"/>
                      <a:lumOff val="25000"/>
                    </a:schemeClr>
                  </a:solidFill>
                  <a:latin typeface="Yu Gothic" panose="020B0400000000000000" pitchFamily="34" charset="-128"/>
                  <a:ea typeface="Yu Gothic" panose="020B0400000000000000" pitchFamily="34" charset="-128"/>
                </a:rPr>
                <a:t>月</a:t>
              </a:r>
              <a:endParaRPr kumimoji="1" lang="ja-JP" altLang="en-US" sz="1100" b="1" dirty="0">
                <a:solidFill>
                  <a:schemeClr val="tx1">
                    <a:lumMod val="75000"/>
                    <a:lumOff val="25000"/>
                  </a:schemeClr>
                </a:solidFill>
                <a:latin typeface="Yu Gothic" panose="020B0400000000000000" pitchFamily="34" charset="-128"/>
                <a:ea typeface="Yu Gothic" panose="020B0400000000000000" pitchFamily="34" charset="-128"/>
              </a:endParaRPr>
            </a:p>
          </p:txBody>
        </p:sp>
      </p:grpSp>
      <p:sp>
        <p:nvSpPr>
          <p:cNvPr id="37" name="矢印: 五方向 36">
            <a:extLst>
              <a:ext uri="{FF2B5EF4-FFF2-40B4-BE49-F238E27FC236}">
                <a16:creationId xmlns:a16="http://schemas.microsoft.com/office/drawing/2014/main" id="{917259B7-5D3B-46C5-BD3F-D9D184535DB8}"/>
              </a:ext>
            </a:extLst>
          </p:cNvPr>
          <p:cNvSpPr/>
          <p:nvPr/>
        </p:nvSpPr>
        <p:spPr bwMode="auto">
          <a:xfrm>
            <a:off x="2348490" y="4275369"/>
            <a:ext cx="1912551" cy="1361905"/>
          </a:xfrm>
          <a:prstGeom prst="homePlate">
            <a:avLst>
              <a:gd name="adj" fmla="val 18288"/>
            </a:avLst>
          </a:prstGeom>
          <a:solidFill>
            <a:schemeClr val="accent1">
              <a:lumMod val="20000"/>
              <a:lumOff val="80000"/>
            </a:schemeClr>
          </a:solidFill>
          <a:ln w="31750" cap="flat" cmpd="sng" algn="ctr">
            <a:solidFill>
              <a:schemeClr val="accent1"/>
            </a:solidFill>
            <a:prstDash val="solid"/>
            <a:round/>
            <a:headEnd type="none" w="med" len="med"/>
            <a:tailEnd type="none" w="med" len="med"/>
          </a:ln>
          <a:effectLst/>
        </p:spPr>
        <p:txBody>
          <a:bodyPr vert="horz" wrap="none" lIns="36000" tIns="45720" rIns="36000" bIns="45720" numCol="1" rtlCol="0" anchor="ctr" anchorCtr="0" compatLnSpc="1">
            <a:prstTxWarp prst="textNoShape">
              <a:avLst/>
            </a:prstTxWarp>
          </a:bodyPr>
          <a:lstStyle/>
          <a:p>
            <a:pPr algn="ctr"/>
            <a:r>
              <a:rPr lang="ja-JP" altLang="en-US" sz="1200" b="1">
                <a:solidFill>
                  <a:schemeClr val="tx1">
                    <a:lumMod val="75000"/>
                    <a:lumOff val="25000"/>
                  </a:schemeClr>
                </a:solidFill>
                <a:latin typeface="Yu Gothic" panose="020B0400000000000000" pitchFamily="34" charset="-128"/>
                <a:ea typeface="Yu Gothic" panose="020B0400000000000000" pitchFamily="34" charset="-128"/>
              </a:rPr>
              <a:t>備え付け書類</a:t>
            </a:r>
            <a:r>
              <a:rPr lang="ja-JP" altLang="en-US" sz="1200" b="1" dirty="0">
                <a:solidFill>
                  <a:schemeClr val="tx1">
                    <a:lumMod val="75000"/>
                    <a:lumOff val="25000"/>
                  </a:schemeClr>
                </a:solidFill>
                <a:latin typeface="Yu Gothic" panose="020B0400000000000000" pitchFamily="34" charset="-128"/>
                <a:ea typeface="Yu Gothic" panose="020B0400000000000000" pitchFamily="34" charset="-128"/>
              </a:rPr>
              <a:t>の準備</a:t>
            </a:r>
          </a:p>
        </p:txBody>
      </p:sp>
      <p:sp>
        <p:nvSpPr>
          <p:cNvPr id="95" name="矢印: 五方向 94">
            <a:extLst>
              <a:ext uri="{FF2B5EF4-FFF2-40B4-BE49-F238E27FC236}">
                <a16:creationId xmlns:a16="http://schemas.microsoft.com/office/drawing/2014/main" id="{796D4A64-826C-4138-9C65-B18ED8BD9F76}"/>
              </a:ext>
            </a:extLst>
          </p:cNvPr>
          <p:cNvSpPr/>
          <p:nvPr/>
        </p:nvSpPr>
        <p:spPr bwMode="auto">
          <a:xfrm>
            <a:off x="371799" y="4270963"/>
            <a:ext cx="1912551" cy="626145"/>
          </a:xfrm>
          <a:prstGeom prst="homePlate">
            <a:avLst>
              <a:gd name="adj" fmla="val 18288"/>
            </a:avLst>
          </a:prstGeom>
          <a:solidFill>
            <a:schemeClr val="accent1">
              <a:lumMod val="20000"/>
              <a:lumOff val="80000"/>
            </a:schemeClr>
          </a:solidFill>
          <a:ln w="31750" cap="flat" cmpd="sng" algn="ctr">
            <a:solidFill>
              <a:schemeClr val="accent1"/>
            </a:solidFill>
            <a:prstDash val="solid"/>
            <a:round/>
            <a:headEnd type="none" w="med" len="med"/>
            <a:tailEnd type="none" w="med" len="med"/>
          </a:ln>
          <a:effectLst/>
        </p:spPr>
        <p:txBody>
          <a:bodyPr vert="horz" wrap="none" lIns="36000" tIns="45720" rIns="36000" bIns="45720" numCol="1" rtlCol="0" anchor="ctr" anchorCtr="0" compatLnSpc="1">
            <a:prstTxWarp prst="textNoShape">
              <a:avLst/>
            </a:prstTxWarp>
          </a:bodyPr>
          <a:lstStyle/>
          <a:p>
            <a:pPr algn="ctr"/>
            <a:r>
              <a:rPr lang="ja-JP" altLang="en-US" sz="1200" b="1" dirty="0">
                <a:solidFill>
                  <a:schemeClr val="tx1">
                    <a:lumMod val="75000"/>
                    <a:lumOff val="25000"/>
                  </a:schemeClr>
                </a:solidFill>
                <a:latin typeface="Yu Gothic" panose="020B0400000000000000" pitchFamily="34" charset="-128"/>
                <a:ea typeface="Yu Gothic" panose="020B0400000000000000" pitchFamily="34" charset="-128"/>
              </a:rPr>
              <a:t>業務・システム要件の決定</a:t>
            </a:r>
          </a:p>
        </p:txBody>
      </p:sp>
      <p:sp>
        <p:nvSpPr>
          <p:cNvPr id="96" name="矢印: 五方向 95">
            <a:extLst>
              <a:ext uri="{FF2B5EF4-FFF2-40B4-BE49-F238E27FC236}">
                <a16:creationId xmlns:a16="http://schemas.microsoft.com/office/drawing/2014/main" id="{DC2870AC-E779-4504-BB58-E6BA010968D9}"/>
              </a:ext>
            </a:extLst>
          </p:cNvPr>
          <p:cNvSpPr/>
          <p:nvPr/>
        </p:nvSpPr>
        <p:spPr bwMode="auto">
          <a:xfrm>
            <a:off x="371799" y="5002881"/>
            <a:ext cx="1912551" cy="626145"/>
          </a:xfrm>
          <a:prstGeom prst="homePlate">
            <a:avLst>
              <a:gd name="adj" fmla="val 18288"/>
            </a:avLst>
          </a:prstGeom>
          <a:solidFill>
            <a:schemeClr val="accent1">
              <a:lumMod val="20000"/>
              <a:lumOff val="80000"/>
            </a:schemeClr>
          </a:solidFill>
          <a:ln w="31750" cap="flat" cmpd="sng" algn="ctr">
            <a:solidFill>
              <a:schemeClr val="accent1"/>
            </a:solidFill>
            <a:prstDash val="solid"/>
            <a:round/>
            <a:headEnd type="none" w="med" len="med"/>
            <a:tailEnd type="none" w="med" len="med"/>
          </a:ln>
          <a:effectLst/>
        </p:spPr>
        <p:txBody>
          <a:bodyPr vert="horz" wrap="none" lIns="36000" tIns="45720" rIns="36000" bIns="45720" numCol="1" rtlCol="0" anchor="ctr" anchorCtr="0" compatLnSpc="1">
            <a:prstTxWarp prst="textNoShape">
              <a:avLst/>
            </a:prstTxWarp>
          </a:bodyPr>
          <a:lstStyle/>
          <a:p>
            <a:pPr algn="ctr"/>
            <a:r>
              <a:rPr lang="ja-JP" altLang="en-US" sz="1200" b="1" dirty="0">
                <a:solidFill>
                  <a:schemeClr val="tx1">
                    <a:lumMod val="75000"/>
                    <a:lumOff val="25000"/>
                  </a:schemeClr>
                </a:solidFill>
                <a:latin typeface="Yu Gothic" panose="020B0400000000000000" pitchFamily="34" charset="-128"/>
                <a:ea typeface="Yu Gothic" panose="020B0400000000000000" pitchFamily="34" charset="-128"/>
              </a:rPr>
              <a:t>必要項目の検討</a:t>
            </a:r>
          </a:p>
        </p:txBody>
      </p:sp>
      <p:sp>
        <p:nvSpPr>
          <p:cNvPr id="64" name="矢印: 五方向 63">
            <a:extLst>
              <a:ext uri="{FF2B5EF4-FFF2-40B4-BE49-F238E27FC236}">
                <a16:creationId xmlns:a16="http://schemas.microsoft.com/office/drawing/2014/main" id="{A5C8CF5E-B298-4C2D-A463-80A8E32F344E}"/>
              </a:ext>
            </a:extLst>
          </p:cNvPr>
          <p:cNvSpPr/>
          <p:nvPr/>
        </p:nvSpPr>
        <p:spPr bwMode="auto">
          <a:xfrm>
            <a:off x="4363567" y="4270963"/>
            <a:ext cx="3581301" cy="1358063"/>
          </a:xfrm>
          <a:prstGeom prst="homePlate">
            <a:avLst>
              <a:gd name="adj" fmla="val 13904"/>
            </a:avLst>
          </a:prstGeom>
          <a:solidFill>
            <a:srgbClr val="B60005"/>
          </a:solidFill>
          <a:ln w="31750" cap="flat" cmpd="sng" algn="ctr">
            <a:solidFill>
              <a:srgbClr val="B60005"/>
            </a:solidFill>
            <a:prstDash val="solid"/>
            <a:round/>
            <a:headEnd type="none" w="med" len="med"/>
            <a:tailEnd type="none" w="med" len="med"/>
          </a:ln>
          <a:effectLst/>
        </p:spPr>
        <p:txBody>
          <a:bodyPr vert="horz" wrap="none" lIns="36000" tIns="45720" rIns="36000" bIns="45720" numCol="1" rtlCol="0" anchor="ctr" anchorCtr="0" compatLnSpc="1">
            <a:prstTxWarp prst="textNoShape">
              <a:avLst/>
            </a:prstTxWarp>
          </a:bodyPr>
          <a:lstStyle/>
          <a:p>
            <a:pPr algn="ctr"/>
            <a:r>
              <a:rPr lang="ja-JP" altLang="en-US" sz="1200" b="1" dirty="0">
                <a:latin typeface="Yu Gothic" panose="020B0400000000000000" pitchFamily="34" charset="-128"/>
                <a:ea typeface="Yu Gothic" panose="020B0400000000000000" pitchFamily="34" charset="-128"/>
              </a:rPr>
              <a:t>電子データ保存</a:t>
            </a:r>
            <a:endParaRPr lang="en-US" altLang="ja-JP" sz="1200" b="1" dirty="0">
              <a:latin typeface="Yu Gothic" panose="020B0400000000000000" pitchFamily="34" charset="-128"/>
              <a:ea typeface="Yu Gothic" panose="020B0400000000000000" pitchFamily="34" charset="-128"/>
            </a:endParaRPr>
          </a:p>
          <a:p>
            <a:pPr algn="ctr"/>
            <a:r>
              <a:rPr lang="ja-JP" altLang="en-US" sz="1200" b="1" dirty="0">
                <a:latin typeface="Yu Gothic" panose="020B0400000000000000" pitchFamily="34" charset="-128"/>
                <a:ea typeface="Yu Gothic" panose="020B0400000000000000" pitchFamily="34" charset="-128"/>
              </a:rPr>
              <a:t>運用開始</a:t>
            </a:r>
          </a:p>
        </p:txBody>
      </p:sp>
      <p:sp>
        <p:nvSpPr>
          <p:cNvPr id="40" name="矢印: 山形 39">
            <a:extLst>
              <a:ext uri="{FF2B5EF4-FFF2-40B4-BE49-F238E27FC236}">
                <a16:creationId xmlns:a16="http://schemas.microsoft.com/office/drawing/2014/main" id="{4F24297A-A35C-40AA-9A43-6178BAAFC764}"/>
              </a:ext>
            </a:extLst>
          </p:cNvPr>
          <p:cNvSpPr/>
          <p:nvPr/>
        </p:nvSpPr>
        <p:spPr bwMode="auto">
          <a:xfrm>
            <a:off x="7837825" y="4270963"/>
            <a:ext cx="316611" cy="1358063"/>
          </a:xfrm>
          <a:prstGeom prst="chevron">
            <a:avLst>
              <a:gd name="adj" fmla="val 59390"/>
            </a:avLst>
          </a:prstGeom>
          <a:solidFill>
            <a:srgbClr val="B60005"/>
          </a:solidFill>
          <a:ln w="31750" cap="flat" cmpd="sng" algn="ctr">
            <a:solidFill>
              <a:srgbClr val="B60005"/>
            </a:solidFill>
            <a:prstDash val="solid"/>
            <a:round/>
            <a:headEnd type="none" w="med" len="med"/>
            <a:tailEnd type="none" w="med" len="med"/>
          </a:ln>
          <a:effectLst/>
        </p:spPr>
        <p:txBody>
          <a:bodyPr vert="horz" wrap="none" lIns="36000" tIns="45720" rIns="36000" bIns="45720" numCol="1" rtlCol="0" anchor="ctr" anchorCtr="0" compatLnSpc="1">
            <a:prstTxWarp prst="textNoShape">
              <a:avLst/>
            </a:prstTxWarp>
          </a:bodyPr>
          <a:lstStyle/>
          <a:p>
            <a:pPr algn="ctr"/>
            <a:endParaRPr lang="ja-JP" altLang="en-US" sz="1200" b="1" dirty="0">
              <a:latin typeface="Yu Gothic" panose="020B0400000000000000" pitchFamily="34" charset="-128"/>
              <a:ea typeface="Yu Gothic" panose="020B0400000000000000" pitchFamily="34" charset="-128"/>
            </a:endParaRPr>
          </a:p>
        </p:txBody>
      </p:sp>
      <p:grpSp>
        <p:nvGrpSpPr>
          <p:cNvPr id="46" name="グループ化 45">
            <a:extLst>
              <a:ext uri="{FF2B5EF4-FFF2-40B4-BE49-F238E27FC236}">
                <a16:creationId xmlns:a16="http://schemas.microsoft.com/office/drawing/2014/main" id="{525425E6-5E11-422F-B685-CCEB9A0E1E69}"/>
              </a:ext>
            </a:extLst>
          </p:cNvPr>
          <p:cNvGrpSpPr/>
          <p:nvPr/>
        </p:nvGrpSpPr>
        <p:grpSpPr>
          <a:xfrm>
            <a:off x="2385702" y="3479433"/>
            <a:ext cx="1821152" cy="230017"/>
            <a:chOff x="3528466" y="3087390"/>
            <a:chExt cx="1481629" cy="230017"/>
          </a:xfrm>
        </p:grpSpPr>
        <p:cxnSp>
          <p:nvCxnSpPr>
            <p:cNvPr id="47" name="直線矢印コネクタ 46">
              <a:extLst>
                <a:ext uri="{FF2B5EF4-FFF2-40B4-BE49-F238E27FC236}">
                  <a16:creationId xmlns:a16="http://schemas.microsoft.com/office/drawing/2014/main" id="{603A4DAA-A936-4402-9B9A-CED1D5B2D8DC}"/>
                </a:ext>
              </a:extLst>
            </p:cNvPr>
            <p:cNvCxnSpPr/>
            <p:nvPr/>
          </p:nvCxnSpPr>
          <p:spPr bwMode="auto">
            <a:xfrm>
              <a:off x="3528466" y="3185487"/>
              <a:ext cx="1481629" cy="0"/>
            </a:xfrm>
            <a:prstGeom prst="straightConnector1">
              <a:avLst/>
            </a:prstGeom>
            <a:gradFill rotWithShape="0">
              <a:gsLst>
                <a:gs pos="0">
                  <a:srgbClr val="8F0000">
                    <a:gamma/>
                    <a:tint val="40000"/>
                    <a:invGamma/>
                  </a:srgbClr>
                </a:gs>
                <a:gs pos="100000">
                  <a:srgbClr val="8F0000"/>
                </a:gs>
              </a:gsLst>
              <a:lin ang="0" scaled="1"/>
            </a:gradFill>
            <a:ln w="38100" cap="flat" cmpd="sng" algn="ctr">
              <a:solidFill>
                <a:schemeClr val="tx1">
                  <a:lumMod val="75000"/>
                  <a:lumOff val="25000"/>
                </a:schemeClr>
              </a:solidFill>
              <a:prstDash val="solid"/>
              <a:round/>
              <a:headEnd type="triangle"/>
              <a:tailEnd type="triangle"/>
            </a:ln>
            <a:effectLst/>
          </p:spPr>
        </p:cxnSp>
        <p:sp>
          <p:nvSpPr>
            <p:cNvPr id="48" name="テキスト ボックス 47">
              <a:extLst>
                <a:ext uri="{FF2B5EF4-FFF2-40B4-BE49-F238E27FC236}">
                  <a16:creationId xmlns:a16="http://schemas.microsoft.com/office/drawing/2014/main" id="{6E6A6E30-C9A1-41C7-B97E-E2DFF7B380F2}"/>
                </a:ext>
              </a:extLst>
            </p:cNvPr>
            <p:cNvSpPr txBox="1"/>
            <p:nvPr/>
          </p:nvSpPr>
          <p:spPr>
            <a:xfrm>
              <a:off x="3851923" y="3087390"/>
              <a:ext cx="834715" cy="230017"/>
            </a:xfrm>
            <a:prstGeom prst="rect">
              <a:avLst/>
            </a:prstGeom>
            <a:solidFill>
              <a:schemeClr val="bg1"/>
            </a:solidFill>
          </p:spPr>
          <p:txBody>
            <a:bodyPr wrap="none" rtlCol="0" anchor="ctr" anchorCtr="0">
              <a:noAutofit/>
            </a:bodyPr>
            <a:lstStyle/>
            <a:p>
              <a:pPr algn="ctr"/>
              <a:r>
                <a:rPr kumimoji="1" lang="ja-JP" altLang="en-US" sz="1100" b="1" dirty="0">
                  <a:solidFill>
                    <a:schemeClr val="tx1">
                      <a:lumMod val="75000"/>
                      <a:lumOff val="25000"/>
                    </a:schemeClr>
                  </a:solidFill>
                  <a:latin typeface="Yu Gothic" panose="020B0400000000000000" pitchFamily="34" charset="-128"/>
                  <a:ea typeface="Yu Gothic" panose="020B0400000000000000" pitchFamily="34" charset="-128"/>
                </a:rPr>
                <a:t>約</a:t>
              </a:r>
              <a:r>
                <a:rPr kumimoji="1" lang="en-US" altLang="ja-JP" sz="1100" b="1" dirty="0">
                  <a:solidFill>
                    <a:schemeClr val="tx1">
                      <a:lumMod val="75000"/>
                      <a:lumOff val="25000"/>
                    </a:schemeClr>
                  </a:solidFill>
                  <a:latin typeface="Yu Gothic" panose="020B0400000000000000" pitchFamily="34" charset="-128"/>
                  <a:ea typeface="Yu Gothic" panose="020B0400000000000000" pitchFamily="34" charset="-128"/>
                </a:rPr>
                <a:t>2-3</a:t>
              </a:r>
              <a:r>
                <a:rPr lang="ja-JP" altLang="en-US" sz="1100" b="1" dirty="0">
                  <a:solidFill>
                    <a:schemeClr val="tx1">
                      <a:lumMod val="75000"/>
                      <a:lumOff val="25000"/>
                    </a:schemeClr>
                  </a:solidFill>
                  <a:latin typeface="Yu Gothic" panose="020B0400000000000000" pitchFamily="34" charset="-128"/>
                  <a:ea typeface="Yu Gothic" panose="020B0400000000000000" pitchFamily="34" charset="-128"/>
                </a:rPr>
                <a:t>ヵ月</a:t>
              </a:r>
              <a:endParaRPr kumimoji="1" lang="ja-JP" altLang="en-US" sz="1100" b="1" dirty="0">
                <a:solidFill>
                  <a:schemeClr val="tx1">
                    <a:lumMod val="75000"/>
                    <a:lumOff val="25000"/>
                  </a:schemeClr>
                </a:solidFill>
                <a:latin typeface="Yu Gothic" panose="020B0400000000000000" pitchFamily="34" charset="-128"/>
                <a:ea typeface="Yu Gothic" panose="020B0400000000000000" pitchFamily="34" charset="-128"/>
              </a:endParaRPr>
            </a:p>
          </p:txBody>
        </p:sp>
      </p:grpSp>
      <p:sp>
        <p:nvSpPr>
          <p:cNvPr id="49" name="矢印: 山形 48">
            <a:extLst>
              <a:ext uri="{FF2B5EF4-FFF2-40B4-BE49-F238E27FC236}">
                <a16:creationId xmlns:a16="http://schemas.microsoft.com/office/drawing/2014/main" id="{17AE8EE1-F391-44F0-9582-1ACDB8CC9849}"/>
              </a:ext>
            </a:extLst>
          </p:cNvPr>
          <p:cNvSpPr/>
          <p:nvPr/>
        </p:nvSpPr>
        <p:spPr bwMode="auto">
          <a:xfrm>
            <a:off x="8047393" y="4270963"/>
            <a:ext cx="316611" cy="1358063"/>
          </a:xfrm>
          <a:prstGeom prst="chevron">
            <a:avLst>
              <a:gd name="adj" fmla="val 59390"/>
            </a:avLst>
          </a:prstGeom>
          <a:solidFill>
            <a:srgbClr val="B60005"/>
          </a:solidFill>
          <a:ln w="31750" cap="flat" cmpd="sng" algn="ctr">
            <a:solidFill>
              <a:srgbClr val="B60005"/>
            </a:solidFill>
            <a:prstDash val="solid"/>
            <a:round/>
            <a:headEnd type="none" w="med" len="med"/>
            <a:tailEnd type="none" w="med" len="med"/>
          </a:ln>
          <a:effectLst/>
        </p:spPr>
        <p:txBody>
          <a:bodyPr vert="horz" wrap="none" lIns="36000" tIns="45720" rIns="36000" bIns="45720" numCol="1" rtlCol="0" anchor="ctr" anchorCtr="0" compatLnSpc="1">
            <a:prstTxWarp prst="textNoShape">
              <a:avLst/>
            </a:prstTxWarp>
          </a:bodyPr>
          <a:lstStyle/>
          <a:p>
            <a:pPr algn="ctr"/>
            <a:endParaRPr lang="ja-JP" altLang="en-US" sz="1200" b="1" dirty="0">
              <a:latin typeface="Yu Gothic" panose="020B0400000000000000" pitchFamily="34" charset="-128"/>
              <a:ea typeface="Yu Gothic" panose="020B0400000000000000" pitchFamily="34" charset="-128"/>
            </a:endParaRPr>
          </a:p>
        </p:txBody>
      </p:sp>
      <p:sp>
        <p:nvSpPr>
          <p:cNvPr id="51" name="矢印: 山形 50">
            <a:extLst>
              <a:ext uri="{FF2B5EF4-FFF2-40B4-BE49-F238E27FC236}">
                <a16:creationId xmlns:a16="http://schemas.microsoft.com/office/drawing/2014/main" id="{9292E09F-EF88-449F-A047-CE588C754F7B}"/>
              </a:ext>
            </a:extLst>
          </p:cNvPr>
          <p:cNvSpPr/>
          <p:nvPr/>
        </p:nvSpPr>
        <p:spPr bwMode="auto">
          <a:xfrm>
            <a:off x="8256962" y="4270963"/>
            <a:ext cx="316611" cy="1358063"/>
          </a:xfrm>
          <a:prstGeom prst="chevron">
            <a:avLst>
              <a:gd name="adj" fmla="val 59390"/>
            </a:avLst>
          </a:prstGeom>
          <a:solidFill>
            <a:srgbClr val="B60005"/>
          </a:solidFill>
          <a:ln w="31750" cap="flat" cmpd="sng" algn="ctr">
            <a:solidFill>
              <a:srgbClr val="B60005"/>
            </a:solidFill>
            <a:prstDash val="solid"/>
            <a:round/>
            <a:headEnd type="none" w="med" len="med"/>
            <a:tailEnd type="none" w="med" len="med"/>
          </a:ln>
          <a:effectLst/>
        </p:spPr>
        <p:txBody>
          <a:bodyPr vert="horz" wrap="none" lIns="36000" tIns="45720" rIns="36000" bIns="45720" numCol="1" rtlCol="0" anchor="ctr" anchorCtr="0" compatLnSpc="1">
            <a:prstTxWarp prst="textNoShape">
              <a:avLst/>
            </a:prstTxWarp>
          </a:bodyPr>
          <a:lstStyle/>
          <a:p>
            <a:pPr algn="ctr"/>
            <a:endParaRPr lang="ja-JP" altLang="en-US" sz="1200" b="1" dirty="0">
              <a:latin typeface="Yu Gothic" panose="020B0400000000000000" pitchFamily="34" charset="-128"/>
              <a:ea typeface="Yu Gothic" panose="020B0400000000000000" pitchFamily="34" charset="-128"/>
            </a:endParaRPr>
          </a:p>
        </p:txBody>
      </p:sp>
      <p:sp>
        <p:nvSpPr>
          <p:cNvPr id="10" name="星: 5 pt 9">
            <a:extLst>
              <a:ext uri="{FF2B5EF4-FFF2-40B4-BE49-F238E27FC236}">
                <a16:creationId xmlns:a16="http://schemas.microsoft.com/office/drawing/2014/main" id="{AE1DA7EB-9BA2-458B-B5A5-CCC7F3815F4C}"/>
              </a:ext>
            </a:extLst>
          </p:cNvPr>
          <p:cNvSpPr>
            <a:spLocks noChangeAspect="1"/>
          </p:cNvSpPr>
          <p:nvPr/>
        </p:nvSpPr>
        <p:spPr bwMode="auto">
          <a:xfrm>
            <a:off x="7708296" y="2723027"/>
            <a:ext cx="236572" cy="236572"/>
          </a:xfrm>
          <a:prstGeom prst="star5">
            <a:avLst/>
          </a:prstGeom>
          <a:solidFill>
            <a:srgbClr val="B60005"/>
          </a:solidFill>
          <a:ln w="31750" cap="flat" cmpd="sng" algn="ctr">
            <a:solidFill>
              <a:srgbClr val="B60005"/>
            </a:solidFill>
            <a:prstDash val="solid"/>
            <a:round/>
            <a:headEnd type="none" w="med" len="med"/>
            <a:tailEnd type="none" w="med" len="med"/>
          </a:ln>
          <a:effectLst/>
        </p:spPr>
        <p:txBody>
          <a:bodyPr vert="horz" wrap="none" lIns="36000" tIns="45720" rIns="36000" bIns="45720" numCol="1" rtlCol="0" anchor="ctr" anchorCtr="0" compatLnSpc="1">
            <a:prstTxWarp prst="textNoShape">
              <a:avLst/>
            </a:prstTxWarp>
          </a:bodyPr>
          <a:lstStyle/>
          <a:p>
            <a:pPr algn="ctr"/>
            <a:endParaRPr lang="ja-JP" altLang="en-US" sz="1100" b="1">
              <a:latin typeface="Yu Gothic" panose="020B0400000000000000" pitchFamily="34" charset="-128"/>
              <a:ea typeface="Yu Gothic" panose="020B0400000000000000" pitchFamily="34" charset="-128"/>
            </a:endParaRPr>
          </a:p>
        </p:txBody>
      </p:sp>
      <p:sp>
        <p:nvSpPr>
          <p:cNvPr id="71" name="テキスト ボックス 70">
            <a:extLst>
              <a:ext uri="{FF2B5EF4-FFF2-40B4-BE49-F238E27FC236}">
                <a16:creationId xmlns:a16="http://schemas.microsoft.com/office/drawing/2014/main" id="{DC556F23-E05A-47E9-8235-2A275CE8794D}"/>
              </a:ext>
            </a:extLst>
          </p:cNvPr>
          <p:cNvSpPr txBox="1"/>
          <p:nvPr/>
        </p:nvSpPr>
        <p:spPr>
          <a:xfrm>
            <a:off x="91083" y="1910759"/>
            <a:ext cx="4203847" cy="446189"/>
          </a:xfrm>
          <a:prstGeom prst="rect">
            <a:avLst/>
          </a:prstGeom>
          <a:noFill/>
        </p:spPr>
        <p:txBody>
          <a:bodyPr wrap="none" lIns="108000" rIns="108000" rtlCol="0" anchor="ctr" anchorCtr="0">
            <a:noAutofit/>
          </a:bodyPr>
          <a:lstStyle/>
          <a:p>
            <a:pPr algn="ctr"/>
            <a:r>
              <a:rPr kumimoji="1" lang="ja-JP" altLang="en-US" sz="1600" b="1" dirty="0">
                <a:solidFill>
                  <a:schemeClr val="tx1">
                    <a:lumMod val="75000"/>
                    <a:lumOff val="25000"/>
                  </a:schemeClr>
                </a:solidFill>
                <a:latin typeface="Yu Gothic" panose="020B0400000000000000" pitchFamily="34" charset="-128"/>
                <a:ea typeface="Yu Gothic" panose="020B0400000000000000" pitchFamily="34" charset="-128"/>
              </a:rPr>
              <a:t>～ </a:t>
            </a:r>
            <a:r>
              <a:rPr kumimoji="1" lang="en-US" altLang="ja-JP" sz="1600" b="1" dirty="0">
                <a:solidFill>
                  <a:schemeClr val="tx1">
                    <a:lumMod val="75000"/>
                    <a:lumOff val="25000"/>
                  </a:schemeClr>
                </a:solidFill>
                <a:latin typeface="Yu Gothic" panose="020B0400000000000000" pitchFamily="34" charset="-128"/>
                <a:ea typeface="Yu Gothic" panose="020B0400000000000000" pitchFamily="34" charset="-128"/>
              </a:rPr>
              <a:t>3</a:t>
            </a:r>
            <a:r>
              <a:rPr kumimoji="1" lang="ja-JP" altLang="en-US" sz="1600" b="1" dirty="0">
                <a:solidFill>
                  <a:schemeClr val="tx1">
                    <a:lumMod val="75000"/>
                    <a:lumOff val="25000"/>
                  </a:schemeClr>
                </a:solidFill>
                <a:latin typeface="Yu Gothic" panose="020B0400000000000000" pitchFamily="34" charset="-128"/>
                <a:ea typeface="Yu Gothic" panose="020B0400000000000000" pitchFamily="34" charset="-128"/>
              </a:rPr>
              <a:t>月決算の企業の申請</a:t>
            </a:r>
            <a:r>
              <a:rPr kumimoji="1" lang="ja-JP" altLang="en-US" sz="1600" b="1">
                <a:solidFill>
                  <a:schemeClr val="tx1">
                    <a:lumMod val="75000"/>
                    <a:lumOff val="25000"/>
                  </a:schemeClr>
                </a:solidFill>
                <a:latin typeface="Yu Gothic" panose="020B0400000000000000" pitchFamily="34" charset="-128"/>
                <a:ea typeface="Yu Gothic" panose="020B0400000000000000" pitchFamily="34" charset="-128"/>
              </a:rPr>
              <a:t>スケジュール例 ～</a:t>
            </a:r>
            <a:endParaRPr kumimoji="1" lang="en-US" altLang="ja-JP" sz="1600" b="1" dirty="0">
              <a:solidFill>
                <a:schemeClr val="tx1">
                  <a:lumMod val="75000"/>
                  <a:lumOff val="25000"/>
                </a:schemeClr>
              </a:solidFill>
              <a:latin typeface="Yu Gothic" panose="020B0400000000000000" pitchFamily="34" charset="-128"/>
              <a:ea typeface="Yu Gothic" panose="020B0400000000000000" pitchFamily="34" charset="-128"/>
            </a:endParaRPr>
          </a:p>
          <a:p>
            <a:pPr algn="ctr"/>
            <a:r>
              <a:rPr lang="ja-JP" altLang="en-US" sz="1600" b="1">
                <a:solidFill>
                  <a:schemeClr val="tx1">
                    <a:lumMod val="75000"/>
                    <a:lumOff val="25000"/>
                  </a:schemeClr>
                </a:solidFill>
                <a:latin typeface="Yu Gothic" panose="020B0400000000000000" pitchFamily="34" charset="-128"/>
                <a:ea typeface="Yu Gothic" panose="020B0400000000000000" pitchFamily="34" charset="-128"/>
              </a:rPr>
              <a:t>「優良帳簿区分」の適用を受ける場合</a:t>
            </a:r>
            <a:endParaRPr lang="en-US" altLang="ja-JP" sz="1600" b="1" dirty="0">
              <a:solidFill>
                <a:schemeClr val="tx1">
                  <a:lumMod val="75000"/>
                  <a:lumOff val="25000"/>
                </a:schemeClr>
              </a:solidFill>
              <a:latin typeface="Yu Gothic" panose="020B0400000000000000" pitchFamily="34" charset="-128"/>
              <a:ea typeface="Yu Gothic" panose="020B0400000000000000" pitchFamily="34" charset="-128"/>
            </a:endParaRPr>
          </a:p>
        </p:txBody>
      </p:sp>
      <p:sp>
        <p:nvSpPr>
          <p:cNvPr id="72" name="テキスト ボックス 71">
            <a:extLst>
              <a:ext uri="{FF2B5EF4-FFF2-40B4-BE49-F238E27FC236}">
                <a16:creationId xmlns:a16="http://schemas.microsoft.com/office/drawing/2014/main" id="{A1FD1B4F-F13C-4188-82D8-0113A9891026}"/>
              </a:ext>
            </a:extLst>
          </p:cNvPr>
          <p:cNvSpPr txBox="1"/>
          <p:nvPr/>
        </p:nvSpPr>
        <p:spPr>
          <a:xfrm>
            <a:off x="3952974" y="2748744"/>
            <a:ext cx="728931" cy="446189"/>
          </a:xfrm>
          <a:prstGeom prst="rect">
            <a:avLst/>
          </a:prstGeom>
          <a:noFill/>
        </p:spPr>
        <p:txBody>
          <a:bodyPr wrap="none" lIns="36000" rIns="36000" rtlCol="0" anchor="ctr" anchorCtr="0">
            <a:noAutofit/>
          </a:bodyPr>
          <a:lstStyle/>
          <a:p>
            <a:pPr algn="ctr"/>
            <a:r>
              <a:rPr lang="en-US" altLang="ja-JP" sz="1400" b="1" dirty="0">
                <a:solidFill>
                  <a:schemeClr val="tx1">
                    <a:lumMod val="75000"/>
                    <a:lumOff val="25000"/>
                  </a:schemeClr>
                </a:solidFill>
                <a:latin typeface="Yu Gothic" panose="020B0400000000000000" pitchFamily="34" charset="-128"/>
                <a:ea typeface="Yu Gothic" panose="020B0400000000000000" pitchFamily="34" charset="-128"/>
              </a:rPr>
              <a:t>22</a:t>
            </a:r>
            <a:r>
              <a:rPr lang="ja-JP" altLang="en-US" sz="1400" b="1">
                <a:solidFill>
                  <a:schemeClr val="tx1">
                    <a:lumMod val="75000"/>
                    <a:lumOff val="25000"/>
                  </a:schemeClr>
                </a:solidFill>
                <a:latin typeface="Yu Gothic" panose="020B0400000000000000" pitchFamily="34" charset="-128"/>
                <a:ea typeface="Yu Gothic" panose="020B0400000000000000" pitchFamily="34" charset="-128"/>
              </a:rPr>
              <a:t>年</a:t>
            </a:r>
            <a:endParaRPr lang="en-US" altLang="ja-JP" sz="1400" b="1" dirty="0">
              <a:solidFill>
                <a:schemeClr val="tx1">
                  <a:lumMod val="75000"/>
                  <a:lumOff val="25000"/>
                </a:schemeClr>
              </a:solidFill>
              <a:latin typeface="Yu Gothic" panose="020B0400000000000000" pitchFamily="34" charset="-128"/>
              <a:ea typeface="Yu Gothic" panose="020B0400000000000000" pitchFamily="34" charset="-128"/>
            </a:endParaRPr>
          </a:p>
          <a:p>
            <a:pPr algn="ctr"/>
            <a:r>
              <a:rPr kumimoji="1" lang="en-US" altLang="ja-JP" sz="1400" b="1" dirty="0">
                <a:solidFill>
                  <a:schemeClr val="tx1">
                    <a:lumMod val="75000"/>
                    <a:lumOff val="25000"/>
                  </a:schemeClr>
                </a:solidFill>
                <a:latin typeface="Yu Gothic" panose="020B0400000000000000" pitchFamily="34" charset="-128"/>
                <a:ea typeface="Yu Gothic" panose="020B0400000000000000" pitchFamily="34" charset="-128"/>
              </a:rPr>
              <a:t>4</a:t>
            </a:r>
            <a:r>
              <a:rPr kumimoji="1" lang="ja-JP" altLang="en-US" sz="1400" b="1" dirty="0">
                <a:solidFill>
                  <a:schemeClr val="tx1">
                    <a:lumMod val="75000"/>
                    <a:lumOff val="25000"/>
                  </a:schemeClr>
                </a:solidFill>
                <a:latin typeface="Yu Gothic" panose="020B0400000000000000" pitchFamily="34" charset="-128"/>
                <a:ea typeface="Yu Gothic" panose="020B0400000000000000" pitchFamily="34" charset="-128"/>
              </a:rPr>
              <a:t>月</a:t>
            </a:r>
            <a:r>
              <a:rPr kumimoji="1" lang="en-US" altLang="ja-JP" sz="1400" b="1" dirty="0">
                <a:solidFill>
                  <a:schemeClr val="tx1">
                    <a:lumMod val="75000"/>
                    <a:lumOff val="25000"/>
                  </a:schemeClr>
                </a:solidFill>
                <a:latin typeface="Yu Gothic" panose="020B0400000000000000" pitchFamily="34" charset="-128"/>
                <a:ea typeface="Yu Gothic" panose="020B0400000000000000" pitchFamily="34" charset="-128"/>
              </a:rPr>
              <a:t>1</a:t>
            </a:r>
            <a:r>
              <a:rPr kumimoji="1" lang="ja-JP" altLang="en-US" sz="1400" b="1" dirty="0">
                <a:solidFill>
                  <a:schemeClr val="tx1">
                    <a:lumMod val="75000"/>
                    <a:lumOff val="25000"/>
                  </a:schemeClr>
                </a:solidFill>
                <a:latin typeface="Yu Gothic" panose="020B0400000000000000" pitchFamily="34" charset="-128"/>
                <a:ea typeface="Yu Gothic" panose="020B0400000000000000" pitchFamily="34" charset="-128"/>
              </a:rPr>
              <a:t>日</a:t>
            </a:r>
            <a:r>
              <a:rPr kumimoji="1" lang="en-US" altLang="ja-JP" sz="1400" b="1" dirty="0">
                <a:solidFill>
                  <a:schemeClr val="tx1">
                    <a:lumMod val="75000"/>
                    <a:lumOff val="25000"/>
                  </a:schemeClr>
                </a:solidFill>
                <a:latin typeface="Yu Gothic" panose="020B0400000000000000" pitchFamily="34" charset="-128"/>
                <a:ea typeface="Yu Gothic" panose="020B0400000000000000" pitchFamily="34" charset="-128"/>
              </a:rPr>
              <a:t>~</a:t>
            </a:r>
            <a:endParaRPr kumimoji="1" lang="ja-JP" altLang="en-US" sz="1400" b="1" dirty="0">
              <a:solidFill>
                <a:schemeClr val="tx1">
                  <a:lumMod val="75000"/>
                  <a:lumOff val="25000"/>
                </a:schemeClr>
              </a:solidFill>
              <a:latin typeface="Yu Gothic" panose="020B0400000000000000" pitchFamily="34" charset="-128"/>
              <a:ea typeface="Yu Gothic" panose="020B0400000000000000" pitchFamily="34" charset="-128"/>
            </a:endParaRPr>
          </a:p>
        </p:txBody>
      </p:sp>
      <p:sp>
        <p:nvSpPr>
          <p:cNvPr id="73" name="テキスト ボックス 72">
            <a:extLst>
              <a:ext uri="{FF2B5EF4-FFF2-40B4-BE49-F238E27FC236}">
                <a16:creationId xmlns:a16="http://schemas.microsoft.com/office/drawing/2014/main" id="{ECEFA9EA-E735-4F3D-BCC9-E58455793DDA}"/>
              </a:ext>
            </a:extLst>
          </p:cNvPr>
          <p:cNvSpPr txBox="1"/>
          <p:nvPr/>
        </p:nvSpPr>
        <p:spPr>
          <a:xfrm>
            <a:off x="7604721" y="2833682"/>
            <a:ext cx="728931" cy="446189"/>
          </a:xfrm>
          <a:prstGeom prst="rect">
            <a:avLst/>
          </a:prstGeom>
          <a:noFill/>
        </p:spPr>
        <p:txBody>
          <a:bodyPr wrap="none" lIns="36000" rIns="36000" rtlCol="0" anchor="ctr" anchorCtr="0">
            <a:noAutofit/>
          </a:bodyPr>
          <a:lstStyle/>
          <a:p>
            <a:pPr algn="ctr"/>
            <a:endParaRPr lang="en-US" altLang="ja-JP" sz="1400" b="1" dirty="0">
              <a:solidFill>
                <a:schemeClr val="tx1">
                  <a:lumMod val="75000"/>
                  <a:lumOff val="25000"/>
                </a:schemeClr>
              </a:solidFill>
              <a:latin typeface="Yu Gothic" panose="020B0400000000000000" pitchFamily="34" charset="-128"/>
              <a:ea typeface="Yu Gothic" panose="020B0400000000000000" pitchFamily="34" charset="-128"/>
            </a:endParaRPr>
          </a:p>
          <a:p>
            <a:pPr algn="ctr"/>
            <a:r>
              <a:rPr lang="en-US" altLang="ja-JP" sz="1400" b="1" dirty="0">
                <a:solidFill>
                  <a:schemeClr val="tx1">
                    <a:lumMod val="75000"/>
                    <a:lumOff val="25000"/>
                  </a:schemeClr>
                </a:solidFill>
                <a:latin typeface="Yu Gothic" panose="020B0400000000000000" pitchFamily="34" charset="-128"/>
                <a:ea typeface="Yu Gothic" panose="020B0400000000000000" pitchFamily="34" charset="-128"/>
              </a:rPr>
              <a:t>23</a:t>
            </a:r>
            <a:r>
              <a:rPr lang="ja-JP" altLang="en-US" sz="1400" b="1">
                <a:solidFill>
                  <a:schemeClr val="tx1">
                    <a:lumMod val="75000"/>
                    <a:lumOff val="25000"/>
                  </a:schemeClr>
                </a:solidFill>
                <a:latin typeface="Yu Gothic" panose="020B0400000000000000" pitchFamily="34" charset="-128"/>
                <a:ea typeface="Yu Gothic" panose="020B0400000000000000" pitchFamily="34" charset="-128"/>
              </a:rPr>
              <a:t>年</a:t>
            </a:r>
            <a:r>
              <a:rPr lang="en-US" altLang="ja-JP" sz="1400" b="1" dirty="0">
                <a:solidFill>
                  <a:schemeClr val="tx1">
                    <a:lumMod val="75000"/>
                    <a:lumOff val="25000"/>
                  </a:schemeClr>
                </a:solidFill>
                <a:latin typeface="Yu Gothic" panose="020B0400000000000000" pitchFamily="34" charset="-128"/>
                <a:ea typeface="Yu Gothic" panose="020B0400000000000000" pitchFamily="34" charset="-128"/>
              </a:rPr>
              <a:t>5</a:t>
            </a:r>
            <a:r>
              <a:rPr lang="ja-JP" altLang="en-US" sz="1400" b="1">
                <a:solidFill>
                  <a:schemeClr val="tx1">
                    <a:lumMod val="75000"/>
                    <a:lumOff val="25000"/>
                  </a:schemeClr>
                </a:solidFill>
                <a:latin typeface="Yu Gothic" panose="020B0400000000000000" pitchFamily="34" charset="-128"/>
                <a:ea typeface="Yu Gothic" panose="020B0400000000000000" pitchFamily="34" charset="-128"/>
              </a:rPr>
              <a:t>月末</a:t>
            </a:r>
            <a:endParaRPr lang="en-US" altLang="ja-JP" sz="1400" b="1" dirty="0">
              <a:solidFill>
                <a:schemeClr val="tx1">
                  <a:lumMod val="75000"/>
                  <a:lumOff val="25000"/>
                </a:schemeClr>
              </a:solidFill>
              <a:latin typeface="Yu Gothic" panose="020B0400000000000000" pitchFamily="34" charset="-128"/>
              <a:ea typeface="Yu Gothic" panose="020B0400000000000000" pitchFamily="34" charset="-128"/>
            </a:endParaRPr>
          </a:p>
          <a:p>
            <a:pPr algn="ctr"/>
            <a:r>
              <a:rPr lang="ja-JP" altLang="en-US" sz="1400" b="1">
                <a:solidFill>
                  <a:schemeClr val="tx1">
                    <a:lumMod val="75000"/>
                    <a:lumOff val="25000"/>
                  </a:schemeClr>
                </a:solidFill>
                <a:latin typeface="Yu Gothic" panose="020B0400000000000000" pitchFamily="34" charset="-128"/>
                <a:ea typeface="Yu Gothic" panose="020B0400000000000000" pitchFamily="34" charset="-128"/>
              </a:rPr>
              <a:t>もしくは</a:t>
            </a:r>
            <a:r>
              <a:rPr lang="en-US" altLang="ja-JP" sz="1400" b="1" dirty="0">
                <a:solidFill>
                  <a:schemeClr val="tx1">
                    <a:lumMod val="75000"/>
                    <a:lumOff val="25000"/>
                  </a:schemeClr>
                </a:solidFill>
                <a:latin typeface="Yu Gothic" panose="020B0400000000000000" pitchFamily="34" charset="-128"/>
                <a:ea typeface="Yu Gothic" panose="020B0400000000000000" pitchFamily="34" charset="-128"/>
              </a:rPr>
              <a:t>6</a:t>
            </a:r>
            <a:r>
              <a:rPr lang="ja-JP" altLang="en-US" sz="1400" b="1">
                <a:solidFill>
                  <a:schemeClr val="tx1">
                    <a:lumMod val="75000"/>
                    <a:lumOff val="25000"/>
                  </a:schemeClr>
                </a:solidFill>
                <a:latin typeface="Yu Gothic" panose="020B0400000000000000" pitchFamily="34" charset="-128"/>
                <a:ea typeface="Yu Gothic" panose="020B0400000000000000" pitchFamily="34" charset="-128"/>
              </a:rPr>
              <a:t>月末</a:t>
            </a:r>
            <a:endParaRPr kumimoji="1" lang="ja-JP" altLang="en-US" sz="1400" b="1" dirty="0">
              <a:solidFill>
                <a:schemeClr val="tx1">
                  <a:lumMod val="75000"/>
                  <a:lumOff val="25000"/>
                </a:schemeClr>
              </a:solidFill>
              <a:latin typeface="Yu Gothic" panose="020B0400000000000000" pitchFamily="34" charset="-128"/>
              <a:ea typeface="Yu Gothic" panose="020B0400000000000000" pitchFamily="34" charset="-128"/>
            </a:endParaRPr>
          </a:p>
        </p:txBody>
      </p:sp>
      <p:sp>
        <p:nvSpPr>
          <p:cNvPr id="11" name="吹き出し: 角を丸めた四角形 10">
            <a:extLst>
              <a:ext uri="{FF2B5EF4-FFF2-40B4-BE49-F238E27FC236}">
                <a16:creationId xmlns:a16="http://schemas.microsoft.com/office/drawing/2014/main" id="{8185449D-A601-407E-8809-E12564C86CC5}"/>
              </a:ext>
            </a:extLst>
          </p:cNvPr>
          <p:cNvSpPr/>
          <p:nvPr/>
        </p:nvSpPr>
        <p:spPr bwMode="auto">
          <a:xfrm>
            <a:off x="4590072" y="1871603"/>
            <a:ext cx="1935059" cy="776523"/>
          </a:xfrm>
          <a:prstGeom prst="wedgeRoundRectCallout">
            <a:avLst>
              <a:gd name="adj1" fmla="val -46151"/>
              <a:gd name="adj2" fmla="val 74984"/>
              <a:gd name="adj3" fmla="val 16667"/>
            </a:avLst>
          </a:prstGeom>
          <a:solidFill>
            <a:schemeClr val="bg1"/>
          </a:solidFill>
          <a:ln w="19050" cap="flat" cmpd="sng" algn="ctr">
            <a:solidFill>
              <a:srgbClr val="B61703"/>
            </a:solidFill>
            <a:prstDash val="solid"/>
            <a:round/>
            <a:headEnd type="none" w="med" len="med"/>
            <a:tailEnd type="none" w="med" len="med"/>
          </a:ln>
          <a:effectLst/>
        </p:spPr>
        <p:txBody>
          <a:bodyPr vert="horz" wrap="none" lIns="36000" tIns="45720" rIns="36000" bIns="45720" numCol="1" rtlCol="0" anchor="ctr" anchorCtr="0" compatLnSpc="1">
            <a:prstTxWarp prst="textNoShape">
              <a:avLst/>
            </a:prstTxWarp>
          </a:bodyPr>
          <a:lstStyle/>
          <a:p>
            <a:r>
              <a:rPr lang="ja-JP" altLang="en-US" sz="1200" b="1" dirty="0">
                <a:solidFill>
                  <a:schemeClr val="tx1">
                    <a:lumMod val="75000"/>
                    <a:lumOff val="25000"/>
                  </a:schemeClr>
                </a:solidFill>
                <a:latin typeface="Yu Gothic" panose="020B0400000000000000" pitchFamily="34" charset="-128"/>
                <a:ea typeface="Yu Gothic" panose="020B0400000000000000" pitchFamily="34" charset="-128"/>
              </a:rPr>
              <a:t>必ず</a:t>
            </a:r>
            <a:r>
              <a:rPr lang="ja-JP" altLang="en-US" sz="1200" b="1" dirty="0">
                <a:solidFill>
                  <a:srgbClr val="B61703"/>
                </a:solidFill>
                <a:latin typeface="Yu Gothic" panose="020B0400000000000000" pitchFamily="34" charset="-128"/>
                <a:ea typeface="Yu Gothic" panose="020B0400000000000000" pitchFamily="34" charset="-128"/>
              </a:rPr>
              <a:t>事業年度開始日</a:t>
            </a:r>
            <a:r>
              <a:rPr lang="ja-JP" altLang="en-US" sz="1200" b="1" dirty="0">
                <a:solidFill>
                  <a:schemeClr val="tx1">
                    <a:lumMod val="75000"/>
                    <a:lumOff val="25000"/>
                  </a:schemeClr>
                </a:solidFill>
                <a:latin typeface="Yu Gothic" panose="020B0400000000000000" pitchFamily="34" charset="-128"/>
                <a:ea typeface="Yu Gothic" panose="020B0400000000000000" pitchFamily="34" charset="-128"/>
              </a:rPr>
              <a:t>を</a:t>
            </a:r>
            <a:endParaRPr lang="en-US" altLang="ja-JP" sz="1200" b="1" dirty="0">
              <a:solidFill>
                <a:schemeClr val="tx1">
                  <a:lumMod val="75000"/>
                  <a:lumOff val="25000"/>
                </a:schemeClr>
              </a:solidFill>
              <a:latin typeface="Yu Gothic" panose="020B0400000000000000" pitchFamily="34" charset="-128"/>
              <a:ea typeface="Yu Gothic" panose="020B0400000000000000" pitchFamily="34" charset="-128"/>
            </a:endParaRPr>
          </a:p>
          <a:p>
            <a:r>
              <a:rPr lang="ja-JP" altLang="en-US" sz="1200" b="1" dirty="0">
                <a:solidFill>
                  <a:schemeClr val="tx1">
                    <a:lumMod val="75000"/>
                    <a:lumOff val="25000"/>
                  </a:schemeClr>
                </a:solidFill>
                <a:latin typeface="Yu Gothic" panose="020B0400000000000000" pitchFamily="34" charset="-128"/>
                <a:ea typeface="Yu Gothic" panose="020B0400000000000000" pitchFamily="34" charset="-128"/>
              </a:rPr>
              <a:t>帳簿データ保存の開始日</a:t>
            </a:r>
            <a:endParaRPr lang="en-US" altLang="ja-JP" sz="1200" b="1" dirty="0">
              <a:solidFill>
                <a:schemeClr val="tx1">
                  <a:lumMod val="75000"/>
                  <a:lumOff val="25000"/>
                </a:schemeClr>
              </a:solidFill>
              <a:latin typeface="Yu Gothic" panose="020B0400000000000000" pitchFamily="34" charset="-128"/>
              <a:ea typeface="Yu Gothic" panose="020B0400000000000000" pitchFamily="34" charset="-128"/>
            </a:endParaRPr>
          </a:p>
          <a:p>
            <a:r>
              <a:rPr lang="ja-JP" altLang="en-US" sz="1200" b="1" dirty="0">
                <a:solidFill>
                  <a:schemeClr val="tx1">
                    <a:lumMod val="75000"/>
                    <a:lumOff val="25000"/>
                  </a:schemeClr>
                </a:solidFill>
                <a:latin typeface="Yu Gothic" panose="020B0400000000000000" pitchFamily="34" charset="-128"/>
                <a:ea typeface="Yu Gothic" panose="020B0400000000000000" pitchFamily="34" charset="-128"/>
              </a:rPr>
              <a:t>とする必要がある</a:t>
            </a:r>
          </a:p>
        </p:txBody>
      </p:sp>
      <p:sp>
        <p:nvSpPr>
          <p:cNvPr id="30" name="吹き出し: 角を丸めた四角形 29">
            <a:extLst>
              <a:ext uri="{FF2B5EF4-FFF2-40B4-BE49-F238E27FC236}">
                <a16:creationId xmlns:a16="http://schemas.microsoft.com/office/drawing/2014/main" id="{8615A868-3C2E-48E5-960A-5369173A6D26}"/>
              </a:ext>
            </a:extLst>
          </p:cNvPr>
          <p:cNvSpPr/>
          <p:nvPr/>
        </p:nvSpPr>
        <p:spPr bwMode="auto">
          <a:xfrm>
            <a:off x="7166595" y="1709741"/>
            <a:ext cx="1319972" cy="637058"/>
          </a:xfrm>
          <a:prstGeom prst="wedgeRoundRectCallout">
            <a:avLst>
              <a:gd name="adj1" fmla="val -8323"/>
              <a:gd name="adj2" fmla="val 63104"/>
              <a:gd name="adj3" fmla="val 16667"/>
            </a:avLst>
          </a:prstGeom>
          <a:solidFill>
            <a:schemeClr val="tx1">
              <a:lumMod val="75000"/>
              <a:lumOff val="25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1400" b="1" dirty="0">
                <a:latin typeface="Yu Gothic" panose="020B0400000000000000" pitchFamily="34" charset="-128"/>
                <a:ea typeface="Yu Gothic" panose="020B0400000000000000" pitchFamily="34" charset="-128"/>
              </a:rPr>
              <a:t>令和</a:t>
            </a:r>
            <a:r>
              <a:rPr lang="en-US" altLang="ja-JP" sz="1400" b="1" dirty="0">
                <a:latin typeface="Yu Gothic" panose="020B0400000000000000" pitchFamily="34" charset="-128"/>
                <a:ea typeface="Yu Gothic" panose="020B0400000000000000" pitchFamily="34" charset="-128"/>
              </a:rPr>
              <a:t>4</a:t>
            </a:r>
            <a:r>
              <a:rPr lang="ja-JP" altLang="en-US" sz="1400" b="1">
                <a:latin typeface="Yu Gothic" panose="020B0400000000000000" pitchFamily="34" charset="-128"/>
                <a:ea typeface="Yu Gothic" panose="020B0400000000000000" pitchFamily="34" charset="-128"/>
              </a:rPr>
              <a:t>年</a:t>
            </a:r>
            <a:endParaRPr lang="en-US" altLang="ja-JP" sz="1400" b="1" dirty="0">
              <a:latin typeface="Yu Gothic" panose="020B0400000000000000" pitchFamily="34" charset="-128"/>
              <a:ea typeface="Yu Gothic" panose="020B0400000000000000" pitchFamily="34" charset="-128"/>
            </a:endParaRPr>
          </a:p>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400" b="1" i="0" u="none" strike="noStrike" cap="none" normalizeH="0" baseline="0">
                <a:ln>
                  <a:noFill/>
                </a:ln>
                <a:effectLst/>
                <a:latin typeface="Yu Gothic" panose="020B0400000000000000" pitchFamily="34" charset="-128"/>
                <a:ea typeface="Yu Gothic" panose="020B0400000000000000" pitchFamily="34" charset="-128"/>
              </a:rPr>
              <a:t>届出制へ変更</a:t>
            </a:r>
            <a:endParaRPr kumimoji="1" lang="ja-JP" altLang="en-US" sz="1400" b="1" i="0" u="none" strike="noStrike" cap="none" normalizeH="0" baseline="0" dirty="0">
              <a:ln>
                <a:noFill/>
              </a:ln>
              <a:effectLst/>
              <a:latin typeface="Yu Gothic" panose="020B0400000000000000" pitchFamily="34" charset="-128"/>
              <a:ea typeface="Yu Gothic" panose="020B0400000000000000" pitchFamily="34" charset="-128"/>
            </a:endParaRPr>
          </a:p>
        </p:txBody>
      </p:sp>
      <p:sp>
        <p:nvSpPr>
          <p:cNvPr id="28" name="テキスト ボックス 27">
            <a:extLst>
              <a:ext uri="{FF2B5EF4-FFF2-40B4-BE49-F238E27FC236}">
                <a16:creationId xmlns:a16="http://schemas.microsoft.com/office/drawing/2014/main" id="{38854345-FBEB-C64C-AC8B-136DA17F50CF}"/>
              </a:ext>
            </a:extLst>
          </p:cNvPr>
          <p:cNvSpPr txBox="1"/>
          <p:nvPr/>
        </p:nvSpPr>
        <p:spPr>
          <a:xfrm>
            <a:off x="6260205" y="2787067"/>
            <a:ext cx="728931" cy="446189"/>
          </a:xfrm>
          <a:prstGeom prst="rect">
            <a:avLst/>
          </a:prstGeom>
          <a:noFill/>
        </p:spPr>
        <p:txBody>
          <a:bodyPr wrap="none" lIns="36000" rIns="36000" rtlCol="0" anchor="ctr" anchorCtr="0">
            <a:noAutofit/>
          </a:bodyPr>
          <a:lstStyle/>
          <a:p>
            <a:pPr algn="ctr"/>
            <a:r>
              <a:rPr lang="en-US" altLang="ja-JP" sz="1400" b="1" dirty="0">
                <a:solidFill>
                  <a:schemeClr val="tx1">
                    <a:lumMod val="75000"/>
                    <a:lumOff val="25000"/>
                  </a:schemeClr>
                </a:solidFill>
                <a:latin typeface="Yu Gothic" panose="020B0400000000000000" pitchFamily="34" charset="-128"/>
                <a:ea typeface="Yu Gothic" panose="020B0400000000000000" pitchFamily="34" charset="-128"/>
              </a:rPr>
              <a:t>23</a:t>
            </a:r>
            <a:r>
              <a:rPr lang="ja-JP" altLang="en-US" sz="1400" b="1">
                <a:solidFill>
                  <a:schemeClr val="tx1">
                    <a:lumMod val="75000"/>
                    <a:lumOff val="25000"/>
                  </a:schemeClr>
                </a:solidFill>
                <a:latin typeface="Yu Gothic" panose="020B0400000000000000" pitchFamily="34" charset="-128"/>
                <a:ea typeface="Yu Gothic" panose="020B0400000000000000" pitchFamily="34" charset="-128"/>
              </a:rPr>
              <a:t>年</a:t>
            </a:r>
            <a:endParaRPr lang="en-US" altLang="ja-JP" sz="1400" b="1" dirty="0">
              <a:solidFill>
                <a:schemeClr val="tx1">
                  <a:lumMod val="75000"/>
                  <a:lumOff val="25000"/>
                </a:schemeClr>
              </a:solidFill>
              <a:latin typeface="Yu Gothic" panose="020B0400000000000000" pitchFamily="34" charset="-128"/>
              <a:ea typeface="Yu Gothic" panose="020B0400000000000000" pitchFamily="34" charset="-128"/>
            </a:endParaRPr>
          </a:p>
          <a:p>
            <a:pPr algn="ctr"/>
            <a:r>
              <a:rPr kumimoji="1" lang="en-US" altLang="ja-JP" sz="1400" b="1" dirty="0">
                <a:solidFill>
                  <a:schemeClr val="tx1">
                    <a:lumMod val="75000"/>
                    <a:lumOff val="25000"/>
                  </a:schemeClr>
                </a:solidFill>
                <a:latin typeface="Yu Gothic" panose="020B0400000000000000" pitchFamily="34" charset="-128"/>
                <a:ea typeface="Yu Gothic" panose="020B0400000000000000" pitchFamily="34" charset="-128"/>
              </a:rPr>
              <a:t>3</a:t>
            </a:r>
            <a:r>
              <a:rPr kumimoji="1" lang="ja-JP" altLang="en-US" sz="1400" b="1">
                <a:solidFill>
                  <a:schemeClr val="tx1">
                    <a:lumMod val="75000"/>
                    <a:lumOff val="25000"/>
                  </a:schemeClr>
                </a:solidFill>
                <a:latin typeface="Yu Gothic" panose="020B0400000000000000" pitchFamily="34" charset="-128"/>
                <a:ea typeface="Yu Gothic" panose="020B0400000000000000" pitchFamily="34" charset="-128"/>
              </a:rPr>
              <a:t>月</a:t>
            </a:r>
            <a:r>
              <a:rPr lang="en-US" altLang="ja-JP" sz="1400" b="1" dirty="0">
                <a:solidFill>
                  <a:schemeClr val="tx1">
                    <a:lumMod val="75000"/>
                    <a:lumOff val="25000"/>
                  </a:schemeClr>
                </a:solidFill>
                <a:latin typeface="Yu Gothic" panose="020B0400000000000000" pitchFamily="34" charset="-128"/>
                <a:ea typeface="Yu Gothic" panose="020B0400000000000000" pitchFamily="34" charset="-128"/>
              </a:rPr>
              <a:t>31</a:t>
            </a:r>
            <a:r>
              <a:rPr kumimoji="1" lang="ja-JP" altLang="en-US" sz="1400" b="1">
                <a:solidFill>
                  <a:schemeClr val="tx1">
                    <a:lumMod val="75000"/>
                    <a:lumOff val="25000"/>
                  </a:schemeClr>
                </a:solidFill>
                <a:latin typeface="Yu Gothic" panose="020B0400000000000000" pitchFamily="34" charset="-128"/>
                <a:ea typeface="Yu Gothic" panose="020B0400000000000000" pitchFamily="34" charset="-128"/>
              </a:rPr>
              <a:t>日</a:t>
            </a:r>
            <a:endParaRPr kumimoji="1" lang="ja-JP" altLang="en-US" sz="1400" b="1" dirty="0">
              <a:solidFill>
                <a:schemeClr val="tx1">
                  <a:lumMod val="75000"/>
                  <a:lumOff val="25000"/>
                </a:schemeClr>
              </a:solidFill>
              <a:latin typeface="Yu Gothic" panose="020B0400000000000000" pitchFamily="34" charset="-128"/>
              <a:ea typeface="Yu Gothic" panose="020B0400000000000000" pitchFamily="34" charset="-128"/>
            </a:endParaRPr>
          </a:p>
        </p:txBody>
      </p:sp>
    </p:spTree>
    <p:extLst>
      <p:ext uri="{BB962C8B-B14F-4D97-AF65-F5344CB8AC3E}">
        <p14:creationId xmlns:p14="http://schemas.microsoft.com/office/powerpoint/2010/main" val="2618699021"/>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184E340-D184-4AC2-90BE-909932435F82}"/>
              </a:ext>
            </a:extLst>
          </p:cNvPr>
          <p:cNvSpPr>
            <a:spLocks noGrp="1"/>
          </p:cNvSpPr>
          <p:nvPr>
            <p:ph type="title"/>
          </p:nvPr>
        </p:nvSpPr>
        <p:spPr/>
        <p:txBody>
          <a:bodyPr/>
          <a:lstStyle/>
          <a:p>
            <a:r>
              <a:rPr lang="en-US" altLang="ja-JP" sz="1800" dirty="0"/>
              <a:t>【</a:t>
            </a:r>
            <a:r>
              <a:rPr lang="ja-JP" altLang="en-US" sz="1800"/>
              <a:t>参考</a:t>
            </a:r>
            <a:r>
              <a:rPr lang="en-US" altLang="ja-JP" sz="1800" dirty="0"/>
              <a:t>】</a:t>
            </a:r>
            <a:r>
              <a:rPr lang="ja-JP" altLang="en-US" sz="1800"/>
              <a:t>相互関連性の確保について</a:t>
            </a:r>
            <a:endParaRPr kumimoji="1" lang="ja-JP" altLang="en-US" sz="1800" dirty="0"/>
          </a:p>
        </p:txBody>
      </p:sp>
      <p:sp>
        <p:nvSpPr>
          <p:cNvPr id="3" name="コンテンツ プレースホルダー 2">
            <a:extLst>
              <a:ext uri="{FF2B5EF4-FFF2-40B4-BE49-F238E27FC236}">
                <a16:creationId xmlns:a16="http://schemas.microsoft.com/office/drawing/2014/main" id="{1533FB1D-3715-4953-99DB-7B8FE827D183}"/>
              </a:ext>
            </a:extLst>
          </p:cNvPr>
          <p:cNvSpPr>
            <a:spLocks noGrp="1"/>
          </p:cNvSpPr>
          <p:nvPr>
            <p:ph idx="1"/>
          </p:nvPr>
        </p:nvSpPr>
        <p:spPr>
          <a:xfrm>
            <a:off x="73025" y="731839"/>
            <a:ext cx="8702840" cy="1512598"/>
          </a:xfrm>
        </p:spPr>
        <p:txBody>
          <a:bodyPr/>
          <a:lstStyle/>
          <a:p>
            <a:pPr marL="285750" indent="-285750">
              <a:buClrTx/>
              <a:buFont typeface="Wingdings" pitchFamily="2" charset="2"/>
              <a:buChar char="n"/>
            </a:pPr>
            <a:r>
              <a:rPr lang="ja-JP" altLang="en-US" sz="1400" kern="0">
                <a:latin typeface="Yu Gothic" panose="020B0400000000000000" pitchFamily="34" charset="-128"/>
                <a:ea typeface="Yu Gothic" panose="020B0400000000000000" pitchFamily="34" charset="-128"/>
              </a:rPr>
              <a:t>帳簿間の相互関連性の確保要件は、</a:t>
            </a:r>
            <a:r>
              <a:rPr lang="en-US" altLang="ja-JP" sz="1400" kern="0" dirty="0">
                <a:latin typeface="Yu Gothic" panose="020B0400000000000000" pitchFamily="34" charset="-128"/>
                <a:ea typeface="Yu Gothic" panose="020B0400000000000000" pitchFamily="34" charset="-128"/>
              </a:rPr>
              <a:t>2</a:t>
            </a:r>
            <a:r>
              <a:rPr lang="ja-JP" altLang="en-US" sz="1400" kern="0">
                <a:latin typeface="Yu Gothic" panose="020B0400000000000000" pitchFamily="34" charset="-128"/>
                <a:ea typeface="Yu Gothic" panose="020B0400000000000000" pitchFamily="34" charset="-128"/>
              </a:rPr>
              <a:t>つの国税関係帳簿の記録が転記などを通じて関連する場合に、国税関係帳簿間の関連性を確認できる情報を記録することなどの方法によって、相互に関連性が確認できることを求めるものです。</a:t>
            </a:r>
            <a:endParaRPr lang="en-US" altLang="ja-JP" sz="1400" kern="0" dirty="0">
              <a:latin typeface="Yu Gothic" panose="020B0400000000000000" pitchFamily="34" charset="-128"/>
              <a:ea typeface="Yu Gothic" panose="020B0400000000000000" pitchFamily="34" charset="-128"/>
            </a:endParaRPr>
          </a:p>
        </p:txBody>
      </p:sp>
      <p:pic>
        <p:nvPicPr>
          <p:cNvPr id="7" name="図 6">
            <a:extLst>
              <a:ext uri="{FF2B5EF4-FFF2-40B4-BE49-F238E27FC236}">
                <a16:creationId xmlns:a16="http://schemas.microsoft.com/office/drawing/2014/main" id="{12E85735-425C-45CB-935E-54F5FED71D13}"/>
              </a:ext>
            </a:extLst>
          </p:cNvPr>
          <p:cNvPicPr>
            <a:picLocks noChangeAspect="1"/>
          </p:cNvPicPr>
          <p:nvPr/>
        </p:nvPicPr>
        <p:blipFill>
          <a:blip r:embed="rId3"/>
          <a:stretch>
            <a:fillRect/>
          </a:stretch>
        </p:blipFill>
        <p:spPr>
          <a:xfrm>
            <a:off x="1035875" y="1706005"/>
            <a:ext cx="5041785" cy="3795240"/>
          </a:xfrm>
          <a:prstGeom prst="rect">
            <a:avLst/>
          </a:prstGeom>
          <a:effectLst>
            <a:outerShdw blurRad="63500" sx="102000" sy="102000" algn="ctr" rotWithShape="0">
              <a:prstClr val="black">
                <a:alpha val="40000"/>
              </a:prstClr>
            </a:outerShdw>
          </a:effectLst>
        </p:spPr>
      </p:pic>
      <p:pic>
        <p:nvPicPr>
          <p:cNvPr id="11" name="図 10">
            <a:extLst>
              <a:ext uri="{FF2B5EF4-FFF2-40B4-BE49-F238E27FC236}">
                <a16:creationId xmlns:a16="http://schemas.microsoft.com/office/drawing/2014/main" id="{C1AEDED0-8262-4CF0-A194-FB0B90D6742D}"/>
              </a:ext>
            </a:extLst>
          </p:cNvPr>
          <p:cNvPicPr>
            <a:picLocks noChangeAspect="1"/>
          </p:cNvPicPr>
          <p:nvPr/>
        </p:nvPicPr>
        <p:blipFill>
          <a:blip r:embed="rId4"/>
          <a:stretch>
            <a:fillRect/>
          </a:stretch>
        </p:blipFill>
        <p:spPr>
          <a:xfrm>
            <a:off x="3455140" y="2838519"/>
            <a:ext cx="5080497" cy="3795239"/>
          </a:xfrm>
          <a:prstGeom prst="rect">
            <a:avLst/>
          </a:prstGeom>
          <a:effectLst>
            <a:outerShdw blurRad="63500" sx="102000" sy="102000" algn="ctr" rotWithShape="0">
              <a:prstClr val="black">
                <a:alpha val="40000"/>
              </a:prstClr>
            </a:outerShdw>
          </a:effectLst>
        </p:spPr>
      </p:pic>
      <p:sp>
        <p:nvSpPr>
          <p:cNvPr id="4" name="正方形/長方形 3">
            <a:extLst>
              <a:ext uri="{FF2B5EF4-FFF2-40B4-BE49-F238E27FC236}">
                <a16:creationId xmlns:a16="http://schemas.microsoft.com/office/drawing/2014/main" id="{8F354CA2-ADCC-501D-ACFB-5ACA2E8EDBFE}"/>
              </a:ext>
            </a:extLst>
          </p:cNvPr>
          <p:cNvSpPr/>
          <p:nvPr/>
        </p:nvSpPr>
        <p:spPr bwMode="auto">
          <a:xfrm>
            <a:off x="4921487" y="1786896"/>
            <a:ext cx="1085850" cy="200025"/>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Arial" pitchFamily="34" charset="0"/>
              <a:ea typeface="ＭＳ Ｐゴシック" pitchFamily="50" charset="-128"/>
            </a:endParaRPr>
          </a:p>
        </p:txBody>
      </p:sp>
      <p:sp>
        <p:nvSpPr>
          <p:cNvPr id="5" name="正方形/長方形 4">
            <a:extLst>
              <a:ext uri="{FF2B5EF4-FFF2-40B4-BE49-F238E27FC236}">
                <a16:creationId xmlns:a16="http://schemas.microsoft.com/office/drawing/2014/main" id="{E741C34D-7626-B7F3-F144-5A95A70C33EF}"/>
              </a:ext>
            </a:extLst>
          </p:cNvPr>
          <p:cNvSpPr/>
          <p:nvPr/>
        </p:nvSpPr>
        <p:spPr bwMode="auto">
          <a:xfrm>
            <a:off x="7359887" y="2910846"/>
            <a:ext cx="1085850" cy="200025"/>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Arial" pitchFamily="34" charset="0"/>
              <a:ea typeface="ＭＳ Ｐゴシック" pitchFamily="50" charset="-128"/>
            </a:endParaRPr>
          </a:p>
        </p:txBody>
      </p:sp>
      <p:sp>
        <p:nvSpPr>
          <p:cNvPr id="6" name="正方形/長方形 5">
            <a:extLst>
              <a:ext uri="{FF2B5EF4-FFF2-40B4-BE49-F238E27FC236}">
                <a16:creationId xmlns:a16="http://schemas.microsoft.com/office/drawing/2014/main" id="{1B7FF0DD-4FD0-017B-F9EC-4AA9EDAB6724}"/>
              </a:ext>
            </a:extLst>
          </p:cNvPr>
          <p:cNvSpPr/>
          <p:nvPr/>
        </p:nvSpPr>
        <p:spPr bwMode="auto">
          <a:xfrm>
            <a:off x="1087063" y="5352491"/>
            <a:ext cx="977395" cy="143279"/>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Arial" pitchFamily="34" charset="0"/>
              <a:ea typeface="ＭＳ Ｐゴシック" pitchFamily="50" charset="-128"/>
            </a:endParaRPr>
          </a:p>
        </p:txBody>
      </p:sp>
      <p:sp>
        <p:nvSpPr>
          <p:cNvPr id="8" name="正方形/長方形 7">
            <a:extLst>
              <a:ext uri="{FF2B5EF4-FFF2-40B4-BE49-F238E27FC236}">
                <a16:creationId xmlns:a16="http://schemas.microsoft.com/office/drawing/2014/main" id="{A7B36474-8A42-FA4E-E0E4-340EC0CE17F0}"/>
              </a:ext>
            </a:extLst>
          </p:cNvPr>
          <p:cNvSpPr/>
          <p:nvPr/>
        </p:nvSpPr>
        <p:spPr bwMode="auto">
          <a:xfrm>
            <a:off x="3495348" y="6490479"/>
            <a:ext cx="977395" cy="143279"/>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Arial" pitchFamily="34" charset="0"/>
              <a:ea typeface="ＭＳ Ｐゴシック" pitchFamily="50" charset="-128"/>
            </a:endParaRPr>
          </a:p>
        </p:txBody>
      </p:sp>
      <p:sp>
        <p:nvSpPr>
          <p:cNvPr id="9" name="正方形/長方形 8">
            <a:extLst>
              <a:ext uri="{FF2B5EF4-FFF2-40B4-BE49-F238E27FC236}">
                <a16:creationId xmlns:a16="http://schemas.microsoft.com/office/drawing/2014/main" id="{ADA5A1D2-3F10-2E9B-FB1F-222C4453F549}"/>
              </a:ext>
            </a:extLst>
          </p:cNvPr>
          <p:cNvSpPr/>
          <p:nvPr/>
        </p:nvSpPr>
        <p:spPr bwMode="auto">
          <a:xfrm>
            <a:off x="2630278" y="2312726"/>
            <a:ext cx="4310955" cy="3073933"/>
          </a:xfrm>
          <a:prstGeom prst="rect">
            <a:avLst/>
          </a:prstGeom>
          <a:solidFill>
            <a:srgbClr val="4F81BD">
              <a:lumMod val="20000"/>
              <a:lumOff val="80000"/>
              <a:alpha val="30000"/>
            </a:srgb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ja-JP" sz="6000" b="0" i="0" u="none" strike="noStrike" kern="0" cap="none" spc="0" normalizeH="0" baseline="0" noProof="0" dirty="0">
                <a:ln>
                  <a:noFill/>
                </a:ln>
                <a:solidFill>
                  <a:prstClr val="white">
                    <a:lumMod val="50000"/>
                  </a:prst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SAMPLE</a:t>
            </a:r>
            <a:endParaRPr kumimoji="0" lang="ja-JP" altLang="en-US" sz="6000" b="0" i="0" u="none" strike="noStrike" kern="0" cap="none" spc="0" normalizeH="0" baseline="0" noProof="0" dirty="0">
              <a:ln>
                <a:noFill/>
              </a:ln>
              <a:solidFill>
                <a:prstClr val="white">
                  <a:lumMod val="50000"/>
                </a:prstClr>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33256668"/>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2">
            <a:extLst>
              <a:ext uri="{FF2B5EF4-FFF2-40B4-BE49-F238E27FC236}">
                <a16:creationId xmlns:a16="http://schemas.microsoft.com/office/drawing/2014/main" id="{B2BF848C-8C3D-B642-A3CF-A66391805332}"/>
              </a:ext>
            </a:extLst>
          </p:cNvPr>
          <p:cNvSpPr txBox="1">
            <a:spLocks/>
          </p:cNvSpPr>
          <p:nvPr/>
        </p:nvSpPr>
        <p:spPr>
          <a:xfrm>
            <a:off x="486537" y="937801"/>
            <a:ext cx="1663698" cy="1006059"/>
          </a:xfrm>
          <a:prstGeom prst="rect">
            <a:avLst/>
          </a:prstGeom>
        </p:spPr>
        <p:txBody>
          <a:bodyPr anchor="t">
            <a:noAutofit/>
          </a:bodyPr>
          <a:lstStyle>
            <a:lvl1pPr marL="0" indent="0" algn="l" rtl="0" eaLnBrk="0" fontAlgn="base" hangingPunct="0">
              <a:spcBef>
                <a:spcPct val="20000"/>
              </a:spcBef>
              <a:spcAft>
                <a:spcPct val="0"/>
              </a:spcAft>
              <a:buClr>
                <a:schemeClr val="bg1"/>
              </a:buClr>
              <a:buFont typeface="Arial" pitchFamily="34" charset="0"/>
              <a:buChar char="•"/>
              <a:defRPr kumimoji="1" sz="7200" b="0" i="0">
                <a:solidFill>
                  <a:srgbClr val="001E60">
                    <a:alpha val="59917"/>
                  </a:srgbClr>
                </a:solidFill>
                <a:latin typeface="Helvetica Neue UltraLight" panose="02000206000000020004" pitchFamily="2" charset="0"/>
                <a:ea typeface="メイリオ" panose="020B0604030504040204" pitchFamily="50" charset="-128"/>
                <a:cs typeface="メイリオ" panose="020B0604030504040204" pitchFamily="50" charset="-128"/>
              </a:defRPr>
            </a:lvl1pPr>
            <a:lvl2pPr marL="265107" indent="-179384" algn="l" rtl="0" eaLnBrk="0" fontAlgn="base" hangingPunct="0">
              <a:spcBef>
                <a:spcPct val="20000"/>
              </a:spcBef>
              <a:spcAft>
                <a:spcPct val="0"/>
              </a:spcAft>
              <a:buClr>
                <a:srgbClr val="B60005"/>
              </a:buClr>
              <a:buFont typeface="Arial" pitchFamily="34" charset="0"/>
              <a:buChar char="•"/>
              <a:defRPr kumimoji="1" sz="14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2pPr>
            <a:lvl3pPr marL="442902" indent="-179384" algn="l" rtl="0" eaLnBrk="0" fontAlgn="base" hangingPunct="0">
              <a:spcBef>
                <a:spcPct val="20000"/>
              </a:spcBef>
              <a:spcAft>
                <a:spcPct val="0"/>
              </a:spcAft>
              <a:buClr>
                <a:srgbClr val="B60005"/>
              </a:buClr>
              <a:buFont typeface="Arial" pitchFamily="34" charset="0"/>
              <a:buChar char="̵"/>
              <a:defRPr kumimoji="1" sz="14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3pPr>
            <a:lvl4pPr marL="623872" indent="-179384" algn="l" rtl="0" eaLnBrk="0" fontAlgn="base" hangingPunct="0">
              <a:spcBef>
                <a:spcPct val="20000"/>
              </a:spcBef>
              <a:spcAft>
                <a:spcPct val="0"/>
              </a:spcAft>
              <a:buClr>
                <a:srgbClr val="B60005"/>
              </a:buClr>
              <a:buFont typeface="Wingdings" pitchFamily="2" charset="2"/>
              <a:buChar char="Ø"/>
              <a:defRPr kumimoji="1" sz="14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4pPr>
            <a:lvl5pPr marL="812780" indent="-179384" algn="l" defTabSz="714357" rtl="0" eaLnBrk="0" fontAlgn="base" hangingPunct="0">
              <a:spcBef>
                <a:spcPct val="20000"/>
              </a:spcBef>
              <a:spcAft>
                <a:spcPct val="0"/>
              </a:spcAft>
              <a:buClr>
                <a:srgbClr val="B60005"/>
              </a:buClr>
              <a:buFont typeface="Wingdings" pitchFamily="2" charset="2"/>
              <a:buChar char="p"/>
              <a:defRPr kumimoji="1" sz="14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537" indent="-228594"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6pPr>
            <a:lvl7pPr marL="2971726" indent="-228594"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7pPr>
            <a:lvl8pPr marL="3428914" indent="-228594"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8pPr>
            <a:lvl9pPr marL="3886103" indent="-228594"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9pPr>
          </a:lstStyle>
          <a:p>
            <a:pPr>
              <a:buFont typeface="Arial" pitchFamily="34" charset="0"/>
              <a:buNone/>
            </a:pPr>
            <a:r>
              <a:rPr lang="en-US" altLang="ja-JP" kern="0" dirty="0"/>
              <a:t>etc</a:t>
            </a:r>
            <a:endParaRPr lang="ja-JP" altLang="en-US" kern="0"/>
          </a:p>
        </p:txBody>
      </p:sp>
      <p:sp>
        <p:nvSpPr>
          <p:cNvPr id="3" name="タイトル 1">
            <a:extLst>
              <a:ext uri="{FF2B5EF4-FFF2-40B4-BE49-F238E27FC236}">
                <a16:creationId xmlns:a16="http://schemas.microsoft.com/office/drawing/2014/main" id="{496B5318-9CD5-2647-A9E4-DCB2479C0917}"/>
              </a:ext>
            </a:extLst>
          </p:cNvPr>
          <p:cNvSpPr txBox="1">
            <a:spLocks/>
          </p:cNvSpPr>
          <p:nvPr/>
        </p:nvSpPr>
        <p:spPr>
          <a:xfrm>
            <a:off x="3531455" y="648905"/>
            <a:ext cx="5383945" cy="1502022"/>
          </a:xfrm>
          <a:prstGeom prst="rect">
            <a:avLst/>
          </a:prstGeom>
        </p:spPr>
        <p:txBody>
          <a:bodyPr anchor="b"/>
          <a:lstStyle>
            <a:lvl1pPr algn="l" rtl="0" eaLnBrk="0" fontAlgn="base" hangingPunct="0">
              <a:spcBef>
                <a:spcPct val="0"/>
              </a:spcBef>
              <a:spcAft>
                <a:spcPct val="0"/>
              </a:spcAft>
              <a:defRPr kumimoji="1" sz="16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2pPr>
            <a:lvl3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3pPr>
            <a:lvl4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4pPr>
            <a:lvl5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5pPr>
            <a:lvl6pPr marL="457189" algn="l" rtl="0" fontAlgn="base">
              <a:spcBef>
                <a:spcPct val="0"/>
              </a:spcBef>
              <a:spcAft>
                <a:spcPct val="0"/>
              </a:spcAft>
              <a:defRPr kumimoji="1" sz="2400">
                <a:solidFill>
                  <a:schemeClr val="tx1"/>
                </a:solidFill>
                <a:latin typeface="Times New Roman" pitchFamily="18" charset="0"/>
                <a:ea typeface="ＭＳ Ｐゴシック" pitchFamily="50" charset="-128"/>
              </a:defRPr>
            </a:lvl6pPr>
            <a:lvl7pPr marL="914377" algn="l" rtl="0" fontAlgn="base">
              <a:spcBef>
                <a:spcPct val="0"/>
              </a:spcBef>
              <a:spcAft>
                <a:spcPct val="0"/>
              </a:spcAft>
              <a:defRPr kumimoji="1" sz="2400">
                <a:solidFill>
                  <a:schemeClr val="tx1"/>
                </a:solidFill>
                <a:latin typeface="Times New Roman" pitchFamily="18" charset="0"/>
                <a:ea typeface="ＭＳ Ｐゴシック" pitchFamily="50" charset="-128"/>
              </a:defRPr>
            </a:lvl7pPr>
            <a:lvl8pPr marL="1371566" algn="l" rtl="0" fontAlgn="base">
              <a:spcBef>
                <a:spcPct val="0"/>
              </a:spcBef>
              <a:spcAft>
                <a:spcPct val="0"/>
              </a:spcAft>
              <a:defRPr kumimoji="1" sz="2400">
                <a:solidFill>
                  <a:schemeClr val="tx1"/>
                </a:solidFill>
                <a:latin typeface="Times New Roman" pitchFamily="18" charset="0"/>
                <a:ea typeface="ＭＳ Ｐゴシック" pitchFamily="50" charset="-128"/>
              </a:defRPr>
            </a:lvl8pPr>
            <a:lvl9pPr marL="1828754" algn="l" rtl="0" fontAlgn="base">
              <a:spcBef>
                <a:spcPct val="0"/>
              </a:spcBef>
              <a:spcAft>
                <a:spcPct val="0"/>
              </a:spcAft>
              <a:defRPr kumimoji="1" sz="2400">
                <a:solidFill>
                  <a:schemeClr val="tx1"/>
                </a:solidFill>
                <a:latin typeface="Times New Roman" pitchFamily="18" charset="0"/>
                <a:ea typeface="ＭＳ Ｐゴシック" pitchFamily="50" charset="-128"/>
              </a:defRPr>
            </a:lvl9pPr>
          </a:lstStyle>
          <a:p>
            <a:r>
              <a:rPr lang="ja-JP" altLang="en-US" sz="2800" kern="0">
                <a:solidFill>
                  <a:schemeClr val="bg1"/>
                </a:solidFill>
                <a:latin typeface="Yu Gothic" panose="020B0400000000000000" pitchFamily="34" charset="-128"/>
                <a:ea typeface="Yu Gothic" panose="020B0400000000000000" pitchFamily="34" charset="-128"/>
              </a:rPr>
              <a:t>リック・アンド・カンパニーのご紹介</a:t>
            </a:r>
          </a:p>
        </p:txBody>
      </p:sp>
    </p:spTree>
    <p:extLst>
      <p:ext uri="{BB962C8B-B14F-4D97-AF65-F5344CB8AC3E}">
        <p14:creationId xmlns:p14="http://schemas.microsoft.com/office/powerpoint/2010/main" val="3201385927"/>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9A12521-B712-9040-A286-E760DB19332E}"/>
              </a:ext>
            </a:extLst>
          </p:cNvPr>
          <p:cNvSpPr>
            <a:spLocks noGrp="1"/>
          </p:cNvSpPr>
          <p:nvPr>
            <p:ph type="title"/>
          </p:nvPr>
        </p:nvSpPr>
        <p:spPr/>
        <p:txBody>
          <a:bodyPr/>
          <a:lstStyle/>
          <a:p>
            <a:r>
              <a:rPr kumimoji="1" lang="ja-JP" altLang="en-US">
                <a:solidFill>
                  <a:srgbClr val="001E60"/>
                </a:solidFill>
              </a:rPr>
              <a:t>リック・アンド・カンパニーグループのご紹介</a:t>
            </a:r>
          </a:p>
        </p:txBody>
      </p:sp>
      <p:graphicFrame>
        <p:nvGraphicFramePr>
          <p:cNvPr id="4" name="表 3">
            <a:extLst>
              <a:ext uri="{FF2B5EF4-FFF2-40B4-BE49-F238E27FC236}">
                <a16:creationId xmlns:a16="http://schemas.microsoft.com/office/drawing/2014/main" id="{67F9E09B-C9ED-BA41-A628-5077B8749585}"/>
              </a:ext>
            </a:extLst>
          </p:cNvPr>
          <p:cNvGraphicFramePr>
            <a:graphicFrameLocks noGrp="1"/>
          </p:cNvGraphicFramePr>
          <p:nvPr/>
        </p:nvGraphicFramePr>
        <p:xfrm>
          <a:off x="5900364" y="2343445"/>
          <a:ext cx="2910467" cy="2465892"/>
        </p:xfrm>
        <a:graphic>
          <a:graphicData uri="http://schemas.openxmlformats.org/drawingml/2006/table">
            <a:tbl>
              <a:tblPr/>
              <a:tblGrid>
                <a:gridCol w="614304">
                  <a:extLst>
                    <a:ext uri="{9D8B030D-6E8A-4147-A177-3AD203B41FA5}">
                      <a16:colId xmlns:a16="http://schemas.microsoft.com/office/drawing/2014/main" val="1721276176"/>
                    </a:ext>
                  </a:extLst>
                </a:gridCol>
                <a:gridCol w="2296163">
                  <a:extLst>
                    <a:ext uri="{9D8B030D-6E8A-4147-A177-3AD203B41FA5}">
                      <a16:colId xmlns:a16="http://schemas.microsoft.com/office/drawing/2014/main" val="401874907"/>
                    </a:ext>
                  </a:extLst>
                </a:gridCol>
              </a:tblGrid>
              <a:tr h="598928">
                <a:tc>
                  <a:txBody>
                    <a:bodyPr/>
                    <a:lstStyle/>
                    <a:p>
                      <a:pPr algn="r" fontAlgn="base"/>
                      <a:r>
                        <a:rPr lang="ja-JP" altLang="en-US" sz="900" b="0" i="0">
                          <a:solidFill>
                            <a:schemeClr val="bg1"/>
                          </a:solidFill>
                          <a:effectLst/>
                          <a:latin typeface="Yu Gothic" panose="020B0400000000000000" pitchFamily="34" charset="-128"/>
                          <a:ea typeface="Yu Gothic" panose="020B0400000000000000" pitchFamily="34" charset="-128"/>
                        </a:rPr>
                        <a:t>グループ名称</a:t>
                      </a:r>
                    </a:p>
                  </a:txBody>
                  <a:tcPr marL="11371" marR="81000" marT="11371" marB="11371"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001E60"/>
                    </a:solidFill>
                  </a:tcPr>
                </a:tc>
                <a:tc>
                  <a:txBody>
                    <a:bodyPr/>
                    <a:lstStyle/>
                    <a:p>
                      <a:pPr lvl="0" fontAlgn="base"/>
                      <a:r>
                        <a:rPr lang="ja-JP" altLang="en-US" sz="900" b="0" i="0">
                          <a:solidFill>
                            <a:schemeClr val="tx1">
                              <a:lumMod val="75000"/>
                              <a:lumOff val="25000"/>
                            </a:schemeClr>
                          </a:solidFill>
                          <a:effectLst/>
                          <a:latin typeface="Yu Gothic" panose="020B0400000000000000" pitchFamily="34" charset="-128"/>
                          <a:ea typeface="Yu Gothic" panose="020B0400000000000000" pitchFamily="34" charset="-128"/>
                        </a:rPr>
                        <a:t>リック・アンド・カンパニーグループ</a:t>
                      </a:r>
                      <a:br>
                        <a:rPr lang="ja-JP" altLang="en-US" sz="900" b="0" i="0">
                          <a:solidFill>
                            <a:schemeClr val="tx1">
                              <a:lumMod val="75000"/>
                              <a:lumOff val="25000"/>
                            </a:schemeClr>
                          </a:solidFill>
                          <a:effectLst/>
                          <a:latin typeface="Yu Gothic" panose="020B0400000000000000" pitchFamily="34" charset="-128"/>
                          <a:ea typeface="Yu Gothic" panose="020B0400000000000000" pitchFamily="34" charset="-128"/>
                        </a:rPr>
                      </a:br>
                      <a:r>
                        <a:rPr lang="ja-JP" altLang="en-US" sz="900" b="0" i="0">
                          <a:solidFill>
                            <a:schemeClr val="tx1">
                              <a:lumMod val="75000"/>
                              <a:lumOff val="25000"/>
                            </a:schemeClr>
                          </a:solidFill>
                          <a:effectLst/>
                          <a:latin typeface="Yu Gothic" panose="020B0400000000000000" pitchFamily="34" charset="-128"/>
                          <a:ea typeface="Yu Gothic" panose="020B0400000000000000" pitchFamily="34" charset="-128"/>
                        </a:rPr>
                        <a:t>（</a:t>
                      </a:r>
                      <a:r>
                        <a:rPr lang="en" sz="900" b="0" i="0" dirty="0">
                          <a:solidFill>
                            <a:schemeClr val="tx1">
                              <a:lumMod val="75000"/>
                              <a:lumOff val="25000"/>
                            </a:schemeClr>
                          </a:solidFill>
                          <a:effectLst/>
                          <a:latin typeface="Yu Gothic" panose="020B0400000000000000" pitchFamily="34" charset="-128"/>
                          <a:ea typeface="Yu Gothic" panose="020B0400000000000000" pitchFamily="34" charset="-128"/>
                        </a:rPr>
                        <a:t>Ric &amp; Company Group）</a:t>
                      </a:r>
                    </a:p>
                  </a:txBody>
                  <a:tcPr marL="108000" marR="22742" marT="11371" marB="11371"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75835501"/>
                  </a:ext>
                </a:extLst>
              </a:tr>
              <a:tr h="495189">
                <a:tc>
                  <a:txBody>
                    <a:bodyPr/>
                    <a:lstStyle/>
                    <a:p>
                      <a:pPr algn="r" fontAlgn="base"/>
                      <a:r>
                        <a:rPr lang="ja-JP" altLang="en-US" sz="900" b="0" i="0">
                          <a:solidFill>
                            <a:schemeClr val="bg1"/>
                          </a:solidFill>
                          <a:effectLst/>
                          <a:latin typeface="Yu Gothic" panose="020B0400000000000000" pitchFamily="34" charset="-128"/>
                          <a:ea typeface="Yu Gothic" panose="020B0400000000000000" pitchFamily="34" charset="-128"/>
                        </a:rPr>
                        <a:t>本社</a:t>
                      </a:r>
                      <a:br>
                        <a:rPr lang="en-US" altLang="ja-JP" sz="900" b="0" i="0" dirty="0">
                          <a:solidFill>
                            <a:schemeClr val="bg1"/>
                          </a:solidFill>
                          <a:effectLst/>
                          <a:latin typeface="Yu Gothic" panose="020B0400000000000000" pitchFamily="34" charset="-128"/>
                          <a:ea typeface="Yu Gothic" panose="020B0400000000000000" pitchFamily="34" charset="-128"/>
                        </a:rPr>
                      </a:br>
                      <a:r>
                        <a:rPr lang="ja-JP" altLang="en-US" sz="900" b="0" i="0">
                          <a:solidFill>
                            <a:schemeClr val="bg1"/>
                          </a:solidFill>
                          <a:effectLst/>
                          <a:latin typeface="Yu Gothic" panose="020B0400000000000000" pitchFamily="34" charset="-128"/>
                          <a:ea typeface="Yu Gothic" panose="020B0400000000000000" pitchFamily="34" charset="-128"/>
                        </a:rPr>
                        <a:t>所在地</a:t>
                      </a:r>
                    </a:p>
                  </a:txBody>
                  <a:tcPr marL="11371" marR="81000" marT="11371" marB="11371"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001E60"/>
                    </a:solidFill>
                  </a:tcPr>
                </a:tc>
                <a:tc>
                  <a:txBody>
                    <a:bodyPr/>
                    <a:lstStyle/>
                    <a:p>
                      <a:pPr lvl="0" fontAlgn="base"/>
                      <a:r>
                        <a:rPr lang="ja-JP" altLang="en-US" sz="900" b="0" i="0">
                          <a:solidFill>
                            <a:schemeClr val="tx1">
                              <a:lumMod val="75000"/>
                              <a:lumOff val="25000"/>
                            </a:schemeClr>
                          </a:solidFill>
                          <a:effectLst/>
                          <a:latin typeface="Yu Gothic" panose="020B0400000000000000" pitchFamily="34" charset="-128"/>
                          <a:ea typeface="Yu Gothic" panose="020B0400000000000000" pitchFamily="34" charset="-128"/>
                        </a:rPr>
                        <a:t>〒</a:t>
                      </a:r>
                      <a:r>
                        <a:rPr lang="en-US" altLang="ja-JP" sz="900" b="0" i="0" dirty="0">
                          <a:solidFill>
                            <a:schemeClr val="tx1">
                              <a:lumMod val="75000"/>
                              <a:lumOff val="25000"/>
                            </a:schemeClr>
                          </a:solidFill>
                          <a:effectLst/>
                          <a:latin typeface="Yu Gothic" panose="020B0400000000000000" pitchFamily="34" charset="-128"/>
                          <a:ea typeface="Yu Gothic" panose="020B0400000000000000" pitchFamily="34" charset="-128"/>
                        </a:rPr>
                        <a:t>150-0031</a:t>
                      </a:r>
                      <a:r>
                        <a:rPr lang="ja-JP" altLang="en-US" sz="900" b="0" i="0">
                          <a:solidFill>
                            <a:schemeClr val="tx1">
                              <a:lumMod val="75000"/>
                              <a:lumOff val="25000"/>
                            </a:schemeClr>
                          </a:solidFill>
                          <a:effectLst/>
                          <a:latin typeface="Yu Gothic" panose="020B0400000000000000" pitchFamily="34" charset="-128"/>
                          <a:ea typeface="Yu Gothic" panose="020B0400000000000000" pitchFamily="34" charset="-128"/>
                        </a:rPr>
                        <a:t>　東京都渋谷区桜丘町</a:t>
                      </a:r>
                      <a:r>
                        <a:rPr lang="en-US" altLang="ja-JP" sz="900" b="0" i="0" dirty="0">
                          <a:solidFill>
                            <a:schemeClr val="tx1">
                              <a:lumMod val="75000"/>
                              <a:lumOff val="25000"/>
                            </a:schemeClr>
                          </a:solidFill>
                          <a:effectLst/>
                          <a:latin typeface="Yu Gothic" panose="020B0400000000000000" pitchFamily="34" charset="-128"/>
                          <a:ea typeface="Yu Gothic" panose="020B0400000000000000" pitchFamily="34" charset="-128"/>
                        </a:rPr>
                        <a:t>26-1</a:t>
                      </a:r>
                      <a:br>
                        <a:rPr lang="en-US" altLang="ja-JP" sz="900" b="0" i="0" dirty="0">
                          <a:solidFill>
                            <a:schemeClr val="tx1">
                              <a:lumMod val="75000"/>
                              <a:lumOff val="25000"/>
                            </a:schemeClr>
                          </a:solidFill>
                          <a:effectLst/>
                          <a:latin typeface="Yu Gothic" panose="020B0400000000000000" pitchFamily="34" charset="-128"/>
                          <a:ea typeface="Yu Gothic" panose="020B0400000000000000" pitchFamily="34" charset="-128"/>
                        </a:rPr>
                      </a:br>
                      <a:r>
                        <a:rPr lang="ja-JP" altLang="en-US" sz="900" b="0" i="0">
                          <a:solidFill>
                            <a:schemeClr val="tx1">
                              <a:lumMod val="75000"/>
                              <a:lumOff val="25000"/>
                            </a:schemeClr>
                          </a:solidFill>
                          <a:effectLst/>
                          <a:latin typeface="Yu Gothic" panose="020B0400000000000000" pitchFamily="34" charset="-128"/>
                          <a:ea typeface="Yu Gothic" panose="020B0400000000000000" pitchFamily="34" charset="-128"/>
                        </a:rPr>
                        <a:t>セルリアンタワー</a:t>
                      </a:r>
                      <a:r>
                        <a:rPr lang="en-US" altLang="ja-JP" sz="900" b="0" i="0" dirty="0">
                          <a:solidFill>
                            <a:schemeClr val="tx1">
                              <a:lumMod val="75000"/>
                              <a:lumOff val="25000"/>
                            </a:schemeClr>
                          </a:solidFill>
                          <a:effectLst/>
                          <a:latin typeface="Yu Gothic" panose="020B0400000000000000" pitchFamily="34" charset="-128"/>
                          <a:ea typeface="Yu Gothic" panose="020B0400000000000000" pitchFamily="34" charset="-128"/>
                        </a:rPr>
                        <a:t>15</a:t>
                      </a:r>
                      <a:r>
                        <a:rPr lang="ja-JP" altLang="en-US" sz="900" b="0" i="0">
                          <a:solidFill>
                            <a:schemeClr val="tx1">
                              <a:lumMod val="75000"/>
                              <a:lumOff val="25000"/>
                            </a:schemeClr>
                          </a:solidFill>
                          <a:effectLst/>
                          <a:latin typeface="Yu Gothic" panose="020B0400000000000000" pitchFamily="34" charset="-128"/>
                          <a:ea typeface="Yu Gothic" panose="020B0400000000000000" pitchFamily="34" charset="-128"/>
                        </a:rPr>
                        <a:t>階</a:t>
                      </a:r>
                      <a:endParaRPr lang="en-US" altLang="ja-JP" sz="900" b="0" i="0" dirty="0">
                        <a:solidFill>
                          <a:schemeClr val="tx1">
                            <a:lumMod val="75000"/>
                            <a:lumOff val="25000"/>
                          </a:schemeClr>
                        </a:solidFill>
                        <a:effectLst/>
                        <a:latin typeface="Yu Gothic" panose="020B0400000000000000" pitchFamily="34" charset="-128"/>
                        <a:ea typeface="Yu Gothic" panose="020B0400000000000000" pitchFamily="34" charset="-128"/>
                      </a:endParaRPr>
                    </a:p>
                  </a:txBody>
                  <a:tcPr marL="108000" marR="22742" marT="11371" marB="11371"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31254870"/>
                  </a:ext>
                </a:extLst>
              </a:tr>
              <a:tr h="173919">
                <a:tc>
                  <a:txBody>
                    <a:bodyPr/>
                    <a:lstStyle/>
                    <a:p>
                      <a:pPr algn="r" fontAlgn="base"/>
                      <a:r>
                        <a:rPr lang="ja-JP" altLang="en-US" sz="900" b="0" i="0">
                          <a:solidFill>
                            <a:schemeClr val="bg1"/>
                          </a:solidFill>
                          <a:effectLst/>
                          <a:latin typeface="Yu Gothic" panose="020B0400000000000000" pitchFamily="34" charset="-128"/>
                          <a:ea typeface="Yu Gothic" panose="020B0400000000000000" pitchFamily="34" charset="-128"/>
                        </a:rPr>
                        <a:t>設立</a:t>
                      </a:r>
                    </a:p>
                  </a:txBody>
                  <a:tcPr marL="11371" marR="81000" marT="11371" marB="11371"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001E60"/>
                    </a:solidFill>
                  </a:tcPr>
                </a:tc>
                <a:tc>
                  <a:txBody>
                    <a:bodyPr/>
                    <a:lstStyle/>
                    <a:p>
                      <a:pPr lvl="0" fontAlgn="base"/>
                      <a:r>
                        <a:rPr lang="en-US" altLang="ja-JP" sz="900" b="0" i="0" dirty="0">
                          <a:solidFill>
                            <a:schemeClr val="tx1">
                              <a:lumMod val="75000"/>
                              <a:lumOff val="25000"/>
                            </a:schemeClr>
                          </a:solidFill>
                          <a:effectLst/>
                          <a:latin typeface="Yu Gothic" panose="020B0400000000000000" pitchFamily="34" charset="-128"/>
                          <a:ea typeface="Yu Gothic" panose="020B0400000000000000" pitchFamily="34" charset="-128"/>
                        </a:rPr>
                        <a:t>2021</a:t>
                      </a:r>
                      <a:r>
                        <a:rPr lang="ja-JP" altLang="en-US" sz="900" b="0" i="0">
                          <a:solidFill>
                            <a:schemeClr val="tx1">
                              <a:lumMod val="75000"/>
                              <a:lumOff val="25000"/>
                            </a:schemeClr>
                          </a:solidFill>
                          <a:effectLst/>
                          <a:latin typeface="Yu Gothic" panose="020B0400000000000000" pitchFamily="34" charset="-128"/>
                          <a:ea typeface="Yu Gothic" panose="020B0400000000000000" pitchFamily="34" charset="-128"/>
                        </a:rPr>
                        <a:t>年</a:t>
                      </a:r>
                    </a:p>
                  </a:txBody>
                  <a:tcPr marL="108000" marR="22742" marT="11371" marB="11371"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01363669"/>
                  </a:ext>
                </a:extLst>
              </a:tr>
              <a:tr h="598928">
                <a:tc>
                  <a:txBody>
                    <a:bodyPr/>
                    <a:lstStyle/>
                    <a:p>
                      <a:pPr algn="r" fontAlgn="base"/>
                      <a:r>
                        <a:rPr lang="ja-JP" altLang="en-US" sz="900" b="0" i="0">
                          <a:solidFill>
                            <a:schemeClr val="bg1"/>
                          </a:solidFill>
                          <a:effectLst/>
                          <a:latin typeface="Yu Gothic" panose="020B0400000000000000" pitchFamily="34" charset="-128"/>
                          <a:ea typeface="Yu Gothic" panose="020B0400000000000000" pitchFamily="34" charset="-128"/>
                        </a:rPr>
                        <a:t>事業</a:t>
                      </a:r>
                      <a:br>
                        <a:rPr lang="en-US" altLang="ja-JP" sz="900" b="0" i="0" dirty="0">
                          <a:solidFill>
                            <a:schemeClr val="bg1"/>
                          </a:solidFill>
                          <a:effectLst/>
                          <a:latin typeface="Yu Gothic" panose="020B0400000000000000" pitchFamily="34" charset="-128"/>
                          <a:ea typeface="Yu Gothic" panose="020B0400000000000000" pitchFamily="34" charset="-128"/>
                        </a:rPr>
                      </a:br>
                      <a:r>
                        <a:rPr lang="ja-JP" altLang="en-US" sz="900" b="0" i="0">
                          <a:solidFill>
                            <a:schemeClr val="bg1"/>
                          </a:solidFill>
                          <a:effectLst/>
                          <a:latin typeface="Yu Gothic" panose="020B0400000000000000" pitchFamily="34" charset="-128"/>
                          <a:ea typeface="Yu Gothic" panose="020B0400000000000000" pitchFamily="34" charset="-128"/>
                        </a:rPr>
                        <a:t>内容</a:t>
                      </a:r>
                    </a:p>
                  </a:txBody>
                  <a:tcPr marL="11371" marR="81000" marT="11371" marB="11371"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001E60"/>
                    </a:solidFill>
                  </a:tcPr>
                </a:tc>
                <a:tc>
                  <a:txBody>
                    <a:bodyPr/>
                    <a:lstStyle/>
                    <a:p>
                      <a:pPr marL="171450" lvl="0" indent="-171450" fontAlgn="base">
                        <a:buFont typeface="Arial" panose="020B0604020202020204" pitchFamily="34" charset="0"/>
                        <a:buChar char="•"/>
                      </a:pPr>
                      <a:r>
                        <a:rPr lang="ja-JP" altLang="en-US" sz="900" b="0" i="0">
                          <a:solidFill>
                            <a:schemeClr val="tx1">
                              <a:lumMod val="75000"/>
                              <a:lumOff val="25000"/>
                            </a:schemeClr>
                          </a:solidFill>
                          <a:effectLst/>
                          <a:latin typeface="Yu Gothic" panose="020B0400000000000000" pitchFamily="34" charset="-128"/>
                          <a:ea typeface="Yu Gothic" panose="020B0400000000000000" pitchFamily="34" charset="-128"/>
                        </a:rPr>
                        <a:t>電帳法コンサルティングサービス</a:t>
                      </a:r>
                      <a:endParaRPr lang="en-US" altLang="ja-JP" sz="900" b="0" i="0" dirty="0">
                        <a:solidFill>
                          <a:schemeClr val="tx1">
                            <a:lumMod val="75000"/>
                            <a:lumOff val="25000"/>
                          </a:schemeClr>
                        </a:solidFill>
                        <a:effectLst/>
                        <a:latin typeface="Yu Gothic" panose="020B0400000000000000" pitchFamily="34" charset="-128"/>
                        <a:ea typeface="Yu Gothic" panose="020B0400000000000000" pitchFamily="34" charset="-128"/>
                      </a:endParaRPr>
                    </a:p>
                    <a:p>
                      <a:pPr marL="171450" lvl="0" indent="-171450" fontAlgn="base">
                        <a:buFont typeface="Arial" panose="020B0604020202020204" pitchFamily="34" charset="0"/>
                        <a:buChar char="•"/>
                      </a:pPr>
                      <a:r>
                        <a:rPr lang="ja-JP" altLang="en-US" sz="900" b="0" i="0">
                          <a:solidFill>
                            <a:schemeClr val="tx1">
                              <a:lumMod val="75000"/>
                              <a:lumOff val="25000"/>
                            </a:schemeClr>
                          </a:solidFill>
                          <a:effectLst/>
                          <a:latin typeface="Yu Gothic" panose="020B0400000000000000" pitchFamily="34" charset="-128"/>
                          <a:ea typeface="Yu Gothic" panose="020B0400000000000000" pitchFamily="34" charset="-128"/>
                        </a:rPr>
                        <a:t>会計コンサルティングサービス</a:t>
                      </a:r>
                    </a:p>
                  </a:txBody>
                  <a:tcPr marL="108000" marR="22742" marT="11371" marB="11371"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85704453"/>
                  </a:ext>
                </a:extLst>
              </a:tr>
              <a:tr h="598928">
                <a:tc>
                  <a:txBody>
                    <a:bodyPr/>
                    <a:lstStyle/>
                    <a:p>
                      <a:pPr algn="r" fontAlgn="base"/>
                      <a:r>
                        <a:rPr lang="ja-JP" altLang="en-US" sz="900" b="0" i="0">
                          <a:solidFill>
                            <a:schemeClr val="bg1"/>
                          </a:solidFill>
                          <a:effectLst/>
                          <a:latin typeface="Yu Gothic" panose="020B0400000000000000" pitchFamily="34" charset="-128"/>
                          <a:ea typeface="Yu Gothic" panose="020B0400000000000000" pitchFamily="34" charset="-128"/>
                        </a:rPr>
                        <a:t>グループ企業</a:t>
                      </a:r>
                    </a:p>
                  </a:txBody>
                  <a:tcPr marL="11371" marR="81000" marT="11371" marB="11371"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001E60"/>
                    </a:solidFill>
                  </a:tcPr>
                </a:tc>
                <a:tc>
                  <a:txBody>
                    <a:bodyPr/>
                    <a:lstStyle/>
                    <a:p>
                      <a:pPr lvl="0" fontAlgn="base"/>
                      <a:r>
                        <a:rPr lang="ja-JP" altLang="en-US" sz="900" b="0" i="0">
                          <a:solidFill>
                            <a:schemeClr val="tx1">
                              <a:lumMod val="75000"/>
                              <a:lumOff val="25000"/>
                            </a:schemeClr>
                          </a:solidFill>
                          <a:effectLst/>
                          <a:latin typeface="Yu Gothic" panose="020B0400000000000000" pitchFamily="34" charset="-128"/>
                          <a:ea typeface="Yu Gothic" panose="020B0400000000000000" pitchFamily="34" charset="-128"/>
                        </a:rPr>
                        <a:t>リック・アンド・カンパニー合同会社</a:t>
                      </a:r>
                      <a:br>
                        <a:rPr lang="ja-JP" altLang="en-US" sz="900" b="0" i="0">
                          <a:solidFill>
                            <a:schemeClr val="tx1">
                              <a:lumMod val="75000"/>
                              <a:lumOff val="25000"/>
                            </a:schemeClr>
                          </a:solidFill>
                          <a:effectLst/>
                          <a:latin typeface="Yu Gothic" panose="020B0400000000000000" pitchFamily="34" charset="-128"/>
                          <a:ea typeface="Yu Gothic" panose="020B0400000000000000" pitchFamily="34" charset="-128"/>
                        </a:rPr>
                      </a:br>
                      <a:r>
                        <a:rPr lang="ja-JP" altLang="en-US" sz="900" b="0" i="0">
                          <a:solidFill>
                            <a:schemeClr val="tx1">
                              <a:lumMod val="75000"/>
                              <a:lumOff val="25000"/>
                            </a:schemeClr>
                          </a:solidFill>
                          <a:effectLst/>
                          <a:latin typeface="Yu Gothic" panose="020B0400000000000000" pitchFamily="34" charset="-128"/>
                          <a:ea typeface="Yu Gothic" panose="020B0400000000000000" pitchFamily="34" charset="-128"/>
                        </a:rPr>
                        <a:t>（</a:t>
                      </a:r>
                      <a:r>
                        <a:rPr lang="en" altLang="ja-JP" sz="900" b="0" i="0" dirty="0">
                          <a:solidFill>
                            <a:schemeClr val="tx1">
                              <a:lumMod val="75000"/>
                              <a:lumOff val="25000"/>
                            </a:schemeClr>
                          </a:solidFill>
                          <a:effectLst/>
                          <a:latin typeface="Yu Gothic" panose="020B0400000000000000" pitchFamily="34" charset="-128"/>
                          <a:ea typeface="Yu Gothic" panose="020B0400000000000000" pitchFamily="34" charset="-128"/>
                        </a:rPr>
                        <a:t>Ric &amp; Company LLC.  </a:t>
                      </a:r>
                      <a:r>
                        <a:rPr lang="ja-JP" altLang="en-US" sz="900" b="0" i="0">
                          <a:solidFill>
                            <a:schemeClr val="tx1">
                              <a:lumMod val="75000"/>
                              <a:lumOff val="25000"/>
                            </a:schemeClr>
                          </a:solidFill>
                          <a:effectLst/>
                          <a:latin typeface="Yu Gothic" panose="020B0400000000000000" pitchFamily="34" charset="-128"/>
                          <a:ea typeface="Yu Gothic" panose="020B0400000000000000" pitchFamily="34" charset="-128"/>
                        </a:rPr>
                        <a:t>東京都豊島区）</a:t>
                      </a:r>
                      <a:endParaRPr lang="en" altLang="ja-JP" sz="900" b="0" i="0" dirty="0">
                        <a:solidFill>
                          <a:schemeClr val="tx1">
                            <a:lumMod val="75000"/>
                            <a:lumOff val="25000"/>
                          </a:schemeClr>
                        </a:solidFill>
                        <a:effectLst/>
                        <a:latin typeface="Yu Gothic" panose="020B0400000000000000" pitchFamily="34" charset="-128"/>
                        <a:ea typeface="Yu Gothic" panose="020B0400000000000000" pitchFamily="34" charset="-128"/>
                      </a:endParaRPr>
                    </a:p>
                  </a:txBody>
                  <a:tcPr marL="108000" marR="22742" marT="11371" marB="11371"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45171805"/>
                  </a:ext>
                </a:extLst>
              </a:tr>
            </a:tbl>
          </a:graphicData>
        </a:graphic>
      </p:graphicFrame>
      <p:grpSp>
        <p:nvGrpSpPr>
          <p:cNvPr id="5" name="グループ化 4">
            <a:extLst>
              <a:ext uri="{FF2B5EF4-FFF2-40B4-BE49-F238E27FC236}">
                <a16:creationId xmlns:a16="http://schemas.microsoft.com/office/drawing/2014/main" id="{B4CA3197-A315-7A4E-AFF5-5607B3F22460}"/>
              </a:ext>
            </a:extLst>
          </p:cNvPr>
          <p:cNvGrpSpPr/>
          <p:nvPr/>
        </p:nvGrpSpPr>
        <p:grpSpPr>
          <a:xfrm>
            <a:off x="521840" y="2342432"/>
            <a:ext cx="5253927" cy="2466906"/>
            <a:chOff x="452448" y="874581"/>
            <a:chExt cx="7556701" cy="2466906"/>
          </a:xfrm>
        </p:grpSpPr>
        <p:pic>
          <p:nvPicPr>
            <p:cNvPr id="6" name="図 5">
              <a:extLst>
                <a:ext uri="{FF2B5EF4-FFF2-40B4-BE49-F238E27FC236}">
                  <a16:creationId xmlns:a16="http://schemas.microsoft.com/office/drawing/2014/main" id="{D7A8A2C1-3F1E-304D-92F5-873F8557DE02}"/>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452448" y="874581"/>
              <a:ext cx="7556701" cy="2466906"/>
            </a:xfrm>
            <a:prstGeom prst="rect">
              <a:avLst/>
            </a:prstGeom>
          </p:spPr>
        </p:pic>
        <p:sp>
          <p:nvSpPr>
            <p:cNvPr id="7" name="正方形/長方形 6">
              <a:extLst>
                <a:ext uri="{FF2B5EF4-FFF2-40B4-BE49-F238E27FC236}">
                  <a16:creationId xmlns:a16="http://schemas.microsoft.com/office/drawing/2014/main" id="{CA012964-D93C-194A-AA1A-9CE85D363E4B}"/>
                </a:ext>
              </a:extLst>
            </p:cNvPr>
            <p:cNvSpPr/>
            <p:nvPr/>
          </p:nvSpPr>
          <p:spPr>
            <a:xfrm>
              <a:off x="452448" y="880276"/>
              <a:ext cx="7556701" cy="2451414"/>
            </a:xfrm>
            <a:prstGeom prst="rect">
              <a:avLst/>
            </a:prstGeom>
            <a:solidFill>
              <a:schemeClr val="tx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grpSp>
      <p:grpSp>
        <p:nvGrpSpPr>
          <p:cNvPr id="9" name="グループ化 8">
            <a:extLst>
              <a:ext uri="{FF2B5EF4-FFF2-40B4-BE49-F238E27FC236}">
                <a16:creationId xmlns:a16="http://schemas.microsoft.com/office/drawing/2014/main" id="{6249064E-7ECD-DA42-AFB1-19AB07EA771C}"/>
              </a:ext>
            </a:extLst>
          </p:cNvPr>
          <p:cNvGrpSpPr/>
          <p:nvPr/>
        </p:nvGrpSpPr>
        <p:grpSpPr>
          <a:xfrm>
            <a:off x="1073177" y="3195497"/>
            <a:ext cx="4827187" cy="1102750"/>
            <a:chOff x="2855732" y="1556497"/>
            <a:chExt cx="4827187" cy="1102750"/>
          </a:xfrm>
        </p:grpSpPr>
        <p:sp>
          <p:nvSpPr>
            <p:cNvPr id="10" name="テキスト ボックス 9">
              <a:extLst>
                <a:ext uri="{FF2B5EF4-FFF2-40B4-BE49-F238E27FC236}">
                  <a16:creationId xmlns:a16="http://schemas.microsoft.com/office/drawing/2014/main" id="{120005E3-E11C-544F-BDDB-DA0A056B45CB}"/>
                </a:ext>
              </a:extLst>
            </p:cNvPr>
            <p:cNvSpPr txBox="1"/>
            <p:nvPr/>
          </p:nvSpPr>
          <p:spPr>
            <a:xfrm>
              <a:off x="3255363" y="1582029"/>
              <a:ext cx="4427556" cy="1077218"/>
            </a:xfrm>
            <a:prstGeom prst="rect">
              <a:avLst/>
            </a:prstGeom>
            <a:noFill/>
          </p:spPr>
          <p:txBody>
            <a:bodyPr wrap="square" rtlCol="0">
              <a:spAutoFit/>
            </a:bodyPr>
            <a:lstStyle>
              <a:defPPr rtl="0">
                <a:defRPr lang="ja-jp"/>
              </a:defPPr>
              <a:lvl1pPr>
                <a:defRPr kumimoji="1" sz="3200">
                  <a:latin typeface="BIZ UDP明朝 Medium" panose="02020500000000000000" pitchFamily="18" charset="-128"/>
                  <a:ea typeface="BIZ UDP明朝 Medium" panose="02020500000000000000" pitchFamily="18" charset="-128"/>
                  <a:cs typeface="AngsanaUPC" panose="020B0502040204020203" pitchFamily="18" charset="-34"/>
                </a:defRPr>
              </a:lvl1pPr>
            </a:lstStyle>
            <a:p>
              <a:r>
                <a:rPr lang="en" altLang="ja-JP" b="1" dirty="0">
                  <a:solidFill>
                    <a:srgbClr val="001F60"/>
                  </a:solidFill>
                  <a:latin typeface="Helvetica" pitchFamily="2" charset="0"/>
                  <a:ea typeface="Meiryo" panose="020B0604030504040204" pitchFamily="34" charset="-128"/>
                </a:rPr>
                <a:t>REDESIGN ✖︎ IT, </a:t>
              </a:r>
            </a:p>
            <a:p>
              <a:r>
                <a:rPr lang="en" altLang="ja-JP" b="1" dirty="0">
                  <a:solidFill>
                    <a:srgbClr val="001F60"/>
                  </a:solidFill>
                  <a:latin typeface="Helvetica" pitchFamily="2" charset="0"/>
                  <a:ea typeface="Meiryo" panose="020B0604030504040204" pitchFamily="34" charset="-128"/>
                </a:rPr>
                <a:t>BE CREATIVE</a:t>
              </a:r>
              <a:r>
                <a:rPr lang="ja-JP" altLang="en" b="1">
                  <a:solidFill>
                    <a:srgbClr val="001F60"/>
                  </a:solidFill>
                  <a:latin typeface="Helvetica" pitchFamily="2" charset="0"/>
                  <a:ea typeface="Meiryo" panose="020B0604030504040204" pitchFamily="34" charset="-128"/>
                </a:rPr>
                <a:t>！</a:t>
              </a:r>
              <a:endParaRPr lang="ja-JP" altLang="en-US" b="1">
                <a:solidFill>
                  <a:srgbClr val="001F60"/>
                </a:solidFill>
                <a:latin typeface="Helvetica" pitchFamily="2" charset="0"/>
                <a:ea typeface="Meiryo" panose="020B0604030504040204" pitchFamily="34" charset="-128"/>
              </a:endParaRPr>
            </a:p>
          </p:txBody>
        </p:sp>
        <p:sp>
          <p:nvSpPr>
            <p:cNvPr id="11" name="テキスト ボックス 10">
              <a:extLst>
                <a:ext uri="{FF2B5EF4-FFF2-40B4-BE49-F238E27FC236}">
                  <a16:creationId xmlns:a16="http://schemas.microsoft.com/office/drawing/2014/main" id="{FA39871E-9D46-2D4D-85DA-8021B0390AF8}"/>
                </a:ext>
              </a:extLst>
            </p:cNvPr>
            <p:cNvSpPr txBox="1"/>
            <p:nvPr/>
          </p:nvSpPr>
          <p:spPr>
            <a:xfrm>
              <a:off x="2855732" y="1556497"/>
              <a:ext cx="4079995" cy="1077218"/>
            </a:xfrm>
            <a:prstGeom prst="rect">
              <a:avLst/>
            </a:prstGeom>
            <a:noFill/>
          </p:spPr>
          <p:txBody>
            <a:bodyPr wrap="square" rtlCol="0">
              <a:spAutoFit/>
            </a:bodyPr>
            <a:lstStyle>
              <a:defPPr rtl="0">
                <a:defRPr lang="ja-jp"/>
              </a:defPPr>
              <a:lvl1pPr>
                <a:defRPr kumimoji="1" sz="3200">
                  <a:latin typeface="BIZ UDP明朝 Medium" panose="02020500000000000000" pitchFamily="18" charset="-128"/>
                  <a:ea typeface="BIZ UDP明朝 Medium" panose="02020500000000000000" pitchFamily="18" charset="-128"/>
                  <a:cs typeface="AngsanaUPC" panose="020B0502040204020203" pitchFamily="18" charset="-34"/>
                </a:defRPr>
              </a:lvl1pPr>
            </a:lstStyle>
            <a:p>
              <a:pPr algn="ctr"/>
              <a:r>
                <a:rPr lang="en" altLang="ja-JP" b="1" dirty="0">
                  <a:solidFill>
                    <a:schemeClr val="bg1"/>
                  </a:solidFill>
                  <a:latin typeface="Helvetica" pitchFamily="2" charset="0"/>
                  <a:ea typeface="Meiryo" panose="020B0604030504040204" pitchFamily="34" charset="-128"/>
                </a:rPr>
                <a:t>REDESIGN ✖︎ IT, </a:t>
              </a:r>
            </a:p>
            <a:p>
              <a:pPr algn="ctr"/>
              <a:r>
                <a:rPr lang="en" altLang="ja-JP" b="1" dirty="0">
                  <a:solidFill>
                    <a:schemeClr val="bg1"/>
                  </a:solidFill>
                  <a:latin typeface="Helvetica" pitchFamily="2" charset="0"/>
                  <a:ea typeface="Meiryo" panose="020B0604030504040204" pitchFamily="34" charset="-128"/>
                </a:rPr>
                <a:t>BE CREATIVE</a:t>
              </a:r>
              <a:r>
                <a:rPr lang="ja-JP" altLang="en" b="1">
                  <a:solidFill>
                    <a:schemeClr val="bg1"/>
                  </a:solidFill>
                  <a:latin typeface="Helvetica" pitchFamily="2" charset="0"/>
                  <a:ea typeface="Meiryo" panose="020B0604030504040204" pitchFamily="34" charset="-128"/>
                </a:rPr>
                <a:t>！</a:t>
              </a:r>
              <a:endParaRPr lang="ja-JP" altLang="en-US" b="1">
                <a:solidFill>
                  <a:schemeClr val="bg1"/>
                </a:solidFill>
                <a:latin typeface="Helvetica" pitchFamily="2" charset="0"/>
                <a:ea typeface="Meiryo" panose="020B0604030504040204" pitchFamily="34" charset="-128"/>
              </a:endParaRPr>
            </a:p>
          </p:txBody>
        </p:sp>
      </p:grpSp>
      <p:sp>
        <p:nvSpPr>
          <p:cNvPr id="12" name="Google Shape;374;p48">
            <a:extLst>
              <a:ext uri="{FF2B5EF4-FFF2-40B4-BE49-F238E27FC236}">
                <a16:creationId xmlns:a16="http://schemas.microsoft.com/office/drawing/2014/main" id="{95CB9DEA-A0D7-5D40-AB71-32932D70E377}"/>
              </a:ext>
            </a:extLst>
          </p:cNvPr>
          <p:cNvSpPr/>
          <p:nvPr/>
        </p:nvSpPr>
        <p:spPr>
          <a:xfrm rot="10800000" flipH="1">
            <a:off x="523396" y="4995925"/>
            <a:ext cx="135000" cy="135000"/>
          </a:xfrm>
          <a:prstGeom prst="rtTriangle">
            <a:avLst/>
          </a:prstGeom>
          <a:solidFill>
            <a:srgbClr val="001F60"/>
          </a:solidFill>
          <a:ln>
            <a:noFill/>
          </a:ln>
        </p:spPr>
        <p:txBody>
          <a:bodyPr spcFirstLastPara="1" wrap="square" lIns="68569" tIns="68569" rIns="68569" bIns="68569" anchor="ctr" anchorCtr="0">
            <a:noAutofit/>
          </a:bodyPr>
          <a:lstStyle/>
          <a:p>
            <a:r>
              <a:rPr lang="en" sz="1350" dirty="0">
                <a:solidFill>
                  <a:srgbClr val="1D262D"/>
                </a:solidFill>
              </a:rPr>
              <a:t> </a:t>
            </a:r>
            <a:endParaRPr sz="1350" dirty="0">
              <a:solidFill>
                <a:srgbClr val="1D262D"/>
              </a:solidFill>
            </a:endParaRPr>
          </a:p>
        </p:txBody>
      </p:sp>
      <p:sp>
        <p:nvSpPr>
          <p:cNvPr id="13" name="Google Shape;374;p48">
            <a:extLst>
              <a:ext uri="{FF2B5EF4-FFF2-40B4-BE49-F238E27FC236}">
                <a16:creationId xmlns:a16="http://schemas.microsoft.com/office/drawing/2014/main" id="{F48032CF-FB88-4045-A6F9-206B1C2D7083}"/>
              </a:ext>
            </a:extLst>
          </p:cNvPr>
          <p:cNvSpPr/>
          <p:nvPr/>
        </p:nvSpPr>
        <p:spPr>
          <a:xfrm flipH="1">
            <a:off x="8579368" y="6027362"/>
            <a:ext cx="135000" cy="135000"/>
          </a:xfrm>
          <a:prstGeom prst="rtTriangle">
            <a:avLst/>
          </a:prstGeom>
          <a:solidFill>
            <a:srgbClr val="001F60"/>
          </a:solidFill>
          <a:ln>
            <a:noFill/>
          </a:ln>
        </p:spPr>
        <p:txBody>
          <a:bodyPr spcFirstLastPara="1" wrap="square" lIns="68569" tIns="68569" rIns="68569" bIns="68569" anchor="ctr" anchorCtr="0">
            <a:noAutofit/>
          </a:bodyPr>
          <a:lstStyle/>
          <a:p>
            <a:r>
              <a:rPr lang="en" sz="1350" dirty="0">
                <a:solidFill>
                  <a:srgbClr val="1D262D"/>
                </a:solidFill>
              </a:rPr>
              <a:t> </a:t>
            </a:r>
            <a:endParaRPr sz="1350" dirty="0">
              <a:solidFill>
                <a:srgbClr val="1D262D"/>
              </a:solidFill>
            </a:endParaRPr>
          </a:p>
        </p:txBody>
      </p:sp>
      <p:sp>
        <p:nvSpPr>
          <p:cNvPr id="14" name="テキスト ボックス 13">
            <a:extLst>
              <a:ext uri="{FF2B5EF4-FFF2-40B4-BE49-F238E27FC236}">
                <a16:creationId xmlns:a16="http://schemas.microsoft.com/office/drawing/2014/main" id="{94CDD1CD-E97A-3141-857B-54EF46DA6F0B}"/>
              </a:ext>
            </a:extLst>
          </p:cNvPr>
          <p:cNvSpPr txBox="1"/>
          <p:nvPr/>
        </p:nvSpPr>
        <p:spPr>
          <a:xfrm>
            <a:off x="31660" y="5050166"/>
            <a:ext cx="9112341" cy="1031629"/>
          </a:xfrm>
          <a:prstGeom prst="rect">
            <a:avLst/>
          </a:prstGeom>
          <a:noFill/>
        </p:spPr>
        <p:txBody>
          <a:bodyPr wrap="square" rtlCol="0">
            <a:spAutoFit/>
          </a:bodyPr>
          <a:lstStyle>
            <a:defPPr rtl="0">
              <a:defRPr lang="ja-jp"/>
            </a:defPPr>
            <a:lvl1pPr>
              <a:defRPr kumimoji="1" sz="3200">
                <a:latin typeface="BIZ UDP明朝 Medium" panose="02020500000000000000" pitchFamily="18" charset="-128"/>
                <a:ea typeface="BIZ UDP明朝 Medium" panose="02020500000000000000" pitchFamily="18" charset="-128"/>
                <a:cs typeface="AngsanaUPC" panose="020B0502040204020203" pitchFamily="18" charset="-34"/>
              </a:defRPr>
            </a:lvl1pPr>
          </a:lstStyle>
          <a:p>
            <a:pPr algn="ctr">
              <a:lnSpc>
                <a:spcPct val="150000"/>
              </a:lnSpc>
            </a:pPr>
            <a:r>
              <a:rPr lang="ja-JP" altLang="en" sz="1400" b="1">
                <a:solidFill>
                  <a:srgbClr val="EEBB02"/>
                </a:solidFill>
                <a:latin typeface="Yu Gothic" panose="020B0400000000000000" pitchFamily="34" charset="-128"/>
                <a:ea typeface="Yu Gothic" panose="020B0400000000000000" pitchFamily="34" charset="-128"/>
              </a:rPr>
              <a:t>「</a:t>
            </a:r>
            <a:r>
              <a:rPr lang="en" altLang="ja-JP" sz="1400" b="1" dirty="0">
                <a:solidFill>
                  <a:srgbClr val="EEBB02"/>
                </a:solidFill>
                <a:latin typeface="Yu Gothic" panose="020B0400000000000000" pitchFamily="34" charset="-128"/>
                <a:ea typeface="Yu Gothic" panose="020B0400000000000000" pitchFamily="34" charset="-128"/>
              </a:rPr>
              <a:t>IT </a:t>
            </a:r>
            <a:r>
              <a:rPr lang="ja-JP" altLang="en-US" sz="1400" b="1">
                <a:solidFill>
                  <a:srgbClr val="EEBB02"/>
                </a:solidFill>
                <a:latin typeface="Yu Gothic" panose="020B0400000000000000" pitchFamily="34" charset="-128"/>
                <a:ea typeface="Yu Gothic" panose="020B0400000000000000" pitchFamily="34" charset="-128"/>
              </a:rPr>
              <a:t>で業務をクリエイティブに変革し、企業の競争力を圧倒的に加速させる。」</a:t>
            </a:r>
            <a:endParaRPr lang="en-US" altLang="ja-JP" sz="1400" b="1" dirty="0">
              <a:solidFill>
                <a:srgbClr val="EEBB02"/>
              </a:solidFill>
              <a:latin typeface="Yu Gothic" panose="020B0400000000000000" pitchFamily="34" charset="-128"/>
              <a:ea typeface="Yu Gothic" panose="020B0400000000000000" pitchFamily="34" charset="-128"/>
            </a:endParaRPr>
          </a:p>
          <a:p>
            <a:pPr algn="ctr">
              <a:lnSpc>
                <a:spcPct val="150000"/>
              </a:lnSpc>
            </a:pPr>
            <a:r>
              <a:rPr lang="ja-JP" altLang="en-US" sz="1400">
                <a:solidFill>
                  <a:srgbClr val="001F60"/>
                </a:solidFill>
                <a:latin typeface="Yu Gothic" panose="020B0400000000000000" pitchFamily="34" charset="-128"/>
                <a:ea typeface="Yu Gothic" panose="020B0400000000000000" pitchFamily="34" charset="-128"/>
              </a:rPr>
              <a:t>我々リック・アンド・カンパニーの電帳法コンサルティングは、</a:t>
            </a:r>
            <a:r>
              <a:rPr lang="en" altLang="ja-JP" sz="1400" dirty="0">
                <a:solidFill>
                  <a:srgbClr val="001F60"/>
                </a:solidFill>
                <a:latin typeface="Yu Gothic" panose="020B0400000000000000" pitchFamily="34" charset="-128"/>
                <a:ea typeface="Yu Gothic" panose="020B0400000000000000" pitchFamily="34" charset="-128"/>
              </a:rPr>
              <a:t>IT</a:t>
            </a:r>
            <a:r>
              <a:rPr lang="ja-JP" altLang="en-US" sz="1400">
                <a:solidFill>
                  <a:srgbClr val="001F60"/>
                </a:solidFill>
                <a:latin typeface="Yu Gothic" panose="020B0400000000000000" pitchFamily="34" charset="-128"/>
                <a:ea typeface="Yu Gothic" panose="020B0400000000000000" pitchFamily="34" charset="-128"/>
              </a:rPr>
              <a:t>技術を積極的に活用することで、</a:t>
            </a:r>
            <a:br>
              <a:rPr lang="en-US" altLang="ja-JP" sz="1400" dirty="0">
                <a:solidFill>
                  <a:srgbClr val="001F60"/>
                </a:solidFill>
                <a:latin typeface="Yu Gothic" panose="020B0400000000000000" pitchFamily="34" charset="-128"/>
                <a:ea typeface="Yu Gothic" panose="020B0400000000000000" pitchFamily="34" charset="-128"/>
              </a:rPr>
            </a:br>
            <a:r>
              <a:rPr lang="ja-JP" altLang="en-US" sz="1400">
                <a:solidFill>
                  <a:srgbClr val="001F60"/>
                </a:solidFill>
                <a:latin typeface="Yu Gothic" panose="020B0400000000000000" pitchFamily="34" charset="-128"/>
                <a:ea typeface="Yu Gothic" panose="020B0400000000000000" pitchFamily="34" charset="-128"/>
              </a:rPr>
              <a:t>企業のペーパーレス化、デジタル化を推進し、すべての企業にとって「電帳法対応」を常識にします。</a:t>
            </a:r>
          </a:p>
        </p:txBody>
      </p:sp>
      <p:sp>
        <p:nvSpPr>
          <p:cNvPr id="15" name="テキスト ボックス 14">
            <a:extLst>
              <a:ext uri="{FF2B5EF4-FFF2-40B4-BE49-F238E27FC236}">
                <a16:creationId xmlns:a16="http://schemas.microsoft.com/office/drawing/2014/main" id="{AE668245-56DD-BD42-ADA5-5F90E94ACEDF}"/>
              </a:ext>
            </a:extLst>
          </p:cNvPr>
          <p:cNvSpPr txBox="1"/>
          <p:nvPr/>
        </p:nvSpPr>
        <p:spPr>
          <a:xfrm>
            <a:off x="727259" y="1184490"/>
            <a:ext cx="7600312" cy="883768"/>
          </a:xfrm>
          <a:prstGeom prst="rect">
            <a:avLst/>
          </a:prstGeom>
          <a:noFill/>
        </p:spPr>
        <p:txBody>
          <a:bodyPr wrap="square" rtlCol="0">
            <a:spAutoFit/>
          </a:bodyPr>
          <a:lstStyle>
            <a:defPPr rtl="0">
              <a:defRPr lang="ja-jp"/>
            </a:defPPr>
            <a:lvl1pPr>
              <a:defRPr kumimoji="1" sz="3200">
                <a:latin typeface="BIZ UDP明朝 Medium" panose="02020500000000000000" pitchFamily="18" charset="-128"/>
                <a:ea typeface="BIZ UDP明朝 Medium" panose="02020500000000000000" pitchFamily="18" charset="-128"/>
                <a:cs typeface="AngsanaUPC" panose="020B0502040204020203" pitchFamily="18" charset="-34"/>
              </a:defRPr>
            </a:lvl1pPr>
          </a:lstStyle>
          <a:p>
            <a:pPr marL="75008" lvl="1">
              <a:lnSpc>
                <a:spcPct val="150000"/>
              </a:lnSpc>
              <a:tabLst>
                <a:tab pos="229785" algn="l"/>
              </a:tabLst>
            </a:pPr>
            <a:r>
              <a:rPr lang="ja-JP" altLang="en-US" b="1" spc="225">
                <a:solidFill>
                  <a:srgbClr val="001F60"/>
                </a:solidFill>
                <a:latin typeface="Yu Gothic" panose="020B0400000000000000" pitchFamily="34" charset="-128"/>
                <a:ea typeface="Yu Gothic" panose="020B0400000000000000" pitchFamily="34" charset="-128"/>
              </a:rPr>
              <a:t>リック・アンド・カンパニーは</a:t>
            </a:r>
            <a:r>
              <a:rPr lang="ja-JP" altLang="en-US" b="1" spc="225">
                <a:solidFill>
                  <a:srgbClr val="EEBB02"/>
                </a:solidFill>
                <a:latin typeface="Yu Gothic" panose="020B0400000000000000" pitchFamily="34" charset="-128"/>
                <a:ea typeface="Yu Gothic" panose="020B0400000000000000" pitchFamily="34" charset="-128"/>
              </a:rPr>
              <a:t>電帳法対応コンサルティング</a:t>
            </a:r>
            <a:r>
              <a:rPr lang="ja-JP" altLang="en-US" b="1" spc="225">
                <a:solidFill>
                  <a:srgbClr val="001F60"/>
                </a:solidFill>
                <a:latin typeface="Yu Gothic" panose="020B0400000000000000" pitchFamily="34" charset="-128"/>
                <a:ea typeface="Yu Gothic" panose="020B0400000000000000" pitchFamily="34" charset="-128"/>
              </a:rPr>
              <a:t>に</a:t>
            </a:r>
            <a:br>
              <a:rPr lang="ja-JP" altLang="en-US" b="1" spc="225">
                <a:solidFill>
                  <a:srgbClr val="001F60"/>
                </a:solidFill>
                <a:latin typeface="Yu Gothic" panose="020B0400000000000000" pitchFamily="34" charset="-128"/>
                <a:ea typeface="Yu Gothic" panose="020B0400000000000000" pitchFamily="34" charset="-128"/>
              </a:rPr>
            </a:br>
            <a:r>
              <a:rPr lang="ja-JP" altLang="en-US" b="1" spc="225">
                <a:solidFill>
                  <a:srgbClr val="001F60"/>
                </a:solidFill>
                <a:latin typeface="Yu Gothic" panose="020B0400000000000000" pitchFamily="34" charset="-128"/>
                <a:ea typeface="Yu Gothic" panose="020B0400000000000000" pitchFamily="34" charset="-128"/>
              </a:rPr>
              <a:t>特化した業務変革のプロフェッショナル集団です。</a:t>
            </a:r>
          </a:p>
        </p:txBody>
      </p:sp>
      <p:sp>
        <p:nvSpPr>
          <p:cNvPr id="16" name="Google Shape;374;p48">
            <a:extLst>
              <a:ext uri="{FF2B5EF4-FFF2-40B4-BE49-F238E27FC236}">
                <a16:creationId xmlns:a16="http://schemas.microsoft.com/office/drawing/2014/main" id="{07BA2714-45D2-AE41-BF59-0546646B03DF}"/>
              </a:ext>
            </a:extLst>
          </p:cNvPr>
          <p:cNvSpPr/>
          <p:nvPr/>
        </p:nvSpPr>
        <p:spPr>
          <a:xfrm rot="10800000" flipH="1">
            <a:off x="678218" y="1213649"/>
            <a:ext cx="135000" cy="135000"/>
          </a:xfrm>
          <a:prstGeom prst="rtTriangle">
            <a:avLst/>
          </a:prstGeom>
          <a:solidFill>
            <a:srgbClr val="001F60"/>
          </a:solidFill>
          <a:ln>
            <a:noFill/>
          </a:ln>
        </p:spPr>
        <p:txBody>
          <a:bodyPr spcFirstLastPara="1" wrap="square" lIns="68569" tIns="68569" rIns="68569" bIns="68569" anchor="ctr" anchorCtr="0">
            <a:noAutofit/>
          </a:bodyPr>
          <a:lstStyle/>
          <a:p>
            <a:r>
              <a:rPr lang="en" sz="1350" dirty="0">
                <a:solidFill>
                  <a:srgbClr val="1D262D"/>
                </a:solidFill>
              </a:rPr>
              <a:t> </a:t>
            </a:r>
            <a:endParaRPr sz="1350" dirty="0">
              <a:solidFill>
                <a:srgbClr val="1D262D"/>
              </a:solidFill>
            </a:endParaRPr>
          </a:p>
        </p:txBody>
      </p:sp>
    </p:spTree>
    <p:extLst>
      <p:ext uri="{BB962C8B-B14F-4D97-AF65-F5344CB8AC3E}">
        <p14:creationId xmlns:p14="http://schemas.microsoft.com/office/powerpoint/2010/main" val="2035905991"/>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9A12521-B712-9040-A286-E760DB19332E}"/>
              </a:ext>
            </a:extLst>
          </p:cNvPr>
          <p:cNvSpPr>
            <a:spLocks noGrp="1"/>
          </p:cNvSpPr>
          <p:nvPr>
            <p:ph type="title"/>
          </p:nvPr>
        </p:nvSpPr>
        <p:spPr/>
        <p:txBody>
          <a:bodyPr/>
          <a:lstStyle/>
          <a:p>
            <a:r>
              <a:rPr kumimoji="1" lang="ja-JP" altLang="en-US">
                <a:solidFill>
                  <a:srgbClr val="001E60"/>
                </a:solidFill>
              </a:rPr>
              <a:t>リック・アンド・カンパニーグループのご紹介</a:t>
            </a:r>
          </a:p>
        </p:txBody>
      </p:sp>
      <p:sp>
        <p:nvSpPr>
          <p:cNvPr id="15" name="テキスト ボックス 14">
            <a:extLst>
              <a:ext uri="{FF2B5EF4-FFF2-40B4-BE49-F238E27FC236}">
                <a16:creationId xmlns:a16="http://schemas.microsoft.com/office/drawing/2014/main" id="{2019ECA1-CD21-544A-A17C-8D05DB49FFA3}"/>
              </a:ext>
            </a:extLst>
          </p:cNvPr>
          <p:cNvSpPr txBox="1"/>
          <p:nvPr/>
        </p:nvSpPr>
        <p:spPr>
          <a:xfrm>
            <a:off x="318242" y="5329808"/>
            <a:ext cx="1674389" cy="833032"/>
          </a:xfrm>
          <a:prstGeom prst="rect">
            <a:avLst/>
          </a:prstGeom>
          <a:noFill/>
        </p:spPr>
        <p:txBody>
          <a:bodyPr vert="horz" wrap="square" rtlCol="0" anchor="t">
            <a:noAutofit/>
          </a:bodyPr>
          <a:lstStyle/>
          <a:p>
            <a:pPr lvl="1" indent="-203592"/>
            <a:r>
              <a:rPr lang="ja-JP" altLang="en-US" sz="675" spc="225">
                <a:solidFill>
                  <a:srgbClr val="001F60"/>
                </a:solidFill>
                <a:latin typeface="Yu Gothic" panose="020B0400000000000000" pitchFamily="34" charset="-128"/>
                <a:ea typeface="Yu Gothic" panose="020B0400000000000000" pitchFamily="34" charset="-128"/>
              </a:rPr>
              <a:t>代表</a:t>
            </a:r>
            <a:r>
              <a:rPr lang="en-US" altLang="ja-JP" sz="675" spc="225" dirty="0">
                <a:solidFill>
                  <a:srgbClr val="001F60"/>
                </a:solidFill>
                <a:latin typeface="Yu Gothic" panose="020B0400000000000000" pitchFamily="34" charset="-128"/>
                <a:ea typeface="Yu Gothic" panose="020B0400000000000000" pitchFamily="34" charset="-128"/>
              </a:rPr>
              <a:t>CEO/</a:t>
            </a:r>
            <a:r>
              <a:rPr lang="ja-JP" altLang="en-US" sz="675" spc="225">
                <a:solidFill>
                  <a:srgbClr val="001F60"/>
                </a:solidFill>
                <a:latin typeface="Yu Gothic" panose="020B0400000000000000" pitchFamily="34" charset="-128"/>
                <a:ea typeface="Yu Gothic" panose="020B0400000000000000" pitchFamily="34" charset="-128"/>
              </a:rPr>
              <a:t>公認会計士</a:t>
            </a:r>
            <a:endParaRPr lang="en-US" altLang="ja-JP" sz="825" spc="225" dirty="0">
              <a:solidFill>
                <a:srgbClr val="001F60"/>
              </a:solidFill>
              <a:latin typeface="Yu Gothic" panose="020B0400000000000000" pitchFamily="34" charset="-128"/>
              <a:ea typeface="Yu Gothic" panose="020B0400000000000000" pitchFamily="34" charset="-128"/>
            </a:endParaRPr>
          </a:p>
          <a:p>
            <a:pPr lvl="1" indent="-203592">
              <a:lnSpc>
                <a:spcPct val="200000"/>
              </a:lnSpc>
            </a:pPr>
            <a:r>
              <a:rPr lang="ja-JP" altLang="en-US" sz="525" spc="225">
                <a:solidFill>
                  <a:srgbClr val="001F60"/>
                </a:solidFill>
                <a:latin typeface="Yu Gothic" panose="020B0400000000000000" pitchFamily="34" charset="-128"/>
                <a:ea typeface="Yu Gothic" panose="020B0400000000000000" pitchFamily="34" charset="-128"/>
              </a:rPr>
              <a:t>さいとうよしあき</a:t>
            </a:r>
            <a:endParaRPr lang="en-US" altLang="ja-JP" sz="525" spc="225" dirty="0">
              <a:solidFill>
                <a:srgbClr val="001F60"/>
              </a:solidFill>
              <a:latin typeface="Yu Gothic" panose="020B0400000000000000" pitchFamily="34" charset="-128"/>
              <a:ea typeface="Yu Gothic" panose="020B0400000000000000" pitchFamily="34" charset="-128"/>
            </a:endParaRPr>
          </a:p>
          <a:p>
            <a:pPr lvl="1" indent="-203592"/>
            <a:r>
              <a:rPr lang="ja-JP" altLang="en-US" sz="1050" spc="450">
                <a:solidFill>
                  <a:srgbClr val="001F60"/>
                </a:solidFill>
                <a:latin typeface="Yu Gothic" panose="020B0400000000000000" pitchFamily="34" charset="-128"/>
                <a:ea typeface="Yu Gothic" panose="020B0400000000000000" pitchFamily="34" charset="-128"/>
              </a:rPr>
              <a:t>齊藤佳明</a:t>
            </a:r>
            <a:endParaRPr lang="en-US" altLang="ja-JP" sz="1050" spc="450" dirty="0">
              <a:solidFill>
                <a:srgbClr val="001F60"/>
              </a:solidFill>
              <a:latin typeface="Yu Gothic" panose="020B0400000000000000" pitchFamily="34" charset="-128"/>
              <a:ea typeface="Yu Gothic" panose="020B0400000000000000" pitchFamily="34" charset="-128"/>
            </a:endParaRPr>
          </a:p>
        </p:txBody>
      </p:sp>
      <p:pic>
        <p:nvPicPr>
          <p:cNvPr id="16" name="図 15" descr="スーツを着た男性&#10;&#10;自動的に生成された説明">
            <a:extLst>
              <a:ext uri="{FF2B5EF4-FFF2-40B4-BE49-F238E27FC236}">
                <a16:creationId xmlns:a16="http://schemas.microsoft.com/office/drawing/2014/main" id="{23671BDA-7573-004D-8970-6092151AC39A}"/>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26740" y="3880267"/>
            <a:ext cx="1341489" cy="1431415"/>
          </a:xfrm>
          <a:prstGeom prst="rect">
            <a:avLst/>
          </a:prstGeom>
        </p:spPr>
      </p:pic>
      <p:sp>
        <p:nvSpPr>
          <p:cNvPr id="17" name="テキスト ボックス 16">
            <a:extLst>
              <a:ext uri="{FF2B5EF4-FFF2-40B4-BE49-F238E27FC236}">
                <a16:creationId xmlns:a16="http://schemas.microsoft.com/office/drawing/2014/main" id="{2BFDF7DF-81DD-474C-A7A9-035DA223DF4C}"/>
              </a:ext>
            </a:extLst>
          </p:cNvPr>
          <p:cNvSpPr txBox="1"/>
          <p:nvPr/>
        </p:nvSpPr>
        <p:spPr>
          <a:xfrm>
            <a:off x="727259" y="833536"/>
            <a:ext cx="7071138" cy="883768"/>
          </a:xfrm>
          <a:prstGeom prst="rect">
            <a:avLst/>
          </a:prstGeom>
          <a:noFill/>
        </p:spPr>
        <p:txBody>
          <a:bodyPr wrap="square" rtlCol="0">
            <a:spAutoFit/>
          </a:bodyPr>
          <a:lstStyle>
            <a:defPPr rtl="0">
              <a:defRPr lang="ja-jp"/>
            </a:defPPr>
            <a:lvl1pPr>
              <a:defRPr kumimoji="1" sz="3200">
                <a:latin typeface="BIZ UDP明朝 Medium" panose="02020500000000000000" pitchFamily="18" charset="-128"/>
                <a:ea typeface="BIZ UDP明朝 Medium" panose="02020500000000000000" pitchFamily="18" charset="-128"/>
                <a:cs typeface="AngsanaUPC" panose="020B0502040204020203" pitchFamily="18" charset="-34"/>
              </a:defRPr>
            </a:lvl1pPr>
          </a:lstStyle>
          <a:p>
            <a:pPr marL="75008" lvl="1">
              <a:lnSpc>
                <a:spcPct val="150000"/>
              </a:lnSpc>
              <a:tabLst>
                <a:tab pos="229785" algn="l"/>
              </a:tabLst>
            </a:pPr>
            <a:r>
              <a:rPr lang="ja-JP" altLang="en-US" b="1" spc="225">
                <a:solidFill>
                  <a:srgbClr val="001F60"/>
                </a:solidFill>
                <a:latin typeface="Yu Gothic" panose="020B0400000000000000" pitchFamily="34" charset="-128"/>
                <a:ea typeface="Yu Gothic" panose="020B0400000000000000" pitchFamily="34" charset="-128"/>
              </a:rPr>
              <a:t>まだまだ日本の企業の競争力はあがる。</a:t>
            </a:r>
            <a:endParaRPr lang="en-US" altLang="ja-JP" b="1" spc="225" dirty="0">
              <a:solidFill>
                <a:srgbClr val="001F60"/>
              </a:solidFill>
              <a:latin typeface="Yu Gothic" panose="020B0400000000000000" pitchFamily="34" charset="-128"/>
              <a:ea typeface="Yu Gothic" panose="020B0400000000000000" pitchFamily="34" charset="-128"/>
            </a:endParaRPr>
          </a:p>
          <a:p>
            <a:pPr marL="75008" lvl="1">
              <a:lnSpc>
                <a:spcPct val="150000"/>
              </a:lnSpc>
              <a:tabLst>
                <a:tab pos="229785" algn="l"/>
              </a:tabLst>
            </a:pPr>
            <a:r>
              <a:rPr lang="ja-JP" altLang="en-US" b="1" spc="225">
                <a:solidFill>
                  <a:srgbClr val="001F60"/>
                </a:solidFill>
                <a:latin typeface="Yu Gothic" panose="020B0400000000000000" pitchFamily="34" charset="-128"/>
                <a:ea typeface="Yu Gothic" panose="020B0400000000000000" pitchFamily="34" charset="-128"/>
              </a:rPr>
              <a:t>そのための</a:t>
            </a:r>
            <a:r>
              <a:rPr lang="ja-JP" altLang="en-US" b="1" spc="225">
                <a:solidFill>
                  <a:srgbClr val="001E60"/>
                </a:solidFill>
                <a:latin typeface="Yu Gothic" panose="020B0400000000000000" pitchFamily="34" charset="-128"/>
                <a:ea typeface="Yu Gothic" panose="020B0400000000000000" pitchFamily="34" charset="-128"/>
              </a:rPr>
              <a:t>第</a:t>
            </a:r>
            <a:r>
              <a:rPr lang="en-US" altLang="ja-JP" b="1" spc="225" dirty="0">
                <a:solidFill>
                  <a:srgbClr val="001E60"/>
                </a:solidFill>
                <a:latin typeface="Yu Gothic" panose="020B0400000000000000" pitchFamily="34" charset="-128"/>
                <a:ea typeface="Yu Gothic" panose="020B0400000000000000" pitchFamily="34" charset="-128"/>
              </a:rPr>
              <a:t>1</a:t>
            </a:r>
            <a:r>
              <a:rPr lang="ja-JP" altLang="en-US" b="1" spc="225">
                <a:solidFill>
                  <a:srgbClr val="001E60"/>
                </a:solidFill>
                <a:latin typeface="Yu Gothic" panose="020B0400000000000000" pitchFamily="34" charset="-128"/>
                <a:ea typeface="Yu Gothic" panose="020B0400000000000000" pitchFamily="34" charset="-128"/>
              </a:rPr>
              <a:t>歩としての</a:t>
            </a:r>
            <a:r>
              <a:rPr lang="ja-JP" altLang="en-US" b="1" spc="225">
                <a:solidFill>
                  <a:srgbClr val="EEBB02"/>
                </a:solidFill>
                <a:latin typeface="Yu Gothic" panose="020B0400000000000000" pitchFamily="34" charset="-128"/>
                <a:ea typeface="Yu Gothic" panose="020B0400000000000000" pitchFamily="34" charset="-128"/>
              </a:rPr>
              <a:t>電帳法対応</a:t>
            </a:r>
            <a:r>
              <a:rPr lang="ja-JP" altLang="en-US" b="1" spc="225">
                <a:solidFill>
                  <a:srgbClr val="001F60"/>
                </a:solidFill>
                <a:latin typeface="Yu Gothic" panose="020B0400000000000000" pitchFamily="34" charset="-128"/>
                <a:ea typeface="Yu Gothic" panose="020B0400000000000000" pitchFamily="34" charset="-128"/>
              </a:rPr>
              <a:t>だと考えています。</a:t>
            </a:r>
          </a:p>
        </p:txBody>
      </p:sp>
      <p:sp>
        <p:nvSpPr>
          <p:cNvPr id="18" name="Google Shape;374;p48">
            <a:extLst>
              <a:ext uri="{FF2B5EF4-FFF2-40B4-BE49-F238E27FC236}">
                <a16:creationId xmlns:a16="http://schemas.microsoft.com/office/drawing/2014/main" id="{A35CC494-A739-B941-B69C-1C5C3A003A52}"/>
              </a:ext>
            </a:extLst>
          </p:cNvPr>
          <p:cNvSpPr/>
          <p:nvPr/>
        </p:nvSpPr>
        <p:spPr>
          <a:xfrm rot="10800000" flipH="1">
            <a:off x="678218" y="862695"/>
            <a:ext cx="135000" cy="135000"/>
          </a:xfrm>
          <a:prstGeom prst="rtTriangle">
            <a:avLst/>
          </a:prstGeom>
          <a:solidFill>
            <a:srgbClr val="001F60"/>
          </a:solidFill>
          <a:ln>
            <a:noFill/>
          </a:ln>
        </p:spPr>
        <p:txBody>
          <a:bodyPr spcFirstLastPara="1" wrap="square" lIns="68569" tIns="68569" rIns="68569" bIns="68569" anchor="ctr" anchorCtr="0">
            <a:noAutofit/>
          </a:bodyPr>
          <a:lstStyle/>
          <a:p>
            <a:r>
              <a:rPr lang="en" sz="1350" dirty="0">
                <a:solidFill>
                  <a:srgbClr val="1D262D"/>
                </a:solidFill>
              </a:rPr>
              <a:t> </a:t>
            </a:r>
            <a:endParaRPr sz="1350" dirty="0">
              <a:solidFill>
                <a:srgbClr val="1D262D"/>
              </a:solidFill>
            </a:endParaRPr>
          </a:p>
        </p:txBody>
      </p:sp>
      <p:sp>
        <p:nvSpPr>
          <p:cNvPr id="20" name="テキスト ボックス 19">
            <a:extLst>
              <a:ext uri="{FF2B5EF4-FFF2-40B4-BE49-F238E27FC236}">
                <a16:creationId xmlns:a16="http://schemas.microsoft.com/office/drawing/2014/main" id="{5D404CA3-692E-6749-A1EA-E9EB5254FD18}"/>
              </a:ext>
            </a:extLst>
          </p:cNvPr>
          <p:cNvSpPr txBox="1"/>
          <p:nvPr/>
        </p:nvSpPr>
        <p:spPr>
          <a:xfrm>
            <a:off x="4055961" y="5856987"/>
            <a:ext cx="3070395" cy="611706"/>
          </a:xfrm>
          <a:prstGeom prst="rect">
            <a:avLst/>
          </a:prstGeom>
          <a:noFill/>
        </p:spPr>
        <p:txBody>
          <a:bodyPr wrap="square" rtlCol="0" anchor="b">
            <a:spAutoFit/>
          </a:bodyPr>
          <a:lstStyle/>
          <a:p>
            <a:pPr algn="just"/>
            <a:r>
              <a:rPr lang="ja-JP" altLang="en-US" sz="675">
                <a:solidFill>
                  <a:schemeClr val="tx1">
                    <a:lumMod val="75000"/>
                    <a:lumOff val="25000"/>
                  </a:schemeClr>
                </a:solidFill>
                <a:latin typeface="+mn-ea"/>
              </a:rPr>
              <a:t>左</a:t>
            </a:r>
            <a:r>
              <a:rPr lang="en-US" altLang="ja-JP" sz="675" dirty="0">
                <a:solidFill>
                  <a:schemeClr val="tx1">
                    <a:lumMod val="75000"/>
                    <a:lumOff val="25000"/>
                  </a:schemeClr>
                </a:solidFill>
                <a:latin typeface="+mn-ea"/>
              </a:rPr>
              <a:t>/</a:t>
            </a:r>
            <a:r>
              <a:rPr lang="ja-JP" altLang="en-US" sz="675">
                <a:solidFill>
                  <a:schemeClr val="tx1">
                    <a:lumMod val="75000"/>
                    <a:lumOff val="25000"/>
                  </a:schemeClr>
                </a:solidFill>
                <a:latin typeface="+mn-ea"/>
              </a:rPr>
              <a:t>株式会社ディスクロージャー＆ＩＲ総合研究所（宝印刷株式会社グループ）「</a:t>
            </a:r>
            <a:r>
              <a:rPr lang="en-US" altLang="ja-JP" sz="675" dirty="0">
                <a:solidFill>
                  <a:schemeClr val="tx1">
                    <a:lumMod val="75000"/>
                    <a:lumOff val="25000"/>
                  </a:schemeClr>
                </a:solidFill>
                <a:latin typeface="+mn-ea"/>
              </a:rPr>
              <a:t>Disclosure &amp; IR</a:t>
            </a:r>
            <a:r>
              <a:rPr lang="ja-JP" altLang="en-US" sz="675">
                <a:solidFill>
                  <a:schemeClr val="tx1">
                    <a:lumMod val="75000"/>
                    <a:lumOff val="25000"/>
                  </a:schemeClr>
                </a:solidFill>
                <a:latin typeface="+mn-ea"/>
              </a:rPr>
              <a:t>誌」</a:t>
            </a:r>
            <a:r>
              <a:rPr lang="en-US" altLang="ja-JP" sz="675" dirty="0">
                <a:solidFill>
                  <a:schemeClr val="tx1">
                    <a:lumMod val="75000"/>
                    <a:lumOff val="25000"/>
                  </a:schemeClr>
                </a:solidFill>
                <a:latin typeface="+mn-ea"/>
              </a:rPr>
              <a:t>2021</a:t>
            </a:r>
            <a:r>
              <a:rPr lang="ja-JP" altLang="en-US" sz="675">
                <a:solidFill>
                  <a:schemeClr val="tx1">
                    <a:lumMod val="75000"/>
                    <a:lumOff val="25000"/>
                  </a:schemeClr>
                </a:solidFill>
                <a:latin typeface="+mn-ea"/>
              </a:rPr>
              <a:t>年</a:t>
            </a:r>
            <a:r>
              <a:rPr lang="en-US" altLang="ja-JP" sz="675" dirty="0">
                <a:solidFill>
                  <a:schemeClr val="tx1">
                    <a:lumMod val="75000"/>
                    <a:lumOff val="25000"/>
                  </a:schemeClr>
                </a:solidFill>
                <a:latin typeface="+mn-ea"/>
              </a:rPr>
              <a:t>2</a:t>
            </a:r>
            <a:r>
              <a:rPr lang="ja-JP" altLang="en-US" sz="675">
                <a:solidFill>
                  <a:schemeClr val="tx1">
                    <a:lumMod val="75000"/>
                    <a:lumOff val="25000"/>
                  </a:schemeClr>
                </a:solidFill>
                <a:latin typeface="+mn-ea"/>
              </a:rPr>
              <a:t>月号「令和</a:t>
            </a:r>
            <a:r>
              <a:rPr lang="en-US" altLang="ja-JP" sz="675" dirty="0">
                <a:solidFill>
                  <a:schemeClr val="tx1">
                    <a:lumMod val="75000"/>
                    <a:lumOff val="25000"/>
                  </a:schemeClr>
                </a:solidFill>
                <a:latin typeface="+mn-ea"/>
              </a:rPr>
              <a:t>4</a:t>
            </a:r>
            <a:r>
              <a:rPr lang="ja-JP" altLang="en-US" sz="675">
                <a:solidFill>
                  <a:schemeClr val="tx1">
                    <a:lumMod val="75000"/>
                    <a:lumOff val="25000"/>
                  </a:schemeClr>
                </a:solidFill>
                <a:latin typeface="+mn-ea"/>
              </a:rPr>
              <a:t>年度改正後の電子帳簿保存法対応の姿と実務上の論点」</a:t>
            </a:r>
          </a:p>
          <a:p>
            <a:pPr algn="just"/>
            <a:r>
              <a:rPr lang="ja-JP" altLang="en-US" sz="675">
                <a:solidFill>
                  <a:schemeClr val="tx1">
                    <a:lumMod val="75000"/>
                    <a:lumOff val="25000"/>
                  </a:schemeClr>
                </a:solidFill>
                <a:latin typeface="+mn-ea"/>
              </a:rPr>
              <a:t>右</a:t>
            </a:r>
            <a:r>
              <a:rPr lang="en-US" altLang="ja-JP" sz="675" dirty="0">
                <a:solidFill>
                  <a:schemeClr val="tx1">
                    <a:lumMod val="75000"/>
                    <a:lumOff val="25000"/>
                  </a:schemeClr>
                </a:solidFill>
                <a:latin typeface="+mn-ea"/>
              </a:rPr>
              <a:t>/</a:t>
            </a:r>
            <a:r>
              <a:rPr lang="ja-JP" altLang="en-US" sz="675">
                <a:solidFill>
                  <a:schemeClr val="tx1">
                    <a:lumMod val="75000"/>
                    <a:lumOff val="25000"/>
                  </a:schemeClr>
                </a:solidFill>
                <a:latin typeface="+mn-ea"/>
              </a:rPr>
              <a:t>中央経済社「</a:t>
            </a:r>
            <a:r>
              <a:rPr lang="en-US" altLang="ja-JP" sz="675" dirty="0">
                <a:solidFill>
                  <a:schemeClr val="tx1">
                    <a:lumMod val="75000"/>
                    <a:lumOff val="25000"/>
                  </a:schemeClr>
                </a:solidFill>
                <a:latin typeface="+mn-ea"/>
              </a:rPr>
              <a:t>Accounting </a:t>
            </a:r>
            <a:r>
              <a:rPr lang="ja-JP" altLang="en-US" sz="675">
                <a:solidFill>
                  <a:schemeClr val="tx1">
                    <a:lumMod val="75000"/>
                    <a:lumOff val="25000"/>
                  </a:schemeClr>
                </a:solidFill>
                <a:latin typeface="+mn-ea"/>
              </a:rPr>
              <a:t>企業会計」</a:t>
            </a:r>
            <a:r>
              <a:rPr lang="en-US" altLang="ja-JP" sz="675" dirty="0">
                <a:solidFill>
                  <a:schemeClr val="tx1">
                    <a:lumMod val="75000"/>
                    <a:lumOff val="25000"/>
                  </a:schemeClr>
                </a:solidFill>
                <a:latin typeface="+mn-ea"/>
              </a:rPr>
              <a:t>2020</a:t>
            </a:r>
            <a:r>
              <a:rPr lang="ja-JP" altLang="en-US" sz="675">
                <a:solidFill>
                  <a:schemeClr val="tx1">
                    <a:lumMod val="75000"/>
                    <a:lumOff val="25000"/>
                  </a:schemeClr>
                </a:solidFill>
                <a:latin typeface="+mn-ea"/>
              </a:rPr>
              <a:t>年</a:t>
            </a:r>
            <a:r>
              <a:rPr lang="en-US" altLang="ja-JP" sz="675" dirty="0">
                <a:solidFill>
                  <a:schemeClr val="tx1">
                    <a:lumMod val="75000"/>
                    <a:lumOff val="25000"/>
                  </a:schemeClr>
                </a:solidFill>
                <a:latin typeface="+mn-ea"/>
              </a:rPr>
              <a:t>8</a:t>
            </a:r>
            <a:r>
              <a:rPr lang="ja-JP" altLang="en-US" sz="675">
                <a:solidFill>
                  <a:schemeClr val="tx1">
                    <a:lumMod val="75000"/>
                    <a:lumOff val="25000"/>
                  </a:schemeClr>
                </a:solidFill>
                <a:latin typeface="+mn-ea"/>
              </a:rPr>
              <a:t>月号　時事解説「ペーパレス化のメリットを最大限に！電子帳簿保存法の対応ポイント」</a:t>
            </a:r>
            <a:endParaRPr lang="en-US" altLang="ja-JP" sz="675" dirty="0">
              <a:solidFill>
                <a:schemeClr val="tx1">
                  <a:lumMod val="75000"/>
                  <a:lumOff val="25000"/>
                </a:schemeClr>
              </a:solidFill>
              <a:latin typeface="+mn-ea"/>
            </a:endParaRPr>
          </a:p>
        </p:txBody>
      </p:sp>
      <p:pic>
        <p:nvPicPr>
          <p:cNvPr id="22" name="Picture 2">
            <a:extLst>
              <a:ext uri="{FF2B5EF4-FFF2-40B4-BE49-F238E27FC236}">
                <a16:creationId xmlns:a16="http://schemas.microsoft.com/office/drawing/2014/main" id="{66AFA488-39FD-CF43-B2A5-00483B302CB9}"/>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7908769" y="5424176"/>
            <a:ext cx="694983" cy="986875"/>
          </a:xfrm>
          <a:prstGeom prst="rect">
            <a:avLst/>
          </a:prstGeom>
          <a:noFill/>
          <a:ln>
            <a:solidFill>
              <a:schemeClr val="tx1">
                <a:lumMod val="75000"/>
                <a:lumOff val="25000"/>
              </a:schemeClr>
            </a:solidFill>
          </a:ln>
          <a:extLst>
            <a:ext uri="{909E8E84-426E-40DD-AFC4-6F175D3DCCD1}">
              <a14:hiddenFill xmlns:a14="http://schemas.microsoft.com/office/drawing/2010/main">
                <a:solidFill>
                  <a:srgbClr val="FFFFFF"/>
                </a:solidFill>
              </a14:hiddenFill>
            </a:ext>
          </a:extLst>
        </p:spPr>
      </p:pic>
      <p:pic>
        <p:nvPicPr>
          <p:cNvPr id="23" name="図 22" descr="テキスト&#10;&#10;中程度の精度で自動的に生成された説明">
            <a:extLst>
              <a:ext uri="{FF2B5EF4-FFF2-40B4-BE49-F238E27FC236}">
                <a16:creationId xmlns:a16="http://schemas.microsoft.com/office/drawing/2014/main" id="{CA9D3DA9-EAB9-1A40-A43C-9CEC54F90098}"/>
              </a:ext>
            </a:extLst>
          </p:cNvPr>
          <p:cNvPicPr>
            <a:picLocks noChangeAspect="1"/>
          </p:cNvPicPr>
          <p:nvPr/>
        </p:nvPicPr>
        <p:blipFill>
          <a:blip r:embed="rId5" cstate="print">
            <a:extLst>
              <a:ext uri="{BEBA8EAE-BF5A-486C-A8C5-ECC9F3942E4B}">
                <a14:imgProps xmlns:a14="http://schemas.microsoft.com/office/drawing/2010/main">
                  <a14:imgLayer r:embed="rId6">
                    <a14:imgEffect>
                      <a14:sharpenSoften amount="14000"/>
                    </a14:imgEffect>
                    <a14:imgEffect>
                      <a14:colorTemperature colorTemp="7748"/>
                    </a14:imgEffect>
                    <a14:imgEffect>
                      <a14:saturation sat="158000"/>
                    </a14:imgEffect>
                    <a14:imgEffect>
                      <a14:brightnessContrast bright="27000" contrast="59000"/>
                    </a14:imgEffect>
                  </a14:imgLayer>
                </a14:imgProps>
              </a:ext>
              <a:ext uri="{28A0092B-C50C-407E-A947-70E740481C1C}">
                <a14:useLocalDpi xmlns:a14="http://schemas.microsoft.com/office/drawing/2010/main"/>
              </a:ext>
            </a:extLst>
          </a:blip>
          <a:stretch>
            <a:fillRect/>
          </a:stretch>
        </p:blipFill>
        <p:spPr>
          <a:xfrm>
            <a:off x="7126357" y="5424174"/>
            <a:ext cx="698357" cy="986876"/>
          </a:xfrm>
          <a:prstGeom prst="rect">
            <a:avLst/>
          </a:prstGeom>
          <a:ln>
            <a:solidFill>
              <a:schemeClr val="tx1">
                <a:lumMod val="50000"/>
                <a:lumOff val="50000"/>
              </a:schemeClr>
            </a:solidFill>
          </a:ln>
        </p:spPr>
      </p:pic>
      <p:sp>
        <p:nvSpPr>
          <p:cNvPr id="35" name="テキスト ボックス 34">
            <a:extLst>
              <a:ext uri="{FF2B5EF4-FFF2-40B4-BE49-F238E27FC236}">
                <a16:creationId xmlns:a16="http://schemas.microsoft.com/office/drawing/2014/main" id="{1AEB09D4-40C1-3C4E-9B5D-41806939CAA4}"/>
              </a:ext>
            </a:extLst>
          </p:cNvPr>
          <p:cNvSpPr txBox="1"/>
          <p:nvPr/>
        </p:nvSpPr>
        <p:spPr>
          <a:xfrm>
            <a:off x="585177" y="1843526"/>
            <a:ext cx="2517731" cy="1431415"/>
          </a:xfrm>
          <a:prstGeom prst="rect">
            <a:avLst/>
          </a:prstGeom>
          <a:solidFill>
            <a:srgbClr val="001F60"/>
          </a:solidFill>
        </p:spPr>
        <p:txBody>
          <a:bodyPr wrap="square" rtlCol="0" anchor="ctr">
            <a:noAutofit/>
          </a:bodyPr>
          <a:lstStyle/>
          <a:p>
            <a:pPr indent="6251" algn="ctr">
              <a:lnSpc>
                <a:spcPct val="150000"/>
              </a:lnSpc>
            </a:pPr>
            <a:r>
              <a:rPr lang="ja-JP" altLang="en-US" sz="1350" b="1" spc="169">
                <a:solidFill>
                  <a:srgbClr val="EEBB02"/>
                </a:solidFill>
                <a:latin typeface="Yu Gothic" panose="020B0400000000000000" pitchFamily="34" charset="-128"/>
                <a:ea typeface="Yu Gothic" panose="020B0400000000000000" pitchFamily="34" charset="-128"/>
              </a:rPr>
              <a:t>リックの使命</a:t>
            </a:r>
            <a:endParaRPr lang="en-US" altLang="ja-JP" sz="1350" b="1" spc="169" dirty="0">
              <a:solidFill>
                <a:srgbClr val="EEBB02"/>
              </a:solidFill>
              <a:latin typeface="Yu Gothic" panose="020B0400000000000000" pitchFamily="34" charset="-128"/>
              <a:ea typeface="Yu Gothic" panose="020B0400000000000000" pitchFamily="34" charset="-128"/>
            </a:endParaRPr>
          </a:p>
          <a:p>
            <a:pPr algn="ctr">
              <a:lnSpc>
                <a:spcPct val="150000"/>
              </a:lnSpc>
            </a:pPr>
            <a:r>
              <a:rPr lang="en-US" altLang="ja-JP" sz="1350" b="1" spc="169" dirty="0">
                <a:solidFill>
                  <a:schemeClr val="bg1"/>
                </a:solidFill>
                <a:latin typeface="Yu Gothic" panose="020B0400000000000000" pitchFamily="34" charset="-128"/>
                <a:ea typeface="Yu Gothic" panose="020B0400000000000000" pitchFamily="34" charset="-128"/>
              </a:rPr>
              <a:t> </a:t>
            </a:r>
            <a:r>
              <a:rPr lang="ja-JP" altLang="en-US" sz="1350" b="1" spc="169">
                <a:solidFill>
                  <a:schemeClr val="bg1"/>
                </a:solidFill>
                <a:latin typeface="Yu Gothic" panose="020B0400000000000000" pitchFamily="34" charset="-128"/>
                <a:ea typeface="Yu Gothic" panose="020B0400000000000000" pitchFamily="34" charset="-128"/>
              </a:rPr>
              <a:t>電帳法をもっと身近に。</a:t>
            </a:r>
            <a:endParaRPr lang="en-US" altLang="ja-JP" sz="1350" b="1" spc="169" dirty="0">
              <a:solidFill>
                <a:schemeClr val="bg1"/>
              </a:solidFill>
              <a:latin typeface="Yu Gothic" panose="020B0400000000000000" pitchFamily="34" charset="-128"/>
              <a:ea typeface="Yu Gothic" panose="020B0400000000000000" pitchFamily="34" charset="-128"/>
            </a:endParaRPr>
          </a:p>
          <a:p>
            <a:pPr algn="ctr">
              <a:lnSpc>
                <a:spcPct val="150000"/>
              </a:lnSpc>
            </a:pPr>
            <a:r>
              <a:rPr lang="ja-JP" altLang="en-US" sz="1350" b="1" spc="169">
                <a:solidFill>
                  <a:schemeClr val="bg1"/>
                </a:solidFill>
                <a:latin typeface="Yu Gothic" panose="020B0400000000000000" pitchFamily="34" charset="-128"/>
                <a:ea typeface="Yu Gothic" panose="020B0400000000000000" pitchFamily="34" charset="-128"/>
              </a:rPr>
              <a:t>すべての企業の常識に。</a:t>
            </a:r>
          </a:p>
        </p:txBody>
      </p:sp>
      <p:sp>
        <p:nvSpPr>
          <p:cNvPr id="13" name="テキスト ボックス 12">
            <a:extLst>
              <a:ext uri="{FF2B5EF4-FFF2-40B4-BE49-F238E27FC236}">
                <a16:creationId xmlns:a16="http://schemas.microsoft.com/office/drawing/2014/main" id="{732113A6-3D24-FD4A-89DF-725DE0676483}"/>
              </a:ext>
            </a:extLst>
          </p:cNvPr>
          <p:cNvSpPr txBox="1"/>
          <p:nvPr/>
        </p:nvSpPr>
        <p:spPr>
          <a:xfrm>
            <a:off x="3226480" y="1827620"/>
            <a:ext cx="5585011" cy="1615827"/>
          </a:xfrm>
          <a:prstGeom prst="rect">
            <a:avLst/>
          </a:prstGeom>
          <a:noFill/>
        </p:spPr>
        <p:txBody>
          <a:bodyPr wrap="square" rtlCol="0">
            <a:spAutoFit/>
          </a:bodyPr>
          <a:lstStyle>
            <a:defPPr rtl="0">
              <a:defRPr lang="ja-jp"/>
            </a:defPPr>
            <a:lvl1pPr>
              <a:defRPr kumimoji="1" sz="3200">
                <a:latin typeface="BIZ UDP明朝 Medium" panose="02020500000000000000" pitchFamily="18" charset="-128"/>
                <a:ea typeface="BIZ UDP明朝 Medium" panose="02020500000000000000" pitchFamily="18" charset="-128"/>
                <a:cs typeface="AngsanaUPC" panose="020B0502040204020203" pitchFamily="18" charset="-34"/>
              </a:defRPr>
            </a:lvl1pPr>
          </a:lstStyle>
          <a:p>
            <a:pPr fontAlgn="base"/>
            <a:r>
              <a:rPr lang="ja-JP" altLang="en-US" sz="1100">
                <a:solidFill>
                  <a:srgbClr val="001E60"/>
                </a:solidFill>
                <a:latin typeface="Yu Gothic" panose="020B0400000000000000" pitchFamily="34" charset="-128"/>
                <a:ea typeface="Yu Gothic" panose="020B0400000000000000" pitchFamily="34" charset="-128"/>
              </a:rPr>
              <a:t>社名である「</a:t>
            </a:r>
            <a:r>
              <a:rPr lang="en" altLang="ja-JP" sz="1100" dirty="0">
                <a:solidFill>
                  <a:srgbClr val="001E60"/>
                </a:solidFill>
                <a:latin typeface="Yu Gothic" panose="020B0400000000000000" pitchFamily="34" charset="-128"/>
                <a:ea typeface="Yu Gothic" panose="020B0400000000000000" pitchFamily="34" charset="-128"/>
              </a:rPr>
              <a:t>RIC</a:t>
            </a:r>
            <a:r>
              <a:rPr lang="ja-JP" altLang="en" sz="1100">
                <a:solidFill>
                  <a:srgbClr val="001E60"/>
                </a:solidFill>
                <a:latin typeface="Yu Gothic" panose="020B0400000000000000" pitchFamily="34" charset="-128"/>
                <a:ea typeface="Yu Gothic" panose="020B0400000000000000" pitchFamily="34" charset="-128"/>
              </a:rPr>
              <a:t>」</a:t>
            </a:r>
            <a:r>
              <a:rPr lang="ja-JP" altLang="en-US" sz="1100">
                <a:solidFill>
                  <a:srgbClr val="001E60"/>
                </a:solidFill>
                <a:latin typeface="Yu Gothic" panose="020B0400000000000000" pitchFamily="34" charset="-128"/>
                <a:ea typeface="Yu Gothic" panose="020B0400000000000000" pitchFamily="34" charset="-128"/>
              </a:rPr>
              <a:t>は</a:t>
            </a:r>
            <a:r>
              <a:rPr lang="ja-JP" altLang="en-US" sz="1100" b="1">
                <a:solidFill>
                  <a:srgbClr val="EEBB02"/>
                </a:solidFill>
                <a:latin typeface="Yu Gothic" panose="020B0400000000000000" pitchFamily="34" charset="-128"/>
                <a:ea typeface="Yu Gothic" panose="020B0400000000000000" pitchFamily="34" charset="-128"/>
              </a:rPr>
              <a:t>「</a:t>
            </a:r>
            <a:r>
              <a:rPr lang="en" altLang="ja-JP" sz="1100" b="1" dirty="0">
                <a:solidFill>
                  <a:srgbClr val="EEBB02"/>
                </a:solidFill>
                <a:latin typeface="Yu Gothic" panose="020B0400000000000000" pitchFamily="34" charset="-128"/>
                <a:ea typeface="Yu Gothic" panose="020B0400000000000000" pitchFamily="34" charset="-128"/>
              </a:rPr>
              <a:t>REDESIGN</a:t>
            </a:r>
            <a:r>
              <a:rPr lang="ja-JP" altLang="en" sz="1100" b="1">
                <a:solidFill>
                  <a:srgbClr val="EEBB02"/>
                </a:solidFill>
                <a:latin typeface="Yu Gothic" panose="020B0400000000000000" pitchFamily="34" charset="-128"/>
                <a:ea typeface="Yu Gothic" panose="020B0400000000000000" pitchFamily="34" charset="-128"/>
              </a:rPr>
              <a:t>」✖️「</a:t>
            </a:r>
            <a:r>
              <a:rPr lang="en" altLang="ja-JP" sz="1100" b="1" dirty="0">
                <a:solidFill>
                  <a:srgbClr val="EEBB02"/>
                </a:solidFill>
                <a:latin typeface="Yu Gothic" panose="020B0400000000000000" pitchFamily="34" charset="-128"/>
                <a:ea typeface="Yu Gothic" panose="020B0400000000000000" pitchFamily="34" charset="-128"/>
              </a:rPr>
              <a:t>IT</a:t>
            </a:r>
            <a:r>
              <a:rPr lang="ja-JP" altLang="en" sz="1100" b="1">
                <a:solidFill>
                  <a:srgbClr val="EEBB02"/>
                </a:solidFill>
                <a:latin typeface="Yu Gothic" panose="020B0400000000000000" pitchFamily="34" charset="-128"/>
                <a:ea typeface="Yu Gothic" panose="020B0400000000000000" pitchFamily="34" charset="-128"/>
              </a:rPr>
              <a:t>」✖️「</a:t>
            </a:r>
            <a:r>
              <a:rPr lang="en" altLang="ja-JP" sz="1100" b="1" dirty="0">
                <a:solidFill>
                  <a:srgbClr val="EEBB02"/>
                </a:solidFill>
                <a:latin typeface="Yu Gothic" panose="020B0400000000000000" pitchFamily="34" charset="-128"/>
                <a:ea typeface="Yu Gothic" panose="020B0400000000000000" pitchFamily="34" charset="-128"/>
              </a:rPr>
              <a:t>CREATIVE</a:t>
            </a:r>
            <a:r>
              <a:rPr lang="ja-JP" altLang="en" sz="1100" b="1">
                <a:solidFill>
                  <a:srgbClr val="EEBB02"/>
                </a:solidFill>
                <a:latin typeface="Yu Gothic" panose="020B0400000000000000" pitchFamily="34" charset="-128"/>
                <a:ea typeface="Yu Gothic" panose="020B0400000000000000" pitchFamily="34" charset="-128"/>
              </a:rPr>
              <a:t>」</a:t>
            </a:r>
            <a:r>
              <a:rPr lang="ja-JP" altLang="en-US" sz="1100">
                <a:solidFill>
                  <a:srgbClr val="001E60"/>
                </a:solidFill>
                <a:latin typeface="Yu Gothic" panose="020B0400000000000000" pitchFamily="34" charset="-128"/>
                <a:ea typeface="Yu Gothic" panose="020B0400000000000000" pitchFamily="34" charset="-128"/>
              </a:rPr>
              <a:t>それぞれの頭文字をとってきており、「</a:t>
            </a:r>
            <a:r>
              <a:rPr lang="en" altLang="ja-JP" sz="1100" dirty="0">
                <a:solidFill>
                  <a:srgbClr val="001E60"/>
                </a:solidFill>
                <a:latin typeface="Yu Gothic" panose="020B0400000000000000" pitchFamily="34" charset="-128"/>
                <a:ea typeface="Yu Gothic" panose="020B0400000000000000" pitchFamily="34" charset="-128"/>
              </a:rPr>
              <a:t>IT</a:t>
            </a:r>
            <a:r>
              <a:rPr lang="ja-JP" altLang="en-US" sz="1100">
                <a:solidFill>
                  <a:srgbClr val="001E60"/>
                </a:solidFill>
                <a:latin typeface="Yu Gothic" panose="020B0400000000000000" pitchFamily="34" charset="-128"/>
                <a:ea typeface="Yu Gothic" panose="020B0400000000000000" pitchFamily="34" charset="-128"/>
              </a:rPr>
              <a:t>でクリエイティブに業務を変革する」を理念としています。</a:t>
            </a:r>
          </a:p>
          <a:p>
            <a:pPr fontAlgn="base"/>
            <a:r>
              <a:rPr lang="ja-JP" altLang="en-US" sz="1100">
                <a:solidFill>
                  <a:srgbClr val="001E60"/>
                </a:solidFill>
                <a:latin typeface="Yu Gothic" panose="020B0400000000000000" pitchFamily="34" charset="-128"/>
                <a:ea typeface="Yu Gothic" panose="020B0400000000000000" pitchFamily="34" charset="-128"/>
              </a:rPr>
              <a:t>リックは、企業活動におけるキャッシュレスやペーパーレス化を加速させ、デジタルをスタンダードにし、企業の競争力を圧倒的に加速させます。</a:t>
            </a:r>
            <a:br>
              <a:rPr lang="en-US" altLang="ja-JP" sz="1100" dirty="0">
                <a:solidFill>
                  <a:srgbClr val="001E60"/>
                </a:solidFill>
                <a:latin typeface="Yu Gothic" panose="020B0400000000000000" pitchFamily="34" charset="-128"/>
                <a:ea typeface="Yu Gothic" panose="020B0400000000000000" pitchFamily="34" charset="-128"/>
              </a:rPr>
            </a:br>
            <a:r>
              <a:rPr lang="ja-JP" altLang="en-US" sz="1100">
                <a:solidFill>
                  <a:srgbClr val="001E60"/>
                </a:solidFill>
                <a:latin typeface="Yu Gothic" panose="020B0400000000000000" pitchFamily="34" charset="-128"/>
                <a:ea typeface="Yu Gothic" panose="020B0400000000000000" pitchFamily="34" charset="-128"/>
              </a:rPr>
              <a:t>そして、会社にイノベーションを起こし、社会にインパクトを与えます。</a:t>
            </a:r>
            <a:br>
              <a:rPr lang="ja-JP" altLang="en-US" sz="1100">
                <a:solidFill>
                  <a:srgbClr val="001E60"/>
                </a:solidFill>
                <a:latin typeface="Yu Gothic" panose="020B0400000000000000" pitchFamily="34" charset="-128"/>
                <a:ea typeface="Yu Gothic" panose="020B0400000000000000" pitchFamily="34" charset="-128"/>
              </a:rPr>
            </a:br>
            <a:r>
              <a:rPr lang="ja-JP" altLang="en-US" sz="1100">
                <a:solidFill>
                  <a:srgbClr val="001E60"/>
                </a:solidFill>
                <a:latin typeface="Yu Gothic" panose="020B0400000000000000" pitchFamily="34" charset="-128"/>
                <a:ea typeface="Yu Gothic" panose="020B0400000000000000" pitchFamily="34" charset="-128"/>
              </a:rPr>
              <a:t>私はそのための第一歩として</a:t>
            </a:r>
            <a:r>
              <a:rPr lang="ja-JP" altLang="en-US" sz="1100" b="1">
                <a:solidFill>
                  <a:srgbClr val="EEBB02"/>
                </a:solidFill>
                <a:latin typeface="Yu Gothic" panose="020B0400000000000000" pitchFamily="34" charset="-128"/>
                <a:ea typeface="Yu Gothic" panose="020B0400000000000000" pitchFamily="34" charset="-128"/>
              </a:rPr>
              <a:t>「電帳法対応」</a:t>
            </a:r>
            <a:r>
              <a:rPr lang="ja-JP" altLang="en-US" sz="1100">
                <a:solidFill>
                  <a:srgbClr val="001E60"/>
                </a:solidFill>
                <a:latin typeface="Yu Gothic" panose="020B0400000000000000" pitchFamily="34" charset="-128"/>
                <a:ea typeface="Yu Gothic" panose="020B0400000000000000" pitchFamily="34" charset="-128"/>
              </a:rPr>
              <a:t>が必要だと考えております。</a:t>
            </a:r>
            <a:br>
              <a:rPr lang="ja-JP" altLang="en-US" sz="1100">
                <a:solidFill>
                  <a:srgbClr val="001E60"/>
                </a:solidFill>
                <a:latin typeface="Yu Gothic" panose="020B0400000000000000" pitchFamily="34" charset="-128"/>
                <a:ea typeface="Yu Gothic" panose="020B0400000000000000" pitchFamily="34" charset="-128"/>
              </a:rPr>
            </a:br>
            <a:r>
              <a:rPr lang="ja-JP" altLang="en-US" sz="1100" b="1">
                <a:solidFill>
                  <a:srgbClr val="EEBB02"/>
                </a:solidFill>
                <a:latin typeface="Yu Gothic" panose="020B0400000000000000" pitchFamily="34" charset="-128"/>
                <a:ea typeface="Yu Gothic" panose="020B0400000000000000" pitchFamily="34" charset="-128"/>
              </a:rPr>
              <a:t>「電帳法をもっと身近に。すべての企業の常識に。」</a:t>
            </a:r>
            <a:br>
              <a:rPr lang="ja-JP" altLang="en-US" sz="1100">
                <a:solidFill>
                  <a:srgbClr val="001E60"/>
                </a:solidFill>
                <a:latin typeface="Yu Gothic" panose="020B0400000000000000" pitchFamily="34" charset="-128"/>
                <a:ea typeface="Yu Gothic" panose="020B0400000000000000" pitchFamily="34" charset="-128"/>
              </a:rPr>
            </a:br>
            <a:r>
              <a:rPr lang="ja-JP" altLang="en-US" sz="1100">
                <a:solidFill>
                  <a:srgbClr val="001E60"/>
                </a:solidFill>
                <a:latin typeface="Yu Gothic" panose="020B0400000000000000" pitchFamily="34" charset="-128"/>
                <a:ea typeface="Yu Gothic" panose="020B0400000000000000" pitchFamily="34" charset="-128"/>
              </a:rPr>
              <a:t>これをリックの使命とし、日本社会に貢献していきたいと考えております。</a:t>
            </a:r>
            <a:br>
              <a:rPr lang="ja-JP" altLang="en-US" sz="1100">
                <a:solidFill>
                  <a:srgbClr val="001E60"/>
                </a:solidFill>
                <a:latin typeface="Yu Gothic" panose="020B0400000000000000" pitchFamily="34" charset="-128"/>
                <a:ea typeface="Yu Gothic" panose="020B0400000000000000" pitchFamily="34" charset="-128"/>
              </a:rPr>
            </a:br>
            <a:endParaRPr lang="ja-JP" altLang="en-US" sz="1100">
              <a:solidFill>
                <a:srgbClr val="001E60"/>
              </a:solidFill>
              <a:latin typeface="Yu Gothic" panose="020B0400000000000000" pitchFamily="34" charset="-128"/>
              <a:ea typeface="Yu Gothic" panose="020B0400000000000000" pitchFamily="34" charset="-128"/>
            </a:endParaRPr>
          </a:p>
        </p:txBody>
      </p:sp>
      <p:sp>
        <p:nvSpPr>
          <p:cNvPr id="14" name="テキスト ボックス 13">
            <a:extLst>
              <a:ext uri="{FF2B5EF4-FFF2-40B4-BE49-F238E27FC236}">
                <a16:creationId xmlns:a16="http://schemas.microsoft.com/office/drawing/2014/main" id="{03630E13-B940-9342-B6C4-F3CE626B71F8}"/>
              </a:ext>
            </a:extLst>
          </p:cNvPr>
          <p:cNvSpPr txBox="1"/>
          <p:nvPr/>
        </p:nvSpPr>
        <p:spPr>
          <a:xfrm>
            <a:off x="2136337" y="3808349"/>
            <a:ext cx="6561349" cy="1615827"/>
          </a:xfrm>
          <a:prstGeom prst="rect">
            <a:avLst/>
          </a:prstGeom>
          <a:noFill/>
        </p:spPr>
        <p:txBody>
          <a:bodyPr wrap="square" rtlCol="0">
            <a:spAutoFit/>
          </a:bodyPr>
          <a:lstStyle>
            <a:defPPr rtl="0">
              <a:defRPr lang="ja-jp"/>
            </a:defPPr>
            <a:lvl1pPr>
              <a:defRPr kumimoji="1" sz="3200">
                <a:latin typeface="BIZ UDP明朝 Medium" panose="02020500000000000000" pitchFamily="18" charset="-128"/>
                <a:ea typeface="BIZ UDP明朝 Medium" panose="02020500000000000000" pitchFamily="18" charset="-128"/>
                <a:cs typeface="AngsanaUPC" panose="020B0502040204020203" pitchFamily="18" charset="-34"/>
              </a:defRPr>
            </a:lvl1pPr>
          </a:lstStyle>
          <a:p>
            <a:pPr fontAlgn="base"/>
            <a:r>
              <a:rPr lang="en-US" altLang="ja-JP" sz="900" dirty="0">
                <a:solidFill>
                  <a:schemeClr val="tx1">
                    <a:lumMod val="75000"/>
                    <a:lumOff val="25000"/>
                  </a:schemeClr>
                </a:solidFill>
                <a:latin typeface="Yu Gothic" panose="020B0400000000000000" pitchFamily="34" charset="-128"/>
                <a:ea typeface="Yu Gothic" panose="020B0400000000000000" pitchFamily="34" charset="-128"/>
              </a:rPr>
              <a:t>2000</a:t>
            </a:r>
            <a:r>
              <a:rPr lang="ja-JP" altLang="en-US" sz="900">
                <a:solidFill>
                  <a:schemeClr val="tx1">
                    <a:lumMod val="75000"/>
                    <a:lumOff val="25000"/>
                  </a:schemeClr>
                </a:solidFill>
                <a:latin typeface="Yu Gothic" panose="020B0400000000000000" pitchFamily="34" charset="-128"/>
                <a:ea typeface="Yu Gothic" panose="020B0400000000000000" pitchFamily="34" charset="-128"/>
              </a:rPr>
              <a:t>年 早稲田大学商学部卒</a:t>
            </a:r>
          </a:p>
          <a:p>
            <a:pPr fontAlgn="base"/>
            <a:r>
              <a:rPr lang="ja-JP" altLang="en-US" sz="900">
                <a:solidFill>
                  <a:schemeClr val="tx1">
                    <a:lumMod val="75000"/>
                    <a:lumOff val="25000"/>
                  </a:schemeClr>
                </a:solidFill>
                <a:latin typeface="Yu Gothic" panose="020B0400000000000000" pitchFamily="34" charset="-128"/>
                <a:ea typeface="Yu Gothic" panose="020B0400000000000000" pitchFamily="34" charset="-128"/>
              </a:rPr>
              <a:t>大学卒業後、グラフィックデザイナーを経たのち、</a:t>
            </a:r>
            <a:r>
              <a:rPr lang="en-US" altLang="ja-JP" sz="900" dirty="0">
                <a:solidFill>
                  <a:schemeClr val="tx1">
                    <a:lumMod val="75000"/>
                    <a:lumOff val="25000"/>
                  </a:schemeClr>
                </a:solidFill>
                <a:latin typeface="Yu Gothic" panose="020B0400000000000000" pitchFamily="34" charset="-128"/>
                <a:ea typeface="Yu Gothic" panose="020B0400000000000000" pitchFamily="34" charset="-128"/>
              </a:rPr>
              <a:t>2005</a:t>
            </a:r>
            <a:r>
              <a:rPr lang="ja-JP" altLang="en-US" sz="900">
                <a:solidFill>
                  <a:schemeClr val="tx1">
                    <a:lumMod val="75000"/>
                    <a:lumOff val="25000"/>
                  </a:schemeClr>
                </a:solidFill>
                <a:latin typeface="Yu Gothic" panose="020B0400000000000000" pitchFamily="34" charset="-128"/>
                <a:ea typeface="Yu Gothic" panose="020B0400000000000000" pitchFamily="34" charset="-128"/>
              </a:rPr>
              <a:t>年公認会計士旧</a:t>
            </a:r>
            <a:r>
              <a:rPr lang="en-US" altLang="ja-JP" sz="900" dirty="0">
                <a:solidFill>
                  <a:schemeClr val="tx1">
                    <a:lumMod val="75000"/>
                    <a:lumOff val="25000"/>
                  </a:schemeClr>
                </a:solidFill>
                <a:latin typeface="Yu Gothic" panose="020B0400000000000000" pitchFamily="34" charset="-128"/>
                <a:ea typeface="Yu Gothic" panose="020B0400000000000000" pitchFamily="34" charset="-128"/>
              </a:rPr>
              <a:t>2</a:t>
            </a:r>
            <a:r>
              <a:rPr lang="ja-JP" altLang="en-US" sz="900">
                <a:solidFill>
                  <a:schemeClr val="tx1">
                    <a:lumMod val="75000"/>
                    <a:lumOff val="25000"/>
                  </a:schemeClr>
                </a:solidFill>
                <a:latin typeface="Yu Gothic" panose="020B0400000000000000" pitchFamily="34" charset="-128"/>
                <a:ea typeface="Yu Gothic" panose="020B0400000000000000" pitchFamily="34" charset="-128"/>
              </a:rPr>
              <a:t>次試験に合格。同年監査法人トーマツ（現有限責任監査法人トーマツ）入所。同監査法人にて様々な業種</a:t>
            </a:r>
            <a:r>
              <a:rPr lang="en-US" altLang="ja-JP" sz="900" dirty="0">
                <a:solidFill>
                  <a:schemeClr val="tx1">
                    <a:lumMod val="75000"/>
                    <a:lumOff val="25000"/>
                  </a:schemeClr>
                </a:solidFill>
                <a:latin typeface="Yu Gothic" panose="020B0400000000000000" pitchFamily="34" charset="-128"/>
                <a:ea typeface="Yu Gothic" panose="020B0400000000000000" pitchFamily="34" charset="-128"/>
              </a:rPr>
              <a:t>/</a:t>
            </a:r>
            <a:r>
              <a:rPr lang="ja-JP" altLang="en-US" sz="900">
                <a:solidFill>
                  <a:schemeClr val="tx1">
                    <a:lumMod val="75000"/>
                    <a:lumOff val="25000"/>
                  </a:schemeClr>
                </a:solidFill>
                <a:latin typeface="Yu Gothic" panose="020B0400000000000000" pitchFamily="34" charset="-128"/>
                <a:ea typeface="Yu Gothic" panose="020B0400000000000000" pitchFamily="34" charset="-128"/>
              </a:rPr>
              <a:t>規模の企業に対する会計監査に従事。並行して同監査法人にて社内の研修開発や講師業務も担当し、人材育成業務にも従事。</a:t>
            </a:r>
            <a:br>
              <a:rPr lang="ja-JP" altLang="en-US" sz="900">
                <a:solidFill>
                  <a:schemeClr val="tx1">
                    <a:lumMod val="75000"/>
                    <a:lumOff val="25000"/>
                  </a:schemeClr>
                </a:solidFill>
                <a:latin typeface="Yu Gothic" panose="020B0400000000000000" pitchFamily="34" charset="-128"/>
                <a:ea typeface="Yu Gothic" panose="020B0400000000000000" pitchFamily="34" charset="-128"/>
              </a:rPr>
            </a:br>
            <a:r>
              <a:rPr lang="en-US" altLang="ja-JP" sz="900" dirty="0">
                <a:solidFill>
                  <a:schemeClr val="tx1">
                    <a:lumMod val="75000"/>
                    <a:lumOff val="25000"/>
                  </a:schemeClr>
                </a:solidFill>
                <a:latin typeface="Yu Gothic" panose="020B0400000000000000" pitchFamily="34" charset="-128"/>
                <a:ea typeface="Yu Gothic" panose="020B0400000000000000" pitchFamily="34" charset="-128"/>
              </a:rPr>
              <a:t>2017</a:t>
            </a:r>
            <a:r>
              <a:rPr lang="ja-JP" altLang="en-US" sz="900">
                <a:solidFill>
                  <a:schemeClr val="tx1">
                    <a:lumMod val="75000"/>
                    <a:lumOff val="25000"/>
                  </a:schemeClr>
                </a:solidFill>
                <a:latin typeface="Yu Gothic" panose="020B0400000000000000" pitchFamily="34" charset="-128"/>
                <a:ea typeface="Yu Gothic" panose="020B0400000000000000" pitchFamily="34" charset="-128"/>
              </a:rPr>
              <a:t>年総合系コンサルティングファームのグローウィン・パートナーズ株式会社入社後、経理</a:t>
            </a:r>
            <a:r>
              <a:rPr lang="en" altLang="ja-JP" sz="900" dirty="0">
                <a:solidFill>
                  <a:schemeClr val="tx1">
                    <a:lumMod val="75000"/>
                    <a:lumOff val="25000"/>
                  </a:schemeClr>
                </a:solidFill>
                <a:latin typeface="Yu Gothic" panose="020B0400000000000000" pitchFamily="34" charset="-128"/>
                <a:ea typeface="Yu Gothic" panose="020B0400000000000000" pitchFamily="34" charset="-128"/>
              </a:rPr>
              <a:t>BPR</a:t>
            </a:r>
            <a:r>
              <a:rPr lang="ja-JP" altLang="en" sz="900">
                <a:solidFill>
                  <a:schemeClr val="tx1">
                    <a:lumMod val="75000"/>
                    <a:lumOff val="25000"/>
                  </a:schemeClr>
                </a:solidFill>
                <a:latin typeface="Yu Gothic" panose="020B0400000000000000" pitchFamily="34" charset="-128"/>
                <a:ea typeface="Yu Gothic" panose="020B0400000000000000" pitchFamily="34" charset="-128"/>
              </a:rPr>
              <a:t>、</a:t>
            </a:r>
            <a:r>
              <a:rPr lang="ja-JP" altLang="en-US" sz="900">
                <a:solidFill>
                  <a:schemeClr val="tx1">
                    <a:lumMod val="75000"/>
                    <a:lumOff val="25000"/>
                  </a:schemeClr>
                </a:solidFill>
                <a:latin typeface="Yu Gothic" panose="020B0400000000000000" pitchFamily="34" charset="-128"/>
                <a:ea typeface="Yu Gothic" panose="020B0400000000000000" pitchFamily="34" charset="-128"/>
              </a:rPr>
              <a:t>連結決算および経費精算システム導入プロジェクトなど多数担当。また、電子帳簿保存法コンサルティングの事業立ち上げに参画。サービス統括責任者としてソリューションベンダーとのアライアンス、年間</a:t>
            </a:r>
            <a:r>
              <a:rPr lang="en-US" altLang="ja-JP" sz="900" dirty="0">
                <a:solidFill>
                  <a:schemeClr val="tx1">
                    <a:lumMod val="75000"/>
                    <a:lumOff val="25000"/>
                  </a:schemeClr>
                </a:solidFill>
                <a:latin typeface="Yu Gothic" panose="020B0400000000000000" pitchFamily="34" charset="-128"/>
                <a:ea typeface="Yu Gothic" panose="020B0400000000000000" pitchFamily="34" charset="-128"/>
              </a:rPr>
              <a:t>30</a:t>
            </a:r>
            <a:r>
              <a:rPr lang="ja-JP" altLang="en-US" sz="900">
                <a:solidFill>
                  <a:schemeClr val="tx1">
                    <a:lumMod val="75000"/>
                    <a:lumOff val="25000"/>
                  </a:schemeClr>
                </a:solidFill>
                <a:latin typeface="Yu Gothic" panose="020B0400000000000000" pitchFamily="34" charset="-128"/>
                <a:ea typeface="Yu Gothic" panose="020B0400000000000000" pitchFamily="34" charset="-128"/>
              </a:rPr>
              <a:t>本以上のセミナーや会計専門誌などへの寄稿を通じて、当事業における圧倒的なポジショニングを築き上げ、</a:t>
            </a:r>
            <a:r>
              <a:rPr lang="en-US" altLang="ja-JP" sz="900" dirty="0">
                <a:solidFill>
                  <a:schemeClr val="tx1">
                    <a:lumMod val="75000"/>
                    <a:lumOff val="25000"/>
                  </a:schemeClr>
                </a:solidFill>
                <a:latin typeface="Yu Gothic" panose="020B0400000000000000" pitchFamily="34" charset="-128"/>
                <a:ea typeface="Yu Gothic" panose="020B0400000000000000" pitchFamily="34" charset="-128"/>
              </a:rPr>
              <a:t>2</a:t>
            </a:r>
            <a:r>
              <a:rPr lang="ja-JP" altLang="en-US" sz="900">
                <a:solidFill>
                  <a:schemeClr val="tx1">
                    <a:lumMod val="75000"/>
                    <a:lumOff val="25000"/>
                  </a:schemeClr>
                </a:solidFill>
                <a:latin typeface="Yu Gothic" panose="020B0400000000000000" pitchFamily="34" charset="-128"/>
                <a:ea typeface="Yu Gothic" panose="020B0400000000000000" pitchFamily="34" charset="-128"/>
              </a:rPr>
              <a:t>年間で</a:t>
            </a:r>
            <a:r>
              <a:rPr lang="en-US" altLang="ja-JP" sz="900" dirty="0">
                <a:solidFill>
                  <a:schemeClr val="tx1">
                    <a:lumMod val="75000"/>
                    <a:lumOff val="25000"/>
                  </a:schemeClr>
                </a:solidFill>
                <a:latin typeface="Yu Gothic" panose="020B0400000000000000" pitchFamily="34" charset="-128"/>
                <a:ea typeface="Yu Gothic" panose="020B0400000000000000" pitchFamily="34" charset="-128"/>
              </a:rPr>
              <a:t>1</a:t>
            </a:r>
            <a:r>
              <a:rPr lang="ja-JP" altLang="en-US" sz="900">
                <a:solidFill>
                  <a:schemeClr val="tx1">
                    <a:lumMod val="75000"/>
                    <a:lumOff val="25000"/>
                  </a:schemeClr>
                </a:solidFill>
                <a:latin typeface="Yu Gothic" panose="020B0400000000000000" pitchFamily="34" charset="-128"/>
                <a:ea typeface="Yu Gothic" panose="020B0400000000000000" pitchFamily="34" charset="-128"/>
              </a:rPr>
              <a:t>億円の事業へと成長させた。</a:t>
            </a:r>
            <a:br>
              <a:rPr lang="ja-JP" altLang="en-US" sz="900">
                <a:solidFill>
                  <a:schemeClr val="tx1">
                    <a:lumMod val="75000"/>
                    <a:lumOff val="25000"/>
                  </a:schemeClr>
                </a:solidFill>
                <a:latin typeface="Yu Gothic" panose="020B0400000000000000" pitchFamily="34" charset="-128"/>
                <a:ea typeface="Yu Gothic" panose="020B0400000000000000" pitchFamily="34" charset="-128"/>
              </a:rPr>
            </a:br>
            <a:r>
              <a:rPr lang="en-US" altLang="ja-JP" sz="900" dirty="0">
                <a:solidFill>
                  <a:schemeClr val="tx1">
                    <a:lumMod val="75000"/>
                    <a:lumOff val="25000"/>
                  </a:schemeClr>
                </a:solidFill>
                <a:latin typeface="Yu Gothic" panose="020B0400000000000000" pitchFamily="34" charset="-128"/>
                <a:ea typeface="Yu Gothic" panose="020B0400000000000000" pitchFamily="34" charset="-128"/>
              </a:rPr>
              <a:t>2021</a:t>
            </a:r>
            <a:r>
              <a:rPr lang="ja-JP" altLang="en-US" sz="900">
                <a:solidFill>
                  <a:schemeClr val="tx1">
                    <a:lumMod val="75000"/>
                    <a:lumOff val="25000"/>
                  </a:schemeClr>
                </a:solidFill>
                <a:latin typeface="Yu Gothic" panose="020B0400000000000000" pitchFamily="34" charset="-128"/>
                <a:ea typeface="Yu Gothic" panose="020B0400000000000000" pitchFamily="34" charset="-128"/>
              </a:rPr>
              <a:t>年電帳法コンサルティングに特化したリック・アンド・カンパニーを設立。これまでの経験を活かしクライアントの経営課題解決のために会計と</a:t>
            </a:r>
            <a:r>
              <a:rPr lang="en" altLang="ja-JP" sz="900" dirty="0">
                <a:solidFill>
                  <a:schemeClr val="tx1">
                    <a:lumMod val="75000"/>
                    <a:lumOff val="25000"/>
                  </a:schemeClr>
                </a:solidFill>
                <a:latin typeface="Yu Gothic" panose="020B0400000000000000" pitchFamily="34" charset="-128"/>
                <a:ea typeface="Yu Gothic" panose="020B0400000000000000" pitchFamily="34" charset="-128"/>
              </a:rPr>
              <a:t>IT</a:t>
            </a:r>
            <a:r>
              <a:rPr lang="ja-JP" altLang="en-US" sz="900">
                <a:solidFill>
                  <a:schemeClr val="tx1">
                    <a:lumMod val="75000"/>
                    <a:lumOff val="25000"/>
                  </a:schemeClr>
                </a:solidFill>
                <a:latin typeface="Yu Gothic" panose="020B0400000000000000" pitchFamily="34" charset="-128"/>
                <a:ea typeface="Yu Gothic" panose="020B0400000000000000" pitchFamily="34" charset="-128"/>
              </a:rPr>
              <a:t>の側面からプロジェクトを自ら主導する。</a:t>
            </a:r>
          </a:p>
          <a:p>
            <a:pPr fontAlgn="base"/>
            <a:r>
              <a:rPr lang="ja-JP" altLang="en-US" sz="900">
                <a:solidFill>
                  <a:schemeClr val="tx1">
                    <a:lumMod val="75000"/>
                    <a:lumOff val="25000"/>
                  </a:schemeClr>
                </a:solidFill>
                <a:latin typeface="Yu Gothic" panose="020B0400000000000000" pitchFamily="34" charset="-128"/>
                <a:ea typeface="Yu Gothic" panose="020B0400000000000000" pitchFamily="34" charset="-128"/>
              </a:rPr>
              <a:t>その他にも、セミナー・執筆等を多数手がけている。</a:t>
            </a:r>
          </a:p>
        </p:txBody>
      </p:sp>
    </p:spTree>
    <p:extLst>
      <p:ext uri="{BB962C8B-B14F-4D97-AF65-F5344CB8AC3E}">
        <p14:creationId xmlns:p14="http://schemas.microsoft.com/office/powerpoint/2010/main" val="3907021659"/>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AFB99E4E-8777-6140-974F-FFB1E62CCB89}"/>
              </a:ext>
            </a:extLst>
          </p:cNvPr>
          <p:cNvSpPr>
            <a:spLocks noGrp="1"/>
          </p:cNvSpPr>
          <p:nvPr>
            <p:ph type="title"/>
          </p:nvPr>
        </p:nvSpPr>
        <p:spPr/>
        <p:txBody>
          <a:bodyPr/>
          <a:lstStyle/>
          <a:p>
            <a:r>
              <a:rPr lang="ja-JP" altLang="en-US"/>
              <a:t>リックのコンサルティングサービスの特徴</a:t>
            </a:r>
          </a:p>
        </p:txBody>
      </p:sp>
      <p:grpSp>
        <p:nvGrpSpPr>
          <p:cNvPr id="9" name="グループ化 8">
            <a:extLst>
              <a:ext uri="{FF2B5EF4-FFF2-40B4-BE49-F238E27FC236}">
                <a16:creationId xmlns:a16="http://schemas.microsoft.com/office/drawing/2014/main" id="{BF186DBE-D723-EE45-8C7C-A39D81EC1673}"/>
              </a:ext>
            </a:extLst>
          </p:cNvPr>
          <p:cNvGrpSpPr/>
          <p:nvPr/>
        </p:nvGrpSpPr>
        <p:grpSpPr>
          <a:xfrm>
            <a:off x="1851095" y="1085828"/>
            <a:ext cx="5441810" cy="2032389"/>
            <a:chOff x="1819488" y="2353751"/>
            <a:chExt cx="5441810" cy="2032389"/>
          </a:xfrm>
        </p:grpSpPr>
        <p:sp>
          <p:nvSpPr>
            <p:cNvPr id="54" name="円/楕円 53">
              <a:extLst>
                <a:ext uri="{FF2B5EF4-FFF2-40B4-BE49-F238E27FC236}">
                  <a16:creationId xmlns:a16="http://schemas.microsoft.com/office/drawing/2014/main" id="{E626589B-C83D-1147-A360-2021174EFA06}"/>
                </a:ext>
              </a:extLst>
            </p:cNvPr>
            <p:cNvSpPr/>
            <p:nvPr/>
          </p:nvSpPr>
          <p:spPr>
            <a:xfrm>
              <a:off x="2538679" y="2353751"/>
              <a:ext cx="3847450" cy="1188000"/>
            </a:xfrm>
            <a:prstGeom prst="ellipse">
              <a:avLst/>
            </a:prstGeom>
            <a:solidFill>
              <a:srgbClr val="001E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Yu Gothic" panose="020B0400000000000000" pitchFamily="34" charset="-128"/>
                <a:ea typeface="Yu Gothic" panose="020B0400000000000000" pitchFamily="34" charset="-128"/>
              </a:endParaRPr>
            </a:p>
          </p:txBody>
        </p:sp>
        <p:sp>
          <p:nvSpPr>
            <p:cNvPr id="55" name="テキスト ボックス 54">
              <a:extLst>
                <a:ext uri="{FF2B5EF4-FFF2-40B4-BE49-F238E27FC236}">
                  <a16:creationId xmlns:a16="http://schemas.microsoft.com/office/drawing/2014/main" id="{CF27D8B3-2CD1-EA46-A56F-D8F512E83E82}"/>
                </a:ext>
              </a:extLst>
            </p:cNvPr>
            <p:cNvSpPr txBox="1"/>
            <p:nvPr/>
          </p:nvSpPr>
          <p:spPr>
            <a:xfrm>
              <a:off x="2760421" y="2461690"/>
              <a:ext cx="3395853" cy="769441"/>
            </a:xfrm>
            <a:prstGeom prst="rect">
              <a:avLst/>
            </a:prstGeom>
            <a:noFill/>
          </p:spPr>
          <p:txBody>
            <a:bodyPr wrap="square" rtlCol="0">
              <a:spAutoFit/>
            </a:bodyPr>
            <a:lstStyle>
              <a:defPPr rtl="0">
                <a:defRPr lang="ja-jp"/>
              </a:defPPr>
              <a:lvl1pPr>
                <a:defRPr kumimoji="1" sz="3200">
                  <a:latin typeface="BIZ UDP明朝 Medium" panose="02020500000000000000" pitchFamily="18" charset="-128"/>
                  <a:ea typeface="BIZ UDP明朝 Medium" panose="02020500000000000000" pitchFamily="18" charset="-128"/>
                  <a:cs typeface="AngsanaUPC" panose="020B0502040204020203" pitchFamily="18" charset="-34"/>
                </a:defRPr>
              </a:lvl1pPr>
            </a:lstStyle>
            <a:p>
              <a:pPr algn="ctr"/>
              <a:r>
                <a:rPr lang="en-US" altLang="ja-JP" sz="1200" b="1" dirty="0">
                  <a:solidFill>
                    <a:schemeClr val="bg1"/>
                  </a:solidFill>
                  <a:latin typeface="Yu Gothic" panose="020B0400000000000000" pitchFamily="34" charset="-128"/>
                  <a:ea typeface="Yu Gothic" panose="020B0400000000000000" pitchFamily="34" charset="-128"/>
                </a:rPr>
                <a:t>〜</a:t>
              </a:r>
              <a:r>
                <a:rPr lang="ja-JP" altLang="en-US" sz="1200" b="1">
                  <a:solidFill>
                    <a:schemeClr val="bg1"/>
                  </a:solidFill>
                  <a:latin typeface="Yu Gothic" panose="020B0400000000000000" pitchFamily="34" charset="-128"/>
                  <a:ea typeface="Yu Gothic" panose="020B0400000000000000" pitchFamily="34" charset="-128"/>
                </a:rPr>
                <a:t>電帳法対応の最適解</a:t>
              </a:r>
              <a:r>
                <a:rPr lang="en-US" altLang="ja-JP" sz="1200" b="1" dirty="0">
                  <a:solidFill>
                    <a:schemeClr val="bg1"/>
                  </a:solidFill>
                  <a:latin typeface="Yu Gothic" panose="020B0400000000000000" pitchFamily="34" charset="-128"/>
                  <a:ea typeface="Yu Gothic" panose="020B0400000000000000" pitchFamily="34" charset="-128"/>
                </a:rPr>
                <a:t>〜</a:t>
              </a:r>
            </a:p>
            <a:p>
              <a:pPr algn="ctr"/>
              <a:r>
                <a:rPr lang="ja-JP" altLang="en-US" sz="1600" b="1">
                  <a:solidFill>
                    <a:schemeClr val="bg1"/>
                  </a:solidFill>
                  <a:latin typeface="Yu Gothic" panose="020B0400000000000000" pitchFamily="34" charset="-128"/>
                  <a:ea typeface="Yu Gothic" panose="020B0400000000000000" pitchFamily="34" charset="-128"/>
                </a:rPr>
                <a:t>リック・アンド・カンパニーの</a:t>
              </a:r>
              <a:br>
                <a:rPr lang="en-US" altLang="ja-JP" sz="1600" b="1" dirty="0">
                  <a:solidFill>
                    <a:schemeClr val="bg1"/>
                  </a:solidFill>
                  <a:latin typeface="Yu Gothic" panose="020B0400000000000000" pitchFamily="34" charset="-128"/>
                  <a:ea typeface="Yu Gothic" panose="020B0400000000000000" pitchFamily="34" charset="-128"/>
                </a:rPr>
              </a:br>
              <a:r>
                <a:rPr lang="ja-JP" altLang="en-US" sz="1600" b="1">
                  <a:solidFill>
                    <a:schemeClr val="bg1"/>
                  </a:solidFill>
                  <a:latin typeface="Yu Gothic" panose="020B0400000000000000" pitchFamily="34" charset="-128"/>
                  <a:ea typeface="Yu Gothic" panose="020B0400000000000000" pitchFamily="34" charset="-128"/>
                </a:rPr>
                <a:t>電帳法コンサルティングサービス</a:t>
              </a:r>
            </a:p>
          </p:txBody>
        </p:sp>
        <p:pic>
          <p:nvPicPr>
            <p:cNvPr id="56" name="図 55" descr="家具, テーブル, コーヒーテーブル が含まれている画像&#10;&#10;自動的に生成された説明">
              <a:extLst>
                <a:ext uri="{FF2B5EF4-FFF2-40B4-BE49-F238E27FC236}">
                  <a16:creationId xmlns:a16="http://schemas.microsoft.com/office/drawing/2014/main" id="{C4D4376D-7B1F-A44C-825C-6D9FFC36C967}"/>
                </a:ext>
              </a:extLst>
            </p:cNvPr>
            <p:cNvPicPr>
              <a:picLocks noChangeAspect="1"/>
            </p:cNvPicPr>
            <p:nvPr/>
          </p:nvPicPr>
          <p:blipFill>
            <a:blip r:embed="rId3">
              <a:alphaModFix amt="80000"/>
              <a:duotone>
                <a:schemeClr val="bg2">
                  <a:shade val="45000"/>
                  <a:satMod val="135000"/>
                </a:schemeClr>
                <a:prstClr val="white"/>
              </a:duotone>
            </a:blip>
            <a:stretch>
              <a:fillRect/>
            </a:stretch>
          </p:blipFill>
          <p:spPr>
            <a:xfrm>
              <a:off x="1857065" y="3198140"/>
              <a:ext cx="1810248" cy="1188000"/>
            </a:xfrm>
            <a:prstGeom prst="ellipse">
              <a:avLst/>
            </a:prstGeom>
            <a:solidFill>
              <a:srgbClr val="F3BE01"/>
            </a:solidFill>
            <a:ln w="38100">
              <a:solidFill>
                <a:srgbClr val="EEBB02"/>
              </a:solidFill>
            </a:ln>
          </p:spPr>
        </p:pic>
        <p:sp>
          <p:nvSpPr>
            <p:cNvPr id="57" name="テキスト ボックス 56">
              <a:extLst>
                <a:ext uri="{FF2B5EF4-FFF2-40B4-BE49-F238E27FC236}">
                  <a16:creationId xmlns:a16="http://schemas.microsoft.com/office/drawing/2014/main" id="{2CB2D118-4DD1-8C42-99BA-DC697D4D12EF}"/>
                </a:ext>
              </a:extLst>
            </p:cNvPr>
            <p:cNvSpPr txBox="1"/>
            <p:nvPr/>
          </p:nvSpPr>
          <p:spPr>
            <a:xfrm>
              <a:off x="1819488" y="3228025"/>
              <a:ext cx="1873040" cy="1077218"/>
            </a:xfrm>
            <a:prstGeom prst="rect">
              <a:avLst/>
            </a:prstGeom>
            <a:noFill/>
          </p:spPr>
          <p:txBody>
            <a:bodyPr wrap="square" rtlCol="0">
              <a:spAutoFit/>
            </a:bodyPr>
            <a:lstStyle>
              <a:defPPr rtl="0">
                <a:defRPr lang="ja-jp"/>
              </a:defPPr>
              <a:lvl1pPr>
                <a:defRPr kumimoji="1" sz="3200">
                  <a:latin typeface="BIZ UDP明朝 Medium" panose="02020500000000000000" pitchFamily="18" charset="-128"/>
                  <a:ea typeface="BIZ UDP明朝 Medium" panose="02020500000000000000" pitchFamily="18" charset="-128"/>
                  <a:cs typeface="AngsanaUPC" panose="020B0502040204020203" pitchFamily="18" charset="-34"/>
                </a:defRPr>
              </a:lvl1pPr>
            </a:lstStyle>
            <a:p>
              <a:pPr algn="ctr"/>
              <a:r>
                <a:rPr lang="ja-JP" altLang="en-US" sz="1600" b="1">
                  <a:solidFill>
                    <a:schemeClr val="tx1">
                      <a:lumMod val="75000"/>
                      <a:lumOff val="25000"/>
                    </a:schemeClr>
                  </a:solidFill>
                  <a:latin typeface="Yu Gothic" panose="020B0400000000000000" pitchFamily="34" charset="-128"/>
                  <a:ea typeface="Yu Gothic" panose="020B0400000000000000" pitchFamily="34" charset="-128"/>
                </a:rPr>
                <a:t>特徴①</a:t>
              </a:r>
              <a:br>
                <a:rPr lang="en-US" altLang="ja-JP" sz="1600" b="1" dirty="0">
                  <a:solidFill>
                    <a:schemeClr val="tx1">
                      <a:lumMod val="75000"/>
                      <a:lumOff val="25000"/>
                    </a:schemeClr>
                  </a:solidFill>
                  <a:latin typeface="Yu Gothic" panose="020B0400000000000000" pitchFamily="34" charset="-128"/>
                  <a:ea typeface="Yu Gothic" panose="020B0400000000000000" pitchFamily="34" charset="-128"/>
                </a:rPr>
              </a:br>
              <a:r>
                <a:rPr lang="ja-JP" altLang="en-US" sz="1600" b="1">
                  <a:solidFill>
                    <a:schemeClr val="tx1">
                      <a:lumMod val="75000"/>
                      <a:lumOff val="25000"/>
                    </a:schemeClr>
                  </a:solidFill>
                  <a:latin typeface="Yu Gothic" panose="020B0400000000000000" pitchFamily="34" charset="-128"/>
                  <a:ea typeface="Yu Gothic" panose="020B0400000000000000" pitchFamily="34" charset="-128"/>
                </a:rPr>
                <a:t>専門家による</a:t>
              </a:r>
              <a:br>
                <a:rPr lang="en-US" altLang="ja-JP" sz="1600" b="1" dirty="0">
                  <a:solidFill>
                    <a:schemeClr val="tx1">
                      <a:lumMod val="75000"/>
                      <a:lumOff val="25000"/>
                    </a:schemeClr>
                  </a:solidFill>
                  <a:latin typeface="Yu Gothic" panose="020B0400000000000000" pitchFamily="34" charset="-128"/>
                  <a:ea typeface="Yu Gothic" panose="020B0400000000000000" pitchFamily="34" charset="-128"/>
                </a:rPr>
              </a:br>
              <a:r>
                <a:rPr lang="ja-JP" altLang="en-US" sz="1600" b="1">
                  <a:solidFill>
                    <a:schemeClr val="tx1">
                      <a:lumMod val="75000"/>
                      <a:lumOff val="25000"/>
                    </a:schemeClr>
                  </a:solidFill>
                  <a:latin typeface="Yu Gothic" panose="020B0400000000000000" pitchFamily="34" charset="-128"/>
                  <a:ea typeface="Yu Gothic" panose="020B0400000000000000" pitchFamily="34" charset="-128"/>
                </a:rPr>
                <a:t>コンサルティング</a:t>
              </a:r>
              <a:br>
                <a:rPr lang="en-US" altLang="ja-JP" sz="1600" b="1" dirty="0">
                  <a:solidFill>
                    <a:schemeClr val="tx1">
                      <a:lumMod val="75000"/>
                      <a:lumOff val="25000"/>
                    </a:schemeClr>
                  </a:solidFill>
                  <a:latin typeface="Yu Gothic" panose="020B0400000000000000" pitchFamily="34" charset="-128"/>
                  <a:ea typeface="Yu Gothic" panose="020B0400000000000000" pitchFamily="34" charset="-128"/>
                </a:rPr>
              </a:br>
              <a:r>
                <a:rPr lang="ja-JP" altLang="en-US" sz="1600" b="1">
                  <a:solidFill>
                    <a:schemeClr val="tx1">
                      <a:lumMod val="75000"/>
                      <a:lumOff val="25000"/>
                    </a:schemeClr>
                  </a:solidFill>
                  <a:latin typeface="Yu Gothic" panose="020B0400000000000000" pitchFamily="34" charset="-128"/>
                  <a:ea typeface="Yu Gothic" panose="020B0400000000000000" pitchFamily="34" charset="-128"/>
                </a:rPr>
                <a:t>支援</a:t>
              </a:r>
            </a:p>
          </p:txBody>
        </p:sp>
        <p:pic>
          <p:nvPicPr>
            <p:cNvPr id="58" name="図 57" descr="テーブル が含まれている画像&#10;&#10;自動的に生成された説明">
              <a:extLst>
                <a:ext uri="{FF2B5EF4-FFF2-40B4-BE49-F238E27FC236}">
                  <a16:creationId xmlns:a16="http://schemas.microsoft.com/office/drawing/2014/main" id="{00F6FE48-6C1E-A643-AC4D-B8B2CFC54B83}"/>
                </a:ext>
              </a:extLst>
            </p:cNvPr>
            <p:cNvPicPr>
              <a:picLocks noChangeAspect="1"/>
            </p:cNvPicPr>
            <p:nvPr/>
          </p:nvPicPr>
          <p:blipFill>
            <a:blip r:embed="rId4">
              <a:duotone>
                <a:schemeClr val="bg2">
                  <a:shade val="45000"/>
                  <a:satMod val="135000"/>
                </a:schemeClr>
                <a:prstClr val="white"/>
              </a:duotone>
              <a:alphaModFix amt="80000"/>
            </a:blip>
            <a:stretch>
              <a:fillRect/>
            </a:stretch>
          </p:blipFill>
          <p:spPr>
            <a:xfrm>
              <a:off x="5454022" y="3168597"/>
              <a:ext cx="1778601" cy="1188000"/>
            </a:xfrm>
            <a:prstGeom prst="ellipse">
              <a:avLst/>
            </a:prstGeom>
            <a:solidFill>
              <a:srgbClr val="F3BE01"/>
            </a:solidFill>
            <a:ln w="38100">
              <a:solidFill>
                <a:srgbClr val="EEBB02"/>
              </a:solidFill>
            </a:ln>
          </p:spPr>
        </p:pic>
        <p:sp>
          <p:nvSpPr>
            <p:cNvPr id="59" name="テキスト ボックス 58">
              <a:extLst>
                <a:ext uri="{FF2B5EF4-FFF2-40B4-BE49-F238E27FC236}">
                  <a16:creationId xmlns:a16="http://schemas.microsoft.com/office/drawing/2014/main" id="{021DFA82-2676-4949-8585-88A5A4606197}"/>
                </a:ext>
              </a:extLst>
            </p:cNvPr>
            <p:cNvSpPr txBox="1"/>
            <p:nvPr/>
          </p:nvSpPr>
          <p:spPr>
            <a:xfrm>
              <a:off x="5438477" y="3228025"/>
              <a:ext cx="1822821" cy="1077218"/>
            </a:xfrm>
            <a:prstGeom prst="rect">
              <a:avLst/>
            </a:prstGeom>
            <a:noFill/>
          </p:spPr>
          <p:txBody>
            <a:bodyPr wrap="square" rtlCol="0">
              <a:spAutoFit/>
            </a:bodyPr>
            <a:lstStyle>
              <a:defPPr rtl="0">
                <a:defRPr lang="ja-jp"/>
              </a:defPPr>
              <a:lvl1pPr>
                <a:defRPr kumimoji="1" sz="3200">
                  <a:latin typeface="BIZ UDP明朝 Medium" panose="02020500000000000000" pitchFamily="18" charset="-128"/>
                  <a:ea typeface="BIZ UDP明朝 Medium" panose="02020500000000000000" pitchFamily="18" charset="-128"/>
                  <a:cs typeface="AngsanaUPC" panose="020B0502040204020203" pitchFamily="18" charset="-34"/>
                </a:defRPr>
              </a:lvl1pPr>
            </a:lstStyle>
            <a:p>
              <a:pPr algn="ctr" fontAlgn="base"/>
              <a:r>
                <a:rPr lang="ja-JP" altLang="en-US" sz="1600" b="1">
                  <a:solidFill>
                    <a:schemeClr val="tx1">
                      <a:lumMod val="75000"/>
                      <a:lumOff val="25000"/>
                    </a:schemeClr>
                  </a:solidFill>
                  <a:latin typeface="Yu Gothic" panose="020B0400000000000000" pitchFamily="34" charset="-128"/>
                  <a:ea typeface="Yu Gothic" panose="020B0400000000000000" pitchFamily="34" charset="-128"/>
                </a:rPr>
                <a:t>特徴③</a:t>
              </a:r>
              <a:br>
                <a:rPr lang="en-US" altLang="ja-JP" sz="1600" b="1" dirty="0">
                  <a:solidFill>
                    <a:schemeClr val="tx1">
                      <a:lumMod val="75000"/>
                      <a:lumOff val="25000"/>
                    </a:schemeClr>
                  </a:solidFill>
                  <a:latin typeface="Yu Gothic" panose="020B0400000000000000" pitchFamily="34" charset="-128"/>
                  <a:ea typeface="Yu Gothic" panose="020B0400000000000000" pitchFamily="34" charset="-128"/>
                </a:rPr>
              </a:br>
              <a:r>
                <a:rPr lang="ja-JP" altLang="en-US" sz="1600" b="1">
                  <a:solidFill>
                    <a:schemeClr val="tx1">
                      <a:lumMod val="75000"/>
                      <a:lumOff val="25000"/>
                    </a:schemeClr>
                  </a:solidFill>
                  <a:latin typeface="Yu Gothic" panose="020B0400000000000000" pitchFamily="34" charset="-128"/>
                  <a:ea typeface="Yu Gothic" panose="020B0400000000000000" pitchFamily="34" charset="-128"/>
                </a:rPr>
                <a:t>上場企業</a:t>
              </a:r>
              <a:br>
                <a:rPr lang="en-US" altLang="ja-JP" sz="1600" b="1" dirty="0">
                  <a:solidFill>
                    <a:schemeClr val="tx1">
                      <a:lumMod val="75000"/>
                      <a:lumOff val="25000"/>
                    </a:schemeClr>
                  </a:solidFill>
                  <a:latin typeface="Yu Gothic" panose="020B0400000000000000" pitchFamily="34" charset="-128"/>
                  <a:ea typeface="Yu Gothic" panose="020B0400000000000000" pitchFamily="34" charset="-128"/>
                </a:rPr>
              </a:br>
              <a:r>
                <a:rPr lang="en" altLang="ja-JP" sz="1600" b="1" dirty="0">
                  <a:solidFill>
                    <a:schemeClr val="tx1">
                      <a:lumMod val="75000"/>
                      <a:lumOff val="25000"/>
                    </a:schemeClr>
                  </a:solidFill>
                  <a:latin typeface="Yu Gothic" panose="020B0400000000000000" pitchFamily="34" charset="-128"/>
                  <a:ea typeface="Yu Gothic" panose="020B0400000000000000" pitchFamily="34" charset="-128"/>
                </a:rPr>
                <a:t>J-SOX</a:t>
              </a:r>
              <a:r>
                <a:rPr lang="ja-JP" altLang="en-US" sz="1600" b="1">
                  <a:solidFill>
                    <a:schemeClr val="tx1">
                      <a:lumMod val="75000"/>
                      <a:lumOff val="25000"/>
                    </a:schemeClr>
                  </a:solidFill>
                  <a:latin typeface="Yu Gothic" panose="020B0400000000000000" pitchFamily="34" charset="-128"/>
                  <a:ea typeface="Yu Gothic" panose="020B0400000000000000" pitchFamily="34" charset="-128"/>
                </a:rPr>
                <a:t>対応</a:t>
              </a:r>
              <a:br>
                <a:rPr lang="en-US" altLang="ja-JP" sz="1600" b="1" dirty="0">
                  <a:solidFill>
                    <a:schemeClr val="tx1">
                      <a:lumMod val="75000"/>
                      <a:lumOff val="25000"/>
                    </a:schemeClr>
                  </a:solidFill>
                  <a:latin typeface="Yu Gothic" panose="020B0400000000000000" pitchFamily="34" charset="-128"/>
                  <a:ea typeface="Yu Gothic" panose="020B0400000000000000" pitchFamily="34" charset="-128"/>
                </a:rPr>
              </a:br>
              <a:r>
                <a:rPr lang="ja-JP" altLang="en-US" sz="1600" b="1">
                  <a:solidFill>
                    <a:schemeClr val="tx1">
                      <a:lumMod val="75000"/>
                      <a:lumOff val="25000"/>
                    </a:schemeClr>
                  </a:solidFill>
                  <a:latin typeface="Yu Gothic" panose="020B0400000000000000" pitchFamily="34" charset="-128"/>
                  <a:ea typeface="Yu Gothic" panose="020B0400000000000000" pitchFamily="34" charset="-128"/>
                </a:rPr>
                <a:t>も可能</a:t>
              </a:r>
            </a:p>
          </p:txBody>
        </p:sp>
        <p:pic>
          <p:nvPicPr>
            <p:cNvPr id="60" name="図 59" descr="アイコン&#10;&#10;自動的に生成された説明">
              <a:extLst>
                <a:ext uri="{FF2B5EF4-FFF2-40B4-BE49-F238E27FC236}">
                  <a16:creationId xmlns:a16="http://schemas.microsoft.com/office/drawing/2014/main" id="{E68AC484-C02C-DB48-83B9-71F6487A31AA}"/>
                </a:ext>
              </a:extLst>
            </p:cNvPr>
            <p:cNvPicPr>
              <a:picLocks noChangeAspect="1"/>
            </p:cNvPicPr>
            <p:nvPr/>
          </p:nvPicPr>
          <p:blipFill>
            <a:blip r:embed="rId5">
              <a:duotone>
                <a:schemeClr val="bg2">
                  <a:shade val="45000"/>
                  <a:satMod val="135000"/>
                </a:schemeClr>
                <a:prstClr val="white"/>
              </a:duotone>
              <a:alphaModFix amt="80000"/>
            </a:blip>
            <a:stretch>
              <a:fillRect/>
            </a:stretch>
          </p:blipFill>
          <p:spPr>
            <a:xfrm>
              <a:off x="3648308" y="3193921"/>
              <a:ext cx="1822821" cy="1188000"/>
            </a:xfrm>
            <a:prstGeom prst="ellipse">
              <a:avLst/>
            </a:prstGeom>
            <a:solidFill>
              <a:srgbClr val="F3BE01"/>
            </a:solidFill>
            <a:ln w="38100">
              <a:solidFill>
                <a:srgbClr val="EEBB02"/>
              </a:solidFill>
            </a:ln>
          </p:spPr>
        </p:pic>
        <p:sp>
          <p:nvSpPr>
            <p:cNvPr id="61" name="テキスト ボックス 60">
              <a:extLst>
                <a:ext uri="{FF2B5EF4-FFF2-40B4-BE49-F238E27FC236}">
                  <a16:creationId xmlns:a16="http://schemas.microsoft.com/office/drawing/2014/main" id="{D30EEA81-9CCD-7648-807E-7729773AD534}"/>
                </a:ext>
              </a:extLst>
            </p:cNvPr>
            <p:cNvSpPr txBox="1"/>
            <p:nvPr/>
          </p:nvSpPr>
          <p:spPr>
            <a:xfrm>
              <a:off x="3586693" y="3228025"/>
              <a:ext cx="1884436" cy="1077218"/>
            </a:xfrm>
            <a:prstGeom prst="rect">
              <a:avLst/>
            </a:prstGeom>
            <a:noFill/>
          </p:spPr>
          <p:txBody>
            <a:bodyPr wrap="square" rtlCol="0">
              <a:spAutoFit/>
            </a:bodyPr>
            <a:lstStyle>
              <a:defPPr rtl="0">
                <a:defRPr lang="ja-jp"/>
              </a:defPPr>
              <a:lvl1pPr>
                <a:defRPr kumimoji="1" sz="3200">
                  <a:latin typeface="BIZ UDP明朝 Medium" panose="02020500000000000000" pitchFamily="18" charset="-128"/>
                  <a:ea typeface="BIZ UDP明朝 Medium" panose="02020500000000000000" pitchFamily="18" charset="-128"/>
                  <a:cs typeface="AngsanaUPC" panose="020B0502040204020203" pitchFamily="18" charset="-34"/>
                </a:defRPr>
              </a:lvl1pPr>
            </a:lstStyle>
            <a:p>
              <a:pPr algn="ctr"/>
              <a:r>
                <a:rPr lang="ja-JP" altLang="en-US" sz="1600" b="1">
                  <a:solidFill>
                    <a:schemeClr val="tx1">
                      <a:lumMod val="75000"/>
                      <a:lumOff val="25000"/>
                    </a:schemeClr>
                  </a:solidFill>
                  <a:latin typeface="Yu Gothic" panose="020B0400000000000000" pitchFamily="34" charset="-128"/>
                  <a:ea typeface="Yu Gothic" panose="020B0400000000000000" pitchFamily="34" charset="-128"/>
                </a:rPr>
                <a:t>特徴②</a:t>
              </a:r>
              <a:br>
                <a:rPr lang="en-US" altLang="ja-JP" sz="1600" b="1" dirty="0">
                  <a:solidFill>
                    <a:schemeClr val="tx1">
                      <a:lumMod val="75000"/>
                      <a:lumOff val="25000"/>
                    </a:schemeClr>
                  </a:solidFill>
                  <a:latin typeface="Yu Gothic" panose="020B0400000000000000" pitchFamily="34" charset="-128"/>
                  <a:ea typeface="Yu Gothic" panose="020B0400000000000000" pitchFamily="34" charset="-128"/>
                </a:rPr>
              </a:br>
              <a:r>
                <a:rPr lang="ja-JP" altLang="en-US" sz="1600" b="1">
                  <a:solidFill>
                    <a:schemeClr val="tx1">
                      <a:lumMod val="75000"/>
                      <a:lumOff val="25000"/>
                    </a:schemeClr>
                  </a:solidFill>
                  <a:latin typeface="Yu Gothic" panose="020B0400000000000000" pitchFamily="34" charset="-128"/>
                  <a:ea typeface="Yu Gothic" panose="020B0400000000000000" pitchFamily="34" charset="-128"/>
                </a:rPr>
                <a:t>電帳法支援に</a:t>
              </a:r>
              <a:br>
                <a:rPr lang="en-US" altLang="ja-JP" sz="1600" b="1" dirty="0">
                  <a:solidFill>
                    <a:schemeClr val="tx1">
                      <a:lumMod val="75000"/>
                      <a:lumOff val="25000"/>
                    </a:schemeClr>
                  </a:solidFill>
                  <a:latin typeface="Yu Gothic" panose="020B0400000000000000" pitchFamily="34" charset="-128"/>
                  <a:ea typeface="Yu Gothic" panose="020B0400000000000000" pitchFamily="34" charset="-128"/>
                </a:rPr>
              </a:br>
              <a:r>
                <a:rPr lang="ja-JP" altLang="en-US" sz="1600" b="1">
                  <a:solidFill>
                    <a:schemeClr val="tx1">
                      <a:lumMod val="75000"/>
                      <a:lumOff val="25000"/>
                    </a:schemeClr>
                  </a:solidFill>
                  <a:latin typeface="Yu Gothic" panose="020B0400000000000000" pitchFamily="34" charset="-128"/>
                  <a:ea typeface="Yu Gothic" panose="020B0400000000000000" pitchFamily="34" charset="-128"/>
                </a:rPr>
                <a:t>おける</a:t>
              </a:r>
              <a:br>
                <a:rPr lang="en-US" altLang="ja-JP" sz="1600" b="1" dirty="0">
                  <a:solidFill>
                    <a:schemeClr val="tx1">
                      <a:lumMod val="75000"/>
                      <a:lumOff val="25000"/>
                    </a:schemeClr>
                  </a:solidFill>
                  <a:latin typeface="Yu Gothic" panose="020B0400000000000000" pitchFamily="34" charset="-128"/>
                  <a:ea typeface="Yu Gothic" panose="020B0400000000000000" pitchFamily="34" charset="-128"/>
                </a:rPr>
              </a:br>
              <a:r>
                <a:rPr lang="ja-JP" altLang="en-US" sz="1600" b="1">
                  <a:solidFill>
                    <a:schemeClr val="tx1">
                      <a:lumMod val="75000"/>
                      <a:lumOff val="25000"/>
                    </a:schemeClr>
                  </a:solidFill>
                  <a:latin typeface="Yu Gothic" panose="020B0400000000000000" pitchFamily="34" charset="-128"/>
                  <a:ea typeface="Yu Gothic" panose="020B0400000000000000" pitchFamily="34" charset="-128"/>
                </a:rPr>
                <a:t>豊富な実績</a:t>
              </a:r>
            </a:p>
          </p:txBody>
        </p:sp>
      </p:grpSp>
      <p:sp>
        <p:nvSpPr>
          <p:cNvPr id="4" name="二等辺三角形 36">
            <a:extLst>
              <a:ext uri="{FF2B5EF4-FFF2-40B4-BE49-F238E27FC236}">
                <a16:creationId xmlns:a16="http://schemas.microsoft.com/office/drawing/2014/main" id="{7CFCB74A-55EE-0494-3448-94C37F78E323}"/>
              </a:ext>
            </a:extLst>
          </p:cNvPr>
          <p:cNvSpPr/>
          <p:nvPr/>
        </p:nvSpPr>
        <p:spPr bwMode="auto">
          <a:xfrm flipV="1">
            <a:off x="2949991" y="4838443"/>
            <a:ext cx="3209133" cy="237608"/>
          </a:xfrm>
          <a:prstGeom prst="triangle">
            <a:avLst>
              <a:gd name="adj" fmla="val 50208"/>
            </a:avLst>
          </a:prstGeom>
          <a:solidFill>
            <a:srgbClr val="C000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ja-JP" altLang="en-US" sz="2800" dirty="0">
              <a:solidFill>
                <a:srgbClr val="C00000"/>
              </a:solidFill>
              <a:latin typeface="Yu Gothic" panose="020B0400000000000000" pitchFamily="34" charset="-128"/>
              <a:ea typeface="Yu Gothic" panose="020B0400000000000000" pitchFamily="34" charset="-128"/>
            </a:endParaRPr>
          </a:p>
        </p:txBody>
      </p:sp>
      <p:sp>
        <p:nvSpPr>
          <p:cNvPr id="5" name="タイトル 2">
            <a:extLst>
              <a:ext uri="{FF2B5EF4-FFF2-40B4-BE49-F238E27FC236}">
                <a16:creationId xmlns:a16="http://schemas.microsoft.com/office/drawing/2014/main" id="{BBE209F3-08FD-2288-D4DB-70DBDC323B69}"/>
              </a:ext>
            </a:extLst>
          </p:cNvPr>
          <p:cNvSpPr txBox="1">
            <a:spLocks/>
          </p:cNvSpPr>
          <p:nvPr/>
        </p:nvSpPr>
        <p:spPr bwMode="auto">
          <a:xfrm>
            <a:off x="1131091" y="5173020"/>
            <a:ext cx="7047009" cy="46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1600" b="0">
                <a:solidFill>
                  <a:schemeClr val="tx1">
                    <a:lumMod val="75000"/>
                    <a:lumOff val="25000"/>
                  </a:schemeClr>
                </a:solidFill>
                <a:latin typeface="+mj-ea"/>
                <a:ea typeface="+mj-ea"/>
                <a:cs typeface="メイリオ" panose="020B0604030504040204" pitchFamily="50" charset="-128"/>
              </a:defRPr>
            </a:lvl1pPr>
            <a:lvl2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2pPr>
            <a:lvl3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3pPr>
            <a:lvl4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4pPr>
            <a:lvl5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5pPr>
            <a:lvl6pPr marL="457200" algn="l" rtl="0" fontAlgn="base">
              <a:spcBef>
                <a:spcPct val="0"/>
              </a:spcBef>
              <a:spcAft>
                <a:spcPct val="0"/>
              </a:spcAft>
              <a:defRPr kumimoji="1" sz="2400">
                <a:solidFill>
                  <a:schemeClr val="tx1"/>
                </a:solidFill>
                <a:latin typeface="Times New Roman" pitchFamily="18" charset="0"/>
                <a:ea typeface="ＭＳ Ｐゴシック" pitchFamily="50" charset="-128"/>
              </a:defRPr>
            </a:lvl6pPr>
            <a:lvl7pPr marL="914400" algn="l" rtl="0" fontAlgn="base">
              <a:spcBef>
                <a:spcPct val="0"/>
              </a:spcBef>
              <a:spcAft>
                <a:spcPct val="0"/>
              </a:spcAft>
              <a:defRPr kumimoji="1" sz="2400">
                <a:solidFill>
                  <a:schemeClr val="tx1"/>
                </a:solidFill>
                <a:latin typeface="Times New Roman" pitchFamily="18" charset="0"/>
                <a:ea typeface="ＭＳ Ｐゴシック" pitchFamily="50" charset="-128"/>
              </a:defRPr>
            </a:lvl7pPr>
            <a:lvl8pPr marL="1371600" algn="l" rtl="0" fontAlgn="base">
              <a:spcBef>
                <a:spcPct val="0"/>
              </a:spcBef>
              <a:spcAft>
                <a:spcPct val="0"/>
              </a:spcAft>
              <a:defRPr kumimoji="1" sz="2400">
                <a:solidFill>
                  <a:schemeClr val="tx1"/>
                </a:solidFill>
                <a:latin typeface="Times New Roman" pitchFamily="18" charset="0"/>
                <a:ea typeface="ＭＳ Ｐゴシック" pitchFamily="50" charset="-128"/>
              </a:defRPr>
            </a:lvl8pPr>
            <a:lvl9pPr marL="1828800" algn="l" rtl="0" fontAlgn="base">
              <a:spcBef>
                <a:spcPct val="0"/>
              </a:spcBef>
              <a:spcAft>
                <a:spcPct val="0"/>
              </a:spcAft>
              <a:defRPr kumimoji="1" sz="2400">
                <a:solidFill>
                  <a:schemeClr val="tx1"/>
                </a:solidFill>
                <a:latin typeface="Times New Roman" pitchFamily="18" charset="0"/>
                <a:ea typeface="ＭＳ Ｐゴシック" pitchFamily="50" charset="-128"/>
              </a:defRPr>
            </a:lvl9pPr>
          </a:lstStyle>
          <a:p>
            <a:pPr algn="ctr"/>
            <a:r>
              <a:rPr lang="en-US" altLang="ja-JP" sz="2400" b="1" kern="0" dirty="0">
                <a:solidFill>
                  <a:srgbClr val="C00000"/>
                </a:solidFill>
                <a:effectLst>
                  <a:outerShdw blurRad="50800" dist="38100" dir="2700000" algn="tl" rotWithShape="0">
                    <a:prstClr val="black">
                      <a:alpha val="40000"/>
                    </a:prstClr>
                  </a:outerShdw>
                </a:effectLst>
                <a:latin typeface="Yu Gothic" panose="020B0400000000000000" pitchFamily="34" charset="-128"/>
                <a:ea typeface="Yu Gothic" panose="020B0400000000000000" pitchFamily="34" charset="-128"/>
              </a:rPr>
              <a:t>IT×</a:t>
            </a:r>
            <a:r>
              <a:rPr lang="ja-JP" altLang="en-US" sz="2400" b="1" kern="0" dirty="0">
                <a:solidFill>
                  <a:srgbClr val="C00000"/>
                </a:solidFill>
                <a:effectLst>
                  <a:outerShdw blurRad="50800" dist="38100" dir="2700000" algn="tl" rotWithShape="0">
                    <a:prstClr val="black">
                      <a:alpha val="40000"/>
                    </a:prstClr>
                  </a:outerShdw>
                </a:effectLst>
                <a:latin typeface="Yu Gothic" panose="020B0400000000000000" pitchFamily="34" charset="-128"/>
                <a:ea typeface="Yu Gothic" panose="020B0400000000000000" pitchFamily="34" charset="-128"/>
              </a:rPr>
              <a:t>業務の観点から実効性の高い業務改革を実現</a:t>
            </a:r>
          </a:p>
        </p:txBody>
      </p:sp>
      <p:sp>
        <p:nvSpPr>
          <p:cNvPr id="11" name="乗算記号 10">
            <a:extLst>
              <a:ext uri="{FF2B5EF4-FFF2-40B4-BE49-F238E27FC236}">
                <a16:creationId xmlns:a16="http://schemas.microsoft.com/office/drawing/2014/main" id="{85A13750-7B72-5C0D-65AE-5CA8E256B382}"/>
              </a:ext>
            </a:extLst>
          </p:cNvPr>
          <p:cNvSpPr/>
          <p:nvPr/>
        </p:nvSpPr>
        <p:spPr bwMode="auto">
          <a:xfrm>
            <a:off x="4151778" y="3531262"/>
            <a:ext cx="805560" cy="804750"/>
          </a:xfrm>
          <a:prstGeom prst="mathMultiply">
            <a:avLst>
              <a:gd name="adj1" fmla="val 15597"/>
            </a:avLst>
          </a:prstGeom>
          <a:solidFill>
            <a:schemeClr val="tx1">
              <a:lumMod val="75000"/>
              <a:lumOff val="25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ja-JP" altLang="en-US" sz="1400" dirty="0">
              <a:latin typeface="Yu Gothic" panose="020B0400000000000000" pitchFamily="34" charset="-128"/>
              <a:ea typeface="Yu Gothic" panose="020B0400000000000000" pitchFamily="34" charset="-128"/>
            </a:endParaRPr>
          </a:p>
        </p:txBody>
      </p:sp>
      <p:sp>
        <p:nvSpPr>
          <p:cNvPr id="16" name="タイトル 2">
            <a:extLst>
              <a:ext uri="{FF2B5EF4-FFF2-40B4-BE49-F238E27FC236}">
                <a16:creationId xmlns:a16="http://schemas.microsoft.com/office/drawing/2014/main" id="{2EB00FD4-0EB9-20F2-DBAD-C0C1435D2CDA}"/>
              </a:ext>
            </a:extLst>
          </p:cNvPr>
          <p:cNvSpPr txBox="1">
            <a:spLocks/>
          </p:cNvSpPr>
          <p:nvPr/>
        </p:nvSpPr>
        <p:spPr bwMode="auto">
          <a:xfrm>
            <a:off x="27662" y="3358450"/>
            <a:ext cx="3756614" cy="46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1600" b="0">
                <a:solidFill>
                  <a:schemeClr val="tx1">
                    <a:lumMod val="75000"/>
                    <a:lumOff val="25000"/>
                  </a:schemeClr>
                </a:solidFill>
                <a:latin typeface="+mj-ea"/>
                <a:ea typeface="+mj-ea"/>
                <a:cs typeface="メイリオ" panose="020B0604030504040204" pitchFamily="50" charset="-128"/>
              </a:defRPr>
            </a:lvl1pPr>
            <a:lvl2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2pPr>
            <a:lvl3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3pPr>
            <a:lvl4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4pPr>
            <a:lvl5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5pPr>
            <a:lvl6pPr marL="457200" algn="l" rtl="0" fontAlgn="base">
              <a:spcBef>
                <a:spcPct val="0"/>
              </a:spcBef>
              <a:spcAft>
                <a:spcPct val="0"/>
              </a:spcAft>
              <a:defRPr kumimoji="1" sz="2400">
                <a:solidFill>
                  <a:schemeClr val="tx1"/>
                </a:solidFill>
                <a:latin typeface="Times New Roman" pitchFamily="18" charset="0"/>
                <a:ea typeface="ＭＳ Ｐゴシック" pitchFamily="50" charset="-128"/>
              </a:defRPr>
            </a:lvl6pPr>
            <a:lvl7pPr marL="914400" algn="l" rtl="0" fontAlgn="base">
              <a:spcBef>
                <a:spcPct val="0"/>
              </a:spcBef>
              <a:spcAft>
                <a:spcPct val="0"/>
              </a:spcAft>
              <a:defRPr kumimoji="1" sz="2400">
                <a:solidFill>
                  <a:schemeClr val="tx1"/>
                </a:solidFill>
                <a:latin typeface="Times New Roman" pitchFamily="18" charset="0"/>
                <a:ea typeface="ＭＳ Ｐゴシック" pitchFamily="50" charset="-128"/>
              </a:defRPr>
            </a:lvl7pPr>
            <a:lvl8pPr marL="1371600" algn="l" rtl="0" fontAlgn="base">
              <a:spcBef>
                <a:spcPct val="0"/>
              </a:spcBef>
              <a:spcAft>
                <a:spcPct val="0"/>
              </a:spcAft>
              <a:defRPr kumimoji="1" sz="2400">
                <a:solidFill>
                  <a:schemeClr val="tx1"/>
                </a:solidFill>
                <a:latin typeface="Times New Roman" pitchFamily="18" charset="0"/>
                <a:ea typeface="ＭＳ Ｐゴシック" pitchFamily="50" charset="-128"/>
              </a:defRPr>
            </a:lvl8pPr>
            <a:lvl9pPr marL="1828800" algn="l" rtl="0" fontAlgn="base">
              <a:spcBef>
                <a:spcPct val="0"/>
              </a:spcBef>
              <a:spcAft>
                <a:spcPct val="0"/>
              </a:spcAft>
              <a:defRPr kumimoji="1" sz="2400">
                <a:solidFill>
                  <a:schemeClr val="tx1"/>
                </a:solidFill>
                <a:latin typeface="Times New Roman" pitchFamily="18" charset="0"/>
                <a:ea typeface="ＭＳ Ｐゴシック" pitchFamily="50" charset="-128"/>
              </a:defRPr>
            </a:lvl9pPr>
          </a:lstStyle>
          <a:p>
            <a:pPr algn="ctr"/>
            <a:r>
              <a:rPr lang="ja-JP" altLang="en-US" sz="2000" b="1" kern="0" dirty="0">
                <a:solidFill>
                  <a:srgbClr val="EEBB02"/>
                </a:solidFill>
                <a:latin typeface="Yu Gothic" panose="020B0400000000000000" pitchFamily="34" charset="-128"/>
                <a:ea typeface="Yu Gothic" panose="020B0400000000000000" pitchFamily="34" charset="-128"/>
              </a:rPr>
              <a:t>電子帳簿保存法対応システム</a:t>
            </a:r>
          </a:p>
        </p:txBody>
      </p:sp>
      <p:sp>
        <p:nvSpPr>
          <p:cNvPr id="17" name="タイトル 2">
            <a:extLst>
              <a:ext uri="{FF2B5EF4-FFF2-40B4-BE49-F238E27FC236}">
                <a16:creationId xmlns:a16="http://schemas.microsoft.com/office/drawing/2014/main" id="{9EE53DBF-4E7B-7B58-D677-0BACDE17DCE5}"/>
              </a:ext>
            </a:extLst>
          </p:cNvPr>
          <p:cNvSpPr txBox="1">
            <a:spLocks/>
          </p:cNvSpPr>
          <p:nvPr/>
        </p:nvSpPr>
        <p:spPr bwMode="auto">
          <a:xfrm>
            <a:off x="4572000" y="3358450"/>
            <a:ext cx="4938226" cy="46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1600" b="0">
                <a:solidFill>
                  <a:schemeClr val="tx1">
                    <a:lumMod val="75000"/>
                    <a:lumOff val="25000"/>
                  </a:schemeClr>
                </a:solidFill>
                <a:latin typeface="+mj-ea"/>
                <a:ea typeface="+mj-ea"/>
                <a:cs typeface="メイリオ" panose="020B0604030504040204" pitchFamily="50" charset="-128"/>
              </a:defRPr>
            </a:lvl1pPr>
            <a:lvl2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2pPr>
            <a:lvl3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3pPr>
            <a:lvl4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4pPr>
            <a:lvl5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5pPr>
            <a:lvl6pPr marL="457200" algn="l" rtl="0" fontAlgn="base">
              <a:spcBef>
                <a:spcPct val="0"/>
              </a:spcBef>
              <a:spcAft>
                <a:spcPct val="0"/>
              </a:spcAft>
              <a:defRPr kumimoji="1" sz="2400">
                <a:solidFill>
                  <a:schemeClr val="tx1"/>
                </a:solidFill>
                <a:latin typeface="Times New Roman" pitchFamily="18" charset="0"/>
                <a:ea typeface="ＭＳ Ｐゴシック" pitchFamily="50" charset="-128"/>
              </a:defRPr>
            </a:lvl6pPr>
            <a:lvl7pPr marL="914400" algn="l" rtl="0" fontAlgn="base">
              <a:spcBef>
                <a:spcPct val="0"/>
              </a:spcBef>
              <a:spcAft>
                <a:spcPct val="0"/>
              </a:spcAft>
              <a:defRPr kumimoji="1" sz="2400">
                <a:solidFill>
                  <a:schemeClr val="tx1"/>
                </a:solidFill>
                <a:latin typeface="Times New Roman" pitchFamily="18" charset="0"/>
                <a:ea typeface="ＭＳ Ｐゴシック" pitchFamily="50" charset="-128"/>
              </a:defRPr>
            </a:lvl7pPr>
            <a:lvl8pPr marL="1371600" algn="l" rtl="0" fontAlgn="base">
              <a:spcBef>
                <a:spcPct val="0"/>
              </a:spcBef>
              <a:spcAft>
                <a:spcPct val="0"/>
              </a:spcAft>
              <a:defRPr kumimoji="1" sz="2400">
                <a:solidFill>
                  <a:schemeClr val="tx1"/>
                </a:solidFill>
                <a:latin typeface="Times New Roman" pitchFamily="18" charset="0"/>
                <a:ea typeface="ＭＳ Ｐゴシック" pitchFamily="50" charset="-128"/>
              </a:defRPr>
            </a:lvl8pPr>
            <a:lvl9pPr marL="1828800" algn="l" rtl="0" fontAlgn="base">
              <a:spcBef>
                <a:spcPct val="0"/>
              </a:spcBef>
              <a:spcAft>
                <a:spcPct val="0"/>
              </a:spcAft>
              <a:defRPr kumimoji="1" sz="2400">
                <a:solidFill>
                  <a:schemeClr val="tx1"/>
                </a:solidFill>
                <a:latin typeface="Times New Roman" pitchFamily="18" charset="0"/>
                <a:ea typeface="ＭＳ Ｐゴシック" pitchFamily="50" charset="-128"/>
              </a:defRPr>
            </a:lvl9pPr>
          </a:lstStyle>
          <a:p>
            <a:pPr algn="ctr"/>
            <a:r>
              <a:rPr lang="ja-JP" altLang="en-US" sz="2000" b="1" kern="0" dirty="0">
                <a:solidFill>
                  <a:srgbClr val="EEBB02"/>
                </a:solidFill>
                <a:latin typeface="Yu Gothic" panose="020B0400000000000000" pitchFamily="34" charset="-128"/>
                <a:ea typeface="Yu Gothic" panose="020B0400000000000000" pitchFamily="34" charset="-128"/>
              </a:rPr>
              <a:t>業務設計から運用フォローまで対応</a:t>
            </a:r>
          </a:p>
        </p:txBody>
      </p:sp>
      <p:sp>
        <p:nvSpPr>
          <p:cNvPr id="18" name="タイトル 2">
            <a:extLst>
              <a:ext uri="{FF2B5EF4-FFF2-40B4-BE49-F238E27FC236}">
                <a16:creationId xmlns:a16="http://schemas.microsoft.com/office/drawing/2014/main" id="{676BFEB6-56E2-76DB-C20E-2E4050B3226C}"/>
              </a:ext>
            </a:extLst>
          </p:cNvPr>
          <p:cNvSpPr txBox="1">
            <a:spLocks/>
          </p:cNvSpPr>
          <p:nvPr/>
        </p:nvSpPr>
        <p:spPr bwMode="auto">
          <a:xfrm>
            <a:off x="-15876" y="4024380"/>
            <a:ext cx="2271727" cy="46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1600" b="0">
                <a:solidFill>
                  <a:schemeClr val="tx1">
                    <a:lumMod val="75000"/>
                    <a:lumOff val="25000"/>
                  </a:schemeClr>
                </a:solidFill>
                <a:latin typeface="+mj-ea"/>
                <a:ea typeface="+mj-ea"/>
                <a:cs typeface="メイリオ" panose="020B0604030504040204" pitchFamily="50" charset="-128"/>
              </a:defRPr>
            </a:lvl1pPr>
            <a:lvl2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2pPr>
            <a:lvl3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3pPr>
            <a:lvl4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4pPr>
            <a:lvl5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5pPr>
            <a:lvl6pPr marL="457200" algn="l" rtl="0" fontAlgn="base">
              <a:spcBef>
                <a:spcPct val="0"/>
              </a:spcBef>
              <a:spcAft>
                <a:spcPct val="0"/>
              </a:spcAft>
              <a:defRPr kumimoji="1" sz="2400">
                <a:solidFill>
                  <a:schemeClr val="tx1"/>
                </a:solidFill>
                <a:latin typeface="Times New Roman" pitchFamily="18" charset="0"/>
                <a:ea typeface="ＭＳ Ｐゴシック" pitchFamily="50" charset="-128"/>
              </a:defRPr>
            </a:lvl6pPr>
            <a:lvl7pPr marL="914400" algn="l" rtl="0" fontAlgn="base">
              <a:spcBef>
                <a:spcPct val="0"/>
              </a:spcBef>
              <a:spcAft>
                <a:spcPct val="0"/>
              </a:spcAft>
              <a:defRPr kumimoji="1" sz="2400">
                <a:solidFill>
                  <a:schemeClr val="tx1"/>
                </a:solidFill>
                <a:latin typeface="Times New Roman" pitchFamily="18" charset="0"/>
                <a:ea typeface="ＭＳ Ｐゴシック" pitchFamily="50" charset="-128"/>
              </a:defRPr>
            </a:lvl7pPr>
            <a:lvl8pPr marL="1371600" algn="l" rtl="0" fontAlgn="base">
              <a:spcBef>
                <a:spcPct val="0"/>
              </a:spcBef>
              <a:spcAft>
                <a:spcPct val="0"/>
              </a:spcAft>
              <a:defRPr kumimoji="1" sz="2400">
                <a:solidFill>
                  <a:schemeClr val="tx1"/>
                </a:solidFill>
                <a:latin typeface="Times New Roman" pitchFamily="18" charset="0"/>
                <a:ea typeface="ＭＳ Ｐゴシック" pitchFamily="50" charset="-128"/>
              </a:defRPr>
            </a:lvl8pPr>
            <a:lvl9pPr marL="1828800" algn="l" rtl="0" fontAlgn="base">
              <a:spcBef>
                <a:spcPct val="0"/>
              </a:spcBef>
              <a:spcAft>
                <a:spcPct val="0"/>
              </a:spcAft>
              <a:defRPr kumimoji="1" sz="2400">
                <a:solidFill>
                  <a:schemeClr val="tx1"/>
                </a:solidFill>
                <a:latin typeface="Times New Roman" pitchFamily="18" charset="0"/>
                <a:ea typeface="ＭＳ Ｐゴシック" pitchFamily="50" charset="-128"/>
              </a:defRPr>
            </a:lvl9pPr>
          </a:lstStyle>
          <a:p>
            <a:pPr algn="ctr"/>
            <a:r>
              <a:rPr lang="ja-JP" altLang="en-US" sz="1800" b="1" kern="0" dirty="0">
                <a:latin typeface="Yu Gothic" panose="020B0400000000000000" pitchFamily="34" charset="-128"/>
                <a:ea typeface="Yu Gothic" panose="020B0400000000000000" pitchFamily="34" charset="-128"/>
              </a:rPr>
              <a:t>パートナー企業</a:t>
            </a:r>
            <a:endParaRPr lang="en-US" altLang="ja-JP" sz="1800" b="1" kern="0" dirty="0">
              <a:latin typeface="Yu Gothic" panose="020B0400000000000000" pitchFamily="34" charset="-128"/>
              <a:ea typeface="Yu Gothic" panose="020B0400000000000000" pitchFamily="34" charset="-128"/>
            </a:endParaRPr>
          </a:p>
          <a:p>
            <a:pPr algn="ctr"/>
            <a:r>
              <a:rPr lang="en-US" altLang="ja-JP" sz="1800" b="1" kern="0" dirty="0">
                <a:latin typeface="Yu Gothic" panose="020B0400000000000000" pitchFamily="34" charset="-128"/>
                <a:ea typeface="Yu Gothic" panose="020B0400000000000000" pitchFamily="34" charset="-128"/>
              </a:rPr>
              <a:t>IT</a:t>
            </a:r>
            <a:r>
              <a:rPr lang="ja-JP" altLang="en-US" sz="1800" b="1" kern="0" dirty="0">
                <a:latin typeface="Yu Gothic" panose="020B0400000000000000" pitchFamily="34" charset="-128"/>
                <a:ea typeface="Yu Gothic" panose="020B0400000000000000" pitchFamily="34" charset="-128"/>
              </a:rPr>
              <a:t>ソリューション</a:t>
            </a:r>
          </a:p>
        </p:txBody>
      </p:sp>
      <p:pic>
        <p:nvPicPr>
          <p:cNvPr id="19" name="図 18">
            <a:extLst>
              <a:ext uri="{FF2B5EF4-FFF2-40B4-BE49-F238E27FC236}">
                <a16:creationId xmlns:a16="http://schemas.microsoft.com/office/drawing/2014/main" id="{A8CDC49B-C6C2-B395-1585-2E8E1D2CE4DD}"/>
              </a:ext>
            </a:extLst>
          </p:cNvPr>
          <p:cNvPicPr>
            <a:picLocks noChangeAspect="1"/>
          </p:cNvPicPr>
          <p:nvPr/>
        </p:nvPicPr>
        <p:blipFill>
          <a:blip r:embed="rId6"/>
          <a:stretch>
            <a:fillRect/>
          </a:stretch>
        </p:blipFill>
        <p:spPr>
          <a:xfrm>
            <a:off x="4807003" y="3688000"/>
            <a:ext cx="2163231" cy="981368"/>
          </a:xfrm>
          <a:prstGeom prst="rect">
            <a:avLst/>
          </a:prstGeom>
        </p:spPr>
      </p:pic>
      <p:sp>
        <p:nvSpPr>
          <p:cNvPr id="22" name="正方形/長方形 21">
            <a:extLst>
              <a:ext uri="{FF2B5EF4-FFF2-40B4-BE49-F238E27FC236}">
                <a16:creationId xmlns:a16="http://schemas.microsoft.com/office/drawing/2014/main" id="{3EFEF1DB-E9B1-68E7-1753-A326FD5F3CB1}"/>
              </a:ext>
            </a:extLst>
          </p:cNvPr>
          <p:cNvSpPr/>
          <p:nvPr/>
        </p:nvSpPr>
        <p:spPr>
          <a:xfrm>
            <a:off x="1906274" y="4336453"/>
            <a:ext cx="1006486" cy="337977"/>
          </a:xfrm>
          <a:prstGeom prst="rect">
            <a:avLst/>
          </a:prstGeom>
        </p:spPr>
        <p:txBody>
          <a:bodyPr wrap="none" anchor="ctr">
            <a:noAutofit/>
          </a:bodyPr>
          <a:lstStyle/>
          <a:p>
            <a:pPr algn="ctr">
              <a:spcAft>
                <a:spcPts val="600"/>
              </a:spcAft>
            </a:pPr>
            <a:r>
              <a:rPr lang="ja-JP" altLang="en-US" sz="1200">
                <a:solidFill>
                  <a:schemeClr val="tx1">
                    <a:lumMod val="75000"/>
                    <a:lumOff val="25000"/>
                  </a:schemeClr>
                </a:solidFill>
                <a:latin typeface="Yu Gothic" panose="020B0400000000000000" pitchFamily="34" charset="-128"/>
                <a:ea typeface="Yu Gothic" panose="020B0400000000000000" pitchFamily="34" charset="-128"/>
              </a:rPr>
              <a:t>デバイス</a:t>
            </a:r>
            <a:br>
              <a:rPr lang="en-US" altLang="ja-JP" sz="1200" dirty="0">
                <a:solidFill>
                  <a:schemeClr val="tx1">
                    <a:lumMod val="75000"/>
                    <a:lumOff val="25000"/>
                  </a:schemeClr>
                </a:solidFill>
                <a:latin typeface="Yu Gothic" panose="020B0400000000000000" pitchFamily="34" charset="-128"/>
                <a:ea typeface="Yu Gothic" panose="020B0400000000000000" pitchFamily="34" charset="-128"/>
              </a:rPr>
            </a:br>
            <a:r>
              <a:rPr lang="ja-JP" altLang="en-US" sz="1200">
                <a:solidFill>
                  <a:schemeClr val="tx1">
                    <a:lumMod val="75000"/>
                    <a:lumOff val="25000"/>
                  </a:schemeClr>
                </a:solidFill>
                <a:latin typeface="Yu Gothic" panose="020B0400000000000000" pitchFamily="34" charset="-128"/>
                <a:ea typeface="Yu Gothic" panose="020B0400000000000000" pitchFamily="34" charset="-128"/>
              </a:rPr>
              <a:t>対応</a:t>
            </a:r>
            <a:endParaRPr lang="en-US" altLang="ja-JP" sz="1200" dirty="0">
              <a:solidFill>
                <a:schemeClr val="tx1">
                  <a:lumMod val="75000"/>
                  <a:lumOff val="25000"/>
                </a:schemeClr>
              </a:solidFill>
              <a:latin typeface="Yu Gothic" panose="020B0400000000000000" pitchFamily="34" charset="-128"/>
              <a:ea typeface="Yu Gothic" panose="020B0400000000000000" pitchFamily="34" charset="-128"/>
            </a:endParaRPr>
          </a:p>
        </p:txBody>
      </p:sp>
      <p:pic>
        <p:nvPicPr>
          <p:cNvPr id="23" name="グラフィックス 22" descr="繰り返し">
            <a:extLst>
              <a:ext uri="{FF2B5EF4-FFF2-40B4-BE49-F238E27FC236}">
                <a16:creationId xmlns:a16="http://schemas.microsoft.com/office/drawing/2014/main" id="{2AD389B3-BB0D-5F45-5ED1-F73D953230BF}"/>
              </a:ext>
            </a:extLst>
          </p:cNvPr>
          <p:cNvPicPr>
            <a:picLocks noChangeAspect="1"/>
          </p:cNvPicPr>
          <p:nvPr/>
        </p:nvPicPr>
        <p:blipFill>
          <a:blip r:embed="rId7" cstate="print">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2948347" y="3850452"/>
            <a:ext cx="426575" cy="426575"/>
          </a:xfrm>
          <a:prstGeom prst="rect">
            <a:avLst/>
          </a:prstGeom>
        </p:spPr>
      </p:pic>
      <p:sp>
        <p:nvSpPr>
          <p:cNvPr id="24" name="正方形/長方形 23">
            <a:extLst>
              <a:ext uri="{FF2B5EF4-FFF2-40B4-BE49-F238E27FC236}">
                <a16:creationId xmlns:a16="http://schemas.microsoft.com/office/drawing/2014/main" id="{AC974ED3-03B6-5D70-7AEB-35CCF2FB130C}"/>
              </a:ext>
            </a:extLst>
          </p:cNvPr>
          <p:cNvSpPr/>
          <p:nvPr/>
        </p:nvSpPr>
        <p:spPr>
          <a:xfrm>
            <a:off x="2643989" y="4299913"/>
            <a:ext cx="1006486" cy="338554"/>
          </a:xfrm>
          <a:prstGeom prst="rect">
            <a:avLst/>
          </a:prstGeom>
        </p:spPr>
        <p:txBody>
          <a:bodyPr wrap="none">
            <a:noAutofit/>
          </a:bodyPr>
          <a:lstStyle/>
          <a:p>
            <a:pPr algn="ctr">
              <a:spcAft>
                <a:spcPts val="600"/>
              </a:spcAft>
            </a:pPr>
            <a:r>
              <a:rPr lang="ja-JP" altLang="en-US" sz="1200">
                <a:solidFill>
                  <a:schemeClr val="tx1">
                    <a:lumMod val="75000"/>
                    <a:lumOff val="25000"/>
                  </a:schemeClr>
                </a:solidFill>
                <a:latin typeface="Yu Gothic" panose="020B0400000000000000" pitchFamily="34" charset="-128"/>
                <a:ea typeface="Yu Gothic" panose="020B0400000000000000" pitchFamily="34" charset="-128"/>
              </a:rPr>
              <a:t>多様な</a:t>
            </a:r>
            <a:br>
              <a:rPr lang="en-US" altLang="ja-JP" sz="1200" dirty="0">
                <a:solidFill>
                  <a:schemeClr val="tx1">
                    <a:lumMod val="75000"/>
                    <a:lumOff val="25000"/>
                  </a:schemeClr>
                </a:solidFill>
                <a:latin typeface="Yu Gothic" panose="020B0400000000000000" pitchFamily="34" charset="-128"/>
                <a:ea typeface="Yu Gothic" panose="020B0400000000000000" pitchFamily="34" charset="-128"/>
              </a:rPr>
            </a:br>
            <a:r>
              <a:rPr lang="ja-JP" altLang="en-US" sz="1200">
                <a:solidFill>
                  <a:schemeClr val="tx1">
                    <a:lumMod val="75000"/>
                    <a:lumOff val="25000"/>
                  </a:schemeClr>
                </a:solidFill>
                <a:latin typeface="Yu Gothic" panose="020B0400000000000000" pitchFamily="34" charset="-128"/>
                <a:ea typeface="Yu Gothic" panose="020B0400000000000000" pitchFamily="34" charset="-128"/>
              </a:rPr>
              <a:t>連携</a:t>
            </a:r>
            <a:r>
              <a:rPr lang="ja-JP" altLang="en-US" sz="1200" dirty="0">
                <a:solidFill>
                  <a:schemeClr val="tx1">
                    <a:lumMod val="75000"/>
                    <a:lumOff val="25000"/>
                  </a:schemeClr>
                </a:solidFill>
                <a:latin typeface="Yu Gothic" panose="020B0400000000000000" pitchFamily="34" charset="-128"/>
                <a:ea typeface="Yu Gothic" panose="020B0400000000000000" pitchFamily="34" charset="-128"/>
              </a:rPr>
              <a:t>機能</a:t>
            </a:r>
            <a:endParaRPr lang="en-US" altLang="ja-JP" sz="1200" dirty="0">
              <a:solidFill>
                <a:schemeClr val="tx1">
                  <a:lumMod val="75000"/>
                  <a:lumOff val="25000"/>
                </a:schemeClr>
              </a:solidFill>
              <a:latin typeface="Yu Gothic" panose="020B0400000000000000" pitchFamily="34" charset="-128"/>
              <a:ea typeface="Yu Gothic" panose="020B0400000000000000" pitchFamily="34" charset="-128"/>
            </a:endParaRPr>
          </a:p>
        </p:txBody>
      </p:sp>
      <p:sp>
        <p:nvSpPr>
          <p:cNvPr id="32" name="正方形/長方形 31">
            <a:extLst>
              <a:ext uri="{FF2B5EF4-FFF2-40B4-BE49-F238E27FC236}">
                <a16:creationId xmlns:a16="http://schemas.microsoft.com/office/drawing/2014/main" id="{71842344-AE0B-FC39-D6BC-B92826F8E185}"/>
              </a:ext>
            </a:extLst>
          </p:cNvPr>
          <p:cNvSpPr/>
          <p:nvPr/>
        </p:nvSpPr>
        <p:spPr>
          <a:xfrm>
            <a:off x="3300898" y="4299913"/>
            <a:ext cx="1006486" cy="338554"/>
          </a:xfrm>
          <a:prstGeom prst="rect">
            <a:avLst/>
          </a:prstGeom>
        </p:spPr>
        <p:txBody>
          <a:bodyPr wrap="none">
            <a:noAutofit/>
          </a:bodyPr>
          <a:lstStyle/>
          <a:p>
            <a:pPr algn="ctr">
              <a:spcAft>
                <a:spcPts val="600"/>
              </a:spcAft>
            </a:pPr>
            <a:r>
              <a:rPr lang="ja-JP" altLang="en-US" sz="1200">
                <a:solidFill>
                  <a:schemeClr val="tx1">
                    <a:lumMod val="75000"/>
                    <a:lumOff val="25000"/>
                  </a:schemeClr>
                </a:solidFill>
                <a:latin typeface="Yu Gothic" panose="020B0400000000000000" pitchFamily="34" charset="-128"/>
                <a:ea typeface="Yu Gothic" panose="020B0400000000000000" pitchFamily="34" charset="-128"/>
              </a:rPr>
              <a:t>操作性の</a:t>
            </a:r>
            <a:br>
              <a:rPr lang="en-US" altLang="ja-JP" sz="1200" dirty="0">
                <a:solidFill>
                  <a:schemeClr val="tx1">
                    <a:lumMod val="75000"/>
                    <a:lumOff val="25000"/>
                  </a:schemeClr>
                </a:solidFill>
                <a:latin typeface="Yu Gothic" panose="020B0400000000000000" pitchFamily="34" charset="-128"/>
                <a:ea typeface="Yu Gothic" panose="020B0400000000000000" pitchFamily="34" charset="-128"/>
              </a:rPr>
            </a:br>
            <a:r>
              <a:rPr lang="ja-JP" altLang="en-US" sz="1200">
                <a:solidFill>
                  <a:schemeClr val="tx1">
                    <a:lumMod val="75000"/>
                    <a:lumOff val="25000"/>
                  </a:schemeClr>
                </a:solidFill>
                <a:latin typeface="Yu Gothic" panose="020B0400000000000000" pitchFamily="34" charset="-128"/>
                <a:ea typeface="Yu Gothic" panose="020B0400000000000000" pitchFamily="34" charset="-128"/>
              </a:rPr>
              <a:t>高さ</a:t>
            </a:r>
            <a:endParaRPr lang="en-US" altLang="ja-JP" sz="1200" dirty="0">
              <a:solidFill>
                <a:schemeClr val="tx1">
                  <a:lumMod val="75000"/>
                  <a:lumOff val="25000"/>
                </a:schemeClr>
              </a:solidFill>
              <a:latin typeface="Yu Gothic" panose="020B0400000000000000" pitchFamily="34" charset="-128"/>
              <a:ea typeface="Yu Gothic" panose="020B0400000000000000" pitchFamily="34" charset="-128"/>
            </a:endParaRPr>
          </a:p>
        </p:txBody>
      </p:sp>
      <p:pic>
        <p:nvPicPr>
          <p:cNvPr id="33" name="グラフィックス 32" descr="電球">
            <a:extLst>
              <a:ext uri="{FF2B5EF4-FFF2-40B4-BE49-F238E27FC236}">
                <a16:creationId xmlns:a16="http://schemas.microsoft.com/office/drawing/2014/main" id="{04F58ACD-EABE-EAB8-77DE-20CEBBE38E76}"/>
              </a:ext>
            </a:extLst>
          </p:cNvPr>
          <p:cNvPicPr>
            <a:picLocks noChangeAspect="1"/>
          </p:cNvPicPr>
          <p:nvPr/>
        </p:nvPicPr>
        <p:blipFill>
          <a:blip r:embed="rId9" cstate="print">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3592704" y="3848763"/>
            <a:ext cx="426575" cy="426575"/>
          </a:xfrm>
          <a:prstGeom prst="rect">
            <a:avLst/>
          </a:prstGeom>
        </p:spPr>
      </p:pic>
      <p:pic>
        <p:nvPicPr>
          <p:cNvPr id="35" name="グラフィックス 34" descr="スマート フォン">
            <a:extLst>
              <a:ext uri="{FF2B5EF4-FFF2-40B4-BE49-F238E27FC236}">
                <a16:creationId xmlns:a16="http://schemas.microsoft.com/office/drawing/2014/main" id="{8178D5A4-0EAE-95A6-87D0-C12B81EB1537}"/>
              </a:ext>
            </a:extLst>
          </p:cNvPr>
          <p:cNvPicPr>
            <a:picLocks noChangeAspect="1"/>
          </p:cNvPicPr>
          <p:nvPr/>
        </p:nvPicPr>
        <p:blipFill>
          <a:blip r:embed="rId11">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2228070" y="3816243"/>
            <a:ext cx="426575" cy="426575"/>
          </a:xfrm>
          <a:prstGeom prst="rect">
            <a:avLst/>
          </a:prstGeom>
        </p:spPr>
      </p:pic>
      <p:grpSp>
        <p:nvGrpSpPr>
          <p:cNvPr id="36" name="グループ化 35">
            <a:extLst>
              <a:ext uri="{FF2B5EF4-FFF2-40B4-BE49-F238E27FC236}">
                <a16:creationId xmlns:a16="http://schemas.microsoft.com/office/drawing/2014/main" id="{43869736-7FB7-043D-5BAA-5262A03641DB}"/>
              </a:ext>
            </a:extLst>
          </p:cNvPr>
          <p:cNvGrpSpPr/>
          <p:nvPr/>
        </p:nvGrpSpPr>
        <p:grpSpPr>
          <a:xfrm>
            <a:off x="6618973" y="3863665"/>
            <a:ext cx="1006486" cy="734275"/>
            <a:chOff x="5068774" y="2437813"/>
            <a:chExt cx="1006486" cy="734275"/>
          </a:xfrm>
        </p:grpSpPr>
        <p:pic>
          <p:nvPicPr>
            <p:cNvPr id="38" name="図 37">
              <a:extLst>
                <a:ext uri="{FF2B5EF4-FFF2-40B4-BE49-F238E27FC236}">
                  <a16:creationId xmlns:a16="http://schemas.microsoft.com/office/drawing/2014/main" id="{235892CD-DE1F-5498-140A-30BAA6751F69}"/>
                </a:ext>
              </a:extLst>
            </p:cNvPr>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5392383" y="2437813"/>
              <a:ext cx="359269" cy="359269"/>
            </a:xfrm>
            <a:prstGeom prst="rect">
              <a:avLst/>
            </a:prstGeom>
          </p:spPr>
        </p:pic>
        <p:sp>
          <p:nvSpPr>
            <p:cNvPr id="39" name="正方形/長方形 38">
              <a:extLst>
                <a:ext uri="{FF2B5EF4-FFF2-40B4-BE49-F238E27FC236}">
                  <a16:creationId xmlns:a16="http://schemas.microsoft.com/office/drawing/2014/main" id="{9169F49C-62AF-017E-4DE2-3D88728F61B1}"/>
                </a:ext>
              </a:extLst>
            </p:cNvPr>
            <p:cNvSpPr/>
            <p:nvPr/>
          </p:nvSpPr>
          <p:spPr>
            <a:xfrm>
              <a:off x="5068774" y="2833534"/>
              <a:ext cx="1006486" cy="338554"/>
            </a:xfrm>
            <a:prstGeom prst="rect">
              <a:avLst/>
            </a:prstGeom>
          </p:spPr>
          <p:txBody>
            <a:bodyPr wrap="none">
              <a:noAutofit/>
            </a:bodyPr>
            <a:lstStyle/>
            <a:p>
              <a:pPr algn="ctr">
                <a:spcAft>
                  <a:spcPts val="600"/>
                </a:spcAft>
              </a:pPr>
              <a:r>
                <a:rPr lang="ja-JP" altLang="en-US" sz="1200">
                  <a:solidFill>
                    <a:schemeClr val="tx1">
                      <a:lumMod val="75000"/>
                      <a:lumOff val="25000"/>
                    </a:schemeClr>
                  </a:solidFill>
                  <a:latin typeface="Yu Gothic" panose="020B0400000000000000" pitchFamily="34" charset="-128"/>
                  <a:ea typeface="Yu Gothic" panose="020B0400000000000000" pitchFamily="34" charset="-128"/>
                </a:rPr>
                <a:t>会計</a:t>
              </a:r>
              <a:br>
                <a:rPr lang="en-US" altLang="ja-JP" sz="1200" dirty="0">
                  <a:solidFill>
                    <a:schemeClr val="tx1">
                      <a:lumMod val="75000"/>
                      <a:lumOff val="25000"/>
                    </a:schemeClr>
                  </a:solidFill>
                  <a:latin typeface="Yu Gothic" panose="020B0400000000000000" pitchFamily="34" charset="-128"/>
                  <a:ea typeface="Yu Gothic" panose="020B0400000000000000" pitchFamily="34" charset="-128"/>
                </a:rPr>
              </a:br>
              <a:r>
                <a:rPr lang="ja-JP" altLang="en-US" sz="1200">
                  <a:solidFill>
                    <a:schemeClr val="tx1">
                      <a:lumMod val="75000"/>
                      <a:lumOff val="25000"/>
                    </a:schemeClr>
                  </a:solidFill>
                  <a:latin typeface="Yu Gothic" panose="020B0400000000000000" pitchFamily="34" charset="-128"/>
                  <a:ea typeface="Yu Gothic" panose="020B0400000000000000" pitchFamily="34" charset="-128"/>
                </a:rPr>
                <a:t>ナレッジ</a:t>
              </a:r>
              <a:endParaRPr lang="en-US" altLang="ja-JP" sz="1200" dirty="0">
                <a:solidFill>
                  <a:schemeClr val="tx1">
                    <a:lumMod val="75000"/>
                    <a:lumOff val="25000"/>
                  </a:schemeClr>
                </a:solidFill>
                <a:latin typeface="Yu Gothic" panose="020B0400000000000000" pitchFamily="34" charset="-128"/>
                <a:ea typeface="Yu Gothic" panose="020B0400000000000000" pitchFamily="34" charset="-128"/>
              </a:endParaRPr>
            </a:p>
          </p:txBody>
        </p:sp>
      </p:grpSp>
      <p:grpSp>
        <p:nvGrpSpPr>
          <p:cNvPr id="41" name="グループ化 40">
            <a:extLst>
              <a:ext uri="{FF2B5EF4-FFF2-40B4-BE49-F238E27FC236}">
                <a16:creationId xmlns:a16="http://schemas.microsoft.com/office/drawing/2014/main" id="{AC3475DB-FB9C-6867-446B-B451AF59BC1A}"/>
              </a:ext>
            </a:extLst>
          </p:cNvPr>
          <p:cNvGrpSpPr/>
          <p:nvPr/>
        </p:nvGrpSpPr>
        <p:grpSpPr>
          <a:xfrm>
            <a:off x="7364996" y="3816243"/>
            <a:ext cx="1148739" cy="796718"/>
            <a:chOff x="6353397" y="2375370"/>
            <a:chExt cx="1148739" cy="796718"/>
          </a:xfrm>
        </p:grpSpPr>
        <p:pic>
          <p:nvPicPr>
            <p:cNvPr id="43" name="図 42">
              <a:extLst>
                <a:ext uri="{FF2B5EF4-FFF2-40B4-BE49-F238E27FC236}">
                  <a16:creationId xmlns:a16="http://schemas.microsoft.com/office/drawing/2014/main" id="{9783063F-363D-ECAE-F09A-CCD084FFA7B8}"/>
                </a:ext>
              </a:extLst>
            </p:cNvPr>
            <p:cNvPicPr>
              <a:picLocks noChangeAspect="1"/>
            </p:cNvPicPr>
            <p:nvPr/>
          </p:nvPicPr>
          <p:blipFill>
            <a:blip r:embed="rId14" cstate="print">
              <a:extLst>
                <a:ext uri="{28A0092B-C50C-407E-A947-70E740481C1C}">
                  <a14:useLocalDpi xmlns:a14="http://schemas.microsoft.com/office/drawing/2010/main"/>
                </a:ext>
              </a:extLst>
            </a:blip>
            <a:stretch>
              <a:fillRect/>
            </a:stretch>
          </p:blipFill>
          <p:spPr>
            <a:xfrm>
              <a:off x="6508854" y="2375370"/>
              <a:ext cx="837824" cy="484153"/>
            </a:xfrm>
            <a:prstGeom prst="rect">
              <a:avLst/>
            </a:prstGeom>
          </p:spPr>
        </p:pic>
        <p:sp>
          <p:nvSpPr>
            <p:cNvPr id="44" name="正方形/長方形 43">
              <a:extLst>
                <a:ext uri="{FF2B5EF4-FFF2-40B4-BE49-F238E27FC236}">
                  <a16:creationId xmlns:a16="http://schemas.microsoft.com/office/drawing/2014/main" id="{B41BE4FD-AFB2-BFB2-5E70-2C9388C37B37}"/>
                </a:ext>
              </a:extLst>
            </p:cNvPr>
            <p:cNvSpPr/>
            <p:nvPr/>
          </p:nvSpPr>
          <p:spPr>
            <a:xfrm>
              <a:off x="6353397" y="2833534"/>
              <a:ext cx="1148739" cy="338554"/>
            </a:xfrm>
            <a:prstGeom prst="rect">
              <a:avLst/>
            </a:prstGeom>
          </p:spPr>
          <p:txBody>
            <a:bodyPr wrap="square">
              <a:noAutofit/>
            </a:bodyPr>
            <a:lstStyle/>
            <a:p>
              <a:pPr algn="ctr">
                <a:spcAft>
                  <a:spcPts val="600"/>
                </a:spcAft>
              </a:pPr>
              <a:r>
                <a:rPr lang="ja-JP" altLang="en-US" sz="1200">
                  <a:solidFill>
                    <a:schemeClr val="tx1">
                      <a:lumMod val="75000"/>
                      <a:lumOff val="25000"/>
                    </a:schemeClr>
                  </a:solidFill>
                  <a:latin typeface="Yu Gothic" panose="020B0400000000000000" pitchFamily="34" charset="-128"/>
                  <a:ea typeface="Yu Gothic" panose="020B0400000000000000" pitchFamily="34" charset="-128"/>
                </a:rPr>
                <a:t>経理</a:t>
              </a:r>
              <a:br>
                <a:rPr lang="en-US" altLang="ja-JP" sz="1200" dirty="0">
                  <a:solidFill>
                    <a:schemeClr val="tx1">
                      <a:lumMod val="75000"/>
                      <a:lumOff val="25000"/>
                    </a:schemeClr>
                  </a:solidFill>
                  <a:latin typeface="Yu Gothic" panose="020B0400000000000000" pitchFamily="34" charset="-128"/>
                  <a:ea typeface="Yu Gothic" panose="020B0400000000000000" pitchFamily="34" charset="-128"/>
                </a:rPr>
              </a:br>
              <a:r>
                <a:rPr lang="ja-JP" altLang="en-US" sz="1200">
                  <a:solidFill>
                    <a:schemeClr val="tx1">
                      <a:lumMod val="75000"/>
                      <a:lumOff val="25000"/>
                    </a:schemeClr>
                  </a:solidFill>
                  <a:latin typeface="Yu Gothic" panose="020B0400000000000000" pitchFamily="34" charset="-128"/>
                  <a:ea typeface="Yu Gothic" panose="020B0400000000000000" pitchFamily="34" charset="-128"/>
                </a:rPr>
                <a:t>プロセス</a:t>
              </a:r>
              <a:endParaRPr lang="en-US" altLang="ja-JP" sz="1200" dirty="0">
                <a:solidFill>
                  <a:schemeClr val="tx1">
                    <a:lumMod val="75000"/>
                    <a:lumOff val="25000"/>
                  </a:schemeClr>
                </a:solidFill>
                <a:latin typeface="Yu Gothic" panose="020B0400000000000000" pitchFamily="34" charset="-128"/>
                <a:ea typeface="Yu Gothic" panose="020B0400000000000000" pitchFamily="34" charset="-128"/>
              </a:endParaRPr>
            </a:p>
          </p:txBody>
        </p:sp>
      </p:grpSp>
      <p:grpSp>
        <p:nvGrpSpPr>
          <p:cNvPr id="45" name="グループ化 44">
            <a:extLst>
              <a:ext uri="{FF2B5EF4-FFF2-40B4-BE49-F238E27FC236}">
                <a16:creationId xmlns:a16="http://schemas.microsoft.com/office/drawing/2014/main" id="{62AC8E62-16A5-329C-F624-4E5A9358A4E0}"/>
              </a:ext>
            </a:extLst>
          </p:cNvPr>
          <p:cNvGrpSpPr/>
          <p:nvPr/>
        </p:nvGrpSpPr>
        <p:grpSpPr>
          <a:xfrm>
            <a:off x="8115391" y="3953454"/>
            <a:ext cx="1210588" cy="770601"/>
            <a:chOff x="7796952" y="2395984"/>
            <a:chExt cx="1210588" cy="770601"/>
          </a:xfrm>
        </p:grpSpPr>
        <p:pic>
          <p:nvPicPr>
            <p:cNvPr id="46" name="図 45">
              <a:extLst>
                <a:ext uri="{FF2B5EF4-FFF2-40B4-BE49-F238E27FC236}">
                  <a16:creationId xmlns:a16="http://schemas.microsoft.com/office/drawing/2014/main" id="{33D970FB-A555-5D31-081E-36C906650B0D}"/>
                </a:ext>
              </a:extLst>
            </p:cNvPr>
            <p:cNvPicPr>
              <a:picLocks noChangeAspect="1"/>
            </p:cNvPicPr>
            <p:nvPr/>
          </p:nvPicPr>
          <p:blipFill>
            <a:blip r:embed="rId15" cstate="print">
              <a:extLst>
                <a:ext uri="{28A0092B-C50C-407E-A947-70E740481C1C}">
                  <a14:useLocalDpi xmlns:a14="http://schemas.microsoft.com/office/drawing/2010/main"/>
                </a:ext>
              </a:extLst>
            </a:blip>
            <a:stretch>
              <a:fillRect/>
            </a:stretch>
          </p:blipFill>
          <p:spPr>
            <a:xfrm>
              <a:off x="8221163" y="2395984"/>
              <a:ext cx="362167" cy="362167"/>
            </a:xfrm>
            <a:prstGeom prst="rect">
              <a:avLst/>
            </a:prstGeom>
          </p:spPr>
        </p:pic>
        <p:sp>
          <p:nvSpPr>
            <p:cNvPr id="47" name="正方形/長方形 46">
              <a:extLst>
                <a:ext uri="{FF2B5EF4-FFF2-40B4-BE49-F238E27FC236}">
                  <a16:creationId xmlns:a16="http://schemas.microsoft.com/office/drawing/2014/main" id="{3137ECB2-F2A4-6EA6-653B-9B54C1EACF0B}"/>
                </a:ext>
              </a:extLst>
            </p:cNvPr>
            <p:cNvSpPr/>
            <p:nvPr/>
          </p:nvSpPr>
          <p:spPr>
            <a:xfrm>
              <a:off x="7796952" y="2828031"/>
              <a:ext cx="1210588" cy="338554"/>
            </a:xfrm>
            <a:prstGeom prst="rect">
              <a:avLst/>
            </a:prstGeom>
          </p:spPr>
          <p:txBody>
            <a:bodyPr wrap="none">
              <a:noAutofit/>
            </a:bodyPr>
            <a:lstStyle/>
            <a:p>
              <a:pPr algn="ctr">
                <a:spcAft>
                  <a:spcPts val="600"/>
                </a:spcAft>
              </a:pPr>
              <a:r>
                <a:rPr lang="ja-JP" altLang="en-US" sz="1200" dirty="0">
                  <a:solidFill>
                    <a:schemeClr val="tx1">
                      <a:lumMod val="75000"/>
                      <a:lumOff val="25000"/>
                    </a:schemeClr>
                  </a:solidFill>
                  <a:latin typeface="Yu Gothic" panose="020B0400000000000000" pitchFamily="34" charset="-128"/>
                  <a:ea typeface="Yu Gothic" panose="020B0400000000000000" pitchFamily="34" charset="-128"/>
                </a:rPr>
                <a:t>経営分析</a:t>
              </a:r>
              <a:endParaRPr lang="en-US" altLang="ja-JP" sz="1200" dirty="0">
                <a:solidFill>
                  <a:schemeClr val="tx1">
                    <a:lumMod val="75000"/>
                    <a:lumOff val="25000"/>
                  </a:schemeClr>
                </a:solidFill>
                <a:latin typeface="Yu Gothic" panose="020B0400000000000000" pitchFamily="34" charset="-128"/>
                <a:ea typeface="Yu Gothic" panose="020B0400000000000000" pitchFamily="34" charset="-128"/>
              </a:endParaRPr>
            </a:p>
          </p:txBody>
        </p:sp>
      </p:grpSp>
      <p:sp>
        <p:nvSpPr>
          <p:cNvPr id="48" name="コンテンツ プレースホルダー 2">
            <a:extLst>
              <a:ext uri="{FF2B5EF4-FFF2-40B4-BE49-F238E27FC236}">
                <a16:creationId xmlns:a16="http://schemas.microsoft.com/office/drawing/2014/main" id="{65596AB6-D4F2-D1C2-35EF-01897621ACA1}"/>
              </a:ext>
            </a:extLst>
          </p:cNvPr>
          <p:cNvSpPr txBox="1">
            <a:spLocks/>
          </p:cNvSpPr>
          <p:nvPr/>
        </p:nvSpPr>
        <p:spPr bwMode="auto">
          <a:xfrm>
            <a:off x="289103" y="5717770"/>
            <a:ext cx="8565793" cy="779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7500" tIns="34290" rIns="68580" bIns="34290" numCol="1" anchor="t" anchorCtr="0" compatLnSpc="1">
            <a:prstTxWarp prst="textNoShape">
              <a:avLst/>
            </a:prstTxWarp>
          </a:bodyPr>
          <a:lstStyle>
            <a:defPPr>
              <a:defRPr lang="ja-JP"/>
            </a:defPPr>
            <a:lvl1pPr marL="214313" indent="-214313" eaLnBrk="0" fontAlgn="base" hangingPunct="0">
              <a:spcBef>
                <a:spcPct val="20000"/>
              </a:spcBef>
              <a:spcAft>
                <a:spcPct val="0"/>
              </a:spcAft>
              <a:buClr>
                <a:schemeClr val="tx1">
                  <a:lumMod val="75000"/>
                  <a:lumOff val="25000"/>
                </a:schemeClr>
              </a:buClr>
              <a:buFont typeface="Wingdings" panose="05000000000000000000" pitchFamily="2" charset="2"/>
              <a:buChar char="n"/>
              <a:defRPr sz="1500" b="0" kern="0">
                <a:solidFill>
                  <a:schemeClr val="tx1">
                    <a:lumMod val="75000"/>
                    <a:lumOff val="25000"/>
                  </a:schemeClr>
                </a:solidFill>
                <a:latin typeface="Yu Gothic" panose="020B0400000000000000" pitchFamily="34" charset="-128"/>
                <a:ea typeface="Yu Gothic" panose="020B0400000000000000" pitchFamily="34" charset="-128"/>
                <a:cs typeface="メイリオ" panose="020B0604030504040204" pitchFamily="50" charset="-128"/>
              </a:defRPr>
            </a:lvl1pPr>
            <a:lvl2pPr marL="265107" indent="-179384" eaLnBrk="0" fontAlgn="base" hangingPunct="0">
              <a:spcBef>
                <a:spcPct val="20000"/>
              </a:spcBef>
              <a:spcAft>
                <a:spcPct val="0"/>
              </a:spcAft>
              <a:buClr>
                <a:srgbClr val="B60005"/>
              </a:buClr>
              <a:buFont typeface="Arial" pitchFamily="34" charset="0"/>
              <a:buChar char="•"/>
              <a:defRPr sz="14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2pPr>
            <a:lvl3pPr marL="442902" indent="-179384" eaLnBrk="0" fontAlgn="base" hangingPunct="0">
              <a:spcBef>
                <a:spcPct val="20000"/>
              </a:spcBef>
              <a:spcAft>
                <a:spcPct val="0"/>
              </a:spcAft>
              <a:buClr>
                <a:srgbClr val="B60005"/>
              </a:buClr>
              <a:buFont typeface="Arial" pitchFamily="34" charset="0"/>
              <a:buChar char="̵"/>
              <a:defRPr sz="14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3pPr>
            <a:lvl4pPr marL="623872" indent="-179384" eaLnBrk="0" fontAlgn="base" hangingPunct="0">
              <a:spcBef>
                <a:spcPct val="20000"/>
              </a:spcBef>
              <a:spcAft>
                <a:spcPct val="0"/>
              </a:spcAft>
              <a:buClr>
                <a:srgbClr val="B60005"/>
              </a:buClr>
              <a:buFont typeface="Wingdings" pitchFamily="2" charset="2"/>
              <a:buChar char="Ø"/>
              <a:defRPr sz="14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4pPr>
            <a:lvl5pPr marL="812780" indent="-179384" defTabSz="714357" eaLnBrk="0" fontAlgn="base" hangingPunct="0">
              <a:spcBef>
                <a:spcPct val="20000"/>
              </a:spcBef>
              <a:spcAft>
                <a:spcPct val="0"/>
              </a:spcAft>
              <a:buClr>
                <a:srgbClr val="B60005"/>
              </a:buClr>
              <a:buFont typeface="Wingdings" pitchFamily="2" charset="2"/>
              <a:buChar char="p"/>
              <a:defRPr sz="14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537" indent="-228594" fontAlgn="base">
              <a:spcBef>
                <a:spcPct val="20000"/>
              </a:spcBef>
              <a:spcAft>
                <a:spcPct val="0"/>
              </a:spcAft>
              <a:buClr>
                <a:srgbClr val="A50021"/>
              </a:buClr>
              <a:buFont typeface="Wingdings" pitchFamily="2" charset="2"/>
              <a:buChar char="§"/>
              <a:defRPr sz="1600"/>
            </a:lvl6pPr>
            <a:lvl7pPr marL="2971726" indent="-228594" fontAlgn="base">
              <a:spcBef>
                <a:spcPct val="20000"/>
              </a:spcBef>
              <a:spcAft>
                <a:spcPct val="0"/>
              </a:spcAft>
              <a:buClr>
                <a:srgbClr val="A50021"/>
              </a:buClr>
              <a:buFont typeface="Wingdings" pitchFamily="2" charset="2"/>
              <a:buChar char="§"/>
              <a:defRPr sz="1600"/>
            </a:lvl7pPr>
            <a:lvl8pPr marL="3428914" indent="-228594" fontAlgn="base">
              <a:spcBef>
                <a:spcPct val="20000"/>
              </a:spcBef>
              <a:spcAft>
                <a:spcPct val="0"/>
              </a:spcAft>
              <a:buClr>
                <a:srgbClr val="A50021"/>
              </a:buClr>
              <a:buFont typeface="Wingdings" pitchFamily="2" charset="2"/>
              <a:buChar char="§"/>
              <a:defRPr sz="1600"/>
            </a:lvl8pPr>
            <a:lvl9pPr marL="3886103" indent="-228594" fontAlgn="base">
              <a:spcBef>
                <a:spcPct val="20000"/>
              </a:spcBef>
              <a:spcAft>
                <a:spcPct val="0"/>
              </a:spcAft>
              <a:buClr>
                <a:srgbClr val="A50021"/>
              </a:buClr>
              <a:buFont typeface="Wingdings" pitchFamily="2" charset="2"/>
              <a:buChar char="§"/>
              <a:defRPr sz="1600"/>
            </a:lvl9pPr>
          </a:lstStyle>
          <a:p>
            <a:pPr marL="0" marR="0" lvl="0" indent="0" algn="l" defTabSz="914400" rtl="0" eaLnBrk="0" fontAlgn="base" latinLnBrk="0" hangingPunct="0">
              <a:lnSpc>
                <a:spcPct val="100000"/>
              </a:lnSpc>
              <a:spcBef>
                <a:spcPct val="20000"/>
              </a:spcBef>
              <a:spcAft>
                <a:spcPct val="0"/>
              </a:spcAft>
              <a:buClr>
                <a:prstClr val="black">
                  <a:lumMod val="75000"/>
                  <a:lumOff val="25000"/>
                </a:prstClr>
              </a:buClr>
              <a:buSzTx/>
              <a:buNone/>
              <a:tabLst/>
              <a:defRPr/>
            </a:pPr>
            <a:r>
              <a:rPr kumimoji="1" lang="ja-JP" altLang="en-US" sz="1300" b="0" i="0" u="none" strike="noStrike" kern="0" cap="none" spc="0" normalizeH="0" baseline="0" noProof="0">
                <a:ln>
                  <a:noFill/>
                </a:ln>
                <a:solidFill>
                  <a:srgbClr val="C00000"/>
                </a:solidFill>
                <a:effectLst/>
                <a:uLnTx/>
                <a:uFillTx/>
                <a:latin typeface="Yu Gothic" panose="020B0400000000000000" pitchFamily="34" charset="-128"/>
                <a:ea typeface="Yu Gothic" panose="020B0400000000000000" pitchFamily="34" charset="-128"/>
              </a:rPr>
              <a:t>リックが選ばれる理由：「顧問税理士に相談しても、電帳法や規程に関して、具体的な回答が得られない・・・」　</a:t>
            </a:r>
            <a:br>
              <a:rPr kumimoji="1" lang="en-US" altLang="ja-JP" sz="1300" b="0" i="0" u="none" strike="noStrike" kern="0" cap="none" spc="0" normalizeH="0" baseline="0" noProof="0" dirty="0">
                <a:ln>
                  <a:noFill/>
                </a:ln>
                <a:solidFill>
                  <a:srgbClr val="C00000"/>
                </a:solidFill>
                <a:effectLst/>
                <a:uLnTx/>
                <a:uFillTx/>
                <a:latin typeface="Yu Gothic" panose="020B0400000000000000" pitchFamily="34" charset="-128"/>
                <a:ea typeface="Yu Gothic" panose="020B0400000000000000" pitchFamily="34" charset="-128"/>
              </a:rPr>
            </a:br>
            <a:r>
              <a:rPr kumimoji="1" lang="ja-JP" altLang="en-US" sz="1300" b="0" i="0" u="none" strike="noStrike" kern="0" cap="none" spc="0" normalizeH="0" baseline="0" noProof="0">
                <a:ln>
                  <a:noFill/>
                </a:ln>
                <a:solidFill>
                  <a:srgbClr val="C00000"/>
                </a:solidFill>
                <a:effectLst/>
                <a:uLnTx/>
                <a:uFillTx/>
                <a:latin typeface="Yu Gothic" panose="020B0400000000000000" pitchFamily="34" charset="-128"/>
                <a:ea typeface="Yu Gothic" panose="020B0400000000000000" pitchFamily="34" charset="-128"/>
              </a:rPr>
              <a:t>電子帳簿保存法はここ最近、毎年改正されており、キャッチアップするだけでも大変です。また、最新のクラウドツールやシステムなどの</a:t>
            </a:r>
            <a:r>
              <a:rPr kumimoji="1" lang="en" altLang="ja-JP" sz="1300" b="0" i="0" u="none" strike="noStrike" kern="0" cap="none" spc="0" normalizeH="0" baseline="0" noProof="0" dirty="0">
                <a:ln>
                  <a:noFill/>
                </a:ln>
                <a:solidFill>
                  <a:srgbClr val="C00000"/>
                </a:solidFill>
                <a:effectLst/>
                <a:uLnTx/>
                <a:uFillTx/>
                <a:latin typeface="Yu Gothic" panose="020B0400000000000000" pitchFamily="34" charset="-128"/>
                <a:ea typeface="Yu Gothic" panose="020B0400000000000000" pitchFamily="34" charset="-128"/>
              </a:rPr>
              <a:t>IT</a:t>
            </a:r>
            <a:r>
              <a:rPr kumimoji="1" lang="ja-JP" altLang="en-US" sz="1300" b="0" i="0" u="none" strike="noStrike" kern="0" cap="none" spc="0" normalizeH="0" baseline="0" noProof="0">
                <a:ln>
                  <a:noFill/>
                </a:ln>
                <a:solidFill>
                  <a:srgbClr val="C00000"/>
                </a:solidFill>
                <a:effectLst/>
                <a:uLnTx/>
                <a:uFillTx/>
                <a:latin typeface="Yu Gothic" panose="020B0400000000000000" pitchFamily="34" charset="-128"/>
                <a:ea typeface="Yu Gothic" panose="020B0400000000000000" pitchFamily="34" charset="-128"/>
              </a:rPr>
              <a:t>知識、実務ベースの業務の細かい知識など、実は多くの知見が必要とされます。これらを全てカバーしている士業専門家はかなり少ないと言うのが実情です。</a:t>
            </a:r>
          </a:p>
        </p:txBody>
      </p:sp>
    </p:spTree>
    <p:extLst>
      <p:ext uri="{BB962C8B-B14F-4D97-AF65-F5344CB8AC3E}">
        <p14:creationId xmlns:p14="http://schemas.microsoft.com/office/powerpoint/2010/main" val="381956759"/>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D5CFB6FC-6520-7842-80EA-B9EB7184105F}"/>
              </a:ext>
            </a:extLst>
          </p:cNvPr>
          <p:cNvSpPr txBox="1"/>
          <p:nvPr/>
        </p:nvSpPr>
        <p:spPr>
          <a:xfrm>
            <a:off x="9667539" y="2857630"/>
            <a:ext cx="1760219" cy="219291"/>
          </a:xfrm>
          <a:prstGeom prst="rect">
            <a:avLst/>
          </a:prstGeom>
          <a:noFill/>
        </p:spPr>
        <p:txBody>
          <a:bodyPr wrap="square" rtlCol="0">
            <a:spAutoFit/>
          </a:bodyPr>
          <a:lstStyle>
            <a:defPPr rtl="0">
              <a:defRPr lang="ja-jp"/>
            </a:defPPr>
            <a:lvl1pPr>
              <a:defRPr kumimoji="1" sz="3200">
                <a:latin typeface="BIZ UDP明朝 Medium" panose="02020500000000000000" pitchFamily="18" charset="-128"/>
                <a:ea typeface="BIZ UDP明朝 Medium" panose="02020500000000000000" pitchFamily="18" charset="-128"/>
                <a:cs typeface="AngsanaUPC" panose="020B0502040204020203" pitchFamily="18" charset="-34"/>
              </a:defRPr>
            </a:lvl1pPr>
          </a:lstStyle>
          <a:p>
            <a:pPr algn="dist"/>
            <a:r>
              <a:rPr lang="ja-JP" altLang="en-US" sz="825" dirty="0"/>
              <a:t>リック・アンド・カンパニー</a:t>
            </a:r>
          </a:p>
        </p:txBody>
      </p:sp>
      <p:sp>
        <p:nvSpPr>
          <p:cNvPr id="11" name="テキスト ボックス 10">
            <a:extLst>
              <a:ext uri="{FF2B5EF4-FFF2-40B4-BE49-F238E27FC236}">
                <a16:creationId xmlns:a16="http://schemas.microsoft.com/office/drawing/2014/main" id="{2A757801-1185-7541-B79A-43EC23AAF987}"/>
              </a:ext>
            </a:extLst>
          </p:cNvPr>
          <p:cNvSpPr txBox="1"/>
          <p:nvPr/>
        </p:nvSpPr>
        <p:spPr>
          <a:xfrm>
            <a:off x="9667539" y="3195700"/>
            <a:ext cx="1760219" cy="219291"/>
          </a:xfrm>
          <a:prstGeom prst="rect">
            <a:avLst/>
          </a:prstGeom>
          <a:noFill/>
        </p:spPr>
        <p:txBody>
          <a:bodyPr wrap="square" rtlCol="0">
            <a:spAutoFit/>
          </a:bodyPr>
          <a:lstStyle>
            <a:defPPr rtl="0">
              <a:defRPr lang="ja-jp"/>
            </a:defPPr>
            <a:lvl1pPr>
              <a:defRPr kumimoji="1" sz="3200">
                <a:latin typeface="BIZ UDP明朝 Medium" panose="02020500000000000000" pitchFamily="18" charset="-128"/>
                <a:ea typeface="BIZ UDP明朝 Medium" panose="02020500000000000000" pitchFamily="18" charset="-128"/>
                <a:cs typeface="AngsanaUPC" panose="020B0502040204020203" pitchFamily="18" charset="-34"/>
              </a:defRPr>
            </a:lvl1pPr>
          </a:lstStyle>
          <a:p>
            <a:pPr algn="dist"/>
            <a:r>
              <a:rPr lang="ja-JP" altLang="en-US" sz="825" dirty="0"/>
              <a:t>リック・アンド・カンパニー</a:t>
            </a:r>
          </a:p>
        </p:txBody>
      </p:sp>
      <p:sp>
        <p:nvSpPr>
          <p:cNvPr id="16" name="テキスト ボックス 15">
            <a:extLst>
              <a:ext uri="{FF2B5EF4-FFF2-40B4-BE49-F238E27FC236}">
                <a16:creationId xmlns:a16="http://schemas.microsoft.com/office/drawing/2014/main" id="{B0C28C5D-5449-9346-B792-BA999B583F3F}"/>
              </a:ext>
            </a:extLst>
          </p:cNvPr>
          <p:cNvSpPr txBox="1"/>
          <p:nvPr/>
        </p:nvSpPr>
        <p:spPr>
          <a:xfrm>
            <a:off x="1480966" y="2605133"/>
            <a:ext cx="8110506" cy="953210"/>
          </a:xfrm>
          <a:prstGeom prst="rect">
            <a:avLst/>
          </a:prstGeom>
          <a:noFill/>
        </p:spPr>
        <p:txBody>
          <a:bodyPr wrap="square" rtlCol="0">
            <a:spAutoFit/>
          </a:bodyPr>
          <a:lstStyle/>
          <a:p>
            <a:pPr>
              <a:lnSpc>
                <a:spcPct val="200000"/>
              </a:lnSpc>
            </a:pPr>
            <a:r>
              <a:rPr lang="en-US" altLang="ja-JP" sz="3300" spc="500" dirty="0">
                <a:solidFill>
                  <a:srgbClr val="EEBB02"/>
                </a:solidFill>
                <a:latin typeface="Goudy Old Style" panose="02020502050305020303" pitchFamily="18" charset="0"/>
                <a:ea typeface="BIZ UDP明朝 Medium" panose="02020500000000000000" pitchFamily="18" charset="-128"/>
                <a:cs typeface="AngsanaUPC" panose="020B0502040204020203" pitchFamily="18" charset="-34"/>
              </a:rPr>
              <a:t>R</a:t>
            </a:r>
            <a:r>
              <a:rPr lang="en-US" altLang="ja-JP" sz="3300" spc="500" dirty="0">
                <a:solidFill>
                  <a:srgbClr val="001F60"/>
                </a:solidFill>
                <a:latin typeface="Goudy Old Style" panose="02020502050305020303" pitchFamily="18" charset="0"/>
                <a:ea typeface="BIZ UDP明朝 Medium" panose="02020500000000000000" pitchFamily="18" charset="-128"/>
                <a:cs typeface="AngsanaUPC" panose="020B0502040204020203" pitchFamily="18" charset="-34"/>
              </a:rPr>
              <a:t>edesign  </a:t>
            </a:r>
            <a:r>
              <a:rPr lang="en-US" altLang="ja-JP" sz="3300" spc="500" dirty="0">
                <a:solidFill>
                  <a:srgbClr val="F3BE01"/>
                </a:solidFill>
                <a:latin typeface="Goudy Old Style" panose="02020502050305020303" pitchFamily="18" charset="0"/>
                <a:ea typeface="BIZ UDP明朝 Medium" panose="02020500000000000000" pitchFamily="18" charset="-128"/>
                <a:cs typeface="AngsanaUPC" panose="020B0502040204020203" pitchFamily="18" charset="-34"/>
              </a:rPr>
              <a:t>I</a:t>
            </a:r>
            <a:r>
              <a:rPr lang="en-US" altLang="ja-JP" sz="3300" spc="500" dirty="0">
                <a:solidFill>
                  <a:srgbClr val="001F60"/>
                </a:solidFill>
                <a:latin typeface="Goudy Old Style" panose="02020502050305020303" pitchFamily="18" charset="0"/>
                <a:ea typeface="BIZ UDP明朝 Medium" panose="02020500000000000000" pitchFamily="18" charset="-128"/>
                <a:cs typeface="AngsanaUPC" panose="020B0502040204020203" pitchFamily="18" charset="-34"/>
              </a:rPr>
              <a:t>T, be</a:t>
            </a:r>
            <a:r>
              <a:rPr lang="en-US" altLang="ja-JP" sz="3300" spc="500" dirty="0">
                <a:solidFill>
                  <a:schemeClr val="tx1">
                    <a:lumMod val="75000"/>
                    <a:lumOff val="25000"/>
                  </a:schemeClr>
                </a:solidFill>
                <a:latin typeface="Goudy Old Style" panose="02020502050305020303" pitchFamily="18" charset="0"/>
                <a:ea typeface="BIZ UDP明朝 Medium" panose="02020500000000000000" pitchFamily="18" charset="-128"/>
                <a:cs typeface="AngsanaUPC" panose="020B0502040204020203" pitchFamily="18" charset="-34"/>
              </a:rPr>
              <a:t> </a:t>
            </a:r>
            <a:r>
              <a:rPr lang="en-US" altLang="ja-JP" sz="3300" spc="500" dirty="0">
                <a:solidFill>
                  <a:srgbClr val="EEBB02"/>
                </a:solidFill>
                <a:latin typeface="Goudy Old Style" panose="02020502050305020303" pitchFamily="18" charset="0"/>
                <a:ea typeface="BIZ UDP明朝 Medium" panose="02020500000000000000" pitchFamily="18" charset="-128"/>
                <a:cs typeface="AngsanaUPC" panose="020B0502040204020203" pitchFamily="18" charset="-34"/>
              </a:rPr>
              <a:t>C</a:t>
            </a:r>
            <a:r>
              <a:rPr lang="en-US" altLang="ja-JP" sz="3300" spc="500" dirty="0">
                <a:solidFill>
                  <a:srgbClr val="001F60"/>
                </a:solidFill>
                <a:latin typeface="Goudy Old Style" panose="02020502050305020303" pitchFamily="18" charset="0"/>
                <a:ea typeface="BIZ UDP明朝 Medium" panose="02020500000000000000" pitchFamily="18" charset="-128"/>
                <a:cs typeface="AngsanaUPC" panose="020B0502040204020203" pitchFamily="18" charset="-34"/>
              </a:rPr>
              <a:t>reative</a:t>
            </a:r>
            <a:r>
              <a:rPr lang="ja-JP" altLang="en-US" sz="3300" spc="500">
                <a:solidFill>
                  <a:srgbClr val="EEBB02"/>
                </a:solidFill>
                <a:latin typeface="Goudy Old Style" panose="02020502050305020303" pitchFamily="18" charset="0"/>
                <a:ea typeface="BIZ UDP明朝 Medium" panose="02020500000000000000" pitchFamily="18" charset="-128"/>
                <a:cs typeface="AngsanaUPC" panose="020B0502040204020203" pitchFamily="18" charset="-34"/>
              </a:rPr>
              <a:t>！</a:t>
            </a:r>
            <a:endParaRPr lang="en-US" altLang="ja-JP" sz="3300" spc="500" dirty="0">
              <a:solidFill>
                <a:srgbClr val="EEBB02"/>
              </a:solidFill>
              <a:latin typeface="Goudy Old Style" panose="02020502050305020303" pitchFamily="18" charset="0"/>
              <a:ea typeface="BIZ UDP明朝 Medium" panose="02020500000000000000" pitchFamily="18" charset="-128"/>
              <a:cs typeface="AngsanaUPC" panose="020B0502040204020203" pitchFamily="18" charset="-34"/>
            </a:endParaRPr>
          </a:p>
        </p:txBody>
      </p:sp>
      <p:sp>
        <p:nvSpPr>
          <p:cNvPr id="17" name="テキスト ボックス 16">
            <a:extLst>
              <a:ext uri="{FF2B5EF4-FFF2-40B4-BE49-F238E27FC236}">
                <a16:creationId xmlns:a16="http://schemas.microsoft.com/office/drawing/2014/main" id="{D96B6B71-4146-C240-A04F-25FBCBCB3287}"/>
              </a:ext>
            </a:extLst>
          </p:cNvPr>
          <p:cNvSpPr txBox="1"/>
          <p:nvPr/>
        </p:nvSpPr>
        <p:spPr>
          <a:xfrm>
            <a:off x="1483122" y="3540784"/>
            <a:ext cx="6353370" cy="276999"/>
          </a:xfrm>
          <a:prstGeom prst="rect">
            <a:avLst/>
          </a:prstGeom>
          <a:noFill/>
        </p:spPr>
        <p:txBody>
          <a:bodyPr wrap="square" rtlCol="0">
            <a:spAutoFit/>
          </a:bodyPr>
          <a:lstStyle>
            <a:defPPr rtl="0">
              <a:defRPr lang="ja-jp"/>
            </a:defPPr>
            <a:lvl1pPr>
              <a:defRPr kumimoji="1" sz="3200">
                <a:latin typeface="BIZ UDP明朝 Medium" panose="02020500000000000000" pitchFamily="18" charset="-128"/>
                <a:ea typeface="BIZ UDP明朝 Medium" panose="02020500000000000000" pitchFamily="18" charset="-128"/>
                <a:cs typeface="AngsanaUPC" panose="020B0502040204020203" pitchFamily="18" charset="-34"/>
              </a:defRPr>
            </a:lvl1pPr>
          </a:lstStyle>
          <a:p>
            <a:pPr algn="dist"/>
            <a:r>
              <a:rPr lang="ja-JP" altLang="en-US" sz="1200" spc="1100">
                <a:solidFill>
                  <a:srgbClr val="001F60"/>
                </a:solidFill>
              </a:rPr>
              <a:t>電帳法をもっと身近に。すべての企業の常識に。</a:t>
            </a:r>
            <a:endParaRPr lang="ja-JP" altLang="en-US" sz="1200" spc="1100" dirty="0">
              <a:solidFill>
                <a:srgbClr val="001F60"/>
              </a:solidFill>
            </a:endParaRPr>
          </a:p>
        </p:txBody>
      </p:sp>
      <p:sp>
        <p:nvSpPr>
          <p:cNvPr id="18" name="テキスト ボックス 17">
            <a:extLst>
              <a:ext uri="{FF2B5EF4-FFF2-40B4-BE49-F238E27FC236}">
                <a16:creationId xmlns:a16="http://schemas.microsoft.com/office/drawing/2014/main" id="{FD590676-5C70-764E-864D-23A2336F64FC}"/>
              </a:ext>
            </a:extLst>
          </p:cNvPr>
          <p:cNvSpPr txBox="1"/>
          <p:nvPr/>
        </p:nvSpPr>
        <p:spPr>
          <a:xfrm>
            <a:off x="3523726" y="3095675"/>
            <a:ext cx="506001" cy="415498"/>
          </a:xfrm>
          <a:prstGeom prst="rect">
            <a:avLst/>
          </a:prstGeom>
          <a:noFill/>
        </p:spPr>
        <p:txBody>
          <a:bodyPr wrap="square" rtlCol="0">
            <a:spAutoFit/>
          </a:bodyPr>
          <a:lstStyle/>
          <a:p>
            <a:r>
              <a:rPr lang="en-US" altLang="ja-JP" sz="2100" dirty="0">
                <a:solidFill>
                  <a:srgbClr val="001F60"/>
                </a:solidFill>
                <a:latin typeface="Goudy Old Style" panose="02020502050305020303" pitchFamily="18" charset="0"/>
                <a:ea typeface="BIZ UDP明朝 Medium" panose="02020500000000000000" pitchFamily="18" charset="-128"/>
                <a:cs typeface="AngsanaUPC" panose="020B0502040204020203" pitchFamily="18" charset="-34"/>
              </a:rPr>
              <a:t>&amp;</a:t>
            </a:r>
            <a:endParaRPr lang="ja-JP" altLang="en-US" sz="2100" dirty="0">
              <a:solidFill>
                <a:srgbClr val="001F60"/>
              </a:solidFill>
              <a:latin typeface="Goudy Old Style" panose="02020502050305020303" pitchFamily="18" charset="0"/>
              <a:ea typeface="BIZ UDP明朝 Medium" panose="02020500000000000000" pitchFamily="18" charset="-128"/>
              <a:cs typeface="AngsanaUPC" panose="020B0502040204020203" pitchFamily="18" charset="-34"/>
            </a:endParaRPr>
          </a:p>
        </p:txBody>
      </p:sp>
      <p:pic>
        <p:nvPicPr>
          <p:cNvPr id="2" name="図 1">
            <a:extLst>
              <a:ext uri="{FF2B5EF4-FFF2-40B4-BE49-F238E27FC236}">
                <a16:creationId xmlns:a16="http://schemas.microsoft.com/office/drawing/2014/main" id="{B568E74F-0E97-FD4F-88C0-99BCB0212714}"/>
              </a:ext>
            </a:extLst>
          </p:cNvPr>
          <p:cNvPicPr>
            <a:picLocks noChangeAspect="1"/>
          </p:cNvPicPr>
          <p:nvPr/>
        </p:nvPicPr>
        <p:blipFill>
          <a:blip r:embed="rId2"/>
          <a:stretch>
            <a:fillRect/>
          </a:stretch>
        </p:blipFill>
        <p:spPr>
          <a:xfrm>
            <a:off x="3776726" y="4753434"/>
            <a:ext cx="1955800" cy="889000"/>
          </a:xfrm>
          <a:prstGeom prst="rect">
            <a:avLst/>
          </a:prstGeom>
        </p:spPr>
      </p:pic>
    </p:spTree>
    <p:extLst>
      <p:ext uri="{BB962C8B-B14F-4D97-AF65-F5344CB8AC3E}">
        <p14:creationId xmlns:p14="http://schemas.microsoft.com/office/powerpoint/2010/main" val="34865089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正方形/長方形 68">
            <a:extLst>
              <a:ext uri="{FF2B5EF4-FFF2-40B4-BE49-F238E27FC236}">
                <a16:creationId xmlns:a16="http://schemas.microsoft.com/office/drawing/2014/main" id="{BD0EB89B-19A4-E340-A2B0-EFD366C4E96F}"/>
              </a:ext>
            </a:extLst>
          </p:cNvPr>
          <p:cNvSpPr/>
          <p:nvPr/>
        </p:nvSpPr>
        <p:spPr bwMode="auto">
          <a:xfrm>
            <a:off x="2007249" y="2051228"/>
            <a:ext cx="3358788" cy="338138"/>
          </a:xfrm>
          <a:prstGeom prst="rect">
            <a:avLst/>
          </a:prstGeom>
          <a:solidFill>
            <a:srgbClr val="001E60"/>
          </a:solidFill>
          <a:ln>
            <a:solidFill>
              <a:srgbClr val="001E60"/>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68580" tIns="34290" rIns="68580" bIns="34290" numCol="1" rtlCol="0" anchor="ctr" anchorCtr="0" compatLnSpc="1">
            <a:prstTxWarp prst="textNoShape">
              <a:avLst/>
            </a:prstTxWarp>
          </a:bodyPr>
          <a:lstStyle/>
          <a:p>
            <a:pPr algn="ctr"/>
            <a:r>
              <a:rPr lang="ja-JP" altLang="en-US" sz="1500">
                <a:solidFill>
                  <a:schemeClr val="bg1"/>
                </a:solidFill>
                <a:latin typeface="Yu Gothic" panose="020B0400000000000000" pitchFamily="34" charset="-128"/>
                <a:ea typeface="Yu Gothic" panose="020B0400000000000000" pitchFamily="34" charset="-128"/>
              </a:rPr>
              <a:t>取引関係</a:t>
            </a:r>
            <a:endParaRPr lang="ja-JP" altLang="en-US" sz="1500" dirty="0">
              <a:solidFill>
                <a:schemeClr val="bg1"/>
              </a:solidFill>
              <a:latin typeface="Yu Gothic" panose="020B0400000000000000" pitchFamily="34" charset="-128"/>
              <a:ea typeface="Yu Gothic" panose="020B0400000000000000" pitchFamily="34" charset="-128"/>
            </a:endParaRPr>
          </a:p>
        </p:txBody>
      </p:sp>
      <p:sp>
        <p:nvSpPr>
          <p:cNvPr id="71" name="正方形/長方形 70">
            <a:extLst>
              <a:ext uri="{FF2B5EF4-FFF2-40B4-BE49-F238E27FC236}">
                <a16:creationId xmlns:a16="http://schemas.microsoft.com/office/drawing/2014/main" id="{9BCCF69A-1F07-BE4A-B526-236F672E85DF}"/>
              </a:ext>
            </a:extLst>
          </p:cNvPr>
          <p:cNvSpPr/>
          <p:nvPr/>
        </p:nvSpPr>
        <p:spPr bwMode="auto">
          <a:xfrm>
            <a:off x="283730" y="1614131"/>
            <a:ext cx="1620000" cy="1371614"/>
          </a:xfrm>
          <a:prstGeom prst="rect">
            <a:avLst/>
          </a:prstGeom>
          <a:solidFill>
            <a:srgbClr val="001E60"/>
          </a:solidFill>
          <a:ln>
            <a:solidFill>
              <a:srgbClr val="001E60"/>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68580" tIns="34290" rIns="68580" bIns="34290" numCol="1" rtlCol="0" anchor="ctr" anchorCtr="0" compatLnSpc="1">
            <a:prstTxWarp prst="textNoShape">
              <a:avLst/>
            </a:prstTxWarp>
          </a:bodyPr>
          <a:lstStyle/>
          <a:p>
            <a:pPr algn="ctr"/>
            <a:r>
              <a:rPr lang="ja-JP" altLang="en-US" sz="1500">
                <a:solidFill>
                  <a:schemeClr val="bg1"/>
                </a:solidFill>
                <a:latin typeface="Yu Gothic" panose="020B0400000000000000" pitchFamily="34" charset="-128"/>
                <a:ea typeface="Yu Gothic" panose="020B0400000000000000" pitchFamily="34" charset="-128"/>
              </a:rPr>
              <a:t>電子取引</a:t>
            </a:r>
            <a:endParaRPr lang="en-US" altLang="ja-JP" sz="1500" dirty="0">
              <a:solidFill>
                <a:schemeClr val="bg1"/>
              </a:solidFill>
              <a:latin typeface="Yu Gothic" panose="020B0400000000000000" pitchFamily="34" charset="-128"/>
              <a:ea typeface="Yu Gothic" panose="020B0400000000000000" pitchFamily="34" charset="-128"/>
            </a:endParaRPr>
          </a:p>
          <a:p>
            <a:pPr algn="ctr"/>
            <a:r>
              <a:rPr lang="ja-JP" altLang="en-US" sz="1500">
                <a:solidFill>
                  <a:srgbClr val="FFC000"/>
                </a:solidFill>
                <a:latin typeface="Yu Gothic" panose="020B0400000000000000" pitchFamily="34" charset="-128"/>
                <a:ea typeface="Yu Gothic" panose="020B0400000000000000" pitchFamily="34" charset="-128"/>
              </a:rPr>
              <a:t>受信</a:t>
            </a:r>
            <a:r>
              <a:rPr lang="en-US" altLang="ja-JP" sz="1500" dirty="0">
                <a:solidFill>
                  <a:srgbClr val="FFC000"/>
                </a:solidFill>
                <a:latin typeface="Yu Gothic" panose="020B0400000000000000" pitchFamily="34" charset="-128"/>
                <a:ea typeface="Yu Gothic" panose="020B0400000000000000" pitchFamily="34" charset="-128"/>
              </a:rPr>
              <a:t>/</a:t>
            </a:r>
            <a:r>
              <a:rPr lang="ja-JP" altLang="en-US" sz="1500">
                <a:solidFill>
                  <a:srgbClr val="FFC000"/>
                </a:solidFill>
                <a:latin typeface="Yu Gothic" panose="020B0400000000000000" pitchFamily="34" charset="-128"/>
                <a:ea typeface="Yu Gothic" panose="020B0400000000000000" pitchFamily="34" charset="-128"/>
              </a:rPr>
              <a:t>発信</a:t>
            </a:r>
            <a:endParaRPr lang="ja-JP" altLang="en-US" sz="1500" dirty="0">
              <a:solidFill>
                <a:srgbClr val="FFC000"/>
              </a:solidFill>
              <a:latin typeface="Yu Gothic" panose="020B0400000000000000" pitchFamily="34" charset="-128"/>
              <a:ea typeface="Yu Gothic" panose="020B0400000000000000" pitchFamily="34" charset="-128"/>
            </a:endParaRPr>
          </a:p>
        </p:txBody>
      </p:sp>
      <p:sp>
        <p:nvSpPr>
          <p:cNvPr id="72" name="正方形/長方形 71">
            <a:extLst>
              <a:ext uri="{FF2B5EF4-FFF2-40B4-BE49-F238E27FC236}">
                <a16:creationId xmlns:a16="http://schemas.microsoft.com/office/drawing/2014/main" id="{1742F4A3-A08B-3E43-96FA-3E2850ABC6DC}"/>
              </a:ext>
            </a:extLst>
          </p:cNvPr>
          <p:cNvSpPr/>
          <p:nvPr/>
        </p:nvSpPr>
        <p:spPr bwMode="auto">
          <a:xfrm>
            <a:off x="2017360" y="1622864"/>
            <a:ext cx="5083347" cy="338138"/>
          </a:xfrm>
          <a:prstGeom prst="rect">
            <a:avLst/>
          </a:prstGeom>
          <a:solidFill>
            <a:srgbClr val="001E60"/>
          </a:solidFill>
          <a:ln>
            <a:solidFill>
              <a:srgbClr val="001E60"/>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68580" tIns="34290" rIns="68580" bIns="34290" numCol="1" rtlCol="0" anchor="ctr" anchorCtr="0" compatLnSpc="1">
            <a:prstTxWarp prst="textNoShape">
              <a:avLst/>
            </a:prstTxWarp>
          </a:bodyPr>
          <a:lstStyle/>
          <a:p>
            <a:pPr algn="ctr"/>
            <a:r>
              <a:rPr lang="ja-JP" altLang="en-US" sz="1500">
                <a:solidFill>
                  <a:schemeClr val="bg1"/>
                </a:solidFill>
                <a:latin typeface="Yu Gothic" panose="020B0400000000000000" pitchFamily="34" charset="-128"/>
                <a:ea typeface="Yu Gothic" panose="020B0400000000000000" pitchFamily="34" charset="-128"/>
              </a:rPr>
              <a:t>書類</a:t>
            </a:r>
            <a:endParaRPr lang="ja-JP" altLang="en-US" sz="1500" dirty="0">
              <a:solidFill>
                <a:schemeClr val="bg1"/>
              </a:solidFill>
              <a:latin typeface="Yu Gothic" panose="020B0400000000000000" pitchFamily="34" charset="-128"/>
              <a:ea typeface="Yu Gothic" panose="020B0400000000000000" pitchFamily="34" charset="-128"/>
            </a:endParaRPr>
          </a:p>
        </p:txBody>
      </p:sp>
      <p:sp>
        <p:nvSpPr>
          <p:cNvPr id="75" name="正方形/長方形 74">
            <a:extLst>
              <a:ext uri="{FF2B5EF4-FFF2-40B4-BE49-F238E27FC236}">
                <a16:creationId xmlns:a16="http://schemas.microsoft.com/office/drawing/2014/main" id="{2D67093A-1E59-EB49-916E-D12F525E74E5}"/>
              </a:ext>
            </a:extLst>
          </p:cNvPr>
          <p:cNvSpPr/>
          <p:nvPr/>
        </p:nvSpPr>
        <p:spPr bwMode="auto">
          <a:xfrm>
            <a:off x="3731096" y="2479592"/>
            <a:ext cx="1620000" cy="514886"/>
          </a:xfrm>
          <a:prstGeom prst="rect">
            <a:avLst/>
          </a:prstGeom>
          <a:solidFill>
            <a:srgbClr val="001E60"/>
          </a:solidFill>
          <a:ln>
            <a:solidFill>
              <a:srgbClr val="001E60"/>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68580" tIns="34290" rIns="68580" bIns="34290" numCol="1" rtlCol="0" anchor="ctr" anchorCtr="0" compatLnSpc="1">
            <a:prstTxWarp prst="textNoShape">
              <a:avLst/>
            </a:prstTxWarp>
          </a:bodyPr>
          <a:lstStyle/>
          <a:p>
            <a:pPr algn="ctr"/>
            <a:r>
              <a:rPr lang="ja-JP" altLang="en-US" sz="1500">
                <a:solidFill>
                  <a:schemeClr val="bg1"/>
                </a:solidFill>
                <a:latin typeface="Yu Gothic" panose="020B0400000000000000" pitchFamily="34" charset="-128"/>
                <a:ea typeface="Yu Gothic" panose="020B0400000000000000" pitchFamily="34" charset="-128"/>
              </a:rPr>
              <a:t>発行（控）</a:t>
            </a:r>
            <a:endParaRPr lang="ja-JP" altLang="en-US" sz="1500" dirty="0">
              <a:solidFill>
                <a:schemeClr val="bg1"/>
              </a:solidFill>
              <a:latin typeface="Yu Gothic" panose="020B0400000000000000" pitchFamily="34" charset="-128"/>
              <a:ea typeface="Yu Gothic" panose="020B0400000000000000" pitchFamily="34" charset="-128"/>
            </a:endParaRPr>
          </a:p>
        </p:txBody>
      </p:sp>
      <p:sp>
        <p:nvSpPr>
          <p:cNvPr id="82" name="正方形/長方形 81">
            <a:extLst>
              <a:ext uri="{FF2B5EF4-FFF2-40B4-BE49-F238E27FC236}">
                <a16:creationId xmlns:a16="http://schemas.microsoft.com/office/drawing/2014/main" id="{112D8D60-C7B0-8349-BE08-819669A62958}"/>
              </a:ext>
            </a:extLst>
          </p:cNvPr>
          <p:cNvSpPr/>
          <p:nvPr/>
        </p:nvSpPr>
        <p:spPr bwMode="auto">
          <a:xfrm>
            <a:off x="283730" y="4194186"/>
            <a:ext cx="1620000" cy="337500"/>
          </a:xfrm>
          <a:prstGeom prst="rect">
            <a:avLst/>
          </a:prstGeom>
          <a:solidFill>
            <a:srgbClr val="001F5F">
              <a:alpha val="67000"/>
            </a:srgbClr>
          </a:solid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68580" tIns="34290" rIns="68580" bIns="34290" numCol="1" rtlCol="0" anchor="ctr" anchorCtr="0" compatLnSpc="1">
            <a:prstTxWarp prst="textNoShape">
              <a:avLst/>
            </a:prstTxWarp>
          </a:bodyPr>
          <a:lstStyle/>
          <a:p>
            <a:pPr algn="ctr"/>
            <a:r>
              <a:rPr lang="ja-JP" altLang="en-US" sz="1400" b="1">
                <a:solidFill>
                  <a:schemeClr val="bg1"/>
                </a:solidFill>
                <a:latin typeface="Yu Gothic" panose="020B0400000000000000" pitchFamily="34" charset="-128"/>
                <a:ea typeface="Yu Gothic" panose="020B0400000000000000" pitchFamily="34" charset="-128"/>
              </a:rPr>
              <a:t>法</a:t>
            </a:r>
            <a:r>
              <a:rPr lang="en-US" altLang="ja-JP" sz="1400" b="1" dirty="0">
                <a:solidFill>
                  <a:schemeClr val="bg1"/>
                </a:solidFill>
                <a:latin typeface="Yu Gothic" panose="020B0400000000000000" pitchFamily="34" charset="-128"/>
                <a:ea typeface="Yu Gothic" panose="020B0400000000000000" pitchFamily="34" charset="-128"/>
              </a:rPr>
              <a:t>7</a:t>
            </a:r>
            <a:r>
              <a:rPr lang="ja-JP" altLang="en-US" sz="1400" b="1">
                <a:solidFill>
                  <a:schemeClr val="bg1"/>
                </a:solidFill>
                <a:latin typeface="Yu Gothic" panose="020B0400000000000000" pitchFamily="34" charset="-128"/>
                <a:ea typeface="Yu Gothic" panose="020B0400000000000000" pitchFamily="34" charset="-128"/>
              </a:rPr>
              <a:t>条</a:t>
            </a:r>
            <a:endParaRPr lang="en-US" altLang="ja-JP" sz="1400" b="1" dirty="0">
              <a:solidFill>
                <a:schemeClr val="bg1"/>
              </a:solidFill>
              <a:latin typeface="Yu Gothic" panose="020B0400000000000000" pitchFamily="34" charset="-128"/>
              <a:ea typeface="Yu Gothic" panose="020B0400000000000000" pitchFamily="34" charset="-128"/>
            </a:endParaRPr>
          </a:p>
        </p:txBody>
      </p:sp>
      <p:sp>
        <p:nvSpPr>
          <p:cNvPr id="97" name="正方形/長方形 96">
            <a:extLst>
              <a:ext uri="{FF2B5EF4-FFF2-40B4-BE49-F238E27FC236}">
                <a16:creationId xmlns:a16="http://schemas.microsoft.com/office/drawing/2014/main" id="{030EADDB-3F5C-654A-A742-F5F34D500084}"/>
              </a:ext>
            </a:extLst>
          </p:cNvPr>
          <p:cNvSpPr/>
          <p:nvPr/>
        </p:nvSpPr>
        <p:spPr bwMode="auto">
          <a:xfrm>
            <a:off x="299862" y="5385494"/>
            <a:ext cx="6791412" cy="1075672"/>
          </a:xfrm>
          <a:prstGeom prst="rect">
            <a:avLst/>
          </a:prstGeom>
          <a:solidFill>
            <a:schemeClr val="bg1"/>
          </a:solidFill>
          <a:ln w="28575">
            <a:solidFill>
              <a:srgbClr val="EEBB02"/>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68580" tIns="34290" rIns="68580" bIns="34290" numCol="1" rtlCol="0" anchor="ctr" anchorCtr="0" compatLnSpc="1">
            <a:prstTxWarp prst="textNoShape">
              <a:avLst/>
            </a:prstTxWarp>
          </a:bodyPr>
          <a:lstStyle/>
          <a:p>
            <a:pPr algn="ctr"/>
            <a:r>
              <a:rPr lang="ja-JP" altLang="en-US" sz="1500">
                <a:solidFill>
                  <a:srgbClr val="EEBB02"/>
                </a:solidFill>
                <a:latin typeface="Yu Gothic" panose="020B0400000000000000" pitchFamily="34" charset="-128"/>
                <a:ea typeface="Yu Gothic" panose="020B0400000000000000" pitchFamily="34" charset="-128"/>
              </a:rPr>
              <a:t>申請不要</a:t>
            </a:r>
            <a:endParaRPr lang="ja-JP" altLang="en-US" sz="1500" dirty="0">
              <a:solidFill>
                <a:srgbClr val="EEBB02"/>
              </a:solidFill>
              <a:latin typeface="Yu Gothic" panose="020B0400000000000000" pitchFamily="34" charset="-128"/>
              <a:ea typeface="Yu Gothic" panose="020B0400000000000000" pitchFamily="34" charset="-128"/>
            </a:endParaRPr>
          </a:p>
        </p:txBody>
      </p:sp>
      <p:sp>
        <p:nvSpPr>
          <p:cNvPr id="107" name="正方形/長方形 106">
            <a:extLst>
              <a:ext uri="{FF2B5EF4-FFF2-40B4-BE49-F238E27FC236}">
                <a16:creationId xmlns:a16="http://schemas.microsoft.com/office/drawing/2014/main" id="{18FA7B6C-63DF-7A41-B5FD-4CD5164E9C3B}"/>
              </a:ext>
            </a:extLst>
          </p:cNvPr>
          <p:cNvSpPr/>
          <p:nvPr/>
        </p:nvSpPr>
        <p:spPr bwMode="auto">
          <a:xfrm>
            <a:off x="290142" y="4617053"/>
            <a:ext cx="1620000" cy="662786"/>
          </a:xfrm>
          <a:prstGeom prst="rect">
            <a:avLst/>
          </a:prstGeom>
          <a:solidFill>
            <a:srgbClr val="EEBB02"/>
          </a:solidFill>
          <a:ln>
            <a:solidFill>
              <a:srgbClr val="EEBB02"/>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54000" tIns="27000" rIns="135000" bIns="34290" numCol="1" rtlCol="0" anchor="ctr" anchorCtr="0" compatLnSpc="1">
            <a:prstTxWarp prst="textNoShape">
              <a:avLst/>
            </a:prstTxWarp>
          </a:bodyPr>
          <a:lstStyle/>
          <a:p>
            <a:pPr algn="ctr"/>
            <a:r>
              <a:rPr lang="ja-JP" altLang="en-US" sz="1200" b="1">
                <a:solidFill>
                  <a:schemeClr val="bg1"/>
                </a:solidFill>
                <a:latin typeface="Yu Gothic" panose="020B0400000000000000" pitchFamily="34" charset="-128"/>
                <a:ea typeface="Yu Gothic" panose="020B0400000000000000" pitchFamily="34" charset="-128"/>
              </a:rPr>
              <a:t>電子保存義務</a:t>
            </a:r>
            <a:br>
              <a:rPr lang="en-US" altLang="ja-JP" sz="1200" b="1" dirty="0">
                <a:solidFill>
                  <a:schemeClr val="bg1"/>
                </a:solidFill>
                <a:latin typeface="Yu Gothic" panose="020B0400000000000000" pitchFamily="34" charset="-128"/>
                <a:ea typeface="Yu Gothic" panose="020B0400000000000000" pitchFamily="34" charset="-128"/>
              </a:rPr>
            </a:br>
            <a:r>
              <a:rPr lang="ja-JP" altLang="en-US" sz="1200" b="1">
                <a:solidFill>
                  <a:schemeClr val="bg1"/>
                </a:solidFill>
                <a:latin typeface="Yu Gothic" panose="020B0400000000000000" pitchFamily="34" charset="-128"/>
                <a:ea typeface="Yu Gothic" panose="020B0400000000000000" pitchFamily="34" charset="-128"/>
              </a:rPr>
              <a:t>（書面保存不可）</a:t>
            </a:r>
            <a:endParaRPr lang="ja-JP" altLang="en-US" sz="1200" b="1" dirty="0">
              <a:solidFill>
                <a:schemeClr val="bg1"/>
              </a:solidFill>
              <a:latin typeface="Yu Gothic" panose="020B0400000000000000" pitchFamily="34" charset="-128"/>
              <a:ea typeface="Yu Gothic" panose="020B0400000000000000" pitchFamily="34" charset="-128"/>
            </a:endParaRPr>
          </a:p>
        </p:txBody>
      </p:sp>
      <p:sp>
        <p:nvSpPr>
          <p:cNvPr id="110" name="正方形/長方形 109">
            <a:extLst>
              <a:ext uri="{FF2B5EF4-FFF2-40B4-BE49-F238E27FC236}">
                <a16:creationId xmlns:a16="http://schemas.microsoft.com/office/drawing/2014/main" id="{B29C2294-169E-E24E-80A3-0938AE3A88DF}"/>
              </a:ext>
            </a:extLst>
          </p:cNvPr>
          <p:cNvSpPr/>
          <p:nvPr/>
        </p:nvSpPr>
        <p:spPr bwMode="auto">
          <a:xfrm>
            <a:off x="2019932" y="4617056"/>
            <a:ext cx="6791412" cy="299528"/>
          </a:xfrm>
          <a:prstGeom prst="rect">
            <a:avLst/>
          </a:prstGeom>
          <a:solidFill>
            <a:srgbClr val="EEBB02"/>
          </a:solid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135000" tIns="108000" rIns="135000" bIns="34290" numCol="1" rtlCol="0" anchor="ctr" anchorCtr="0" compatLnSpc="1">
            <a:prstTxWarp prst="textNoShape">
              <a:avLst/>
            </a:prstTxWarp>
          </a:bodyPr>
          <a:lstStyle/>
          <a:p>
            <a:pPr algn="ctr"/>
            <a:r>
              <a:rPr lang="ja-JP" altLang="en-US" sz="1200" b="1">
                <a:solidFill>
                  <a:schemeClr val="bg1"/>
                </a:solidFill>
                <a:latin typeface="Yu Gothic" panose="020B0400000000000000" pitchFamily="34" charset="-128"/>
                <a:ea typeface="Yu Gothic" panose="020B0400000000000000" pitchFamily="34" charset="-128"/>
              </a:rPr>
              <a:t>　　原則：書面保存</a:t>
            </a:r>
            <a:endParaRPr lang="ja-JP" altLang="en-US" sz="1200" b="1" dirty="0">
              <a:solidFill>
                <a:schemeClr val="bg1"/>
              </a:solidFill>
              <a:latin typeface="Yu Gothic" panose="020B0400000000000000" pitchFamily="34" charset="-128"/>
              <a:ea typeface="Yu Gothic" panose="020B0400000000000000" pitchFamily="34" charset="-128"/>
            </a:endParaRPr>
          </a:p>
        </p:txBody>
      </p:sp>
      <p:sp>
        <p:nvSpPr>
          <p:cNvPr id="113" name="タイトル 5">
            <a:extLst>
              <a:ext uri="{FF2B5EF4-FFF2-40B4-BE49-F238E27FC236}">
                <a16:creationId xmlns:a16="http://schemas.microsoft.com/office/drawing/2014/main" id="{7182BC48-AD5B-184D-97C0-6EADD0581F22}"/>
              </a:ext>
            </a:extLst>
          </p:cNvPr>
          <p:cNvSpPr txBox="1">
            <a:spLocks/>
          </p:cNvSpPr>
          <p:nvPr/>
        </p:nvSpPr>
        <p:spPr>
          <a:xfrm>
            <a:off x="3679848" y="3055951"/>
            <a:ext cx="1925129" cy="1075673"/>
          </a:xfrm>
          <a:prstGeom prst="rect">
            <a:avLst/>
          </a:prstGeom>
        </p:spPr>
        <p:txBody>
          <a:bodyPr/>
          <a:lstStyle>
            <a:lvl1pPr algn="l" rtl="0" eaLnBrk="0" fontAlgn="base" hangingPunct="0">
              <a:spcBef>
                <a:spcPct val="0"/>
              </a:spcBef>
              <a:spcAft>
                <a:spcPct val="0"/>
              </a:spcAft>
              <a:defRPr kumimoji="1" sz="2400" b="1">
                <a:solidFill>
                  <a:srgbClr val="001E60"/>
                </a:solidFill>
                <a:latin typeface="Yu Gothic" panose="020B0400000000000000" pitchFamily="34" charset="-128"/>
                <a:ea typeface="Yu Gothic" panose="020B0400000000000000" pitchFamily="34" charset="-128"/>
                <a:cs typeface="メイリオ" panose="020B0604030504040204" pitchFamily="50" charset="-128"/>
              </a:defRPr>
            </a:lvl1pPr>
            <a:lvl2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2pPr>
            <a:lvl3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3pPr>
            <a:lvl4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4pPr>
            <a:lvl5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5pPr>
            <a:lvl6pPr marL="457189" algn="l" rtl="0" fontAlgn="base">
              <a:spcBef>
                <a:spcPct val="0"/>
              </a:spcBef>
              <a:spcAft>
                <a:spcPct val="0"/>
              </a:spcAft>
              <a:defRPr kumimoji="1" sz="2400">
                <a:solidFill>
                  <a:schemeClr val="tx1"/>
                </a:solidFill>
                <a:latin typeface="Times New Roman" pitchFamily="18" charset="0"/>
                <a:ea typeface="ＭＳ Ｐゴシック" pitchFamily="50" charset="-128"/>
              </a:defRPr>
            </a:lvl6pPr>
            <a:lvl7pPr marL="914377" algn="l" rtl="0" fontAlgn="base">
              <a:spcBef>
                <a:spcPct val="0"/>
              </a:spcBef>
              <a:spcAft>
                <a:spcPct val="0"/>
              </a:spcAft>
              <a:defRPr kumimoji="1" sz="2400">
                <a:solidFill>
                  <a:schemeClr val="tx1"/>
                </a:solidFill>
                <a:latin typeface="Times New Roman" pitchFamily="18" charset="0"/>
                <a:ea typeface="ＭＳ Ｐゴシック" pitchFamily="50" charset="-128"/>
              </a:defRPr>
            </a:lvl7pPr>
            <a:lvl8pPr marL="1371566" algn="l" rtl="0" fontAlgn="base">
              <a:spcBef>
                <a:spcPct val="0"/>
              </a:spcBef>
              <a:spcAft>
                <a:spcPct val="0"/>
              </a:spcAft>
              <a:defRPr kumimoji="1" sz="2400">
                <a:solidFill>
                  <a:schemeClr val="tx1"/>
                </a:solidFill>
                <a:latin typeface="Times New Roman" pitchFamily="18" charset="0"/>
                <a:ea typeface="ＭＳ Ｐゴシック" pitchFamily="50" charset="-128"/>
              </a:defRPr>
            </a:lvl8pPr>
            <a:lvl9pPr marL="1828754" algn="l" rtl="0" fontAlgn="base">
              <a:spcBef>
                <a:spcPct val="0"/>
              </a:spcBef>
              <a:spcAft>
                <a:spcPct val="0"/>
              </a:spcAft>
              <a:defRPr kumimoji="1" sz="2400">
                <a:solidFill>
                  <a:schemeClr val="tx1"/>
                </a:solidFill>
                <a:latin typeface="Times New Roman" pitchFamily="18" charset="0"/>
                <a:ea typeface="ＭＳ Ｐゴシック" pitchFamily="50" charset="-128"/>
              </a:defRPr>
            </a:lvl9pPr>
          </a:lstStyle>
          <a:p>
            <a:r>
              <a:rPr lang="ja-JP" altLang="en-US" sz="1050" kern="0"/>
              <a:t>自己が発行した書類（控）</a:t>
            </a:r>
            <a:endParaRPr lang="en-US" altLang="ja-JP" sz="1050" kern="0" dirty="0"/>
          </a:p>
          <a:p>
            <a:r>
              <a:rPr lang="ja-JP" altLang="en-US" sz="1350" b="0" kern="0"/>
              <a:t>請求書</a:t>
            </a:r>
            <a:endParaRPr lang="en-US" altLang="ja-JP" sz="1350" b="0" kern="0" dirty="0"/>
          </a:p>
          <a:p>
            <a:r>
              <a:rPr lang="ja-JP" altLang="en-US" sz="1350" b="0" kern="0"/>
              <a:t>領収書</a:t>
            </a:r>
            <a:endParaRPr lang="en-US" altLang="ja-JP" sz="1350" b="0" kern="0" dirty="0"/>
          </a:p>
          <a:p>
            <a:r>
              <a:rPr lang="ja-JP" altLang="en-US" sz="1350" b="0" kern="0"/>
              <a:t>契約書</a:t>
            </a:r>
            <a:endParaRPr lang="en-US" altLang="ja-JP" sz="1350" b="0" kern="0" dirty="0"/>
          </a:p>
          <a:p>
            <a:r>
              <a:rPr lang="ja-JP" altLang="en-US" sz="1350" b="0" kern="0"/>
              <a:t>：</a:t>
            </a:r>
            <a:endParaRPr lang="en-US" altLang="ja-JP" sz="1350" b="0" kern="0" dirty="0"/>
          </a:p>
        </p:txBody>
      </p:sp>
      <p:sp>
        <p:nvSpPr>
          <p:cNvPr id="115" name="タイトル 5">
            <a:extLst>
              <a:ext uri="{FF2B5EF4-FFF2-40B4-BE49-F238E27FC236}">
                <a16:creationId xmlns:a16="http://schemas.microsoft.com/office/drawing/2014/main" id="{0E35683F-99A2-F34E-853C-E8389E570934}"/>
              </a:ext>
            </a:extLst>
          </p:cNvPr>
          <p:cNvSpPr txBox="1">
            <a:spLocks/>
          </p:cNvSpPr>
          <p:nvPr/>
        </p:nvSpPr>
        <p:spPr>
          <a:xfrm>
            <a:off x="281408" y="3055951"/>
            <a:ext cx="1925129" cy="1075673"/>
          </a:xfrm>
          <a:prstGeom prst="rect">
            <a:avLst/>
          </a:prstGeom>
        </p:spPr>
        <p:txBody>
          <a:bodyPr/>
          <a:lstStyle>
            <a:lvl1pPr algn="l" rtl="0" eaLnBrk="0" fontAlgn="base" hangingPunct="0">
              <a:spcBef>
                <a:spcPct val="0"/>
              </a:spcBef>
              <a:spcAft>
                <a:spcPct val="0"/>
              </a:spcAft>
              <a:defRPr kumimoji="1" sz="2400" b="1">
                <a:solidFill>
                  <a:srgbClr val="001E60"/>
                </a:solidFill>
                <a:latin typeface="Yu Gothic" panose="020B0400000000000000" pitchFamily="34" charset="-128"/>
                <a:ea typeface="Yu Gothic" panose="020B0400000000000000" pitchFamily="34" charset="-128"/>
                <a:cs typeface="メイリオ" panose="020B0604030504040204" pitchFamily="50" charset="-128"/>
              </a:defRPr>
            </a:lvl1pPr>
            <a:lvl2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2pPr>
            <a:lvl3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3pPr>
            <a:lvl4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4pPr>
            <a:lvl5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5pPr>
            <a:lvl6pPr marL="457189" algn="l" rtl="0" fontAlgn="base">
              <a:spcBef>
                <a:spcPct val="0"/>
              </a:spcBef>
              <a:spcAft>
                <a:spcPct val="0"/>
              </a:spcAft>
              <a:defRPr kumimoji="1" sz="2400">
                <a:solidFill>
                  <a:schemeClr val="tx1"/>
                </a:solidFill>
                <a:latin typeface="Times New Roman" pitchFamily="18" charset="0"/>
                <a:ea typeface="ＭＳ Ｐゴシック" pitchFamily="50" charset="-128"/>
              </a:defRPr>
            </a:lvl6pPr>
            <a:lvl7pPr marL="914377" algn="l" rtl="0" fontAlgn="base">
              <a:spcBef>
                <a:spcPct val="0"/>
              </a:spcBef>
              <a:spcAft>
                <a:spcPct val="0"/>
              </a:spcAft>
              <a:defRPr kumimoji="1" sz="2400">
                <a:solidFill>
                  <a:schemeClr val="tx1"/>
                </a:solidFill>
                <a:latin typeface="Times New Roman" pitchFamily="18" charset="0"/>
                <a:ea typeface="ＭＳ Ｐゴシック" pitchFamily="50" charset="-128"/>
              </a:defRPr>
            </a:lvl7pPr>
            <a:lvl8pPr marL="1371566" algn="l" rtl="0" fontAlgn="base">
              <a:spcBef>
                <a:spcPct val="0"/>
              </a:spcBef>
              <a:spcAft>
                <a:spcPct val="0"/>
              </a:spcAft>
              <a:defRPr kumimoji="1" sz="2400">
                <a:solidFill>
                  <a:schemeClr val="tx1"/>
                </a:solidFill>
                <a:latin typeface="Times New Roman" pitchFamily="18" charset="0"/>
                <a:ea typeface="ＭＳ Ｐゴシック" pitchFamily="50" charset="-128"/>
              </a:defRPr>
            </a:lvl8pPr>
            <a:lvl9pPr marL="1828754" algn="l" rtl="0" fontAlgn="base">
              <a:spcBef>
                <a:spcPct val="0"/>
              </a:spcBef>
              <a:spcAft>
                <a:spcPct val="0"/>
              </a:spcAft>
              <a:defRPr kumimoji="1" sz="2400">
                <a:solidFill>
                  <a:schemeClr val="tx1"/>
                </a:solidFill>
                <a:latin typeface="Times New Roman" pitchFamily="18" charset="0"/>
                <a:ea typeface="ＭＳ Ｐゴシック" pitchFamily="50" charset="-128"/>
              </a:defRPr>
            </a:lvl9pPr>
          </a:lstStyle>
          <a:p>
            <a:r>
              <a:rPr lang="ja-JP" altLang="en-US" sz="1050" kern="0"/>
              <a:t>電子的に授受された書類</a:t>
            </a:r>
            <a:endParaRPr lang="en-US" altLang="ja-JP" sz="1050" kern="0" dirty="0"/>
          </a:p>
          <a:p>
            <a:r>
              <a:rPr lang="ja-JP" altLang="en-US" sz="1350" b="0" kern="0"/>
              <a:t>請求書</a:t>
            </a:r>
            <a:endParaRPr lang="en-US" altLang="ja-JP" sz="1350" b="0" kern="0" dirty="0"/>
          </a:p>
          <a:p>
            <a:r>
              <a:rPr lang="ja-JP" altLang="en-US" sz="1350" b="0" kern="0"/>
              <a:t>領収書</a:t>
            </a:r>
            <a:endParaRPr lang="en-US" altLang="ja-JP" sz="1350" b="0" kern="0" dirty="0"/>
          </a:p>
          <a:p>
            <a:r>
              <a:rPr lang="ja-JP" altLang="en-US" sz="1350" b="0" kern="0"/>
              <a:t>契約書</a:t>
            </a:r>
            <a:endParaRPr lang="en-US" altLang="ja-JP" sz="1350" b="0" kern="0" dirty="0"/>
          </a:p>
          <a:p>
            <a:r>
              <a:rPr lang="ja-JP" altLang="en-US" sz="1350" b="0" kern="0"/>
              <a:t>：</a:t>
            </a:r>
            <a:endParaRPr lang="en-US" altLang="ja-JP" sz="1350" b="0" kern="0" dirty="0"/>
          </a:p>
        </p:txBody>
      </p:sp>
      <p:sp>
        <p:nvSpPr>
          <p:cNvPr id="68" name="正方形/長方形 67">
            <a:extLst>
              <a:ext uri="{FF2B5EF4-FFF2-40B4-BE49-F238E27FC236}">
                <a16:creationId xmlns:a16="http://schemas.microsoft.com/office/drawing/2014/main" id="{FCAB162A-C90D-DF4C-84A3-1C33EA771C29}"/>
              </a:ext>
            </a:extLst>
          </p:cNvPr>
          <p:cNvSpPr/>
          <p:nvPr/>
        </p:nvSpPr>
        <p:spPr bwMode="auto">
          <a:xfrm>
            <a:off x="5476160" y="2051228"/>
            <a:ext cx="1620000" cy="943250"/>
          </a:xfrm>
          <a:prstGeom prst="rect">
            <a:avLst/>
          </a:prstGeom>
          <a:solidFill>
            <a:srgbClr val="001E60"/>
          </a:solidFill>
          <a:ln>
            <a:solidFill>
              <a:srgbClr val="001E60"/>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68580" tIns="34290" rIns="68580" bIns="34290" numCol="1" rtlCol="0" anchor="ctr" anchorCtr="0" compatLnSpc="1">
            <a:prstTxWarp prst="textNoShape">
              <a:avLst/>
            </a:prstTxWarp>
          </a:bodyPr>
          <a:lstStyle/>
          <a:p>
            <a:pPr algn="ctr"/>
            <a:r>
              <a:rPr lang="ja-JP" altLang="en-US" sz="1500">
                <a:solidFill>
                  <a:schemeClr val="bg1"/>
                </a:solidFill>
                <a:latin typeface="Yu Gothic" panose="020B0400000000000000" pitchFamily="34" charset="-128"/>
                <a:ea typeface="Yu Gothic" panose="020B0400000000000000" pitchFamily="34" charset="-128"/>
              </a:rPr>
              <a:t>決算関係</a:t>
            </a:r>
            <a:endParaRPr lang="ja-JP" altLang="en-US" sz="1500" dirty="0">
              <a:solidFill>
                <a:schemeClr val="bg1"/>
              </a:solidFill>
              <a:latin typeface="Yu Gothic" panose="020B0400000000000000" pitchFamily="34" charset="-128"/>
              <a:ea typeface="Yu Gothic" panose="020B0400000000000000" pitchFamily="34" charset="-128"/>
            </a:endParaRPr>
          </a:p>
        </p:txBody>
      </p:sp>
      <p:sp>
        <p:nvSpPr>
          <p:cNvPr id="112" name="タイトル 5">
            <a:extLst>
              <a:ext uri="{FF2B5EF4-FFF2-40B4-BE49-F238E27FC236}">
                <a16:creationId xmlns:a16="http://schemas.microsoft.com/office/drawing/2014/main" id="{EE5507DB-D257-F443-8E23-36933B907150}"/>
              </a:ext>
            </a:extLst>
          </p:cNvPr>
          <p:cNvSpPr txBox="1">
            <a:spLocks/>
          </p:cNvSpPr>
          <p:nvPr/>
        </p:nvSpPr>
        <p:spPr>
          <a:xfrm>
            <a:off x="5433241" y="3055951"/>
            <a:ext cx="1629948" cy="1075673"/>
          </a:xfrm>
          <a:prstGeom prst="rect">
            <a:avLst/>
          </a:prstGeom>
        </p:spPr>
        <p:txBody>
          <a:bodyPr/>
          <a:lstStyle>
            <a:lvl1pPr algn="l" rtl="0" eaLnBrk="0" fontAlgn="base" hangingPunct="0">
              <a:spcBef>
                <a:spcPct val="0"/>
              </a:spcBef>
              <a:spcAft>
                <a:spcPct val="0"/>
              </a:spcAft>
              <a:defRPr kumimoji="1" sz="2400" b="1">
                <a:solidFill>
                  <a:srgbClr val="001E60"/>
                </a:solidFill>
                <a:latin typeface="Yu Gothic" panose="020B0400000000000000" pitchFamily="34" charset="-128"/>
                <a:ea typeface="Yu Gothic" panose="020B0400000000000000" pitchFamily="34" charset="-128"/>
                <a:cs typeface="メイリオ" panose="020B0604030504040204" pitchFamily="50" charset="-128"/>
              </a:defRPr>
            </a:lvl1pPr>
            <a:lvl2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2pPr>
            <a:lvl3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3pPr>
            <a:lvl4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4pPr>
            <a:lvl5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5pPr>
            <a:lvl6pPr marL="457189" algn="l" rtl="0" fontAlgn="base">
              <a:spcBef>
                <a:spcPct val="0"/>
              </a:spcBef>
              <a:spcAft>
                <a:spcPct val="0"/>
              </a:spcAft>
              <a:defRPr kumimoji="1" sz="2400">
                <a:solidFill>
                  <a:schemeClr val="tx1"/>
                </a:solidFill>
                <a:latin typeface="Times New Roman" pitchFamily="18" charset="0"/>
                <a:ea typeface="ＭＳ Ｐゴシック" pitchFamily="50" charset="-128"/>
              </a:defRPr>
            </a:lvl6pPr>
            <a:lvl7pPr marL="914377" algn="l" rtl="0" fontAlgn="base">
              <a:spcBef>
                <a:spcPct val="0"/>
              </a:spcBef>
              <a:spcAft>
                <a:spcPct val="0"/>
              </a:spcAft>
              <a:defRPr kumimoji="1" sz="2400">
                <a:solidFill>
                  <a:schemeClr val="tx1"/>
                </a:solidFill>
                <a:latin typeface="Times New Roman" pitchFamily="18" charset="0"/>
                <a:ea typeface="ＭＳ Ｐゴシック" pitchFamily="50" charset="-128"/>
              </a:defRPr>
            </a:lvl7pPr>
            <a:lvl8pPr marL="1371566" algn="l" rtl="0" fontAlgn="base">
              <a:spcBef>
                <a:spcPct val="0"/>
              </a:spcBef>
              <a:spcAft>
                <a:spcPct val="0"/>
              </a:spcAft>
              <a:defRPr kumimoji="1" sz="2400">
                <a:solidFill>
                  <a:schemeClr val="tx1"/>
                </a:solidFill>
                <a:latin typeface="Times New Roman" pitchFamily="18" charset="0"/>
                <a:ea typeface="ＭＳ Ｐゴシック" pitchFamily="50" charset="-128"/>
              </a:defRPr>
            </a:lvl8pPr>
            <a:lvl9pPr marL="1828754" algn="l" rtl="0" fontAlgn="base">
              <a:spcBef>
                <a:spcPct val="0"/>
              </a:spcBef>
              <a:spcAft>
                <a:spcPct val="0"/>
              </a:spcAft>
              <a:defRPr kumimoji="1" sz="2400">
                <a:solidFill>
                  <a:schemeClr val="tx1"/>
                </a:solidFill>
                <a:latin typeface="Times New Roman" pitchFamily="18" charset="0"/>
                <a:ea typeface="ＭＳ Ｐゴシック" pitchFamily="50" charset="-128"/>
              </a:defRPr>
            </a:lvl9pPr>
          </a:lstStyle>
          <a:p>
            <a:r>
              <a:rPr lang="ja-JP" altLang="en-US" sz="1350" b="0" kern="0"/>
              <a:t>貸借対照表</a:t>
            </a:r>
            <a:endParaRPr lang="en-US" altLang="ja-JP" sz="1350" b="0" kern="0" dirty="0"/>
          </a:p>
          <a:p>
            <a:r>
              <a:rPr lang="ja-JP" altLang="en-US" sz="1350" b="0" kern="0"/>
              <a:t>損益計算書</a:t>
            </a:r>
          </a:p>
          <a:p>
            <a:r>
              <a:rPr lang="ja-JP" altLang="en-US" sz="1350" b="0" kern="0"/>
              <a:t>棚卸表</a:t>
            </a:r>
          </a:p>
          <a:p>
            <a:r>
              <a:rPr lang="ja-JP" altLang="en-US" sz="1350" b="0" kern="0"/>
              <a:t>：</a:t>
            </a:r>
            <a:endParaRPr lang="en-US" altLang="ja-JP" sz="1350" b="0" kern="0" dirty="0"/>
          </a:p>
        </p:txBody>
      </p:sp>
      <p:grpSp>
        <p:nvGrpSpPr>
          <p:cNvPr id="124" name="Google Shape;11186;p77">
            <a:extLst>
              <a:ext uri="{FF2B5EF4-FFF2-40B4-BE49-F238E27FC236}">
                <a16:creationId xmlns:a16="http://schemas.microsoft.com/office/drawing/2014/main" id="{71D65D26-AC66-B940-9863-3E02DE295DE0}"/>
              </a:ext>
            </a:extLst>
          </p:cNvPr>
          <p:cNvGrpSpPr/>
          <p:nvPr/>
        </p:nvGrpSpPr>
        <p:grpSpPr>
          <a:xfrm>
            <a:off x="6479450" y="3456014"/>
            <a:ext cx="520268" cy="584901"/>
            <a:chOff x="3567553" y="1499912"/>
            <a:chExt cx="320022" cy="359778"/>
          </a:xfrm>
        </p:grpSpPr>
        <p:sp>
          <p:nvSpPr>
            <p:cNvPr id="125" name="Google Shape;11187;p77">
              <a:extLst>
                <a:ext uri="{FF2B5EF4-FFF2-40B4-BE49-F238E27FC236}">
                  <a16:creationId xmlns:a16="http://schemas.microsoft.com/office/drawing/2014/main" id="{20D18C3F-994F-5248-99EB-31B83ACB32EE}"/>
                </a:ext>
              </a:extLst>
            </p:cNvPr>
            <p:cNvSpPr/>
            <p:nvPr/>
          </p:nvSpPr>
          <p:spPr>
            <a:xfrm>
              <a:off x="3567553" y="1502933"/>
              <a:ext cx="263218" cy="356757"/>
            </a:xfrm>
            <a:custGeom>
              <a:avLst/>
              <a:gdLst/>
              <a:ahLst/>
              <a:cxnLst/>
              <a:rect l="l" t="t" r="r" b="b"/>
              <a:pathLst>
                <a:path w="8276" h="11217" extrusionOk="0">
                  <a:moveTo>
                    <a:pt x="1738" y="0"/>
                  </a:moveTo>
                  <a:cubicBezTo>
                    <a:pt x="1718" y="0"/>
                    <a:pt x="1698" y="4"/>
                    <a:pt x="1679" y="12"/>
                  </a:cubicBezTo>
                  <a:cubicBezTo>
                    <a:pt x="1227" y="179"/>
                    <a:pt x="905" y="632"/>
                    <a:pt x="905" y="1120"/>
                  </a:cubicBezTo>
                  <a:lnTo>
                    <a:pt x="905" y="8275"/>
                  </a:lnTo>
                  <a:lnTo>
                    <a:pt x="167" y="8275"/>
                  </a:lnTo>
                  <a:cubicBezTo>
                    <a:pt x="72" y="8275"/>
                    <a:pt x="1" y="8359"/>
                    <a:pt x="1" y="8442"/>
                  </a:cubicBezTo>
                  <a:lnTo>
                    <a:pt x="1" y="10145"/>
                  </a:lnTo>
                  <a:cubicBezTo>
                    <a:pt x="1" y="10716"/>
                    <a:pt x="477" y="11216"/>
                    <a:pt x="1072" y="11216"/>
                  </a:cubicBezTo>
                  <a:lnTo>
                    <a:pt x="7156" y="11216"/>
                  </a:lnTo>
                  <a:cubicBezTo>
                    <a:pt x="7775" y="11216"/>
                    <a:pt x="8275" y="10716"/>
                    <a:pt x="8275" y="10097"/>
                  </a:cubicBezTo>
                  <a:lnTo>
                    <a:pt x="8275" y="4930"/>
                  </a:lnTo>
                  <a:cubicBezTo>
                    <a:pt x="8252" y="4835"/>
                    <a:pt x="8168" y="4751"/>
                    <a:pt x="8073" y="4751"/>
                  </a:cubicBezTo>
                  <a:cubicBezTo>
                    <a:pt x="7978" y="4751"/>
                    <a:pt x="7906" y="4835"/>
                    <a:pt x="7906" y="4918"/>
                  </a:cubicBezTo>
                  <a:lnTo>
                    <a:pt x="7906" y="10085"/>
                  </a:lnTo>
                  <a:cubicBezTo>
                    <a:pt x="7906" y="10514"/>
                    <a:pt x="7561" y="10859"/>
                    <a:pt x="7132" y="10859"/>
                  </a:cubicBezTo>
                  <a:lnTo>
                    <a:pt x="7061" y="10859"/>
                  </a:lnTo>
                  <a:cubicBezTo>
                    <a:pt x="6680" y="10811"/>
                    <a:pt x="6406" y="10502"/>
                    <a:pt x="6406" y="10133"/>
                  </a:cubicBezTo>
                  <a:lnTo>
                    <a:pt x="6406" y="9609"/>
                  </a:lnTo>
                  <a:cubicBezTo>
                    <a:pt x="6406" y="9514"/>
                    <a:pt x="6323" y="9442"/>
                    <a:pt x="6239" y="9442"/>
                  </a:cubicBezTo>
                  <a:cubicBezTo>
                    <a:pt x="6144" y="9442"/>
                    <a:pt x="6073" y="9514"/>
                    <a:pt x="6073" y="9609"/>
                  </a:cubicBezTo>
                  <a:lnTo>
                    <a:pt x="6073" y="10133"/>
                  </a:lnTo>
                  <a:cubicBezTo>
                    <a:pt x="6073" y="10407"/>
                    <a:pt x="6180" y="10680"/>
                    <a:pt x="6370" y="10871"/>
                  </a:cubicBezTo>
                  <a:cubicBezTo>
                    <a:pt x="3459" y="10871"/>
                    <a:pt x="2120" y="10874"/>
                    <a:pt x="1492" y="10874"/>
                  </a:cubicBezTo>
                  <a:cubicBezTo>
                    <a:pt x="864" y="10874"/>
                    <a:pt x="947" y="10871"/>
                    <a:pt x="882" y="10859"/>
                  </a:cubicBezTo>
                  <a:cubicBezTo>
                    <a:pt x="548" y="10788"/>
                    <a:pt x="298" y="10490"/>
                    <a:pt x="298" y="10145"/>
                  </a:cubicBezTo>
                  <a:lnTo>
                    <a:pt x="298" y="8609"/>
                  </a:lnTo>
                  <a:lnTo>
                    <a:pt x="6073" y="8609"/>
                  </a:lnTo>
                  <a:lnTo>
                    <a:pt x="6073" y="8954"/>
                  </a:lnTo>
                  <a:cubicBezTo>
                    <a:pt x="6073" y="9037"/>
                    <a:pt x="6144" y="9121"/>
                    <a:pt x="6239" y="9121"/>
                  </a:cubicBezTo>
                  <a:cubicBezTo>
                    <a:pt x="6323" y="9121"/>
                    <a:pt x="6406" y="9037"/>
                    <a:pt x="6406" y="8954"/>
                  </a:cubicBezTo>
                  <a:lnTo>
                    <a:pt x="6406" y="8442"/>
                  </a:lnTo>
                  <a:cubicBezTo>
                    <a:pt x="6406" y="8359"/>
                    <a:pt x="6323" y="8275"/>
                    <a:pt x="6239" y="8275"/>
                  </a:cubicBezTo>
                  <a:lnTo>
                    <a:pt x="1227" y="8275"/>
                  </a:lnTo>
                  <a:lnTo>
                    <a:pt x="1227" y="1120"/>
                  </a:lnTo>
                  <a:cubicBezTo>
                    <a:pt x="1227" y="763"/>
                    <a:pt x="1441" y="441"/>
                    <a:pt x="1786" y="322"/>
                  </a:cubicBezTo>
                  <a:cubicBezTo>
                    <a:pt x="1882" y="286"/>
                    <a:pt x="1917" y="179"/>
                    <a:pt x="1894" y="108"/>
                  </a:cubicBezTo>
                  <a:cubicBezTo>
                    <a:pt x="1866" y="44"/>
                    <a:pt x="1803" y="0"/>
                    <a:pt x="1738" y="0"/>
                  </a:cubicBezTo>
                  <a:close/>
                </a:path>
              </a:pathLst>
            </a:custGeom>
            <a:solidFill>
              <a:srgbClr val="657E93"/>
            </a:solidFill>
            <a:ln>
              <a:noFill/>
            </a:ln>
          </p:spPr>
          <p:txBody>
            <a:bodyPr spcFirstLastPara="1" wrap="square" lIns="68569" tIns="68569" rIns="68569" bIns="68569" anchor="ctr" anchorCtr="0">
              <a:noAutofit/>
            </a:bodyPr>
            <a:lstStyle/>
            <a:p>
              <a:endParaRPr sz="1350"/>
            </a:p>
          </p:txBody>
        </p:sp>
        <p:sp>
          <p:nvSpPr>
            <p:cNvPr id="126" name="Google Shape;11188;p77">
              <a:extLst>
                <a:ext uri="{FF2B5EF4-FFF2-40B4-BE49-F238E27FC236}">
                  <a16:creationId xmlns:a16="http://schemas.microsoft.com/office/drawing/2014/main" id="{29F1E036-55BC-E14B-BFF3-A94935CBC3B9}"/>
                </a:ext>
              </a:extLst>
            </p:cNvPr>
            <p:cNvSpPr/>
            <p:nvPr/>
          </p:nvSpPr>
          <p:spPr>
            <a:xfrm>
              <a:off x="3638001" y="1499912"/>
              <a:ext cx="249574" cy="142773"/>
            </a:xfrm>
            <a:custGeom>
              <a:avLst/>
              <a:gdLst/>
              <a:ahLst/>
              <a:cxnLst/>
              <a:rect l="l" t="t" r="r" b="b"/>
              <a:pathLst>
                <a:path w="7847" h="4489" extrusionOk="0">
                  <a:moveTo>
                    <a:pt x="6787" y="322"/>
                  </a:moveTo>
                  <a:cubicBezTo>
                    <a:pt x="7191" y="322"/>
                    <a:pt x="7537" y="655"/>
                    <a:pt x="7537" y="1072"/>
                  </a:cubicBezTo>
                  <a:lnTo>
                    <a:pt x="7525" y="2608"/>
                  </a:lnTo>
                  <a:lnTo>
                    <a:pt x="6037" y="2608"/>
                  </a:lnTo>
                  <a:lnTo>
                    <a:pt x="6037" y="1417"/>
                  </a:lnTo>
                  <a:lnTo>
                    <a:pt x="6037" y="1072"/>
                  </a:lnTo>
                  <a:cubicBezTo>
                    <a:pt x="6037" y="643"/>
                    <a:pt x="6370" y="322"/>
                    <a:pt x="6775" y="322"/>
                  </a:cubicBezTo>
                  <a:close/>
                  <a:moveTo>
                    <a:pt x="167" y="0"/>
                  </a:moveTo>
                  <a:cubicBezTo>
                    <a:pt x="83" y="0"/>
                    <a:pt x="0" y="72"/>
                    <a:pt x="0" y="167"/>
                  </a:cubicBezTo>
                  <a:cubicBezTo>
                    <a:pt x="0" y="250"/>
                    <a:pt x="83" y="322"/>
                    <a:pt x="167" y="322"/>
                  </a:cubicBezTo>
                  <a:lnTo>
                    <a:pt x="5989" y="322"/>
                  </a:lnTo>
                  <a:cubicBezTo>
                    <a:pt x="5894" y="417"/>
                    <a:pt x="5810" y="548"/>
                    <a:pt x="5763" y="667"/>
                  </a:cubicBezTo>
                  <a:cubicBezTo>
                    <a:pt x="5715" y="798"/>
                    <a:pt x="5691" y="917"/>
                    <a:pt x="5691" y="1060"/>
                  </a:cubicBezTo>
                  <a:lnTo>
                    <a:pt x="5691" y="1393"/>
                  </a:lnTo>
                  <a:lnTo>
                    <a:pt x="5691" y="4334"/>
                  </a:lnTo>
                  <a:cubicBezTo>
                    <a:pt x="5691" y="4418"/>
                    <a:pt x="5763" y="4489"/>
                    <a:pt x="5858" y="4489"/>
                  </a:cubicBezTo>
                  <a:cubicBezTo>
                    <a:pt x="5941" y="4489"/>
                    <a:pt x="6013" y="4418"/>
                    <a:pt x="6013" y="4334"/>
                  </a:cubicBezTo>
                  <a:lnTo>
                    <a:pt x="6013" y="2929"/>
                  </a:lnTo>
                  <a:lnTo>
                    <a:pt x="7668" y="2929"/>
                  </a:lnTo>
                  <a:cubicBezTo>
                    <a:pt x="7763" y="2929"/>
                    <a:pt x="7834" y="2858"/>
                    <a:pt x="7834" y="2763"/>
                  </a:cubicBezTo>
                  <a:lnTo>
                    <a:pt x="7834" y="1072"/>
                  </a:lnTo>
                  <a:cubicBezTo>
                    <a:pt x="7846" y="488"/>
                    <a:pt x="7370" y="0"/>
                    <a:pt x="6775" y="0"/>
                  </a:cubicBezTo>
                  <a:close/>
                </a:path>
              </a:pathLst>
            </a:custGeom>
            <a:solidFill>
              <a:srgbClr val="657E93"/>
            </a:solidFill>
            <a:ln>
              <a:noFill/>
            </a:ln>
          </p:spPr>
          <p:txBody>
            <a:bodyPr spcFirstLastPara="1" wrap="square" lIns="68569" tIns="68569" rIns="68569" bIns="68569" anchor="ctr" anchorCtr="0">
              <a:noAutofit/>
            </a:bodyPr>
            <a:lstStyle/>
            <a:p>
              <a:endParaRPr sz="1350"/>
            </a:p>
          </p:txBody>
        </p:sp>
        <p:sp>
          <p:nvSpPr>
            <p:cNvPr id="127" name="Google Shape;11189;p77">
              <a:extLst>
                <a:ext uri="{FF2B5EF4-FFF2-40B4-BE49-F238E27FC236}">
                  <a16:creationId xmlns:a16="http://schemas.microsoft.com/office/drawing/2014/main" id="{A6276DD0-1EA7-EC4F-9264-7CF257151279}"/>
                </a:ext>
              </a:extLst>
            </p:cNvPr>
            <p:cNvSpPr/>
            <p:nvPr/>
          </p:nvSpPr>
          <p:spPr>
            <a:xfrm>
              <a:off x="3641786" y="1594563"/>
              <a:ext cx="141659" cy="10273"/>
            </a:xfrm>
            <a:custGeom>
              <a:avLst/>
              <a:gdLst/>
              <a:ahLst/>
              <a:cxnLst/>
              <a:rect l="l" t="t" r="r" b="b"/>
              <a:pathLst>
                <a:path w="4454" h="323" extrusionOk="0">
                  <a:moveTo>
                    <a:pt x="167" y="1"/>
                  </a:moveTo>
                  <a:cubicBezTo>
                    <a:pt x="72" y="1"/>
                    <a:pt x="0" y="72"/>
                    <a:pt x="0" y="168"/>
                  </a:cubicBezTo>
                  <a:cubicBezTo>
                    <a:pt x="0" y="251"/>
                    <a:pt x="72" y="322"/>
                    <a:pt x="167" y="322"/>
                  </a:cubicBezTo>
                  <a:lnTo>
                    <a:pt x="4286" y="322"/>
                  </a:lnTo>
                  <a:cubicBezTo>
                    <a:pt x="4382" y="322"/>
                    <a:pt x="4453" y="251"/>
                    <a:pt x="4453" y="168"/>
                  </a:cubicBezTo>
                  <a:cubicBezTo>
                    <a:pt x="4453" y="72"/>
                    <a:pt x="4382" y="1"/>
                    <a:pt x="4286" y="1"/>
                  </a:cubicBezTo>
                  <a:close/>
                </a:path>
              </a:pathLst>
            </a:custGeom>
            <a:solidFill>
              <a:srgbClr val="657E93"/>
            </a:solidFill>
            <a:ln>
              <a:noFill/>
            </a:ln>
          </p:spPr>
          <p:txBody>
            <a:bodyPr spcFirstLastPara="1" wrap="square" lIns="68569" tIns="68569" rIns="68569" bIns="68569" anchor="ctr" anchorCtr="0">
              <a:noAutofit/>
            </a:bodyPr>
            <a:lstStyle/>
            <a:p>
              <a:endParaRPr sz="1350"/>
            </a:p>
          </p:txBody>
        </p:sp>
        <p:sp>
          <p:nvSpPr>
            <p:cNvPr id="128" name="Google Shape;11190;p77">
              <a:extLst>
                <a:ext uri="{FF2B5EF4-FFF2-40B4-BE49-F238E27FC236}">
                  <a16:creationId xmlns:a16="http://schemas.microsoft.com/office/drawing/2014/main" id="{83548BC3-6880-D64D-8C96-8ED67C3A8739}"/>
                </a:ext>
              </a:extLst>
            </p:cNvPr>
            <p:cNvSpPr/>
            <p:nvPr/>
          </p:nvSpPr>
          <p:spPr>
            <a:xfrm>
              <a:off x="3641786" y="1638136"/>
              <a:ext cx="141659" cy="10241"/>
            </a:xfrm>
            <a:custGeom>
              <a:avLst/>
              <a:gdLst/>
              <a:ahLst/>
              <a:cxnLst/>
              <a:rect l="l" t="t" r="r" b="b"/>
              <a:pathLst>
                <a:path w="4454" h="322" extrusionOk="0">
                  <a:moveTo>
                    <a:pt x="167" y="0"/>
                  </a:moveTo>
                  <a:cubicBezTo>
                    <a:pt x="72" y="0"/>
                    <a:pt x="0" y="72"/>
                    <a:pt x="0" y="167"/>
                  </a:cubicBezTo>
                  <a:cubicBezTo>
                    <a:pt x="0" y="250"/>
                    <a:pt x="72" y="322"/>
                    <a:pt x="167" y="322"/>
                  </a:cubicBezTo>
                  <a:lnTo>
                    <a:pt x="4286" y="322"/>
                  </a:lnTo>
                  <a:cubicBezTo>
                    <a:pt x="4382" y="322"/>
                    <a:pt x="4453" y="250"/>
                    <a:pt x="4453" y="167"/>
                  </a:cubicBezTo>
                  <a:cubicBezTo>
                    <a:pt x="4453" y="72"/>
                    <a:pt x="4382" y="0"/>
                    <a:pt x="4286" y="0"/>
                  </a:cubicBezTo>
                  <a:close/>
                </a:path>
              </a:pathLst>
            </a:custGeom>
            <a:solidFill>
              <a:srgbClr val="657E93"/>
            </a:solidFill>
            <a:ln>
              <a:noFill/>
            </a:ln>
          </p:spPr>
          <p:txBody>
            <a:bodyPr spcFirstLastPara="1" wrap="square" lIns="68569" tIns="68569" rIns="68569" bIns="68569" anchor="ctr" anchorCtr="0">
              <a:noAutofit/>
            </a:bodyPr>
            <a:lstStyle/>
            <a:p>
              <a:endParaRPr sz="1350"/>
            </a:p>
          </p:txBody>
        </p:sp>
        <p:sp>
          <p:nvSpPr>
            <p:cNvPr id="129" name="Google Shape;11191;p77">
              <a:extLst>
                <a:ext uri="{FF2B5EF4-FFF2-40B4-BE49-F238E27FC236}">
                  <a16:creationId xmlns:a16="http://schemas.microsoft.com/office/drawing/2014/main" id="{E0E7EA7E-744A-7940-8E14-A34264D33DC9}"/>
                </a:ext>
              </a:extLst>
            </p:cNvPr>
            <p:cNvSpPr/>
            <p:nvPr/>
          </p:nvSpPr>
          <p:spPr>
            <a:xfrm>
              <a:off x="3641786" y="1682059"/>
              <a:ext cx="141659" cy="10623"/>
            </a:xfrm>
            <a:custGeom>
              <a:avLst/>
              <a:gdLst/>
              <a:ahLst/>
              <a:cxnLst/>
              <a:rect l="l" t="t" r="r" b="b"/>
              <a:pathLst>
                <a:path w="4454" h="334" extrusionOk="0">
                  <a:moveTo>
                    <a:pt x="167" y="0"/>
                  </a:moveTo>
                  <a:cubicBezTo>
                    <a:pt x="72" y="0"/>
                    <a:pt x="0" y="72"/>
                    <a:pt x="0" y="167"/>
                  </a:cubicBezTo>
                  <a:cubicBezTo>
                    <a:pt x="0" y="250"/>
                    <a:pt x="72" y="334"/>
                    <a:pt x="167" y="334"/>
                  </a:cubicBezTo>
                  <a:lnTo>
                    <a:pt x="4286" y="334"/>
                  </a:lnTo>
                  <a:cubicBezTo>
                    <a:pt x="4382" y="334"/>
                    <a:pt x="4453" y="250"/>
                    <a:pt x="4453" y="167"/>
                  </a:cubicBezTo>
                  <a:cubicBezTo>
                    <a:pt x="4453" y="72"/>
                    <a:pt x="4382" y="0"/>
                    <a:pt x="4286" y="0"/>
                  </a:cubicBezTo>
                  <a:close/>
                </a:path>
              </a:pathLst>
            </a:custGeom>
            <a:solidFill>
              <a:srgbClr val="657E93"/>
            </a:solidFill>
            <a:ln>
              <a:noFill/>
            </a:ln>
          </p:spPr>
          <p:txBody>
            <a:bodyPr spcFirstLastPara="1" wrap="square" lIns="68569" tIns="68569" rIns="68569" bIns="68569" anchor="ctr" anchorCtr="0">
              <a:noAutofit/>
            </a:bodyPr>
            <a:lstStyle/>
            <a:p>
              <a:endParaRPr sz="1350"/>
            </a:p>
          </p:txBody>
        </p:sp>
        <p:sp>
          <p:nvSpPr>
            <p:cNvPr id="130" name="Google Shape;11192;p77">
              <a:extLst>
                <a:ext uri="{FF2B5EF4-FFF2-40B4-BE49-F238E27FC236}">
                  <a16:creationId xmlns:a16="http://schemas.microsoft.com/office/drawing/2014/main" id="{FDBE75CE-16C8-E44C-851E-45747A5B8D8A}"/>
                </a:ext>
              </a:extLst>
            </p:cNvPr>
            <p:cNvSpPr/>
            <p:nvPr/>
          </p:nvSpPr>
          <p:spPr>
            <a:xfrm>
              <a:off x="3641786" y="1725600"/>
              <a:ext cx="141659" cy="10623"/>
            </a:xfrm>
            <a:custGeom>
              <a:avLst/>
              <a:gdLst/>
              <a:ahLst/>
              <a:cxnLst/>
              <a:rect l="l" t="t" r="r" b="b"/>
              <a:pathLst>
                <a:path w="4454" h="334" extrusionOk="0">
                  <a:moveTo>
                    <a:pt x="167" y="0"/>
                  </a:moveTo>
                  <a:cubicBezTo>
                    <a:pt x="72" y="0"/>
                    <a:pt x="0" y="72"/>
                    <a:pt x="0" y="167"/>
                  </a:cubicBezTo>
                  <a:cubicBezTo>
                    <a:pt x="0" y="250"/>
                    <a:pt x="72" y="334"/>
                    <a:pt x="167" y="334"/>
                  </a:cubicBezTo>
                  <a:lnTo>
                    <a:pt x="4286" y="334"/>
                  </a:lnTo>
                  <a:cubicBezTo>
                    <a:pt x="4382" y="334"/>
                    <a:pt x="4453" y="250"/>
                    <a:pt x="4453" y="167"/>
                  </a:cubicBezTo>
                  <a:cubicBezTo>
                    <a:pt x="4453" y="72"/>
                    <a:pt x="4382" y="0"/>
                    <a:pt x="4286" y="0"/>
                  </a:cubicBezTo>
                  <a:close/>
                </a:path>
              </a:pathLst>
            </a:custGeom>
            <a:solidFill>
              <a:srgbClr val="657E93"/>
            </a:solidFill>
            <a:ln>
              <a:noFill/>
            </a:ln>
          </p:spPr>
          <p:txBody>
            <a:bodyPr spcFirstLastPara="1" wrap="square" lIns="68569" tIns="68569" rIns="68569" bIns="68569" anchor="ctr" anchorCtr="0">
              <a:noAutofit/>
            </a:bodyPr>
            <a:lstStyle/>
            <a:p>
              <a:endParaRPr sz="1350"/>
            </a:p>
          </p:txBody>
        </p:sp>
      </p:grpSp>
      <p:sp>
        <p:nvSpPr>
          <p:cNvPr id="77" name="正方形/長方形 76">
            <a:extLst>
              <a:ext uri="{FF2B5EF4-FFF2-40B4-BE49-F238E27FC236}">
                <a16:creationId xmlns:a16="http://schemas.microsoft.com/office/drawing/2014/main" id="{C3AD75C7-239B-014D-958B-AAA0C38C2249}"/>
              </a:ext>
            </a:extLst>
          </p:cNvPr>
          <p:cNvSpPr/>
          <p:nvPr/>
        </p:nvSpPr>
        <p:spPr bwMode="auto">
          <a:xfrm>
            <a:off x="2011352" y="2479592"/>
            <a:ext cx="1620000" cy="514886"/>
          </a:xfrm>
          <a:prstGeom prst="rect">
            <a:avLst/>
          </a:prstGeom>
          <a:solidFill>
            <a:srgbClr val="001E60"/>
          </a:solidFill>
          <a:ln>
            <a:solidFill>
              <a:srgbClr val="001E60"/>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68580" tIns="34290" rIns="68580" bIns="34290" numCol="1" rtlCol="0" anchor="ctr" anchorCtr="0" compatLnSpc="1">
            <a:prstTxWarp prst="textNoShape">
              <a:avLst/>
            </a:prstTxWarp>
          </a:bodyPr>
          <a:lstStyle/>
          <a:p>
            <a:pPr algn="ctr"/>
            <a:r>
              <a:rPr lang="ja-JP" altLang="en-US" sz="1500">
                <a:solidFill>
                  <a:schemeClr val="bg1"/>
                </a:solidFill>
                <a:latin typeface="Yu Gothic" panose="020B0400000000000000" pitchFamily="34" charset="-128"/>
                <a:ea typeface="Yu Gothic" panose="020B0400000000000000" pitchFamily="34" charset="-128"/>
              </a:rPr>
              <a:t>受領</a:t>
            </a:r>
            <a:endParaRPr lang="ja-JP" altLang="en-US" sz="1500" dirty="0">
              <a:solidFill>
                <a:schemeClr val="bg1"/>
              </a:solidFill>
              <a:latin typeface="Yu Gothic" panose="020B0400000000000000" pitchFamily="34" charset="-128"/>
              <a:ea typeface="Yu Gothic" panose="020B0400000000000000" pitchFamily="34" charset="-128"/>
            </a:endParaRPr>
          </a:p>
        </p:txBody>
      </p:sp>
      <p:sp>
        <p:nvSpPr>
          <p:cNvPr id="114" name="タイトル 5">
            <a:extLst>
              <a:ext uri="{FF2B5EF4-FFF2-40B4-BE49-F238E27FC236}">
                <a16:creationId xmlns:a16="http://schemas.microsoft.com/office/drawing/2014/main" id="{19DFD3AB-DCB2-7B41-B370-265484E99BF4}"/>
              </a:ext>
            </a:extLst>
          </p:cNvPr>
          <p:cNvSpPr txBox="1">
            <a:spLocks/>
          </p:cNvSpPr>
          <p:nvPr/>
        </p:nvSpPr>
        <p:spPr>
          <a:xfrm>
            <a:off x="2017360" y="3055950"/>
            <a:ext cx="1925129" cy="1075673"/>
          </a:xfrm>
          <a:prstGeom prst="rect">
            <a:avLst/>
          </a:prstGeom>
        </p:spPr>
        <p:txBody>
          <a:bodyPr/>
          <a:lstStyle>
            <a:lvl1pPr algn="l" rtl="0" eaLnBrk="0" fontAlgn="base" hangingPunct="0">
              <a:spcBef>
                <a:spcPct val="0"/>
              </a:spcBef>
              <a:spcAft>
                <a:spcPct val="0"/>
              </a:spcAft>
              <a:defRPr kumimoji="1" sz="2400" b="1">
                <a:solidFill>
                  <a:srgbClr val="001E60"/>
                </a:solidFill>
                <a:latin typeface="Yu Gothic" panose="020B0400000000000000" pitchFamily="34" charset="-128"/>
                <a:ea typeface="Yu Gothic" panose="020B0400000000000000" pitchFamily="34" charset="-128"/>
                <a:cs typeface="メイリオ" panose="020B0604030504040204" pitchFamily="50" charset="-128"/>
              </a:defRPr>
            </a:lvl1pPr>
            <a:lvl2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2pPr>
            <a:lvl3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3pPr>
            <a:lvl4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4pPr>
            <a:lvl5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5pPr>
            <a:lvl6pPr marL="457189" algn="l" rtl="0" fontAlgn="base">
              <a:spcBef>
                <a:spcPct val="0"/>
              </a:spcBef>
              <a:spcAft>
                <a:spcPct val="0"/>
              </a:spcAft>
              <a:defRPr kumimoji="1" sz="2400">
                <a:solidFill>
                  <a:schemeClr val="tx1"/>
                </a:solidFill>
                <a:latin typeface="Times New Roman" pitchFamily="18" charset="0"/>
                <a:ea typeface="ＭＳ Ｐゴシック" pitchFamily="50" charset="-128"/>
              </a:defRPr>
            </a:lvl6pPr>
            <a:lvl7pPr marL="914377" algn="l" rtl="0" fontAlgn="base">
              <a:spcBef>
                <a:spcPct val="0"/>
              </a:spcBef>
              <a:spcAft>
                <a:spcPct val="0"/>
              </a:spcAft>
              <a:defRPr kumimoji="1" sz="2400">
                <a:solidFill>
                  <a:schemeClr val="tx1"/>
                </a:solidFill>
                <a:latin typeface="Times New Roman" pitchFamily="18" charset="0"/>
                <a:ea typeface="ＭＳ Ｐゴシック" pitchFamily="50" charset="-128"/>
              </a:defRPr>
            </a:lvl7pPr>
            <a:lvl8pPr marL="1371566" algn="l" rtl="0" fontAlgn="base">
              <a:spcBef>
                <a:spcPct val="0"/>
              </a:spcBef>
              <a:spcAft>
                <a:spcPct val="0"/>
              </a:spcAft>
              <a:defRPr kumimoji="1" sz="2400">
                <a:solidFill>
                  <a:schemeClr val="tx1"/>
                </a:solidFill>
                <a:latin typeface="Times New Roman" pitchFamily="18" charset="0"/>
                <a:ea typeface="ＭＳ Ｐゴシック" pitchFamily="50" charset="-128"/>
              </a:defRPr>
            </a:lvl8pPr>
            <a:lvl9pPr marL="1828754" algn="l" rtl="0" fontAlgn="base">
              <a:spcBef>
                <a:spcPct val="0"/>
              </a:spcBef>
              <a:spcAft>
                <a:spcPct val="0"/>
              </a:spcAft>
              <a:defRPr kumimoji="1" sz="2400">
                <a:solidFill>
                  <a:schemeClr val="tx1"/>
                </a:solidFill>
                <a:latin typeface="Times New Roman" pitchFamily="18" charset="0"/>
                <a:ea typeface="ＭＳ Ｐゴシック" pitchFamily="50" charset="-128"/>
              </a:defRPr>
            </a:lvl9pPr>
          </a:lstStyle>
          <a:p>
            <a:r>
              <a:rPr lang="ja-JP" altLang="en-US" sz="1050" kern="0"/>
              <a:t>相手から受領した書類</a:t>
            </a:r>
            <a:endParaRPr lang="en-US" altLang="ja-JP" sz="1050" kern="0" dirty="0"/>
          </a:p>
          <a:p>
            <a:r>
              <a:rPr lang="ja-JP" altLang="en-US" sz="1350" b="0" kern="0"/>
              <a:t>請求書</a:t>
            </a:r>
            <a:endParaRPr lang="en-US" altLang="ja-JP" sz="1350" b="0" kern="0" dirty="0"/>
          </a:p>
          <a:p>
            <a:r>
              <a:rPr lang="ja-JP" altLang="en-US" sz="1350" b="0" kern="0"/>
              <a:t>領収書</a:t>
            </a:r>
            <a:endParaRPr lang="en-US" altLang="ja-JP" sz="1350" b="0" kern="0" dirty="0"/>
          </a:p>
          <a:p>
            <a:r>
              <a:rPr lang="ja-JP" altLang="en-US" sz="1350" b="0" kern="0"/>
              <a:t>契約書</a:t>
            </a:r>
            <a:endParaRPr lang="en-US" altLang="ja-JP" sz="1350" b="0" kern="0" dirty="0"/>
          </a:p>
          <a:p>
            <a:r>
              <a:rPr lang="ja-JP" altLang="en-US" sz="1350" b="0" kern="0"/>
              <a:t>：</a:t>
            </a:r>
            <a:endParaRPr lang="en-US" altLang="ja-JP" sz="1350" b="0" kern="0" dirty="0"/>
          </a:p>
        </p:txBody>
      </p:sp>
      <p:sp>
        <p:nvSpPr>
          <p:cNvPr id="134" name="Google Shape;1039;p68">
            <a:extLst>
              <a:ext uri="{FF2B5EF4-FFF2-40B4-BE49-F238E27FC236}">
                <a16:creationId xmlns:a16="http://schemas.microsoft.com/office/drawing/2014/main" id="{62272CB9-F906-B548-A615-5559065CA02A}"/>
              </a:ext>
            </a:extLst>
          </p:cNvPr>
          <p:cNvSpPr/>
          <p:nvPr/>
        </p:nvSpPr>
        <p:spPr>
          <a:xfrm>
            <a:off x="2741304" y="3577516"/>
            <a:ext cx="440804" cy="346410"/>
          </a:xfrm>
          <a:prstGeom prst="stripedRightArrow">
            <a:avLst>
              <a:gd name="adj1" fmla="val 50000"/>
              <a:gd name="adj2" fmla="val 50000"/>
            </a:avLst>
          </a:prstGeom>
          <a:solidFill>
            <a:srgbClr val="869FB2"/>
          </a:solidFill>
          <a:ln>
            <a:noFill/>
          </a:ln>
        </p:spPr>
        <p:txBody>
          <a:bodyPr spcFirstLastPara="1" wrap="square" lIns="68569" tIns="68569" rIns="68569" bIns="68569" anchor="ctr" anchorCtr="0">
            <a:noAutofit/>
          </a:bodyPr>
          <a:lstStyle/>
          <a:p>
            <a:endParaRPr sz="1350"/>
          </a:p>
        </p:txBody>
      </p:sp>
      <p:pic>
        <p:nvPicPr>
          <p:cNvPr id="135" name="グラフィックス 134" descr="ドキュメント 枠線">
            <a:extLst>
              <a:ext uri="{FF2B5EF4-FFF2-40B4-BE49-F238E27FC236}">
                <a16:creationId xmlns:a16="http://schemas.microsoft.com/office/drawing/2014/main" id="{472F5B27-FCCC-C648-B48B-D09AFAD02891}"/>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900788" y="3415729"/>
            <a:ext cx="669985" cy="669985"/>
          </a:xfrm>
          <a:prstGeom prst="rect">
            <a:avLst/>
          </a:prstGeom>
        </p:spPr>
      </p:pic>
      <p:sp>
        <p:nvSpPr>
          <p:cNvPr id="136" name="Google Shape;1039;p68">
            <a:extLst>
              <a:ext uri="{FF2B5EF4-FFF2-40B4-BE49-F238E27FC236}">
                <a16:creationId xmlns:a16="http://schemas.microsoft.com/office/drawing/2014/main" id="{27D9A49F-151A-4340-8117-9C84FC20239A}"/>
              </a:ext>
            </a:extLst>
          </p:cNvPr>
          <p:cNvSpPr/>
          <p:nvPr/>
        </p:nvSpPr>
        <p:spPr>
          <a:xfrm>
            <a:off x="4659522" y="3577517"/>
            <a:ext cx="440804" cy="346410"/>
          </a:xfrm>
          <a:prstGeom prst="stripedRightArrow">
            <a:avLst>
              <a:gd name="adj1" fmla="val 50000"/>
              <a:gd name="adj2" fmla="val 50000"/>
            </a:avLst>
          </a:prstGeom>
          <a:solidFill>
            <a:srgbClr val="869FB2"/>
          </a:solidFill>
          <a:ln>
            <a:noFill/>
          </a:ln>
        </p:spPr>
        <p:txBody>
          <a:bodyPr spcFirstLastPara="1" wrap="square" lIns="68569" tIns="68569" rIns="68569" bIns="68569" anchor="ctr" anchorCtr="0">
            <a:noAutofit/>
          </a:bodyPr>
          <a:lstStyle/>
          <a:p>
            <a:endParaRPr sz="1350"/>
          </a:p>
        </p:txBody>
      </p:sp>
      <p:pic>
        <p:nvPicPr>
          <p:cNvPr id="137" name="グラフィックス 136" descr="ドキュメント 枠線">
            <a:extLst>
              <a:ext uri="{FF2B5EF4-FFF2-40B4-BE49-F238E27FC236}">
                <a16:creationId xmlns:a16="http://schemas.microsoft.com/office/drawing/2014/main" id="{1A042591-1AB7-2C47-B5B8-8E68B92EB9E9}"/>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289439" y="3415730"/>
            <a:ext cx="669985" cy="669985"/>
          </a:xfrm>
          <a:prstGeom prst="rect">
            <a:avLst/>
          </a:prstGeom>
        </p:spPr>
      </p:pic>
      <p:grpSp>
        <p:nvGrpSpPr>
          <p:cNvPr id="120" name="Google Shape;8755;p73">
            <a:extLst>
              <a:ext uri="{FF2B5EF4-FFF2-40B4-BE49-F238E27FC236}">
                <a16:creationId xmlns:a16="http://schemas.microsoft.com/office/drawing/2014/main" id="{683470EE-1AB6-764D-BEF3-53FE88E085E6}"/>
              </a:ext>
            </a:extLst>
          </p:cNvPr>
          <p:cNvGrpSpPr/>
          <p:nvPr/>
        </p:nvGrpSpPr>
        <p:grpSpPr>
          <a:xfrm>
            <a:off x="1175234" y="3481124"/>
            <a:ext cx="658481" cy="559791"/>
            <a:chOff x="1958520" y="2302574"/>
            <a:chExt cx="359213" cy="327807"/>
          </a:xfrm>
        </p:grpSpPr>
        <p:sp>
          <p:nvSpPr>
            <p:cNvPr id="121" name="Google Shape;8756;p73">
              <a:extLst>
                <a:ext uri="{FF2B5EF4-FFF2-40B4-BE49-F238E27FC236}">
                  <a16:creationId xmlns:a16="http://schemas.microsoft.com/office/drawing/2014/main" id="{D131F468-C6A8-4741-A142-49D0EAA0FAAD}"/>
                </a:ext>
              </a:extLst>
            </p:cNvPr>
            <p:cNvSpPr/>
            <p:nvPr/>
          </p:nvSpPr>
          <p:spPr>
            <a:xfrm>
              <a:off x="1958520" y="2302574"/>
              <a:ext cx="359213" cy="327807"/>
            </a:xfrm>
            <a:custGeom>
              <a:avLst/>
              <a:gdLst/>
              <a:ahLst/>
              <a:cxnLst/>
              <a:rect l="l" t="t" r="r" b="b"/>
              <a:pathLst>
                <a:path w="11312" h="10323" extrusionOk="0">
                  <a:moveTo>
                    <a:pt x="7168" y="8132"/>
                  </a:moveTo>
                  <a:lnTo>
                    <a:pt x="7501" y="9204"/>
                  </a:lnTo>
                  <a:lnTo>
                    <a:pt x="3799" y="9204"/>
                  </a:lnTo>
                  <a:lnTo>
                    <a:pt x="4120" y="8132"/>
                  </a:lnTo>
                  <a:close/>
                  <a:moveTo>
                    <a:pt x="8466" y="9537"/>
                  </a:moveTo>
                  <a:cubicBezTo>
                    <a:pt x="8597" y="9537"/>
                    <a:pt x="8704" y="9656"/>
                    <a:pt x="8704" y="9775"/>
                  </a:cubicBezTo>
                  <a:cubicBezTo>
                    <a:pt x="8704" y="9906"/>
                    <a:pt x="8597" y="10013"/>
                    <a:pt x="8466" y="10013"/>
                  </a:cubicBezTo>
                  <a:lnTo>
                    <a:pt x="2810" y="10013"/>
                  </a:lnTo>
                  <a:cubicBezTo>
                    <a:pt x="2679" y="10013"/>
                    <a:pt x="2572" y="9906"/>
                    <a:pt x="2572" y="9775"/>
                  </a:cubicBezTo>
                  <a:cubicBezTo>
                    <a:pt x="2572" y="9644"/>
                    <a:pt x="2679" y="9537"/>
                    <a:pt x="2810" y="9537"/>
                  </a:cubicBezTo>
                  <a:close/>
                  <a:moveTo>
                    <a:pt x="1072" y="0"/>
                  </a:moveTo>
                  <a:cubicBezTo>
                    <a:pt x="477" y="0"/>
                    <a:pt x="0" y="476"/>
                    <a:pt x="0" y="1072"/>
                  </a:cubicBezTo>
                  <a:lnTo>
                    <a:pt x="0" y="7049"/>
                  </a:lnTo>
                  <a:cubicBezTo>
                    <a:pt x="0" y="7644"/>
                    <a:pt x="477" y="8120"/>
                    <a:pt x="1072" y="8120"/>
                  </a:cubicBezTo>
                  <a:lnTo>
                    <a:pt x="3763" y="8120"/>
                  </a:lnTo>
                  <a:lnTo>
                    <a:pt x="3441" y="9192"/>
                  </a:lnTo>
                  <a:lnTo>
                    <a:pt x="2822" y="9192"/>
                  </a:lnTo>
                  <a:cubicBezTo>
                    <a:pt x="2513" y="9192"/>
                    <a:pt x="2263" y="9442"/>
                    <a:pt x="2263" y="9751"/>
                  </a:cubicBezTo>
                  <a:cubicBezTo>
                    <a:pt x="2263" y="10073"/>
                    <a:pt x="2513" y="10323"/>
                    <a:pt x="2822" y="10323"/>
                  </a:cubicBezTo>
                  <a:lnTo>
                    <a:pt x="8478" y="10323"/>
                  </a:lnTo>
                  <a:cubicBezTo>
                    <a:pt x="8799" y="10323"/>
                    <a:pt x="9049" y="10073"/>
                    <a:pt x="9049" y="9751"/>
                  </a:cubicBezTo>
                  <a:cubicBezTo>
                    <a:pt x="9049" y="9442"/>
                    <a:pt x="8799" y="9192"/>
                    <a:pt x="8478" y="9192"/>
                  </a:cubicBezTo>
                  <a:lnTo>
                    <a:pt x="7870" y="9192"/>
                  </a:lnTo>
                  <a:lnTo>
                    <a:pt x="7549" y="8120"/>
                  </a:lnTo>
                  <a:lnTo>
                    <a:pt x="10240" y="8120"/>
                  </a:lnTo>
                  <a:cubicBezTo>
                    <a:pt x="10835" y="8120"/>
                    <a:pt x="11311" y="7644"/>
                    <a:pt x="11311" y="7049"/>
                  </a:cubicBezTo>
                  <a:lnTo>
                    <a:pt x="11311" y="1072"/>
                  </a:lnTo>
                  <a:cubicBezTo>
                    <a:pt x="11299" y="488"/>
                    <a:pt x="10823" y="0"/>
                    <a:pt x="10228" y="0"/>
                  </a:cubicBezTo>
                  <a:lnTo>
                    <a:pt x="2786" y="0"/>
                  </a:lnTo>
                  <a:cubicBezTo>
                    <a:pt x="2691" y="0"/>
                    <a:pt x="2620" y="72"/>
                    <a:pt x="2620" y="155"/>
                  </a:cubicBezTo>
                  <a:cubicBezTo>
                    <a:pt x="2620" y="250"/>
                    <a:pt x="2691" y="322"/>
                    <a:pt x="2786" y="322"/>
                  </a:cubicBezTo>
                  <a:lnTo>
                    <a:pt x="10228" y="322"/>
                  </a:lnTo>
                  <a:cubicBezTo>
                    <a:pt x="10621" y="322"/>
                    <a:pt x="10966" y="655"/>
                    <a:pt x="10966" y="1072"/>
                  </a:cubicBezTo>
                  <a:lnTo>
                    <a:pt x="10966" y="7049"/>
                  </a:lnTo>
                  <a:cubicBezTo>
                    <a:pt x="10966" y="7453"/>
                    <a:pt x="10645" y="7799"/>
                    <a:pt x="10228" y="7799"/>
                  </a:cubicBezTo>
                  <a:lnTo>
                    <a:pt x="1072" y="7799"/>
                  </a:lnTo>
                  <a:cubicBezTo>
                    <a:pt x="667" y="7799"/>
                    <a:pt x="322" y="7465"/>
                    <a:pt x="322" y="7049"/>
                  </a:cubicBezTo>
                  <a:lnTo>
                    <a:pt x="322" y="1072"/>
                  </a:lnTo>
                  <a:cubicBezTo>
                    <a:pt x="322" y="667"/>
                    <a:pt x="655" y="322"/>
                    <a:pt x="1072" y="322"/>
                  </a:cubicBezTo>
                  <a:lnTo>
                    <a:pt x="2108" y="322"/>
                  </a:lnTo>
                  <a:cubicBezTo>
                    <a:pt x="2203" y="322"/>
                    <a:pt x="2275" y="250"/>
                    <a:pt x="2275" y="155"/>
                  </a:cubicBezTo>
                  <a:cubicBezTo>
                    <a:pt x="2275" y="72"/>
                    <a:pt x="2203" y="0"/>
                    <a:pt x="2108" y="0"/>
                  </a:cubicBezTo>
                  <a:close/>
                </a:path>
              </a:pathLst>
            </a:custGeom>
            <a:solidFill>
              <a:srgbClr val="657E93"/>
            </a:solidFill>
            <a:ln>
              <a:noFill/>
            </a:ln>
          </p:spPr>
          <p:txBody>
            <a:bodyPr spcFirstLastPara="1" wrap="square" lIns="68569" tIns="68569" rIns="68569" bIns="68569" anchor="ctr" anchorCtr="0">
              <a:noAutofit/>
            </a:bodyPr>
            <a:lstStyle/>
            <a:p>
              <a:endParaRPr sz="1350"/>
            </a:p>
          </p:txBody>
        </p:sp>
        <p:sp>
          <p:nvSpPr>
            <p:cNvPr id="122" name="Google Shape;8757;p73">
              <a:extLst>
                <a:ext uri="{FF2B5EF4-FFF2-40B4-BE49-F238E27FC236}">
                  <a16:creationId xmlns:a16="http://schemas.microsoft.com/office/drawing/2014/main" id="{C8A87829-00DD-994F-A690-8557B7C6CDA3}"/>
                </a:ext>
              </a:extLst>
            </p:cNvPr>
            <p:cNvSpPr/>
            <p:nvPr/>
          </p:nvSpPr>
          <p:spPr>
            <a:xfrm>
              <a:off x="1986877" y="2331313"/>
              <a:ext cx="302117" cy="184909"/>
            </a:xfrm>
            <a:custGeom>
              <a:avLst/>
              <a:gdLst/>
              <a:ahLst/>
              <a:cxnLst/>
              <a:rect l="l" t="t" r="r" b="b"/>
              <a:pathLst>
                <a:path w="9514" h="5823" extrusionOk="0">
                  <a:moveTo>
                    <a:pt x="179" y="0"/>
                  </a:moveTo>
                  <a:cubicBezTo>
                    <a:pt x="72" y="0"/>
                    <a:pt x="0" y="71"/>
                    <a:pt x="0" y="179"/>
                  </a:cubicBezTo>
                  <a:lnTo>
                    <a:pt x="0" y="5656"/>
                  </a:lnTo>
                  <a:cubicBezTo>
                    <a:pt x="0" y="5739"/>
                    <a:pt x="72" y="5822"/>
                    <a:pt x="167" y="5822"/>
                  </a:cubicBezTo>
                  <a:lnTo>
                    <a:pt x="9347" y="5822"/>
                  </a:lnTo>
                  <a:cubicBezTo>
                    <a:pt x="9430" y="5822"/>
                    <a:pt x="9513" y="5739"/>
                    <a:pt x="9513" y="5656"/>
                  </a:cubicBezTo>
                  <a:lnTo>
                    <a:pt x="9513" y="5072"/>
                  </a:lnTo>
                  <a:cubicBezTo>
                    <a:pt x="9513" y="4989"/>
                    <a:pt x="9430" y="4905"/>
                    <a:pt x="9347" y="4905"/>
                  </a:cubicBezTo>
                  <a:cubicBezTo>
                    <a:pt x="9252" y="4905"/>
                    <a:pt x="9180" y="4989"/>
                    <a:pt x="9180" y="5072"/>
                  </a:cubicBezTo>
                  <a:lnTo>
                    <a:pt x="9180" y="5489"/>
                  </a:lnTo>
                  <a:lnTo>
                    <a:pt x="346" y="5489"/>
                  </a:lnTo>
                  <a:lnTo>
                    <a:pt x="346" y="345"/>
                  </a:lnTo>
                  <a:lnTo>
                    <a:pt x="9180" y="345"/>
                  </a:lnTo>
                  <a:lnTo>
                    <a:pt x="9180" y="4405"/>
                  </a:lnTo>
                  <a:cubicBezTo>
                    <a:pt x="9168" y="4489"/>
                    <a:pt x="9240" y="4572"/>
                    <a:pt x="9347" y="4572"/>
                  </a:cubicBezTo>
                  <a:cubicBezTo>
                    <a:pt x="9430" y="4572"/>
                    <a:pt x="9513" y="4489"/>
                    <a:pt x="9513" y="4405"/>
                  </a:cubicBezTo>
                  <a:lnTo>
                    <a:pt x="9513" y="179"/>
                  </a:lnTo>
                  <a:cubicBezTo>
                    <a:pt x="9513" y="71"/>
                    <a:pt x="9430" y="0"/>
                    <a:pt x="9335" y="0"/>
                  </a:cubicBezTo>
                  <a:close/>
                </a:path>
              </a:pathLst>
            </a:custGeom>
            <a:solidFill>
              <a:srgbClr val="657E93"/>
            </a:solidFill>
            <a:ln>
              <a:noFill/>
            </a:ln>
          </p:spPr>
          <p:txBody>
            <a:bodyPr spcFirstLastPara="1" wrap="square" lIns="68569" tIns="68569" rIns="68569" bIns="68569" anchor="ctr" anchorCtr="0">
              <a:noAutofit/>
            </a:bodyPr>
            <a:lstStyle/>
            <a:p>
              <a:endParaRPr sz="1350"/>
            </a:p>
          </p:txBody>
        </p:sp>
        <p:sp>
          <p:nvSpPr>
            <p:cNvPr id="123" name="Google Shape;8758;p73">
              <a:extLst>
                <a:ext uri="{FF2B5EF4-FFF2-40B4-BE49-F238E27FC236}">
                  <a16:creationId xmlns:a16="http://schemas.microsoft.com/office/drawing/2014/main" id="{94CA2BDC-21D8-DC46-95E8-F202C6B31BE9}"/>
                </a:ext>
              </a:extLst>
            </p:cNvPr>
            <p:cNvSpPr/>
            <p:nvPr/>
          </p:nvSpPr>
          <p:spPr>
            <a:xfrm>
              <a:off x="2131521" y="2526701"/>
              <a:ext cx="11908" cy="10638"/>
            </a:xfrm>
            <a:custGeom>
              <a:avLst/>
              <a:gdLst/>
              <a:ahLst/>
              <a:cxnLst/>
              <a:rect l="l" t="t" r="r" b="b"/>
              <a:pathLst>
                <a:path w="375" h="335" extrusionOk="0">
                  <a:moveTo>
                    <a:pt x="176" y="0"/>
                  </a:moveTo>
                  <a:cubicBezTo>
                    <a:pt x="167" y="0"/>
                    <a:pt x="158" y="1"/>
                    <a:pt x="148" y="3"/>
                  </a:cubicBezTo>
                  <a:cubicBezTo>
                    <a:pt x="77" y="26"/>
                    <a:pt x="17" y="86"/>
                    <a:pt x="17" y="157"/>
                  </a:cubicBezTo>
                  <a:cubicBezTo>
                    <a:pt x="1" y="258"/>
                    <a:pt x="95" y="334"/>
                    <a:pt x="186" y="334"/>
                  </a:cubicBezTo>
                  <a:cubicBezTo>
                    <a:pt x="225" y="334"/>
                    <a:pt x="263" y="320"/>
                    <a:pt x="291" y="288"/>
                  </a:cubicBezTo>
                  <a:cubicBezTo>
                    <a:pt x="375" y="229"/>
                    <a:pt x="375" y="145"/>
                    <a:pt x="327" y="86"/>
                  </a:cubicBezTo>
                  <a:cubicBezTo>
                    <a:pt x="296" y="34"/>
                    <a:pt x="238" y="0"/>
                    <a:pt x="176" y="0"/>
                  </a:cubicBezTo>
                  <a:close/>
                </a:path>
              </a:pathLst>
            </a:custGeom>
            <a:solidFill>
              <a:srgbClr val="657E93"/>
            </a:solidFill>
            <a:ln>
              <a:noFill/>
            </a:ln>
          </p:spPr>
          <p:txBody>
            <a:bodyPr spcFirstLastPara="1" wrap="square" lIns="68569" tIns="68569" rIns="68569" bIns="68569" anchor="ctr" anchorCtr="0">
              <a:noAutofit/>
            </a:bodyPr>
            <a:lstStyle/>
            <a:p>
              <a:endParaRPr sz="1350"/>
            </a:p>
          </p:txBody>
        </p:sp>
      </p:grpSp>
      <p:sp>
        <p:nvSpPr>
          <p:cNvPr id="63" name="正方形/長方形 62">
            <a:extLst>
              <a:ext uri="{FF2B5EF4-FFF2-40B4-BE49-F238E27FC236}">
                <a16:creationId xmlns:a16="http://schemas.microsoft.com/office/drawing/2014/main" id="{F6749C7B-3A63-D449-A652-E7B0CB36F529}"/>
              </a:ext>
            </a:extLst>
          </p:cNvPr>
          <p:cNvSpPr/>
          <p:nvPr/>
        </p:nvSpPr>
        <p:spPr bwMode="auto">
          <a:xfrm>
            <a:off x="7197829" y="1622864"/>
            <a:ext cx="1620000" cy="1371614"/>
          </a:xfrm>
          <a:prstGeom prst="rect">
            <a:avLst/>
          </a:prstGeom>
          <a:solidFill>
            <a:srgbClr val="001E60"/>
          </a:solidFill>
          <a:ln>
            <a:solidFill>
              <a:srgbClr val="001E60"/>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68580" tIns="34290" rIns="68580" bIns="34290" numCol="1" rtlCol="0" anchor="ctr" anchorCtr="0" compatLnSpc="1">
            <a:prstTxWarp prst="textNoShape">
              <a:avLst/>
            </a:prstTxWarp>
          </a:bodyPr>
          <a:lstStyle/>
          <a:p>
            <a:pPr algn="ctr"/>
            <a:r>
              <a:rPr lang="ja-JP" altLang="en-US" sz="1500">
                <a:solidFill>
                  <a:schemeClr val="bg1"/>
                </a:solidFill>
                <a:latin typeface="Yu Gothic" panose="020B0400000000000000" pitchFamily="34" charset="-128"/>
                <a:ea typeface="Yu Gothic" panose="020B0400000000000000" pitchFamily="34" charset="-128"/>
              </a:rPr>
              <a:t>帳簿</a:t>
            </a:r>
            <a:endParaRPr lang="ja-JP" altLang="en-US" sz="1500" dirty="0">
              <a:solidFill>
                <a:schemeClr val="bg1"/>
              </a:solidFill>
              <a:latin typeface="Yu Gothic" panose="020B0400000000000000" pitchFamily="34" charset="-128"/>
              <a:ea typeface="Yu Gothic" panose="020B0400000000000000" pitchFamily="34" charset="-128"/>
            </a:endParaRPr>
          </a:p>
        </p:txBody>
      </p:sp>
      <p:sp>
        <p:nvSpPr>
          <p:cNvPr id="79" name="タイトル 5">
            <a:extLst>
              <a:ext uri="{FF2B5EF4-FFF2-40B4-BE49-F238E27FC236}">
                <a16:creationId xmlns:a16="http://schemas.microsoft.com/office/drawing/2014/main" id="{214562E9-C5E3-6E40-A2F4-813F34589CFA}"/>
              </a:ext>
            </a:extLst>
          </p:cNvPr>
          <p:cNvSpPr txBox="1">
            <a:spLocks/>
          </p:cNvSpPr>
          <p:nvPr/>
        </p:nvSpPr>
        <p:spPr>
          <a:xfrm>
            <a:off x="7197829" y="3055950"/>
            <a:ext cx="1620000" cy="1075673"/>
          </a:xfrm>
          <a:prstGeom prst="rect">
            <a:avLst/>
          </a:prstGeom>
        </p:spPr>
        <p:txBody>
          <a:bodyPr/>
          <a:lstStyle>
            <a:lvl1pPr algn="l" rtl="0" eaLnBrk="0" fontAlgn="base" hangingPunct="0">
              <a:spcBef>
                <a:spcPct val="0"/>
              </a:spcBef>
              <a:spcAft>
                <a:spcPct val="0"/>
              </a:spcAft>
              <a:defRPr kumimoji="1" sz="2400" b="1">
                <a:solidFill>
                  <a:srgbClr val="001E60"/>
                </a:solidFill>
                <a:latin typeface="Yu Gothic" panose="020B0400000000000000" pitchFamily="34" charset="-128"/>
                <a:ea typeface="Yu Gothic" panose="020B0400000000000000" pitchFamily="34" charset="-128"/>
                <a:cs typeface="メイリオ" panose="020B0604030504040204" pitchFamily="50" charset="-128"/>
              </a:defRPr>
            </a:lvl1pPr>
            <a:lvl2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2pPr>
            <a:lvl3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3pPr>
            <a:lvl4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4pPr>
            <a:lvl5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5pPr>
            <a:lvl6pPr marL="457189" algn="l" rtl="0" fontAlgn="base">
              <a:spcBef>
                <a:spcPct val="0"/>
              </a:spcBef>
              <a:spcAft>
                <a:spcPct val="0"/>
              </a:spcAft>
              <a:defRPr kumimoji="1" sz="2400">
                <a:solidFill>
                  <a:schemeClr val="tx1"/>
                </a:solidFill>
                <a:latin typeface="Times New Roman" pitchFamily="18" charset="0"/>
                <a:ea typeface="ＭＳ Ｐゴシック" pitchFamily="50" charset="-128"/>
              </a:defRPr>
            </a:lvl6pPr>
            <a:lvl7pPr marL="914377" algn="l" rtl="0" fontAlgn="base">
              <a:spcBef>
                <a:spcPct val="0"/>
              </a:spcBef>
              <a:spcAft>
                <a:spcPct val="0"/>
              </a:spcAft>
              <a:defRPr kumimoji="1" sz="2400">
                <a:solidFill>
                  <a:schemeClr val="tx1"/>
                </a:solidFill>
                <a:latin typeface="Times New Roman" pitchFamily="18" charset="0"/>
                <a:ea typeface="ＭＳ Ｐゴシック" pitchFamily="50" charset="-128"/>
              </a:defRPr>
            </a:lvl7pPr>
            <a:lvl8pPr marL="1371566" algn="l" rtl="0" fontAlgn="base">
              <a:spcBef>
                <a:spcPct val="0"/>
              </a:spcBef>
              <a:spcAft>
                <a:spcPct val="0"/>
              </a:spcAft>
              <a:defRPr kumimoji="1" sz="2400">
                <a:solidFill>
                  <a:schemeClr val="tx1"/>
                </a:solidFill>
                <a:latin typeface="Times New Roman" pitchFamily="18" charset="0"/>
                <a:ea typeface="ＭＳ Ｐゴシック" pitchFamily="50" charset="-128"/>
              </a:defRPr>
            </a:lvl8pPr>
            <a:lvl9pPr marL="1828754" algn="l" rtl="0" fontAlgn="base">
              <a:spcBef>
                <a:spcPct val="0"/>
              </a:spcBef>
              <a:spcAft>
                <a:spcPct val="0"/>
              </a:spcAft>
              <a:defRPr kumimoji="1" sz="2400">
                <a:solidFill>
                  <a:schemeClr val="tx1"/>
                </a:solidFill>
                <a:latin typeface="Times New Roman" pitchFamily="18" charset="0"/>
                <a:ea typeface="ＭＳ Ｐゴシック" pitchFamily="50" charset="-128"/>
              </a:defRPr>
            </a:lvl9pPr>
          </a:lstStyle>
          <a:p>
            <a:r>
              <a:rPr lang="ja-JP" altLang="en-US" sz="1350" b="0" kern="0"/>
              <a:t>総勘定元帳</a:t>
            </a:r>
            <a:endParaRPr lang="en-US" altLang="ja-JP" sz="1350" b="0" kern="0" dirty="0"/>
          </a:p>
          <a:p>
            <a:r>
              <a:rPr lang="ja-JP" altLang="en-US" sz="1350" b="0" kern="0"/>
              <a:t>仕訳帳</a:t>
            </a:r>
            <a:endParaRPr lang="en-US" altLang="ja-JP" sz="1350" b="0" kern="0" dirty="0"/>
          </a:p>
          <a:p>
            <a:r>
              <a:rPr lang="ja-JP" altLang="en-US" sz="1350" b="0" kern="0"/>
              <a:t>売上帳</a:t>
            </a:r>
            <a:endParaRPr lang="en-US" altLang="ja-JP" sz="1350" b="0" kern="0" dirty="0"/>
          </a:p>
          <a:p>
            <a:r>
              <a:rPr lang="ja-JP" altLang="en-US" sz="1350" b="0" kern="0"/>
              <a:t>仕入帳</a:t>
            </a:r>
            <a:endParaRPr lang="en-US" altLang="ja-JP" sz="1350" b="0" kern="0" dirty="0"/>
          </a:p>
          <a:p>
            <a:r>
              <a:rPr lang="ja-JP" altLang="en-US" sz="1350" b="0" kern="0"/>
              <a:t>：</a:t>
            </a:r>
            <a:endParaRPr lang="en-US" altLang="ja-JP" sz="1350" b="0" kern="0" dirty="0"/>
          </a:p>
        </p:txBody>
      </p:sp>
      <p:sp>
        <p:nvSpPr>
          <p:cNvPr id="80" name="正方形/長方形 79">
            <a:extLst>
              <a:ext uri="{FF2B5EF4-FFF2-40B4-BE49-F238E27FC236}">
                <a16:creationId xmlns:a16="http://schemas.microsoft.com/office/drawing/2014/main" id="{BD049E01-21C3-2B43-A669-892EBCD5DC22}"/>
              </a:ext>
            </a:extLst>
          </p:cNvPr>
          <p:cNvSpPr/>
          <p:nvPr/>
        </p:nvSpPr>
        <p:spPr bwMode="auto">
          <a:xfrm>
            <a:off x="7197829" y="4194186"/>
            <a:ext cx="1620000" cy="337500"/>
          </a:xfrm>
          <a:prstGeom prst="rect">
            <a:avLst/>
          </a:prstGeom>
          <a:solidFill>
            <a:srgbClr val="001F5F">
              <a:alpha val="67000"/>
            </a:srgbClr>
          </a:solid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68580" tIns="34290" rIns="68580" bIns="34290" numCol="1" rtlCol="0" anchor="ctr" anchorCtr="0" compatLnSpc="1">
            <a:prstTxWarp prst="textNoShape">
              <a:avLst/>
            </a:prstTxWarp>
          </a:bodyPr>
          <a:lstStyle/>
          <a:p>
            <a:pPr algn="ctr"/>
            <a:r>
              <a:rPr lang="ja-JP" altLang="en-US" sz="1400" b="1">
                <a:solidFill>
                  <a:schemeClr val="bg1"/>
                </a:solidFill>
                <a:latin typeface="Yu Gothic" panose="020B0400000000000000" pitchFamily="34" charset="-128"/>
                <a:ea typeface="Yu Gothic" panose="020B0400000000000000" pitchFamily="34" charset="-128"/>
              </a:rPr>
              <a:t>法</a:t>
            </a:r>
            <a:r>
              <a:rPr lang="en-US" altLang="ja-JP" sz="1400" b="1" dirty="0">
                <a:solidFill>
                  <a:schemeClr val="bg1"/>
                </a:solidFill>
                <a:latin typeface="Yu Gothic" panose="020B0400000000000000" pitchFamily="34" charset="-128"/>
                <a:ea typeface="Yu Gothic" panose="020B0400000000000000" pitchFamily="34" charset="-128"/>
              </a:rPr>
              <a:t>4</a:t>
            </a:r>
            <a:r>
              <a:rPr lang="ja-JP" altLang="en-US" sz="1400" b="1">
                <a:solidFill>
                  <a:schemeClr val="bg1"/>
                </a:solidFill>
                <a:latin typeface="Yu Gothic" panose="020B0400000000000000" pitchFamily="34" charset="-128"/>
                <a:ea typeface="Yu Gothic" panose="020B0400000000000000" pitchFamily="34" charset="-128"/>
              </a:rPr>
              <a:t>条①</a:t>
            </a:r>
            <a:endParaRPr lang="ja-JP" altLang="en-US" sz="1400" b="1" dirty="0">
              <a:solidFill>
                <a:schemeClr val="bg1"/>
              </a:solidFill>
              <a:latin typeface="Yu Gothic" panose="020B0400000000000000" pitchFamily="34" charset="-128"/>
              <a:ea typeface="Yu Gothic" panose="020B0400000000000000" pitchFamily="34" charset="-128"/>
            </a:endParaRPr>
          </a:p>
        </p:txBody>
      </p:sp>
      <p:grpSp>
        <p:nvGrpSpPr>
          <p:cNvPr id="131" name="Google Shape;12421;p79">
            <a:extLst>
              <a:ext uri="{FF2B5EF4-FFF2-40B4-BE49-F238E27FC236}">
                <a16:creationId xmlns:a16="http://schemas.microsoft.com/office/drawing/2014/main" id="{8D67357E-08D1-D742-8D5D-54A2C2FEF42C}"/>
              </a:ext>
            </a:extLst>
          </p:cNvPr>
          <p:cNvGrpSpPr/>
          <p:nvPr/>
        </p:nvGrpSpPr>
        <p:grpSpPr>
          <a:xfrm>
            <a:off x="8126112" y="3456013"/>
            <a:ext cx="644877" cy="558111"/>
            <a:chOff x="6099375" y="2456075"/>
            <a:chExt cx="337684" cy="314194"/>
          </a:xfrm>
        </p:grpSpPr>
        <p:sp>
          <p:nvSpPr>
            <p:cNvPr id="132" name="Google Shape;12422;p79">
              <a:extLst>
                <a:ext uri="{FF2B5EF4-FFF2-40B4-BE49-F238E27FC236}">
                  <a16:creationId xmlns:a16="http://schemas.microsoft.com/office/drawing/2014/main" id="{E0781FB6-EC46-5840-8679-32B1CE394CF7}"/>
                </a:ext>
              </a:extLst>
            </p:cNvPr>
            <p:cNvSpPr/>
            <p:nvPr/>
          </p:nvSpPr>
          <p:spPr>
            <a:xfrm>
              <a:off x="6099375" y="2456075"/>
              <a:ext cx="337684" cy="314194"/>
            </a:xfrm>
            <a:custGeom>
              <a:avLst/>
              <a:gdLst/>
              <a:ahLst/>
              <a:cxnLst/>
              <a:rect l="l" t="t" r="r" b="b"/>
              <a:pathLst>
                <a:path w="10609" h="9871" extrusionOk="0">
                  <a:moveTo>
                    <a:pt x="322" y="5025"/>
                  </a:moveTo>
                  <a:cubicBezTo>
                    <a:pt x="536" y="5227"/>
                    <a:pt x="857" y="5418"/>
                    <a:pt x="1274" y="5585"/>
                  </a:cubicBezTo>
                  <a:cubicBezTo>
                    <a:pt x="2048" y="5882"/>
                    <a:pt x="3060" y="6049"/>
                    <a:pt x="4143" y="6049"/>
                  </a:cubicBezTo>
                  <a:lnTo>
                    <a:pt x="4417" y="6049"/>
                  </a:lnTo>
                  <a:cubicBezTo>
                    <a:pt x="4429" y="6061"/>
                    <a:pt x="4465" y="6073"/>
                    <a:pt x="4477" y="6097"/>
                  </a:cubicBezTo>
                  <a:lnTo>
                    <a:pt x="4905" y="6347"/>
                  </a:lnTo>
                  <a:cubicBezTo>
                    <a:pt x="4894" y="6466"/>
                    <a:pt x="4882" y="6585"/>
                    <a:pt x="4882" y="6692"/>
                  </a:cubicBezTo>
                  <a:cubicBezTo>
                    <a:pt x="4882" y="6811"/>
                    <a:pt x="4894" y="6930"/>
                    <a:pt x="4905" y="7025"/>
                  </a:cubicBezTo>
                  <a:lnTo>
                    <a:pt x="4477" y="7287"/>
                  </a:lnTo>
                  <a:cubicBezTo>
                    <a:pt x="4405" y="7323"/>
                    <a:pt x="4358" y="7382"/>
                    <a:pt x="4346" y="7466"/>
                  </a:cubicBezTo>
                  <a:cubicBezTo>
                    <a:pt x="4322" y="7537"/>
                    <a:pt x="4322" y="7609"/>
                    <a:pt x="4370" y="7680"/>
                  </a:cubicBezTo>
                  <a:lnTo>
                    <a:pt x="4608" y="8085"/>
                  </a:lnTo>
                  <a:cubicBezTo>
                    <a:pt x="4564" y="8081"/>
                    <a:pt x="4517" y="8080"/>
                    <a:pt x="4467" y="8080"/>
                  </a:cubicBezTo>
                  <a:cubicBezTo>
                    <a:pt x="4368" y="8080"/>
                    <a:pt x="4263" y="8085"/>
                    <a:pt x="4167" y="8085"/>
                  </a:cubicBezTo>
                  <a:cubicBezTo>
                    <a:pt x="3120" y="8085"/>
                    <a:pt x="2143" y="7942"/>
                    <a:pt x="1393" y="7656"/>
                  </a:cubicBezTo>
                  <a:cubicBezTo>
                    <a:pt x="714" y="7406"/>
                    <a:pt x="322" y="7061"/>
                    <a:pt x="322" y="6728"/>
                  </a:cubicBezTo>
                  <a:lnTo>
                    <a:pt x="322" y="5025"/>
                  </a:lnTo>
                  <a:close/>
                  <a:moveTo>
                    <a:pt x="4132" y="1"/>
                  </a:moveTo>
                  <a:cubicBezTo>
                    <a:pt x="3048" y="1"/>
                    <a:pt x="2036" y="167"/>
                    <a:pt x="1262" y="465"/>
                  </a:cubicBezTo>
                  <a:cubicBezTo>
                    <a:pt x="441" y="774"/>
                    <a:pt x="0" y="1215"/>
                    <a:pt x="0" y="1691"/>
                  </a:cubicBezTo>
                  <a:lnTo>
                    <a:pt x="0" y="6751"/>
                  </a:lnTo>
                  <a:cubicBezTo>
                    <a:pt x="0" y="7228"/>
                    <a:pt x="441" y="7656"/>
                    <a:pt x="1262" y="7966"/>
                  </a:cubicBezTo>
                  <a:cubicBezTo>
                    <a:pt x="2036" y="8264"/>
                    <a:pt x="3048" y="8430"/>
                    <a:pt x="4132" y="8430"/>
                  </a:cubicBezTo>
                  <a:cubicBezTo>
                    <a:pt x="4346" y="8430"/>
                    <a:pt x="4548" y="8430"/>
                    <a:pt x="4763" y="8418"/>
                  </a:cubicBezTo>
                  <a:lnTo>
                    <a:pt x="5025" y="8871"/>
                  </a:lnTo>
                  <a:cubicBezTo>
                    <a:pt x="5072" y="8954"/>
                    <a:pt x="5132" y="8990"/>
                    <a:pt x="5203" y="9014"/>
                  </a:cubicBezTo>
                  <a:cubicBezTo>
                    <a:pt x="5227" y="9018"/>
                    <a:pt x="5252" y="9020"/>
                    <a:pt x="5278" y="9020"/>
                  </a:cubicBezTo>
                  <a:cubicBezTo>
                    <a:pt x="5329" y="9020"/>
                    <a:pt x="5382" y="9010"/>
                    <a:pt x="5429" y="8978"/>
                  </a:cubicBezTo>
                  <a:lnTo>
                    <a:pt x="5858" y="8728"/>
                  </a:lnTo>
                  <a:cubicBezTo>
                    <a:pt x="6037" y="8871"/>
                    <a:pt x="6251" y="8990"/>
                    <a:pt x="6465" y="9085"/>
                  </a:cubicBezTo>
                  <a:lnTo>
                    <a:pt x="6465" y="9573"/>
                  </a:lnTo>
                  <a:cubicBezTo>
                    <a:pt x="6465" y="9740"/>
                    <a:pt x="6608" y="9871"/>
                    <a:pt x="6763" y="9871"/>
                  </a:cubicBezTo>
                  <a:lnTo>
                    <a:pt x="8108" y="9871"/>
                  </a:lnTo>
                  <a:cubicBezTo>
                    <a:pt x="8275" y="9871"/>
                    <a:pt x="8406" y="9740"/>
                    <a:pt x="8406" y="9573"/>
                  </a:cubicBezTo>
                  <a:lnTo>
                    <a:pt x="8406" y="9085"/>
                  </a:lnTo>
                  <a:cubicBezTo>
                    <a:pt x="8632" y="8990"/>
                    <a:pt x="8823" y="8871"/>
                    <a:pt x="9013" y="8728"/>
                  </a:cubicBezTo>
                  <a:lnTo>
                    <a:pt x="9442" y="8978"/>
                  </a:lnTo>
                  <a:cubicBezTo>
                    <a:pt x="9497" y="9010"/>
                    <a:pt x="9548" y="9020"/>
                    <a:pt x="9596" y="9020"/>
                  </a:cubicBezTo>
                  <a:cubicBezTo>
                    <a:pt x="9620" y="9020"/>
                    <a:pt x="9644" y="9018"/>
                    <a:pt x="9668" y="9014"/>
                  </a:cubicBezTo>
                  <a:cubicBezTo>
                    <a:pt x="9739" y="8990"/>
                    <a:pt x="9799" y="8930"/>
                    <a:pt x="9847" y="8871"/>
                  </a:cubicBezTo>
                  <a:lnTo>
                    <a:pt x="10513" y="7716"/>
                  </a:lnTo>
                  <a:cubicBezTo>
                    <a:pt x="10561" y="7597"/>
                    <a:pt x="10561" y="7525"/>
                    <a:pt x="10549" y="7442"/>
                  </a:cubicBezTo>
                  <a:cubicBezTo>
                    <a:pt x="10537" y="7371"/>
                    <a:pt x="10478" y="7311"/>
                    <a:pt x="10406" y="7263"/>
                  </a:cubicBezTo>
                  <a:lnTo>
                    <a:pt x="9978" y="7013"/>
                  </a:lnTo>
                  <a:cubicBezTo>
                    <a:pt x="9989" y="6894"/>
                    <a:pt x="10013" y="6775"/>
                    <a:pt x="10013" y="6668"/>
                  </a:cubicBezTo>
                  <a:cubicBezTo>
                    <a:pt x="10013" y="6549"/>
                    <a:pt x="10001" y="6430"/>
                    <a:pt x="9978" y="6335"/>
                  </a:cubicBezTo>
                  <a:lnTo>
                    <a:pt x="10406" y="6073"/>
                  </a:lnTo>
                  <a:cubicBezTo>
                    <a:pt x="10549" y="6001"/>
                    <a:pt x="10609" y="5823"/>
                    <a:pt x="10513" y="5680"/>
                  </a:cubicBezTo>
                  <a:lnTo>
                    <a:pt x="10311" y="5323"/>
                  </a:lnTo>
                  <a:cubicBezTo>
                    <a:pt x="10280" y="5268"/>
                    <a:pt x="10228" y="5239"/>
                    <a:pt x="10176" y="5239"/>
                  </a:cubicBezTo>
                  <a:cubicBezTo>
                    <a:pt x="10148" y="5239"/>
                    <a:pt x="10121" y="5247"/>
                    <a:pt x="10097" y="5263"/>
                  </a:cubicBezTo>
                  <a:cubicBezTo>
                    <a:pt x="10025" y="5299"/>
                    <a:pt x="9989" y="5394"/>
                    <a:pt x="10037" y="5466"/>
                  </a:cubicBezTo>
                  <a:lnTo>
                    <a:pt x="10228" y="5811"/>
                  </a:lnTo>
                  <a:lnTo>
                    <a:pt x="9727" y="6108"/>
                  </a:lnTo>
                  <a:cubicBezTo>
                    <a:pt x="9668" y="6132"/>
                    <a:pt x="9632" y="6216"/>
                    <a:pt x="9656" y="6275"/>
                  </a:cubicBezTo>
                  <a:cubicBezTo>
                    <a:pt x="9680" y="6406"/>
                    <a:pt x="9680" y="6537"/>
                    <a:pt x="9680" y="6668"/>
                  </a:cubicBezTo>
                  <a:cubicBezTo>
                    <a:pt x="9680" y="6811"/>
                    <a:pt x="9668" y="6942"/>
                    <a:pt x="9656" y="7073"/>
                  </a:cubicBezTo>
                  <a:cubicBezTo>
                    <a:pt x="9632" y="7132"/>
                    <a:pt x="9668" y="7204"/>
                    <a:pt x="9727" y="7240"/>
                  </a:cubicBezTo>
                  <a:lnTo>
                    <a:pt x="10228" y="7537"/>
                  </a:lnTo>
                  <a:lnTo>
                    <a:pt x="9573" y="8668"/>
                  </a:lnTo>
                  <a:lnTo>
                    <a:pt x="9073" y="8371"/>
                  </a:lnTo>
                  <a:cubicBezTo>
                    <a:pt x="9045" y="8354"/>
                    <a:pt x="9015" y="8345"/>
                    <a:pt x="8986" y="8345"/>
                  </a:cubicBezTo>
                  <a:cubicBezTo>
                    <a:pt x="8952" y="8345"/>
                    <a:pt x="8920" y="8357"/>
                    <a:pt x="8894" y="8383"/>
                  </a:cubicBezTo>
                  <a:cubicBezTo>
                    <a:pt x="8680" y="8561"/>
                    <a:pt x="8442" y="8692"/>
                    <a:pt x="8192" y="8787"/>
                  </a:cubicBezTo>
                  <a:cubicBezTo>
                    <a:pt x="8132" y="8799"/>
                    <a:pt x="8084" y="8859"/>
                    <a:pt x="8084" y="8930"/>
                  </a:cubicBezTo>
                  <a:lnTo>
                    <a:pt x="8084" y="9514"/>
                  </a:lnTo>
                  <a:lnTo>
                    <a:pt x="6775" y="9514"/>
                  </a:lnTo>
                  <a:lnTo>
                    <a:pt x="6775" y="8930"/>
                  </a:lnTo>
                  <a:cubicBezTo>
                    <a:pt x="6775" y="8871"/>
                    <a:pt x="6739" y="8811"/>
                    <a:pt x="6679" y="8787"/>
                  </a:cubicBezTo>
                  <a:cubicBezTo>
                    <a:pt x="6418" y="8692"/>
                    <a:pt x="6179" y="8561"/>
                    <a:pt x="5977" y="8383"/>
                  </a:cubicBezTo>
                  <a:cubicBezTo>
                    <a:pt x="5951" y="8357"/>
                    <a:pt x="5919" y="8345"/>
                    <a:pt x="5885" y="8345"/>
                  </a:cubicBezTo>
                  <a:cubicBezTo>
                    <a:pt x="5856" y="8345"/>
                    <a:pt x="5826" y="8354"/>
                    <a:pt x="5798" y="8371"/>
                  </a:cubicBezTo>
                  <a:lnTo>
                    <a:pt x="5286" y="8668"/>
                  </a:lnTo>
                  <a:lnTo>
                    <a:pt x="4632" y="7537"/>
                  </a:lnTo>
                  <a:lnTo>
                    <a:pt x="5144" y="7240"/>
                  </a:lnTo>
                  <a:cubicBezTo>
                    <a:pt x="5203" y="7204"/>
                    <a:pt x="5227" y="7132"/>
                    <a:pt x="5215" y="7073"/>
                  </a:cubicBezTo>
                  <a:cubicBezTo>
                    <a:pt x="5191" y="6942"/>
                    <a:pt x="5191" y="6811"/>
                    <a:pt x="5191" y="6668"/>
                  </a:cubicBezTo>
                  <a:cubicBezTo>
                    <a:pt x="5191" y="6537"/>
                    <a:pt x="5203" y="6406"/>
                    <a:pt x="5215" y="6275"/>
                  </a:cubicBezTo>
                  <a:cubicBezTo>
                    <a:pt x="5227" y="6216"/>
                    <a:pt x="5203" y="6132"/>
                    <a:pt x="5144" y="6108"/>
                  </a:cubicBezTo>
                  <a:lnTo>
                    <a:pt x="4632" y="5811"/>
                  </a:lnTo>
                  <a:lnTo>
                    <a:pt x="5286" y="4680"/>
                  </a:lnTo>
                  <a:lnTo>
                    <a:pt x="5798" y="4977"/>
                  </a:lnTo>
                  <a:cubicBezTo>
                    <a:pt x="5825" y="4988"/>
                    <a:pt x="5854" y="4994"/>
                    <a:pt x="5883" y="4994"/>
                  </a:cubicBezTo>
                  <a:cubicBezTo>
                    <a:pt x="5917" y="4994"/>
                    <a:pt x="5951" y="4985"/>
                    <a:pt x="5977" y="4965"/>
                  </a:cubicBezTo>
                  <a:cubicBezTo>
                    <a:pt x="6179" y="4787"/>
                    <a:pt x="6418" y="4644"/>
                    <a:pt x="6679" y="4561"/>
                  </a:cubicBezTo>
                  <a:cubicBezTo>
                    <a:pt x="6739" y="4549"/>
                    <a:pt x="6775" y="4489"/>
                    <a:pt x="6775" y="4406"/>
                  </a:cubicBezTo>
                  <a:lnTo>
                    <a:pt x="6775" y="3834"/>
                  </a:lnTo>
                  <a:lnTo>
                    <a:pt x="8084" y="3834"/>
                  </a:lnTo>
                  <a:lnTo>
                    <a:pt x="8084" y="4406"/>
                  </a:lnTo>
                  <a:cubicBezTo>
                    <a:pt x="8084" y="4465"/>
                    <a:pt x="8132" y="4525"/>
                    <a:pt x="8192" y="4561"/>
                  </a:cubicBezTo>
                  <a:cubicBezTo>
                    <a:pt x="8442" y="4644"/>
                    <a:pt x="8680" y="4787"/>
                    <a:pt x="8894" y="4965"/>
                  </a:cubicBezTo>
                  <a:cubicBezTo>
                    <a:pt x="8920" y="4985"/>
                    <a:pt x="8954" y="4994"/>
                    <a:pt x="8988" y="4994"/>
                  </a:cubicBezTo>
                  <a:cubicBezTo>
                    <a:pt x="9017" y="4994"/>
                    <a:pt x="9046" y="4988"/>
                    <a:pt x="9073" y="4977"/>
                  </a:cubicBezTo>
                  <a:lnTo>
                    <a:pt x="9573" y="4680"/>
                  </a:lnTo>
                  <a:lnTo>
                    <a:pt x="9716" y="4906"/>
                  </a:lnTo>
                  <a:cubicBezTo>
                    <a:pt x="9740" y="4955"/>
                    <a:pt x="9793" y="4982"/>
                    <a:pt x="9847" y="4982"/>
                  </a:cubicBezTo>
                  <a:cubicBezTo>
                    <a:pt x="9871" y="4982"/>
                    <a:pt x="9896" y="4977"/>
                    <a:pt x="9918" y="4965"/>
                  </a:cubicBezTo>
                  <a:cubicBezTo>
                    <a:pt x="9989" y="4918"/>
                    <a:pt x="10025" y="4823"/>
                    <a:pt x="9978" y="4751"/>
                  </a:cubicBezTo>
                  <a:lnTo>
                    <a:pt x="9847" y="4513"/>
                  </a:lnTo>
                  <a:cubicBezTo>
                    <a:pt x="9798" y="4424"/>
                    <a:pt x="9699" y="4367"/>
                    <a:pt x="9592" y="4367"/>
                  </a:cubicBezTo>
                  <a:cubicBezTo>
                    <a:pt x="9542" y="4367"/>
                    <a:pt x="9491" y="4379"/>
                    <a:pt x="9442" y="4406"/>
                  </a:cubicBezTo>
                  <a:lnTo>
                    <a:pt x="9013" y="4668"/>
                  </a:lnTo>
                  <a:cubicBezTo>
                    <a:pt x="8835" y="4513"/>
                    <a:pt x="8620" y="4394"/>
                    <a:pt x="8406" y="4311"/>
                  </a:cubicBezTo>
                  <a:lnTo>
                    <a:pt x="8406" y="3811"/>
                  </a:lnTo>
                  <a:cubicBezTo>
                    <a:pt x="8406" y="3727"/>
                    <a:pt x="8358" y="3632"/>
                    <a:pt x="8299" y="3596"/>
                  </a:cubicBezTo>
                  <a:lnTo>
                    <a:pt x="8299" y="1656"/>
                  </a:lnTo>
                  <a:cubicBezTo>
                    <a:pt x="8299" y="1060"/>
                    <a:pt x="7596" y="536"/>
                    <a:pt x="6394" y="239"/>
                  </a:cubicBezTo>
                  <a:cubicBezTo>
                    <a:pt x="6384" y="237"/>
                    <a:pt x="6375" y="237"/>
                    <a:pt x="6365" y="237"/>
                  </a:cubicBezTo>
                  <a:cubicBezTo>
                    <a:pt x="6284" y="237"/>
                    <a:pt x="6225" y="283"/>
                    <a:pt x="6203" y="358"/>
                  </a:cubicBezTo>
                  <a:cubicBezTo>
                    <a:pt x="6179" y="453"/>
                    <a:pt x="6227" y="524"/>
                    <a:pt x="6322" y="560"/>
                  </a:cubicBezTo>
                  <a:cubicBezTo>
                    <a:pt x="7346" y="810"/>
                    <a:pt x="7989" y="1239"/>
                    <a:pt x="7989" y="1667"/>
                  </a:cubicBezTo>
                  <a:cubicBezTo>
                    <a:pt x="7989" y="2001"/>
                    <a:pt x="7596" y="2346"/>
                    <a:pt x="6918" y="2596"/>
                  </a:cubicBezTo>
                  <a:cubicBezTo>
                    <a:pt x="6179" y="2882"/>
                    <a:pt x="5203" y="3025"/>
                    <a:pt x="4143" y="3025"/>
                  </a:cubicBezTo>
                  <a:cubicBezTo>
                    <a:pt x="3703" y="3025"/>
                    <a:pt x="3262" y="3001"/>
                    <a:pt x="2846" y="2941"/>
                  </a:cubicBezTo>
                  <a:cubicBezTo>
                    <a:pt x="2833" y="2938"/>
                    <a:pt x="2821" y="2936"/>
                    <a:pt x="2809" y="2936"/>
                  </a:cubicBezTo>
                  <a:cubicBezTo>
                    <a:pt x="2742" y="2936"/>
                    <a:pt x="2687" y="2991"/>
                    <a:pt x="2667" y="3072"/>
                  </a:cubicBezTo>
                  <a:cubicBezTo>
                    <a:pt x="2655" y="3156"/>
                    <a:pt x="2715" y="3239"/>
                    <a:pt x="2810" y="3251"/>
                  </a:cubicBezTo>
                  <a:cubicBezTo>
                    <a:pt x="3239" y="3311"/>
                    <a:pt x="3679" y="3334"/>
                    <a:pt x="4143" y="3334"/>
                  </a:cubicBezTo>
                  <a:cubicBezTo>
                    <a:pt x="5227" y="3334"/>
                    <a:pt x="6239" y="3168"/>
                    <a:pt x="7013" y="2870"/>
                  </a:cubicBezTo>
                  <a:cubicBezTo>
                    <a:pt x="7430" y="2715"/>
                    <a:pt x="7763" y="2525"/>
                    <a:pt x="7965" y="2310"/>
                  </a:cubicBezTo>
                  <a:lnTo>
                    <a:pt x="7965" y="3525"/>
                  </a:lnTo>
                  <a:lnTo>
                    <a:pt x="6751" y="3525"/>
                  </a:lnTo>
                  <a:cubicBezTo>
                    <a:pt x="6584" y="3525"/>
                    <a:pt x="6453" y="3668"/>
                    <a:pt x="6453" y="3822"/>
                  </a:cubicBezTo>
                  <a:lnTo>
                    <a:pt x="6453" y="4323"/>
                  </a:lnTo>
                  <a:cubicBezTo>
                    <a:pt x="6227" y="4406"/>
                    <a:pt x="6037" y="4525"/>
                    <a:pt x="5846" y="4680"/>
                  </a:cubicBezTo>
                  <a:lnTo>
                    <a:pt x="5406" y="4418"/>
                  </a:lnTo>
                  <a:cubicBezTo>
                    <a:pt x="5360" y="4395"/>
                    <a:pt x="5315" y="4387"/>
                    <a:pt x="5270" y="4387"/>
                  </a:cubicBezTo>
                  <a:cubicBezTo>
                    <a:pt x="5243" y="4387"/>
                    <a:pt x="5217" y="4390"/>
                    <a:pt x="5191" y="4394"/>
                  </a:cubicBezTo>
                  <a:cubicBezTo>
                    <a:pt x="5108" y="4406"/>
                    <a:pt x="5048" y="4465"/>
                    <a:pt x="5013" y="4525"/>
                  </a:cubicBezTo>
                  <a:lnTo>
                    <a:pt x="4334" y="5692"/>
                  </a:lnTo>
                  <a:cubicBezTo>
                    <a:pt x="4322" y="5704"/>
                    <a:pt x="4322" y="5716"/>
                    <a:pt x="4322" y="5727"/>
                  </a:cubicBezTo>
                  <a:lnTo>
                    <a:pt x="4132" y="5727"/>
                  </a:lnTo>
                  <a:cubicBezTo>
                    <a:pt x="3084" y="5727"/>
                    <a:pt x="2107" y="5585"/>
                    <a:pt x="1357" y="5299"/>
                  </a:cubicBezTo>
                  <a:cubicBezTo>
                    <a:pt x="679" y="5049"/>
                    <a:pt x="286" y="4704"/>
                    <a:pt x="286" y="4382"/>
                  </a:cubicBezTo>
                  <a:lnTo>
                    <a:pt x="286" y="2322"/>
                  </a:lnTo>
                  <a:cubicBezTo>
                    <a:pt x="643" y="2668"/>
                    <a:pt x="1274" y="2965"/>
                    <a:pt x="2131" y="3144"/>
                  </a:cubicBezTo>
                  <a:lnTo>
                    <a:pt x="2167" y="3144"/>
                  </a:lnTo>
                  <a:cubicBezTo>
                    <a:pt x="2238" y="3144"/>
                    <a:pt x="2298" y="3096"/>
                    <a:pt x="2322" y="3025"/>
                  </a:cubicBezTo>
                  <a:cubicBezTo>
                    <a:pt x="2334" y="2930"/>
                    <a:pt x="2286" y="2858"/>
                    <a:pt x="2203" y="2846"/>
                  </a:cubicBezTo>
                  <a:cubicBezTo>
                    <a:pt x="1036" y="2596"/>
                    <a:pt x="298" y="2132"/>
                    <a:pt x="298" y="1667"/>
                  </a:cubicBezTo>
                  <a:cubicBezTo>
                    <a:pt x="298" y="1346"/>
                    <a:pt x="679" y="1001"/>
                    <a:pt x="1369" y="751"/>
                  </a:cubicBezTo>
                  <a:cubicBezTo>
                    <a:pt x="2096" y="465"/>
                    <a:pt x="3072" y="322"/>
                    <a:pt x="4132" y="322"/>
                  </a:cubicBezTo>
                  <a:cubicBezTo>
                    <a:pt x="4667" y="322"/>
                    <a:pt x="5191" y="358"/>
                    <a:pt x="5679" y="441"/>
                  </a:cubicBezTo>
                  <a:cubicBezTo>
                    <a:pt x="5687" y="442"/>
                    <a:pt x="5695" y="443"/>
                    <a:pt x="5703" y="443"/>
                  </a:cubicBezTo>
                  <a:cubicBezTo>
                    <a:pt x="5786" y="443"/>
                    <a:pt x="5847" y="385"/>
                    <a:pt x="5858" y="298"/>
                  </a:cubicBezTo>
                  <a:cubicBezTo>
                    <a:pt x="5870" y="215"/>
                    <a:pt x="5810" y="143"/>
                    <a:pt x="5727" y="120"/>
                  </a:cubicBezTo>
                  <a:cubicBezTo>
                    <a:pt x="5215" y="36"/>
                    <a:pt x="4679" y="1"/>
                    <a:pt x="4132" y="1"/>
                  </a:cubicBezTo>
                  <a:close/>
                </a:path>
              </a:pathLst>
            </a:custGeom>
            <a:solidFill>
              <a:srgbClr val="657E93"/>
            </a:solidFill>
            <a:ln>
              <a:noFill/>
            </a:ln>
          </p:spPr>
          <p:txBody>
            <a:bodyPr spcFirstLastPara="1" wrap="square" lIns="68569" tIns="68569" rIns="68569" bIns="68569" anchor="ctr" anchorCtr="0">
              <a:noAutofit/>
            </a:bodyPr>
            <a:lstStyle/>
            <a:p>
              <a:endParaRPr sz="1350"/>
            </a:p>
          </p:txBody>
        </p:sp>
        <p:sp>
          <p:nvSpPr>
            <p:cNvPr id="133" name="Google Shape;12423;p79">
              <a:extLst>
                <a:ext uri="{FF2B5EF4-FFF2-40B4-BE49-F238E27FC236}">
                  <a16:creationId xmlns:a16="http://schemas.microsoft.com/office/drawing/2014/main" id="{E08BA230-7C2E-EE45-AC6F-3B767A256723}"/>
                </a:ext>
              </a:extLst>
            </p:cNvPr>
            <p:cNvSpPr/>
            <p:nvPr/>
          </p:nvSpPr>
          <p:spPr>
            <a:xfrm>
              <a:off x="6306652" y="2638748"/>
              <a:ext cx="59904" cy="59522"/>
            </a:xfrm>
            <a:custGeom>
              <a:avLst/>
              <a:gdLst/>
              <a:ahLst/>
              <a:cxnLst/>
              <a:rect l="l" t="t" r="r" b="b"/>
              <a:pathLst>
                <a:path w="1882" h="1870" extrusionOk="0">
                  <a:moveTo>
                    <a:pt x="941" y="310"/>
                  </a:moveTo>
                  <a:cubicBezTo>
                    <a:pt x="1287" y="310"/>
                    <a:pt x="1561" y="596"/>
                    <a:pt x="1561" y="929"/>
                  </a:cubicBezTo>
                  <a:cubicBezTo>
                    <a:pt x="1561" y="1274"/>
                    <a:pt x="1287" y="1560"/>
                    <a:pt x="941" y="1560"/>
                  </a:cubicBezTo>
                  <a:cubicBezTo>
                    <a:pt x="596" y="1560"/>
                    <a:pt x="310" y="1274"/>
                    <a:pt x="310" y="929"/>
                  </a:cubicBezTo>
                  <a:cubicBezTo>
                    <a:pt x="310" y="596"/>
                    <a:pt x="596" y="310"/>
                    <a:pt x="941" y="310"/>
                  </a:cubicBezTo>
                  <a:close/>
                  <a:moveTo>
                    <a:pt x="941" y="0"/>
                  </a:moveTo>
                  <a:cubicBezTo>
                    <a:pt x="418" y="0"/>
                    <a:pt x="1" y="417"/>
                    <a:pt x="1" y="929"/>
                  </a:cubicBezTo>
                  <a:cubicBezTo>
                    <a:pt x="1" y="1453"/>
                    <a:pt x="418" y="1870"/>
                    <a:pt x="941" y="1870"/>
                  </a:cubicBezTo>
                  <a:cubicBezTo>
                    <a:pt x="1465" y="1870"/>
                    <a:pt x="1882" y="1453"/>
                    <a:pt x="1882" y="929"/>
                  </a:cubicBezTo>
                  <a:cubicBezTo>
                    <a:pt x="1882" y="417"/>
                    <a:pt x="1465" y="0"/>
                    <a:pt x="941" y="0"/>
                  </a:cubicBezTo>
                  <a:close/>
                </a:path>
              </a:pathLst>
            </a:custGeom>
            <a:solidFill>
              <a:srgbClr val="657E93"/>
            </a:solidFill>
            <a:ln>
              <a:noFill/>
            </a:ln>
          </p:spPr>
          <p:txBody>
            <a:bodyPr spcFirstLastPara="1" wrap="square" lIns="68569" tIns="68569" rIns="68569" bIns="68569" anchor="ctr" anchorCtr="0">
              <a:noAutofit/>
            </a:bodyPr>
            <a:lstStyle/>
            <a:p>
              <a:endParaRPr sz="1350"/>
            </a:p>
          </p:txBody>
        </p:sp>
      </p:grpSp>
      <p:grpSp>
        <p:nvGrpSpPr>
          <p:cNvPr id="142" name="グループ化 141">
            <a:extLst>
              <a:ext uri="{FF2B5EF4-FFF2-40B4-BE49-F238E27FC236}">
                <a16:creationId xmlns:a16="http://schemas.microsoft.com/office/drawing/2014/main" id="{1F82CC7D-AE31-5347-A3E9-C97AAAB56E13}"/>
              </a:ext>
            </a:extLst>
          </p:cNvPr>
          <p:cNvGrpSpPr/>
          <p:nvPr/>
        </p:nvGrpSpPr>
        <p:grpSpPr>
          <a:xfrm>
            <a:off x="7188110" y="5385494"/>
            <a:ext cx="1629719" cy="1054217"/>
            <a:chOff x="367046" y="4709142"/>
            <a:chExt cx="2172959" cy="723512"/>
          </a:xfrm>
        </p:grpSpPr>
        <p:sp>
          <p:nvSpPr>
            <p:cNvPr id="143" name="正方形/長方形 142">
              <a:extLst>
                <a:ext uri="{FF2B5EF4-FFF2-40B4-BE49-F238E27FC236}">
                  <a16:creationId xmlns:a16="http://schemas.microsoft.com/office/drawing/2014/main" id="{873C1D61-4D64-014D-8990-262977055BC8}"/>
                </a:ext>
              </a:extLst>
            </p:cNvPr>
            <p:cNvSpPr/>
            <p:nvPr/>
          </p:nvSpPr>
          <p:spPr bwMode="auto">
            <a:xfrm>
              <a:off x="367046" y="4709142"/>
              <a:ext cx="2160000" cy="723512"/>
            </a:xfrm>
            <a:prstGeom prst="rect">
              <a:avLst/>
            </a:prstGeom>
            <a:solidFill>
              <a:schemeClr val="bg1"/>
            </a:solidFill>
            <a:ln>
              <a:solidFill>
                <a:srgbClr val="EEBB02"/>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54000" tIns="54000" rIns="135000" bIns="34290" numCol="1" rtlCol="0" anchor="t" anchorCtr="0" compatLnSpc="1">
              <a:prstTxWarp prst="textNoShape">
                <a:avLst/>
              </a:prstTxWarp>
            </a:bodyPr>
            <a:lstStyle/>
            <a:p>
              <a:r>
                <a:rPr lang="ja-JP" altLang="en-US" sz="1400">
                  <a:solidFill>
                    <a:srgbClr val="EEBB02"/>
                  </a:solidFill>
                  <a:latin typeface="Yu Gothic" panose="020B0400000000000000" pitchFamily="34" charset="-128"/>
                  <a:ea typeface="Yu Gothic" panose="020B0400000000000000" pitchFamily="34" charset="-128"/>
                </a:rPr>
                <a:t>一般帳簿</a:t>
              </a:r>
              <a:endParaRPr lang="en-US" altLang="ja-JP" sz="1400" dirty="0">
                <a:solidFill>
                  <a:srgbClr val="EEBB02"/>
                </a:solidFill>
                <a:latin typeface="Yu Gothic" panose="020B0400000000000000" pitchFamily="34" charset="-128"/>
                <a:ea typeface="Yu Gothic" panose="020B0400000000000000" pitchFamily="34" charset="-128"/>
              </a:endParaRPr>
            </a:p>
            <a:p>
              <a:r>
                <a:rPr lang="ja-JP" altLang="en-US" sz="1400">
                  <a:solidFill>
                    <a:srgbClr val="EEBB02"/>
                  </a:solidFill>
                  <a:latin typeface="Yu Gothic" panose="020B0400000000000000" pitchFamily="34" charset="-128"/>
                  <a:ea typeface="Yu Gothic" panose="020B0400000000000000" pitchFamily="34" charset="-128"/>
                </a:rPr>
                <a:t>申請不要</a:t>
              </a:r>
              <a:endParaRPr lang="ja-JP" altLang="en-US" sz="1400" dirty="0">
                <a:solidFill>
                  <a:srgbClr val="EEBB02"/>
                </a:solidFill>
                <a:latin typeface="Yu Gothic" panose="020B0400000000000000" pitchFamily="34" charset="-128"/>
                <a:ea typeface="Yu Gothic" panose="020B0400000000000000" pitchFamily="34" charset="-128"/>
              </a:endParaRPr>
            </a:p>
          </p:txBody>
        </p:sp>
        <p:sp>
          <p:nvSpPr>
            <p:cNvPr id="144" name="直角三角形 143">
              <a:extLst>
                <a:ext uri="{FF2B5EF4-FFF2-40B4-BE49-F238E27FC236}">
                  <a16:creationId xmlns:a16="http://schemas.microsoft.com/office/drawing/2014/main" id="{5DFA92BF-8E17-9941-9CD3-2CA682F8FBFC}"/>
                </a:ext>
              </a:extLst>
            </p:cNvPr>
            <p:cNvSpPr/>
            <p:nvPr/>
          </p:nvSpPr>
          <p:spPr bwMode="auto">
            <a:xfrm flipH="1">
              <a:off x="367046" y="4709142"/>
              <a:ext cx="2172959" cy="723512"/>
            </a:xfrm>
            <a:prstGeom prst="rtTriangle">
              <a:avLst/>
            </a:prstGeom>
            <a:solidFill>
              <a:srgbClr val="EEBB02"/>
            </a:solidFill>
            <a:ln w="9525" cap="flat" cmpd="sng" algn="ctr">
              <a:noFill/>
              <a:prstDash val="solid"/>
              <a:round/>
              <a:headEnd type="none" w="med" len="med"/>
              <a:tailEnd type="none" w="med" len="med"/>
            </a:ln>
            <a:effectLst/>
          </p:spPr>
          <p:txBody>
            <a:bodyPr vert="horz" wrap="none" lIns="68580" tIns="270000" rIns="0" bIns="34290" numCol="1" rtlCol="0" anchor="b" anchorCtr="0" compatLnSpc="1">
              <a:prstTxWarp prst="textNoShape">
                <a:avLst/>
              </a:prstTxWarp>
            </a:bodyPr>
            <a:lstStyle/>
            <a:p>
              <a:pPr algn="r" defTabSz="685800" fontAlgn="base">
                <a:spcBef>
                  <a:spcPct val="0"/>
                </a:spcBef>
                <a:spcAft>
                  <a:spcPct val="0"/>
                </a:spcAft>
              </a:pPr>
              <a:r>
                <a:rPr lang="ja-JP" altLang="en-US" sz="1400">
                  <a:solidFill>
                    <a:schemeClr val="bg1"/>
                  </a:solidFill>
                  <a:latin typeface="Yu Gothic" panose="020B0400000000000000" pitchFamily="34" charset="-128"/>
                  <a:ea typeface="Yu Gothic" panose="020B0400000000000000" pitchFamily="34" charset="-128"/>
                </a:rPr>
                <a:t>優良帳簿</a:t>
              </a:r>
              <a:endParaRPr lang="en-US" altLang="ja-JP" sz="1400" dirty="0">
                <a:solidFill>
                  <a:schemeClr val="bg1"/>
                </a:solidFill>
                <a:latin typeface="Yu Gothic" panose="020B0400000000000000" pitchFamily="34" charset="-128"/>
                <a:ea typeface="Yu Gothic" panose="020B0400000000000000" pitchFamily="34" charset="-128"/>
              </a:endParaRPr>
            </a:p>
            <a:p>
              <a:pPr algn="r" defTabSz="685800" fontAlgn="base">
                <a:spcBef>
                  <a:spcPct val="0"/>
                </a:spcBef>
                <a:spcAft>
                  <a:spcPct val="0"/>
                </a:spcAft>
              </a:pPr>
              <a:r>
                <a:rPr lang="ja-JP" altLang="en-US" sz="1400">
                  <a:solidFill>
                    <a:schemeClr val="bg1"/>
                  </a:solidFill>
                  <a:latin typeface="Yu Gothic" panose="020B0400000000000000" pitchFamily="34" charset="-128"/>
                  <a:ea typeface="Yu Gothic" panose="020B0400000000000000" pitchFamily="34" charset="-128"/>
                </a:rPr>
                <a:t>事前届出</a:t>
              </a:r>
            </a:p>
          </p:txBody>
        </p:sp>
      </p:grpSp>
      <p:sp>
        <p:nvSpPr>
          <p:cNvPr id="26" name="タイトル 25">
            <a:extLst>
              <a:ext uri="{FF2B5EF4-FFF2-40B4-BE49-F238E27FC236}">
                <a16:creationId xmlns:a16="http://schemas.microsoft.com/office/drawing/2014/main" id="{DD488B2B-943D-D444-B66E-0E2718135039}"/>
              </a:ext>
            </a:extLst>
          </p:cNvPr>
          <p:cNvSpPr>
            <a:spLocks noGrp="1"/>
          </p:cNvSpPr>
          <p:nvPr>
            <p:ph type="title"/>
          </p:nvPr>
        </p:nvSpPr>
        <p:spPr/>
        <p:txBody>
          <a:bodyPr/>
          <a:lstStyle/>
          <a:p>
            <a:r>
              <a:rPr lang="ja-JP" altLang="en-US"/>
              <a:t>電子帳簿保存法の体系と制度</a:t>
            </a:r>
          </a:p>
        </p:txBody>
      </p:sp>
      <p:grpSp>
        <p:nvGrpSpPr>
          <p:cNvPr id="54" name="Google Shape;9072;p73">
            <a:extLst>
              <a:ext uri="{FF2B5EF4-FFF2-40B4-BE49-F238E27FC236}">
                <a16:creationId xmlns:a16="http://schemas.microsoft.com/office/drawing/2014/main" id="{28DFAD7E-A4C8-8C47-BFE2-3CF3014A6605}"/>
              </a:ext>
            </a:extLst>
          </p:cNvPr>
          <p:cNvGrpSpPr/>
          <p:nvPr/>
        </p:nvGrpSpPr>
        <p:grpSpPr>
          <a:xfrm>
            <a:off x="332656" y="4617053"/>
            <a:ext cx="258049" cy="276483"/>
            <a:chOff x="4149138" y="4121151"/>
            <a:chExt cx="344065" cy="368644"/>
          </a:xfrm>
          <a:solidFill>
            <a:srgbClr val="FF0000"/>
          </a:solidFill>
        </p:grpSpPr>
        <p:sp>
          <p:nvSpPr>
            <p:cNvPr id="55" name="Google Shape;9073;p73">
              <a:extLst>
                <a:ext uri="{FF2B5EF4-FFF2-40B4-BE49-F238E27FC236}">
                  <a16:creationId xmlns:a16="http://schemas.microsoft.com/office/drawing/2014/main" id="{7D2488C7-BB3A-3346-9002-5B470E9AF684}"/>
                </a:ext>
              </a:extLst>
            </p:cNvPr>
            <p:cNvSpPr/>
            <p:nvPr/>
          </p:nvSpPr>
          <p:spPr>
            <a:xfrm>
              <a:off x="4205853" y="4182724"/>
              <a:ext cx="225746" cy="307071"/>
            </a:xfrm>
            <a:custGeom>
              <a:avLst/>
              <a:gdLst/>
              <a:ahLst/>
              <a:cxnLst/>
              <a:rect l="l" t="t" r="r" b="b"/>
              <a:pathLst>
                <a:path w="7109" h="9670" extrusionOk="0">
                  <a:moveTo>
                    <a:pt x="3643" y="359"/>
                  </a:moveTo>
                  <a:cubicBezTo>
                    <a:pt x="4417" y="359"/>
                    <a:pt x="5132" y="645"/>
                    <a:pt x="5703" y="1157"/>
                  </a:cubicBezTo>
                  <a:cubicBezTo>
                    <a:pt x="6358" y="1752"/>
                    <a:pt x="6751" y="2597"/>
                    <a:pt x="6751" y="3478"/>
                  </a:cubicBezTo>
                  <a:cubicBezTo>
                    <a:pt x="6739" y="4074"/>
                    <a:pt x="6572" y="4669"/>
                    <a:pt x="6251" y="5157"/>
                  </a:cubicBezTo>
                  <a:cubicBezTo>
                    <a:pt x="5929" y="5645"/>
                    <a:pt x="5489" y="6038"/>
                    <a:pt x="4953" y="6288"/>
                  </a:cubicBezTo>
                  <a:cubicBezTo>
                    <a:pt x="4620" y="6431"/>
                    <a:pt x="4417" y="6776"/>
                    <a:pt x="4417" y="7146"/>
                  </a:cubicBezTo>
                  <a:lnTo>
                    <a:pt x="4417" y="7360"/>
                  </a:lnTo>
                  <a:lnTo>
                    <a:pt x="2834" y="7360"/>
                  </a:lnTo>
                  <a:lnTo>
                    <a:pt x="2834" y="7146"/>
                  </a:lnTo>
                  <a:cubicBezTo>
                    <a:pt x="2834" y="6776"/>
                    <a:pt x="2631" y="6455"/>
                    <a:pt x="2298" y="6288"/>
                  </a:cubicBezTo>
                  <a:cubicBezTo>
                    <a:pt x="1084" y="5705"/>
                    <a:pt x="381" y="4407"/>
                    <a:pt x="548" y="3074"/>
                  </a:cubicBezTo>
                  <a:cubicBezTo>
                    <a:pt x="726" y="1669"/>
                    <a:pt x="1869" y="526"/>
                    <a:pt x="3286" y="383"/>
                  </a:cubicBezTo>
                  <a:cubicBezTo>
                    <a:pt x="3405" y="359"/>
                    <a:pt x="3524" y="359"/>
                    <a:pt x="3643" y="359"/>
                  </a:cubicBezTo>
                  <a:close/>
                  <a:moveTo>
                    <a:pt x="4417" y="7729"/>
                  </a:moveTo>
                  <a:lnTo>
                    <a:pt x="4417" y="8324"/>
                  </a:lnTo>
                  <a:cubicBezTo>
                    <a:pt x="4417" y="8443"/>
                    <a:pt x="4322" y="8539"/>
                    <a:pt x="4203" y="8539"/>
                  </a:cubicBezTo>
                  <a:lnTo>
                    <a:pt x="3048" y="8539"/>
                  </a:lnTo>
                  <a:cubicBezTo>
                    <a:pt x="2929" y="8539"/>
                    <a:pt x="2834" y="8443"/>
                    <a:pt x="2834" y="8324"/>
                  </a:cubicBezTo>
                  <a:lnTo>
                    <a:pt x="2834" y="7729"/>
                  </a:lnTo>
                  <a:close/>
                  <a:moveTo>
                    <a:pt x="4024" y="8896"/>
                  </a:moveTo>
                  <a:lnTo>
                    <a:pt x="4024" y="9098"/>
                  </a:lnTo>
                  <a:cubicBezTo>
                    <a:pt x="4024" y="9217"/>
                    <a:pt x="3941" y="9313"/>
                    <a:pt x="3822" y="9313"/>
                  </a:cubicBezTo>
                  <a:lnTo>
                    <a:pt x="3429" y="9313"/>
                  </a:lnTo>
                  <a:cubicBezTo>
                    <a:pt x="3310" y="9313"/>
                    <a:pt x="3227" y="9217"/>
                    <a:pt x="3227" y="9098"/>
                  </a:cubicBezTo>
                  <a:lnTo>
                    <a:pt x="3227" y="8896"/>
                  </a:lnTo>
                  <a:close/>
                  <a:moveTo>
                    <a:pt x="3658" y="1"/>
                  </a:moveTo>
                  <a:cubicBezTo>
                    <a:pt x="3519" y="1"/>
                    <a:pt x="3379" y="9"/>
                    <a:pt x="3239" y="26"/>
                  </a:cubicBezTo>
                  <a:cubicBezTo>
                    <a:pt x="1667" y="204"/>
                    <a:pt x="381" y="1466"/>
                    <a:pt x="191" y="3026"/>
                  </a:cubicBezTo>
                  <a:cubicBezTo>
                    <a:pt x="0" y="4526"/>
                    <a:pt x="786" y="5979"/>
                    <a:pt x="2155" y="6610"/>
                  </a:cubicBezTo>
                  <a:cubicBezTo>
                    <a:pt x="2358" y="6705"/>
                    <a:pt x="2477" y="6931"/>
                    <a:pt x="2477" y="7146"/>
                  </a:cubicBezTo>
                  <a:lnTo>
                    <a:pt x="2477" y="8324"/>
                  </a:lnTo>
                  <a:cubicBezTo>
                    <a:pt x="2477" y="8574"/>
                    <a:pt x="2643" y="8789"/>
                    <a:pt x="2870" y="8860"/>
                  </a:cubicBezTo>
                  <a:lnTo>
                    <a:pt x="2870" y="9098"/>
                  </a:lnTo>
                  <a:cubicBezTo>
                    <a:pt x="2870" y="9408"/>
                    <a:pt x="3120" y="9670"/>
                    <a:pt x="3429" y="9670"/>
                  </a:cubicBezTo>
                  <a:lnTo>
                    <a:pt x="3822" y="9670"/>
                  </a:lnTo>
                  <a:cubicBezTo>
                    <a:pt x="4132" y="9670"/>
                    <a:pt x="4382" y="9408"/>
                    <a:pt x="4382" y="9098"/>
                  </a:cubicBezTo>
                  <a:lnTo>
                    <a:pt x="4382" y="8860"/>
                  </a:lnTo>
                  <a:cubicBezTo>
                    <a:pt x="4608" y="8789"/>
                    <a:pt x="4775" y="8574"/>
                    <a:pt x="4775" y="8324"/>
                  </a:cubicBezTo>
                  <a:lnTo>
                    <a:pt x="4775" y="7146"/>
                  </a:lnTo>
                  <a:cubicBezTo>
                    <a:pt x="4775" y="6931"/>
                    <a:pt x="4906" y="6717"/>
                    <a:pt x="5096" y="6610"/>
                  </a:cubicBezTo>
                  <a:cubicBezTo>
                    <a:pt x="5691" y="6336"/>
                    <a:pt x="6191" y="5895"/>
                    <a:pt x="6549" y="5348"/>
                  </a:cubicBezTo>
                  <a:cubicBezTo>
                    <a:pt x="6906" y="4788"/>
                    <a:pt x="7096" y="4133"/>
                    <a:pt x="7096" y="3455"/>
                  </a:cubicBezTo>
                  <a:cubicBezTo>
                    <a:pt x="7108" y="2490"/>
                    <a:pt x="6680" y="1538"/>
                    <a:pt x="5953" y="883"/>
                  </a:cubicBezTo>
                  <a:cubicBezTo>
                    <a:pt x="5309" y="310"/>
                    <a:pt x="4506" y="1"/>
                    <a:pt x="3658" y="1"/>
                  </a:cubicBezTo>
                  <a:close/>
                </a:path>
              </a:pathLst>
            </a:custGeom>
            <a:grpFill/>
            <a:ln>
              <a:solidFill>
                <a:srgbClr val="FF0000"/>
              </a:solidFill>
            </a:ln>
          </p:spPr>
          <p:txBody>
            <a:bodyPr spcFirstLastPara="1" wrap="square" lIns="68569" tIns="68569" rIns="68569" bIns="68569" anchor="ctr" anchorCtr="0">
              <a:noAutofit/>
            </a:bodyPr>
            <a:lstStyle/>
            <a:p>
              <a:endParaRPr sz="1350" b="1"/>
            </a:p>
          </p:txBody>
        </p:sp>
        <p:sp>
          <p:nvSpPr>
            <p:cNvPr id="56" name="Google Shape;9074;p73">
              <a:extLst>
                <a:ext uri="{FF2B5EF4-FFF2-40B4-BE49-F238E27FC236}">
                  <a16:creationId xmlns:a16="http://schemas.microsoft.com/office/drawing/2014/main" id="{74DD86CB-DC6A-C14B-97F6-BEA4975874DC}"/>
                </a:ext>
              </a:extLst>
            </p:cNvPr>
            <p:cNvSpPr/>
            <p:nvPr/>
          </p:nvSpPr>
          <p:spPr>
            <a:xfrm>
              <a:off x="4444777" y="4287484"/>
              <a:ext cx="48426" cy="11400"/>
            </a:xfrm>
            <a:custGeom>
              <a:avLst/>
              <a:gdLst/>
              <a:ahLst/>
              <a:cxnLst/>
              <a:rect l="l" t="t" r="r" b="b"/>
              <a:pathLst>
                <a:path w="1525" h="359" extrusionOk="0">
                  <a:moveTo>
                    <a:pt x="180" y="1"/>
                  </a:moveTo>
                  <a:cubicBezTo>
                    <a:pt x="72" y="1"/>
                    <a:pt x="1" y="72"/>
                    <a:pt x="1" y="179"/>
                  </a:cubicBezTo>
                  <a:cubicBezTo>
                    <a:pt x="1" y="275"/>
                    <a:pt x="72" y="358"/>
                    <a:pt x="180" y="358"/>
                  </a:cubicBezTo>
                  <a:lnTo>
                    <a:pt x="1346" y="358"/>
                  </a:lnTo>
                  <a:cubicBezTo>
                    <a:pt x="1442" y="358"/>
                    <a:pt x="1525" y="275"/>
                    <a:pt x="1525" y="179"/>
                  </a:cubicBezTo>
                  <a:cubicBezTo>
                    <a:pt x="1525" y="72"/>
                    <a:pt x="1430" y="1"/>
                    <a:pt x="1346" y="1"/>
                  </a:cubicBezTo>
                  <a:close/>
                </a:path>
              </a:pathLst>
            </a:custGeom>
            <a:grpFill/>
            <a:ln>
              <a:solidFill>
                <a:srgbClr val="FF0000"/>
              </a:solidFill>
            </a:ln>
          </p:spPr>
          <p:txBody>
            <a:bodyPr spcFirstLastPara="1" wrap="square" lIns="68569" tIns="68569" rIns="68569" bIns="68569" anchor="ctr" anchorCtr="0">
              <a:noAutofit/>
            </a:bodyPr>
            <a:lstStyle/>
            <a:p>
              <a:endParaRPr sz="1350" b="1"/>
            </a:p>
          </p:txBody>
        </p:sp>
        <p:sp>
          <p:nvSpPr>
            <p:cNvPr id="57" name="Google Shape;9075;p73">
              <a:extLst>
                <a:ext uri="{FF2B5EF4-FFF2-40B4-BE49-F238E27FC236}">
                  <a16:creationId xmlns:a16="http://schemas.microsoft.com/office/drawing/2014/main" id="{5C5B775B-5FC3-C64C-9909-D3C0EDE2E90A}"/>
                </a:ext>
              </a:extLst>
            </p:cNvPr>
            <p:cNvSpPr/>
            <p:nvPr/>
          </p:nvSpPr>
          <p:spPr>
            <a:xfrm>
              <a:off x="4149138" y="4287484"/>
              <a:ext cx="48426" cy="11400"/>
            </a:xfrm>
            <a:custGeom>
              <a:avLst/>
              <a:gdLst/>
              <a:ahLst/>
              <a:cxnLst/>
              <a:rect l="l" t="t" r="r" b="b"/>
              <a:pathLst>
                <a:path w="1525" h="359" extrusionOk="0">
                  <a:moveTo>
                    <a:pt x="179" y="1"/>
                  </a:moveTo>
                  <a:cubicBezTo>
                    <a:pt x="72" y="1"/>
                    <a:pt x="0" y="72"/>
                    <a:pt x="0" y="179"/>
                  </a:cubicBezTo>
                  <a:cubicBezTo>
                    <a:pt x="0" y="275"/>
                    <a:pt x="72" y="358"/>
                    <a:pt x="179" y="358"/>
                  </a:cubicBezTo>
                  <a:lnTo>
                    <a:pt x="1334" y="358"/>
                  </a:lnTo>
                  <a:cubicBezTo>
                    <a:pt x="1441" y="358"/>
                    <a:pt x="1512" y="275"/>
                    <a:pt x="1512" y="179"/>
                  </a:cubicBezTo>
                  <a:cubicBezTo>
                    <a:pt x="1524" y="72"/>
                    <a:pt x="1441" y="1"/>
                    <a:pt x="1334" y="1"/>
                  </a:cubicBezTo>
                  <a:close/>
                </a:path>
              </a:pathLst>
            </a:custGeom>
            <a:grpFill/>
            <a:ln>
              <a:solidFill>
                <a:srgbClr val="FF0000"/>
              </a:solidFill>
            </a:ln>
          </p:spPr>
          <p:txBody>
            <a:bodyPr spcFirstLastPara="1" wrap="square" lIns="68569" tIns="68569" rIns="68569" bIns="68569" anchor="ctr" anchorCtr="0">
              <a:noAutofit/>
            </a:bodyPr>
            <a:lstStyle/>
            <a:p>
              <a:endParaRPr sz="1350" b="1"/>
            </a:p>
          </p:txBody>
        </p:sp>
        <p:sp>
          <p:nvSpPr>
            <p:cNvPr id="58" name="Google Shape;9076;p73">
              <a:extLst>
                <a:ext uri="{FF2B5EF4-FFF2-40B4-BE49-F238E27FC236}">
                  <a16:creationId xmlns:a16="http://schemas.microsoft.com/office/drawing/2014/main" id="{8A8CE1C5-B567-C641-8AE7-B1B64B5C8F88}"/>
                </a:ext>
              </a:extLst>
            </p:cNvPr>
            <p:cNvSpPr/>
            <p:nvPr/>
          </p:nvSpPr>
          <p:spPr>
            <a:xfrm>
              <a:off x="4315471" y="4121151"/>
              <a:ext cx="11400" cy="48045"/>
            </a:xfrm>
            <a:custGeom>
              <a:avLst/>
              <a:gdLst/>
              <a:ahLst/>
              <a:cxnLst/>
              <a:rect l="l" t="t" r="r" b="b"/>
              <a:pathLst>
                <a:path w="359" h="1513" extrusionOk="0">
                  <a:moveTo>
                    <a:pt x="180" y="0"/>
                  </a:moveTo>
                  <a:cubicBezTo>
                    <a:pt x="72" y="0"/>
                    <a:pt x="1" y="72"/>
                    <a:pt x="1" y="179"/>
                  </a:cubicBezTo>
                  <a:lnTo>
                    <a:pt x="1" y="1334"/>
                  </a:lnTo>
                  <a:cubicBezTo>
                    <a:pt x="1" y="1441"/>
                    <a:pt x="72" y="1512"/>
                    <a:pt x="180" y="1512"/>
                  </a:cubicBezTo>
                  <a:cubicBezTo>
                    <a:pt x="275" y="1512"/>
                    <a:pt x="358" y="1441"/>
                    <a:pt x="358" y="1334"/>
                  </a:cubicBezTo>
                  <a:lnTo>
                    <a:pt x="358" y="179"/>
                  </a:lnTo>
                  <a:cubicBezTo>
                    <a:pt x="358" y="72"/>
                    <a:pt x="275" y="0"/>
                    <a:pt x="180" y="0"/>
                  </a:cubicBezTo>
                  <a:close/>
                </a:path>
              </a:pathLst>
            </a:custGeom>
            <a:grpFill/>
            <a:ln>
              <a:solidFill>
                <a:srgbClr val="FF0000"/>
              </a:solidFill>
            </a:ln>
          </p:spPr>
          <p:txBody>
            <a:bodyPr spcFirstLastPara="1" wrap="square" lIns="68569" tIns="68569" rIns="68569" bIns="68569" anchor="ctr" anchorCtr="0">
              <a:noAutofit/>
            </a:bodyPr>
            <a:lstStyle/>
            <a:p>
              <a:endParaRPr sz="1350" b="1"/>
            </a:p>
          </p:txBody>
        </p:sp>
        <p:sp>
          <p:nvSpPr>
            <p:cNvPr id="59" name="Google Shape;9077;p73">
              <a:extLst>
                <a:ext uri="{FF2B5EF4-FFF2-40B4-BE49-F238E27FC236}">
                  <a16:creationId xmlns:a16="http://schemas.microsoft.com/office/drawing/2014/main" id="{A976B307-544F-434F-9C7D-21C8B9ECB167}"/>
                </a:ext>
              </a:extLst>
            </p:cNvPr>
            <p:cNvSpPr/>
            <p:nvPr/>
          </p:nvSpPr>
          <p:spPr>
            <a:xfrm>
              <a:off x="4378632" y="4159575"/>
              <a:ext cx="22705" cy="27754"/>
            </a:xfrm>
            <a:custGeom>
              <a:avLst/>
              <a:gdLst/>
              <a:ahLst/>
              <a:cxnLst/>
              <a:rect l="l" t="t" r="r" b="b"/>
              <a:pathLst>
                <a:path w="715" h="874" extrusionOk="0">
                  <a:moveTo>
                    <a:pt x="513" y="0"/>
                  </a:moveTo>
                  <a:cubicBezTo>
                    <a:pt x="451" y="0"/>
                    <a:pt x="387" y="27"/>
                    <a:pt x="346" y="76"/>
                  </a:cubicBezTo>
                  <a:lnTo>
                    <a:pt x="48" y="588"/>
                  </a:lnTo>
                  <a:cubicBezTo>
                    <a:pt x="0" y="671"/>
                    <a:pt x="24" y="778"/>
                    <a:pt x="107" y="838"/>
                  </a:cubicBezTo>
                  <a:cubicBezTo>
                    <a:pt x="131" y="850"/>
                    <a:pt x="167" y="874"/>
                    <a:pt x="191" y="874"/>
                  </a:cubicBezTo>
                  <a:cubicBezTo>
                    <a:pt x="250" y="874"/>
                    <a:pt x="310" y="838"/>
                    <a:pt x="358" y="778"/>
                  </a:cubicBezTo>
                  <a:lnTo>
                    <a:pt x="655" y="278"/>
                  </a:lnTo>
                  <a:cubicBezTo>
                    <a:pt x="715" y="171"/>
                    <a:pt x="691" y="64"/>
                    <a:pt x="596" y="16"/>
                  </a:cubicBezTo>
                  <a:cubicBezTo>
                    <a:pt x="570" y="5"/>
                    <a:pt x="542" y="0"/>
                    <a:pt x="513" y="0"/>
                  </a:cubicBezTo>
                  <a:close/>
                </a:path>
              </a:pathLst>
            </a:custGeom>
            <a:grpFill/>
            <a:ln>
              <a:solidFill>
                <a:srgbClr val="FF0000"/>
              </a:solidFill>
            </a:ln>
          </p:spPr>
          <p:txBody>
            <a:bodyPr spcFirstLastPara="1" wrap="square" lIns="68569" tIns="68569" rIns="68569" bIns="68569" anchor="ctr" anchorCtr="0">
              <a:noAutofit/>
            </a:bodyPr>
            <a:lstStyle/>
            <a:p>
              <a:endParaRPr sz="1350" b="1"/>
            </a:p>
          </p:txBody>
        </p:sp>
        <p:sp>
          <p:nvSpPr>
            <p:cNvPr id="60" name="Google Shape;9078;p73">
              <a:extLst>
                <a:ext uri="{FF2B5EF4-FFF2-40B4-BE49-F238E27FC236}">
                  <a16:creationId xmlns:a16="http://schemas.microsoft.com/office/drawing/2014/main" id="{3CF73E83-E9F5-8E4E-B8C1-1093D39992B6}"/>
                </a:ext>
              </a:extLst>
            </p:cNvPr>
            <p:cNvSpPr/>
            <p:nvPr/>
          </p:nvSpPr>
          <p:spPr>
            <a:xfrm>
              <a:off x="4240243" y="4399103"/>
              <a:ext cx="22705" cy="27563"/>
            </a:xfrm>
            <a:custGeom>
              <a:avLst/>
              <a:gdLst/>
              <a:ahLst/>
              <a:cxnLst/>
              <a:rect l="l" t="t" r="r" b="b"/>
              <a:pathLst>
                <a:path w="715" h="868" extrusionOk="0">
                  <a:moveTo>
                    <a:pt x="507" y="0"/>
                  </a:moveTo>
                  <a:cubicBezTo>
                    <a:pt x="444" y="0"/>
                    <a:pt x="387" y="33"/>
                    <a:pt x="346" y="82"/>
                  </a:cubicBezTo>
                  <a:lnTo>
                    <a:pt x="48" y="594"/>
                  </a:lnTo>
                  <a:cubicBezTo>
                    <a:pt x="1" y="677"/>
                    <a:pt x="24" y="784"/>
                    <a:pt x="108" y="844"/>
                  </a:cubicBezTo>
                  <a:cubicBezTo>
                    <a:pt x="132" y="855"/>
                    <a:pt x="155" y="867"/>
                    <a:pt x="191" y="867"/>
                  </a:cubicBezTo>
                  <a:cubicBezTo>
                    <a:pt x="251" y="867"/>
                    <a:pt x="310" y="844"/>
                    <a:pt x="358" y="784"/>
                  </a:cubicBezTo>
                  <a:lnTo>
                    <a:pt x="655" y="272"/>
                  </a:lnTo>
                  <a:cubicBezTo>
                    <a:pt x="715" y="189"/>
                    <a:pt x="679" y="82"/>
                    <a:pt x="596" y="22"/>
                  </a:cubicBezTo>
                  <a:cubicBezTo>
                    <a:pt x="566" y="7"/>
                    <a:pt x="536" y="0"/>
                    <a:pt x="507" y="0"/>
                  </a:cubicBezTo>
                  <a:close/>
                </a:path>
              </a:pathLst>
            </a:custGeom>
            <a:grpFill/>
            <a:ln>
              <a:solidFill>
                <a:srgbClr val="FF0000"/>
              </a:solidFill>
            </a:ln>
          </p:spPr>
          <p:txBody>
            <a:bodyPr spcFirstLastPara="1" wrap="square" lIns="68569" tIns="68569" rIns="68569" bIns="68569" anchor="ctr" anchorCtr="0">
              <a:noAutofit/>
            </a:bodyPr>
            <a:lstStyle/>
            <a:p>
              <a:endParaRPr sz="1350" b="1"/>
            </a:p>
          </p:txBody>
        </p:sp>
        <p:sp>
          <p:nvSpPr>
            <p:cNvPr id="61" name="Google Shape;9079;p73">
              <a:extLst>
                <a:ext uri="{FF2B5EF4-FFF2-40B4-BE49-F238E27FC236}">
                  <a16:creationId xmlns:a16="http://schemas.microsoft.com/office/drawing/2014/main" id="{07384A1C-61A9-5042-9002-F27D1D1FE182}"/>
                </a:ext>
              </a:extLst>
            </p:cNvPr>
            <p:cNvSpPr/>
            <p:nvPr/>
          </p:nvSpPr>
          <p:spPr>
            <a:xfrm>
              <a:off x="4240243" y="4159130"/>
              <a:ext cx="22705" cy="28198"/>
            </a:xfrm>
            <a:custGeom>
              <a:avLst/>
              <a:gdLst/>
              <a:ahLst/>
              <a:cxnLst/>
              <a:rect l="l" t="t" r="r" b="b"/>
              <a:pathLst>
                <a:path w="715" h="888" extrusionOk="0">
                  <a:moveTo>
                    <a:pt x="213" y="1"/>
                  </a:moveTo>
                  <a:cubicBezTo>
                    <a:pt x="181" y="1"/>
                    <a:pt x="148" y="10"/>
                    <a:pt x="120" y="30"/>
                  </a:cubicBezTo>
                  <a:cubicBezTo>
                    <a:pt x="24" y="78"/>
                    <a:pt x="1" y="197"/>
                    <a:pt x="60" y="292"/>
                  </a:cubicBezTo>
                  <a:lnTo>
                    <a:pt x="358" y="792"/>
                  </a:lnTo>
                  <a:cubicBezTo>
                    <a:pt x="382" y="852"/>
                    <a:pt x="441" y="888"/>
                    <a:pt x="525" y="888"/>
                  </a:cubicBezTo>
                  <a:cubicBezTo>
                    <a:pt x="548" y="888"/>
                    <a:pt x="584" y="864"/>
                    <a:pt x="608" y="852"/>
                  </a:cubicBezTo>
                  <a:cubicBezTo>
                    <a:pt x="679" y="792"/>
                    <a:pt x="715" y="685"/>
                    <a:pt x="667" y="602"/>
                  </a:cubicBezTo>
                  <a:lnTo>
                    <a:pt x="370" y="90"/>
                  </a:lnTo>
                  <a:cubicBezTo>
                    <a:pt x="338" y="35"/>
                    <a:pt x="276" y="1"/>
                    <a:pt x="213" y="1"/>
                  </a:cubicBezTo>
                  <a:close/>
                </a:path>
              </a:pathLst>
            </a:custGeom>
            <a:grpFill/>
            <a:ln>
              <a:solidFill>
                <a:srgbClr val="FF0000"/>
              </a:solidFill>
            </a:ln>
          </p:spPr>
          <p:txBody>
            <a:bodyPr spcFirstLastPara="1" wrap="square" lIns="68569" tIns="68569" rIns="68569" bIns="68569" anchor="ctr" anchorCtr="0">
              <a:noAutofit/>
            </a:bodyPr>
            <a:lstStyle/>
            <a:p>
              <a:endParaRPr sz="1350" b="1"/>
            </a:p>
          </p:txBody>
        </p:sp>
        <p:sp>
          <p:nvSpPr>
            <p:cNvPr id="62" name="Google Shape;9080;p73">
              <a:extLst>
                <a:ext uri="{FF2B5EF4-FFF2-40B4-BE49-F238E27FC236}">
                  <a16:creationId xmlns:a16="http://schemas.microsoft.com/office/drawing/2014/main" id="{C7A0D55E-443E-9A43-994D-F2CBF0C086DA}"/>
                </a:ext>
              </a:extLst>
            </p:cNvPr>
            <p:cNvSpPr/>
            <p:nvPr/>
          </p:nvSpPr>
          <p:spPr>
            <a:xfrm>
              <a:off x="4378632" y="4399230"/>
              <a:ext cx="22705" cy="28198"/>
            </a:xfrm>
            <a:custGeom>
              <a:avLst/>
              <a:gdLst/>
              <a:ahLst/>
              <a:cxnLst/>
              <a:rect l="l" t="t" r="r" b="b"/>
              <a:pathLst>
                <a:path w="715" h="888" extrusionOk="0">
                  <a:moveTo>
                    <a:pt x="221" y="0"/>
                  </a:moveTo>
                  <a:cubicBezTo>
                    <a:pt x="187" y="0"/>
                    <a:pt x="152" y="10"/>
                    <a:pt x="119" y="30"/>
                  </a:cubicBezTo>
                  <a:cubicBezTo>
                    <a:pt x="24" y="78"/>
                    <a:pt x="0" y="197"/>
                    <a:pt x="60" y="292"/>
                  </a:cubicBezTo>
                  <a:lnTo>
                    <a:pt x="358" y="792"/>
                  </a:lnTo>
                  <a:cubicBezTo>
                    <a:pt x="393" y="851"/>
                    <a:pt x="453" y="887"/>
                    <a:pt x="524" y="887"/>
                  </a:cubicBezTo>
                  <a:cubicBezTo>
                    <a:pt x="548" y="887"/>
                    <a:pt x="584" y="863"/>
                    <a:pt x="608" y="851"/>
                  </a:cubicBezTo>
                  <a:cubicBezTo>
                    <a:pt x="691" y="792"/>
                    <a:pt x="715" y="673"/>
                    <a:pt x="667" y="601"/>
                  </a:cubicBezTo>
                  <a:lnTo>
                    <a:pt x="369" y="89"/>
                  </a:lnTo>
                  <a:cubicBezTo>
                    <a:pt x="346" y="35"/>
                    <a:pt x="286" y="0"/>
                    <a:pt x="221" y="0"/>
                  </a:cubicBezTo>
                  <a:close/>
                </a:path>
              </a:pathLst>
            </a:custGeom>
            <a:grpFill/>
            <a:ln>
              <a:solidFill>
                <a:srgbClr val="FF0000"/>
              </a:solidFill>
            </a:ln>
          </p:spPr>
          <p:txBody>
            <a:bodyPr spcFirstLastPara="1" wrap="square" lIns="68569" tIns="68569" rIns="68569" bIns="68569" anchor="ctr" anchorCtr="0">
              <a:noAutofit/>
            </a:bodyPr>
            <a:lstStyle/>
            <a:p>
              <a:endParaRPr sz="1350" b="1"/>
            </a:p>
          </p:txBody>
        </p:sp>
        <p:sp>
          <p:nvSpPr>
            <p:cNvPr id="64" name="Google Shape;9081;p73">
              <a:extLst>
                <a:ext uri="{FF2B5EF4-FFF2-40B4-BE49-F238E27FC236}">
                  <a16:creationId xmlns:a16="http://schemas.microsoft.com/office/drawing/2014/main" id="{53F8E66C-0FF9-D240-B185-D2C7D97B2361}"/>
                </a:ext>
              </a:extLst>
            </p:cNvPr>
            <p:cNvSpPr/>
            <p:nvPr/>
          </p:nvSpPr>
          <p:spPr>
            <a:xfrm>
              <a:off x="4426264" y="4351851"/>
              <a:ext cx="29532" cy="21117"/>
            </a:xfrm>
            <a:custGeom>
              <a:avLst/>
              <a:gdLst/>
              <a:ahLst/>
              <a:cxnLst/>
              <a:rect l="l" t="t" r="r" b="b"/>
              <a:pathLst>
                <a:path w="930" h="665" extrusionOk="0">
                  <a:moveTo>
                    <a:pt x="215" y="0"/>
                  </a:moveTo>
                  <a:cubicBezTo>
                    <a:pt x="152" y="0"/>
                    <a:pt x="89" y="32"/>
                    <a:pt x="48" y="81"/>
                  </a:cubicBezTo>
                  <a:cubicBezTo>
                    <a:pt x="1" y="177"/>
                    <a:pt x="36" y="272"/>
                    <a:pt x="108" y="331"/>
                  </a:cubicBezTo>
                  <a:lnTo>
                    <a:pt x="608" y="629"/>
                  </a:lnTo>
                  <a:cubicBezTo>
                    <a:pt x="643" y="653"/>
                    <a:pt x="667" y="665"/>
                    <a:pt x="703" y="665"/>
                  </a:cubicBezTo>
                  <a:cubicBezTo>
                    <a:pt x="763" y="665"/>
                    <a:pt x="822" y="629"/>
                    <a:pt x="870" y="569"/>
                  </a:cubicBezTo>
                  <a:cubicBezTo>
                    <a:pt x="929" y="486"/>
                    <a:pt x="893" y="367"/>
                    <a:pt x="810" y="319"/>
                  </a:cubicBezTo>
                  <a:lnTo>
                    <a:pt x="298" y="22"/>
                  </a:lnTo>
                  <a:cubicBezTo>
                    <a:pt x="272" y="7"/>
                    <a:pt x="244" y="0"/>
                    <a:pt x="215" y="0"/>
                  </a:cubicBezTo>
                  <a:close/>
                </a:path>
              </a:pathLst>
            </a:custGeom>
            <a:grpFill/>
            <a:ln>
              <a:solidFill>
                <a:srgbClr val="FF0000"/>
              </a:solidFill>
            </a:ln>
          </p:spPr>
          <p:txBody>
            <a:bodyPr spcFirstLastPara="1" wrap="square" lIns="68569" tIns="68569" rIns="68569" bIns="68569" anchor="ctr" anchorCtr="0">
              <a:noAutofit/>
            </a:bodyPr>
            <a:lstStyle/>
            <a:p>
              <a:endParaRPr sz="1350" b="1"/>
            </a:p>
          </p:txBody>
        </p:sp>
        <p:sp>
          <p:nvSpPr>
            <p:cNvPr id="65" name="Google Shape;9082;p73">
              <a:extLst>
                <a:ext uri="{FF2B5EF4-FFF2-40B4-BE49-F238E27FC236}">
                  <a16:creationId xmlns:a16="http://schemas.microsoft.com/office/drawing/2014/main" id="{8DEED3BA-1570-C048-B931-DBD7B596737B}"/>
                </a:ext>
              </a:extLst>
            </p:cNvPr>
            <p:cNvSpPr/>
            <p:nvPr/>
          </p:nvSpPr>
          <p:spPr>
            <a:xfrm>
              <a:off x="4186196" y="4213463"/>
              <a:ext cx="29500" cy="21117"/>
            </a:xfrm>
            <a:custGeom>
              <a:avLst/>
              <a:gdLst/>
              <a:ahLst/>
              <a:cxnLst/>
              <a:rect l="l" t="t" r="r" b="b"/>
              <a:pathLst>
                <a:path w="929" h="665" extrusionOk="0">
                  <a:moveTo>
                    <a:pt x="214" y="0"/>
                  </a:moveTo>
                  <a:cubicBezTo>
                    <a:pt x="152" y="0"/>
                    <a:pt x="89" y="33"/>
                    <a:pt x="48" y="82"/>
                  </a:cubicBezTo>
                  <a:cubicBezTo>
                    <a:pt x="0" y="165"/>
                    <a:pt x="36" y="272"/>
                    <a:pt x="107" y="332"/>
                  </a:cubicBezTo>
                  <a:lnTo>
                    <a:pt x="619" y="629"/>
                  </a:lnTo>
                  <a:cubicBezTo>
                    <a:pt x="643" y="641"/>
                    <a:pt x="667" y="665"/>
                    <a:pt x="703" y="665"/>
                  </a:cubicBezTo>
                  <a:cubicBezTo>
                    <a:pt x="762" y="665"/>
                    <a:pt x="822" y="629"/>
                    <a:pt x="869" y="570"/>
                  </a:cubicBezTo>
                  <a:cubicBezTo>
                    <a:pt x="929" y="463"/>
                    <a:pt x="893" y="367"/>
                    <a:pt x="810" y="320"/>
                  </a:cubicBezTo>
                  <a:lnTo>
                    <a:pt x="298" y="22"/>
                  </a:lnTo>
                  <a:cubicBezTo>
                    <a:pt x="272" y="7"/>
                    <a:pt x="243" y="0"/>
                    <a:pt x="214" y="0"/>
                  </a:cubicBezTo>
                  <a:close/>
                </a:path>
              </a:pathLst>
            </a:custGeom>
            <a:grpFill/>
            <a:ln>
              <a:solidFill>
                <a:srgbClr val="FF0000"/>
              </a:solidFill>
            </a:ln>
          </p:spPr>
          <p:txBody>
            <a:bodyPr spcFirstLastPara="1" wrap="square" lIns="68569" tIns="68569" rIns="68569" bIns="68569" anchor="ctr" anchorCtr="0">
              <a:noAutofit/>
            </a:bodyPr>
            <a:lstStyle/>
            <a:p>
              <a:endParaRPr sz="1350" b="1"/>
            </a:p>
          </p:txBody>
        </p:sp>
        <p:sp>
          <p:nvSpPr>
            <p:cNvPr id="66" name="Google Shape;9083;p73">
              <a:extLst>
                <a:ext uri="{FF2B5EF4-FFF2-40B4-BE49-F238E27FC236}">
                  <a16:creationId xmlns:a16="http://schemas.microsoft.com/office/drawing/2014/main" id="{D17A0737-5A64-E046-AFFA-43E47EE26935}"/>
                </a:ext>
              </a:extLst>
            </p:cNvPr>
            <p:cNvSpPr/>
            <p:nvPr/>
          </p:nvSpPr>
          <p:spPr>
            <a:xfrm>
              <a:off x="4425883" y="4213590"/>
              <a:ext cx="29913" cy="21371"/>
            </a:xfrm>
            <a:custGeom>
              <a:avLst/>
              <a:gdLst/>
              <a:ahLst/>
              <a:cxnLst/>
              <a:rect l="l" t="t" r="r" b="b"/>
              <a:pathLst>
                <a:path w="942" h="673" extrusionOk="0">
                  <a:moveTo>
                    <a:pt x="725" y="0"/>
                  </a:moveTo>
                  <a:cubicBezTo>
                    <a:pt x="693" y="0"/>
                    <a:pt x="660" y="10"/>
                    <a:pt x="632" y="30"/>
                  </a:cubicBezTo>
                  <a:lnTo>
                    <a:pt x="120" y="328"/>
                  </a:lnTo>
                  <a:cubicBezTo>
                    <a:pt x="36" y="375"/>
                    <a:pt x="1" y="494"/>
                    <a:pt x="60" y="578"/>
                  </a:cubicBezTo>
                  <a:cubicBezTo>
                    <a:pt x="96" y="637"/>
                    <a:pt x="155" y="673"/>
                    <a:pt x="227" y="673"/>
                  </a:cubicBezTo>
                  <a:cubicBezTo>
                    <a:pt x="251" y="673"/>
                    <a:pt x="286" y="661"/>
                    <a:pt x="310" y="637"/>
                  </a:cubicBezTo>
                  <a:lnTo>
                    <a:pt x="822" y="340"/>
                  </a:lnTo>
                  <a:cubicBezTo>
                    <a:pt x="905" y="280"/>
                    <a:pt x="941" y="161"/>
                    <a:pt x="882" y="89"/>
                  </a:cubicBezTo>
                  <a:cubicBezTo>
                    <a:pt x="850" y="35"/>
                    <a:pt x="788" y="0"/>
                    <a:pt x="725" y="0"/>
                  </a:cubicBezTo>
                  <a:close/>
                </a:path>
              </a:pathLst>
            </a:custGeom>
            <a:grpFill/>
            <a:ln>
              <a:solidFill>
                <a:srgbClr val="FF0000"/>
              </a:solidFill>
            </a:ln>
          </p:spPr>
          <p:txBody>
            <a:bodyPr spcFirstLastPara="1" wrap="square" lIns="68569" tIns="68569" rIns="68569" bIns="68569" anchor="ctr" anchorCtr="0">
              <a:noAutofit/>
            </a:bodyPr>
            <a:lstStyle/>
            <a:p>
              <a:endParaRPr sz="1350" b="1"/>
            </a:p>
          </p:txBody>
        </p:sp>
        <p:sp>
          <p:nvSpPr>
            <p:cNvPr id="67" name="Google Shape;9084;p73">
              <a:extLst>
                <a:ext uri="{FF2B5EF4-FFF2-40B4-BE49-F238E27FC236}">
                  <a16:creationId xmlns:a16="http://schemas.microsoft.com/office/drawing/2014/main" id="{86FECB31-DC42-A34E-85ED-D12F28FE2123}"/>
                </a:ext>
              </a:extLst>
            </p:cNvPr>
            <p:cNvSpPr/>
            <p:nvPr/>
          </p:nvSpPr>
          <p:spPr>
            <a:xfrm>
              <a:off x="4186196" y="4351978"/>
              <a:ext cx="29500" cy="21371"/>
            </a:xfrm>
            <a:custGeom>
              <a:avLst/>
              <a:gdLst/>
              <a:ahLst/>
              <a:cxnLst/>
              <a:rect l="l" t="t" r="r" b="b"/>
              <a:pathLst>
                <a:path w="929" h="673" extrusionOk="0">
                  <a:moveTo>
                    <a:pt x="725" y="0"/>
                  </a:moveTo>
                  <a:cubicBezTo>
                    <a:pt x="692" y="0"/>
                    <a:pt x="660" y="9"/>
                    <a:pt x="631" y="30"/>
                  </a:cubicBezTo>
                  <a:lnTo>
                    <a:pt x="119" y="327"/>
                  </a:lnTo>
                  <a:cubicBezTo>
                    <a:pt x="36" y="375"/>
                    <a:pt x="0" y="494"/>
                    <a:pt x="60" y="589"/>
                  </a:cubicBezTo>
                  <a:cubicBezTo>
                    <a:pt x="95" y="649"/>
                    <a:pt x="155" y="673"/>
                    <a:pt x="226" y="673"/>
                  </a:cubicBezTo>
                  <a:cubicBezTo>
                    <a:pt x="262" y="673"/>
                    <a:pt x="286" y="661"/>
                    <a:pt x="322" y="649"/>
                  </a:cubicBezTo>
                  <a:lnTo>
                    <a:pt x="822" y="351"/>
                  </a:lnTo>
                  <a:cubicBezTo>
                    <a:pt x="893" y="292"/>
                    <a:pt x="929" y="173"/>
                    <a:pt x="881" y="89"/>
                  </a:cubicBezTo>
                  <a:cubicBezTo>
                    <a:pt x="850" y="34"/>
                    <a:pt x="787" y="0"/>
                    <a:pt x="725" y="0"/>
                  </a:cubicBezTo>
                  <a:close/>
                </a:path>
              </a:pathLst>
            </a:custGeom>
            <a:grpFill/>
            <a:ln>
              <a:solidFill>
                <a:srgbClr val="FF0000"/>
              </a:solidFill>
            </a:ln>
          </p:spPr>
          <p:txBody>
            <a:bodyPr spcFirstLastPara="1" wrap="square" lIns="68569" tIns="68569" rIns="68569" bIns="68569" anchor="ctr" anchorCtr="0">
              <a:noAutofit/>
            </a:bodyPr>
            <a:lstStyle/>
            <a:p>
              <a:endParaRPr sz="1350" b="1"/>
            </a:p>
          </p:txBody>
        </p:sp>
      </p:grpSp>
      <p:sp>
        <p:nvSpPr>
          <p:cNvPr id="90" name="正方形/長方形 89">
            <a:extLst>
              <a:ext uri="{FF2B5EF4-FFF2-40B4-BE49-F238E27FC236}">
                <a16:creationId xmlns:a16="http://schemas.microsoft.com/office/drawing/2014/main" id="{8380B08D-3E9D-DC4D-A6C3-CDACF2D2CF6C}"/>
              </a:ext>
            </a:extLst>
          </p:cNvPr>
          <p:cNvSpPr/>
          <p:nvPr/>
        </p:nvSpPr>
        <p:spPr bwMode="auto">
          <a:xfrm>
            <a:off x="5466212" y="4194186"/>
            <a:ext cx="1629948" cy="337500"/>
          </a:xfrm>
          <a:prstGeom prst="rect">
            <a:avLst/>
          </a:prstGeom>
          <a:solidFill>
            <a:srgbClr val="001F5F">
              <a:alpha val="67000"/>
            </a:srgbClr>
          </a:solid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68580" tIns="34290" rIns="68580" bIns="34290" numCol="1" rtlCol="0" anchor="ctr" anchorCtr="0" compatLnSpc="1">
            <a:prstTxWarp prst="textNoShape">
              <a:avLst/>
            </a:prstTxWarp>
          </a:bodyPr>
          <a:lstStyle/>
          <a:p>
            <a:pPr algn="ctr"/>
            <a:r>
              <a:rPr lang="ja-JP" altLang="en-US" sz="1400" b="1">
                <a:solidFill>
                  <a:schemeClr val="bg1"/>
                </a:solidFill>
                <a:latin typeface="Yu Gothic" panose="020B0400000000000000" pitchFamily="34" charset="-128"/>
                <a:ea typeface="Yu Gothic" panose="020B0400000000000000" pitchFamily="34" charset="-128"/>
              </a:rPr>
              <a:t>法</a:t>
            </a:r>
            <a:r>
              <a:rPr lang="en-US" altLang="ja-JP" sz="1400" b="1" dirty="0">
                <a:solidFill>
                  <a:schemeClr val="bg1"/>
                </a:solidFill>
                <a:latin typeface="Yu Gothic" panose="020B0400000000000000" pitchFamily="34" charset="-128"/>
                <a:ea typeface="Yu Gothic" panose="020B0400000000000000" pitchFamily="34" charset="-128"/>
              </a:rPr>
              <a:t>4</a:t>
            </a:r>
            <a:r>
              <a:rPr lang="ja-JP" altLang="en-US" sz="1400" b="1">
                <a:solidFill>
                  <a:schemeClr val="bg1"/>
                </a:solidFill>
                <a:latin typeface="Yu Gothic" panose="020B0400000000000000" pitchFamily="34" charset="-128"/>
                <a:ea typeface="Yu Gothic" panose="020B0400000000000000" pitchFamily="34" charset="-128"/>
              </a:rPr>
              <a:t>条②</a:t>
            </a:r>
            <a:endParaRPr lang="ja-JP" altLang="en-US" sz="1400" b="1" dirty="0">
              <a:solidFill>
                <a:schemeClr val="bg1"/>
              </a:solidFill>
              <a:latin typeface="Yu Gothic" panose="020B0400000000000000" pitchFamily="34" charset="-128"/>
              <a:ea typeface="Yu Gothic" panose="020B0400000000000000" pitchFamily="34" charset="-128"/>
            </a:endParaRPr>
          </a:p>
        </p:txBody>
      </p:sp>
      <p:sp>
        <p:nvSpPr>
          <p:cNvPr id="91" name="正方形/長方形 90">
            <a:extLst>
              <a:ext uri="{FF2B5EF4-FFF2-40B4-BE49-F238E27FC236}">
                <a16:creationId xmlns:a16="http://schemas.microsoft.com/office/drawing/2014/main" id="{22058FAD-D60E-CA4E-ADF5-9BD13419BC48}"/>
              </a:ext>
            </a:extLst>
          </p:cNvPr>
          <p:cNvSpPr/>
          <p:nvPr/>
        </p:nvSpPr>
        <p:spPr bwMode="auto">
          <a:xfrm>
            <a:off x="2007249" y="4194186"/>
            <a:ext cx="1620000" cy="337500"/>
          </a:xfrm>
          <a:prstGeom prst="rect">
            <a:avLst/>
          </a:prstGeom>
          <a:solidFill>
            <a:srgbClr val="001F5F">
              <a:alpha val="67000"/>
            </a:srgbClr>
          </a:solid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68580" tIns="34290" rIns="68580" bIns="34290" numCol="1" rtlCol="0" anchor="ctr" anchorCtr="0" compatLnSpc="1">
            <a:prstTxWarp prst="textNoShape">
              <a:avLst/>
            </a:prstTxWarp>
          </a:bodyPr>
          <a:lstStyle/>
          <a:p>
            <a:pPr algn="ctr"/>
            <a:r>
              <a:rPr lang="ja-JP" altLang="en-US" sz="1400" b="1">
                <a:solidFill>
                  <a:schemeClr val="bg1"/>
                </a:solidFill>
                <a:latin typeface="Yu Gothic" panose="020B0400000000000000" pitchFamily="34" charset="-128"/>
                <a:ea typeface="Yu Gothic" panose="020B0400000000000000" pitchFamily="34" charset="-128"/>
              </a:rPr>
              <a:t>法</a:t>
            </a:r>
            <a:r>
              <a:rPr lang="en-US" altLang="ja-JP" sz="1400" b="1" dirty="0">
                <a:solidFill>
                  <a:schemeClr val="bg1"/>
                </a:solidFill>
                <a:latin typeface="Yu Gothic" panose="020B0400000000000000" pitchFamily="34" charset="-128"/>
                <a:ea typeface="Yu Gothic" panose="020B0400000000000000" pitchFamily="34" charset="-128"/>
              </a:rPr>
              <a:t>4</a:t>
            </a:r>
            <a:r>
              <a:rPr lang="ja-JP" altLang="en-US" sz="1400" b="1">
                <a:solidFill>
                  <a:schemeClr val="bg1"/>
                </a:solidFill>
                <a:latin typeface="Yu Gothic" panose="020B0400000000000000" pitchFamily="34" charset="-128"/>
                <a:ea typeface="Yu Gothic" panose="020B0400000000000000" pitchFamily="34" charset="-128"/>
              </a:rPr>
              <a:t>条③</a:t>
            </a:r>
            <a:endParaRPr lang="ja-JP" altLang="en-US" sz="1400" b="1" dirty="0">
              <a:solidFill>
                <a:schemeClr val="bg1"/>
              </a:solidFill>
              <a:latin typeface="Yu Gothic" panose="020B0400000000000000" pitchFamily="34" charset="-128"/>
              <a:ea typeface="Yu Gothic" panose="020B0400000000000000" pitchFamily="34" charset="-128"/>
            </a:endParaRPr>
          </a:p>
        </p:txBody>
      </p:sp>
      <p:sp>
        <p:nvSpPr>
          <p:cNvPr id="92" name="コンテンツ プレースホルダー 3">
            <a:extLst>
              <a:ext uri="{FF2B5EF4-FFF2-40B4-BE49-F238E27FC236}">
                <a16:creationId xmlns:a16="http://schemas.microsoft.com/office/drawing/2014/main" id="{365632CA-D006-DC40-B74D-13C647E6B77F}"/>
              </a:ext>
            </a:extLst>
          </p:cNvPr>
          <p:cNvSpPr txBox="1">
            <a:spLocks/>
          </p:cNvSpPr>
          <p:nvPr/>
        </p:nvSpPr>
        <p:spPr bwMode="auto">
          <a:xfrm>
            <a:off x="382080" y="807407"/>
            <a:ext cx="8968867" cy="768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7500" tIns="34290" rIns="68580" bIns="34290" numCol="1" anchor="t" anchorCtr="0" compatLnSpc="1">
            <a:prstTxWarp prst="textNoShape">
              <a:avLst/>
            </a:prstTxWarp>
          </a:bodyPr>
          <a:lstStyle>
            <a:lvl1pPr marL="0" indent="0" algn="l" rtl="0" eaLnBrk="0" fontAlgn="base" hangingPunct="0">
              <a:spcBef>
                <a:spcPct val="20000"/>
              </a:spcBef>
              <a:spcAft>
                <a:spcPct val="0"/>
              </a:spcAft>
              <a:buClr>
                <a:schemeClr val="bg1"/>
              </a:buClr>
              <a:buFont typeface="Arial" pitchFamily="34" charset="0"/>
              <a:buChar char="•"/>
              <a:defRPr kumimoji="1" sz="14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marL="265107" indent="-179384" algn="l" rtl="0" eaLnBrk="0" fontAlgn="base" hangingPunct="0">
              <a:spcBef>
                <a:spcPct val="20000"/>
              </a:spcBef>
              <a:spcAft>
                <a:spcPct val="0"/>
              </a:spcAft>
              <a:buClr>
                <a:srgbClr val="B60005"/>
              </a:buClr>
              <a:buFont typeface="Arial" pitchFamily="34" charset="0"/>
              <a:buChar char="•"/>
              <a:defRPr kumimoji="1" sz="14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2pPr>
            <a:lvl3pPr marL="442902" indent="-179384" algn="l" rtl="0" eaLnBrk="0" fontAlgn="base" hangingPunct="0">
              <a:spcBef>
                <a:spcPct val="20000"/>
              </a:spcBef>
              <a:spcAft>
                <a:spcPct val="0"/>
              </a:spcAft>
              <a:buClr>
                <a:srgbClr val="B60005"/>
              </a:buClr>
              <a:buFont typeface="Arial" pitchFamily="34" charset="0"/>
              <a:buChar char="̵"/>
              <a:defRPr kumimoji="1" sz="14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3pPr>
            <a:lvl4pPr marL="623872" indent="-179384" algn="l" rtl="0" eaLnBrk="0" fontAlgn="base" hangingPunct="0">
              <a:spcBef>
                <a:spcPct val="20000"/>
              </a:spcBef>
              <a:spcAft>
                <a:spcPct val="0"/>
              </a:spcAft>
              <a:buClr>
                <a:srgbClr val="B60005"/>
              </a:buClr>
              <a:buFont typeface="Wingdings" pitchFamily="2" charset="2"/>
              <a:buChar char="Ø"/>
              <a:defRPr kumimoji="1" sz="14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4pPr>
            <a:lvl5pPr marL="812780" indent="-179384" algn="l" defTabSz="714357" rtl="0" eaLnBrk="0" fontAlgn="base" hangingPunct="0">
              <a:spcBef>
                <a:spcPct val="20000"/>
              </a:spcBef>
              <a:spcAft>
                <a:spcPct val="0"/>
              </a:spcAft>
              <a:buClr>
                <a:srgbClr val="B60005"/>
              </a:buClr>
              <a:buFont typeface="Wingdings" pitchFamily="2" charset="2"/>
              <a:buChar char="p"/>
              <a:defRPr kumimoji="1" sz="14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537" indent="-228594"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6pPr>
            <a:lvl7pPr marL="2971726" indent="-228594"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7pPr>
            <a:lvl8pPr marL="3428914" indent="-228594"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8pPr>
            <a:lvl9pPr marL="3886103" indent="-228594"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9pPr>
          </a:lstStyle>
          <a:p>
            <a:pPr marL="214313" indent="-214313">
              <a:buClr>
                <a:schemeClr val="tx1">
                  <a:lumMod val="75000"/>
                  <a:lumOff val="25000"/>
                </a:schemeClr>
              </a:buClr>
              <a:buFont typeface="Wingdings" panose="05000000000000000000" pitchFamily="2" charset="2"/>
              <a:buChar char="n"/>
            </a:pPr>
            <a:r>
              <a:rPr lang="ja-JP" altLang="en-US" sz="1500" b="1" kern="0">
                <a:solidFill>
                  <a:srgbClr val="EEBB02"/>
                </a:solidFill>
                <a:latin typeface="Yu Gothic" panose="020B0400000000000000" pitchFamily="34" charset="-128"/>
                <a:ea typeface="Yu Gothic" panose="020B0400000000000000" pitchFamily="34" charset="-128"/>
              </a:rPr>
              <a:t>電子取引</a:t>
            </a:r>
            <a:r>
              <a:rPr lang="ja-JP" altLang="en-US" sz="1500" kern="0">
                <a:latin typeface="Yu Gothic" panose="020B0400000000000000" pitchFamily="34" charset="-128"/>
                <a:ea typeface="Yu Gothic" panose="020B0400000000000000" pitchFamily="34" charset="-128"/>
              </a:rPr>
              <a:t>については、</a:t>
            </a:r>
            <a:r>
              <a:rPr lang="ja-JP" altLang="en-US" sz="1500" b="1" kern="0">
                <a:solidFill>
                  <a:srgbClr val="EEBB02"/>
                </a:solidFill>
                <a:latin typeface="Yu Gothic" panose="020B0400000000000000" pitchFamily="34" charset="-128"/>
                <a:ea typeface="Yu Gothic" panose="020B0400000000000000" pitchFamily="34" charset="-128"/>
              </a:rPr>
              <a:t>原則電子保存が義務付けられました</a:t>
            </a:r>
            <a:r>
              <a:rPr lang="ja-JP" altLang="en-US" sz="1500" kern="0">
                <a:latin typeface="Yu Gothic" panose="020B0400000000000000" pitchFamily="34" charset="-128"/>
                <a:ea typeface="Yu Gothic" panose="020B0400000000000000" pitchFamily="34" charset="-128"/>
              </a:rPr>
              <a:t>。（経過措置あり）</a:t>
            </a:r>
            <a:endParaRPr lang="en-US" altLang="ja-JP" sz="1500" kern="0" dirty="0">
              <a:latin typeface="Yu Gothic" panose="020B0400000000000000" pitchFamily="34" charset="-128"/>
              <a:ea typeface="Yu Gothic" panose="020B0400000000000000" pitchFamily="34" charset="-128"/>
            </a:endParaRPr>
          </a:p>
        </p:txBody>
      </p:sp>
      <p:sp>
        <p:nvSpPr>
          <p:cNvPr id="88" name="四角形吹き出し 87">
            <a:extLst>
              <a:ext uri="{FF2B5EF4-FFF2-40B4-BE49-F238E27FC236}">
                <a16:creationId xmlns:a16="http://schemas.microsoft.com/office/drawing/2014/main" id="{00BFA79D-A193-1547-87A9-5B38BDBD7798}"/>
              </a:ext>
            </a:extLst>
          </p:cNvPr>
          <p:cNvSpPr/>
          <p:nvPr/>
        </p:nvSpPr>
        <p:spPr bwMode="auto">
          <a:xfrm>
            <a:off x="483710" y="5620600"/>
            <a:ext cx="2039139" cy="686407"/>
          </a:xfrm>
          <a:prstGeom prst="wedgeRectCallout">
            <a:avLst>
              <a:gd name="adj1" fmla="val -22098"/>
              <a:gd name="adj2" fmla="val -116745"/>
            </a:avLst>
          </a:prstGeom>
          <a:solidFill>
            <a:srgbClr val="C00000"/>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altLang="ja-JP" sz="1200" b="1" i="0" u="none" strike="noStrike" cap="none" normalizeH="0" baseline="0" dirty="0">
                <a:ln>
                  <a:noFill/>
                </a:ln>
                <a:solidFill>
                  <a:schemeClr val="bg1"/>
                </a:solidFill>
                <a:effectLst/>
                <a:latin typeface="Yu Gothic" panose="020B0400000000000000" pitchFamily="34" charset="-128"/>
                <a:ea typeface="Yu Gothic" panose="020B0400000000000000" pitchFamily="34" charset="-128"/>
              </a:rPr>
              <a:t>【</a:t>
            </a:r>
            <a:r>
              <a:rPr kumimoji="1" lang="ja-JP" altLang="en-US" sz="1200" b="1" i="0" u="none" strike="noStrike" cap="none" normalizeH="0" baseline="0">
                <a:ln>
                  <a:noFill/>
                </a:ln>
                <a:solidFill>
                  <a:schemeClr val="bg1"/>
                </a:solidFill>
                <a:effectLst/>
                <a:latin typeface="Yu Gothic" panose="020B0400000000000000" pitchFamily="34" charset="-128"/>
                <a:ea typeface="Yu Gothic" panose="020B0400000000000000" pitchFamily="34" charset="-128"/>
              </a:rPr>
              <a:t>経過措置</a:t>
            </a:r>
            <a:r>
              <a:rPr kumimoji="1" lang="en-US" altLang="ja-JP" sz="1200" b="1" i="0" u="none" strike="noStrike" cap="none" normalizeH="0" baseline="0" dirty="0">
                <a:ln>
                  <a:noFill/>
                </a:ln>
                <a:solidFill>
                  <a:schemeClr val="bg1"/>
                </a:solidFill>
                <a:effectLst/>
                <a:latin typeface="Yu Gothic" panose="020B0400000000000000" pitchFamily="34" charset="-128"/>
                <a:ea typeface="Yu Gothic" panose="020B0400000000000000" pitchFamily="34" charset="-128"/>
              </a:rPr>
              <a:t>】</a:t>
            </a:r>
            <a:br>
              <a:rPr kumimoji="1" lang="en-US" altLang="ja-JP" sz="1200" b="1" i="0" u="none" strike="noStrike" cap="none" normalizeH="0" baseline="0" dirty="0">
                <a:ln>
                  <a:noFill/>
                </a:ln>
                <a:solidFill>
                  <a:schemeClr val="bg1"/>
                </a:solidFill>
                <a:effectLst/>
                <a:latin typeface="Yu Gothic" panose="020B0400000000000000" pitchFamily="34" charset="-128"/>
                <a:ea typeface="Yu Gothic" panose="020B0400000000000000" pitchFamily="34" charset="-128"/>
              </a:rPr>
            </a:br>
            <a:r>
              <a:rPr kumimoji="1" lang="ja-JP" altLang="en-US" sz="1200" b="1" i="0" u="none" strike="noStrike" cap="none" normalizeH="0" baseline="0">
                <a:ln>
                  <a:noFill/>
                </a:ln>
                <a:solidFill>
                  <a:schemeClr val="bg1"/>
                </a:solidFill>
                <a:effectLst/>
                <a:latin typeface="Yu Gothic" panose="020B0400000000000000" pitchFamily="34" charset="-128"/>
                <a:ea typeface="Yu Gothic" panose="020B0400000000000000" pitchFamily="34" charset="-128"/>
              </a:rPr>
              <a:t>令和</a:t>
            </a:r>
            <a:r>
              <a:rPr kumimoji="1" lang="en-US" altLang="ja-JP" sz="1200" b="1" i="0" u="none" strike="noStrike" cap="none" normalizeH="0" baseline="0" dirty="0">
                <a:ln>
                  <a:noFill/>
                </a:ln>
                <a:solidFill>
                  <a:schemeClr val="bg1"/>
                </a:solidFill>
                <a:effectLst/>
                <a:latin typeface="Yu Gothic" panose="020B0400000000000000" pitchFamily="34" charset="-128"/>
                <a:ea typeface="Yu Gothic" panose="020B0400000000000000" pitchFamily="34" charset="-128"/>
              </a:rPr>
              <a:t>5</a:t>
            </a:r>
            <a:r>
              <a:rPr kumimoji="1" lang="ja-JP" altLang="en-US" sz="1200" b="1" i="0" u="none" strike="noStrike" cap="none" normalizeH="0" baseline="0">
                <a:ln>
                  <a:noFill/>
                </a:ln>
                <a:solidFill>
                  <a:schemeClr val="bg1"/>
                </a:solidFill>
                <a:effectLst/>
                <a:latin typeface="Yu Gothic" panose="020B0400000000000000" pitchFamily="34" charset="-128"/>
                <a:ea typeface="Yu Gothic" panose="020B0400000000000000" pitchFamily="34" charset="-128"/>
              </a:rPr>
              <a:t>年</a:t>
            </a:r>
            <a:r>
              <a:rPr kumimoji="1" lang="en-US" altLang="ja-JP" sz="1200" b="1" i="0" u="none" strike="noStrike" cap="none" normalizeH="0" baseline="0" dirty="0">
                <a:ln>
                  <a:noFill/>
                </a:ln>
                <a:solidFill>
                  <a:schemeClr val="bg1"/>
                </a:solidFill>
                <a:effectLst/>
                <a:latin typeface="Yu Gothic" panose="020B0400000000000000" pitchFamily="34" charset="-128"/>
                <a:ea typeface="Yu Gothic" panose="020B0400000000000000" pitchFamily="34" charset="-128"/>
              </a:rPr>
              <a:t>12</a:t>
            </a:r>
            <a:r>
              <a:rPr kumimoji="1" lang="ja-JP" altLang="en-US" sz="1200" b="1" i="0" u="none" strike="noStrike" cap="none" normalizeH="0" baseline="0">
                <a:ln>
                  <a:noFill/>
                </a:ln>
                <a:solidFill>
                  <a:schemeClr val="bg1"/>
                </a:solidFill>
                <a:effectLst/>
                <a:latin typeface="Yu Gothic" panose="020B0400000000000000" pitchFamily="34" charset="-128"/>
                <a:ea typeface="Yu Gothic" panose="020B0400000000000000" pitchFamily="34" charset="-128"/>
              </a:rPr>
              <a:t>月までは紙保存も認められる</a:t>
            </a:r>
          </a:p>
        </p:txBody>
      </p:sp>
      <p:sp>
        <p:nvSpPr>
          <p:cNvPr id="96" name="正方形/長方形 95">
            <a:extLst>
              <a:ext uri="{FF2B5EF4-FFF2-40B4-BE49-F238E27FC236}">
                <a16:creationId xmlns:a16="http://schemas.microsoft.com/office/drawing/2014/main" id="{98D84041-AA11-6B4B-A8D0-77E388E4EC8C}"/>
              </a:ext>
            </a:extLst>
          </p:cNvPr>
          <p:cNvSpPr/>
          <p:nvPr/>
        </p:nvSpPr>
        <p:spPr bwMode="auto">
          <a:xfrm>
            <a:off x="3755026" y="4194186"/>
            <a:ext cx="1620000" cy="337500"/>
          </a:xfrm>
          <a:prstGeom prst="rect">
            <a:avLst/>
          </a:prstGeom>
          <a:solidFill>
            <a:srgbClr val="001F5F">
              <a:alpha val="67000"/>
            </a:srgbClr>
          </a:solid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68580" tIns="34290" rIns="68580" bIns="34290" numCol="1" rtlCol="0" anchor="ctr" anchorCtr="0" compatLnSpc="1">
            <a:prstTxWarp prst="textNoShape">
              <a:avLst/>
            </a:prstTxWarp>
          </a:bodyPr>
          <a:lstStyle/>
          <a:p>
            <a:pPr algn="ctr"/>
            <a:r>
              <a:rPr lang="ja-JP" altLang="en-US" sz="1400" b="1">
                <a:solidFill>
                  <a:schemeClr val="bg1"/>
                </a:solidFill>
                <a:latin typeface="Yu Gothic" panose="020B0400000000000000" pitchFamily="34" charset="-128"/>
                <a:ea typeface="Yu Gothic" panose="020B0400000000000000" pitchFamily="34" charset="-128"/>
              </a:rPr>
              <a:t>法</a:t>
            </a:r>
            <a:r>
              <a:rPr lang="en-US" altLang="ja-JP" sz="1400" b="1" dirty="0">
                <a:solidFill>
                  <a:schemeClr val="bg1"/>
                </a:solidFill>
                <a:latin typeface="Yu Gothic" panose="020B0400000000000000" pitchFamily="34" charset="-128"/>
                <a:ea typeface="Yu Gothic" panose="020B0400000000000000" pitchFamily="34" charset="-128"/>
              </a:rPr>
              <a:t>4</a:t>
            </a:r>
            <a:r>
              <a:rPr lang="ja-JP" altLang="en-US" sz="1400" b="1">
                <a:solidFill>
                  <a:schemeClr val="bg1"/>
                </a:solidFill>
                <a:latin typeface="Yu Gothic" panose="020B0400000000000000" pitchFamily="34" charset="-128"/>
                <a:ea typeface="Yu Gothic" panose="020B0400000000000000" pitchFamily="34" charset="-128"/>
              </a:rPr>
              <a:t>条②</a:t>
            </a:r>
            <a:r>
              <a:rPr lang="en-US" altLang="ja-JP" sz="1400" b="1" dirty="0">
                <a:solidFill>
                  <a:schemeClr val="bg1"/>
                </a:solidFill>
                <a:latin typeface="Yu Gothic" panose="020B0400000000000000" pitchFamily="34" charset="-128"/>
                <a:ea typeface="Yu Gothic" panose="020B0400000000000000" pitchFamily="34" charset="-128"/>
              </a:rPr>
              <a:t>or</a:t>
            </a:r>
            <a:r>
              <a:rPr lang="ja-JP" altLang="en-US" sz="1400" b="1">
                <a:solidFill>
                  <a:schemeClr val="bg1"/>
                </a:solidFill>
                <a:latin typeface="Yu Gothic" panose="020B0400000000000000" pitchFamily="34" charset="-128"/>
                <a:ea typeface="Yu Gothic" panose="020B0400000000000000" pitchFamily="34" charset="-128"/>
              </a:rPr>
              <a:t>③</a:t>
            </a:r>
            <a:endParaRPr lang="ja-JP" altLang="en-US" sz="1400" b="1" dirty="0">
              <a:solidFill>
                <a:schemeClr val="bg1"/>
              </a:solidFill>
              <a:latin typeface="Yu Gothic" panose="020B0400000000000000" pitchFamily="34" charset="-128"/>
              <a:ea typeface="Yu Gothic" panose="020B0400000000000000" pitchFamily="34" charset="-128"/>
            </a:endParaRPr>
          </a:p>
        </p:txBody>
      </p:sp>
      <p:sp>
        <p:nvSpPr>
          <p:cNvPr id="98" name="正方形/長方形 97">
            <a:extLst>
              <a:ext uri="{FF2B5EF4-FFF2-40B4-BE49-F238E27FC236}">
                <a16:creationId xmlns:a16="http://schemas.microsoft.com/office/drawing/2014/main" id="{F08DA6E6-8932-0C48-A8D6-BE58FDB4D477}"/>
              </a:ext>
            </a:extLst>
          </p:cNvPr>
          <p:cNvSpPr/>
          <p:nvPr/>
        </p:nvSpPr>
        <p:spPr bwMode="auto">
          <a:xfrm>
            <a:off x="5476160" y="4980311"/>
            <a:ext cx="3335184" cy="299528"/>
          </a:xfrm>
          <a:prstGeom prst="rect">
            <a:avLst/>
          </a:prstGeom>
          <a:solidFill>
            <a:schemeClr val="bg1"/>
          </a:solidFill>
          <a:ln w="28575">
            <a:solidFill>
              <a:srgbClr val="FFC000"/>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135000" tIns="108000" rIns="135000" bIns="34290" numCol="1" rtlCol="0" anchor="ctr" anchorCtr="0" compatLnSpc="1">
            <a:prstTxWarp prst="textNoShape">
              <a:avLst/>
            </a:prstTxWarp>
          </a:bodyPr>
          <a:lstStyle/>
          <a:p>
            <a:pPr algn="ctr"/>
            <a:r>
              <a:rPr lang="ja-JP" altLang="en-US" sz="1200" b="1">
                <a:solidFill>
                  <a:srgbClr val="FFC000"/>
                </a:solidFill>
                <a:latin typeface="Yu Gothic" panose="020B0400000000000000" pitchFamily="34" charset="-128"/>
                <a:ea typeface="Yu Gothic" panose="020B0400000000000000" pitchFamily="34" charset="-128"/>
              </a:rPr>
              <a:t>特例：データ</a:t>
            </a:r>
            <a:endParaRPr lang="ja-JP" altLang="en-US" sz="1200" b="1" dirty="0">
              <a:solidFill>
                <a:srgbClr val="FFC000"/>
              </a:solidFill>
              <a:latin typeface="Yu Gothic" panose="020B0400000000000000" pitchFamily="34" charset="-128"/>
              <a:ea typeface="Yu Gothic" panose="020B0400000000000000" pitchFamily="34" charset="-128"/>
            </a:endParaRPr>
          </a:p>
        </p:txBody>
      </p:sp>
      <p:sp>
        <p:nvSpPr>
          <p:cNvPr id="99" name="正方形/長方形 98">
            <a:extLst>
              <a:ext uri="{FF2B5EF4-FFF2-40B4-BE49-F238E27FC236}">
                <a16:creationId xmlns:a16="http://schemas.microsoft.com/office/drawing/2014/main" id="{53E9DD45-2DFC-3245-BEDE-8295269ACB19}"/>
              </a:ext>
            </a:extLst>
          </p:cNvPr>
          <p:cNvSpPr/>
          <p:nvPr/>
        </p:nvSpPr>
        <p:spPr bwMode="auto">
          <a:xfrm>
            <a:off x="2011991" y="4980311"/>
            <a:ext cx="1615258" cy="299528"/>
          </a:xfrm>
          <a:prstGeom prst="rect">
            <a:avLst/>
          </a:prstGeom>
          <a:solidFill>
            <a:schemeClr val="bg1"/>
          </a:solidFill>
          <a:ln w="28575">
            <a:solidFill>
              <a:srgbClr val="FFC000"/>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135000" tIns="108000" rIns="135000" bIns="34290" numCol="1" rtlCol="0" anchor="ctr" anchorCtr="0" compatLnSpc="1">
            <a:prstTxWarp prst="textNoShape">
              <a:avLst/>
            </a:prstTxWarp>
          </a:bodyPr>
          <a:lstStyle/>
          <a:p>
            <a:pPr algn="ctr"/>
            <a:r>
              <a:rPr lang="ja-JP" altLang="en-US" sz="1200" b="1">
                <a:solidFill>
                  <a:srgbClr val="FFC000"/>
                </a:solidFill>
                <a:latin typeface="Yu Gothic" panose="020B0400000000000000" pitchFamily="34" charset="-128"/>
                <a:ea typeface="Yu Gothic" panose="020B0400000000000000" pitchFamily="34" charset="-128"/>
              </a:rPr>
              <a:t>特例：スキャナ</a:t>
            </a:r>
            <a:endParaRPr lang="ja-JP" altLang="en-US" sz="1200" b="1" dirty="0">
              <a:solidFill>
                <a:srgbClr val="FFC000"/>
              </a:solidFill>
              <a:latin typeface="Yu Gothic" panose="020B0400000000000000" pitchFamily="34" charset="-128"/>
              <a:ea typeface="Yu Gothic" panose="020B0400000000000000" pitchFamily="34" charset="-128"/>
            </a:endParaRPr>
          </a:p>
        </p:txBody>
      </p:sp>
      <p:sp>
        <p:nvSpPr>
          <p:cNvPr id="100" name="正方形/長方形 99">
            <a:extLst>
              <a:ext uri="{FF2B5EF4-FFF2-40B4-BE49-F238E27FC236}">
                <a16:creationId xmlns:a16="http://schemas.microsoft.com/office/drawing/2014/main" id="{1224856B-8D82-9A4B-BB5A-49125563506A}"/>
              </a:ext>
            </a:extLst>
          </p:cNvPr>
          <p:cNvSpPr/>
          <p:nvPr/>
        </p:nvSpPr>
        <p:spPr bwMode="auto">
          <a:xfrm>
            <a:off x="3729098" y="4980311"/>
            <a:ext cx="1642971" cy="299528"/>
          </a:xfrm>
          <a:prstGeom prst="rect">
            <a:avLst/>
          </a:prstGeom>
          <a:solidFill>
            <a:schemeClr val="bg1"/>
          </a:solidFill>
          <a:ln w="28575">
            <a:solidFill>
              <a:srgbClr val="FFC000"/>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135000" tIns="108000" rIns="135000" bIns="34290" numCol="1" rtlCol="0" anchor="ctr" anchorCtr="0" compatLnSpc="1">
            <a:prstTxWarp prst="textNoShape">
              <a:avLst/>
            </a:prstTxWarp>
          </a:bodyPr>
          <a:lstStyle/>
          <a:p>
            <a:pPr algn="ctr"/>
            <a:r>
              <a:rPr lang="ja-JP" altLang="en-US" sz="1200" b="1">
                <a:solidFill>
                  <a:srgbClr val="FFC000"/>
                </a:solidFill>
                <a:latin typeface="Yu Gothic" panose="020B0400000000000000" pitchFamily="34" charset="-128"/>
                <a:ea typeface="Yu Gothic" panose="020B0400000000000000" pitchFamily="34" charset="-128"/>
              </a:rPr>
              <a:t>特例：データ</a:t>
            </a:r>
            <a:r>
              <a:rPr lang="en-US" altLang="ja-JP" sz="1200" b="1" dirty="0">
                <a:solidFill>
                  <a:srgbClr val="FFC000"/>
                </a:solidFill>
                <a:latin typeface="Yu Gothic" panose="020B0400000000000000" pitchFamily="34" charset="-128"/>
                <a:ea typeface="Yu Gothic" panose="020B0400000000000000" pitchFamily="34" charset="-128"/>
              </a:rPr>
              <a:t>/</a:t>
            </a:r>
            <a:r>
              <a:rPr lang="ja-JP" altLang="en-US" sz="1200" b="1">
                <a:solidFill>
                  <a:srgbClr val="FFC000"/>
                </a:solidFill>
                <a:latin typeface="Yu Gothic" panose="020B0400000000000000" pitchFamily="34" charset="-128"/>
                <a:ea typeface="Yu Gothic" panose="020B0400000000000000" pitchFamily="34" charset="-128"/>
              </a:rPr>
              <a:t>スキャナ</a:t>
            </a:r>
            <a:endParaRPr lang="ja-JP" altLang="en-US" sz="1200" b="1" dirty="0">
              <a:solidFill>
                <a:srgbClr val="FFC000"/>
              </a:solidFill>
              <a:latin typeface="Yu Gothic" panose="020B0400000000000000" pitchFamily="34" charset="-128"/>
              <a:ea typeface="Yu Gothic" panose="020B0400000000000000" pitchFamily="34" charset="-128"/>
            </a:endParaRPr>
          </a:p>
        </p:txBody>
      </p:sp>
    </p:spTree>
    <p:custDataLst>
      <p:tags r:id="rId1"/>
    </p:custDataLst>
    <p:extLst>
      <p:ext uri="{BB962C8B-B14F-4D97-AF65-F5344CB8AC3E}">
        <p14:creationId xmlns:p14="http://schemas.microsoft.com/office/powerpoint/2010/main" val="728177574"/>
      </p:ext>
    </p:extLst>
  </p:cSld>
  <p:clrMapOvr>
    <a:masterClrMapping/>
  </p:clrMapOvr>
  <mc:AlternateContent xmlns:mc="http://schemas.openxmlformats.org/markup-compatibility/2006" xmlns:p14="http://schemas.microsoft.com/office/powerpoint/2010/main">
    <mc:Choice Requires="p14">
      <p:transition spd="slow" p14:dur="2000" advTm="67070"/>
    </mc:Choice>
    <mc:Fallback xmlns="">
      <p:transition spd="slow" advTm="6707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タイトル 25">
            <a:extLst>
              <a:ext uri="{FF2B5EF4-FFF2-40B4-BE49-F238E27FC236}">
                <a16:creationId xmlns:a16="http://schemas.microsoft.com/office/drawing/2014/main" id="{DD488B2B-943D-D444-B66E-0E2718135039}"/>
              </a:ext>
            </a:extLst>
          </p:cNvPr>
          <p:cNvSpPr>
            <a:spLocks noGrp="1"/>
          </p:cNvSpPr>
          <p:nvPr>
            <p:ph type="title"/>
          </p:nvPr>
        </p:nvSpPr>
        <p:spPr/>
        <p:txBody>
          <a:bodyPr/>
          <a:lstStyle/>
          <a:p>
            <a:r>
              <a:rPr lang="ja-JP" altLang="en-US"/>
              <a:t>電帳法体系と対応システムの関連性</a:t>
            </a:r>
          </a:p>
        </p:txBody>
      </p:sp>
      <p:sp>
        <p:nvSpPr>
          <p:cNvPr id="70" name="正方形/長方形 69">
            <a:extLst>
              <a:ext uri="{FF2B5EF4-FFF2-40B4-BE49-F238E27FC236}">
                <a16:creationId xmlns:a16="http://schemas.microsoft.com/office/drawing/2014/main" id="{A74C3074-ADE5-AB4D-95BA-5CCD40290E67}"/>
              </a:ext>
            </a:extLst>
          </p:cNvPr>
          <p:cNvSpPr/>
          <p:nvPr/>
        </p:nvSpPr>
        <p:spPr bwMode="auto">
          <a:xfrm>
            <a:off x="152625" y="5774819"/>
            <a:ext cx="8341049" cy="858939"/>
          </a:xfrm>
          <a:prstGeom prst="rect">
            <a:avLst/>
          </a:prstGeom>
          <a:no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51435" tIns="25718" rIns="51435" bIns="25718" numCol="1" rtlCol="0" anchor="t" anchorCtr="0" compatLnSpc="1">
            <a:prstTxWarp prst="textNoShape">
              <a:avLst/>
            </a:prstTxWarp>
          </a:bodyPr>
          <a:lstStyle/>
          <a:p>
            <a:r>
              <a:rPr lang="ja-JP" altLang="en-US" sz="1200">
                <a:solidFill>
                  <a:schemeClr val="tx1">
                    <a:lumMod val="75000"/>
                    <a:lumOff val="25000"/>
                  </a:schemeClr>
                </a:solidFill>
                <a:latin typeface="Yu Gothic" panose="020B0400000000000000" pitchFamily="34" charset="-128"/>
                <a:ea typeface="Yu Gothic" panose="020B0400000000000000" pitchFamily="34" charset="-128"/>
              </a:rPr>
              <a:t>リック・アンド・カンパニーでは、</a:t>
            </a:r>
            <a:r>
              <a:rPr lang="ja-JP" altLang="en-US" sz="1200" b="1">
                <a:solidFill>
                  <a:schemeClr val="tx1">
                    <a:lumMod val="75000"/>
                    <a:lumOff val="25000"/>
                  </a:schemeClr>
                </a:solidFill>
                <a:latin typeface="Yu Gothic" panose="020B0400000000000000" pitchFamily="34" charset="-128"/>
                <a:ea typeface="Yu Gothic" panose="020B0400000000000000" pitchFamily="34" charset="-128"/>
              </a:rPr>
              <a:t>現在利用しているシステムがそのままで電帳法対応できるのか</a:t>
            </a:r>
            <a:r>
              <a:rPr lang="ja-JP" altLang="en-US" sz="1200">
                <a:solidFill>
                  <a:schemeClr val="tx1">
                    <a:lumMod val="75000"/>
                    <a:lumOff val="25000"/>
                  </a:schemeClr>
                </a:solidFill>
                <a:latin typeface="Yu Gothic" panose="020B0400000000000000" pitchFamily="34" charset="-128"/>
                <a:ea typeface="Yu Gothic" panose="020B0400000000000000" pitchFamily="34" charset="-128"/>
              </a:rPr>
              <a:t>、それとも</a:t>
            </a:r>
            <a:r>
              <a:rPr lang="ja-JP" altLang="en-US" sz="1200" b="1">
                <a:solidFill>
                  <a:schemeClr val="tx1">
                    <a:lumMod val="75000"/>
                    <a:lumOff val="25000"/>
                  </a:schemeClr>
                </a:solidFill>
                <a:latin typeface="Yu Gothic" panose="020B0400000000000000" pitchFamily="34" charset="-128"/>
                <a:ea typeface="Yu Gothic" panose="020B0400000000000000" pitchFamily="34" charset="-128"/>
              </a:rPr>
              <a:t>運用方法や機能開発を含めてなんらかの対応が必要なのか</a:t>
            </a:r>
            <a:r>
              <a:rPr lang="ja-JP" altLang="en-US" sz="1200">
                <a:solidFill>
                  <a:schemeClr val="tx1">
                    <a:lumMod val="75000"/>
                    <a:lumOff val="25000"/>
                  </a:schemeClr>
                </a:solidFill>
                <a:latin typeface="Yu Gothic" panose="020B0400000000000000" pitchFamily="34" charset="-128"/>
                <a:ea typeface="Yu Gothic" panose="020B0400000000000000" pitchFamily="34" charset="-128"/>
              </a:rPr>
              <a:t>を、診断・分析するサービスを提供しております。</a:t>
            </a:r>
            <a:endParaRPr lang="ja-JP" altLang="en-US" sz="1600">
              <a:solidFill>
                <a:schemeClr val="tx1">
                  <a:lumMod val="75000"/>
                  <a:lumOff val="25000"/>
                </a:schemeClr>
              </a:solidFill>
              <a:latin typeface="Yu Gothic" panose="020B0400000000000000" pitchFamily="34" charset="-128"/>
              <a:ea typeface="Yu Gothic" panose="020B0400000000000000" pitchFamily="34" charset="-128"/>
            </a:endParaRPr>
          </a:p>
        </p:txBody>
      </p:sp>
      <p:sp>
        <p:nvSpPr>
          <p:cNvPr id="73" name="正方形/長方形 72">
            <a:extLst>
              <a:ext uri="{FF2B5EF4-FFF2-40B4-BE49-F238E27FC236}">
                <a16:creationId xmlns:a16="http://schemas.microsoft.com/office/drawing/2014/main" id="{6088AC89-D7B9-404C-9BBD-2FF949BCE3E6}"/>
              </a:ext>
            </a:extLst>
          </p:cNvPr>
          <p:cNvSpPr/>
          <p:nvPr/>
        </p:nvSpPr>
        <p:spPr bwMode="auto">
          <a:xfrm>
            <a:off x="3400115" y="1824170"/>
            <a:ext cx="2509580" cy="253604"/>
          </a:xfrm>
          <a:prstGeom prst="rect">
            <a:avLst/>
          </a:prstGeom>
          <a:solidFill>
            <a:srgbClr val="001E60"/>
          </a:solidFill>
          <a:ln>
            <a:solidFill>
              <a:srgbClr val="001E60"/>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51435" tIns="25718" rIns="51435" bIns="25718" numCol="1" rtlCol="0" anchor="ctr" anchorCtr="0" compatLnSpc="1">
            <a:prstTxWarp prst="textNoShape">
              <a:avLst/>
            </a:prstTxWarp>
          </a:bodyPr>
          <a:lstStyle/>
          <a:p>
            <a:pPr algn="ctr"/>
            <a:r>
              <a:rPr lang="ja-JP" altLang="en-US" sz="1125">
                <a:solidFill>
                  <a:schemeClr val="bg1"/>
                </a:solidFill>
                <a:latin typeface="Yu Gothic" panose="020B0400000000000000" pitchFamily="34" charset="-128"/>
                <a:ea typeface="Yu Gothic" panose="020B0400000000000000" pitchFamily="34" charset="-128"/>
              </a:rPr>
              <a:t>取引関係</a:t>
            </a:r>
            <a:endParaRPr lang="ja-JP" altLang="en-US" sz="1125" dirty="0">
              <a:solidFill>
                <a:schemeClr val="bg1"/>
              </a:solidFill>
              <a:latin typeface="Yu Gothic" panose="020B0400000000000000" pitchFamily="34" charset="-128"/>
              <a:ea typeface="Yu Gothic" panose="020B0400000000000000" pitchFamily="34" charset="-128"/>
            </a:endParaRPr>
          </a:p>
        </p:txBody>
      </p:sp>
      <p:sp>
        <p:nvSpPr>
          <p:cNvPr id="74" name="正方形/長方形 73">
            <a:extLst>
              <a:ext uri="{FF2B5EF4-FFF2-40B4-BE49-F238E27FC236}">
                <a16:creationId xmlns:a16="http://schemas.microsoft.com/office/drawing/2014/main" id="{36CFBB74-C1D0-1D41-97F9-A84386153CE7}"/>
              </a:ext>
            </a:extLst>
          </p:cNvPr>
          <p:cNvSpPr/>
          <p:nvPr/>
        </p:nvSpPr>
        <p:spPr bwMode="auto">
          <a:xfrm>
            <a:off x="913978" y="1502897"/>
            <a:ext cx="2398987" cy="1022161"/>
          </a:xfrm>
          <a:prstGeom prst="rect">
            <a:avLst/>
          </a:prstGeom>
          <a:solidFill>
            <a:srgbClr val="001E60"/>
          </a:solidFill>
          <a:ln>
            <a:solidFill>
              <a:srgbClr val="001E60"/>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51435" tIns="25718" rIns="51435" bIns="25718" numCol="1" rtlCol="0" anchor="ctr" anchorCtr="0" compatLnSpc="1">
            <a:prstTxWarp prst="textNoShape">
              <a:avLst/>
            </a:prstTxWarp>
          </a:bodyPr>
          <a:lstStyle/>
          <a:p>
            <a:pPr algn="ctr"/>
            <a:r>
              <a:rPr lang="ja-JP" altLang="en-US" sz="1125">
                <a:solidFill>
                  <a:schemeClr val="bg1"/>
                </a:solidFill>
                <a:latin typeface="Yu Gothic" panose="020B0400000000000000" pitchFamily="34" charset="-128"/>
                <a:ea typeface="Yu Gothic" panose="020B0400000000000000" pitchFamily="34" charset="-128"/>
              </a:rPr>
              <a:t>電子取引</a:t>
            </a:r>
            <a:endParaRPr lang="en-US" altLang="ja-JP" sz="1125" dirty="0">
              <a:solidFill>
                <a:schemeClr val="bg1"/>
              </a:solidFill>
              <a:latin typeface="Yu Gothic" panose="020B0400000000000000" pitchFamily="34" charset="-128"/>
              <a:ea typeface="Yu Gothic" panose="020B0400000000000000" pitchFamily="34" charset="-128"/>
            </a:endParaRPr>
          </a:p>
          <a:p>
            <a:pPr algn="ctr"/>
            <a:r>
              <a:rPr lang="ja-JP" altLang="en-US" sz="1125">
                <a:solidFill>
                  <a:srgbClr val="FFC000"/>
                </a:solidFill>
                <a:latin typeface="Yu Gothic" panose="020B0400000000000000" pitchFamily="34" charset="-128"/>
                <a:ea typeface="Yu Gothic" panose="020B0400000000000000" pitchFamily="34" charset="-128"/>
              </a:rPr>
              <a:t>受信</a:t>
            </a:r>
            <a:r>
              <a:rPr lang="en-US" altLang="ja-JP" sz="1125" dirty="0">
                <a:solidFill>
                  <a:srgbClr val="FFC000"/>
                </a:solidFill>
                <a:latin typeface="Yu Gothic" panose="020B0400000000000000" pitchFamily="34" charset="-128"/>
                <a:ea typeface="Yu Gothic" panose="020B0400000000000000" pitchFamily="34" charset="-128"/>
              </a:rPr>
              <a:t>/</a:t>
            </a:r>
            <a:r>
              <a:rPr lang="ja-JP" altLang="en-US" sz="1125">
                <a:solidFill>
                  <a:srgbClr val="FFC000"/>
                </a:solidFill>
                <a:latin typeface="Yu Gothic" panose="020B0400000000000000" pitchFamily="34" charset="-128"/>
                <a:ea typeface="Yu Gothic" panose="020B0400000000000000" pitchFamily="34" charset="-128"/>
              </a:rPr>
              <a:t>発信</a:t>
            </a:r>
            <a:endParaRPr lang="ja-JP" altLang="en-US" sz="1125" dirty="0">
              <a:solidFill>
                <a:srgbClr val="FFC000"/>
              </a:solidFill>
              <a:latin typeface="Yu Gothic" panose="020B0400000000000000" pitchFamily="34" charset="-128"/>
              <a:ea typeface="Yu Gothic" panose="020B0400000000000000" pitchFamily="34" charset="-128"/>
            </a:endParaRPr>
          </a:p>
        </p:txBody>
      </p:sp>
      <p:sp>
        <p:nvSpPr>
          <p:cNvPr id="76" name="正方形/長方形 75">
            <a:extLst>
              <a:ext uri="{FF2B5EF4-FFF2-40B4-BE49-F238E27FC236}">
                <a16:creationId xmlns:a16="http://schemas.microsoft.com/office/drawing/2014/main" id="{8E1CB6AA-2B03-EE40-BFCF-A60624B8CD97}"/>
              </a:ext>
            </a:extLst>
          </p:cNvPr>
          <p:cNvSpPr/>
          <p:nvPr/>
        </p:nvSpPr>
        <p:spPr bwMode="auto">
          <a:xfrm>
            <a:off x="3400115" y="1502897"/>
            <a:ext cx="3810583" cy="253604"/>
          </a:xfrm>
          <a:prstGeom prst="rect">
            <a:avLst/>
          </a:prstGeom>
          <a:solidFill>
            <a:srgbClr val="001E60"/>
          </a:solidFill>
          <a:ln>
            <a:solidFill>
              <a:srgbClr val="001E60"/>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51435" tIns="25718" rIns="51435" bIns="25718" numCol="1" rtlCol="0" anchor="ctr" anchorCtr="0" compatLnSpc="1">
            <a:prstTxWarp prst="textNoShape">
              <a:avLst/>
            </a:prstTxWarp>
          </a:bodyPr>
          <a:lstStyle/>
          <a:p>
            <a:pPr algn="ctr"/>
            <a:r>
              <a:rPr lang="ja-JP" altLang="en-US" sz="1125">
                <a:solidFill>
                  <a:schemeClr val="bg1"/>
                </a:solidFill>
                <a:latin typeface="Yu Gothic" panose="020B0400000000000000" pitchFamily="34" charset="-128"/>
                <a:ea typeface="Yu Gothic" panose="020B0400000000000000" pitchFamily="34" charset="-128"/>
              </a:rPr>
              <a:t>書類</a:t>
            </a:r>
            <a:endParaRPr lang="ja-JP" altLang="en-US" sz="1125" dirty="0">
              <a:solidFill>
                <a:schemeClr val="bg1"/>
              </a:solidFill>
              <a:latin typeface="Yu Gothic" panose="020B0400000000000000" pitchFamily="34" charset="-128"/>
              <a:ea typeface="Yu Gothic" panose="020B0400000000000000" pitchFamily="34" charset="-128"/>
            </a:endParaRPr>
          </a:p>
        </p:txBody>
      </p:sp>
      <p:sp>
        <p:nvSpPr>
          <p:cNvPr id="78" name="正方形/長方形 77">
            <a:extLst>
              <a:ext uri="{FF2B5EF4-FFF2-40B4-BE49-F238E27FC236}">
                <a16:creationId xmlns:a16="http://schemas.microsoft.com/office/drawing/2014/main" id="{A1515DC0-A3DE-5E41-9647-58F6E8B874C2}"/>
              </a:ext>
            </a:extLst>
          </p:cNvPr>
          <p:cNvSpPr/>
          <p:nvPr/>
        </p:nvSpPr>
        <p:spPr bwMode="auto">
          <a:xfrm>
            <a:off x="4683489" y="2145443"/>
            <a:ext cx="1215000" cy="386165"/>
          </a:xfrm>
          <a:prstGeom prst="rect">
            <a:avLst/>
          </a:prstGeom>
          <a:solidFill>
            <a:srgbClr val="001E60"/>
          </a:solidFill>
          <a:ln>
            <a:solidFill>
              <a:srgbClr val="001E60"/>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51435" tIns="25718" rIns="51435" bIns="25718" numCol="1" rtlCol="0" anchor="ctr" anchorCtr="0" compatLnSpc="1">
            <a:prstTxWarp prst="textNoShape">
              <a:avLst/>
            </a:prstTxWarp>
          </a:bodyPr>
          <a:lstStyle/>
          <a:p>
            <a:pPr algn="ctr"/>
            <a:r>
              <a:rPr lang="ja-JP" altLang="en-US" sz="1125">
                <a:solidFill>
                  <a:schemeClr val="bg1"/>
                </a:solidFill>
                <a:latin typeface="Yu Gothic" panose="020B0400000000000000" pitchFamily="34" charset="-128"/>
                <a:ea typeface="Yu Gothic" panose="020B0400000000000000" pitchFamily="34" charset="-128"/>
              </a:rPr>
              <a:t>発行（控）</a:t>
            </a:r>
            <a:endParaRPr lang="ja-JP" altLang="en-US" sz="1125" dirty="0">
              <a:solidFill>
                <a:schemeClr val="bg1"/>
              </a:solidFill>
              <a:latin typeface="Yu Gothic" panose="020B0400000000000000" pitchFamily="34" charset="-128"/>
              <a:ea typeface="Yu Gothic" panose="020B0400000000000000" pitchFamily="34" charset="-128"/>
            </a:endParaRPr>
          </a:p>
        </p:txBody>
      </p:sp>
      <p:sp>
        <p:nvSpPr>
          <p:cNvPr id="81" name="正方形/長方形 80">
            <a:extLst>
              <a:ext uri="{FF2B5EF4-FFF2-40B4-BE49-F238E27FC236}">
                <a16:creationId xmlns:a16="http://schemas.microsoft.com/office/drawing/2014/main" id="{F94D9330-7040-5C49-A2ED-03605DA4C3A6}"/>
              </a:ext>
            </a:extLst>
          </p:cNvPr>
          <p:cNvSpPr/>
          <p:nvPr/>
        </p:nvSpPr>
        <p:spPr bwMode="auto">
          <a:xfrm>
            <a:off x="913978" y="2599973"/>
            <a:ext cx="2398987" cy="253125"/>
          </a:xfrm>
          <a:prstGeom prst="rect">
            <a:avLst/>
          </a:prstGeom>
          <a:solidFill>
            <a:srgbClr val="001F5F">
              <a:alpha val="67000"/>
            </a:srgbClr>
          </a:solid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51435" tIns="25718" rIns="51435" bIns="25718" numCol="1" rtlCol="0" anchor="ctr" anchorCtr="0" compatLnSpc="1">
            <a:prstTxWarp prst="textNoShape">
              <a:avLst/>
            </a:prstTxWarp>
          </a:bodyPr>
          <a:lstStyle/>
          <a:p>
            <a:pPr algn="ctr"/>
            <a:r>
              <a:rPr lang="ja-JP" altLang="en-US" sz="1050" b="1">
                <a:solidFill>
                  <a:schemeClr val="bg1"/>
                </a:solidFill>
                <a:latin typeface="Yu Gothic" panose="020B0400000000000000" pitchFamily="34" charset="-128"/>
                <a:ea typeface="Yu Gothic" panose="020B0400000000000000" pitchFamily="34" charset="-128"/>
              </a:rPr>
              <a:t>法</a:t>
            </a:r>
            <a:r>
              <a:rPr lang="en-US" altLang="ja-JP" sz="1050" b="1" dirty="0">
                <a:solidFill>
                  <a:schemeClr val="bg1"/>
                </a:solidFill>
                <a:latin typeface="Yu Gothic" panose="020B0400000000000000" pitchFamily="34" charset="-128"/>
                <a:ea typeface="Yu Gothic" panose="020B0400000000000000" pitchFamily="34" charset="-128"/>
              </a:rPr>
              <a:t>7</a:t>
            </a:r>
            <a:r>
              <a:rPr lang="ja-JP" altLang="en-US" sz="1050" b="1">
                <a:solidFill>
                  <a:schemeClr val="bg1"/>
                </a:solidFill>
                <a:latin typeface="Yu Gothic" panose="020B0400000000000000" pitchFamily="34" charset="-128"/>
                <a:ea typeface="Yu Gothic" panose="020B0400000000000000" pitchFamily="34" charset="-128"/>
              </a:rPr>
              <a:t>条</a:t>
            </a:r>
            <a:endParaRPr lang="en-US" altLang="ja-JP" sz="1050" b="1" dirty="0">
              <a:solidFill>
                <a:schemeClr val="bg1"/>
              </a:solidFill>
              <a:latin typeface="Yu Gothic" panose="020B0400000000000000" pitchFamily="34" charset="-128"/>
              <a:ea typeface="Yu Gothic" panose="020B0400000000000000" pitchFamily="34" charset="-128"/>
            </a:endParaRPr>
          </a:p>
        </p:txBody>
      </p:sp>
      <p:sp>
        <p:nvSpPr>
          <p:cNvPr id="83" name="正方形/長方形 82">
            <a:extLst>
              <a:ext uri="{FF2B5EF4-FFF2-40B4-BE49-F238E27FC236}">
                <a16:creationId xmlns:a16="http://schemas.microsoft.com/office/drawing/2014/main" id="{662AE2DD-BE03-2346-850B-1A61468C0EAF}"/>
              </a:ext>
            </a:extLst>
          </p:cNvPr>
          <p:cNvSpPr/>
          <p:nvPr/>
        </p:nvSpPr>
        <p:spPr bwMode="auto">
          <a:xfrm>
            <a:off x="918787" y="2917123"/>
            <a:ext cx="2398987" cy="497090"/>
          </a:xfrm>
          <a:prstGeom prst="rect">
            <a:avLst/>
          </a:prstGeom>
          <a:solidFill>
            <a:srgbClr val="EEBB02"/>
          </a:solidFill>
          <a:ln>
            <a:solidFill>
              <a:srgbClr val="EEBB02"/>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40500" tIns="20250" rIns="101250" bIns="25718" numCol="1" rtlCol="0" anchor="ctr" anchorCtr="0" compatLnSpc="1">
            <a:prstTxWarp prst="textNoShape">
              <a:avLst/>
            </a:prstTxWarp>
          </a:bodyPr>
          <a:lstStyle/>
          <a:p>
            <a:pPr algn="ctr"/>
            <a:r>
              <a:rPr lang="ja-JP" altLang="en-US" sz="900" b="1">
                <a:solidFill>
                  <a:schemeClr val="bg1"/>
                </a:solidFill>
                <a:latin typeface="Yu Gothic" panose="020B0400000000000000" pitchFamily="34" charset="-128"/>
                <a:ea typeface="Yu Gothic" panose="020B0400000000000000" pitchFamily="34" charset="-128"/>
              </a:rPr>
              <a:t>電子保存義務</a:t>
            </a:r>
            <a:br>
              <a:rPr lang="en-US" altLang="ja-JP" sz="900" b="1" dirty="0">
                <a:solidFill>
                  <a:schemeClr val="bg1"/>
                </a:solidFill>
                <a:latin typeface="Yu Gothic" panose="020B0400000000000000" pitchFamily="34" charset="-128"/>
                <a:ea typeface="Yu Gothic" panose="020B0400000000000000" pitchFamily="34" charset="-128"/>
              </a:rPr>
            </a:br>
            <a:r>
              <a:rPr lang="ja-JP" altLang="en-US" sz="900" b="1">
                <a:solidFill>
                  <a:schemeClr val="bg1"/>
                </a:solidFill>
                <a:latin typeface="Yu Gothic" panose="020B0400000000000000" pitchFamily="34" charset="-128"/>
                <a:ea typeface="Yu Gothic" panose="020B0400000000000000" pitchFamily="34" charset="-128"/>
              </a:rPr>
              <a:t>（書面保存不可）</a:t>
            </a:r>
            <a:endParaRPr lang="ja-JP" altLang="en-US" sz="900" b="1" dirty="0">
              <a:solidFill>
                <a:schemeClr val="bg1"/>
              </a:solidFill>
              <a:latin typeface="Yu Gothic" panose="020B0400000000000000" pitchFamily="34" charset="-128"/>
              <a:ea typeface="Yu Gothic" panose="020B0400000000000000" pitchFamily="34" charset="-128"/>
            </a:endParaRPr>
          </a:p>
        </p:txBody>
      </p:sp>
      <p:sp>
        <p:nvSpPr>
          <p:cNvPr id="84" name="正方形/長方形 83">
            <a:extLst>
              <a:ext uri="{FF2B5EF4-FFF2-40B4-BE49-F238E27FC236}">
                <a16:creationId xmlns:a16="http://schemas.microsoft.com/office/drawing/2014/main" id="{C31D4A50-FD5C-6241-BABA-AA9AAE0E85EE}"/>
              </a:ext>
            </a:extLst>
          </p:cNvPr>
          <p:cNvSpPr/>
          <p:nvPr/>
        </p:nvSpPr>
        <p:spPr bwMode="auto">
          <a:xfrm>
            <a:off x="3400116" y="2917126"/>
            <a:ext cx="5093559" cy="224646"/>
          </a:xfrm>
          <a:prstGeom prst="rect">
            <a:avLst/>
          </a:prstGeom>
          <a:solidFill>
            <a:srgbClr val="EEBB02"/>
          </a:solid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101250" tIns="81000" rIns="101250" bIns="25718" numCol="1" rtlCol="0" anchor="ctr" anchorCtr="0" compatLnSpc="1">
            <a:prstTxWarp prst="textNoShape">
              <a:avLst/>
            </a:prstTxWarp>
          </a:bodyPr>
          <a:lstStyle/>
          <a:p>
            <a:pPr algn="ctr"/>
            <a:r>
              <a:rPr lang="ja-JP" altLang="en-US" sz="900" b="1">
                <a:solidFill>
                  <a:schemeClr val="bg1"/>
                </a:solidFill>
                <a:latin typeface="Yu Gothic" panose="020B0400000000000000" pitchFamily="34" charset="-128"/>
                <a:ea typeface="Yu Gothic" panose="020B0400000000000000" pitchFamily="34" charset="-128"/>
              </a:rPr>
              <a:t>　　原則：書面保存</a:t>
            </a:r>
            <a:endParaRPr lang="ja-JP" altLang="en-US" sz="900" b="1" dirty="0">
              <a:solidFill>
                <a:schemeClr val="bg1"/>
              </a:solidFill>
              <a:latin typeface="Yu Gothic" panose="020B0400000000000000" pitchFamily="34" charset="-128"/>
              <a:ea typeface="Yu Gothic" panose="020B0400000000000000" pitchFamily="34" charset="-128"/>
            </a:endParaRPr>
          </a:p>
        </p:txBody>
      </p:sp>
      <p:sp>
        <p:nvSpPr>
          <p:cNvPr id="87" name="正方形/長方形 86">
            <a:extLst>
              <a:ext uri="{FF2B5EF4-FFF2-40B4-BE49-F238E27FC236}">
                <a16:creationId xmlns:a16="http://schemas.microsoft.com/office/drawing/2014/main" id="{8A168331-2F26-C848-B0A6-61C38537B4A8}"/>
              </a:ext>
            </a:extLst>
          </p:cNvPr>
          <p:cNvSpPr/>
          <p:nvPr/>
        </p:nvSpPr>
        <p:spPr bwMode="auto">
          <a:xfrm>
            <a:off x="5992287" y="1824170"/>
            <a:ext cx="1215000" cy="707438"/>
          </a:xfrm>
          <a:prstGeom prst="rect">
            <a:avLst/>
          </a:prstGeom>
          <a:solidFill>
            <a:srgbClr val="001E60"/>
          </a:solidFill>
          <a:ln>
            <a:solidFill>
              <a:srgbClr val="001E60"/>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51435" tIns="25718" rIns="51435" bIns="25718" numCol="1" rtlCol="0" anchor="ctr" anchorCtr="0" compatLnSpc="1">
            <a:prstTxWarp prst="textNoShape">
              <a:avLst/>
            </a:prstTxWarp>
          </a:bodyPr>
          <a:lstStyle/>
          <a:p>
            <a:pPr algn="ctr"/>
            <a:r>
              <a:rPr lang="ja-JP" altLang="en-US" sz="1125">
                <a:solidFill>
                  <a:schemeClr val="bg1"/>
                </a:solidFill>
                <a:latin typeface="Yu Gothic" panose="020B0400000000000000" pitchFamily="34" charset="-128"/>
                <a:ea typeface="Yu Gothic" panose="020B0400000000000000" pitchFamily="34" charset="-128"/>
              </a:rPr>
              <a:t>決算関係</a:t>
            </a:r>
            <a:endParaRPr lang="ja-JP" altLang="en-US" sz="1125" dirty="0">
              <a:solidFill>
                <a:schemeClr val="bg1"/>
              </a:solidFill>
              <a:latin typeface="Yu Gothic" panose="020B0400000000000000" pitchFamily="34" charset="-128"/>
              <a:ea typeface="Yu Gothic" panose="020B0400000000000000" pitchFamily="34" charset="-128"/>
            </a:endParaRPr>
          </a:p>
        </p:txBody>
      </p:sp>
      <p:sp>
        <p:nvSpPr>
          <p:cNvPr id="141" name="正方形/長方形 140">
            <a:extLst>
              <a:ext uri="{FF2B5EF4-FFF2-40B4-BE49-F238E27FC236}">
                <a16:creationId xmlns:a16="http://schemas.microsoft.com/office/drawing/2014/main" id="{5CB0EC27-EA80-3D4B-9919-34F2736C2D24}"/>
              </a:ext>
            </a:extLst>
          </p:cNvPr>
          <p:cNvSpPr/>
          <p:nvPr/>
        </p:nvSpPr>
        <p:spPr bwMode="auto">
          <a:xfrm>
            <a:off x="7283539" y="1502897"/>
            <a:ext cx="1215000" cy="1028711"/>
          </a:xfrm>
          <a:prstGeom prst="rect">
            <a:avLst/>
          </a:prstGeom>
          <a:solidFill>
            <a:srgbClr val="001E60"/>
          </a:solidFill>
          <a:ln>
            <a:solidFill>
              <a:srgbClr val="001E60"/>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51435" tIns="25718" rIns="51435" bIns="25718" numCol="1" rtlCol="0" anchor="ctr" anchorCtr="0" compatLnSpc="1">
            <a:prstTxWarp prst="textNoShape">
              <a:avLst/>
            </a:prstTxWarp>
          </a:bodyPr>
          <a:lstStyle/>
          <a:p>
            <a:pPr algn="ctr"/>
            <a:r>
              <a:rPr lang="ja-JP" altLang="en-US" sz="1125">
                <a:solidFill>
                  <a:schemeClr val="bg1"/>
                </a:solidFill>
                <a:latin typeface="Yu Gothic" panose="020B0400000000000000" pitchFamily="34" charset="-128"/>
                <a:ea typeface="Yu Gothic" panose="020B0400000000000000" pitchFamily="34" charset="-128"/>
              </a:rPr>
              <a:t>帳簿</a:t>
            </a:r>
            <a:endParaRPr lang="ja-JP" altLang="en-US" sz="1125" dirty="0">
              <a:solidFill>
                <a:schemeClr val="bg1"/>
              </a:solidFill>
              <a:latin typeface="Yu Gothic" panose="020B0400000000000000" pitchFamily="34" charset="-128"/>
              <a:ea typeface="Yu Gothic" panose="020B0400000000000000" pitchFamily="34" charset="-128"/>
            </a:endParaRPr>
          </a:p>
        </p:txBody>
      </p:sp>
      <p:sp>
        <p:nvSpPr>
          <p:cNvPr id="143" name="正方形/長方形 142">
            <a:extLst>
              <a:ext uri="{FF2B5EF4-FFF2-40B4-BE49-F238E27FC236}">
                <a16:creationId xmlns:a16="http://schemas.microsoft.com/office/drawing/2014/main" id="{6D74378B-5E3D-2C42-A716-89F1914C3092}"/>
              </a:ext>
            </a:extLst>
          </p:cNvPr>
          <p:cNvSpPr/>
          <p:nvPr/>
        </p:nvSpPr>
        <p:spPr bwMode="auto">
          <a:xfrm>
            <a:off x="7283539" y="2599973"/>
            <a:ext cx="1215000" cy="253125"/>
          </a:xfrm>
          <a:prstGeom prst="rect">
            <a:avLst/>
          </a:prstGeom>
          <a:solidFill>
            <a:srgbClr val="001F5F">
              <a:alpha val="67000"/>
            </a:srgbClr>
          </a:solid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51435" tIns="25718" rIns="51435" bIns="25718" numCol="1" rtlCol="0" anchor="ctr" anchorCtr="0" compatLnSpc="1">
            <a:prstTxWarp prst="textNoShape">
              <a:avLst/>
            </a:prstTxWarp>
          </a:bodyPr>
          <a:lstStyle/>
          <a:p>
            <a:pPr algn="ctr"/>
            <a:r>
              <a:rPr lang="ja-JP" altLang="en-US" sz="1050" b="1">
                <a:solidFill>
                  <a:schemeClr val="bg1"/>
                </a:solidFill>
                <a:latin typeface="Yu Gothic" panose="020B0400000000000000" pitchFamily="34" charset="-128"/>
                <a:ea typeface="Yu Gothic" panose="020B0400000000000000" pitchFamily="34" charset="-128"/>
              </a:rPr>
              <a:t>法</a:t>
            </a:r>
            <a:r>
              <a:rPr lang="en-US" altLang="ja-JP" sz="1050" b="1" dirty="0">
                <a:solidFill>
                  <a:schemeClr val="bg1"/>
                </a:solidFill>
                <a:latin typeface="Yu Gothic" panose="020B0400000000000000" pitchFamily="34" charset="-128"/>
                <a:ea typeface="Yu Gothic" panose="020B0400000000000000" pitchFamily="34" charset="-128"/>
              </a:rPr>
              <a:t>4</a:t>
            </a:r>
            <a:r>
              <a:rPr lang="ja-JP" altLang="en-US" sz="1050" b="1">
                <a:solidFill>
                  <a:schemeClr val="bg1"/>
                </a:solidFill>
                <a:latin typeface="Yu Gothic" panose="020B0400000000000000" pitchFamily="34" charset="-128"/>
                <a:ea typeface="Yu Gothic" panose="020B0400000000000000" pitchFamily="34" charset="-128"/>
              </a:rPr>
              <a:t>条①</a:t>
            </a:r>
            <a:endParaRPr lang="ja-JP" altLang="en-US" sz="1050" b="1" dirty="0">
              <a:solidFill>
                <a:schemeClr val="bg1"/>
              </a:solidFill>
              <a:latin typeface="Yu Gothic" panose="020B0400000000000000" pitchFamily="34" charset="-128"/>
              <a:ea typeface="Yu Gothic" panose="020B0400000000000000" pitchFamily="34" charset="-128"/>
            </a:endParaRPr>
          </a:p>
        </p:txBody>
      </p:sp>
      <p:grpSp>
        <p:nvGrpSpPr>
          <p:cNvPr id="147" name="Google Shape;9072;p73">
            <a:extLst>
              <a:ext uri="{FF2B5EF4-FFF2-40B4-BE49-F238E27FC236}">
                <a16:creationId xmlns:a16="http://schemas.microsoft.com/office/drawing/2014/main" id="{DB52AC26-A127-9547-BC0E-94429AD415AD}"/>
              </a:ext>
            </a:extLst>
          </p:cNvPr>
          <p:cNvGrpSpPr/>
          <p:nvPr/>
        </p:nvGrpSpPr>
        <p:grpSpPr>
          <a:xfrm>
            <a:off x="1477044" y="2966389"/>
            <a:ext cx="193537" cy="207362"/>
            <a:chOff x="4149138" y="4121151"/>
            <a:chExt cx="344065" cy="368644"/>
          </a:xfrm>
          <a:solidFill>
            <a:srgbClr val="FF0000"/>
          </a:solidFill>
        </p:grpSpPr>
        <p:sp>
          <p:nvSpPr>
            <p:cNvPr id="148" name="Google Shape;9073;p73">
              <a:extLst>
                <a:ext uri="{FF2B5EF4-FFF2-40B4-BE49-F238E27FC236}">
                  <a16:creationId xmlns:a16="http://schemas.microsoft.com/office/drawing/2014/main" id="{B688F93B-628A-F341-A388-B3DE0DAA624C}"/>
                </a:ext>
              </a:extLst>
            </p:cNvPr>
            <p:cNvSpPr/>
            <p:nvPr/>
          </p:nvSpPr>
          <p:spPr>
            <a:xfrm>
              <a:off x="4205853" y="4182724"/>
              <a:ext cx="225746" cy="307071"/>
            </a:xfrm>
            <a:custGeom>
              <a:avLst/>
              <a:gdLst/>
              <a:ahLst/>
              <a:cxnLst/>
              <a:rect l="l" t="t" r="r" b="b"/>
              <a:pathLst>
                <a:path w="7109" h="9670" extrusionOk="0">
                  <a:moveTo>
                    <a:pt x="3643" y="359"/>
                  </a:moveTo>
                  <a:cubicBezTo>
                    <a:pt x="4417" y="359"/>
                    <a:pt x="5132" y="645"/>
                    <a:pt x="5703" y="1157"/>
                  </a:cubicBezTo>
                  <a:cubicBezTo>
                    <a:pt x="6358" y="1752"/>
                    <a:pt x="6751" y="2597"/>
                    <a:pt x="6751" y="3478"/>
                  </a:cubicBezTo>
                  <a:cubicBezTo>
                    <a:pt x="6739" y="4074"/>
                    <a:pt x="6572" y="4669"/>
                    <a:pt x="6251" y="5157"/>
                  </a:cubicBezTo>
                  <a:cubicBezTo>
                    <a:pt x="5929" y="5645"/>
                    <a:pt x="5489" y="6038"/>
                    <a:pt x="4953" y="6288"/>
                  </a:cubicBezTo>
                  <a:cubicBezTo>
                    <a:pt x="4620" y="6431"/>
                    <a:pt x="4417" y="6776"/>
                    <a:pt x="4417" y="7146"/>
                  </a:cubicBezTo>
                  <a:lnTo>
                    <a:pt x="4417" y="7360"/>
                  </a:lnTo>
                  <a:lnTo>
                    <a:pt x="2834" y="7360"/>
                  </a:lnTo>
                  <a:lnTo>
                    <a:pt x="2834" y="7146"/>
                  </a:lnTo>
                  <a:cubicBezTo>
                    <a:pt x="2834" y="6776"/>
                    <a:pt x="2631" y="6455"/>
                    <a:pt x="2298" y="6288"/>
                  </a:cubicBezTo>
                  <a:cubicBezTo>
                    <a:pt x="1084" y="5705"/>
                    <a:pt x="381" y="4407"/>
                    <a:pt x="548" y="3074"/>
                  </a:cubicBezTo>
                  <a:cubicBezTo>
                    <a:pt x="726" y="1669"/>
                    <a:pt x="1869" y="526"/>
                    <a:pt x="3286" y="383"/>
                  </a:cubicBezTo>
                  <a:cubicBezTo>
                    <a:pt x="3405" y="359"/>
                    <a:pt x="3524" y="359"/>
                    <a:pt x="3643" y="359"/>
                  </a:cubicBezTo>
                  <a:close/>
                  <a:moveTo>
                    <a:pt x="4417" y="7729"/>
                  </a:moveTo>
                  <a:lnTo>
                    <a:pt x="4417" y="8324"/>
                  </a:lnTo>
                  <a:cubicBezTo>
                    <a:pt x="4417" y="8443"/>
                    <a:pt x="4322" y="8539"/>
                    <a:pt x="4203" y="8539"/>
                  </a:cubicBezTo>
                  <a:lnTo>
                    <a:pt x="3048" y="8539"/>
                  </a:lnTo>
                  <a:cubicBezTo>
                    <a:pt x="2929" y="8539"/>
                    <a:pt x="2834" y="8443"/>
                    <a:pt x="2834" y="8324"/>
                  </a:cubicBezTo>
                  <a:lnTo>
                    <a:pt x="2834" y="7729"/>
                  </a:lnTo>
                  <a:close/>
                  <a:moveTo>
                    <a:pt x="4024" y="8896"/>
                  </a:moveTo>
                  <a:lnTo>
                    <a:pt x="4024" y="9098"/>
                  </a:lnTo>
                  <a:cubicBezTo>
                    <a:pt x="4024" y="9217"/>
                    <a:pt x="3941" y="9313"/>
                    <a:pt x="3822" y="9313"/>
                  </a:cubicBezTo>
                  <a:lnTo>
                    <a:pt x="3429" y="9313"/>
                  </a:lnTo>
                  <a:cubicBezTo>
                    <a:pt x="3310" y="9313"/>
                    <a:pt x="3227" y="9217"/>
                    <a:pt x="3227" y="9098"/>
                  </a:cubicBezTo>
                  <a:lnTo>
                    <a:pt x="3227" y="8896"/>
                  </a:lnTo>
                  <a:close/>
                  <a:moveTo>
                    <a:pt x="3658" y="1"/>
                  </a:moveTo>
                  <a:cubicBezTo>
                    <a:pt x="3519" y="1"/>
                    <a:pt x="3379" y="9"/>
                    <a:pt x="3239" y="26"/>
                  </a:cubicBezTo>
                  <a:cubicBezTo>
                    <a:pt x="1667" y="204"/>
                    <a:pt x="381" y="1466"/>
                    <a:pt x="191" y="3026"/>
                  </a:cubicBezTo>
                  <a:cubicBezTo>
                    <a:pt x="0" y="4526"/>
                    <a:pt x="786" y="5979"/>
                    <a:pt x="2155" y="6610"/>
                  </a:cubicBezTo>
                  <a:cubicBezTo>
                    <a:pt x="2358" y="6705"/>
                    <a:pt x="2477" y="6931"/>
                    <a:pt x="2477" y="7146"/>
                  </a:cubicBezTo>
                  <a:lnTo>
                    <a:pt x="2477" y="8324"/>
                  </a:lnTo>
                  <a:cubicBezTo>
                    <a:pt x="2477" y="8574"/>
                    <a:pt x="2643" y="8789"/>
                    <a:pt x="2870" y="8860"/>
                  </a:cubicBezTo>
                  <a:lnTo>
                    <a:pt x="2870" y="9098"/>
                  </a:lnTo>
                  <a:cubicBezTo>
                    <a:pt x="2870" y="9408"/>
                    <a:pt x="3120" y="9670"/>
                    <a:pt x="3429" y="9670"/>
                  </a:cubicBezTo>
                  <a:lnTo>
                    <a:pt x="3822" y="9670"/>
                  </a:lnTo>
                  <a:cubicBezTo>
                    <a:pt x="4132" y="9670"/>
                    <a:pt x="4382" y="9408"/>
                    <a:pt x="4382" y="9098"/>
                  </a:cubicBezTo>
                  <a:lnTo>
                    <a:pt x="4382" y="8860"/>
                  </a:lnTo>
                  <a:cubicBezTo>
                    <a:pt x="4608" y="8789"/>
                    <a:pt x="4775" y="8574"/>
                    <a:pt x="4775" y="8324"/>
                  </a:cubicBezTo>
                  <a:lnTo>
                    <a:pt x="4775" y="7146"/>
                  </a:lnTo>
                  <a:cubicBezTo>
                    <a:pt x="4775" y="6931"/>
                    <a:pt x="4906" y="6717"/>
                    <a:pt x="5096" y="6610"/>
                  </a:cubicBezTo>
                  <a:cubicBezTo>
                    <a:pt x="5691" y="6336"/>
                    <a:pt x="6191" y="5895"/>
                    <a:pt x="6549" y="5348"/>
                  </a:cubicBezTo>
                  <a:cubicBezTo>
                    <a:pt x="6906" y="4788"/>
                    <a:pt x="7096" y="4133"/>
                    <a:pt x="7096" y="3455"/>
                  </a:cubicBezTo>
                  <a:cubicBezTo>
                    <a:pt x="7108" y="2490"/>
                    <a:pt x="6680" y="1538"/>
                    <a:pt x="5953" y="883"/>
                  </a:cubicBezTo>
                  <a:cubicBezTo>
                    <a:pt x="5309" y="310"/>
                    <a:pt x="4506" y="1"/>
                    <a:pt x="3658" y="1"/>
                  </a:cubicBezTo>
                  <a:close/>
                </a:path>
              </a:pathLst>
            </a:custGeom>
            <a:grpFill/>
            <a:ln>
              <a:solidFill>
                <a:srgbClr val="FF0000"/>
              </a:solidFill>
            </a:ln>
          </p:spPr>
          <p:txBody>
            <a:bodyPr spcFirstLastPara="1" wrap="square" lIns="51427" tIns="51427" rIns="51427" bIns="51427" anchor="ctr" anchorCtr="0">
              <a:noAutofit/>
            </a:bodyPr>
            <a:lstStyle/>
            <a:p>
              <a:endParaRPr sz="1013" b="1"/>
            </a:p>
          </p:txBody>
        </p:sp>
        <p:sp>
          <p:nvSpPr>
            <p:cNvPr id="149" name="Google Shape;9074;p73">
              <a:extLst>
                <a:ext uri="{FF2B5EF4-FFF2-40B4-BE49-F238E27FC236}">
                  <a16:creationId xmlns:a16="http://schemas.microsoft.com/office/drawing/2014/main" id="{FC66A1EC-54F4-5340-9820-6FF6BFD49CA5}"/>
                </a:ext>
              </a:extLst>
            </p:cNvPr>
            <p:cNvSpPr/>
            <p:nvPr/>
          </p:nvSpPr>
          <p:spPr>
            <a:xfrm>
              <a:off x="4444777" y="4287484"/>
              <a:ext cx="48426" cy="11400"/>
            </a:xfrm>
            <a:custGeom>
              <a:avLst/>
              <a:gdLst/>
              <a:ahLst/>
              <a:cxnLst/>
              <a:rect l="l" t="t" r="r" b="b"/>
              <a:pathLst>
                <a:path w="1525" h="359" extrusionOk="0">
                  <a:moveTo>
                    <a:pt x="180" y="1"/>
                  </a:moveTo>
                  <a:cubicBezTo>
                    <a:pt x="72" y="1"/>
                    <a:pt x="1" y="72"/>
                    <a:pt x="1" y="179"/>
                  </a:cubicBezTo>
                  <a:cubicBezTo>
                    <a:pt x="1" y="275"/>
                    <a:pt x="72" y="358"/>
                    <a:pt x="180" y="358"/>
                  </a:cubicBezTo>
                  <a:lnTo>
                    <a:pt x="1346" y="358"/>
                  </a:lnTo>
                  <a:cubicBezTo>
                    <a:pt x="1442" y="358"/>
                    <a:pt x="1525" y="275"/>
                    <a:pt x="1525" y="179"/>
                  </a:cubicBezTo>
                  <a:cubicBezTo>
                    <a:pt x="1525" y="72"/>
                    <a:pt x="1430" y="1"/>
                    <a:pt x="1346" y="1"/>
                  </a:cubicBezTo>
                  <a:close/>
                </a:path>
              </a:pathLst>
            </a:custGeom>
            <a:grpFill/>
            <a:ln>
              <a:solidFill>
                <a:srgbClr val="FF0000"/>
              </a:solidFill>
            </a:ln>
          </p:spPr>
          <p:txBody>
            <a:bodyPr spcFirstLastPara="1" wrap="square" lIns="51427" tIns="51427" rIns="51427" bIns="51427" anchor="ctr" anchorCtr="0">
              <a:noAutofit/>
            </a:bodyPr>
            <a:lstStyle/>
            <a:p>
              <a:endParaRPr sz="1013" b="1"/>
            </a:p>
          </p:txBody>
        </p:sp>
        <p:sp>
          <p:nvSpPr>
            <p:cNvPr id="150" name="Google Shape;9075;p73">
              <a:extLst>
                <a:ext uri="{FF2B5EF4-FFF2-40B4-BE49-F238E27FC236}">
                  <a16:creationId xmlns:a16="http://schemas.microsoft.com/office/drawing/2014/main" id="{F8CAE29F-6C51-6841-B3D0-B9A31BCA52DA}"/>
                </a:ext>
              </a:extLst>
            </p:cNvPr>
            <p:cNvSpPr/>
            <p:nvPr/>
          </p:nvSpPr>
          <p:spPr>
            <a:xfrm>
              <a:off x="4149138" y="4287484"/>
              <a:ext cx="48426" cy="11400"/>
            </a:xfrm>
            <a:custGeom>
              <a:avLst/>
              <a:gdLst/>
              <a:ahLst/>
              <a:cxnLst/>
              <a:rect l="l" t="t" r="r" b="b"/>
              <a:pathLst>
                <a:path w="1525" h="359" extrusionOk="0">
                  <a:moveTo>
                    <a:pt x="179" y="1"/>
                  </a:moveTo>
                  <a:cubicBezTo>
                    <a:pt x="72" y="1"/>
                    <a:pt x="0" y="72"/>
                    <a:pt x="0" y="179"/>
                  </a:cubicBezTo>
                  <a:cubicBezTo>
                    <a:pt x="0" y="275"/>
                    <a:pt x="72" y="358"/>
                    <a:pt x="179" y="358"/>
                  </a:cubicBezTo>
                  <a:lnTo>
                    <a:pt x="1334" y="358"/>
                  </a:lnTo>
                  <a:cubicBezTo>
                    <a:pt x="1441" y="358"/>
                    <a:pt x="1512" y="275"/>
                    <a:pt x="1512" y="179"/>
                  </a:cubicBezTo>
                  <a:cubicBezTo>
                    <a:pt x="1524" y="72"/>
                    <a:pt x="1441" y="1"/>
                    <a:pt x="1334" y="1"/>
                  </a:cubicBezTo>
                  <a:close/>
                </a:path>
              </a:pathLst>
            </a:custGeom>
            <a:grpFill/>
            <a:ln>
              <a:solidFill>
                <a:srgbClr val="FF0000"/>
              </a:solidFill>
            </a:ln>
          </p:spPr>
          <p:txBody>
            <a:bodyPr spcFirstLastPara="1" wrap="square" lIns="51427" tIns="51427" rIns="51427" bIns="51427" anchor="ctr" anchorCtr="0">
              <a:noAutofit/>
            </a:bodyPr>
            <a:lstStyle/>
            <a:p>
              <a:endParaRPr sz="1013" b="1"/>
            </a:p>
          </p:txBody>
        </p:sp>
        <p:sp>
          <p:nvSpPr>
            <p:cNvPr id="151" name="Google Shape;9076;p73">
              <a:extLst>
                <a:ext uri="{FF2B5EF4-FFF2-40B4-BE49-F238E27FC236}">
                  <a16:creationId xmlns:a16="http://schemas.microsoft.com/office/drawing/2014/main" id="{DC6FD5C8-6C8C-6641-8D7A-5AB1BB583DF6}"/>
                </a:ext>
              </a:extLst>
            </p:cNvPr>
            <p:cNvSpPr/>
            <p:nvPr/>
          </p:nvSpPr>
          <p:spPr>
            <a:xfrm>
              <a:off x="4315471" y="4121151"/>
              <a:ext cx="11400" cy="48045"/>
            </a:xfrm>
            <a:custGeom>
              <a:avLst/>
              <a:gdLst/>
              <a:ahLst/>
              <a:cxnLst/>
              <a:rect l="l" t="t" r="r" b="b"/>
              <a:pathLst>
                <a:path w="359" h="1513" extrusionOk="0">
                  <a:moveTo>
                    <a:pt x="180" y="0"/>
                  </a:moveTo>
                  <a:cubicBezTo>
                    <a:pt x="72" y="0"/>
                    <a:pt x="1" y="72"/>
                    <a:pt x="1" y="179"/>
                  </a:cubicBezTo>
                  <a:lnTo>
                    <a:pt x="1" y="1334"/>
                  </a:lnTo>
                  <a:cubicBezTo>
                    <a:pt x="1" y="1441"/>
                    <a:pt x="72" y="1512"/>
                    <a:pt x="180" y="1512"/>
                  </a:cubicBezTo>
                  <a:cubicBezTo>
                    <a:pt x="275" y="1512"/>
                    <a:pt x="358" y="1441"/>
                    <a:pt x="358" y="1334"/>
                  </a:cubicBezTo>
                  <a:lnTo>
                    <a:pt x="358" y="179"/>
                  </a:lnTo>
                  <a:cubicBezTo>
                    <a:pt x="358" y="72"/>
                    <a:pt x="275" y="0"/>
                    <a:pt x="180" y="0"/>
                  </a:cubicBezTo>
                  <a:close/>
                </a:path>
              </a:pathLst>
            </a:custGeom>
            <a:grpFill/>
            <a:ln>
              <a:solidFill>
                <a:srgbClr val="FF0000"/>
              </a:solidFill>
            </a:ln>
          </p:spPr>
          <p:txBody>
            <a:bodyPr spcFirstLastPara="1" wrap="square" lIns="51427" tIns="51427" rIns="51427" bIns="51427" anchor="ctr" anchorCtr="0">
              <a:noAutofit/>
            </a:bodyPr>
            <a:lstStyle/>
            <a:p>
              <a:endParaRPr sz="1013" b="1"/>
            </a:p>
          </p:txBody>
        </p:sp>
        <p:sp>
          <p:nvSpPr>
            <p:cNvPr id="152" name="Google Shape;9077;p73">
              <a:extLst>
                <a:ext uri="{FF2B5EF4-FFF2-40B4-BE49-F238E27FC236}">
                  <a16:creationId xmlns:a16="http://schemas.microsoft.com/office/drawing/2014/main" id="{44BAC724-12A5-C44B-964A-EF4AED285492}"/>
                </a:ext>
              </a:extLst>
            </p:cNvPr>
            <p:cNvSpPr/>
            <p:nvPr/>
          </p:nvSpPr>
          <p:spPr>
            <a:xfrm>
              <a:off x="4378632" y="4159575"/>
              <a:ext cx="22705" cy="27754"/>
            </a:xfrm>
            <a:custGeom>
              <a:avLst/>
              <a:gdLst/>
              <a:ahLst/>
              <a:cxnLst/>
              <a:rect l="l" t="t" r="r" b="b"/>
              <a:pathLst>
                <a:path w="715" h="874" extrusionOk="0">
                  <a:moveTo>
                    <a:pt x="513" y="0"/>
                  </a:moveTo>
                  <a:cubicBezTo>
                    <a:pt x="451" y="0"/>
                    <a:pt x="387" y="27"/>
                    <a:pt x="346" y="76"/>
                  </a:cubicBezTo>
                  <a:lnTo>
                    <a:pt x="48" y="588"/>
                  </a:lnTo>
                  <a:cubicBezTo>
                    <a:pt x="0" y="671"/>
                    <a:pt x="24" y="778"/>
                    <a:pt x="107" y="838"/>
                  </a:cubicBezTo>
                  <a:cubicBezTo>
                    <a:pt x="131" y="850"/>
                    <a:pt x="167" y="874"/>
                    <a:pt x="191" y="874"/>
                  </a:cubicBezTo>
                  <a:cubicBezTo>
                    <a:pt x="250" y="874"/>
                    <a:pt x="310" y="838"/>
                    <a:pt x="358" y="778"/>
                  </a:cubicBezTo>
                  <a:lnTo>
                    <a:pt x="655" y="278"/>
                  </a:lnTo>
                  <a:cubicBezTo>
                    <a:pt x="715" y="171"/>
                    <a:pt x="691" y="64"/>
                    <a:pt x="596" y="16"/>
                  </a:cubicBezTo>
                  <a:cubicBezTo>
                    <a:pt x="570" y="5"/>
                    <a:pt x="542" y="0"/>
                    <a:pt x="513" y="0"/>
                  </a:cubicBezTo>
                  <a:close/>
                </a:path>
              </a:pathLst>
            </a:custGeom>
            <a:grpFill/>
            <a:ln>
              <a:solidFill>
                <a:srgbClr val="FF0000"/>
              </a:solidFill>
            </a:ln>
          </p:spPr>
          <p:txBody>
            <a:bodyPr spcFirstLastPara="1" wrap="square" lIns="51427" tIns="51427" rIns="51427" bIns="51427" anchor="ctr" anchorCtr="0">
              <a:noAutofit/>
            </a:bodyPr>
            <a:lstStyle/>
            <a:p>
              <a:endParaRPr sz="1013" b="1"/>
            </a:p>
          </p:txBody>
        </p:sp>
        <p:sp>
          <p:nvSpPr>
            <p:cNvPr id="153" name="Google Shape;9078;p73">
              <a:extLst>
                <a:ext uri="{FF2B5EF4-FFF2-40B4-BE49-F238E27FC236}">
                  <a16:creationId xmlns:a16="http://schemas.microsoft.com/office/drawing/2014/main" id="{A9C84838-94B2-1642-B580-B160E175E958}"/>
                </a:ext>
              </a:extLst>
            </p:cNvPr>
            <p:cNvSpPr/>
            <p:nvPr/>
          </p:nvSpPr>
          <p:spPr>
            <a:xfrm>
              <a:off x="4240243" y="4399103"/>
              <a:ext cx="22705" cy="27563"/>
            </a:xfrm>
            <a:custGeom>
              <a:avLst/>
              <a:gdLst/>
              <a:ahLst/>
              <a:cxnLst/>
              <a:rect l="l" t="t" r="r" b="b"/>
              <a:pathLst>
                <a:path w="715" h="868" extrusionOk="0">
                  <a:moveTo>
                    <a:pt x="507" y="0"/>
                  </a:moveTo>
                  <a:cubicBezTo>
                    <a:pt x="444" y="0"/>
                    <a:pt x="387" y="33"/>
                    <a:pt x="346" y="82"/>
                  </a:cubicBezTo>
                  <a:lnTo>
                    <a:pt x="48" y="594"/>
                  </a:lnTo>
                  <a:cubicBezTo>
                    <a:pt x="1" y="677"/>
                    <a:pt x="24" y="784"/>
                    <a:pt x="108" y="844"/>
                  </a:cubicBezTo>
                  <a:cubicBezTo>
                    <a:pt x="132" y="855"/>
                    <a:pt x="155" y="867"/>
                    <a:pt x="191" y="867"/>
                  </a:cubicBezTo>
                  <a:cubicBezTo>
                    <a:pt x="251" y="867"/>
                    <a:pt x="310" y="844"/>
                    <a:pt x="358" y="784"/>
                  </a:cubicBezTo>
                  <a:lnTo>
                    <a:pt x="655" y="272"/>
                  </a:lnTo>
                  <a:cubicBezTo>
                    <a:pt x="715" y="189"/>
                    <a:pt x="679" y="82"/>
                    <a:pt x="596" y="22"/>
                  </a:cubicBezTo>
                  <a:cubicBezTo>
                    <a:pt x="566" y="7"/>
                    <a:pt x="536" y="0"/>
                    <a:pt x="507" y="0"/>
                  </a:cubicBezTo>
                  <a:close/>
                </a:path>
              </a:pathLst>
            </a:custGeom>
            <a:grpFill/>
            <a:ln>
              <a:solidFill>
                <a:srgbClr val="FF0000"/>
              </a:solidFill>
            </a:ln>
          </p:spPr>
          <p:txBody>
            <a:bodyPr spcFirstLastPara="1" wrap="square" lIns="51427" tIns="51427" rIns="51427" bIns="51427" anchor="ctr" anchorCtr="0">
              <a:noAutofit/>
            </a:bodyPr>
            <a:lstStyle/>
            <a:p>
              <a:endParaRPr sz="1013" b="1"/>
            </a:p>
          </p:txBody>
        </p:sp>
        <p:sp>
          <p:nvSpPr>
            <p:cNvPr id="154" name="Google Shape;9079;p73">
              <a:extLst>
                <a:ext uri="{FF2B5EF4-FFF2-40B4-BE49-F238E27FC236}">
                  <a16:creationId xmlns:a16="http://schemas.microsoft.com/office/drawing/2014/main" id="{EB729D43-BEF8-CF42-909A-67D074B4C2E6}"/>
                </a:ext>
              </a:extLst>
            </p:cNvPr>
            <p:cNvSpPr/>
            <p:nvPr/>
          </p:nvSpPr>
          <p:spPr>
            <a:xfrm>
              <a:off x="4240243" y="4159130"/>
              <a:ext cx="22705" cy="28198"/>
            </a:xfrm>
            <a:custGeom>
              <a:avLst/>
              <a:gdLst/>
              <a:ahLst/>
              <a:cxnLst/>
              <a:rect l="l" t="t" r="r" b="b"/>
              <a:pathLst>
                <a:path w="715" h="888" extrusionOk="0">
                  <a:moveTo>
                    <a:pt x="213" y="1"/>
                  </a:moveTo>
                  <a:cubicBezTo>
                    <a:pt x="181" y="1"/>
                    <a:pt x="148" y="10"/>
                    <a:pt x="120" y="30"/>
                  </a:cubicBezTo>
                  <a:cubicBezTo>
                    <a:pt x="24" y="78"/>
                    <a:pt x="1" y="197"/>
                    <a:pt x="60" y="292"/>
                  </a:cubicBezTo>
                  <a:lnTo>
                    <a:pt x="358" y="792"/>
                  </a:lnTo>
                  <a:cubicBezTo>
                    <a:pt x="382" y="852"/>
                    <a:pt x="441" y="888"/>
                    <a:pt x="525" y="888"/>
                  </a:cubicBezTo>
                  <a:cubicBezTo>
                    <a:pt x="548" y="888"/>
                    <a:pt x="584" y="864"/>
                    <a:pt x="608" y="852"/>
                  </a:cubicBezTo>
                  <a:cubicBezTo>
                    <a:pt x="679" y="792"/>
                    <a:pt x="715" y="685"/>
                    <a:pt x="667" y="602"/>
                  </a:cubicBezTo>
                  <a:lnTo>
                    <a:pt x="370" y="90"/>
                  </a:lnTo>
                  <a:cubicBezTo>
                    <a:pt x="338" y="35"/>
                    <a:pt x="276" y="1"/>
                    <a:pt x="213" y="1"/>
                  </a:cubicBezTo>
                  <a:close/>
                </a:path>
              </a:pathLst>
            </a:custGeom>
            <a:grpFill/>
            <a:ln>
              <a:solidFill>
                <a:srgbClr val="FF0000"/>
              </a:solidFill>
            </a:ln>
          </p:spPr>
          <p:txBody>
            <a:bodyPr spcFirstLastPara="1" wrap="square" lIns="51427" tIns="51427" rIns="51427" bIns="51427" anchor="ctr" anchorCtr="0">
              <a:noAutofit/>
            </a:bodyPr>
            <a:lstStyle/>
            <a:p>
              <a:endParaRPr sz="1013" b="1"/>
            </a:p>
          </p:txBody>
        </p:sp>
        <p:sp>
          <p:nvSpPr>
            <p:cNvPr id="155" name="Google Shape;9080;p73">
              <a:extLst>
                <a:ext uri="{FF2B5EF4-FFF2-40B4-BE49-F238E27FC236}">
                  <a16:creationId xmlns:a16="http://schemas.microsoft.com/office/drawing/2014/main" id="{E715982E-8784-2D48-96E7-DD187E3CF4CA}"/>
                </a:ext>
              </a:extLst>
            </p:cNvPr>
            <p:cNvSpPr/>
            <p:nvPr/>
          </p:nvSpPr>
          <p:spPr>
            <a:xfrm>
              <a:off x="4378632" y="4399230"/>
              <a:ext cx="22705" cy="28198"/>
            </a:xfrm>
            <a:custGeom>
              <a:avLst/>
              <a:gdLst/>
              <a:ahLst/>
              <a:cxnLst/>
              <a:rect l="l" t="t" r="r" b="b"/>
              <a:pathLst>
                <a:path w="715" h="888" extrusionOk="0">
                  <a:moveTo>
                    <a:pt x="221" y="0"/>
                  </a:moveTo>
                  <a:cubicBezTo>
                    <a:pt x="187" y="0"/>
                    <a:pt x="152" y="10"/>
                    <a:pt x="119" y="30"/>
                  </a:cubicBezTo>
                  <a:cubicBezTo>
                    <a:pt x="24" y="78"/>
                    <a:pt x="0" y="197"/>
                    <a:pt x="60" y="292"/>
                  </a:cubicBezTo>
                  <a:lnTo>
                    <a:pt x="358" y="792"/>
                  </a:lnTo>
                  <a:cubicBezTo>
                    <a:pt x="393" y="851"/>
                    <a:pt x="453" y="887"/>
                    <a:pt x="524" y="887"/>
                  </a:cubicBezTo>
                  <a:cubicBezTo>
                    <a:pt x="548" y="887"/>
                    <a:pt x="584" y="863"/>
                    <a:pt x="608" y="851"/>
                  </a:cubicBezTo>
                  <a:cubicBezTo>
                    <a:pt x="691" y="792"/>
                    <a:pt x="715" y="673"/>
                    <a:pt x="667" y="601"/>
                  </a:cubicBezTo>
                  <a:lnTo>
                    <a:pt x="369" y="89"/>
                  </a:lnTo>
                  <a:cubicBezTo>
                    <a:pt x="346" y="35"/>
                    <a:pt x="286" y="0"/>
                    <a:pt x="221" y="0"/>
                  </a:cubicBezTo>
                  <a:close/>
                </a:path>
              </a:pathLst>
            </a:custGeom>
            <a:grpFill/>
            <a:ln>
              <a:solidFill>
                <a:srgbClr val="FF0000"/>
              </a:solidFill>
            </a:ln>
          </p:spPr>
          <p:txBody>
            <a:bodyPr spcFirstLastPara="1" wrap="square" lIns="51427" tIns="51427" rIns="51427" bIns="51427" anchor="ctr" anchorCtr="0">
              <a:noAutofit/>
            </a:bodyPr>
            <a:lstStyle/>
            <a:p>
              <a:endParaRPr sz="1013" b="1"/>
            </a:p>
          </p:txBody>
        </p:sp>
        <p:sp>
          <p:nvSpPr>
            <p:cNvPr id="156" name="Google Shape;9081;p73">
              <a:extLst>
                <a:ext uri="{FF2B5EF4-FFF2-40B4-BE49-F238E27FC236}">
                  <a16:creationId xmlns:a16="http://schemas.microsoft.com/office/drawing/2014/main" id="{D89019BC-CAB5-F64E-B4B8-4F8CED246C2F}"/>
                </a:ext>
              </a:extLst>
            </p:cNvPr>
            <p:cNvSpPr/>
            <p:nvPr/>
          </p:nvSpPr>
          <p:spPr>
            <a:xfrm>
              <a:off x="4426264" y="4351851"/>
              <a:ext cx="29532" cy="21117"/>
            </a:xfrm>
            <a:custGeom>
              <a:avLst/>
              <a:gdLst/>
              <a:ahLst/>
              <a:cxnLst/>
              <a:rect l="l" t="t" r="r" b="b"/>
              <a:pathLst>
                <a:path w="930" h="665" extrusionOk="0">
                  <a:moveTo>
                    <a:pt x="215" y="0"/>
                  </a:moveTo>
                  <a:cubicBezTo>
                    <a:pt x="152" y="0"/>
                    <a:pt x="89" y="32"/>
                    <a:pt x="48" y="81"/>
                  </a:cubicBezTo>
                  <a:cubicBezTo>
                    <a:pt x="1" y="177"/>
                    <a:pt x="36" y="272"/>
                    <a:pt x="108" y="331"/>
                  </a:cubicBezTo>
                  <a:lnTo>
                    <a:pt x="608" y="629"/>
                  </a:lnTo>
                  <a:cubicBezTo>
                    <a:pt x="643" y="653"/>
                    <a:pt x="667" y="665"/>
                    <a:pt x="703" y="665"/>
                  </a:cubicBezTo>
                  <a:cubicBezTo>
                    <a:pt x="763" y="665"/>
                    <a:pt x="822" y="629"/>
                    <a:pt x="870" y="569"/>
                  </a:cubicBezTo>
                  <a:cubicBezTo>
                    <a:pt x="929" y="486"/>
                    <a:pt x="893" y="367"/>
                    <a:pt x="810" y="319"/>
                  </a:cubicBezTo>
                  <a:lnTo>
                    <a:pt x="298" y="22"/>
                  </a:lnTo>
                  <a:cubicBezTo>
                    <a:pt x="272" y="7"/>
                    <a:pt x="244" y="0"/>
                    <a:pt x="215" y="0"/>
                  </a:cubicBezTo>
                  <a:close/>
                </a:path>
              </a:pathLst>
            </a:custGeom>
            <a:grpFill/>
            <a:ln>
              <a:solidFill>
                <a:srgbClr val="FF0000"/>
              </a:solidFill>
            </a:ln>
          </p:spPr>
          <p:txBody>
            <a:bodyPr spcFirstLastPara="1" wrap="square" lIns="51427" tIns="51427" rIns="51427" bIns="51427" anchor="ctr" anchorCtr="0">
              <a:noAutofit/>
            </a:bodyPr>
            <a:lstStyle/>
            <a:p>
              <a:endParaRPr sz="1013" b="1"/>
            </a:p>
          </p:txBody>
        </p:sp>
        <p:sp>
          <p:nvSpPr>
            <p:cNvPr id="157" name="Google Shape;9082;p73">
              <a:extLst>
                <a:ext uri="{FF2B5EF4-FFF2-40B4-BE49-F238E27FC236}">
                  <a16:creationId xmlns:a16="http://schemas.microsoft.com/office/drawing/2014/main" id="{92A76526-CBD6-9349-A078-A112386EC64E}"/>
                </a:ext>
              </a:extLst>
            </p:cNvPr>
            <p:cNvSpPr/>
            <p:nvPr/>
          </p:nvSpPr>
          <p:spPr>
            <a:xfrm>
              <a:off x="4186196" y="4213463"/>
              <a:ext cx="29500" cy="21117"/>
            </a:xfrm>
            <a:custGeom>
              <a:avLst/>
              <a:gdLst/>
              <a:ahLst/>
              <a:cxnLst/>
              <a:rect l="l" t="t" r="r" b="b"/>
              <a:pathLst>
                <a:path w="929" h="665" extrusionOk="0">
                  <a:moveTo>
                    <a:pt x="214" y="0"/>
                  </a:moveTo>
                  <a:cubicBezTo>
                    <a:pt x="152" y="0"/>
                    <a:pt x="89" y="33"/>
                    <a:pt x="48" y="82"/>
                  </a:cubicBezTo>
                  <a:cubicBezTo>
                    <a:pt x="0" y="165"/>
                    <a:pt x="36" y="272"/>
                    <a:pt x="107" y="332"/>
                  </a:cubicBezTo>
                  <a:lnTo>
                    <a:pt x="619" y="629"/>
                  </a:lnTo>
                  <a:cubicBezTo>
                    <a:pt x="643" y="641"/>
                    <a:pt x="667" y="665"/>
                    <a:pt x="703" y="665"/>
                  </a:cubicBezTo>
                  <a:cubicBezTo>
                    <a:pt x="762" y="665"/>
                    <a:pt x="822" y="629"/>
                    <a:pt x="869" y="570"/>
                  </a:cubicBezTo>
                  <a:cubicBezTo>
                    <a:pt x="929" y="463"/>
                    <a:pt x="893" y="367"/>
                    <a:pt x="810" y="320"/>
                  </a:cubicBezTo>
                  <a:lnTo>
                    <a:pt x="298" y="22"/>
                  </a:lnTo>
                  <a:cubicBezTo>
                    <a:pt x="272" y="7"/>
                    <a:pt x="243" y="0"/>
                    <a:pt x="214" y="0"/>
                  </a:cubicBezTo>
                  <a:close/>
                </a:path>
              </a:pathLst>
            </a:custGeom>
            <a:grpFill/>
            <a:ln>
              <a:solidFill>
                <a:srgbClr val="FF0000"/>
              </a:solidFill>
            </a:ln>
          </p:spPr>
          <p:txBody>
            <a:bodyPr spcFirstLastPara="1" wrap="square" lIns="51427" tIns="51427" rIns="51427" bIns="51427" anchor="ctr" anchorCtr="0">
              <a:noAutofit/>
            </a:bodyPr>
            <a:lstStyle/>
            <a:p>
              <a:endParaRPr sz="1013" b="1"/>
            </a:p>
          </p:txBody>
        </p:sp>
        <p:sp>
          <p:nvSpPr>
            <p:cNvPr id="158" name="Google Shape;9083;p73">
              <a:extLst>
                <a:ext uri="{FF2B5EF4-FFF2-40B4-BE49-F238E27FC236}">
                  <a16:creationId xmlns:a16="http://schemas.microsoft.com/office/drawing/2014/main" id="{9EB29A4E-92E9-8B43-8B6E-A85E77D16F78}"/>
                </a:ext>
              </a:extLst>
            </p:cNvPr>
            <p:cNvSpPr/>
            <p:nvPr/>
          </p:nvSpPr>
          <p:spPr>
            <a:xfrm>
              <a:off x="4425883" y="4213590"/>
              <a:ext cx="29913" cy="21371"/>
            </a:xfrm>
            <a:custGeom>
              <a:avLst/>
              <a:gdLst/>
              <a:ahLst/>
              <a:cxnLst/>
              <a:rect l="l" t="t" r="r" b="b"/>
              <a:pathLst>
                <a:path w="942" h="673" extrusionOk="0">
                  <a:moveTo>
                    <a:pt x="725" y="0"/>
                  </a:moveTo>
                  <a:cubicBezTo>
                    <a:pt x="693" y="0"/>
                    <a:pt x="660" y="10"/>
                    <a:pt x="632" y="30"/>
                  </a:cubicBezTo>
                  <a:lnTo>
                    <a:pt x="120" y="328"/>
                  </a:lnTo>
                  <a:cubicBezTo>
                    <a:pt x="36" y="375"/>
                    <a:pt x="1" y="494"/>
                    <a:pt x="60" y="578"/>
                  </a:cubicBezTo>
                  <a:cubicBezTo>
                    <a:pt x="96" y="637"/>
                    <a:pt x="155" y="673"/>
                    <a:pt x="227" y="673"/>
                  </a:cubicBezTo>
                  <a:cubicBezTo>
                    <a:pt x="251" y="673"/>
                    <a:pt x="286" y="661"/>
                    <a:pt x="310" y="637"/>
                  </a:cubicBezTo>
                  <a:lnTo>
                    <a:pt x="822" y="340"/>
                  </a:lnTo>
                  <a:cubicBezTo>
                    <a:pt x="905" y="280"/>
                    <a:pt x="941" y="161"/>
                    <a:pt x="882" y="89"/>
                  </a:cubicBezTo>
                  <a:cubicBezTo>
                    <a:pt x="850" y="35"/>
                    <a:pt x="788" y="0"/>
                    <a:pt x="725" y="0"/>
                  </a:cubicBezTo>
                  <a:close/>
                </a:path>
              </a:pathLst>
            </a:custGeom>
            <a:grpFill/>
            <a:ln>
              <a:solidFill>
                <a:srgbClr val="FF0000"/>
              </a:solidFill>
            </a:ln>
          </p:spPr>
          <p:txBody>
            <a:bodyPr spcFirstLastPara="1" wrap="square" lIns="51427" tIns="51427" rIns="51427" bIns="51427" anchor="ctr" anchorCtr="0">
              <a:noAutofit/>
            </a:bodyPr>
            <a:lstStyle/>
            <a:p>
              <a:endParaRPr sz="1013" b="1"/>
            </a:p>
          </p:txBody>
        </p:sp>
        <p:sp>
          <p:nvSpPr>
            <p:cNvPr id="159" name="Google Shape;9084;p73">
              <a:extLst>
                <a:ext uri="{FF2B5EF4-FFF2-40B4-BE49-F238E27FC236}">
                  <a16:creationId xmlns:a16="http://schemas.microsoft.com/office/drawing/2014/main" id="{E46B62FC-36AB-EF48-B188-07BF2A560BC3}"/>
                </a:ext>
              </a:extLst>
            </p:cNvPr>
            <p:cNvSpPr/>
            <p:nvPr/>
          </p:nvSpPr>
          <p:spPr>
            <a:xfrm>
              <a:off x="4186196" y="4351978"/>
              <a:ext cx="29500" cy="21371"/>
            </a:xfrm>
            <a:custGeom>
              <a:avLst/>
              <a:gdLst/>
              <a:ahLst/>
              <a:cxnLst/>
              <a:rect l="l" t="t" r="r" b="b"/>
              <a:pathLst>
                <a:path w="929" h="673" extrusionOk="0">
                  <a:moveTo>
                    <a:pt x="725" y="0"/>
                  </a:moveTo>
                  <a:cubicBezTo>
                    <a:pt x="692" y="0"/>
                    <a:pt x="660" y="9"/>
                    <a:pt x="631" y="30"/>
                  </a:cubicBezTo>
                  <a:lnTo>
                    <a:pt x="119" y="327"/>
                  </a:lnTo>
                  <a:cubicBezTo>
                    <a:pt x="36" y="375"/>
                    <a:pt x="0" y="494"/>
                    <a:pt x="60" y="589"/>
                  </a:cubicBezTo>
                  <a:cubicBezTo>
                    <a:pt x="95" y="649"/>
                    <a:pt x="155" y="673"/>
                    <a:pt x="226" y="673"/>
                  </a:cubicBezTo>
                  <a:cubicBezTo>
                    <a:pt x="262" y="673"/>
                    <a:pt x="286" y="661"/>
                    <a:pt x="322" y="649"/>
                  </a:cubicBezTo>
                  <a:lnTo>
                    <a:pt x="822" y="351"/>
                  </a:lnTo>
                  <a:cubicBezTo>
                    <a:pt x="893" y="292"/>
                    <a:pt x="929" y="173"/>
                    <a:pt x="881" y="89"/>
                  </a:cubicBezTo>
                  <a:cubicBezTo>
                    <a:pt x="850" y="34"/>
                    <a:pt x="787" y="0"/>
                    <a:pt x="725" y="0"/>
                  </a:cubicBezTo>
                  <a:close/>
                </a:path>
              </a:pathLst>
            </a:custGeom>
            <a:grpFill/>
            <a:ln>
              <a:solidFill>
                <a:srgbClr val="FF0000"/>
              </a:solidFill>
            </a:ln>
          </p:spPr>
          <p:txBody>
            <a:bodyPr spcFirstLastPara="1" wrap="square" lIns="51427" tIns="51427" rIns="51427" bIns="51427" anchor="ctr" anchorCtr="0">
              <a:noAutofit/>
            </a:bodyPr>
            <a:lstStyle/>
            <a:p>
              <a:endParaRPr sz="1013" b="1"/>
            </a:p>
          </p:txBody>
        </p:sp>
      </p:grpSp>
      <p:sp>
        <p:nvSpPr>
          <p:cNvPr id="160" name="正方形/長方形 159">
            <a:extLst>
              <a:ext uri="{FF2B5EF4-FFF2-40B4-BE49-F238E27FC236}">
                <a16:creationId xmlns:a16="http://schemas.microsoft.com/office/drawing/2014/main" id="{6EEF9F3E-A133-264A-B5BF-9427027ECEE3}"/>
              </a:ext>
            </a:extLst>
          </p:cNvPr>
          <p:cNvSpPr/>
          <p:nvPr/>
        </p:nvSpPr>
        <p:spPr bwMode="auto">
          <a:xfrm>
            <a:off x="5984826" y="2599973"/>
            <a:ext cx="1222461" cy="253125"/>
          </a:xfrm>
          <a:prstGeom prst="rect">
            <a:avLst/>
          </a:prstGeom>
          <a:solidFill>
            <a:srgbClr val="001F5F">
              <a:alpha val="67000"/>
            </a:srgbClr>
          </a:solid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51435" tIns="25718" rIns="51435" bIns="25718" numCol="1" rtlCol="0" anchor="ctr" anchorCtr="0" compatLnSpc="1">
            <a:prstTxWarp prst="textNoShape">
              <a:avLst/>
            </a:prstTxWarp>
          </a:bodyPr>
          <a:lstStyle/>
          <a:p>
            <a:pPr algn="ctr"/>
            <a:r>
              <a:rPr lang="ja-JP" altLang="en-US" sz="1050" b="1">
                <a:solidFill>
                  <a:schemeClr val="bg1"/>
                </a:solidFill>
                <a:latin typeface="Yu Gothic" panose="020B0400000000000000" pitchFamily="34" charset="-128"/>
                <a:ea typeface="Yu Gothic" panose="020B0400000000000000" pitchFamily="34" charset="-128"/>
              </a:rPr>
              <a:t>法</a:t>
            </a:r>
            <a:r>
              <a:rPr lang="en-US" altLang="ja-JP" sz="1050" b="1" dirty="0">
                <a:solidFill>
                  <a:schemeClr val="bg1"/>
                </a:solidFill>
                <a:latin typeface="Yu Gothic" panose="020B0400000000000000" pitchFamily="34" charset="-128"/>
                <a:ea typeface="Yu Gothic" panose="020B0400000000000000" pitchFamily="34" charset="-128"/>
              </a:rPr>
              <a:t>4</a:t>
            </a:r>
            <a:r>
              <a:rPr lang="ja-JP" altLang="en-US" sz="1050" b="1">
                <a:solidFill>
                  <a:schemeClr val="bg1"/>
                </a:solidFill>
                <a:latin typeface="Yu Gothic" panose="020B0400000000000000" pitchFamily="34" charset="-128"/>
                <a:ea typeface="Yu Gothic" panose="020B0400000000000000" pitchFamily="34" charset="-128"/>
              </a:rPr>
              <a:t>条②</a:t>
            </a:r>
            <a:endParaRPr lang="ja-JP" altLang="en-US" sz="1050" b="1" dirty="0">
              <a:solidFill>
                <a:schemeClr val="bg1"/>
              </a:solidFill>
              <a:latin typeface="Yu Gothic" panose="020B0400000000000000" pitchFamily="34" charset="-128"/>
              <a:ea typeface="Yu Gothic" panose="020B0400000000000000" pitchFamily="34" charset="-128"/>
            </a:endParaRPr>
          </a:p>
        </p:txBody>
      </p:sp>
      <p:sp>
        <p:nvSpPr>
          <p:cNvPr id="161" name="正方形/長方形 160">
            <a:extLst>
              <a:ext uri="{FF2B5EF4-FFF2-40B4-BE49-F238E27FC236}">
                <a16:creationId xmlns:a16="http://schemas.microsoft.com/office/drawing/2014/main" id="{FFEFCFCE-1A3A-5440-ADC9-CEEE8CE8B4FC}"/>
              </a:ext>
            </a:extLst>
          </p:cNvPr>
          <p:cNvSpPr/>
          <p:nvPr/>
        </p:nvSpPr>
        <p:spPr bwMode="auto">
          <a:xfrm>
            <a:off x="3390604" y="2599973"/>
            <a:ext cx="1215000" cy="253125"/>
          </a:xfrm>
          <a:prstGeom prst="rect">
            <a:avLst/>
          </a:prstGeom>
          <a:solidFill>
            <a:srgbClr val="001F5F">
              <a:alpha val="67000"/>
            </a:srgbClr>
          </a:solid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51435" tIns="25718" rIns="51435" bIns="25718" numCol="1" rtlCol="0" anchor="ctr" anchorCtr="0" compatLnSpc="1">
            <a:prstTxWarp prst="textNoShape">
              <a:avLst/>
            </a:prstTxWarp>
          </a:bodyPr>
          <a:lstStyle/>
          <a:p>
            <a:pPr algn="ctr"/>
            <a:r>
              <a:rPr lang="ja-JP" altLang="en-US" sz="1050" b="1">
                <a:solidFill>
                  <a:schemeClr val="bg1"/>
                </a:solidFill>
                <a:latin typeface="Yu Gothic" panose="020B0400000000000000" pitchFamily="34" charset="-128"/>
                <a:ea typeface="Yu Gothic" panose="020B0400000000000000" pitchFamily="34" charset="-128"/>
              </a:rPr>
              <a:t>法</a:t>
            </a:r>
            <a:r>
              <a:rPr lang="en-US" altLang="ja-JP" sz="1050" b="1" dirty="0">
                <a:solidFill>
                  <a:schemeClr val="bg1"/>
                </a:solidFill>
                <a:latin typeface="Yu Gothic" panose="020B0400000000000000" pitchFamily="34" charset="-128"/>
                <a:ea typeface="Yu Gothic" panose="020B0400000000000000" pitchFamily="34" charset="-128"/>
              </a:rPr>
              <a:t>4</a:t>
            </a:r>
            <a:r>
              <a:rPr lang="ja-JP" altLang="en-US" sz="1050" b="1">
                <a:solidFill>
                  <a:schemeClr val="bg1"/>
                </a:solidFill>
                <a:latin typeface="Yu Gothic" panose="020B0400000000000000" pitchFamily="34" charset="-128"/>
                <a:ea typeface="Yu Gothic" panose="020B0400000000000000" pitchFamily="34" charset="-128"/>
              </a:rPr>
              <a:t>条③</a:t>
            </a:r>
            <a:endParaRPr lang="ja-JP" altLang="en-US" sz="1050" b="1" dirty="0">
              <a:solidFill>
                <a:schemeClr val="bg1"/>
              </a:solidFill>
              <a:latin typeface="Yu Gothic" panose="020B0400000000000000" pitchFamily="34" charset="-128"/>
              <a:ea typeface="Yu Gothic" panose="020B0400000000000000" pitchFamily="34" charset="-128"/>
            </a:endParaRPr>
          </a:p>
        </p:txBody>
      </p:sp>
      <p:sp>
        <p:nvSpPr>
          <p:cNvPr id="162" name="正方形/長方形 161">
            <a:extLst>
              <a:ext uri="{FF2B5EF4-FFF2-40B4-BE49-F238E27FC236}">
                <a16:creationId xmlns:a16="http://schemas.microsoft.com/office/drawing/2014/main" id="{5DB73177-932C-9C41-8B5C-3C67F572C5D3}"/>
              </a:ext>
            </a:extLst>
          </p:cNvPr>
          <p:cNvSpPr/>
          <p:nvPr/>
        </p:nvSpPr>
        <p:spPr bwMode="auto">
          <a:xfrm>
            <a:off x="4701437" y="2599973"/>
            <a:ext cx="587678" cy="253125"/>
          </a:xfrm>
          <a:prstGeom prst="rect">
            <a:avLst/>
          </a:prstGeom>
          <a:solidFill>
            <a:srgbClr val="001F5F">
              <a:alpha val="67000"/>
            </a:srgbClr>
          </a:solid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51435" tIns="25718" rIns="51435" bIns="25718" numCol="1" rtlCol="0" anchor="ctr" anchorCtr="0" compatLnSpc="1">
            <a:prstTxWarp prst="textNoShape">
              <a:avLst/>
            </a:prstTxWarp>
          </a:bodyPr>
          <a:lstStyle/>
          <a:p>
            <a:pPr algn="ctr"/>
            <a:r>
              <a:rPr lang="ja-JP" altLang="en-US" sz="1050" b="1">
                <a:solidFill>
                  <a:schemeClr val="bg1"/>
                </a:solidFill>
                <a:latin typeface="Yu Gothic" panose="020B0400000000000000" pitchFamily="34" charset="-128"/>
                <a:ea typeface="Yu Gothic" panose="020B0400000000000000" pitchFamily="34" charset="-128"/>
              </a:rPr>
              <a:t>法</a:t>
            </a:r>
            <a:r>
              <a:rPr lang="en-US" altLang="ja-JP" sz="1050" b="1" dirty="0">
                <a:solidFill>
                  <a:schemeClr val="bg1"/>
                </a:solidFill>
                <a:latin typeface="Yu Gothic" panose="020B0400000000000000" pitchFamily="34" charset="-128"/>
                <a:ea typeface="Yu Gothic" panose="020B0400000000000000" pitchFamily="34" charset="-128"/>
              </a:rPr>
              <a:t>4</a:t>
            </a:r>
            <a:r>
              <a:rPr lang="ja-JP" altLang="en-US" sz="1050" b="1">
                <a:solidFill>
                  <a:schemeClr val="bg1"/>
                </a:solidFill>
                <a:latin typeface="Yu Gothic" panose="020B0400000000000000" pitchFamily="34" charset="-128"/>
                <a:ea typeface="Yu Gothic" panose="020B0400000000000000" pitchFamily="34" charset="-128"/>
              </a:rPr>
              <a:t>条③</a:t>
            </a:r>
            <a:endParaRPr lang="ja-JP" altLang="en-US" sz="1050" b="1" dirty="0">
              <a:solidFill>
                <a:schemeClr val="bg1"/>
              </a:solidFill>
              <a:latin typeface="Yu Gothic" panose="020B0400000000000000" pitchFamily="34" charset="-128"/>
              <a:ea typeface="Yu Gothic" panose="020B0400000000000000" pitchFamily="34" charset="-128"/>
            </a:endParaRPr>
          </a:p>
        </p:txBody>
      </p:sp>
      <p:sp>
        <p:nvSpPr>
          <p:cNvPr id="163" name="正方形/長方形 162">
            <a:extLst>
              <a:ext uri="{FF2B5EF4-FFF2-40B4-BE49-F238E27FC236}">
                <a16:creationId xmlns:a16="http://schemas.microsoft.com/office/drawing/2014/main" id="{F992FF7C-6C77-2943-A099-427879750D18}"/>
              </a:ext>
            </a:extLst>
          </p:cNvPr>
          <p:cNvSpPr/>
          <p:nvPr/>
        </p:nvSpPr>
        <p:spPr bwMode="auto">
          <a:xfrm>
            <a:off x="5347795" y="3189567"/>
            <a:ext cx="3145880" cy="224646"/>
          </a:xfrm>
          <a:prstGeom prst="rect">
            <a:avLst/>
          </a:prstGeom>
          <a:solidFill>
            <a:schemeClr val="bg1"/>
          </a:solidFill>
          <a:ln w="28575">
            <a:solidFill>
              <a:srgbClr val="FFC000"/>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101250" tIns="81000" rIns="101250" bIns="25718" numCol="1" rtlCol="0" anchor="ctr" anchorCtr="0" compatLnSpc="1">
            <a:prstTxWarp prst="textNoShape">
              <a:avLst/>
            </a:prstTxWarp>
          </a:bodyPr>
          <a:lstStyle/>
          <a:p>
            <a:pPr algn="ctr"/>
            <a:r>
              <a:rPr lang="ja-JP" altLang="en-US" sz="900" b="1">
                <a:solidFill>
                  <a:srgbClr val="FFC000"/>
                </a:solidFill>
                <a:latin typeface="Yu Gothic" panose="020B0400000000000000" pitchFamily="34" charset="-128"/>
                <a:ea typeface="Yu Gothic" panose="020B0400000000000000" pitchFamily="34" charset="-128"/>
              </a:rPr>
              <a:t>特例：データ</a:t>
            </a:r>
            <a:endParaRPr lang="ja-JP" altLang="en-US" sz="900" b="1" dirty="0">
              <a:solidFill>
                <a:srgbClr val="FFC000"/>
              </a:solidFill>
              <a:latin typeface="Yu Gothic" panose="020B0400000000000000" pitchFamily="34" charset="-128"/>
              <a:ea typeface="Yu Gothic" panose="020B0400000000000000" pitchFamily="34" charset="-128"/>
            </a:endParaRPr>
          </a:p>
        </p:txBody>
      </p:sp>
      <p:sp>
        <p:nvSpPr>
          <p:cNvPr id="164" name="正方形/長方形 163">
            <a:extLst>
              <a:ext uri="{FF2B5EF4-FFF2-40B4-BE49-F238E27FC236}">
                <a16:creationId xmlns:a16="http://schemas.microsoft.com/office/drawing/2014/main" id="{ED718232-9DB8-9742-B28E-A1910A387EAF}"/>
              </a:ext>
            </a:extLst>
          </p:cNvPr>
          <p:cNvSpPr/>
          <p:nvPr/>
        </p:nvSpPr>
        <p:spPr bwMode="auto">
          <a:xfrm>
            <a:off x="3394160" y="3189567"/>
            <a:ext cx="1894955" cy="224646"/>
          </a:xfrm>
          <a:prstGeom prst="rect">
            <a:avLst/>
          </a:prstGeom>
          <a:solidFill>
            <a:schemeClr val="bg1"/>
          </a:solidFill>
          <a:ln w="28575">
            <a:solidFill>
              <a:srgbClr val="FFC000"/>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101250" tIns="81000" rIns="101250" bIns="25718" numCol="1" rtlCol="0" anchor="ctr" anchorCtr="0" compatLnSpc="1">
            <a:prstTxWarp prst="textNoShape">
              <a:avLst/>
            </a:prstTxWarp>
          </a:bodyPr>
          <a:lstStyle/>
          <a:p>
            <a:pPr algn="ctr"/>
            <a:r>
              <a:rPr lang="ja-JP" altLang="en-US" sz="900" b="1">
                <a:solidFill>
                  <a:srgbClr val="FFC000"/>
                </a:solidFill>
                <a:latin typeface="Yu Gothic" panose="020B0400000000000000" pitchFamily="34" charset="-128"/>
                <a:ea typeface="Yu Gothic" panose="020B0400000000000000" pitchFamily="34" charset="-128"/>
              </a:rPr>
              <a:t>特例：スキャナ</a:t>
            </a:r>
            <a:endParaRPr lang="ja-JP" altLang="en-US" sz="900" b="1" dirty="0">
              <a:solidFill>
                <a:srgbClr val="FFC000"/>
              </a:solidFill>
              <a:latin typeface="Yu Gothic" panose="020B0400000000000000" pitchFamily="34" charset="-128"/>
              <a:ea typeface="Yu Gothic" panose="020B0400000000000000" pitchFamily="34" charset="-128"/>
            </a:endParaRPr>
          </a:p>
        </p:txBody>
      </p:sp>
      <p:sp>
        <p:nvSpPr>
          <p:cNvPr id="41" name="正方形/長方形 40">
            <a:extLst>
              <a:ext uri="{FF2B5EF4-FFF2-40B4-BE49-F238E27FC236}">
                <a16:creationId xmlns:a16="http://schemas.microsoft.com/office/drawing/2014/main" id="{38C9AF6A-820F-A744-8DFD-2BEC03D8D824}"/>
              </a:ext>
            </a:extLst>
          </p:cNvPr>
          <p:cNvSpPr/>
          <p:nvPr/>
        </p:nvSpPr>
        <p:spPr bwMode="auto">
          <a:xfrm>
            <a:off x="131245" y="1506886"/>
            <a:ext cx="711290" cy="1907327"/>
          </a:xfrm>
          <a:prstGeom prst="rect">
            <a:avLst/>
          </a:prstGeom>
          <a:solidFill>
            <a:srgbClr val="001E60"/>
          </a:solid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68580" tIns="34290" rIns="68580" bIns="34290" numCol="1" rtlCol="0" anchor="ctr" anchorCtr="0" compatLnSpc="1">
            <a:prstTxWarp prst="textNoShape">
              <a:avLst/>
            </a:prstTxWarp>
          </a:bodyPr>
          <a:lstStyle/>
          <a:p>
            <a:pPr algn="ctr"/>
            <a:r>
              <a:rPr lang="ja-JP" altLang="en-US" sz="900" b="1">
                <a:solidFill>
                  <a:schemeClr val="bg1"/>
                </a:solidFill>
                <a:latin typeface="Yu Gothic" panose="020B0400000000000000" pitchFamily="34" charset="-128"/>
                <a:ea typeface="Yu Gothic" panose="020B0400000000000000" pitchFamily="34" charset="-128"/>
              </a:rPr>
              <a:t>電帳法</a:t>
            </a:r>
            <a:endParaRPr lang="en-US" altLang="ja-JP" sz="900" b="1" dirty="0">
              <a:solidFill>
                <a:schemeClr val="bg1"/>
              </a:solidFill>
              <a:latin typeface="Yu Gothic" panose="020B0400000000000000" pitchFamily="34" charset="-128"/>
              <a:ea typeface="Yu Gothic" panose="020B0400000000000000" pitchFamily="34" charset="-128"/>
            </a:endParaRPr>
          </a:p>
          <a:p>
            <a:pPr algn="ctr"/>
            <a:r>
              <a:rPr lang="ja-JP" altLang="en-US" sz="900" b="1">
                <a:solidFill>
                  <a:schemeClr val="bg1"/>
                </a:solidFill>
                <a:latin typeface="Yu Gothic" panose="020B0400000000000000" pitchFamily="34" charset="-128"/>
                <a:ea typeface="Yu Gothic" panose="020B0400000000000000" pitchFamily="34" charset="-128"/>
              </a:rPr>
              <a:t>区分</a:t>
            </a:r>
            <a:endParaRPr lang="ja-JP" altLang="en-US" sz="900" b="1" dirty="0">
              <a:solidFill>
                <a:schemeClr val="bg1"/>
              </a:solidFill>
              <a:latin typeface="Yu Gothic" panose="020B0400000000000000" pitchFamily="34" charset="-128"/>
              <a:ea typeface="Yu Gothic" panose="020B0400000000000000" pitchFamily="34" charset="-128"/>
            </a:endParaRPr>
          </a:p>
        </p:txBody>
      </p:sp>
      <p:graphicFrame>
        <p:nvGraphicFramePr>
          <p:cNvPr id="4" name="表 3">
            <a:extLst>
              <a:ext uri="{FF2B5EF4-FFF2-40B4-BE49-F238E27FC236}">
                <a16:creationId xmlns:a16="http://schemas.microsoft.com/office/drawing/2014/main" id="{5BE034CF-BC2D-9244-9213-DF425200D375}"/>
              </a:ext>
            </a:extLst>
          </p:cNvPr>
          <p:cNvGraphicFramePr>
            <a:graphicFrameLocks noGrp="1"/>
          </p:cNvGraphicFramePr>
          <p:nvPr>
            <p:extLst>
              <p:ext uri="{D42A27DB-BD31-4B8C-83A1-F6EECF244321}">
                <p14:modId xmlns:p14="http://schemas.microsoft.com/office/powerpoint/2010/main" val="2717366801"/>
              </p:ext>
            </p:extLst>
          </p:nvPr>
        </p:nvGraphicFramePr>
        <p:xfrm>
          <a:off x="133838" y="3485072"/>
          <a:ext cx="3193330" cy="2218888"/>
        </p:xfrm>
        <a:graphic>
          <a:graphicData uri="http://schemas.openxmlformats.org/drawingml/2006/table">
            <a:tbl>
              <a:tblPr firstRow="1" bandRow="1">
                <a:tableStyleId>{5C22544A-7EE6-4342-B048-85BDC9FD1C3A}</a:tableStyleId>
              </a:tblPr>
              <a:tblGrid>
                <a:gridCol w="721064">
                  <a:extLst>
                    <a:ext uri="{9D8B030D-6E8A-4147-A177-3AD203B41FA5}">
                      <a16:colId xmlns:a16="http://schemas.microsoft.com/office/drawing/2014/main" val="1945609780"/>
                    </a:ext>
                  </a:extLst>
                </a:gridCol>
                <a:gridCol w="777128">
                  <a:extLst>
                    <a:ext uri="{9D8B030D-6E8A-4147-A177-3AD203B41FA5}">
                      <a16:colId xmlns:a16="http://schemas.microsoft.com/office/drawing/2014/main" val="2502655893"/>
                    </a:ext>
                  </a:extLst>
                </a:gridCol>
                <a:gridCol w="829336">
                  <a:extLst>
                    <a:ext uri="{9D8B030D-6E8A-4147-A177-3AD203B41FA5}">
                      <a16:colId xmlns:a16="http://schemas.microsoft.com/office/drawing/2014/main" val="2281979023"/>
                    </a:ext>
                  </a:extLst>
                </a:gridCol>
                <a:gridCol w="865802">
                  <a:extLst>
                    <a:ext uri="{9D8B030D-6E8A-4147-A177-3AD203B41FA5}">
                      <a16:colId xmlns:a16="http://schemas.microsoft.com/office/drawing/2014/main" val="2243943341"/>
                    </a:ext>
                  </a:extLst>
                </a:gridCol>
              </a:tblGrid>
              <a:tr h="454124">
                <a:tc>
                  <a:txBody>
                    <a:bodyPr/>
                    <a:lstStyle/>
                    <a:p>
                      <a:pPr algn="ctr"/>
                      <a:r>
                        <a:rPr kumimoji="1" lang="ja-JP" altLang="en-US" sz="1100" b="1" i="0">
                          <a:latin typeface="Yu Gothic" panose="020B0400000000000000" pitchFamily="34" charset="-128"/>
                          <a:ea typeface="Yu Gothic" panose="020B0400000000000000" pitchFamily="34" charset="-128"/>
                        </a:rPr>
                        <a:t>形態：</a:t>
                      </a:r>
                      <a:endParaRPr kumimoji="1" lang="en-US" altLang="ja-JP" sz="1100" b="1" i="0" dirty="0">
                        <a:latin typeface="Yu Gothic" panose="020B0400000000000000" pitchFamily="34" charset="-128"/>
                        <a:ea typeface="Yu Gothic" panose="020B0400000000000000" pitchFamily="34" charset="-128"/>
                      </a:endParaRPr>
                    </a:p>
                  </a:txBody>
                  <a:tcPr marL="68580" marR="68580" marT="34290" marB="34290" anchor="ctr">
                    <a:solidFill>
                      <a:srgbClr val="001E60"/>
                    </a:solidFill>
                  </a:tcPr>
                </a:tc>
                <a:tc>
                  <a:txBody>
                    <a:bodyPr/>
                    <a:lstStyle/>
                    <a:p>
                      <a:pPr algn="ctr"/>
                      <a:r>
                        <a:rPr kumimoji="1" lang="en-US" altLang="ja-JP" sz="1100" b="1" i="0" dirty="0">
                          <a:latin typeface="Yu Gothic" panose="020B0400000000000000" pitchFamily="34" charset="-128"/>
                          <a:ea typeface="Yu Gothic" panose="020B0400000000000000" pitchFamily="34" charset="-128"/>
                        </a:rPr>
                        <a:t>EDI</a:t>
                      </a:r>
                    </a:p>
                  </a:txBody>
                  <a:tcPr marL="68580" marR="68580" marT="34290" marB="34290" anchor="ctr">
                    <a:solidFill>
                      <a:srgbClr val="EEBB02"/>
                    </a:solidFill>
                  </a:tcPr>
                </a:tc>
                <a:tc>
                  <a:txBody>
                    <a:bodyPr/>
                    <a:lstStyle/>
                    <a:p>
                      <a:pPr algn="ctr"/>
                      <a:r>
                        <a:rPr kumimoji="1" lang="ja-JP" altLang="en-US" sz="1100" b="1" i="0">
                          <a:latin typeface="Yu Gothic" panose="020B0400000000000000" pitchFamily="34" charset="-128"/>
                          <a:ea typeface="Yu Gothic" panose="020B0400000000000000" pitchFamily="34" charset="-128"/>
                        </a:rPr>
                        <a:t>電子書類</a:t>
                      </a:r>
                      <a:r>
                        <a:rPr kumimoji="1" lang="en-US" altLang="ja-JP" sz="1100" b="1" i="0" dirty="0">
                          <a:latin typeface="Yu Gothic" panose="020B0400000000000000" pitchFamily="34" charset="-128"/>
                          <a:ea typeface="Yu Gothic" panose="020B0400000000000000" pitchFamily="34" charset="-128"/>
                        </a:rPr>
                        <a:t>PDF</a:t>
                      </a:r>
                    </a:p>
                  </a:txBody>
                  <a:tcPr marL="68580" marR="68580" marT="34290" marB="34290" anchor="ctr">
                    <a:solidFill>
                      <a:srgbClr val="EEBB02"/>
                    </a:solidFill>
                  </a:tcPr>
                </a:tc>
                <a:tc>
                  <a:txBody>
                    <a:bodyPr/>
                    <a:lstStyle/>
                    <a:p>
                      <a:pPr algn="ctr"/>
                      <a:r>
                        <a:rPr kumimoji="1" lang="ja-JP" altLang="en-US" sz="1100" b="1" i="0">
                          <a:latin typeface="Yu Gothic" panose="020B0400000000000000" pitchFamily="34" charset="-128"/>
                          <a:ea typeface="Yu Gothic" panose="020B0400000000000000" pitchFamily="34" charset="-128"/>
                        </a:rPr>
                        <a:t>自動連携</a:t>
                      </a:r>
                      <a:br>
                        <a:rPr kumimoji="1" lang="en-US" altLang="ja-JP" sz="1100" b="1" i="0" dirty="0">
                          <a:latin typeface="Yu Gothic" panose="020B0400000000000000" pitchFamily="34" charset="-128"/>
                          <a:ea typeface="Yu Gothic" panose="020B0400000000000000" pitchFamily="34" charset="-128"/>
                        </a:rPr>
                      </a:br>
                      <a:r>
                        <a:rPr kumimoji="1" lang="ja-JP" altLang="en-US" sz="1100" b="1" i="0">
                          <a:latin typeface="Yu Gothic" panose="020B0400000000000000" pitchFamily="34" charset="-128"/>
                          <a:ea typeface="Yu Gothic" panose="020B0400000000000000" pitchFamily="34" charset="-128"/>
                        </a:rPr>
                        <a:t>データ</a:t>
                      </a:r>
                      <a:endParaRPr kumimoji="1" lang="en-US" altLang="ja-JP" sz="1100" b="1" i="0" dirty="0">
                        <a:latin typeface="Yu Gothic" panose="020B0400000000000000" pitchFamily="34" charset="-128"/>
                        <a:ea typeface="Yu Gothic" panose="020B0400000000000000" pitchFamily="34" charset="-128"/>
                      </a:endParaRPr>
                    </a:p>
                  </a:txBody>
                  <a:tcPr marL="68580" marR="68580" marT="34290" marB="34290" anchor="ctr">
                    <a:solidFill>
                      <a:srgbClr val="EEBB02"/>
                    </a:solidFill>
                  </a:tcPr>
                </a:tc>
                <a:extLst>
                  <a:ext uri="{0D108BD9-81ED-4DB2-BD59-A6C34878D82A}">
                    <a16:rowId xmlns:a16="http://schemas.microsoft.com/office/drawing/2014/main" val="1212159770"/>
                  </a:ext>
                </a:extLst>
              </a:tr>
              <a:tr h="454124">
                <a:tc>
                  <a:txBody>
                    <a:bodyPr/>
                    <a:lstStyle/>
                    <a:p>
                      <a:pPr algn="ctr"/>
                      <a:r>
                        <a:rPr kumimoji="1" lang="ja-JP" altLang="en-US" sz="1100" b="1" i="0">
                          <a:solidFill>
                            <a:schemeClr val="bg1"/>
                          </a:solidFill>
                          <a:latin typeface="Yu Gothic" panose="020B0400000000000000" pitchFamily="34" charset="-128"/>
                          <a:ea typeface="Yu Gothic" panose="020B0400000000000000" pitchFamily="34" charset="-128"/>
                        </a:rPr>
                        <a:t>例：</a:t>
                      </a:r>
                      <a:endParaRPr kumimoji="1" lang="en-US" altLang="ja-JP" sz="1100" b="1" i="0" dirty="0">
                        <a:solidFill>
                          <a:schemeClr val="bg1"/>
                        </a:solidFill>
                        <a:latin typeface="Yu Gothic" panose="020B0400000000000000" pitchFamily="34" charset="-128"/>
                        <a:ea typeface="Yu Gothic" panose="020B0400000000000000" pitchFamily="34" charset="-128"/>
                      </a:endParaRPr>
                    </a:p>
                  </a:txBody>
                  <a:tcPr marL="68580" marR="68580" marT="34290" marB="34290" anchor="ctr">
                    <a:solidFill>
                      <a:srgbClr val="001E60"/>
                    </a:solidFill>
                  </a:tcPr>
                </a:tc>
                <a:tc>
                  <a:txBody>
                    <a:bodyPr/>
                    <a:lstStyle/>
                    <a:p>
                      <a:pPr algn="ctr"/>
                      <a:r>
                        <a:rPr kumimoji="1" lang="ja-JP" altLang="en-US" sz="1100" b="0" i="0">
                          <a:solidFill>
                            <a:schemeClr val="tx1">
                              <a:lumMod val="75000"/>
                              <a:lumOff val="25000"/>
                            </a:schemeClr>
                          </a:solidFill>
                          <a:latin typeface="Yu Gothic" panose="020B0400000000000000" pitchFamily="34" charset="-128"/>
                          <a:ea typeface="Yu Gothic" panose="020B0400000000000000" pitchFamily="34" charset="-128"/>
                        </a:rPr>
                        <a:t>受発注</a:t>
                      </a:r>
                      <a:endParaRPr kumimoji="1" lang="en-US" altLang="ja-JP" sz="1100" b="0" i="0" dirty="0">
                        <a:solidFill>
                          <a:schemeClr val="tx1">
                            <a:lumMod val="75000"/>
                            <a:lumOff val="25000"/>
                          </a:schemeClr>
                        </a:solidFill>
                        <a:latin typeface="Yu Gothic" panose="020B0400000000000000" pitchFamily="34" charset="-128"/>
                        <a:ea typeface="Yu Gothic" panose="020B0400000000000000" pitchFamily="34" charset="-128"/>
                      </a:endParaRPr>
                    </a:p>
                  </a:txBody>
                  <a:tcPr marL="68580" marR="68580" marT="34290" marB="34290" anchor="ctr"/>
                </a:tc>
                <a:tc>
                  <a:txBody>
                    <a:bodyPr/>
                    <a:lstStyle/>
                    <a:p>
                      <a:pPr algn="ctr"/>
                      <a:r>
                        <a:rPr kumimoji="1" lang="ja-JP" altLang="en-US" sz="1100" b="0" i="0">
                          <a:solidFill>
                            <a:schemeClr val="tx1">
                              <a:lumMod val="75000"/>
                              <a:lumOff val="25000"/>
                            </a:schemeClr>
                          </a:solidFill>
                          <a:latin typeface="Yu Gothic" panose="020B0400000000000000" pitchFamily="34" charset="-128"/>
                          <a:ea typeface="Yu Gothic" panose="020B0400000000000000" pitchFamily="34" charset="-128"/>
                        </a:rPr>
                        <a:t>電子請求書</a:t>
                      </a:r>
                      <a:r>
                        <a:rPr kumimoji="1" lang="en-US" altLang="ja-JP" sz="1100" b="0" i="0" dirty="0">
                          <a:solidFill>
                            <a:schemeClr val="tx1">
                              <a:lumMod val="75000"/>
                              <a:lumOff val="25000"/>
                            </a:schemeClr>
                          </a:solidFill>
                          <a:latin typeface="Yu Gothic" panose="020B0400000000000000" pitchFamily="34" charset="-128"/>
                          <a:ea typeface="Yu Gothic" panose="020B0400000000000000" pitchFamily="34" charset="-128"/>
                        </a:rPr>
                        <a:t>/</a:t>
                      </a:r>
                      <a:r>
                        <a:rPr kumimoji="1" lang="ja-JP" altLang="en-US" sz="1100" b="0" i="0">
                          <a:solidFill>
                            <a:schemeClr val="tx1">
                              <a:lumMod val="75000"/>
                              <a:lumOff val="25000"/>
                            </a:schemeClr>
                          </a:solidFill>
                          <a:latin typeface="Yu Gothic" panose="020B0400000000000000" pitchFamily="34" charset="-128"/>
                          <a:ea typeface="Yu Gothic" panose="020B0400000000000000" pitchFamily="34" charset="-128"/>
                        </a:rPr>
                        <a:t>領収書</a:t>
                      </a:r>
                      <a:endParaRPr kumimoji="1" lang="en-US" altLang="ja-JP" sz="1100" b="0" i="0" dirty="0">
                        <a:solidFill>
                          <a:schemeClr val="tx1">
                            <a:lumMod val="75000"/>
                            <a:lumOff val="25000"/>
                          </a:schemeClr>
                        </a:solidFill>
                        <a:latin typeface="Yu Gothic" panose="020B0400000000000000" pitchFamily="34" charset="-128"/>
                        <a:ea typeface="Yu Gothic" panose="020B0400000000000000" pitchFamily="34" charset="-128"/>
                      </a:endParaRPr>
                    </a:p>
                  </a:txBody>
                  <a:tcPr marL="68580" marR="68580" marT="34290" marB="34290" anchor="ctr"/>
                </a:tc>
                <a:tc>
                  <a:txBody>
                    <a:bodyPr/>
                    <a:lstStyle/>
                    <a:p>
                      <a:pPr algn="ctr"/>
                      <a:r>
                        <a:rPr kumimoji="1" lang="ja-JP" altLang="en-US" sz="900" b="0" i="0">
                          <a:solidFill>
                            <a:schemeClr val="tx1">
                              <a:lumMod val="75000"/>
                              <a:lumOff val="25000"/>
                            </a:schemeClr>
                          </a:solidFill>
                          <a:latin typeface="Yu Gothic" panose="020B0400000000000000" pitchFamily="34" charset="-128"/>
                          <a:ea typeface="Yu Gothic" panose="020B0400000000000000" pitchFamily="34" charset="-128"/>
                        </a:rPr>
                        <a:t>クレジット</a:t>
                      </a:r>
                      <a:r>
                        <a:rPr kumimoji="1" lang="en-US" altLang="ja-JP" sz="900" b="0" i="0" dirty="0">
                          <a:solidFill>
                            <a:schemeClr val="tx1">
                              <a:lumMod val="75000"/>
                              <a:lumOff val="25000"/>
                            </a:schemeClr>
                          </a:solidFill>
                          <a:latin typeface="Yu Gothic" panose="020B0400000000000000" pitchFamily="34" charset="-128"/>
                          <a:ea typeface="Yu Gothic" panose="020B0400000000000000" pitchFamily="34" charset="-128"/>
                        </a:rPr>
                        <a:t>/</a:t>
                      </a:r>
                      <a:r>
                        <a:rPr kumimoji="1" lang="ja-JP" altLang="en-US" sz="900" b="0" i="0">
                          <a:solidFill>
                            <a:schemeClr val="tx1">
                              <a:lumMod val="75000"/>
                              <a:lumOff val="25000"/>
                            </a:schemeClr>
                          </a:solidFill>
                          <a:latin typeface="Yu Gothic" panose="020B0400000000000000" pitchFamily="34" charset="-128"/>
                          <a:ea typeface="Yu Gothic" panose="020B0400000000000000" pitchFamily="34" charset="-128"/>
                        </a:rPr>
                        <a:t>交通系</a:t>
                      </a:r>
                      <a:endParaRPr kumimoji="1" lang="en-US" altLang="ja-JP" sz="900" b="0" i="0" dirty="0">
                        <a:solidFill>
                          <a:schemeClr val="tx1">
                            <a:lumMod val="75000"/>
                            <a:lumOff val="25000"/>
                          </a:schemeClr>
                        </a:solidFill>
                        <a:latin typeface="Yu Gothic" panose="020B0400000000000000" pitchFamily="34" charset="-128"/>
                        <a:ea typeface="Yu Gothic" panose="020B0400000000000000" pitchFamily="34" charset="-128"/>
                      </a:endParaRPr>
                    </a:p>
                  </a:txBody>
                  <a:tcPr marL="68580" marR="68580" marT="34290" marB="34290" anchor="ctr"/>
                </a:tc>
                <a:extLst>
                  <a:ext uri="{0D108BD9-81ED-4DB2-BD59-A6C34878D82A}">
                    <a16:rowId xmlns:a16="http://schemas.microsoft.com/office/drawing/2014/main" val="635750732"/>
                  </a:ext>
                </a:extLst>
              </a:tr>
              <a:tr h="708660">
                <a:tc>
                  <a:txBody>
                    <a:bodyPr/>
                    <a:lstStyle/>
                    <a:p>
                      <a:pPr algn="ctr"/>
                      <a:r>
                        <a:rPr kumimoji="1" lang="ja-JP" altLang="en-US" sz="1100" b="1" i="0">
                          <a:solidFill>
                            <a:schemeClr val="bg1"/>
                          </a:solidFill>
                          <a:latin typeface="Yu Gothic" panose="020B0400000000000000" pitchFamily="34" charset="-128"/>
                          <a:ea typeface="Yu Gothic" panose="020B0400000000000000" pitchFamily="34" charset="-128"/>
                        </a:rPr>
                        <a:t>システム例：</a:t>
                      </a:r>
                      <a:endParaRPr kumimoji="1" lang="en-US" altLang="ja-JP" sz="1100" b="1" i="0" dirty="0">
                        <a:solidFill>
                          <a:schemeClr val="bg1"/>
                        </a:solidFill>
                        <a:latin typeface="Yu Gothic" panose="020B0400000000000000" pitchFamily="34" charset="-128"/>
                        <a:ea typeface="Yu Gothic" panose="020B0400000000000000" pitchFamily="34" charset="-128"/>
                      </a:endParaRPr>
                    </a:p>
                  </a:txBody>
                  <a:tcPr marL="68580" marR="68580" marT="34290" marB="34290" anchor="ctr">
                    <a:solidFill>
                      <a:srgbClr val="001E60"/>
                    </a:solidFill>
                  </a:tcPr>
                </a:tc>
                <a:tc>
                  <a:txBody>
                    <a:bodyPr/>
                    <a:lstStyle/>
                    <a:p>
                      <a:pPr algn="ctr"/>
                      <a:r>
                        <a:rPr kumimoji="1" lang="ja-JP" altLang="en-US" sz="1100" b="0" i="0">
                          <a:solidFill>
                            <a:schemeClr val="tx1">
                              <a:lumMod val="75000"/>
                              <a:lumOff val="25000"/>
                            </a:schemeClr>
                          </a:solidFill>
                          <a:latin typeface="Yu Gothic" panose="020B0400000000000000" pitchFamily="34" charset="-128"/>
                          <a:ea typeface="Yu Gothic" panose="020B0400000000000000" pitchFamily="34" charset="-128"/>
                        </a:rPr>
                        <a:t>自社開発</a:t>
                      </a:r>
                      <a:br>
                        <a:rPr kumimoji="1" lang="en-US" altLang="ja-JP" sz="1100" b="0" i="0" dirty="0">
                          <a:solidFill>
                            <a:schemeClr val="tx1">
                              <a:lumMod val="75000"/>
                              <a:lumOff val="25000"/>
                            </a:schemeClr>
                          </a:solidFill>
                          <a:latin typeface="Yu Gothic" panose="020B0400000000000000" pitchFamily="34" charset="-128"/>
                          <a:ea typeface="Yu Gothic" panose="020B0400000000000000" pitchFamily="34" charset="-128"/>
                        </a:rPr>
                      </a:br>
                      <a:r>
                        <a:rPr kumimoji="1" lang="en-US" altLang="ja-JP" sz="1100" b="0" i="0" dirty="0">
                          <a:solidFill>
                            <a:schemeClr val="tx1">
                              <a:lumMod val="75000"/>
                              <a:lumOff val="25000"/>
                            </a:schemeClr>
                          </a:solidFill>
                          <a:latin typeface="Yu Gothic" panose="020B0400000000000000" pitchFamily="34" charset="-128"/>
                          <a:ea typeface="Yu Gothic" panose="020B0400000000000000" pitchFamily="34" charset="-128"/>
                        </a:rPr>
                        <a:t>WEB-EDI</a:t>
                      </a:r>
                    </a:p>
                  </a:txBody>
                  <a:tcPr marL="68580" marR="68580" marT="34290" marB="34290" anchor="ctr"/>
                </a:tc>
                <a:tc>
                  <a:txBody>
                    <a:bodyPr/>
                    <a:lstStyle/>
                    <a:p>
                      <a:pPr algn="ctr"/>
                      <a:r>
                        <a:rPr kumimoji="1" lang="ja-JP" altLang="en-US" sz="1100" b="0" i="0">
                          <a:solidFill>
                            <a:schemeClr val="tx1">
                              <a:lumMod val="75000"/>
                              <a:lumOff val="25000"/>
                            </a:schemeClr>
                          </a:solidFill>
                          <a:latin typeface="Yu Gothic" panose="020B0400000000000000" pitchFamily="34" charset="-128"/>
                          <a:ea typeface="Yu Gothic" panose="020B0400000000000000" pitchFamily="34" charset="-128"/>
                        </a:rPr>
                        <a:t>文書管理システム</a:t>
                      </a:r>
                      <a:r>
                        <a:rPr kumimoji="1" lang="en-US" altLang="ja-JP" sz="1100" b="0" i="0" dirty="0">
                          <a:solidFill>
                            <a:schemeClr val="tx1">
                              <a:lumMod val="75000"/>
                              <a:lumOff val="25000"/>
                            </a:schemeClr>
                          </a:solidFill>
                          <a:latin typeface="Yu Gothic" panose="020B0400000000000000" pitchFamily="34" charset="-128"/>
                          <a:ea typeface="Yu Gothic" panose="020B0400000000000000" pitchFamily="34" charset="-128"/>
                        </a:rPr>
                        <a:t>/</a:t>
                      </a:r>
                      <a:r>
                        <a:rPr kumimoji="1" lang="ja-JP" altLang="en-US" sz="1100" b="0" i="0">
                          <a:solidFill>
                            <a:schemeClr val="tx1">
                              <a:lumMod val="75000"/>
                              <a:lumOff val="25000"/>
                            </a:schemeClr>
                          </a:solidFill>
                          <a:latin typeface="Yu Gothic" panose="020B0400000000000000" pitchFamily="34" charset="-128"/>
                          <a:ea typeface="Yu Gothic" panose="020B0400000000000000" pitchFamily="34" charset="-128"/>
                        </a:rPr>
                        <a:t>ワークフロー</a:t>
                      </a:r>
                      <a:r>
                        <a:rPr kumimoji="1" lang="en-US" altLang="ja-JP" sz="1100" b="0" i="0" dirty="0">
                          <a:solidFill>
                            <a:schemeClr val="tx1">
                              <a:lumMod val="75000"/>
                              <a:lumOff val="25000"/>
                            </a:schemeClr>
                          </a:solidFill>
                          <a:latin typeface="Yu Gothic" panose="020B0400000000000000" pitchFamily="34" charset="-128"/>
                          <a:ea typeface="Yu Gothic" panose="020B0400000000000000" pitchFamily="34" charset="-128"/>
                        </a:rPr>
                        <a:t>/ERP</a:t>
                      </a:r>
                    </a:p>
                  </a:txBody>
                  <a:tcPr marL="68580" marR="68580" marT="34290" marB="34290" anchor="ctr"/>
                </a:tc>
                <a:tc>
                  <a:txBody>
                    <a:bodyPr/>
                    <a:lstStyle/>
                    <a:p>
                      <a:pPr algn="ctr"/>
                      <a:r>
                        <a:rPr kumimoji="1" lang="ja-JP" altLang="en-US" sz="1100" b="0" i="0">
                          <a:solidFill>
                            <a:schemeClr val="tx1">
                              <a:lumMod val="75000"/>
                              <a:lumOff val="25000"/>
                            </a:schemeClr>
                          </a:solidFill>
                          <a:latin typeface="Yu Gothic" panose="020B0400000000000000" pitchFamily="34" charset="-128"/>
                          <a:ea typeface="Yu Gothic" panose="020B0400000000000000" pitchFamily="34" charset="-128"/>
                        </a:rPr>
                        <a:t>精算ワークフロー</a:t>
                      </a:r>
                      <a:endParaRPr kumimoji="1" lang="en-US" altLang="ja-JP" sz="1100" b="0" i="0" dirty="0">
                        <a:solidFill>
                          <a:schemeClr val="tx1">
                            <a:lumMod val="75000"/>
                            <a:lumOff val="25000"/>
                          </a:schemeClr>
                        </a:solidFill>
                        <a:latin typeface="Yu Gothic" panose="020B0400000000000000" pitchFamily="34" charset="-128"/>
                        <a:ea typeface="Yu Gothic" panose="020B0400000000000000" pitchFamily="34" charset="-128"/>
                      </a:endParaRPr>
                    </a:p>
                  </a:txBody>
                  <a:tcPr marL="68580" marR="68580" marT="34290" marB="34290" anchor="ctr"/>
                </a:tc>
                <a:extLst>
                  <a:ext uri="{0D108BD9-81ED-4DB2-BD59-A6C34878D82A}">
                    <a16:rowId xmlns:a16="http://schemas.microsoft.com/office/drawing/2014/main" val="2019697653"/>
                  </a:ext>
                </a:extLst>
              </a:tr>
              <a:tr h="548640">
                <a:tc>
                  <a:txBody>
                    <a:bodyPr/>
                    <a:lstStyle/>
                    <a:p>
                      <a:pPr algn="ctr"/>
                      <a:r>
                        <a:rPr kumimoji="1" lang="ja-JP" altLang="en-US" sz="1100" b="1" i="0">
                          <a:solidFill>
                            <a:schemeClr val="bg1"/>
                          </a:solidFill>
                          <a:latin typeface="Yu Gothic" panose="020B0400000000000000" pitchFamily="34" charset="-128"/>
                          <a:ea typeface="Yu Gothic" panose="020B0400000000000000" pitchFamily="34" charset="-128"/>
                        </a:rPr>
                        <a:t>機能要件の留意事項</a:t>
                      </a:r>
                      <a:endParaRPr kumimoji="1" lang="en-US" altLang="ja-JP" sz="1100" b="1" i="0" dirty="0">
                        <a:solidFill>
                          <a:schemeClr val="bg1"/>
                        </a:solidFill>
                        <a:latin typeface="Yu Gothic" panose="020B0400000000000000" pitchFamily="34" charset="-128"/>
                        <a:ea typeface="Yu Gothic" panose="020B0400000000000000" pitchFamily="34" charset="-128"/>
                      </a:endParaRPr>
                    </a:p>
                  </a:txBody>
                  <a:tcPr marL="68580" marR="68580" marT="34290" marB="34290" anchor="ctr">
                    <a:solidFill>
                      <a:srgbClr val="001E60"/>
                    </a:solidFill>
                  </a:tcPr>
                </a:tc>
                <a:tc>
                  <a:txBody>
                    <a:bodyPr/>
                    <a:lstStyle/>
                    <a:p>
                      <a:pPr algn="ctr"/>
                      <a:r>
                        <a:rPr kumimoji="1" lang="ja-JP" altLang="en-US" sz="1100" b="0" i="0">
                          <a:solidFill>
                            <a:schemeClr val="tx1">
                              <a:lumMod val="75000"/>
                              <a:lumOff val="25000"/>
                            </a:schemeClr>
                          </a:solidFill>
                          <a:latin typeface="Yu Gothic" panose="020B0400000000000000" pitchFamily="34" charset="-128"/>
                          <a:ea typeface="Yu Gothic" panose="020B0400000000000000" pitchFamily="34" charset="-128"/>
                        </a:rPr>
                        <a:t>保存措置</a:t>
                      </a:r>
                      <a:endParaRPr kumimoji="1" lang="en-US" altLang="ja-JP" sz="1100" b="0" i="0" dirty="0">
                        <a:solidFill>
                          <a:schemeClr val="tx1">
                            <a:lumMod val="75000"/>
                            <a:lumOff val="25000"/>
                          </a:schemeClr>
                        </a:solidFill>
                        <a:latin typeface="Yu Gothic" panose="020B0400000000000000" pitchFamily="34" charset="-128"/>
                        <a:ea typeface="Yu Gothic" panose="020B0400000000000000" pitchFamily="34" charset="-128"/>
                      </a:endParaRPr>
                    </a:p>
                  </a:txBody>
                  <a:tcPr marL="68580" marR="68580" marT="34290" marB="34290" anchor="ctr"/>
                </a:tc>
                <a:tc>
                  <a:txBody>
                    <a:bodyPr/>
                    <a:lstStyle/>
                    <a:p>
                      <a:pPr algn="ctr"/>
                      <a:r>
                        <a:rPr kumimoji="1" lang="ja-JP" altLang="en-US" sz="1100" b="0" i="0">
                          <a:solidFill>
                            <a:schemeClr val="tx1">
                              <a:lumMod val="75000"/>
                              <a:lumOff val="25000"/>
                            </a:schemeClr>
                          </a:solidFill>
                          <a:latin typeface="Yu Gothic" panose="020B0400000000000000" pitchFamily="34" charset="-128"/>
                          <a:ea typeface="Yu Gothic" panose="020B0400000000000000" pitchFamily="34" charset="-128"/>
                        </a:rPr>
                        <a:t>検索性</a:t>
                      </a:r>
                      <a:r>
                        <a:rPr kumimoji="1" lang="en-US" altLang="ja-JP" sz="1100" b="0" i="0" dirty="0">
                          <a:solidFill>
                            <a:schemeClr val="tx1">
                              <a:lumMod val="75000"/>
                              <a:lumOff val="25000"/>
                            </a:schemeClr>
                          </a:solidFill>
                          <a:latin typeface="Yu Gothic" panose="020B0400000000000000" pitchFamily="34" charset="-128"/>
                          <a:ea typeface="Yu Gothic" panose="020B0400000000000000" pitchFamily="34" charset="-128"/>
                        </a:rPr>
                        <a:t>/</a:t>
                      </a:r>
                      <a:r>
                        <a:rPr kumimoji="1" lang="ja-JP" altLang="en-US" sz="1100" b="0" i="0">
                          <a:solidFill>
                            <a:schemeClr val="tx1">
                              <a:lumMod val="75000"/>
                              <a:lumOff val="25000"/>
                            </a:schemeClr>
                          </a:solidFill>
                          <a:latin typeface="Yu Gothic" panose="020B0400000000000000" pitchFamily="34" charset="-128"/>
                          <a:ea typeface="Yu Gothic" panose="020B0400000000000000" pitchFamily="34" charset="-128"/>
                        </a:rPr>
                        <a:t>入力自動化</a:t>
                      </a:r>
                      <a:r>
                        <a:rPr kumimoji="1" lang="en-US" altLang="ja-JP" sz="1100" b="0" i="0" dirty="0">
                          <a:solidFill>
                            <a:schemeClr val="tx1">
                              <a:lumMod val="75000"/>
                              <a:lumOff val="25000"/>
                            </a:schemeClr>
                          </a:solidFill>
                          <a:latin typeface="Yu Gothic" panose="020B0400000000000000" pitchFamily="34" charset="-128"/>
                          <a:ea typeface="Yu Gothic" panose="020B0400000000000000" pitchFamily="34" charset="-128"/>
                        </a:rPr>
                        <a:t>/OCR</a:t>
                      </a:r>
                      <a:r>
                        <a:rPr kumimoji="1" lang="ja-JP" altLang="en-US" sz="1100" b="0" i="0">
                          <a:solidFill>
                            <a:schemeClr val="tx1">
                              <a:lumMod val="75000"/>
                              <a:lumOff val="25000"/>
                            </a:schemeClr>
                          </a:solidFill>
                          <a:latin typeface="Yu Gothic" panose="020B0400000000000000" pitchFamily="34" charset="-128"/>
                          <a:ea typeface="Yu Gothic" panose="020B0400000000000000" pitchFamily="34" charset="-128"/>
                        </a:rPr>
                        <a:t>活用</a:t>
                      </a:r>
                      <a:endParaRPr kumimoji="1" lang="en-US" altLang="ja-JP" sz="1100" b="0" i="0" dirty="0">
                        <a:solidFill>
                          <a:schemeClr val="tx1">
                            <a:lumMod val="75000"/>
                            <a:lumOff val="25000"/>
                          </a:schemeClr>
                        </a:solidFill>
                        <a:latin typeface="Yu Gothic" panose="020B0400000000000000" pitchFamily="34" charset="-128"/>
                        <a:ea typeface="Yu Gothic" panose="020B0400000000000000" pitchFamily="34" charset="-128"/>
                      </a:endParaRPr>
                    </a:p>
                  </a:txBody>
                  <a:tcPr marL="68580" marR="68580" marT="34290" marB="34290" anchor="ctr"/>
                </a:tc>
                <a:tc>
                  <a:txBody>
                    <a:bodyPr/>
                    <a:lstStyle/>
                    <a:p>
                      <a:pPr algn="ctr"/>
                      <a:r>
                        <a:rPr kumimoji="1" lang="ja-JP" altLang="en-US" sz="1100" b="0" i="0">
                          <a:solidFill>
                            <a:schemeClr val="tx1">
                              <a:lumMod val="75000"/>
                              <a:lumOff val="25000"/>
                            </a:schemeClr>
                          </a:solidFill>
                          <a:latin typeface="Yu Gothic" panose="020B0400000000000000" pitchFamily="34" charset="-128"/>
                          <a:ea typeface="Yu Gothic" panose="020B0400000000000000" pitchFamily="34" charset="-128"/>
                        </a:rPr>
                        <a:t>訂正削除履歴</a:t>
                      </a:r>
                      <a:endParaRPr kumimoji="1" lang="en-US" altLang="ja-JP" sz="1100" b="0" i="0" dirty="0">
                        <a:solidFill>
                          <a:schemeClr val="tx1">
                            <a:lumMod val="75000"/>
                            <a:lumOff val="25000"/>
                          </a:schemeClr>
                        </a:solidFill>
                        <a:latin typeface="Yu Gothic" panose="020B0400000000000000" pitchFamily="34" charset="-128"/>
                        <a:ea typeface="Yu Gothic" panose="020B0400000000000000" pitchFamily="34" charset="-128"/>
                      </a:endParaRPr>
                    </a:p>
                  </a:txBody>
                  <a:tcPr marL="68580" marR="68580" marT="34290" marB="34290" anchor="ctr"/>
                </a:tc>
                <a:extLst>
                  <a:ext uri="{0D108BD9-81ED-4DB2-BD59-A6C34878D82A}">
                    <a16:rowId xmlns:a16="http://schemas.microsoft.com/office/drawing/2014/main" val="3285433727"/>
                  </a:ext>
                </a:extLst>
              </a:tr>
            </a:tbl>
          </a:graphicData>
        </a:graphic>
      </p:graphicFrame>
      <p:graphicFrame>
        <p:nvGraphicFramePr>
          <p:cNvPr id="44" name="表 43">
            <a:extLst>
              <a:ext uri="{FF2B5EF4-FFF2-40B4-BE49-F238E27FC236}">
                <a16:creationId xmlns:a16="http://schemas.microsoft.com/office/drawing/2014/main" id="{BA8633E8-A16F-E34F-9751-49DB6B838131}"/>
              </a:ext>
            </a:extLst>
          </p:cNvPr>
          <p:cNvGraphicFramePr>
            <a:graphicFrameLocks noGrp="1"/>
          </p:cNvGraphicFramePr>
          <p:nvPr/>
        </p:nvGraphicFramePr>
        <p:xfrm>
          <a:off x="3374947" y="3485072"/>
          <a:ext cx="1914168" cy="2218888"/>
        </p:xfrm>
        <a:graphic>
          <a:graphicData uri="http://schemas.openxmlformats.org/drawingml/2006/table">
            <a:tbl>
              <a:tblPr firstRow="1" bandRow="1">
                <a:tableStyleId>{5C22544A-7EE6-4342-B048-85BDC9FD1C3A}</a:tableStyleId>
              </a:tblPr>
              <a:tblGrid>
                <a:gridCol w="1914168">
                  <a:extLst>
                    <a:ext uri="{9D8B030D-6E8A-4147-A177-3AD203B41FA5}">
                      <a16:colId xmlns:a16="http://schemas.microsoft.com/office/drawing/2014/main" val="2502655893"/>
                    </a:ext>
                  </a:extLst>
                </a:gridCol>
              </a:tblGrid>
              <a:tr h="472492">
                <a:tc>
                  <a:txBody>
                    <a:bodyPr/>
                    <a:lstStyle/>
                    <a:p>
                      <a:pPr algn="ctr"/>
                      <a:r>
                        <a:rPr kumimoji="1" lang="ja-JP" altLang="en-US" sz="1100" b="1" i="0">
                          <a:latin typeface="Yu Gothic" panose="020B0400000000000000" pitchFamily="34" charset="-128"/>
                          <a:ea typeface="Yu Gothic" panose="020B0400000000000000" pitchFamily="34" charset="-128"/>
                        </a:rPr>
                        <a:t>紙</a:t>
                      </a:r>
                      <a:endParaRPr kumimoji="1" lang="en-US" altLang="ja-JP" sz="1100" b="1" i="0" dirty="0">
                        <a:latin typeface="Yu Gothic" panose="020B0400000000000000" pitchFamily="34" charset="-128"/>
                        <a:ea typeface="Yu Gothic" panose="020B0400000000000000" pitchFamily="34" charset="-128"/>
                      </a:endParaRPr>
                    </a:p>
                  </a:txBody>
                  <a:tcPr marL="68580" marR="68580" marT="34290" marB="34290" anchor="ctr">
                    <a:solidFill>
                      <a:srgbClr val="EEBB02"/>
                    </a:solidFill>
                  </a:tcPr>
                </a:tc>
                <a:extLst>
                  <a:ext uri="{0D108BD9-81ED-4DB2-BD59-A6C34878D82A}">
                    <a16:rowId xmlns:a16="http://schemas.microsoft.com/office/drawing/2014/main" val="1212159770"/>
                  </a:ext>
                </a:extLst>
              </a:tr>
              <a:tr h="479672">
                <a:tc>
                  <a:txBody>
                    <a:bodyPr/>
                    <a:lstStyle/>
                    <a:p>
                      <a:pPr algn="ctr"/>
                      <a:r>
                        <a:rPr kumimoji="1" lang="ja-JP" altLang="en-US" sz="1100" b="0" i="0">
                          <a:solidFill>
                            <a:schemeClr val="tx1">
                              <a:lumMod val="75000"/>
                              <a:lumOff val="25000"/>
                            </a:schemeClr>
                          </a:solidFill>
                          <a:latin typeface="Yu Gothic" panose="020B0400000000000000" pitchFamily="34" charset="-128"/>
                          <a:ea typeface="Yu Gothic" panose="020B0400000000000000" pitchFamily="34" charset="-128"/>
                        </a:rPr>
                        <a:t>紙の請求書</a:t>
                      </a:r>
                      <a:r>
                        <a:rPr kumimoji="1" lang="en-US" altLang="ja-JP" sz="1100" b="0" i="0" dirty="0">
                          <a:solidFill>
                            <a:schemeClr val="tx1">
                              <a:lumMod val="75000"/>
                              <a:lumOff val="25000"/>
                            </a:schemeClr>
                          </a:solidFill>
                          <a:latin typeface="Yu Gothic" panose="020B0400000000000000" pitchFamily="34" charset="-128"/>
                          <a:ea typeface="Yu Gothic" panose="020B0400000000000000" pitchFamily="34" charset="-128"/>
                        </a:rPr>
                        <a:t>/</a:t>
                      </a:r>
                      <a:r>
                        <a:rPr kumimoji="1" lang="ja-JP" altLang="en-US" sz="1100" b="0" i="0">
                          <a:solidFill>
                            <a:schemeClr val="tx1">
                              <a:lumMod val="75000"/>
                              <a:lumOff val="25000"/>
                            </a:schemeClr>
                          </a:solidFill>
                          <a:latin typeface="Yu Gothic" panose="020B0400000000000000" pitchFamily="34" charset="-128"/>
                          <a:ea typeface="Yu Gothic" panose="020B0400000000000000" pitchFamily="34" charset="-128"/>
                        </a:rPr>
                        <a:t>レシート</a:t>
                      </a:r>
                      <a:r>
                        <a:rPr kumimoji="1" lang="en-US" altLang="ja-JP" sz="1100" b="0" i="0" dirty="0">
                          <a:solidFill>
                            <a:schemeClr val="tx1">
                              <a:lumMod val="75000"/>
                              <a:lumOff val="25000"/>
                            </a:schemeClr>
                          </a:solidFill>
                          <a:latin typeface="Yu Gothic" panose="020B0400000000000000" pitchFamily="34" charset="-128"/>
                          <a:ea typeface="Yu Gothic" panose="020B0400000000000000" pitchFamily="34" charset="-128"/>
                        </a:rPr>
                        <a:t>/</a:t>
                      </a:r>
                      <a:r>
                        <a:rPr kumimoji="1" lang="ja-JP" altLang="en-US" sz="1100" b="0" i="0">
                          <a:solidFill>
                            <a:schemeClr val="tx1">
                              <a:lumMod val="75000"/>
                              <a:lumOff val="25000"/>
                            </a:schemeClr>
                          </a:solidFill>
                          <a:latin typeface="Yu Gothic" panose="020B0400000000000000" pitchFamily="34" charset="-128"/>
                          <a:ea typeface="Yu Gothic" panose="020B0400000000000000" pitchFamily="34" charset="-128"/>
                        </a:rPr>
                        <a:t>領収書</a:t>
                      </a:r>
                      <a:endParaRPr kumimoji="1" lang="en-US" altLang="ja-JP" sz="1100" b="0" i="0" dirty="0">
                        <a:solidFill>
                          <a:schemeClr val="tx1">
                            <a:lumMod val="75000"/>
                            <a:lumOff val="25000"/>
                          </a:schemeClr>
                        </a:solidFill>
                        <a:latin typeface="Yu Gothic" panose="020B0400000000000000" pitchFamily="34" charset="-128"/>
                        <a:ea typeface="Yu Gothic" panose="020B0400000000000000" pitchFamily="34" charset="-128"/>
                      </a:endParaRPr>
                    </a:p>
                  </a:txBody>
                  <a:tcPr marL="68580" marR="68580" marT="34290" marB="34290" anchor="ctr"/>
                </a:tc>
                <a:extLst>
                  <a:ext uri="{0D108BD9-81ED-4DB2-BD59-A6C34878D82A}">
                    <a16:rowId xmlns:a16="http://schemas.microsoft.com/office/drawing/2014/main" val="635750732"/>
                  </a:ext>
                </a:extLst>
              </a:tr>
              <a:tr h="732131">
                <a:tc>
                  <a:txBody>
                    <a:bodyPr/>
                    <a:lstStyle/>
                    <a:p>
                      <a:pPr algn="ctr"/>
                      <a:r>
                        <a:rPr kumimoji="1" lang="ja-JP" altLang="en-US" sz="1100" b="0" i="0">
                          <a:solidFill>
                            <a:schemeClr val="tx1">
                              <a:lumMod val="75000"/>
                              <a:lumOff val="25000"/>
                            </a:schemeClr>
                          </a:solidFill>
                          <a:latin typeface="Yu Gothic" panose="020B0400000000000000" pitchFamily="34" charset="-128"/>
                          <a:ea typeface="Yu Gothic" panose="020B0400000000000000" pitchFamily="34" charset="-128"/>
                        </a:rPr>
                        <a:t>文書管理システム</a:t>
                      </a:r>
                      <a:r>
                        <a:rPr kumimoji="1" lang="en-US" altLang="ja-JP" sz="1100" b="0" i="0" dirty="0">
                          <a:solidFill>
                            <a:schemeClr val="tx1">
                              <a:lumMod val="75000"/>
                              <a:lumOff val="25000"/>
                            </a:schemeClr>
                          </a:solidFill>
                          <a:latin typeface="Yu Gothic" panose="020B0400000000000000" pitchFamily="34" charset="-128"/>
                          <a:ea typeface="Yu Gothic" panose="020B0400000000000000" pitchFamily="34" charset="-128"/>
                        </a:rPr>
                        <a:t>/</a:t>
                      </a:r>
                      <a:r>
                        <a:rPr kumimoji="1" lang="ja-JP" altLang="en-US" sz="1100" b="0" i="0">
                          <a:solidFill>
                            <a:schemeClr val="tx1">
                              <a:lumMod val="75000"/>
                              <a:lumOff val="25000"/>
                            </a:schemeClr>
                          </a:solidFill>
                          <a:latin typeface="Yu Gothic" panose="020B0400000000000000" pitchFamily="34" charset="-128"/>
                          <a:ea typeface="Yu Gothic" panose="020B0400000000000000" pitchFamily="34" charset="-128"/>
                        </a:rPr>
                        <a:t>ワークフロー</a:t>
                      </a:r>
                      <a:r>
                        <a:rPr kumimoji="1" lang="en-US" altLang="ja-JP" sz="1100" b="0" i="0" dirty="0">
                          <a:solidFill>
                            <a:schemeClr val="tx1">
                              <a:lumMod val="75000"/>
                              <a:lumOff val="25000"/>
                            </a:schemeClr>
                          </a:solidFill>
                          <a:latin typeface="Yu Gothic" panose="020B0400000000000000" pitchFamily="34" charset="-128"/>
                          <a:ea typeface="Yu Gothic" panose="020B0400000000000000" pitchFamily="34" charset="-128"/>
                        </a:rPr>
                        <a:t>/ERP</a:t>
                      </a:r>
                    </a:p>
                  </a:txBody>
                  <a:tcPr marL="68580" marR="68580" marT="34290" marB="34290" anchor="ctr"/>
                </a:tc>
                <a:extLst>
                  <a:ext uri="{0D108BD9-81ED-4DB2-BD59-A6C34878D82A}">
                    <a16:rowId xmlns:a16="http://schemas.microsoft.com/office/drawing/2014/main" val="2019697653"/>
                  </a:ext>
                </a:extLst>
              </a:tr>
              <a:tr h="534593">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1" lang="ja-JP" altLang="en-US" sz="1100" b="0" i="0">
                          <a:solidFill>
                            <a:schemeClr val="tx1">
                              <a:lumMod val="75000"/>
                              <a:lumOff val="25000"/>
                            </a:schemeClr>
                          </a:solidFill>
                          <a:latin typeface="Yu Gothic" panose="020B0400000000000000" pitchFamily="34" charset="-128"/>
                          <a:ea typeface="Yu Gothic" panose="020B0400000000000000" pitchFamily="34" charset="-128"/>
                        </a:rPr>
                        <a:t>電子化手法</a:t>
                      </a:r>
                      <a:r>
                        <a:rPr kumimoji="1" lang="en-US" altLang="ja-JP" sz="1100" b="0" i="0" dirty="0">
                          <a:solidFill>
                            <a:schemeClr val="tx1">
                              <a:lumMod val="75000"/>
                              <a:lumOff val="25000"/>
                            </a:schemeClr>
                          </a:solidFill>
                          <a:latin typeface="Yu Gothic" panose="020B0400000000000000" pitchFamily="34" charset="-128"/>
                          <a:ea typeface="Yu Gothic" panose="020B0400000000000000" pitchFamily="34" charset="-128"/>
                        </a:rPr>
                        <a:t>/</a:t>
                      </a:r>
                      <a:r>
                        <a:rPr kumimoji="1" lang="ja-JP" altLang="en-US" sz="1100" b="0" i="0">
                          <a:solidFill>
                            <a:schemeClr val="tx1">
                              <a:lumMod val="75000"/>
                              <a:lumOff val="25000"/>
                            </a:schemeClr>
                          </a:solidFill>
                          <a:latin typeface="Yu Gothic" panose="020B0400000000000000" pitchFamily="34" charset="-128"/>
                          <a:ea typeface="Yu Gothic" panose="020B0400000000000000" pitchFamily="34" charset="-128"/>
                        </a:rPr>
                        <a:t>入力自動化（</a:t>
                      </a:r>
                      <a:r>
                        <a:rPr kumimoji="1" lang="en-US" altLang="ja-JP" sz="1100" b="0" i="0" dirty="0">
                          <a:solidFill>
                            <a:schemeClr val="tx1">
                              <a:lumMod val="75000"/>
                              <a:lumOff val="25000"/>
                            </a:schemeClr>
                          </a:solidFill>
                          <a:latin typeface="Yu Gothic" panose="020B0400000000000000" pitchFamily="34" charset="-128"/>
                          <a:ea typeface="Yu Gothic" panose="020B0400000000000000" pitchFamily="34" charset="-128"/>
                        </a:rPr>
                        <a:t>OCR</a:t>
                      </a:r>
                      <a:r>
                        <a:rPr kumimoji="1" lang="ja-JP" altLang="en-US" sz="1100" b="0" i="0">
                          <a:solidFill>
                            <a:schemeClr val="tx1">
                              <a:lumMod val="75000"/>
                              <a:lumOff val="25000"/>
                            </a:schemeClr>
                          </a:solidFill>
                          <a:latin typeface="Yu Gothic" panose="020B0400000000000000" pitchFamily="34" charset="-128"/>
                          <a:ea typeface="Yu Gothic" panose="020B0400000000000000" pitchFamily="34" charset="-128"/>
                        </a:rPr>
                        <a:t>活用）</a:t>
                      </a:r>
                      <a:endParaRPr kumimoji="1" lang="en-US" altLang="ja-JP" sz="1100" b="0" i="0" dirty="0">
                        <a:solidFill>
                          <a:schemeClr val="tx1">
                            <a:lumMod val="75000"/>
                            <a:lumOff val="25000"/>
                          </a:schemeClr>
                        </a:solidFill>
                        <a:latin typeface="Yu Gothic" panose="020B0400000000000000" pitchFamily="34" charset="-128"/>
                        <a:ea typeface="Yu Gothic" panose="020B0400000000000000" pitchFamily="34" charset="-128"/>
                      </a:endParaRPr>
                    </a:p>
                  </a:txBody>
                  <a:tcPr marL="68580" marR="68580" marT="34290" marB="34290" anchor="ctr"/>
                </a:tc>
                <a:extLst>
                  <a:ext uri="{0D108BD9-81ED-4DB2-BD59-A6C34878D82A}">
                    <a16:rowId xmlns:a16="http://schemas.microsoft.com/office/drawing/2014/main" val="3285433727"/>
                  </a:ext>
                </a:extLst>
              </a:tr>
            </a:tbl>
          </a:graphicData>
        </a:graphic>
      </p:graphicFrame>
      <p:graphicFrame>
        <p:nvGraphicFramePr>
          <p:cNvPr id="45" name="表 44">
            <a:extLst>
              <a:ext uri="{FF2B5EF4-FFF2-40B4-BE49-F238E27FC236}">
                <a16:creationId xmlns:a16="http://schemas.microsoft.com/office/drawing/2014/main" id="{D121A46F-AA33-6543-A88F-E32719B59140}"/>
              </a:ext>
            </a:extLst>
          </p:cNvPr>
          <p:cNvGraphicFramePr>
            <a:graphicFrameLocks noGrp="1"/>
          </p:cNvGraphicFramePr>
          <p:nvPr/>
        </p:nvGraphicFramePr>
        <p:xfrm>
          <a:off x="5347796" y="3485072"/>
          <a:ext cx="3145879" cy="2218888"/>
        </p:xfrm>
        <a:graphic>
          <a:graphicData uri="http://schemas.openxmlformats.org/drawingml/2006/table">
            <a:tbl>
              <a:tblPr firstRow="1" bandRow="1">
                <a:tableStyleId>{5C22544A-7EE6-4342-B048-85BDC9FD1C3A}</a:tableStyleId>
              </a:tblPr>
              <a:tblGrid>
                <a:gridCol w="3145879">
                  <a:extLst>
                    <a:ext uri="{9D8B030D-6E8A-4147-A177-3AD203B41FA5}">
                      <a16:colId xmlns:a16="http://schemas.microsoft.com/office/drawing/2014/main" val="2502655893"/>
                    </a:ext>
                  </a:extLst>
                </a:gridCol>
              </a:tblGrid>
              <a:tr h="472492">
                <a:tc>
                  <a:txBody>
                    <a:bodyPr/>
                    <a:lstStyle/>
                    <a:p>
                      <a:pPr algn="ctr"/>
                      <a:r>
                        <a:rPr kumimoji="1" lang="ja-JP" altLang="en-US" sz="1100" b="1" i="0">
                          <a:latin typeface="Yu Gothic" panose="020B0400000000000000" pitchFamily="34" charset="-128"/>
                          <a:ea typeface="Yu Gothic" panose="020B0400000000000000" pitchFamily="34" charset="-128"/>
                        </a:rPr>
                        <a:t>データの作成・保管</a:t>
                      </a:r>
                      <a:endParaRPr kumimoji="1" lang="en-US" altLang="ja-JP" sz="1100" b="1" i="0" dirty="0">
                        <a:latin typeface="Yu Gothic" panose="020B0400000000000000" pitchFamily="34" charset="-128"/>
                        <a:ea typeface="Yu Gothic" panose="020B0400000000000000" pitchFamily="34" charset="-128"/>
                      </a:endParaRPr>
                    </a:p>
                  </a:txBody>
                  <a:tcPr marL="68580" marR="68580" marT="34290" marB="34290" anchor="ctr">
                    <a:solidFill>
                      <a:srgbClr val="EEBB02"/>
                    </a:solidFill>
                  </a:tcPr>
                </a:tc>
                <a:extLst>
                  <a:ext uri="{0D108BD9-81ED-4DB2-BD59-A6C34878D82A}">
                    <a16:rowId xmlns:a16="http://schemas.microsoft.com/office/drawing/2014/main" val="1212159770"/>
                  </a:ext>
                </a:extLst>
              </a:tr>
              <a:tr h="479672">
                <a:tc>
                  <a:txBody>
                    <a:bodyPr/>
                    <a:lstStyle/>
                    <a:p>
                      <a:pPr algn="ctr"/>
                      <a:r>
                        <a:rPr kumimoji="1" lang="ja-JP" altLang="en-US" sz="1100" b="0" i="0">
                          <a:solidFill>
                            <a:schemeClr val="tx1">
                              <a:lumMod val="75000"/>
                              <a:lumOff val="25000"/>
                            </a:schemeClr>
                          </a:solidFill>
                          <a:latin typeface="Yu Gothic" panose="020B0400000000000000" pitchFamily="34" charset="-128"/>
                          <a:ea typeface="Yu Gothic" panose="020B0400000000000000" pitchFamily="34" charset="-128"/>
                        </a:rPr>
                        <a:t>発行書類・財務諸表・会計帳簿</a:t>
                      </a:r>
                      <a:endParaRPr kumimoji="1" lang="en-US" altLang="ja-JP" sz="1100" b="0" i="0" dirty="0">
                        <a:solidFill>
                          <a:schemeClr val="tx1">
                            <a:lumMod val="75000"/>
                            <a:lumOff val="25000"/>
                          </a:schemeClr>
                        </a:solidFill>
                        <a:latin typeface="Yu Gothic" panose="020B0400000000000000" pitchFamily="34" charset="-128"/>
                        <a:ea typeface="Yu Gothic" panose="020B0400000000000000" pitchFamily="34" charset="-128"/>
                      </a:endParaRPr>
                    </a:p>
                  </a:txBody>
                  <a:tcPr marL="68580" marR="68580" marT="34290" marB="34290" anchor="ctr"/>
                </a:tc>
                <a:extLst>
                  <a:ext uri="{0D108BD9-81ED-4DB2-BD59-A6C34878D82A}">
                    <a16:rowId xmlns:a16="http://schemas.microsoft.com/office/drawing/2014/main" val="635750732"/>
                  </a:ext>
                </a:extLst>
              </a:tr>
              <a:tr h="732131">
                <a:tc>
                  <a:txBody>
                    <a:bodyPr/>
                    <a:lstStyle/>
                    <a:p>
                      <a:pPr algn="ctr"/>
                      <a:r>
                        <a:rPr kumimoji="1" lang="ja-JP" altLang="en-US" sz="1100" b="0" i="0">
                          <a:solidFill>
                            <a:schemeClr val="tx1">
                              <a:lumMod val="75000"/>
                              <a:lumOff val="25000"/>
                            </a:schemeClr>
                          </a:solidFill>
                          <a:latin typeface="Yu Gothic" panose="020B0400000000000000" pitchFamily="34" charset="-128"/>
                          <a:ea typeface="Yu Gothic" panose="020B0400000000000000" pitchFamily="34" charset="-128"/>
                        </a:rPr>
                        <a:t>発行控：業務システム、文書管理システム</a:t>
                      </a:r>
                      <a:endParaRPr kumimoji="1" lang="en-US" altLang="ja-JP" sz="1100" b="0" i="0" dirty="0">
                        <a:solidFill>
                          <a:schemeClr val="tx1">
                            <a:lumMod val="75000"/>
                            <a:lumOff val="25000"/>
                          </a:schemeClr>
                        </a:solidFill>
                        <a:latin typeface="Yu Gothic" panose="020B0400000000000000" pitchFamily="34" charset="-128"/>
                        <a:ea typeface="Yu Gothic" panose="020B0400000000000000" pitchFamily="34" charset="-128"/>
                      </a:endParaRPr>
                    </a:p>
                    <a:p>
                      <a:pPr algn="ctr"/>
                      <a:r>
                        <a:rPr kumimoji="1" lang="ja-JP" altLang="en-US" sz="1100" b="0" i="0">
                          <a:solidFill>
                            <a:schemeClr val="tx1">
                              <a:lumMod val="75000"/>
                              <a:lumOff val="25000"/>
                            </a:schemeClr>
                          </a:solidFill>
                          <a:latin typeface="Yu Gothic" panose="020B0400000000000000" pitchFamily="34" charset="-128"/>
                          <a:ea typeface="Yu Gothic" panose="020B0400000000000000" pitchFamily="34" charset="-128"/>
                        </a:rPr>
                        <a:t>帳簿・財務諸表：会計システム</a:t>
                      </a:r>
                      <a:endParaRPr kumimoji="1" lang="en-US" altLang="ja-JP" sz="1100" b="0" i="0" dirty="0">
                        <a:solidFill>
                          <a:schemeClr val="tx1">
                            <a:lumMod val="75000"/>
                            <a:lumOff val="25000"/>
                          </a:schemeClr>
                        </a:solidFill>
                        <a:latin typeface="Yu Gothic" panose="020B0400000000000000" pitchFamily="34" charset="-128"/>
                        <a:ea typeface="Yu Gothic" panose="020B0400000000000000" pitchFamily="34" charset="-128"/>
                      </a:endParaRPr>
                    </a:p>
                    <a:p>
                      <a:pPr algn="ctr"/>
                      <a:r>
                        <a:rPr kumimoji="1" lang="ja-JP" altLang="en-US" sz="1100" b="0" i="0">
                          <a:solidFill>
                            <a:schemeClr val="tx1">
                              <a:lumMod val="75000"/>
                              <a:lumOff val="25000"/>
                            </a:schemeClr>
                          </a:solidFill>
                          <a:latin typeface="Yu Gothic" panose="020B0400000000000000" pitchFamily="34" charset="-128"/>
                          <a:ea typeface="Yu Gothic" panose="020B0400000000000000" pitchFamily="34" charset="-128"/>
                        </a:rPr>
                        <a:t>補助元帳（売上・仕入）：業務システム、</a:t>
                      </a:r>
                      <a:r>
                        <a:rPr kumimoji="1" lang="en-US" altLang="ja-JP" sz="1100" b="0" i="0" dirty="0">
                          <a:solidFill>
                            <a:schemeClr val="tx1">
                              <a:lumMod val="75000"/>
                              <a:lumOff val="25000"/>
                            </a:schemeClr>
                          </a:solidFill>
                          <a:latin typeface="Yu Gothic" panose="020B0400000000000000" pitchFamily="34" charset="-128"/>
                          <a:ea typeface="Yu Gothic" panose="020B0400000000000000" pitchFamily="34" charset="-128"/>
                        </a:rPr>
                        <a:t>ERP</a:t>
                      </a:r>
                    </a:p>
                  </a:txBody>
                  <a:tcPr marL="68580" marR="68580" marT="34290" marB="34290" anchor="ctr"/>
                </a:tc>
                <a:extLst>
                  <a:ext uri="{0D108BD9-81ED-4DB2-BD59-A6C34878D82A}">
                    <a16:rowId xmlns:a16="http://schemas.microsoft.com/office/drawing/2014/main" val="2019697653"/>
                  </a:ext>
                </a:extLst>
              </a:tr>
              <a:tr h="534593">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1" lang="ja-JP" altLang="en-US" sz="1100" b="0" i="0">
                          <a:solidFill>
                            <a:schemeClr val="tx1">
                              <a:lumMod val="75000"/>
                              <a:lumOff val="25000"/>
                            </a:schemeClr>
                          </a:solidFill>
                          <a:latin typeface="Yu Gothic" panose="020B0400000000000000" pitchFamily="34" charset="-128"/>
                          <a:ea typeface="Yu Gothic" panose="020B0400000000000000" pitchFamily="34" charset="-128"/>
                        </a:rPr>
                        <a:t>相互関連性、訂正削除履歴</a:t>
                      </a:r>
                      <a:endParaRPr kumimoji="1" lang="en-US" altLang="ja-JP" sz="1100" b="0" i="0" dirty="0">
                        <a:solidFill>
                          <a:schemeClr val="tx1">
                            <a:lumMod val="75000"/>
                            <a:lumOff val="25000"/>
                          </a:schemeClr>
                        </a:solidFill>
                        <a:latin typeface="Yu Gothic" panose="020B0400000000000000" pitchFamily="34" charset="-128"/>
                        <a:ea typeface="Yu Gothic" panose="020B0400000000000000" pitchFamily="34" charset="-128"/>
                      </a:endParaRPr>
                    </a:p>
                  </a:txBody>
                  <a:tcPr marL="68580" marR="68580" marT="34290" marB="34290" anchor="ctr"/>
                </a:tc>
                <a:extLst>
                  <a:ext uri="{0D108BD9-81ED-4DB2-BD59-A6C34878D82A}">
                    <a16:rowId xmlns:a16="http://schemas.microsoft.com/office/drawing/2014/main" val="3285433727"/>
                  </a:ext>
                </a:extLst>
              </a:tr>
            </a:tbl>
          </a:graphicData>
        </a:graphic>
      </p:graphicFrame>
      <p:sp>
        <p:nvSpPr>
          <p:cNvPr id="46" name="正方形/長方形 45">
            <a:extLst>
              <a:ext uri="{FF2B5EF4-FFF2-40B4-BE49-F238E27FC236}">
                <a16:creationId xmlns:a16="http://schemas.microsoft.com/office/drawing/2014/main" id="{E03DAD85-AC17-7347-A781-AD228455EAB4}"/>
              </a:ext>
            </a:extLst>
          </p:cNvPr>
          <p:cNvSpPr/>
          <p:nvPr/>
        </p:nvSpPr>
        <p:spPr bwMode="auto">
          <a:xfrm>
            <a:off x="5320477" y="2599973"/>
            <a:ext cx="587678" cy="253125"/>
          </a:xfrm>
          <a:prstGeom prst="rect">
            <a:avLst/>
          </a:prstGeom>
          <a:solidFill>
            <a:srgbClr val="001F5F">
              <a:alpha val="67000"/>
            </a:srgbClr>
          </a:solid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51435" tIns="25718" rIns="51435" bIns="25718" numCol="1" rtlCol="0" anchor="ctr" anchorCtr="0" compatLnSpc="1">
            <a:prstTxWarp prst="textNoShape">
              <a:avLst/>
            </a:prstTxWarp>
          </a:bodyPr>
          <a:lstStyle/>
          <a:p>
            <a:pPr algn="ctr"/>
            <a:r>
              <a:rPr lang="ja-JP" altLang="en-US" sz="1050" b="1">
                <a:solidFill>
                  <a:schemeClr val="bg1"/>
                </a:solidFill>
                <a:latin typeface="Yu Gothic" panose="020B0400000000000000" pitchFamily="34" charset="-128"/>
                <a:ea typeface="Yu Gothic" panose="020B0400000000000000" pitchFamily="34" charset="-128"/>
              </a:rPr>
              <a:t>法</a:t>
            </a:r>
            <a:r>
              <a:rPr lang="en-US" altLang="ja-JP" sz="1050" b="1" dirty="0">
                <a:solidFill>
                  <a:schemeClr val="bg1"/>
                </a:solidFill>
                <a:latin typeface="Yu Gothic" panose="020B0400000000000000" pitchFamily="34" charset="-128"/>
                <a:ea typeface="Yu Gothic" panose="020B0400000000000000" pitchFamily="34" charset="-128"/>
              </a:rPr>
              <a:t>4</a:t>
            </a:r>
            <a:r>
              <a:rPr lang="ja-JP" altLang="en-US" sz="1050" b="1">
                <a:solidFill>
                  <a:schemeClr val="bg1"/>
                </a:solidFill>
                <a:latin typeface="Yu Gothic" panose="020B0400000000000000" pitchFamily="34" charset="-128"/>
                <a:ea typeface="Yu Gothic" panose="020B0400000000000000" pitchFamily="34" charset="-128"/>
              </a:rPr>
              <a:t>条②</a:t>
            </a:r>
            <a:endParaRPr lang="ja-JP" altLang="en-US" sz="1050" b="1" dirty="0">
              <a:solidFill>
                <a:schemeClr val="bg1"/>
              </a:solidFill>
              <a:latin typeface="Yu Gothic" panose="020B0400000000000000" pitchFamily="34" charset="-128"/>
              <a:ea typeface="Yu Gothic" panose="020B0400000000000000" pitchFamily="34" charset="-128"/>
            </a:endParaRPr>
          </a:p>
        </p:txBody>
      </p:sp>
      <p:sp>
        <p:nvSpPr>
          <p:cNvPr id="38" name="コンテンツ プレースホルダー 3">
            <a:extLst>
              <a:ext uri="{FF2B5EF4-FFF2-40B4-BE49-F238E27FC236}">
                <a16:creationId xmlns:a16="http://schemas.microsoft.com/office/drawing/2014/main" id="{03F661A3-7437-D02F-44EA-356CBDE3437C}"/>
              </a:ext>
            </a:extLst>
          </p:cNvPr>
          <p:cNvSpPr txBox="1">
            <a:spLocks/>
          </p:cNvSpPr>
          <p:nvPr/>
        </p:nvSpPr>
        <p:spPr bwMode="auto">
          <a:xfrm>
            <a:off x="152627" y="780394"/>
            <a:ext cx="8843890" cy="768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7500" tIns="34290" rIns="68580" bIns="34290" numCol="1" anchor="t" anchorCtr="0" compatLnSpc="1">
            <a:prstTxWarp prst="textNoShape">
              <a:avLst/>
            </a:prstTxWarp>
          </a:bodyPr>
          <a:lstStyle>
            <a:lvl1pPr marL="0" indent="0" algn="l" rtl="0" eaLnBrk="0" fontAlgn="base" hangingPunct="0">
              <a:spcBef>
                <a:spcPct val="20000"/>
              </a:spcBef>
              <a:spcAft>
                <a:spcPct val="0"/>
              </a:spcAft>
              <a:buClr>
                <a:schemeClr val="bg1"/>
              </a:buClr>
              <a:buFont typeface="Arial" pitchFamily="34" charset="0"/>
              <a:buChar char="•"/>
              <a:defRPr kumimoji="1" sz="14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marL="265107" indent="-179384" algn="l" rtl="0" eaLnBrk="0" fontAlgn="base" hangingPunct="0">
              <a:spcBef>
                <a:spcPct val="20000"/>
              </a:spcBef>
              <a:spcAft>
                <a:spcPct val="0"/>
              </a:spcAft>
              <a:buClr>
                <a:srgbClr val="B60005"/>
              </a:buClr>
              <a:buFont typeface="Arial" pitchFamily="34" charset="0"/>
              <a:buChar char="•"/>
              <a:defRPr kumimoji="1" sz="14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2pPr>
            <a:lvl3pPr marL="442902" indent="-179384" algn="l" rtl="0" eaLnBrk="0" fontAlgn="base" hangingPunct="0">
              <a:spcBef>
                <a:spcPct val="20000"/>
              </a:spcBef>
              <a:spcAft>
                <a:spcPct val="0"/>
              </a:spcAft>
              <a:buClr>
                <a:srgbClr val="B60005"/>
              </a:buClr>
              <a:buFont typeface="Arial" pitchFamily="34" charset="0"/>
              <a:buChar char="̵"/>
              <a:defRPr kumimoji="1" sz="14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3pPr>
            <a:lvl4pPr marL="623872" indent="-179384" algn="l" rtl="0" eaLnBrk="0" fontAlgn="base" hangingPunct="0">
              <a:spcBef>
                <a:spcPct val="20000"/>
              </a:spcBef>
              <a:spcAft>
                <a:spcPct val="0"/>
              </a:spcAft>
              <a:buClr>
                <a:srgbClr val="B60005"/>
              </a:buClr>
              <a:buFont typeface="Wingdings" pitchFamily="2" charset="2"/>
              <a:buChar char="Ø"/>
              <a:defRPr kumimoji="1" sz="14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4pPr>
            <a:lvl5pPr marL="812780" indent="-179384" algn="l" defTabSz="714357" rtl="0" eaLnBrk="0" fontAlgn="base" hangingPunct="0">
              <a:spcBef>
                <a:spcPct val="20000"/>
              </a:spcBef>
              <a:spcAft>
                <a:spcPct val="0"/>
              </a:spcAft>
              <a:buClr>
                <a:srgbClr val="B60005"/>
              </a:buClr>
              <a:buFont typeface="Wingdings" pitchFamily="2" charset="2"/>
              <a:buChar char="p"/>
              <a:defRPr kumimoji="1" sz="14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537" indent="-228594"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6pPr>
            <a:lvl7pPr marL="2971726" indent="-228594"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7pPr>
            <a:lvl8pPr marL="3428914" indent="-228594"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8pPr>
            <a:lvl9pPr marL="3886103" indent="-228594"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9pPr>
          </a:lstStyle>
          <a:p>
            <a:pPr marL="214313" indent="-214313">
              <a:buClr>
                <a:schemeClr val="tx1">
                  <a:lumMod val="75000"/>
                  <a:lumOff val="25000"/>
                </a:schemeClr>
              </a:buClr>
              <a:buFont typeface="Wingdings" panose="05000000000000000000" pitchFamily="2" charset="2"/>
              <a:buChar char="n"/>
            </a:pPr>
            <a:r>
              <a:rPr lang="ja-JP" altLang="en-US" sz="1800" b="1" kern="0">
                <a:solidFill>
                  <a:srgbClr val="FFC000"/>
                </a:solidFill>
                <a:latin typeface="Yu Gothic" panose="020B0400000000000000" pitchFamily="34" charset="-128"/>
                <a:ea typeface="Yu Gothic" panose="020B0400000000000000" pitchFamily="34" charset="-128"/>
              </a:rPr>
              <a:t>電帳法における区分や情報形態</a:t>
            </a:r>
            <a:r>
              <a:rPr lang="ja-JP" altLang="en-US" sz="1800" kern="0">
                <a:solidFill>
                  <a:srgbClr val="001F5F"/>
                </a:solidFill>
                <a:latin typeface="Yu Gothic" panose="020B0400000000000000" pitchFamily="34" charset="-128"/>
                <a:ea typeface="Yu Gothic" panose="020B0400000000000000" pitchFamily="34" charset="-128"/>
              </a:rPr>
              <a:t>に沿って、</a:t>
            </a:r>
            <a:r>
              <a:rPr lang="ja-JP" altLang="en-US" sz="1800" b="1" kern="0">
                <a:solidFill>
                  <a:srgbClr val="FFC000"/>
                </a:solidFill>
                <a:latin typeface="Yu Gothic" panose="020B0400000000000000" pitchFamily="34" charset="-128"/>
                <a:ea typeface="Yu Gothic" panose="020B0400000000000000" pitchFamily="34" charset="-128"/>
              </a:rPr>
              <a:t>適切なシステムの組み合わせ</a:t>
            </a:r>
            <a:r>
              <a:rPr lang="ja-JP" altLang="en-US" sz="1800" kern="0">
                <a:solidFill>
                  <a:srgbClr val="001F5F"/>
                </a:solidFill>
                <a:latin typeface="Yu Gothic" panose="020B0400000000000000" pitchFamily="34" charset="-128"/>
                <a:ea typeface="Yu Gothic" panose="020B0400000000000000" pitchFamily="34" charset="-128"/>
              </a:rPr>
              <a:t>を選定・導入することが重要なポイントとなります。</a:t>
            </a:r>
            <a:endParaRPr lang="en-US" altLang="ja-JP" sz="1800" kern="0" dirty="0">
              <a:solidFill>
                <a:srgbClr val="001F5F"/>
              </a:solidFill>
              <a:latin typeface="Yu Gothic" panose="020B0400000000000000" pitchFamily="34" charset="-128"/>
              <a:ea typeface="Yu Gothic" panose="020B0400000000000000" pitchFamily="34" charset="-128"/>
            </a:endParaRPr>
          </a:p>
        </p:txBody>
      </p:sp>
      <p:sp>
        <p:nvSpPr>
          <p:cNvPr id="101" name="正方形/長方形 100">
            <a:extLst>
              <a:ext uri="{FF2B5EF4-FFF2-40B4-BE49-F238E27FC236}">
                <a16:creationId xmlns:a16="http://schemas.microsoft.com/office/drawing/2014/main" id="{A3D5DB31-5CCF-AC45-AB36-92E546CCD7E7}"/>
              </a:ext>
            </a:extLst>
          </p:cNvPr>
          <p:cNvSpPr/>
          <p:nvPr/>
        </p:nvSpPr>
        <p:spPr bwMode="auto">
          <a:xfrm>
            <a:off x="3393681" y="2145443"/>
            <a:ext cx="1215000" cy="386165"/>
          </a:xfrm>
          <a:prstGeom prst="rect">
            <a:avLst/>
          </a:prstGeom>
          <a:solidFill>
            <a:srgbClr val="001E60"/>
          </a:solidFill>
          <a:ln>
            <a:solidFill>
              <a:srgbClr val="001E60"/>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51435" tIns="25718" rIns="51435" bIns="25718" numCol="1" rtlCol="0" anchor="ctr" anchorCtr="0" compatLnSpc="1">
            <a:prstTxWarp prst="textNoShape">
              <a:avLst/>
            </a:prstTxWarp>
          </a:bodyPr>
          <a:lstStyle/>
          <a:p>
            <a:pPr algn="ctr"/>
            <a:r>
              <a:rPr lang="ja-JP" altLang="en-US" sz="1125">
                <a:solidFill>
                  <a:schemeClr val="bg1"/>
                </a:solidFill>
                <a:latin typeface="Yu Gothic" panose="020B0400000000000000" pitchFamily="34" charset="-128"/>
                <a:ea typeface="Yu Gothic" panose="020B0400000000000000" pitchFamily="34" charset="-128"/>
              </a:rPr>
              <a:t>受領</a:t>
            </a:r>
            <a:endParaRPr lang="ja-JP" altLang="en-US" sz="1125" dirty="0">
              <a:solidFill>
                <a:schemeClr val="bg1"/>
              </a:solidFill>
              <a:latin typeface="Yu Gothic" panose="020B0400000000000000" pitchFamily="34" charset="-128"/>
              <a:ea typeface="Yu Gothic" panose="020B0400000000000000" pitchFamily="34" charset="-128"/>
            </a:endParaRPr>
          </a:p>
        </p:txBody>
      </p:sp>
    </p:spTree>
    <p:custDataLst>
      <p:tags r:id="rId1"/>
    </p:custDataLst>
    <p:extLst>
      <p:ext uri="{BB962C8B-B14F-4D97-AF65-F5344CB8AC3E}">
        <p14:creationId xmlns:p14="http://schemas.microsoft.com/office/powerpoint/2010/main" val="2605940597"/>
      </p:ext>
    </p:extLst>
  </p:cSld>
  <p:clrMapOvr>
    <a:masterClrMapping/>
  </p:clrMapOvr>
  <mc:AlternateContent xmlns:mc="http://schemas.openxmlformats.org/markup-compatibility/2006" xmlns:p14="http://schemas.microsoft.com/office/powerpoint/2010/main">
    <mc:Choice Requires="p14">
      <p:transition spd="slow" p14:dur="2000" advTm="220362"/>
    </mc:Choice>
    <mc:Fallback xmlns="">
      <p:transition spd="slow" advTm="220362"/>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a:extLst>
              <a:ext uri="{FF2B5EF4-FFF2-40B4-BE49-F238E27FC236}">
                <a16:creationId xmlns:a16="http://schemas.microsoft.com/office/drawing/2014/main" id="{3BEBAD16-C5C9-4BD0-9D79-DEBF78D41CA7}"/>
              </a:ext>
            </a:extLst>
          </p:cNvPr>
          <p:cNvGraphicFramePr>
            <a:graphicFrameLocks noGrp="1"/>
          </p:cNvGraphicFramePr>
          <p:nvPr/>
        </p:nvGraphicFramePr>
        <p:xfrm>
          <a:off x="382079" y="1822525"/>
          <a:ext cx="6082595" cy="3212950"/>
        </p:xfrm>
        <a:graphic>
          <a:graphicData uri="http://schemas.openxmlformats.org/drawingml/2006/table">
            <a:tbl>
              <a:tblPr firstRow="1" bandRow="1">
                <a:tableStyleId>{5C22544A-7EE6-4342-B048-85BDC9FD1C3A}</a:tableStyleId>
              </a:tblPr>
              <a:tblGrid>
                <a:gridCol w="1160607">
                  <a:extLst>
                    <a:ext uri="{9D8B030D-6E8A-4147-A177-3AD203B41FA5}">
                      <a16:colId xmlns:a16="http://schemas.microsoft.com/office/drawing/2014/main" val="2278441480"/>
                    </a:ext>
                  </a:extLst>
                </a:gridCol>
                <a:gridCol w="2250414">
                  <a:extLst>
                    <a:ext uri="{9D8B030D-6E8A-4147-A177-3AD203B41FA5}">
                      <a16:colId xmlns:a16="http://schemas.microsoft.com/office/drawing/2014/main" val="1537020143"/>
                    </a:ext>
                  </a:extLst>
                </a:gridCol>
                <a:gridCol w="2671574">
                  <a:extLst>
                    <a:ext uri="{9D8B030D-6E8A-4147-A177-3AD203B41FA5}">
                      <a16:colId xmlns:a16="http://schemas.microsoft.com/office/drawing/2014/main" val="1980570374"/>
                    </a:ext>
                  </a:extLst>
                </a:gridCol>
              </a:tblGrid>
              <a:tr h="642590">
                <a:tc>
                  <a:txBody>
                    <a:bodyPr/>
                    <a:lstStyle/>
                    <a:p>
                      <a:pPr algn="ctr"/>
                      <a:endParaRPr kumimoji="1" lang="ja-JP" altLang="en-US" sz="1400" b="0" dirty="0">
                        <a:solidFill>
                          <a:schemeClr val="tx1">
                            <a:lumMod val="75000"/>
                            <a:lumOff val="25000"/>
                          </a:schemeClr>
                        </a:solidFill>
                        <a:latin typeface="Yu Gothic" panose="020B0400000000000000" pitchFamily="34" charset="-128"/>
                        <a:ea typeface="Yu Gothic" panose="020B0400000000000000" pitchFamily="34" charset="-128"/>
                      </a:endParaRPr>
                    </a:p>
                  </a:txBody>
                  <a:tcPr marL="82982" marR="82982" marT="73504" marB="7350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400" b="1">
                          <a:solidFill>
                            <a:schemeClr val="tx1">
                              <a:lumMod val="75000"/>
                              <a:lumOff val="25000"/>
                            </a:schemeClr>
                          </a:solidFill>
                          <a:latin typeface="Yu Gothic" panose="020B0400000000000000" pitchFamily="34" charset="-128"/>
                          <a:ea typeface="Yu Gothic" panose="020B0400000000000000" pitchFamily="34" charset="-128"/>
                        </a:rPr>
                        <a:t>領収書</a:t>
                      </a:r>
                      <a:endParaRPr kumimoji="1" lang="ja-JP" altLang="en-US" sz="1400" b="1" dirty="0">
                        <a:solidFill>
                          <a:schemeClr val="tx1">
                            <a:lumMod val="75000"/>
                            <a:lumOff val="25000"/>
                          </a:schemeClr>
                        </a:solidFill>
                        <a:latin typeface="Yu Gothic" panose="020B0400000000000000" pitchFamily="34" charset="-128"/>
                        <a:ea typeface="Yu Gothic" panose="020B0400000000000000" pitchFamily="34" charset="-128"/>
                      </a:endParaRPr>
                    </a:p>
                  </a:txBody>
                  <a:tcPr marL="270000" marR="82982" marT="73504" marB="7350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400" b="1">
                          <a:solidFill>
                            <a:schemeClr val="tx1">
                              <a:lumMod val="75000"/>
                              <a:lumOff val="25000"/>
                            </a:schemeClr>
                          </a:solidFill>
                          <a:latin typeface="Yu Gothic" panose="020B0400000000000000" pitchFamily="34" charset="-128"/>
                          <a:ea typeface="Yu Gothic" panose="020B0400000000000000" pitchFamily="34" charset="-128"/>
                        </a:rPr>
                        <a:t>請求書</a:t>
                      </a:r>
                      <a:endParaRPr kumimoji="1" lang="ja-JP" altLang="en-US" sz="1400" b="1" dirty="0">
                        <a:solidFill>
                          <a:schemeClr val="tx1">
                            <a:lumMod val="75000"/>
                            <a:lumOff val="25000"/>
                          </a:schemeClr>
                        </a:solidFill>
                        <a:latin typeface="Yu Gothic" panose="020B0400000000000000" pitchFamily="34" charset="-128"/>
                        <a:ea typeface="Yu Gothic" panose="020B0400000000000000" pitchFamily="34" charset="-128"/>
                      </a:endParaRPr>
                    </a:p>
                  </a:txBody>
                  <a:tcPr marL="270000" marR="83700" marT="73504" marB="7350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28589194"/>
                  </a:ext>
                </a:extLst>
              </a:tr>
              <a:tr h="642590">
                <a:tc>
                  <a:txBody>
                    <a:bodyPr/>
                    <a:lstStyle/>
                    <a:p>
                      <a:pPr marL="0" algn="r" defTabSz="914377" rtl="0" eaLnBrk="1" fontAlgn="base" latinLnBrk="0" hangingPunct="1">
                        <a:spcBef>
                          <a:spcPct val="0"/>
                        </a:spcBef>
                        <a:spcAft>
                          <a:spcPct val="0"/>
                        </a:spcAft>
                      </a:pPr>
                      <a:r>
                        <a:rPr kumimoji="1" lang="ja-JP" altLang="en-US" sz="1200" b="0" kern="1200">
                          <a:solidFill>
                            <a:schemeClr val="tx1">
                              <a:lumMod val="75000"/>
                              <a:lumOff val="25000"/>
                            </a:schemeClr>
                          </a:solidFill>
                          <a:latin typeface="Yu Gothic" panose="020B0400000000000000" pitchFamily="34" charset="-128"/>
                          <a:ea typeface="Yu Gothic" panose="020B0400000000000000" pitchFamily="34" charset="-128"/>
                          <a:cs typeface="+mn-cs"/>
                        </a:rPr>
                        <a:t>入力期間の</a:t>
                      </a:r>
                      <a:endParaRPr kumimoji="1" lang="en-US" altLang="ja-JP" sz="1200" b="0" kern="1200" dirty="0">
                        <a:solidFill>
                          <a:schemeClr val="tx1">
                            <a:lumMod val="75000"/>
                            <a:lumOff val="25000"/>
                          </a:schemeClr>
                        </a:solidFill>
                        <a:latin typeface="Yu Gothic" panose="020B0400000000000000" pitchFamily="34" charset="-128"/>
                        <a:ea typeface="Yu Gothic" panose="020B0400000000000000" pitchFamily="34" charset="-128"/>
                        <a:cs typeface="+mn-cs"/>
                      </a:endParaRPr>
                    </a:p>
                    <a:p>
                      <a:pPr marL="0" algn="r" defTabSz="914377" rtl="0" eaLnBrk="1" fontAlgn="base" latinLnBrk="0" hangingPunct="1">
                        <a:spcBef>
                          <a:spcPct val="0"/>
                        </a:spcBef>
                        <a:spcAft>
                          <a:spcPct val="0"/>
                        </a:spcAft>
                      </a:pPr>
                      <a:r>
                        <a:rPr kumimoji="1" lang="ja-JP" altLang="en-US" sz="1200" b="0" kern="1200">
                          <a:solidFill>
                            <a:schemeClr val="tx1">
                              <a:lumMod val="75000"/>
                              <a:lumOff val="25000"/>
                            </a:schemeClr>
                          </a:solidFill>
                          <a:latin typeface="Yu Gothic" panose="020B0400000000000000" pitchFamily="34" charset="-128"/>
                          <a:ea typeface="Yu Gothic" panose="020B0400000000000000" pitchFamily="34" charset="-128"/>
                          <a:cs typeface="+mn-cs"/>
                        </a:rPr>
                        <a:t>起算日</a:t>
                      </a:r>
                      <a:endParaRPr kumimoji="1" lang="ja-JP" altLang="en-US" sz="1200" b="0" kern="1200" dirty="0">
                        <a:solidFill>
                          <a:schemeClr val="tx1">
                            <a:lumMod val="75000"/>
                            <a:lumOff val="25000"/>
                          </a:schemeClr>
                        </a:solidFill>
                        <a:latin typeface="Yu Gothic" panose="020B0400000000000000" pitchFamily="34" charset="-128"/>
                        <a:ea typeface="Yu Gothic" panose="020B0400000000000000" pitchFamily="34" charset="-128"/>
                        <a:cs typeface="+mn-cs"/>
                      </a:endParaRPr>
                    </a:p>
                  </a:txBody>
                  <a:tcPr marL="82982" marR="82982" marT="73504" marB="7350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377" rtl="0" eaLnBrk="1" fontAlgn="auto" latinLnBrk="0" hangingPunct="1">
                        <a:lnSpc>
                          <a:spcPct val="100000"/>
                        </a:lnSpc>
                        <a:spcBef>
                          <a:spcPts val="0"/>
                        </a:spcBef>
                        <a:spcAft>
                          <a:spcPts val="0"/>
                        </a:spcAft>
                        <a:buClrTx/>
                        <a:buSzTx/>
                        <a:buFontTx/>
                        <a:buNone/>
                        <a:tabLst/>
                        <a:defRPr/>
                      </a:pPr>
                      <a:r>
                        <a:rPr kumimoji="1" lang="ja-JP" altLang="en-US" sz="1200" b="0" kern="1200">
                          <a:solidFill>
                            <a:schemeClr val="tx1">
                              <a:lumMod val="75000"/>
                              <a:lumOff val="25000"/>
                            </a:schemeClr>
                          </a:solidFill>
                          <a:latin typeface="Yu Gothic" panose="020B0400000000000000" pitchFamily="34" charset="-128"/>
                          <a:ea typeface="Yu Gothic" panose="020B0400000000000000" pitchFamily="34" charset="-128"/>
                          <a:cs typeface="+mn-cs"/>
                        </a:rPr>
                        <a:t>領収書の受領日（取引日）</a:t>
                      </a:r>
                      <a:endParaRPr kumimoji="1" lang="en-US" altLang="ja-JP" sz="1200" b="0" kern="1200" dirty="0">
                        <a:solidFill>
                          <a:schemeClr val="tx1">
                            <a:lumMod val="75000"/>
                            <a:lumOff val="25000"/>
                          </a:schemeClr>
                        </a:solidFill>
                        <a:latin typeface="Yu Gothic" panose="020B0400000000000000" pitchFamily="34" charset="-128"/>
                        <a:ea typeface="Yu Gothic" panose="020B0400000000000000" pitchFamily="34" charset="-128"/>
                        <a:cs typeface="+mn-cs"/>
                      </a:endParaRPr>
                    </a:p>
                  </a:txBody>
                  <a:tcPr marL="82982" marR="82982" marT="73504" marB="7350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377" rtl="0" eaLnBrk="1" fontAlgn="auto" latinLnBrk="0" hangingPunct="1">
                        <a:lnSpc>
                          <a:spcPct val="100000"/>
                        </a:lnSpc>
                        <a:spcBef>
                          <a:spcPts val="0"/>
                        </a:spcBef>
                        <a:spcAft>
                          <a:spcPts val="0"/>
                        </a:spcAft>
                        <a:buClrTx/>
                        <a:buSzTx/>
                        <a:buFontTx/>
                        <a:buNone/>
                        <a:tabLst/>
                        <a:defRPr/>
                      </a:pPr>
                      <a:r>
                        <a:rPr kumimoji="1" lang="ja-JP" altLang="en-US" sz="1200" b="0" kern="1200">
                          <a:solidFill>
                            <a:schemeClr val="tx1">
                              <a:lumMod val="75000"/>
                              <a:lumOff val="25000"/>
                            </a:schemeClr>
                          </a:solidFill>
                          <a:latin typeface="Yu Gothic" panose="020B0400000000000000" pitchFamily="34" charset="-128"/>
                          <a:ea typeface="Yu Gothic" panose="020B0400000000000000" pitchFamily="34" charset="-128"/>
                          <a:cs typeface="+mn-cs"/>
                        </a:rPr>
                        <a:t>取引日＝受領日とは限らない</a:t>
                      </a:r>
                      <a:br>
                        <a:rPr kumimoji="1" lang="en-US" altLang="ja-JP" sz="1200" b="0" kern="1200" dirty="0">
                          <a:solidFill>
                            <a:schemeClr val="tx1">
                              <a:lumMod val="75000"/>
                              <a:lumOff val="25000"/>
                            </a:schemeClr>
                          </a:solidFill>
                          <a:latin typeface="Yu Gothic" panose="020B0400000000000000" pitchFamily="34" charset="-128"/>
                          <a:ea typeface="Yu Gothic" panose="020B0400000000000000" pitchFamily="34" charset="-128"/>
                          <a:cs typeface="+mn-cs"/>
                        </a:rPr>
                      </a:br>
                      <a:r>
                        <a:rPr kumimoji="1" lang="ja-JP" altLang="en-US" sz="1100" b="0" kern="1200">
                          <a:solidFill>
                            <a:schemeClr val="tx1">
                              <a:lumMod val="75000"/>
                              <a:lumOff val="25000"/>
                            </a:schemeClr>
                          </a:solidFill>
                          <a:latin typeface="Yu Gothic" panose="020B0400000000000000" pitchFamily="34" charset="-128"/>
                          <a:ea typeface="Yu Gothic" panose="020B0400000000000000" pitchFamily="34" charset="-128"/>
                          <a:cs typeface="+mn-cs"/>
                        </a:rPr>
                        <a:t>（</a:t>
                      </a:r>
                      <a:r>
                        <a:rPr kumimoji="1" lang="en-US" altLang="ja-JP" sz="1100" b="0" kern="1200" dirty="0">
                          <a:solidFill>
                            <a:schemeClr val="tx1">
                              <a:lumMod val="75000"/>
                              <a:lumOff val="25000"/>
                            </a:schemeClr>
                          </a:solidFill>
                          <a:latin typeface="Yu Gothic" panose="020B0400000000000000" pitchFamily="34" charset="-128"/>
                          <a:ea typeface="Yu Gothic" panose="020B0400000000000000" pitchFamily="34" charset="-128"/>
                          <a:cs typeface="+mn-cs"/>
                        </a:rPr>
                        <a:t> FAX</a:t>
                      </a:r>
                      <a:r>
                        <a:rPr kumimoji="1" lang="ja-JP" altLang="en-US" sz="1100" b="0" kern="1200">
                          <a:solidFill>
                            <a:schemeClr val="tx1">
                              <a:lumMod val="75000"/>
                              <a:lumOff val="25000"/>
                            </a:schemeClr>
                          </a:solidFill>
                          <a:latin typeface="Yu Gothic" panose="020B0400000000000000" pitchFamily="34" charset="-128"/>
                          <a:ea typeface="Yu Gothic" panose="020B0400000000000000" pitchFamily="34" charset="-128"/>
                          <a:cs typeface="+mn-cs"/>
                        </a:rPr>
                        <a:t>や郵送により郵送されるため）</a:t>
                      </a:r>
                      <a:endParaRPr kumimoji="1" lang="ja-JP" altLang="en-US" sz="1200" b="0" kern="1200" dirty="0">
                        <a:solidFill>
                          <a:schemeClr val="tx1">
                            <a:lumMod val="75000"/>
                            <a:lumOff val="25000"/>
                          </a:schemeClr>
                        </a:solidFill>
                        <a:latin typeface="Yu Gothic" panose="020B0400000000000000" pitchFamily="34" charset="-128"/>
                        <a:ea typeface="Yu Gothic" panose="020B0400000000000000" pitchFamily="34" charset="-128"/>
                        <a:cs typeface="+mn-cs"/>
                      </a:endParaRPr>
                    </a:p>
                  </a:txBody>
                  <a:tcPr marL="82982" marR="82982" marT="73504" marB="7350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39865840"/>
                  </a:ext>
                </a:extLst>
              </a:tr>
              <a:tr h="642590">
                <a:tc>
                  <a:txBody>
                    <a:bodyPr/>
                    <a:lstStyle/>
                    <a:p>
                      <a:pPr marL="0" algn="r" defTabSz="914377" rtl="0" eaLnBrk="1" fontAlgn="base" latinLnBrk="0" hangingPunct="1">
                        <a:spcBef>
                          <a:spcPct val="0"/>
                        </a:spcBef>
                        <a:spcAft>
                          <a:spcPct val="0"/>
                        </a:spcAft>
                      </a:pPr>
                      <a:r>
                        <a:rPr kumimoji="1" lang="ja-JP" altLang="en-US" sz="1200" b="0" kern="1200">
                          <a:solidFill>
                            <a:schemeClr val="tx1">
                              <a:lumMod val="75000"/>
                              <a:lumOff val="25000"/>
                            </a:schemeClr>
                          </a:solidFill>
                          <a:latin typeface="Yu Gothic" panose="020B0400000000000000" pitchFamily="34" charset="-128"/>
                          <a:ea typeface="Yu Gothic" panose="020B0400000000000000" pitchFamily="34" charset="-128"/>
                          <a:cs typeface="+mn-cs"/>
                        </a:rPr>
                        <a:t>電子化の</a:t>
                      </a:r>
                      <a:endParaRPr kumimoji="1" lang="en-US" altLang="ja-JP" sz="1200" b="0" kern="1200" dirty="0">
                        <a:solidFill>
                          <a:schemeClr val="tx1">
                            <a:lumMod val="75000"/>
                            <a:lumOff val="25000"/>
                          </a:schemeClr>
                        </a:solidFill>
                        <a:latin typeface="Yu Gothic" panose="020B0400000000000000" pitchFamily="34" charset="-128"/>
                        <a:ea typeface="Yu Gothic" panose="020B0400000000000000" pitchFamily="34" charset="-128"/>
                        <a:cs typeface="+mn-cs"/>
                      </a:endParaRPr>
                    </a:p>
                    <a:p>
                      <a:pPr marL="0" algn="r" defTabSz="914377" rtl="0" eaLnBrk="1" fontAlgn="base" latinLnBrk="0" hangingPunct="1">
                        <a:spcBef>
                          <a:spcPct val="0"/>
                        </a:spcBef>
                        <a:spcAft>
                          <a:spcPct val="0"/>
                        </a:spcAft>
                      </a:pPr>
                      <a:r>
                        <a:rPr kumimoji="1" lang="ja-JP" altLang="en-US" sz="1200" b="0" kern="1200">
                          <a:solidFill>
                            <a:schemeClr val="tx1">
                              <a:lumMod val="75000"/>
                              <a:lumOff val="25000"/>
                            </a:schemeClr>
                          </a:solidFill>
                          <a:latin typeface="Yu Gothic" panose="020B0400000000000000" pitchFamily="34" charset="-128"/>
                          <a:ea typeface="Yu Gothic" panose="020B0400000000000000" pitchFamily="34" charset="-128"/>
                          <a:cs typeface="+mn-cs"/>
                        </a:rPr>
                        <a:t>実行者</a:t>
                      </a:r>
                      <a:endParaRPr kumimoji="1" lang="ja-JP" altLang="en-US" sz="1200" b="0" kern="1200" dirty="0">
                        <a:solidFill>
                          <a:schemeClr val="tx1">
                            <a:lumMod val="75000"/>
                            <a:lumOff val="25000"/>
                          </a:schemeClr>
                        </a:solidFill>
                        <a:latin typeface="Yu Gothic" panose="020B0400000000000000" pitchFamily="34" charset="-128"/>
                        <a:ea typeface="Yu Gothic" panose="020B0400000000000000" pitchFamily="34" charset="-128"/>
                        <a:cs typeface="+mn-cs"/>
                      </a:endParaRPr>
                    </a:p>
                  </a:txBody>
                  <a:tcPr marL="82982" marR="82982" marT="73504" marB="7350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377" rtl="0" eaLnBrk="1" fontAlgn="auto" latinLnBrk="0" hangingPunct="1">
                        <a:lnSpc>
                          <a:spcPct val="100000"/>
                        </a:lnSpc>
                        <a:spcBef>
                          <a:spcPts val="0"/>
                        </a:spcBef>
                        <a:spcAft>
                          <a:spcPts val="0"/>
                        </a:spcAft>
                        <a:buClrTx/>
                        <a:buSzTx/>
                        <a:buFontTx/>
                        <a:buNone/>
                        <a:tabLst/>
                        <a:defRPr/>
                      </a:pPr>
                      <a:r>
                        <a:rPr kumimoji="1" lang="ja-JP" altLang="en-US" sz="1200" b="0" kern="1200">
                          <a:solidFill>
                            <a:schemeClr val="tx1">
                              <a:lumMod val="75000"/>
                              <a:lumOff val="25000"/>
                            </a:schemeClr>
                          </a:solidFill>
                          <a:latin typeface="Yu Gothic" panose="020B0400000000000000" pitchFamily="34" charset="-128"/>
                          <a:ea typeface="Yu Gothic" panose="020B0400000000000000" pitchFamily="34" charset="-128"/>
                          <a:cs typeface="+mn-cs"/>
                        </a:rPr>
                        <a:t>領収書の受領者本人、</a:t>
                      </a:r>
                      <a:endParaRPr kumimoji="1" lang="en-US" altLang="ja-JP" sz="1200" b="0" kern="1200" dirty="0">
                        <a:solidFill>
                          <a:schemeClr val="tx1">
                            <a:lumMod val="75000"/>
                            <a:lumOff val="25000"/>
                          </a:schemeClr>
                        </a:solidFill>
                        <a:latin typeface="Yu Gothic" panose="020B0400000000000000" pitchFamily="34" charset="-128"/>
                        <a:ea typeface="Yu Gothic" panose="020B0400000000000000" pitchFamily="34" charset="-128"/>
                        <a:cs typeface="+mn-cs"/>
                      </a:endParaRPr>
                    </a:p>
                    <a:p>
                      <a:pPr marL="0" marR="0" indent="0" algn="ctr" defTabSz="914377" rtl="0" eaLnBrk="1" fontAlgn="auto" latinLnBrk="0" hangingPunct="1">
                        <a:lnSpc>
                          <a:spcPct val="100000"/>
                        </a:lnSpc>
                        <a:spcBef>
                          <a:spcPts val="0"/>
                        </a:spcBef>
                        <a:spcAft>
                          <a:spcPts val="0"/>
                        </a:spcAft>
                        <a:buClrTx/>
                        <a:buSzTx/>
                        <a:buFontTx/>
                        <a:buNone/>
                        <a:tabLst/>
                        <a:defRPr/>
                      </a:pPr>
                      <a:r>
                        <a:rPr kumimoji="1" lang="ja-JP" altLang="en-US" sz="1200" b="0" kern="1200">
                          <a:solidFill>
                            <a:schemeClr val="tx1">
                              <a:lumMod val="75000"/>
                              <a:lumOff val="25000"/>
                            </a:schemeClr>
                          </a:solidFill>
                          <a:latin typeface="Yu Gothic" panose="020B0400000000000000" pitchFamily="34" charset="-128"/>
                          <a:ea typeface="Yu Gothic" panose="020B0400000000000000" pitchFamily="34" charset="-128"/>
                          <a:cs typeface="+mn-cs"/>
                        </a:rPr>
                        <a:t>または代理担当者</a:t>
                      </a:r>
                      <a:endParaRPr kumimoji="1" lang="ja-JP" altLang="en-US" sz="1200" b="0" kern="1200" dirty="0">
                        <a:solidFill>
                          <a:schemeClr val="tx1">
                            <a:lumMod val="75000"/>
                            <a:lumOff val="25000"/>
                          </a:schemeClr>
                        </a:solidFill>
                        <a:latin typeface="Yu Gothic" panose="020B0400000000000000" pitchFamily="34" charset="-128"/>
                        <a:ea typeface="Yu Gothic" panose="020B0400000000000000" pitchFamily="34" charset="-128"/>
                        <a:cs typeface="+mn-cs"/>
                      </a:endParaRPr>
                    </a:p>
                  </a:txBody>
                  <a:tcPr marL="82982" marR="82982" marT="73504" marB="7350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1" lang="ja-JP" altLang="en-US" sz="1200" b="0" kern="1200">
                          <a:solidFill>
                            <a:schemeClr val="tx1">
                              <a:lumMod val="75000"/>
                              <a:lumOff val="25000"/>
                            </a:schemeClr>
                          </a:solidFill>
                          <a:latin typeface="Yu Gothic" panose="020B0400000000000000" pitchFamily="34" charset="-128"/>
                          <a:ea typeface="Yu Gothic" panose="020B0400000000000000" pitchFamily="34" charset="-128"/>
                          <a:cs typeface="+mn-cs"/>
                        </a:rPr>
                        <a:t>担当者による集約・一括処理</a:t>
                      </a:r>
                    </a:p>
                    <a:p>
                      <a:pPr marL="0" marR="0" indent="0" algn="ctr" defTabSz="914377" rtl="0" eaLnBrk="1" fontAlgn="auto" latinLnBrk="0" hangingPunct="1">
                        <a:lnSpc>
                          <a:spcPct val="100000"/>
                        </a:lnSpc>
                        <a:spcBef>
                          <a:spcPts val="0"/>
                        </a:spcBef>
                        <a:spcAft>
                          <a:spcPts val="0"/>
                        </a:spcAft>
                        <a:buClrTx/>
                        <a:buSzTx/>
                        <a:buFontTx/>
                        <a:buNone/>
                        <a:tabLst/>
                        <a:defRPr/>
                      </a:pPr>
                      <a:endParaRPr kumimoji="1" lang="ja-JP" altLang="en-US" sz="1200" b="0" kern="1200" dirty="0">
                        <a:solidFill>
                          <a:schemeClr val="tx1">
                            <a:lumMod val="75000"/>
                            <a:lumOff val="25000"/>
                          </a:schemeClr>
                        </a:solidFill>
                        <a:latin typeface="Yu Gothic" panose="020B0400000000000000" pitchFamily="34" charset="-128"/>
                        <a:ea typeface="Yu Gothic" panose="020B0400000000000000" pitchFamily="34" charset="-128"/>
                        <a:cs typeface="+mn-cs"/>
                      </a:endParaRPr>
                    </a:p>
                  </a:txBody>
                  <a:tcPr marL="82982" marR="82982" marT="73504" marB="7350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44324452"/>
                  </a:ext>
                </a:extLst>
              </a:tr>
              <a:tr h="642590">
                <a:tc>
                  <a:txBody>
                    <a:bodyPr/>
                    <a:lstStyle/>
                    <a:p>
                      <a:pPr marL="0" algn="r" defTabSz="914377" rtl="0" eaLnBrk="1" fontAlgn="base" latinLnBrk="0" hangingPunct="1">
                        <a:spcBef>
                          <a:spcPct val="0"/>
                        </a:spcBef>
                        <a:spcAft>
                          <a:spcPct val="0"/>
                        </a:spcAft>
                      </a:pPr>
                      <a:r>
                        <a:rPr kumimoji="1" lang="ja-JP" altLang="en-US" sz="1200" b="0" kern="1200">
                          <a:solidFill>
                            <a:schemeClr val="tx1">
                              <a:lumMod val="75000"/>
                              <a:lumOff val="25000"/>
                            </a:schemeClr>
                          </a:solidFill>
                          <a:latin typeface="Yu Gothic" panose="020B0400000000000000" pitchFamily="34" charset="-128"/>
                          <a:ea typeface="Yu Gothic" panose="020B0400000000000000" pitchFamily="34" charset="-128"/>
                          <a:cs typeface="+mn-cs"/>
                        </a:rPr>
                        <a:t>入力項目</a:t>
                      </a:r>
                      <a:endParaRPr kumimoji="1" lang="ja-JP" altLang="en-US" sz="1200" b="0" kern="1200" dirty="0">
                        <a:solidFill>
                          <a:schemeClr val="tx1">
                            <a:lumMod val="75000"/>
                            <a:lumOff val="25000"/>
                          </a:schemeClr>
                        </a:solidFill>
                        <a:latin typeface="Yu Gothic" panose="020B0400000000000000" pitchFamily="34" charset="-128"/>
                        <a:ea typeface="Yu Gothic" panose="020B0400000000000000" pitchFamily="34" charset="-128"/>
                        <a:cs typeface="+mn-cs"/>
                      </a:endParaRPr>
                    </a:p>
                  </a:txBody>
                  <a:tcPr marL="82982" marR="82982" marT="73504" marB="7350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377" rtl="0" eaLnBrk="1" fontAlgn="auto" latinLnBrk="0" hangingPunct="1">
                        <a:lnSpc>
                          <a:spcPct val="100000"/>
                        </a:lnSpc>
                        <a:spcBef>
                          <a:spcPts val="0"/>
                        </a:spcBef>
                        <a:spcAft>
                          <a:spcPts val="0"/>
                        </a:spcAft>
                        <a:buClrTx/>
                        <a:buSzTx/>
                        <a:buFontTx/>
                        <a:buNone/>
                        <a:tabLst/>
                        <a:defRPr/>
                      </a:pPr>
                      <a:r>
                        <a:rPr kumimoji="1" lang="ja-JP" altLang="en-US" sz="1200" b="0" kern="1200">
                          <a:solidFill>
                            <a:schemeClr val="tx1">
                              <a:lumMod val="75000"/>
                              <a:lumOff val="25000"/>
                            </a:schemeClr>
                          </a:solidFill>
                          <a:latin typeface="Yu Gothic" panose="020B0400000000000000" pitchFamily="34" charset="-128"/>
                          <a:ea typeface="Yu Gothic" panose="020B0400000000000000" pitchFamily="34" charset="-128"/>
                          <a:cs typeface="+mn-cs"/>
                        </a:rPr>
                        <a:t>日付　金額　取引先</a:t>
                      </a:r>
                    </a:p>
                    <a:p>
                      <a:pPr marL="0" marR="0" indent="0" algn="ctr" defTabSz="914377" rtl="0" eaLnBrk="1" fontAlgn="auto" latinLnBrk="0" hangingPunct="1">
                        <a:lnSpc>
                          <a:spcPct val="100000"/>
                        </a:lnSpc>
                        <a:spcBef>
                          <a:spcPts val="0"/>
                        </a:spcBef>
                        <a:spcAft>
                          <a:spcPts val="0"/>
                        </a:spcAft>
                        <a:buClrTx/>
                        <a:buSzTx/>
                        <a:buFontTx/>
                        <a:buNone/>
                        <a:tabLst/>
                        <a:defRPr/>
                      </a:pPr>
                      <a:r>
                        <a:rPr kumimoji="1" lang="ja-JP" altLang="en-US" sz="1200" b="1" kern="1200">
                          <a:solidFill>
                            <a:srgbClr val="EEBB02"/>
                          </a:solidFill>
                          <a:latin typeface="Yu Gothic" panose="020B0400000000000000" pitchFamily="34" charset="-128"/>
                          <a:ea typeface="Yu Gothic" panose="020B0400000000000000" pitchFamily="34" charset="-128"/>
                          <a:cs typeface="+mn-cs"/>
                        </a:rPr>
                        <a:t>利用用途</a:t>
                      </a:r>
                    </a:p>
                  </a:txBody>
                  <a:tcPr marL="82982" marR="82982" marT="73504" marB="7350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377" rtl="0" eaLnBrk="1" fontAlgn="auto" latinLnBrk="0" hangingPunct="1">
                        <a:lnSpc>
                          <a:spcPct val="100000"/>
                        </a:lnSpc>
                        <a:spcBef>
                          <a:spcPts val="0"/>
                        </a:spcBef>
                        <a:spcAft>
                          <a:spcPts val="0"/>
                        </a:spcAft>
                        <a:buClrTx/>
                        <a:buSzTx/>
                        <a:buFontTx/>
                        <a:buNone/>
                        <a:tabLst/>
                        <a:defRPr/>
                      </a:pPr>
                      <a:r>
                        <a:rPr kumimoji="1" lang="ja-JP" altLang="en-US" sz="1200" b="0" kern="1200">
                          <a:solidFill>
                            <a:schemeClr val="tx1">
                              <a:lumMod val="75000"/>
                              <a:lumOff val="25000"/>
                            </a:schemeClr>
                          </a:solidFill>
                          <a:latin typeface="Yu Gothic" panose="020B0400000000000000" pitchFamily="34" charset="-128"/>
                          <a:ea typeface="Yu Gothic" panose="020B0400000000000000" pitchFamily="34" charset="-128"/>
                          <a:cs typeface="+mn-cs"/>
                        </a:rPr>
                        <a:t>日付　金額　取引先</a:t>
                      </a:r>
                    </a:p>
                    <a:p>
                      <a:pPr marL="0" marR="0" indent="0" algn="ctr" defTabSz="914377" rtl="0" eaLnBrk="1" fontAlgn="auto" latinLnBrk="0" hangingPunct="1">
                        <a:lnSpc>
                          <a:spcPct val="100000"/>
                        </a:lnSpc>
                        <a:spcBef>
                          <a:spcPts val="0"/>
                        </a:spcBef>
                        <a:spcAft>
                          <a:spcPts val="0"/>
                        </a:spcAft>
                        <a:buClrTx/>
                        <a:buSzTx/>
                        <a:buFontTx/>
                        <a:buNone/>
                        <a:tabLst/>
                        <a:defRPr/>
                      </a:pPr>
                      <a:r>
                        <a:rPr kumimoji="1" lang="ja-JP" altLang="en-US" sz="1200" b="1" kern="1200">
                          <a:solidFill>
                            <a:srgbClr val="EEBB02"/>
                          </a:solidFill>
                          <a:latin typeface="Yu Gothic" panose="020B0400000000000000" pitchFamily="34" charset="-128"/>
                          <a:ea typeface="Yu Gothic" panose="020B0400000000000000" pitchFamily="34" charset="-128"/>
                          <a:cs typeface="+mn-cs"/>
                        </a:rPr>
                        <a:t>請求明細の詳細</a:t>
                      </a:r>
                    </a:p>
                  </a:txBody>
                  <a:tcPr marL="82982" marR="82982" marT="73504" marB="7350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33702897"/>
                  </a:ext>
                </a:extLst>
              </a:tr>
              <a:tr h="642590">
                <a:tc>
                  <a:txBody>
                    <a:bodyPr/>
                    <a:lstStyle/>
                    <a:p>
                      <a:pPr algn="r"/>
                      <a:r>
                        <a:rPr kumimoji="1" lang="ja-JP" altLang="en-US" sz="1200" b="0">
                          <a:solidFill>
                            <a:schemeClr val="tx1">
                              <a:lumMod val="75000"/>
                              <a:lumOff val="25000"/>
                            </a:schemeClr>
                          </a:solidFill>
                          <a:latin typeface="Yu Gothic" panose="020B0400000000000000" pitchFamily="34" charset="-128"/>
                          <a:ea typeface="Yu Gothic" panose="020B0400000000000000" pitchFamily="34" charset="-128"/>
                        </a:rPr>
                        <a:t>紙原本の</a:t>
                      </a:r>
                    </a:p>
                    <a:p>
                      <a:pPr algn="r"/>
                      <a:r>
                        <a:rPr kumimoji="1" lang="ja-JP" altLang="en-US" sz="1200" b="0">
                          <a:solidFill>
                            <a:schemeClr val="tx1">
                              <a:lumMod val="75000"/>
                              <a:lumOff val="25000"/>
                            </a:schemeClr>
                          </a:solidFill>
                          <a:latin typeface="Yu Gothic" panose="020B0400000000000000" pitchFamily="34" charset="-128"/>
                          <a:ea typeface="Yu Gothic" panose="020B0400000000000000" pitchFamily="34" charset="-128"/>
                        </a:rPr>
                        <a:t>回収先</a:t>
                      </a:r>
                    </a:p>
                  </a:txBody>
                  <a:tcPr marL="82982" marR="82982" marT="73504" marB="7350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377" rtl="0" eaLnBrk="1" fontAlgn="auto" latinLnBrk="0" hangingPunct="1">
                        <a:lnSpc>
                          <a:spcPct val="100000"/>
                        </a:lnSpc>
                        <a:spcBef>
                          <a:spcPts val="0"/>
                        </a:spcBef>
                        <a:spcAft>
                          <a:spcPts val="0"/>
                        </a:spcAft>
                        <a:buClrTx/>
                        <a:buSzTx/>
                        <a:buFontTx/>
                        <a:buNone/>
                        <a:tabLst/>
                        <a:defRPr/>
                      </a:pPr>
                      <a:r>
                        <a:rPr kumimoji="1" lang="ja-JP" altLang="en-US" sz="1200" b="0" kern="1200">
                          <a:solidFill>
                            <a:schemeClr val="tx1">
                              <a:lumMod val="75000"/>
                              <a:lumOff val="25000"/>
                            </a:schemeClr>
                          </a:solidFill>
                          <a:latin typeface="Yu Gothic" panose="020B0400000000000000" pitchFamily="34" charset="-128"/>
                          <a:ea typeface="Yu Gothic" panose="020B0400000000000000" pitchFamily="34" charset="-128"/>
                          <a:cs typeface="+mn-cs"/>
                        </a:rPr>
                        <a:t>部署単位で回収</a:t>
                      </a:r>
                    </a:p>
                    <a:p>
                      <a:pPr marL="0" marR="0" indent="0" algn="ctr" defTabSz="914377" rtl="0" eaLnBrk="1" fontAlgn="auto" latinLnBrk="0" hangingPunct="1">
                        <a:lnSpc>
                          <a:spcPct val="100000"/>
                        </a:lnSpc>
                        <a:spcBef>
                          <a:spcPts val="0"/>
                        </a:spcBef>
                        <a:spcAft>
                          <a:spcPts val="0"/>
                        </a:spcAft>
                        <a:buClrTx/>
                        <a:buSzTx/>
                        <a:buFontTx/>
                        <a:buNone/>
                        <a:tabLst/>
                        <a:defRPr/>
                      </a:pPr>
                      <a:r>
                        <a:rPr kumimoji="1" lang="ja-JP" altLang="en-US" sz="1200" b="0" kern="1200">
                          <a:solidFill>
                            <a:schemeClr val="tx1">
                              <a:lumMod val="75000"/>
                              <a:lumOff val="25000"/>
                            </a:schemeClr>
                          </a:solidFill>
                          <a:latin typeface="Yu Gothic" panose="020B0400000000000000" pitchFamily="34" charset="-128"/>
                          <a:ea typeface="Yu Gothic" panose="020B0400000000000000" pitchFamily="34" charset="-128"/>
                          <a:cs typeface="+mn-cs"/>
                        </a:rPr>
                        <a:t>受領者本人が保管</a:t>
                      </a:r>
                    </a:p>
                  </a:txBody>
                  <a:tcPr marL="82982" marR="82982" marT="73504" marB="7350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377" rtl="0" eaLnBrk="1" fontAlgn="auto" latinLnBrk="0" hangingPunct="1">
                        <a:lnSpc>
                          <a:spcPct val="100000"/>
                        </a:lnSpc>
                        <a:spcBef>
                          <a:spcPts val="0"/>
                        </a:spcBef>
                        <a:spcAft>
                          <a:spcPts val="0"/>
                        </a:spcAft>
                        <a:buClrTx/>
                        <a:buSzTx/>
                        <a:buFontTx/>
                        <a:buNone/>
                        <a:tabLst/>
                        <a:defRPr/>
                      </a:pPr>
                      <a:r>
                        <a:rPr kumimoji="1" lang="ja-JP" altLang="en-US" sz="1200" b="0" kern="1200" dirty="0">
                          <a:solidFill>
                            <a:schemeClr val="tx1">
                              <a:lumMod val="75000"/>
                              <a:lumOff val="25000"/>
                            </a:schemeClr>
                          </a:solidFill>
                          <a:latin typeface="Yu Gothic" panose="020B0400000000000000" pitchFamily="34" charset="-128"/>
                          <a:ea typeface="Yu Gothic" panose="020B0400000000000000" pitchFamily="34" charset="-128"/>
                          <a:cs typeface="+mn-cs"/>
                        </a:rPr>
                        <a:t>法定保存期間の</a:t>
                      </a:r>
                      <a:br>
                        <a:rPr kumimoji="1" lang="en-US" altLang="ja-JP" sz="1200" b="0" kern="1200" dirty="0">
                          <a:solidFill>
                            <a:schemeClr val="tx1">
                              <a:lumMod val="75000"/>
                              <a:lumOff val="25000"/>
                            </a:schemeClr>
                          </a:solidFill>
                          <a:latin typeface="Yu Gothic" panose="020B0400000000000000" pitchFamily="34" charset="-128"/>
                          <a:ea typeface="Yu Gothic" panose="020B0400000000000000" pitchFamily="34" charset="-128"/>
                          <a:cs typeface="+mn-cs"/>
                        </a:rPr>
                      </a:br>
                      <a:r>
                        <a:rPr kumimoji="1" lang="ja-JP" altLang="en-US" sz="1200" b="0" kern="1200" dirty="0">
                          <a:solidFill>
                            <a:schemeClr val="tx1">
                              <a:lumMod val="75000"/>
                              <a:lumOff val="25000"/>
                            </a:schemeClr>
                          </a:solidFill>
                          <a:latin typeface="Yu Gothic" panose="020B0400000000000000" pitchFamily="34" charset="-128"/>
                          <a:ea typeface="Yu Gothic" panose="020B0400000000000000" pitchFamily="34" charset="-128"/>
                          <a:cs typeface="+mn-cs"/>
                        </a:rPr>
                        <a:t>保管が必要</a:t>
                      </a:r>
                    </a:p>
                  </a:txBody>
                  <a:tcPr marL="82982" marR="82982" marT="73504" marB="7350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38342112"/>
                  </a:ext>
                </a:extLst>
              </a:tr>
            </a:tbl>
          </a:graphicData>
        </a:graphic>
      </p:graphicFrame>
      <p:sp>
        <p:nvSpPr>
          <p:cNvPr id="2" name="タイトル 1">
            <a:extLst>
              <a:ext uri="{FF2B5EF4-FFF2-40B4-BE49-F238E27FC236}">
                <a16:creationId xmlns:a16="http://schemas.microsoft.com/office/drawing/2014/main" id="{43BCF715-17EF-4182-800D-254A64A39690}"/>
              </a:ext>
            </a:extLst>
          </p:cNvPr>
          <p:cNvSpPr>
            <a:spLocks noGrp="1"/>
          </p:cNvSpPr>
          <p:nvPr>
            <p:ph type="title"/>
          </p:nvPr>
        </p:nvSpPr>
        <p:spPr/>
        <p:txBody>
          <a:bodyPr/>
          <a:lstStyle/>
          <a:p>
            <a:r>
              <a:rPr lang="en-US" altLang="ja-JP" dirty="0"/>
              <a:t>【</a:t>
            </a:r>
            <a:r>
              <a:rPr lang="ja-JP" altLang="en-US"/>
              <a:t>参考</a:t>
            </a:r>
            <a:r>
              <a:rPr lang="en-US" altLang="ja-JP" dirty="0"/>
              <a:t>】</a:t>
            </a:r>
            <a:r>
              <a:rPr lang="ja-JP" altLang="en-US"/>
              <a:t>領収書と請求書の電子化における違い</a:t>
            </a:r>
            <a:endParaRPr lang="ja-JP" altLang="en-US" dirty="0"/>
          </a:p>
        </p:txBody>
      </p:sp>
      <p:sp>
        <p:nvSpPr>
          <p:cNvPr id="4" name="コンテンツ プレースホルダー 3">
            <a:extLst>
              <a:ext uri="{FF2B5EF4-FFF2-40B4-BE49-F238E27FC236}">
                <a16:creationId xmlns:a16="http://schemas.microsoft.com/office/drawing/2014/main" id="{596C8004-3C15-41A8-ADCE-4653DEA26BC3}"/>
              </a:ext>
            </a:extLst>
          </p:cNvPr>
          <p:cNvSpPr txBox="1">
            <a:spLocks/>
          </p:cNvSpPr>
          <p:nvPr/>
        </p:nvSpPr>
        <p:spPr bwMode="auto">
          <a:xfrm>
            <a:off x="382080" y="757174"/>
            <a:ext cx="8968867" cy="768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7500" tIns="34290" rIns="68580" bIns="34290" numCol="1" anchor="t" anchorCtr="0" compatLnSpc="1">
            <a:prstTxWarp prst="textNoShape">
              <a:avLst/>
            </a:prstTxWarp>
          </a:bodyPr>
          <a:lstStyle>
            <a:lvl1pPr marL="0" indent="0" algn="l" rtl="0" eaLnBrk="0" fontAlgn="base" hangingPunct="0">
              <a:spcBef>
                <a:spcPct val="20000"/>
              </a:spcBef>
              <a:spcAft>
                <a:spcPct val="0"/>
              </a:spcAft>
              <a:buClr>
                <a:schemeClr val="bg1"/>
              </a:buClr>
              <a:buFont typeface="Arial" pitchFamily="34" charset="0"/>
              <a:buChar char="•"/>
              <a:defRPr kumimoji="1" sz="14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marL="265107" indent="-179384" algn="l" rtl="0" eaLnBrk="0" fontAlgn="base" hangingPunct="0">
              <a:spcBef>
                <a:spcPct val="20000"/>
              </a:spcBef>
              <a:spcAft>
                <a:spcPct val="0"/>
              </a:spcAft>
              <a:buClr>
                <a:srgbClr val="B60005"/>
              </a:buClr>
              <a:buFont typeface="Arial" pitchFamily="34" charset="0"/>
              <a:buChar char="•"/>
              <a:defRPr kumimoji="1" sz="14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2pPr>
            <a:lvl3pPr marL="442902" indent="-179384" algn="l" rtl="0" eaLnBrk="0" fontAlgn="base" hangingPunct="0">
              <a:spcBef>
                <a:spcPct val="20000"/>
              </a:spcBef>
              <a:spcAft>
                <a:spcPct val="0"/>
              </a:spcAft>
              <a:buClr>
                <a:srgbClr val="B60005"/>
              </a:buClr>
              <a:buFont typeface="Arial" pitchFamily="34" charset="0"/>
              <a:buChar char="̵"/>
              <a:defRPr kumimoji="1" sz="14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3pPr>
            <a:lvl4pPr marL="623872" indent="-179384" algn="l" rtl="0" eaLnBrk="0" fontAlgn="base" hangingPunct="0">
              <a:spcBef>
                <a:spcPct val="20000"/>
              </a:spcBef>
              <a:spcAft>
                <a:spcPct val="0"/>
              </a:spcAft>
              <a:buClr>
                <a:srgbClr val="B60005"/>
              </a:buClr>
              <a:buFont typeface="Wingdings" pitchFamily="2" charset="2"/>
              <a:buChar char="Ø"/>
              <a:defRPr kumimoji="1" sz="14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4pPr>
            <a:lvl5pPr marL="812780" indent="-179384" algn="l" defTabSz="714357" rtl="0" eaLnBrk="0" fontAlgn="base" hangingPunct="0">
              <a:spcBef>
                <a:spcPct val="20000"/>
              </a:spcBef>
              <a:spcAft>
                <a:spcPct val="0"/>
              </a:spcAft>
              <a:buClr>
                <a:srgbClr val="B60005"/>
              </a:buClr>
              <a:buFont typeface="Wingdings" pitchFamily="2" charset="2"/>
              <a:buChar char="p"/>
              <a:defRPr kumimoji="1" sz="14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537" indent="-228594"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6pPr>
            <a:lvl7pPr marL="2971726" indent="-228594"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7pPr>
            <a:lvl8pPr marL="3428914" indent="-228594"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8pPr>
            <a:lvl9pPr marL="3886103" indent="-228594"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9pPr>
          </a:lstStyle>
          <a:p>
            <a:pPr marL="214313" indent="-214313">
              <a:buClr>
                <a:schemeClr val="tx1">
                  <a:lumMod val="75000"/>
                  <a:lumOff val="25000"/>
                </a:schemeClr>
              </a:buClr>
              <a:buFont typeface="Wingdings" panose="05000000000000000000" pitchFamily="2" charset="2"/>
              <a:buChar char="n"/>
            </a:pPr>
            <a:r>
              <a:rPr lang="ja-JP" altLang="en-US" sz="1500" kern="0">
                <a:latin typeface="Yu Gothic" panose="020B0400000000000000" pitchFamily="34" charset="-128"/>
                <a:ea typeface="Yu Gothic" panose="020B0400000000000000" pitchFamily="34" charset="-128"/>
              </a:rPr>
              <a:t>領収書と請求書の電子化では以下のような違いがあります。</a:t>
            </a:r>
            <a:endParaRPr lang="en-US" altLang="ja-JP" sz="1500" kern="0" dirty="0">
              <a:latin typeface="Yu Gothic" panose="020B0400000000000000" pitchFamily="34" charset="-128"/>
              <a:ea typeface="Yu Gothic" panose="020B0400000000000000" pitchFamily="34" charset="-128"/>
            </a:endParaRPr>
          </a:p>
          <a:p>
            <a:pPr marL="214313" indent="-214313">
              <a:buClr>
                <a:schemeClr val="tx1">
                  <a:lumMod val="75000"/>
                  <a:lumOff val="25000"/>
                </a:schemeClr>
              </a:buClr>
              <a:buFont typeface="Wingdings" panose="05000000000000000000" pitchFamily="2" charset="2"/>
              <a:buChar char="n"/>
            </a:pPr>
            <a:r>
              <a:rPr lang="ja-JP" altLang="en-US" sz="1500" kern="0">
                <a:latin typeface="Yu Gothic" panose="020B0400000000000000" pitchFamily="34" charset="-128"/>
                <a:ea typeface="Yu Gothic" panose="020B0400000000000000" pitchFamily="34" charset="-128"/>
              </a:rPr>
              <a:t>それぞれの特性を加味してプロセスを構築することが肝要</a:t>
            </a:r>
          </a:p>
        </p:txBody>
      </p:sp>
      <p:cxnSp>
        <p:nvCxnSpPr>
          <p:cNvPr id="15" name="直線コネクタ 14">
            <a:extLst>
              <a:ext uri="{FF2B5EF4-FFF2-40B4-BE49-F238E27FC236}">
                <a16:creationId xmlns:a16="http://schemas.microsoft.com/office/drawing/2014/main" id="{4E2BEEA4-FBBE-154D-8D1E-81E908785A95}"/>
              </a:ext>
            </a:extLst>
          </p:cNvPr>
          <p:cNvCxnSpPr>
            <a:cxnSpLocks/>
          </p:cNvCxnSpPr>
          <p:nvPr/>
        </p:nvCxnSpPr>
        <p:spPr bwMode="auto">
          <a:xfrm>
            <a:off x="3794692" y="2571528"/>
            <a:ext cx="0" cy="2403000"/>
          </a:xfrm>
          <a:prstGeom prst="line">
            <a:avLst/>
          </a:prstGeom>
          <a:gradFill rotWithShape="0">
            <a:gsLst>
              <a:gs pos="0">
                <a:srgbClr val="8F0000">
                  <a:gamma/>
                  <a:tint val="40000"/>
                  <a:invGamma/>
                </a:srgbClr>
              </a:gs>
              <a:gs pos="100000">
                <a:srgbClr val="8F0000"/>
              </a:gs>
            </a:gsLst>
            <a:lin ang="0" scaled="1"/>
          </a:gradFill>
          <a:ln w="19050" cap="flat" cmpd="sng" algn="ctr">
            <a:solidFill>
              <a:srgbClr val="EEBB02"/>
            </a:solidFill>
            <a:prstDash val="solid"/>
            <a:round/>
            <a:headEnd type="none" w="med" len="med"/>
            <a:tailEnd type="none" w="med" len="med"/>
          </a:ln>
          <a:effectLst/>
        </p:spPr>
      </p:cxnSp>
      <p:cxnSp>
        <p:nvCxnSpPr>
          <p:cNvPr id="16" name="直線コネクタ 15">
            <a:extLst>
              <a:ext uri="{FF2B5EF4-FFF2-40B4-BE49-F238E27FC236}">
                <a16:creationId xmlns:a16="http://schemas.microsoft.com/office/drawing/2014/main" id="{A9EA96F5-3806-9A44-991D-40BB7F861FB8}"/>
              </a:ext>
            </a:extLst>
          </p:cNvPr>
          <p:cNvCxnSpPr>
            <a:cxnSpLocks/>
          </p:cNvCxnSpPr>
          <p:nvPr/>
        </p:nvCxnSpPr>
        <p:spPr bwMode="auto">
          <a:xfrm>
            <a:off x="1512894" y="2571528"/>
            <a:ext cx="0" cy="2403000"/>
          </a:xfrm>
          <a:prstGeom prst="line">
            <a:avLst/>
          </a:prstGeom>
          <a:gradFill rotWithShape="0">
            <a:gsLst>
              <a:gs pos="0">
                <a:srgbClr val="8F0000">
                  <a:gamma/>
                  <a:tint val="40000"/>
                  <a:invGamma/>
                </a:srgbClr>
              </a:gs>
              <a:gs pos="100000">
                <a:srgbClr val="8F0000"/>
              </a:gs>
            </a:gsLst>
            <a:lin ang="0" scaled="1"/>
          </a:gradFill>
          <a:ln w="19050" cap="flat" cmpd="sng" algn="ctr">
            <a:solidFill>
              <a:srgbClr val="EEBB02"/>
            </a:solidFill>
            <a:prstDash val="solid"/>
            <a:round/>
            <a:headEnd type="none" w="med" len="med"/>
            <a:tailEnd type="none" w="med" len="med"/>
          </a:ln>
          <a:effectLst/>
        </p:spPr>
      </p:cxnSp>
      <p:sp>
        <p:nvSpPr>
          <p:cNvPr id="35" name="タイトル 1">
            <a:extLst>
              <a:ext uri="{FF2B5EF4-FFF2-40B4-BE49-F238E27FC236}">
                <a16:creationId xmlns:a16="http://schemas.microsoft.com/office/drawing/2014/main" id="{57C6A1E8-8922-3346-83CC-04537B40C8A9}"/>
              </a:ext>
            </a:extLst>
          </p:cNvPr>
          <p:cNvSpPr txBox="1">
            <a:spLocks/>
          </p:cNvSpPr>
          <p:nvPr/>
        </p:nvSpPr>
        <p:spPr>
          <a:xfrm>
            <a:off x="2068632" y="1992698"/>
            <a:ext cx="1242705" cy="378158"/>
          </a:xfrm>
          <a:prstGeom prst="rect">
            <a:avLst/>
          </a:prstGeom>
        </p:spPr>
        <p:txBody>
          <a:bodyPr/>
          <a:lstStyle>
            <a:lvl1pPr algn="l" rtl="0" eaLnBrk="0" fontAlgn="base" hangingPunct="0">
              <a:spcBef>
                <a:spcPct val="0"/>
              </a:spcBef>
              <a:spcAft>
                <a:spcPct val="0"/>
              </a:spcAft>
              <a:defRPr kumimoji="1" sz="2400" b="1">
                <a:solidFill>
                  <a:srgbClr val="001E60"/>
                </a:solidFill>
                <a:latin typeface="Yu Gothic" panose="020B0400000000000000" pitchFamily="34" charset="-128"/>
                <a:ea typeface="Yu Gothic" panose="020B0400000000000000" pitchFamily="34" charset="-128"/>
                <a:cs typeface="メイリオ" panose="020B0604030504040204" pitchFamily="50" charset="-128"/>
              </a:defRPr>
            </a:lvl1pPr>
            <a:lvl2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2pPr>
            <a:lvl3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3pPr>
            <a:lvl4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4pPr>
            <a:lvl5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5pPr>
            <a:lvl6pPr marL="457189" algn="l" rtl="0" fontAlgn="base">
              <a:spcBef>
                <a:spcPct val="0"/>
              </a:spcBef>
              <a:spcAft>
                <a:spcPct val="0"/>
              </a:spcAft>
              <a:defRPr kumimoji="1" sz="2400">
                <a:solidFill>
                  <a:schemeClr val="tx1"/>
                </a:solidFill>
                <a:latin typeface="Times New Roman" pitchFamily="18" charset="0"/>
                <a:ea typeface="ＭＳ Ｐゴシック" pitchFamily="50" charset="-128"/>
              </a:defRPr>
            </a:lvl6pPr>
            <a:lvl7pPr marL="914377" algn="l" rtl="0" fontAlgn="base">
              <a:spcBef>
                <a:spcPct val="0"/>
              </a:spcBef>
              <a:spcAft>
                <a:spcPct val="0"/>
              </a:spcAft>
              <a:defRPr kumimoji="1" sz="2400">
                <a:solidFill>
                  <a:schemeClr val="tx1"/>
                </a:solidFill>
                <a:latin typeface="Times New Roman" pitchFamily="18" charset="0"/>
                <a:ea typeface="ＭＳ Ｐゴシック" pitchFamily="50" charset="-128"/>
              </a:defRPr>
            </a:lvl7pPr>
            <a:lvl8pPr marL="1371566" algn="l" rtl="0" fontAlgn="base">
              <a:spcBef>
                <a:spcPct val="0"/>
              </a:spcBef>
              <a:spcAft>
                <a:spcPct val="0"/>
              </a:spcAft>
              <a:defRPr kumimoji="1" sz="2400">
                <a:solidFill>
                  <a:schemeClr val="tx1"/>
                </a:solidFill>
                <a:latin typeface="Times New Roman" pitchFamily="18" charset="0"/>
                <a:ea typeface="ＭＳ Ｐゴシック" pitchFamily="50" charset="-128"/>
              </a:defRPr>
            </a:lvl8pPr>
            <a:lvl9pPr marL="1828754" algn="l" rtl="0" fontAlgn="base">
              <a:spcBef>
                <a:spcPct val="0"/>
              </a:spcBef>
              <a:spcAft>
                <a:spcPct val="0"/>
              </a:spcAft>
              <a:defRPr kumimoji="1" sz="2400">
                <a:solidFill>
                  <a:schemeClr val="tx1"/>
                </a:solidFill>
                <a:latin typeface="Times New Roman" pitchFamily="18" charset="0"/>
                <a:ea typeface="ＭＳ Ｐゴシック" pitchFamily="50" charset="-128"/>
              </a:defRPr>
            </a:lvl9pPr>
          </a:lstStyle>
          <a:p>
            <a:r>
              <a:rPr lang="en" altLang="ja-JP" sz="3300" dirty="0">
                <a:solidFill>
                  <a:srgbClr val="EEBB02"/>
                </a:solidFill>
              </a:rPr>
              <a:t>R</a:t>
            </a:r>
            <a:r>
              <a:rPr lang="en" altLang="ja-JP" sz="1800" dirty="0">
                <a:solidFill>
                  <a:srgbClr val="EEBB02"/>
                </a:solidFill>
              </a:rPr>
              <a:t>eceipt</a:t>
            </a:r>
            <a:endParaRPr lang="ja-JP" altLang="en-US" sz="1800" kern="0" dirty="0">
              <a:solidFill>
                <a:srgbClr val="EEBB02"/>
              </a:solidFill>
            </a:endParaRPr>
          </a:p>
        </p:txBody>
      </p:sp>
      <p:sp>
        <p:nvSpPr>
          <p:cNvPr id="36" name="タイトル 1">
            <a:extLst>
              <a:ext uri="{FF2B5EF4-FFF2-40B4-BE49-F238E27FC236}">
                <a16:creationId xmlns:a16="http://schemas.microsoft.com/office/drawing/2014/main" id="{EF8B9DE6-F631-A84B-992E-12DE95BCB32C}"/>
              </a:ext>
            </a:extLst>
          </p:cNvPr>
          <p:cNvSpPr txBox="1">
            <a:spLocks/>
          </p:cNvSpPr>
          <p:nvPr/>
        </p:nvSpPr>
        <p:spPr>
          <a:xfrm>
            <a:off x="4692591" y="2002002"/>
            <a:ext cx="1363729" cy="378158"/>
          </a:xfrm>
          <a:prstGeom prst="rect">
            <a:avLst/>
          </a:prstGeom>
        </p:spPr>
        <p:txBody>
          <a:bodyPr/>
          <a:lstStyle>
            <a:lvl1pPr algn="l" rtl="0" eaLnBrk="0" fontAlgn="base" hangingPunct="0">
              <a:spcBef>
                <a:spcPct val="0"/>
              </a:spcBef>
              <a:spcAft>
                <a:spcPct val="0"/>
              </a:spcAft>
              <a:defRPr kumimoji="1" sz="2400" b="1">
                <a:solidFill>
                  <a:srgbClr val="001E60"/>
                </a:solidFill>
                <a:latin typeface="Yu Gothic" panose="020B0400000000000000" pitchFamily="34" charset="-128"/>
                <a:ea typeface="Yu Gothic" panose="020B0400000000000000" pitchFamily="34" charset="-128"/>
                <a:cs typeface="メイリオ" panose="020B0604030504040204" pitchFamily="50" charset="-128"/>
              </a:defRPr>
            </a:lvl1pPr>
            <a:lvl2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2pPr>
            <a:lvl3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3pPr>
            <a:lvl4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4pPr>
            <a:lvl5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5pPr>
            <a:lvl6pPr marL="457189" algn="l" rtl="0" fontAlgn="base">
              <a:spcBef>
                <a:spcPct val="0"/>
              </a:spcBef>
              <a:spcAft>
                <a:spcPct val="0"/>
              </a:spcAft>
              <a:defRPr kumimoji="1" sz="2400">
                <a:solidFill>
                  <a:schemeClr val="tx1"/>
                </a:solidFill>
                <a:latin typeface="Times New Roman" pitchFamily="18" charset="0"/>
                <a:ea typeface="ＭＳ Ｐゴシック" pitchFamily="50" charset="-128"/>
              </a:defRPr>
            </a:lvl6pPr>
            <a:lvl7pPr marL="914377" algn="l" rtl="0" fontAlgn="base">
              <a:spcBef>
                <a:spcPct val="0"/>
              </a:spcBef>
              <a:spcAft>
                <a:spcPct val="0"/>
              </a:spcAft>
              <a:defRPr kumimoji="1" sz="2400">
                <a:solidFill>
                  <a:schemeClr val="tx1"/>
                </a:solidFill>
                <a:latin typeface="Times New Roman" pitchFamily="18" charset="0"/>
                <a:ea typeface="ＭＳ Ｐゴシック" pitchFamily="50" charset="-128"/>
              </a:defRPr>
            </a:lvl7pPr>
            <a:lvl8pPr marL="1371566" algn="l" rtl="0" fontAlgn="base">
              <a:spcBef>
                <a:spcPct val="0"/>
              </a:spcBef>
              <a:spcAft>
                <a:spcPct val="0"/>
              </a:spcAft>
              <a:defRPr kumimoji="1" sz="2400">
                <a:solidFill>
                  <a:schemeClr val="tx1"/>
                </a:solidFill>
                <a:latin typeface="Times New Roman" pitchFamily="18" charset="0"/>
                <a:ea typeface="ＭＳ Ｐゴシック" pitchFamily="50" charset="-128"/>
              </a:defRPr>
            </a:lvl8pPr>
            <a:lvl9pPr marL="1828754" algn="l" rtl="0" fontAlgn="base">
              <a:spcBef>
                <a:spcPct val="0"/>
              </a:spcBef>
              <a:spcAft>
                <a:spcPct val="0"/>
              </a:spcAft>
              <a:defRPr kumimoji="1" sz="2400">
                <a:solidFill>
                  <a:schemeClr val="tx1"/>
                </a:solidFill>
                <a:latin typeface="Times New Roman" pitchFamily="18" charset="0"/>
                <a:ea typeface="ＭＳ Ｐゴシック" pitchFamily="50" charset="-128"/>
              </a:defRPr>
            </a:lvl9pPr>
          </a:lstStyle>
          <a:p>
            <a:r>
              <a:rPr lang="en" altLang="ja-JP" sz="3300" dirty="0">
                <a:solidFill>
                  <a:srgbClr val="EEBB02"/>
                </a:solidFill>
              </a:rPr>
              <a:t>I</a:t>
            </a:r>
            <a:r>
              <a:rPr lang="en" altLang="ja-JP" sz="1800" dirty="0">
                <a:solidFill>
                  <a:srgbClr val="EEBB02"/>
                </a:solidFill>
              </a:rPr>
              <a:t>nvoice</a:t>
            </a:r>
            <a:endParaRPr lang="ja-JP" altLang="en-US" sz="1800" kern="0" dirty="0">
              <a:solidFill>
                <a:srgbClr val="EEBB02"/>
              </a:solidFill>
            </a:endParaRPr>
          </a:p>
        </p:txBody>
      </p:sp>
      <p:pic>
        <p:nvPicPr>
          <p:cNvPr id="11" name="グラフィックス 10">
            <a:extLst>
              <a:ext uri="{FF2B5EF4-FFF2-40B4-BE49-F238E27FC236}">
                <a16:creationId xmlns:a16="http://schemas.microsoft.com/office/drawing/2014/main" id="{1A3C7491-2218-A242-A2AD-BEAD357F184A}"/>
              </a:ext>
            </a:extLst>
          </p:cNvPr>
          <p:cNvPicPr>
            <a:picLocks noChangeAspect="1"/>
          </p:cNvPicPr>
          <p:nvPr/>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600431" y="4480549"/>
            <a:ext cx="2126366" cy="1307388"/>
          </a:xfrm>
          <a:prstGeom prst="rect">
            <a:avLst/>
          </a:prstGeom>
        </p:spPr>
      </p:pic>
    </p:spTree>
    <p:extLst>
      <p:ext uri="{BB962C8B-B14F-4D97-AF65-F5344CB8AC3E}">
        <p14:creationId xmlns:p14="http://schemas.microsoft.com/office/powerpoint/2010/main" val="3925407942"/>
      </p:ext>
    </p:extLst>
  </p:cSld>
  <p:clrMapOvr>
    <a:masterClrMapping/>
  </p:clrMapOvr>
  <mc:AlternateContent xmlns:mc="http://schemas.openxmlformats.org/markup-compatibility/2006" xmlns:p14="http://schemas.microsoft.com/office/powerpoint/2010/main">
    <mc:Choice Requires="p14">
      <p:transition spd="slow" p14:dur="2000" advTm="139525"/>
    </mc:Choice>
    <mc:Fallback xmlns="">
      <p:transition spd="slow" advTm="139525"/>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2">
            <a:extLst>
              <a:ext uri="{FF2B5EF4-FFF2-40B4-BE49-F238E27FC236}">
                <a16:creationId xmlns:a16="http://schemas.microsoft.com/office/drawing/2014/main" id="{B2BF848C-8C3D-B642-A3CF-A66391805332}"/>
              </a:ext>
            </a:extLst>
          </p:cNvPr>
          <p:cNvSpPr txBox="1">
            <a:spLocks/>
          </p:cNvSpPr>
          <p:nvPr/>
        </p:nvSpPr>
        <p:spPr>
          <a:xfrm>
            <a:off x="486537" y="937801"/>
            <a:ext cx="1663698" cy="1006059"/>
          </a:xfrm>
          <a:prstGeom prst="rect">
            <a:avLst/>
          </a:prstGeom>
        </p:spPr>
        <p:txBody>
          <a:bodyPr anchor="t">
            <a:noAutofit/>
          </a:bodyPr>
          <a:lstStyle>
            <a:lvl1pPr marL="0" indent="0" algn="l" rtl="0" eaLnBrk="0" fontAlgn="base" hangingPunct="0">
              <a:spcBef>
                <a:spcPct val="20000"/>
              </a:spcBef>
              <a:spcAft>
                <a:spcPct val="0"/>
              </a:spcAft>
              <a:buClr>
                <a:schemeClr val="bg1"/>
              </a:buClr>
              <a:buFont typeface="Arial" pitchFamily="34" charset="0"/>
              <a:buChar char="•"/>
              <a:defRPr kumimoji="1" sz="7200" b="0" i="0">
                <a:solidFill>
                  <a:srgbClr val="001E60">
                    <a:alpha val="59917"/>
                  </a:srgbClr>
                </a:solidFill>
                <a:latin typeface="Helvetica Neue UltraLight" panose="02000206000000020004" pitchFamily="2" charset="0"/>
                <a:ea typeface="メイリオ" panose="020B0604030504040204" pitchFamily="50" charset="-128"/>
                <a:cs typeface="メイリオ" panose="020B0604030504040204" pitchFamily="50" charset="-128"/>
              </a:defRPr>
            </a:lvl1pPr>
            <a:lvl2pPr marL="265107" indent="-179384" algn="l" rtl="0" eaLnBrk="0" fontAlgn="base" hangingPunct="0">
              <a:spcBef>
                <a:spcPct val="20000"/>
              </a:spcBef>
              <a:spcAft>
                <a:spcPct val="0"/>
              </a:spcAft>
              <a:buClr>
                <a:srgbClr val="B60005"/>
              </a:buClr>
              <a:buFont typeface="Arial" pitchFamily="34" charset="0"/>
              <a:buChar char="•"/>
              <a:defRPr kumimoji="1" sz="14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2pPr>
            <a:lvl3pPr marL="442902" indent="-179384" algn="l" rtl="0" eaLnBrk="0" fontAlgn="base" hangingPunct="0">
              <a:spcBef>
                <a:spcPct val="20000"/>
              </a:spcBef>
              <a:spcAft>
                <a:spcPct val="0"/>
              </a:spcAft>
              <a:buClr>
                <a:srgbClr val="B60005"/>
              </a:buClr>
              <a:buFont typeface="Arial" pitchFamily="34" charset="0"/>
              <a:buChar char="̵"/>
              <a:defRPr kumimoji="1" sz="14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3pPr>
            <a:lvl4pPr marL="623872" indent="-179384" algn="l" rtl="0" eaLnBrk="0" fontAlgn="base" hangingPunct="0">
              <a:spcBef>
                <a:spcPct val="20000"/>
              </a:spcBef>
              <a:spcAft>
                <a:spcPct val="0"/>
              </a:spcAft>
              <a:buClr>
                <a:srgbClr val="B60005"/>
              </a:buClr>
              <a:buFont typeface="Wingdings" pitchFamily="2" charset="2"/>
              <a:buChar char="Ø"/>
              <a:defRPr kumimoji="1" sz="14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4pPr>
            <a:lvl5pPr marL="812780" indent="-179384" algn="l" defTabSz="714357" rtl="0" eaLnBrk="0" fontAlgn="base" hangingPunct="0">
              <a:spcBef>
                <a:spcPct val="20000"/>
              </a:spcBef>
              <a:spcAft>
                <a:spcPct val="0"/>
              </a:spcAft>
              <a:buClr>
                <a:srgbClr val="B60005"/>
              </a:buClr>
              <a:buFont typeface="Wingdings" pitchFamily="2" charset="2"/>
              <a:buChar char="p"/>
              <a:defRPr kumimoji="1" sz="14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537" indent="-228594"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6pPr>
            <a:lvl7pPr marL="2971726" indent="-228594"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7pPr>
            <a:lvl8pPr marL="3428914" indent="-228594"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8pPr>
            <a:lvl9pPr marL="3886103" indent="-228594"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9pPr>
          </a:lstStyle>
          <a:p>
            <a:pPr>
              <a:buFont typeface="Arial" pitchFamily="34" charset="0"/>
              <a:buNone/>
            </a:pPr>
            <a:r>
              <a:rPr lang="en-US" altLang="ja-JP" kern="0" dirty="0"/>
              <a:t>03</a:t>
            </a:r>
            <a:endParaRPr lang="ja-JP" altLang="en-US" kern="0"/>
          </a:p>
        </p:txBody>
      </p:sp>
      <p:sp>
        <p:nvSpPr>
          <p:cNvPr id="3" name="タイトル 1">
            <a:extLst>
              <a:ext uri="{FF2B5EF4-FFF2-40B4-BE49-F238E27FC236}">
                <a16:creationId xmlns:a16="http://schemas.microsoft.com/office/drawing/2014/main" id="{496B5318-9CD5-2647-A9E4-DCB2479C0917}"/>
              </a:ext>
            </a:extLst>
          </p:cNvPr>
          <p:cNvSpPr txBox="1">
            <a:spLocks/>
          </p:cNvSpPr>
          <p:nvPr/>
        </p:nvSpPr>
        <p:spPr>
          <a:xfrm>
            <a:off x="3531455" y="648905"/>
            <a:ext cx="7627083" cy="1502022"/>
          </a:xfrm>
          <a:prstGeom prst="rect">
            <a:avLst/>
          </a:prstGeom>
        </p:spPr>
        <p:txBody>
          <a:bodyPr anchor="b"/>
          <a:lstStyle>
            <a:defPPr>
              <a:defRPr lang="ja-JP"/>
            </a:defPPr>
            <a:lvl1pPr eaLnBrk="0" fontAlgn="base" hangingPunct="0">
              <a:spcBef>
                <a:spcPct val="0"/>
              </a:spcBef>
              <a:spcAft>
                <a:spcPct val="0"/>
              </a:spcAft>
              <a:defRPr sz="2800" b="0" kern="0">
                <a:solidFill>
                  <a:schemeClr val="bg1"/>
                </a:solidFill>
                <a:latin typeface="Yu Gothic" panose="020B0400000000000000" pitchFamily="34" charset="-128"/>
                <a:ea typeface="Yu Gothic" panose="020B0400000000000000" pitchFamily="34" charset="-128"/>
                <a:cs typeface="メイリオ" panose="020B0604030504040204" pitchFamily="50" charset="-128"/>
              </a:defRPr>
            </a:lvl1pPr>
            <a:lvl2pPr eaLnBrk="0" fontAlgn="base" hangingPunct="0">
              <a:spcBef>
                <a:spcPct val="0"/>
              </a:spcBef>
              <a:spcAft>
                <a:spcPct val="0"/>
              </a:spcAft>
              <a:defRPr sz="1600" b="1">
                <a:solidFill>
                  <a:srgbClr val="10253F"/>
                </a:solidFill>
                <a:latin typeface="Arial" pitchFamily="34" charset="0"/>
                <a:ea typeface="ＭＳ Ｐゴシック" pitchFamily="50" charset="-128"/>
                <a:cs typeface="Arial" pitchFamily="34" charset="0"/>
              </a:defRPr>
            </a:lvl2pPr>
            <a:lvl3pPr eaLnBrk="0" fontAlgn="base" hangingPunct="0">
              <a:spcBef>
                <a:spcPct val="0"/>
              </a:spcBef>
              <a:spcAft>
                <a:spcPct val="0"/>
              </a:spcAft>
              <a:defRPr sz="1600" b="1">
                <a:solidFill>
                  <a:srgbClr val="10253F"/>
                </a:solidFill>
                <a:latin typeface="Arial" pitchFamily="34" charset="0"/>
                <a:ea typeface="ＭＳ Ｐゴシック" pitchFamily="50" charset="-128"/>
                <a:cs typeface="Arial" pitchFamily="34" charset="0"/>
              </a:defRPr>
            </a:lvl3pPr>
            <a:lvl4pPr eaLnBrk="0" fontAlgn="base" hangingPunct="0">
              <a:spcBef>
                <a:spcPct val="0"/>
              </a:spcBef>
              <a:spcAft>
                <a:spcPct val="0"/>
              </a:spcAft>
              <a:defRPr sz="1600" b="1">
                <a:solidFill>
                  <a:srgbClr val="10253F"/>
                </a:solidFill>
                <a:latin typeface="Arial" pitchFamily="34" charset="0"/>
                <a:ea typeface="ＭＳ Ｐゴシック" pitchFamily="50" charset="-128"/>
                <a:cs typeface="Arial" pitchFamily="34" charset="0"/>
              </a:defRPr>
            </a:lvl4pPr>
            <a:lvl5pPr eaLnBrk="0" fontAlgn="base" hangingPunct="0">
              <a:spcBef>
                <a:spcPct val="0"/>
              </a:spcBef>
              <a:spcAft>
                <a:spcPct val="0"/>
              </a:spcAft>
              <a:defRPr sz="1600" b="1">
                <a:solidFill>
                  <a:srgbClr val="10253F"/>
                </a:solidFill>
                <a:latin typeface="Arial" pitchFamily="34" charset="0"/>
                <a:ea typeface="ＭＳ Ｐゴシック" pitchFamily="50" charset="-128"/>
                <a:cs typeface="Arial" pitchFamily="34" charset="0"/>
              </a:defRPr>
            </a:lvl5pPr>
            <a:lvl6pPr marL="457189" fontAlgn="base">
              <a:spcBef>
                <a:spcPct val="0"/>
              </a:spcBef>
              <a:spcAft>
                <a:spcPct val="0"/>
              </a:spcAft>
              <a:defRPr sz="2400">
                <a:latin typeface="Times New Roman" pitchFamily="18" charset="0"/>
                <a:ea typeface="ＭＳ Ｐゴシック" pitchFamily="50" charset="-128"/>
              </a:defRPr>
            </a:lvl6pPr>
            <a:lvl7pPr marL="914377" fontAlgn="base">
              <a:spcBef>
                <a:spcPct val="0"/>
              </a:spcBef>
              <a:spcAft>
                <a:spcPct val="0"/>
              </a:spcAft>
              <a:defRPr sz="2400">
                <a:latin typeface="Times New Roman" pitchFamily="18" charset="0"/>
                <a:ea typeface="ＭＳ Ｐゴシック" pitchFamily="50" charset="-128"/>
              </a:defRPr>
            </a:lvl7pPr>
            <a:lvl8pPr marL="1371566" fontAlgn="base">
              <a:spcBef>
                <a:spcPct val="0"/>
              </a:spcBef>
              <a:spcAft>
                <a:spcPct val="0"/>
              </a:spcAft>
              <a:defRPr sz="2400">
                <a:latin typeface="Times New Roman" pitchFamily="18" charset="0"/>
                <a:ea typeface="ＭＳ Ｐゴシック" pitchFamily="50" charset="-128"/>
              </a:defRPr>
            </a:lvl8pPr>
            <a:lvl9pPr marL="1828754" fontAlgn="base">
              <a:spcBef>
                <a:spcPct val="0"/>
              </a:spcBef>
              <a:spcAft>
                <a:spcPct val="0"/>
              </a:spcAft>
              <a:defRPr sz="2400">
                <a:latin typeface="Times New Roman" pitchFamily="18" charset="0"/>
                <a:ea typeface="ＭＳ Ｐゴシック" pitchFamily="50" charset="-128"/>
              </a:defRPr>
            </a:lvl9pPr>
          </a:lstStyle>
          <a:p>
            <a:r>
              <a:rPr lang="ja-JP" altLang="en-US"/>
              <a:t>電子取引要件と改正のポイント</a:t>
            </a:r>
          </a:p>
        </p:txBody>
      </p:sp>
    </p:spTree>
    <p:extLst>
      <p:ext uri="{BB962C8B-B14F-4D97-AF65-F5344CB8AC3E}">
        <p14:creationId xmlns:p14="http://schemas.microsoft.com/office/powerpoint/2010/main" val="2071229555"/>
      </p:ext>
    </p:extLst>
  </p:cSld>
  <p:clrMapOvr>
    <a:masterClrMapping/>
  </p:clrMapOvr>
  <mc:AlternateContent xmlns:mc="http://schemas.openxmlformats.org/markup-compatibility/2006" xmlns:p14="http://schemas.microsoft.com/office/powerpoint/2010/main">
    <mc:Choice Requires="p14">
      <p:transition spd="slow" p14:dur="2000" advTm="8897"/>
    </mc:Choice>
    <mc:Fallback xmlns="">
      <p:transition spd="slow" advTm="8897"/>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グラフィックス 16" descr="税額 単色塗りつぶし">
            <a:extLst>
              <a:ext uri="{FF2B5EF4-FFF2-40B4-BE49-F238E27FC236}">
                <a16:creationId xmlns:a16="http://schemas.microsoft.com/office/drawing/2014/main" id="{DDF63B1F-AC0B-3E4A-AE63-0733E27DF92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33869" y="3845593"/>
            <a:ext cx="1361351" cy="1361351"/>
          </a:xfrm>
          <a:prstGeom prst="rect">
            <a:avLst/>
          </a:prstGeom>
        </p:spPr>
      </p:pic>
      <p:sp>
        <p:nvSpPr>
          <p:cNvPr id="2" name="タイトル 1"/>
          <p:cNvSpPr>
            <a:spLocks noGrp="1"/>
          </p:cNvSpPr>
          <p:nvPr>
            <p:ph type="title"/>
          </p:nvPr>
        </p:nvSpPr>
        <p:spPr/>
        <p:txBody>
          <a:bodyPr/>
          <a:lstStyle/>
          <a:p>
            <a:r>
              <a:rPr lang="ja-JP" altLang="en-US"/>
              <a:t>電子帳簿保存法　令和５年度改正（施行は令和</a:t>
            </a:r>
            <a:r>
              <a:rPr lang="en-US" altLang="ja-JP" dirty="0"/>
              <a:t>6</a:t>
            </a:r>
            <a:r>
              <a:rPr lang="ja-JP" altLang="en-US"/>
              <a:t>年</a:t>
            </a:r>
            <a:r>
              <a:rPr lang="en-US" altLang="ja-JP" dirty="0"/>
              <a:t>1</a:t>
            </a:r>
            <a:r>
              <a:rPr lang="ja-JP" altLang="en-US"/>
              <a:t>月）の要旨</a:t>
            </a:r>
            <a:endParaRPr lang="ja-JP" altLang="en-US" dirty="0"/>
          </a:p>
        </p:txBody>
      </p:sp>
      <p:sp>
        <p:nvSpPr>
          <p:cNvPr id="37" name="正方形/長方形 36">
            <a:extLst>
              <a:ext uri="{FF2B5EF4-FFF2-40B4-BE49-F238E27FC236}">
                <a16:creationId xmlns:a16="http://schemas.microsoft.com/office/drawing/2014/main" id="{037AF0A3-8EC9-492C-AB49-D97D0F77DE3E}"/>
              </a:ext>
            </a:extLst>
          </p:cNvPr>
          <p:cNvSpPr/>
          <p:nvPr/>
        </p:nvSpPr>
        <p:spPr bwMode="auto">
          <a:xfrm>
            <a:off x="584144" y="2013078"/>
            <a:ext cx="3761187" cy="493331"/>
          </a:xfrm>
          <a:prstGeom prst="rect">
            <a:avLst/>
          </a:prstGeom>
          <a:no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68580" tIns="34290" rIns="68580" bIns="34290" numCol="1" rtlCol="0" anchor="ctr" anchorCtr="0" compatLnSpc="1">
            <a:prstTxWarp prst="textNoShape">
              <a:avLst/>
            </a:prstTxWarp>
          </a:bodyPr>
          <a:lstStyle/>
          <a:p>
            <a:r>
              <a:rPr lang="en-US" altLang="ja-JP" sz="2100" b="1" dirty="0">
                <a:solidFill>
                  <a:srgbClr val="001E60"/>
                </a:solidFill>
                <a:latin typeface="Yu Gothic" panose="020B0400000000000000" pitchFamily="34" charset="-128"/>
                <a:ea typeface="Yu Gothic" panose="020B0400000000000000" pitchFamily="34" charset="-128"/>
              </a:rPr>
              <a:t>【</a:t>
            </a:r>
            <a:r>
              <a:rPr lang="ja-JP" altLang="en-US" sz="2100" b="1" dirty="0">
                <a:solidFill>
                  <a:srgbClr val="001E60"/>
                </a:solidFill>
                <a:latin typeface="Yu Gothic" panose="020B0400000000000000" pitchFamily="34" charset="-128"/>
                <a:ea typeface="Yu Gothic" panose="020B0400000000000000" pitchFamily="34" charset="-128"/>
              </a:rPr>
              <a:t>電子</a:t>
            </a:r>
            <a:r>
              <a:rPr lang="ja-JP" altLang="en-US" sz="2100" b="1">
                <a:solidFill>
                  <a:srgbClr val="001E60"/>
                </a:solidFill>
                <a:latin typeface="Yu Gothic" panose="020B0400000000000000" pitchFamily="34" charset="-128"/>
                <a:ea typeface="Yu Gothic" panose="020B0400000000000000" pitchFamily="34" charset="-128"/>
              </a:rPr>
              <a:t>取引</a:t>
            </a:r>
            <a:r>
              <a:rPr lang="en-US" altLang="ja-JP" sz="2100" b="1" dirty="0">
                <a:solidFill>
                  <a:srgbClr val="001E60"/>
                </a:solidFill>
                <a:latin typeface="Yu Gothic" panose="020B0400000000000000" pitchFamily="34" charset="-128"/>
                <a:ea typeface="Yu Gothic" panose="020B0400000000000000" pitchFamily="34" charset="-128"/>
              </a:rPr>
              <a:t>】</a:t>
            </a:r>
            <a:r>
              <a:rPr lang="ja-JP" altLang="en-US" sz="2100" b="1">
                <a:solidFill>
                  <a:srgbClr val="001E60"/>
                </a:solidFill>
                <a:latin typeface="Yu Gothic" panose="020B0400000000000000" pitchFamily="34" charset="-128"/>
                <a:ea typeface="Yu Gothic" panose="020B0400000000000000" pitchFamily="34" charset="-128"/>
              </a:rPr>
              <a:t>制度の一部見直し</a:t>
            </a:r>
            <a:endParaRPr lang="ja-JP" altLang="en-US" sz="2100" b="1" dirty="0">
              <a:solidFill>
                <a:srgbClr val="001E60"/>
              </a:solidFill>
              <a:latin typeface="Yu Gothic" panose="020B0400000000000000" pitchFamily="34" charset="-128"/>
              <a:ea typeface="Yu Gothic" panose="020B0400000000000000" pitchFamily="34" charset="-128"/>
            </a:endParaRPr>
          </a:p>
        </p:txBody>
      </p:sp>
      <p:sp>
        <p:nvSpPr>
          <p:cNvPr id="12" name="フリーフォーム 11">
            <a:extLst>
              <a:ext uri="{FF2B5EF4-FFF2-40B4-BE49-F238E27FC236}">
                <a16:creationId xmlns:a16="http://schemas.microsoft.com/office/drawing/2014/main" id="{C1417601-0240-7006-797B-F122F8253B9E}"/>
              </a:ext>
            </a:extLst>
          </p:cNvPr>
          <p:cNvSpPr/>
          <p:nvPr/>
        </p:nvSpPr>
        <p:spPr>
          <a:xfrm>
            <a:off x="606796" y="1945363"/>
            <a:ext cx="3891289" cy="3701441"/>
          </a:xfrm>
          <a:custGeom>
            <a:avLst/>
            <a:gdLst>
              <a:gd name="connsiteX0" fmla="*/ 152923 w 5188385"/>
              <a:gd name="connsiteY0" fmla="*/ 0 h 4935255"/>
              <a:gd name="connsiteX1" fmla="*/ 5039789 w 5188385"/>
              <a:gd name="connsiteY1" fmla="*/ 0 h 4935255"/>
              <a:gd name="connsiteX2" fmla="*/ 5188385 w 5188385"/>
              <a:gd name="connsiteY2" fmla="*/ 148946 h 4935255"/>
              <a:gd name="connsiteX3" fmla="*/ 5188385 w 5188385"/>
              <a:gd name="connsiteY3" fmla="*/ 882079 h 4935255"/>
              <a:gd name="connsiteX4" fmla="*/ 3654703 w 5188385"/>
              <a:gd name="connsiteY4" fmla="*/ 2197286 h 4935255"/>
              <a:gd name="connsiteX5" fmla="*/ 3652839 w 5188385"/>
              <a:gd name="connsiteY5" fmla="*/ 2212179 h 4935255"/>
              <a:gd name="connsiteX6" fmla="*/ 3652839 w 5188385"/>
              <a:gd name="connsiteY6" fmla="*/ 2726188 h 4935255"/>
              <a:gd name="connsiteX7" fmla="*/ 3654703 w 5188385"/>
              <a:gd name="connsiteY7" fmla="*/ 2741059 h 4935255"/>
              <a:gd name="connsiteX8" fmla="*/ 5188385 w 5188385"/>
              <a:gd name="connsiteY8" fmla="*/ 4054417 h 4935255"/>
              <a:gd name="connsiteX9" fmla="*/ 5188385 w 5188385"/>
              <a:gd name="connsiteY9" fmla="*/ 4786519 h 4935255"/>
              <a:gd name="connsiteX10" fmla="*/ 5039789 w 5188385"/>
              <a:gd name="connsiteY10" fmla="*/ 4935255 h 4935255"/>
              <a:gd name="connsiteX11" fmla="*/ 152922 w 5188385"/>
              <a:gd name="connsiteY11" fmla="*/ 4935255 h 4935255"/>
              <a:gd name="connsiteX12" fmla="*/ 4326 w 5188385"/>
              <a:gd name="connsiteY12" fmla="*/ 4786519 h 4935255"/>
              <a:gd name="connsiteX13" fmla="*/ 4326 w 5188385"/>
              <a:gd name="connsiteY13" fmla="*/ 2846863 h 4935255"/>
              <a:gd name="connsiteX14" fmla="*/ 0 w 5188385"/>
              <a:gd name="connsiteY14" fmla="*/ 2846863 h 4935255"/>
              <a:gd name="connsiteX15" fmla="*/ 0 w 5188385"/>
              <a:gd name="connsiteY15" fmla="*/ 1991648 h 4935255"/>
              <a:gd name="connsiteX16" fmla="*/ 4326 w 5188385"/>
              <a:gd name="connsiteY16" fmla="*/ 1991648 h 4935255"/>
              <a:gd name="connsiteX17" fmla="*/ 4326 w 5188385"/>
              <a:gd name="connsiteY17" fmla="*/ 148946 h 4935255"/>
              <a:gd name="connsiteX18" fmla="*/ 152923 w 5188385"/>
              <a:gd name="connsiteY18" fmla="*/ 0 h 4935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188385" h="4935255">
                <a:moveTo>
                  <a:pt x="152923" y="0"/>
                </a:moveTo>
                <a:lnTo>
                  <a:pt x="5039789" y="0"/>
                </a:lnTo>
                <a:cubicBezTo>
                  <a:pt x="5121644" y="222"/>
                  <a:pt x="5188201" y="66713"/>
                  <a:pt x="5188385" y="148946"/>
                </a:cubicBezTo>
                <a:lnTo>
                  <a:pt x="5188385" y="882079"/>
                </a:lnTo>
                <a:cubicBezTo>
                  <a:pt x="4419881" y="895657"/>
                  <a:pt x="3782824" y="1459992"/>
                  <a:pt x="3654703" y="2197286"/>
                </a:cubicBezTo>
                <a:lnTo>
                  <a:pt x="3652839" y="2212179"/>
                </a:lnTo>
                <a:lnTo>
                  <a:pt x="3652839" y="2726188"/>
                </a:lnTo>
                <a:lnTo>
                  <a:pt x="3654703" y="2741059"/>
                </a:lnTo>
                <a:cubicBezTo>
                  <a:pt x="3782824" y="3477313"/>
                  <a:pt x="4419881" y="4040823"/>
                  <a:pt x="5188385" y="4054417"/>
                </a:cubicBezTo>
                <a:lnTo>
                  <a:pt x="5188385" y="4786519"/>
                </a:lnTo>
                <a:cubicBezTo>
                  <a:pt x="5188201" y="4868636"/>
                  <a:pt x="5121644" y="4935033"/>
                  <a:pt x="5039789" y="4935255"/>
                </a:cubicBezTo>
                <a:lnTo>
                  <a:pt x="152922" y="4935255"/>
                </a:lnTo>
                <a:cubicBezTo>
                  <a:pt x="70882" y="4935033"/>
                  <a:pt x="4548" y="4868636"/>
                  <a:pt x="4326" y="4786519"/>
                </a:cubicBezTo>
                <a:lnTo>
                  <a:pt x="4326" y="2846863"/>
                </a:lnTo>
                <a:lnTo>
                  <a:pt x="0" y="2846863"/>
                </a:lnTo>
                <a:lnTo>
                  <a:pt x="0" y="1991648"/>
                </a:lnTo>
                <a:lnTo>
                  <a:pt x="4326" y="1991648"/>
                </a:lnTo>
                <a:lnTo>
                  <a:pt x="4326" y="148946"/>
                </a:lnTo>
                <a:cubicBezTo>
                  <a:pt x="4548" y="66713"/>
                  <a:pt x="70882" y="222"/>
                  <a:pt x="152923" y="0"/>
                </a:cubicBezTo>
                <a:close/>
              </a:path>
            </a:pathLst>
          </a:custGeom>
          <a:noFill/>
          <a:ln w="6350" cap="flat" cmpd="sng">
            <a:solidFill>
              <a:srgbClr val="001E60">
                <a:alpha val="40000"/>
              </a:srgbClr>
            </a:solidFill>
            <a:prstDash val="solid"/>
            <a:round/>
            <a:headEnd type="none" w="sm" len="sm"/>
            <a:tailEnd type="none" w="sm" len="sm"/>
          </a:ln>
        </p:spPr>
        <p:txBody>
          <a:bodyPr spcFirstLastPara="1" wrap="square" lIns="68569" tIns="68569" rIns="68569" bIns="68569" anchor="ctr" anchorCtr="0">
            <a:noAutofit/>
          </a:bodyPr>
          <a:lstStyle/>
          <a:p>
            <a:pPr>
              <a:spcBef>
                <a:spcPts val="0"/>
              </a:spcBef>
              <a:spcAft>
                <a:spcPts val="0"/>
              </a:spcAft>
            </a:pPr>
            <a:endParaRPr/>
          </a:p>
        </p:txBody>
      </p:sp>
      <p:sp>
        <p:nvSpPr>
          <p:cNvPr id="66" name="Google Shape;8048;p71">
            <a:extLst>
              <a:ext uri="{FF2B5EF4-FFF2-40B4-BE49-F238E27FC236}">
                <a16:creationId xmlns:a16="http://schemas.microsoft.com/office/drawing/2014/main" id="{8590B721-8395-2442-B3A9-C7FE355ED7D5}"/>
              </a:ext>
            </a:extLst>
          </p:cNvPr>
          <p:cNvSpPr/>
          <p:nvPr/>
        </p:nvSpPr>
        <p:spPr>
          <a:xfrm>
            <a:off x="4638246" y="1945363"/>
            <a:ext cx="3888072" cy="1757756"/>
          </a:xfrm>
          <a:custGeom>
            <a:avLst/>
            <a:gdLst/>
            <a:ahLst/>
            <a:cxnLst/>
            <a:rect l="l" t="t" r="r" b="b"/>
            <a:pathLst>
              <a:path w="140281" h="63360" extrusionOk="0">
                <a:moveTo>
                  <a:pt x="4022" y="0"/>
                </a:moveTo>
                <a:cubicBezTo>
                  <a:pt x="1807" y="6"/>
                  <a:pt x="6" y="1801"/>
                  <a:pt x="0" y="4021"/>
                </a:cubicBezTo>
                <a:lnTo>
                  <a:pt x="0" y="24017"/>
                </a:lnTo>
                <a:cubicBezTo>
                  <a:pt x="20553" y="26066"/>
                  <a:pt x="36886" y="42675"/>
                  <a:pt x="38494" y="63359"/>
                </a:cubicBezTo>
                <a:lnTo>
                  <a:pt x="136260" y="63359"/>
                </a:lnTo>
                <a:cubicBezTo>
                  <a:pt x="138480" y="63354"/>
                  <a:pt x="140275" y="61552"/>
                  <a:pt x="140281" y="59338"/>
                </a:cubicBezTo>
                <a:lnTo>
                  <a:pt x="140281" y="4021"/>
                </a:lnTo>
                <a:cubicBezTo>
                  <a:pt x="140275" y="1801"/>
                  <a:pt x="138480" y="6"/>
                  <a:pt x="136260" y="0"/>
                </a:cubicBezTo>
                <a:close/>
              </a:path>
            </a:pathLst>
          </a:custGeom>
          <a:noFill/>
          <a:ln w="6350" cap="flat" cmpd="sng">
            <a:solidFill>
              <a:srgbClr val="001E60">
                <a:alpha val="40000"/>
              </a:srgbClr>
            </a:solidFill>
            <a:prstDash val="solid"/>
            <a:round/>
            <a:headEnd type="none" w="sm" len="sm"/>
            <a:tailEnd type="none" w="sm" len="sm"/>
          </a:ln>
        </p:spPr>
        <p:txBody>
          <a:bodyPr spcFirstLastPara="1" wrap="square" lIns="68569" tIns="68569" rIns="68569" bIns="68569" anchor="ctr" anchorCtr="0">
            <a:noAutofit/>
          </a:bodyPr>
          <a:lstStyle/>
          <a:p>
            <a:pPr>
              <a:spcBef>
                <a:spcPts val="0"/>
              </a:spcBef>
              <a:spcAft>
                <a:spcPts val="0"/>
              </a:spcAft>
            </a:pPr>
            <a:endParaRPr/>
          </a:p>
        </p:txBody>
      </p:sp>
      <p:sp>
        <p:nvSpPr>
          <p:cNvPr id="67" name="Google Shape;8049;p71">
            <a:extLst>
              <a:ext uri="{FF2B5EF4-FFF2-40B4-BE49-F238E27FC236}">
                <a16:creationId xmlns:a16="http://schemas.microsoft.com/office/drawing/2014/main" id="{83EAF943-9420-1B45-B914-695B768A87A9}"/>
              </a:ext>
            </a:extLst>
          </p:cNvPr>
          <p:cNvSpPr/>
          <p:nvPr/>
        </p:nvSpPr>
        <p:spPr>
          <a:xfrm>
            <a:off x="4638246" y="3889048"/>
            <a:ext cx="3888072" cy="1757756"/>
          </a:xfrm>
          <a:custGeom>
            <a:avLst/>
            <a:gdLst/>
            <a:ahLst/>
            <a:cxnLst/>
            <a:rect l="l" t="t" r="r" b="b"/>
            <a:pathLst>
              <a:path w="140281" h="63360" extrusionOk="0">
                <a:moveTo>
                  <a:pt x="38494" y="1"/>
                </a:moveTo>
                <a:cubicBezTo>
                  <a:pt x="36886" y="20680"/>
                  <a:pt x="20553" y="37294"/>
                  <a:pt x="0" y="39343"/>
                </a:cubicBezTo>
                <a:lnTo>
                  <a:pt x="0" y="59339"/>
                </a:lnTo>
                <a:cubicBezTo>
                  <a:pt x="6" y="61559"/>
                  <a:pt x="1807" y="63354"/>
                  <a:pt x="4022" y="63360"/>
                </a:cubicBezTo>
                <a:lnTo>
                  <a:pt x="136260" y="63360"/>
                </a:lnTo>
                <a:cubicBezTo>
                  <a:pt x="138480" y="63354"/>
                  <a:pt x="140275" y="61559"/>
                  <a:pt x="140281" y="59339"/>
                </a:cubicBezTo>
                <a:lnTo>
                  <a:pt x="140281" y="4022"/>
                </a:lnTo>
                <a:cubicBezTo>
                  <a:pt x="140275" y="1808"/>
                  <a:pt x="138480" y="6"/>
                  <a:pt x="136260" y="1"/>
                </a:cubicBezTo>
                <a:close/>
              </a:path>
            </a:pathLst>
          </a:custGeom>
          <a:noFill/>
          <a:ln w="6350" cap="flat" cmpd="sng">
            <a:solidFill>
              <a:srgbClr val="001E60">
                <a:alpha val="40000"/>
              </a:srgbClr>
            </a:solidFill>
            <a:prstDash val="solid"/>
            <a:round/>
            <a:headEnd type="none" w="sm" len="sm"/>
            <a:tailEnd type="none" w="sm" len="sm"/>
          </a:ln>
        </p:spPr>
        <p:txBody>
          <a:bodyPr spcFirstLastPara="1" wrap="square" lIns="68569" tIns="68569" rIns="68569" bIns="68569" anchor="ctr" anchorCtr="0">
            <a:noAutofit/>
          </a:bodyPr>
          <a:lstStyle/>
          <a:p>
            <a:pPr>
              <a:spcBef>
                <a:spcPts val="0"/>
              </a:spcBef>
              <a:spcAft>
                <a:spcPts val="0"/>
              </a:spcAft>
            </a:pPr>
            <a:endParaRPr/>
          </a:p>
        </p:txBody>
      </p:sp>
      <p:sp>
        <p:nvSpPr>
          <p:cNvPr id="68" name="Google Shape;8050;p71">
            <a:extLst>
              <a:ext uri="{FF2B5EF4-FFF2-40B4-BE49-F238E27FC236}">
                <a16:creationId xmlns:a16="http://schemas.microsoft.com/office/drawing/2014/main" id="{95F1CE25-35FE-8C45-A9ED-0F3F391612E6}"/>
              </a:ext>
            </a:extLst>
          </p:cNvPr>
          <p:cNvSpPr/>
          <p:nvPr/>
        </p:nvSpPr>
        <p:spPr>
          <a:xfrm>
            <a:off x="3497304" y="2773029"/>
            <a:ext cx="2044189" cy="2046110"/>
          </a:xfrm>
          <a:custGeom>
            <a:avLst/>
            <a:gdLst/>
            <a:ahLst/>
            <a:cxnLst/>
            <a:rect l="l" t="t" r="r" b="b"/>
            <a:pathLst>
              <a:path w="73754" h="73754" extrusionOk="0">
                <a:moveTo>
                  <a:pt x="36880" y="0"/>
                </a:moveTo>
                <a:cubicBezTo>
                  <a:pt x="36621" y="0"/>
                  <a:pt x="36362" y="6"/>
                  <a:pt x="36108" y="11"/>
                </a:cubicBezTo>
                <a:cubicBezTo>
                  <a:pt x="17253" y="397"/>
                  <a:pt x="1834" y="15011"/>
                  <a:pt x="154" y="33525"/>
                </a:cubicBezTo>
                <a:cubicBezTo>
                  <a:pt x="55" y="34627"/>
                  <a:pt x="0" y="35745"/>
                  <a:pt x="0" y="36874"/>
                </a:cubicBezTo>
                <a:cubicBezTo>
                  <a:pt x="0" y="38009"/>
                  <a:pt x="55" y="39122"/>
                  <a:pt x="154" y="40229"/>
                </a:cubicBezTo>
                <a:cubicBezTo>
                  <a:pt x="1834" y="58749"/>
                  <a:pt x="17253" y="73357"/>
                  <a:pt x="36108" y="73743"/>
                </a:cubicBezTo>
                <a:cubicBezTo>
                  <a:pt x="36362" y="73748"/>
                  <a:pt x="36621" y="73754"/>
                  <a:pt x="36880" y="73754"/>
                </a:cubicBezTo>
                <a:cubicBezTo>
                  <a:pt x="38312" y="73754"/>
                  <a:pt x="39744" y="73666"/>
                  <a:pt x="41165" y="73500"/>
                </a:cubicBezTo>
                <a:cubicBezTo>
                  <a:pt x="58391" y="71495"/>
                  <a:pt x="72030" y="57581"/>
                  <a:pt x="73600" y="40229"/>
                </a:cubicBezTo>
                <a:cubicBezTo>
                  <a:pt x="73699" y="39127"/>
                  <a:pt x="73754" y="38009"/>
                  <a:pt x="73754" y="36874"/>
                </a:cubicBezTo>
                <a:cubicBezTo>
                  <a:pt x="73754" y="35745"/>
                  <a:pt x="73699" y="34632"/>
                  <a:pt x="73600" y="33525"/>
                </a:cubicBezTo>
                <a:cubicBezTo>
                  <a:pt x="72024" y="16173"/>
                  <a:pt x="58391" y="2259"/>
                  <a:pt x="41165" y="254"/>
                </a:cubicBezTo>
                <a:cubicBezTo>
                  <a:pt x="39744" y="88"/>
                  <a:pt x="38312" y="0"/>
                  <a:pt x="36880" y="0"/>
                </a:cubicBezTo>
                <a:close/>
              </a:path>
            </a:pathLst>
          </a:custGeom>
          <a:noFill/>
          <a:ln w="6350" cap="flat" cmpd="sng">
            <a:solidFill>
              <a:srgbClr val="001E60">
                <a:alpha val="40000"/>
              </a:srgbClr>
            </a:solidFill>
            <a:prstDash val="solid"/>
            <a:round/>
            <a:headEnd type="none" w="sm" len="sm"/>
            <a:tailEnd type="none" w="sm" len="sm"/>
          </a:ln>
        </p:spPr>
        <p:txBody>
          <a:bodyPr spcFirstLastPara="1" wrap="square" lIns="68569" tIns="68569" rIns="68569" bIns="68569" anchor="ctr" anchorCtr="0">
            <a:noAutofit/>
          </a:bodyPr>
          <a:lstStyle/>
          <a:p>
            <a:pPr>
              <a:spcBef>
                <a:spcPts val="0"/>
              </a:spcBef>
              <a:spcAft>
                <a:spcPts val="0"/>
              </a:spcAft>
            </a:pPr>
            <a:endParaRPr/>
          </a:p>
        </p:txBody>
      </p:sp>
      <p:sp>
        <p:nvSpPr>
          <p:cNvPr id="69" name="正方形/長方形 68">
            <a:extLst>
              <a:ext uri="{FF2B5EF4-FFF2-40B4-BE49-F238E27FC236}">
                <a16:creationId xmlns:a16="http://schemas.microsoft.com/office/drawing/2014/main" id="{1BCBA283-0634-F44C-96A6-C9CA52A03B9E}"/>
              </a:ext>
            </a:extLst>
          </p:cNvPr>
          <p:cNvSpPr/>
          <p:nvPr/>
        </p:nvSpPr>
        <p:spPr bwMode="auto">
          <a:xfrm>
            <a:off x="584144" y="4426094"/>
            <a:ext cx="3908520" cy="1288425"/>
          </a:xfrm>
          <a:prstGeom prst="rect">
            <a:avLst/>
          </a:prstGeom>
          <a:noFill/>
          <a:ln w="19050" cap="flat" cmpd="sng" algn="ctr">
            <a:noFill/>
            <a:prstDash val="solid"/>
            <a:headEnd type="none" w="med" len="med"/>
            <a:tailEnd type="none" w="med" len="med"/>
          </a:ln>
          <a:effectLst/>
        </p:spPr>
        <p:txBody>
          <a:bodyPr vert="horz" wrap="square" lIns="162000" tIns="81000" rIns="81000" bIns="81000" numCol="1" rtlCol="0" anchor="t" anchorCtr="0" compatLnSpc="1">
            <a:prstTxWarp prst="textNoShape">
              <a:avLst/>
            </a:prstTxWarp>
          </a:bodyPr>
          <a:lstStyle/>
          <a:p>
            <a:pPr defTabSz="685800">
              <a:lnSpc>
                <a:spcPct val="150000"/>
              </a:lnSpc>
              <a:spcBef>
                <a:spcPts val="450"/>
              </a:spcBef>
              <a:defRPr/>
            </a:pPr>
            <a:r>
              <a:rPr kumimoji="0" lang="ja-JP" altLang="en-US" sz="1500" b="1" kern="0">
                <a:solidFill>
                  <a:schemeClr val="tx1">
                    <a:lumMod val="75000"/>
                    <a:lumOff val="25000"/>
                  </a:schemeClr>
                </a:solidFill>
                <a:latin typeface="Yu Gothic" panose="020B0400000000000000" pitchFamily="34" charset="-128"/>
                <a:ea typeface="Yu Gothic" panose="020B0400000000000000" pitchFamily="34" charset="-128"/>
              </a:rPr>
              <a:t>②検索要件不要措置の見直し</a:t>
            </a:r>
            <a:endParaRPr kumimoji="0" lang="en-US" altLang="ja-JP" sz="1500" b="1" kern="0" dirty="0">
              <a:solidFill>
                <a:schemeClr val="tx1">
                  <a:lumMod val="75000"/>
                  <a:lumOff val="25000"/>
                </a:schemeClr>
              </a:solidFill>
              <a:latin typeface="Yu Gothic" panose="020B0400000000000000" pitchFamily="34" charset="-128"/>
              <a:ea typeface="Yu Gothic" panose="020B0400000000000000" pitchFamily="34" charset="-128"/>
            </a:endParaRPr>
          </a:p>
          <a:p>
            <a:pPr defTabSz="685800">
              <a:lnSpc>
                <a:spcPct val="150000"/>
              </a:lnSpc>
              <a:spcBef>
                <a:spcPts val="450"/>
              </a:spcBef>
              <a:defRPr/>
            </a:pPr>
            <a:r>
              <a:rPr kumimoji="0" lang="ja-JP" altLang="en-US" sz="1200" b="1" kern="0">
                <a:solidFill>
                  <a:srgbClr val="C00000"/>
                </a:solidFill>
                <a:latin typeface="Yu Gothic" panose="020B0400000000000000" pitchFamily="34" charset="-128"/>
                <a:ea typeface="Yu Gothic" panose="020B0400000000000000" pitchFamily="34" charset="-128"/>
              </a:rPr>
              <a:t>電子データのダウンロードができる</a:t>
            </a:r>
            <a:r>
              <a:rPr kumimoji="0" lang="ja-JP" altLang="en-US" sz="1200" kern="0">
                <a:solidFill>
                  <a:schemeClr val="tx1">
                    <a:lumMod val="75000"/>
                    <a:lumOff val="25000"/>
                  </a:schemeClr>
                </a:solidFill>
                <a:latin typeface="Yu Gothic" panose="020B0400000000000000" pitchFamily="34" charset="-128"/>
                <a:ea typeface="Yu Gothic" panose="020B0400000000000000" pitchFamily="34" charset="-128"/>
              </a:rPr>
              <a:t>ことを条件に</a:t>
            </a:r>
            <a:br>
              <a:rPr kumimoji="0" lang="en-US" altLang="ja-JP" sz="1200" kern="0" dirty="0">
                <a:solidFill>
                  <a:schemeClr val="tx1">
                    <a:lumMod val="75000"/>
                    <a:lumOff val="25000"/>
                  </a:schemeClr>
                </a:solidFill>
                <a:latin typeface="Yu Gothic" panose="020B0400000000000000" pitchFamily="34" charset="-128"/>
                <a:ea typeface="Yu Gothic" panose="020B0400000000000000" pitchFamily="34" charset="-128"/>
              </a:rPr>
            </a:br>
            <a:r>
              <a:rPr kumimoji="0" lang="ja-JP" altLang="en-US" sz="1200" b="1" kern="0">
                <a:solidFill>
                  <a:srgbClr val="FFC000"/>
                </a:solidFill>
                <a:latin typeface="Yu Gothic" panose="020B0400000000000000" pitchFamily="34" charset="-128"/>
                <a:ea typeface="Yu Gothic" panose="020B0400000000000000" pitchFamily="34" charset="-128"/>
              </a:rPr>
              <a:t>一部の対象者</a:t>
            </a:r>
            <a:r>
              <a:rPr kumimoji="0" lang="ja-JP" altLang="en-US" sz="1200" kern="0">
                <a:solidFill>
                  <a:schemeClr val="tx1">
                    <a:lumMod val="75000"/>
                    <a:lumOff val="25000"/>
                  </a:schemeClr>
                </a:solidFill>
                <a:latin typeface="Yu Gothic" panose="020B0400000000000000" pitchFamily="34" charset="-128"/>
                <a:ea typeface="Yu Gothic" panose="020B0400000000000000" pitchFamily="34" charset="-128"/>
              </a:rPr>
              <a:t>については、</a:t>
            </a:r>
            <a:r>
              <a:rPr kumimoji="0" lang="ja-JP" altLang="en-US" sz="1200" b="1" kern="0">
                <a:solidFill>
                  <a:srgbClr val="FFC000"/>
                </a:solidFill>
                <a:latin typeface="Yu Gothic" panose="020B0400000000000000" pitchFamily="34" charset="-128"/>
                <a:ea typeface="Yu Gothic" panose="020B0400000000000000" pitchFamily="34" charset="-128"/>
              </a:rPr>
              <a:t>検索要件の全てが不要</a:t>
            </a:r>
            <a:r>
              <a:rPr kumimoji="0" lang="ja-JP" altLang="en-US" sz="1200" kern="0">
                <a:solidFill>
                  <a:schemeClr val="tx1">
                    <a:lumMod val="75000"/>
                    <a:lumOff val="25000"/>
                  </a:schemeClr>
                </a:solidFill>
                <a:latin typeface="Yu Gothic" panose="020B0400000000000000" pitchFamily="34" charset="-128"/>
                <a:ea typeface="Yu Gothic" panose="020B0400000000000000" pitchFamily="34" charset="-128"/>
              </a:rPr>
              <a:t>に</a:t>
            </a:r>
            <a:endParaRPr kumimoji="0" lang="en-US" altLang="ja-JP" sz="1200" kern="0" dirty="0">
              <a:solidFill>
                <a:schemeClr val="tx1">
                  <a:lumMod val="75000"/>
                  <a:lumOff val="25000"/>
                </a:schemeClr>
              </a:solidFill>
              <a:latin typeface="Yu Gothic" panose="020B0400000000000000" pitchFamily="34" charset="-128"/>
              <a:ea typeface="Yu Gothic" panose="020B0400000000000000" pitchFamily="34" charset="-128"/>
            </a:endParaRPr>
          </a:p>
        </p:txBody>
      </p:sp>
      <p:sp>
        <p:nvSpPr>
          <p:cNvPr id="70" name="正方形/長方形 69">
            <a:extLst>
              <a:ext uri="{FF2B5EF4-FFF2-40B4-BE49-F238E27FC236}">
                <a16:creationId xmlns:a16="http://schemas.microsoft.com/office/drawing/2014/main" id="{7D51D879-8C4E-F640-A075-31E55FEE6099}"/>
              </a:ext>
            </a:extLst>
          </p:cNvPr>
          <p:cNvSpPr/>
          <p:nvPr/>
        </p:nvSpPr>
        <p:spPr bwMode="auto">
          <a:xfrm>
            <a:off x="4626208" y="2013078"/>
            <a:ext cx="2779250" cy="493331"/>
          </a:xfrm>
          <a:prstGeom prst="rect">
            <a:avLst/>
          </a:prstGeom>
          <a:no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68580" tIns="34290" rIns="68580" bIns="34290" numCol="1" rtlCol="0" anchor="ctr" anchorCtr="0" compatLnSpc="1">
            <a:prstTxWarp prst="textNoShape">
              <a:avLst/>
            </a:prstTxWarp>
          </a:bodyPr>
          <a:lstStyle/>
          <a:p>
            <a:r>
              <a:rPr lang="en-US" altLang="ja-JP" sz="2100" b="1" dirty="0">
                <a:solidFill>
                  <a:srgbClr val="001E60"/>
                </a:solidFill>
                <a:latin typeface="Yu Gothic" panose="020B0400000000000000" pitchFamily="34" charset="-128"/>
                <a:ea typeface="Yu Gothic" panose="020B0400000000000000" pitchFamily="34" charset="-128"/>
              </a:rPr>
              <a:t>【</a:t>
            </a:r>
            <a:r>
              <a:rPr lang="ja-JP" altLang="en-US" sz="2100" b="1">
                <a:solidFill>
                  <a:srgbClr val="001E60"/>
                </a:solidFill>
                <a:latin typeface="Yu Gothic" panose="020B0400000000000000" pitchFamily="34" charset="-128"/>
                <a:ea typeface="Yu Gothic" panose="020B0400000000000000" pitchFamily="34" charset="-128"/>
              </a:rPr>
              <a:t>スキャナ</a:t>
            </a:r>
            <a:r>
              <a:rPr lang="en-US" altLang="ja-JP" sz="2100" b="1" dirty="0">
                <a:solidFill>
                  <a:srgbClr val="001E60"/>
                </a:solidFill>
                <a:latin typeface="Yu Gothic" panose="020B0400000000000000" pitchFamily="34" charset="-128"/>
                <a:ea typeface="Yu Gothic" panose="020B0400000000000000" pitchFamily="34" charset="-128"/>
              </a:rPr>
              <a:t>】</a:t>
            </a:r>
            <a:r>
              <a:rPr lang="ja-JP" altLang="en-US" sz="2100" b="1">
                <a:solidFill>
                  <a:srgbClr val="001E60"/>
                </a:solidFill>
                <a:latin typeface="Yu Gothic" panose="020B0400000000000000" pitchFamily="34" charset="-128"/>
                <a:ea typeface="Yu Gothic" panose="020B0400000000000000" pitchFamily="34" charset="-128"/>
              </a:rPr>
              <a:t>要件の一部廃止</a:t>
            </a:r>
          </a:p>
        </p:txBody>
      </p:sp>
      <p:sp>
        <p:nvSpPr>
          <p:cNvPr id="73" name="正方形/長方形 72">
            <a:extLst>
              <a:ext uri="{FF2B5EF4-FFF2-40B4-BE49-F238E27FC236}">
                <a16:creationId xmlns:a16="http://schemas.microsoft.com/office/drawing/2014/main" id="{8FF1D4A1-FD7C-F44A-B377-179168987520}"/>
              </a:ext>
            </a:extLst>
          </p:cNvPr>
          <p:cNvSpPr/>
          <p:nvPr/>
        </p:nvSpPr>
        <p:spPr bwMode="auto">
          <a:xfrm>
            <a:off x="4676651" y="4401833"/>
            <a:ext cx="3888072" cy="1683399"/>
          </a:xfrm>
          <a:prstGeom prst="rect">
            <a:avLst/>
          </a:prstGeom>
          <a:noFill/>
          <a:ln w="19050" cap="flat" cmpd="sng" algn="ctr">
            <a:noFill/>
            <a:prstDash val="solid"/>
            <a:headEnd type="none" w="med" len="med"/>
            <a:tailEnd type="none" w="med" len="med"/>
          </a:ln>
          <a:effectLst/>
        </p:spPr>
        <p:txBody>
          <a:bodyPr vert="horz" wrap="square" lIns="162000" tIns="81000" rIns="81000" bIns="81000" numCol="1" rtlCol="0" anchor="t" anchorCtr="0" compatLnSpc="1">
            <a:prstTxWarp prst="textNoShape">
              <a:avLst/>
            </a:prstTxWarp>
          </a:bodyPr>
          <a:lstStyle/>
          <a:p>
            <a:pPr indent="734616">
              <a:lnSpc>
                <a:spcPct val="150000"/>
              </a:lnSpc>
              <a:spcBef>
                <a:spcPts val="450"/>
              </a:spcBef>
              <a:defRPr/>
            </a:pPr>
            <a:r>
              <a:rPr kumimoji="0" lang="ja-JP" altLang="en-US" sz="1200" kern="0">
                <a:solidFill>
                  <a:schemeClr val="tx1">
                    <a:lumMod val="75000"/>
                    <a:lumOff val="25000"/>
                  </a:schemeClr>
                </a:solidFill>
                <a:latin typeface="Yu Gothic" panose="020B0400000000000000" pitchFamily="34" charset="-128"/>
                <a:ea typeface="Yu Gothic" panose="020B0400000000000000" pitchFamily="34" charset="-128"/>
              </a:rPr>
              <a:t>過少申告加算税の軽減措置の対象となる</a:t>
            </a:r>
            <a:r>
              <a:rPr kumimoji="0" lang="ja-JP" altLang="en-US" sz="1200" b="1" kern="0">
                <a:solidFill>
                  <a:schemeClr val="tx1">
                    <a:lumMod val="75000"/>
                    <a:lumOff val="25000"/>
                  </a:schemeClr>
                </a:solidFill>
                <a:latin typeface="Yu Gothic" panose="020B0400000000000000" pitchFamily="34" charset="-128"/>
                <a:ea typeface="Yu Gothic" panose="020B0400000000000000" pitchFamily="34" charset="-128"/>
              </a:rPr>
              <a:t>優</a:t>
            </a:r>
            <a:r>
              <a:rPr kumimoji="0" lang="en-US" altLang="ja-JP" sz="1200" b="1" kern="0" dirty="0">
                <a:solidFill>
                  <a:schemeClr val="tx1">
                    <a:lumMod val="75000"/>
                    <a:lumOff val="25000"/>
                  </a:schemeClr>
                </a:solidFill>
                <a:latin typeface="Yu Gothic" panose="020B0400000000000000" pitchFamily="34" charset="-128"/>
                <a:ea typeface="Yu Gothic" panose="020B0400000000000000" pitchFamily="34" charset="-128"/>
              </a:rPr>
              <a:t>	</a:t>
            </a:r>
            <a:r>
              <a:rPr kumimoji="0" lang="ja-JP" altLang="en-US" sz="1200" b="1" kern="0">
                <a:solidFill>
                  <a:schemeClr val="tx1">
                    <a:lumMod val="75000"/>
                    <a:lumOff val="25000"/>
                  </a:schemeClr>
                </a:solidFill>
                <a:latin typeface="Yu Gothic" panose="020B0400000000000000" pitchFamily="34" charset="-128"/>
                <a:ea typeface="Yu Gothic" panose="020B0400000000000000" pitchFamily="34" charset="-128"/>
              </a:rPr>
              <a:t>良な電子帳簿の範囲が明確</a:t>
            </a:r>
            <a:r>
              <a:rPr kumimoji="0" lang="ja-JP" altLang="en-US" sz="1200" kern="0">
                <a:solidFill>
                  <a:schemeClr val="tx1">
                    <a:lumMod val="75000"/>
                    <a:lumOff val="25000"/>
                  </a:schemeClr>
                </a:solidFill>
                <a:latin typeface="Yu Gothic" panose="020B0400000000000000" pitchFamily="34" charset="-128"/>
                <a:ea typeface="Yu Gothic" panose="020B0400000000000000" pitchFamily="34" charset="-128"/>
              </a:rPr>
              <a:t>に。</a:t>
            </a:r>
            <a:br>
              <a:rPr kumimoji="0" lang="en-US" altLang="ja-JP" sz="1200" kern="0" dirty="0">
                <a:solidFill>
                  <a:schemeClr val="tx1">
                    <a:lumMod val="75000"/>
                    <a:lumOff val="25000"/>
                  </a:schemeClr>
                </a:solidFill>
                <a:latin typeface="Yu Gothic" panose="020B0400000000000000" pitchFamily="34" charset="-128"/>
                <a:ea typeface="Yu Gothic" panose="020B0400000000000000" pitchFamily="34" charset="-128"/>
              </a:rPr>
            </a:br>
            <a:r>
              <a:rPr kumimoji="0" lang="ja-JP" altLang="en-US" sz="1200" kern="0">
                <a:solidFill>
                  <a:schemeClr val="tx1">
                    <a:lumMod val="75000"/>
                    <a:lumOff val="25000"/>
                  </a:schemeClr>
                </a:solidFill>
                <a:latin typeface="Yu Gothic" panose="020B0400000000000000" pitchFamily="34" charset="-128"/>
                <a:ea typeface="Yu Gothic" panose="020B0400000000000000" pitchFamily="34" charset="-128"/>
              </a:rPr>
              <a:t>対象帳簿：（一部のみ記載）仕訳帳、総勘定元帳、売上、売掛金、仕入、買掛金、経費、費用</a:t>
            </a:r>
          </a:p>
        </p:txBody>
      </p:sp>
      <p:sp>
        <p:nvSpPr>
          <p:cNvPr id="74" name="タイトル 1">
            <a:extLst>
              <a:ext uri="{FF2B5EF4-FFF2-40B4-BE49-F238E27FC236}">
                <a16:creationId xmlns:a16="http://schemas.microsoft.com/office/drawing/2014/main" id="{87BFDB38-5E81-054D-B869-483A3940D830}"/>
              </a:ext>
            </a:extLst>
          </p:cNvPr>
          <p:cNvSpPr txBox="1">
            <a:spLocks/>
          </p:cNvSpPr>
          <p:nvPr/>
        </p:nvSpPr>
        <p:spPr>
          <a:xfrm>
            <a:off x="3508252" y="3544826"/>
            <a:ext cx="2101769" cy="1251000"/>
          </a:xfrm>
          <a:prstGeom prst="rect">
            <a:avLst/>
          </a:prstGeom>
        </p:spPr>
        <p:txBody>
          <a:bodyPr/>
          <a:lstStyle>
            <a:lvl1pPr algn="l" rtl="0" eaLnBrk="0" fontAlgn="base" hangingPunct="0">
              <a:spcBef>
                <a:spcPct val="0"/>
              </a:spcBef>
              <a:spcAft>
                <a:spcPct val="0"/>
              </a:spcAft>
              <a:defRPr kumimoji="1" sz="2400" b="1">
                <a:solidFill>
                  <a:srgbClr val="001E60"/>
                </a:solidFill>
                <a:latin typeface="Yu Gothic" panose="020B0400000000000000" pitchFamily="34" charset="-128"/>
                <a:ea typeface="Yu Gothic" panose="020B0400000000000000" pitchFamily="34" charset="-128"/>
                <a:cs typeface="メイリオ" panose="020B0604030504040204" pitchFamily="50" charset="-128"/>
              </a:defRPr>
            </a:lvl1pPr>
            <a:lvl2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2pPr>
            <a:lvl3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3pPr>
            <a:lvl4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4pPr>
            <a:lvl5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5pPr>
            <a:lvl6pPr marL="457189" algn="l" rtl="0" fontAlgn="base">
              <a:spcBef>
                <a:spcPct val="0"/>
              </a:spcBef>
              <a:spcAft>
                <a:spcPct val="0"/>
              </a:spcAft>
              <a:defRPr kumimoji="1" sz="2400">
                <a:solidFill>
                  <a:schemeClr val="tx1"/>
                </a:solidFill>
                <a:latin typeface="Times New Roman" pitchFamily="18" charset="0"/>
                <a:ea typeface="ＭＳ Ｐゴシック" pitchFamily="50" charset="-128"/>
              </a:defRPr>
            </a:lvl6pPr>
            <a:lvl7pPr marL="914377" algn="l" rtl="0" fontAlgn="base">
              <a:spcBef>
                <a:spcPct val="0"/>
              </a:spcBef>
              <a:spcAft>
                <a:spcPct val="0"/>
              </a:spcAft>
              <a:defRPr kumimoji="1" sz="2400">
                <a:solidFill>
                  <a:schemeClr val="tx1"/>
                </a:solidFill>
                <a:latin typeface="Times New Roman" pitchFamily="18" charset="0"/>
                <a:ea typeface="ＭＳ Ｐゴシック" pitchFamily="50" charset="-128"/>
              </a:defRPr>
            </a:lvl7pPr>
            <a:lvl8pPr marL="1371566" algn="l" rtl="0" fontAlgn="base">
              <a:spcBef>
                <a:spcPct val="0"/>
              </a:spcBef>
              <a:spcAft>
                <a:spcPct val="0"/>
              </a:spcAft>
              <a:defRPr kumimoji="1" sz="2400">
                <a:solidFill>
                  <a:schemeClr val="tx1"/>
                </a:solidFill>
                <a:latin typeface="Times New Roman" pitchFamily="18" charset="0"/>
                <a:ea typeface="ＭＳ Ｐゴシック" pitchFamily="50" charset="-128"/>
              </a:defRPr>
            </a:lvl8pPr>
            <a:lvl9pPr marL="1828754" algn="l" rtl="0" fontAlgn="base">
              <a:spcBef>
                <a:spcPct val="0"/>
              </a:spcBef>
              <a:spcAft>
                <a:spcPct val="0"/>
              </a:spcAft>
              <a:defRPr kumimoji="1" sz="2400">
                <a:solidFill>
                  <a:schemeClr val="tx1"/>
                </a:solidFill>
                <a:latin typeface="Times New Roman" pitchFamily="18" charset="0"/>
                <a:ea typeface="ＭＳ Ｐゴシック" pitchFamily="50" charset="-128"/>
              </a:defRPr>
            </a:lvl9pPr>
          </a:lstStyle>
          <a:p>
            <a:pPr algn="ctr"/>
            <a:r>
              <a:rPr lang="ja-JP" altLang="en-US" sz="1500" kern="0"/>
              <a:t>令和５年度改正により</a:t>
            </a:r>
            <a:endParaRPr lang="en-US" altLang="ja-JP" sz="1500" kern="0" dirty="0"/>
          </a:p>
          <a:p>
            <a:pPr algn="ctr">
              <a:lnSpc>
                <a:spcPct val="150000"/>
              </a:lnSpc>
            </a:pPr>
            <a:r>
              <a:rPr lang="ja-JP" altLang="en-US" sz="1500" kern="0"/>
              <a:t>電帳法対応はますます</a:t>
            </a:r>
            <a:endParaRPr lang="en-US" altLang="ja-JP" sz="1500" kern="0" dirty="0"/>
          </a:p>
          <a:p>
            <a:pPr algn="ctr">
              <a:lnSpc>
                <a:spcPct val="150000"/>
              </a:lnSpc>
            </a:pPr>
            <a:r>
              <a:rPr lang="ja-JP" altLang="en-US" sz="1500" kern="0">
                <a:solidFill>
                  <a:srgbClr val="EEBB02"/>
                </a:solidFill>
              </a:rPr>
              <a:t>企業の常識</a:t>
            </a:r>
            <a:r>
              <a:rPr lang="ja-JP" altLang="en-US" sz="1500" kern="0"/>
              <a:t>になる</a:t>
            </a:r>
            <a:endParaRPr lang="ja-JP" altLang="en-US" sz="1500" kern="0" dirty="0"/>
          </a:p>
        </p:txBody>
      </p:sp>
      <p:grpSp>
        <p:nvGrpSpPr>
          <p:cNvPr id="75" name="Google Shape;9795;p75">
            <a:extLst>
              <a:ext uri="{FF2B5EF4-FFF2-40B4-BE49-F238E27FC236}">
                <a16:creationId xmlns:a16="http://schemas.microsoft.com/office/drawing/2014/main" id="{C6174E7C-0733-3742-BD99-4850569277AD}"/>
              </a:ext>
            </a:extLst>
          </p:cNvPr>
          <p:cNvGrpSpPr/>
          <p:nvPr/>
        </p:nvGrpSpPr>
        <p:grpSpPr>
          <a:xfrm>
            <a:off x="4262957" y="2689861"/>
            <a:ext cx="885438" cy="831686"/>
            <a:chOff x="1749728" y="2894777"/>
            <a:chExt cx="386927" cy="363438"/>
          </a:xfrm>
          <a:solidFill>
            <a:srgbClr val="EEBB02"/>
          </a:solidFill>
        </p:grpSpPr>
        <p:sp>
          <p:nvSpPr>
            <p:cNvPr id="76" name="Google Shape;9796;p75">
              <a:extLst>
                <a:ext uri="{FF2B5EF4-FFF2-40B4-BE49-F238E27FC236}">
                  <a16:creationId xmlns:a16="http://schemas.microsoft.com/office/drawing/2014/main" id="{8099335E-5AFD-DB46-84A9-0B0A3123BB07}"/>
                </a:ext>
              </a:extLst>
            </p:cNvPr>
            <p:cNvSpPr/>
            <p:nvPr/>
          </p:nvSpPr>
          <p:spPr>
            <a:xfrm>
              <a:off x="1809595" y="3025333"/>
              <a:ext cx="97424" cy="32432"/>
            </a:xfrm>
            <a:custGeom>
              <a:avLst/>
              <a:gdLst/>
              <a:ahLst/>
              <a:cxnLst/>
              <a:rect l="l" t="t" r="r" b="b"/>
              <a:pathLst>
                <a:path w="3061" h="1019" extrusionOk="0">
                  <a:moveTo>
                    <a:pt x="1208" y="0"/>
                  </a:moveTo>
                  <a:cubicBezTo>
                    <a:pt x="852" y="0"/>
                    <a:pt x="531" y="35"/>
                    <a:pt x="322" y="66"/>
                  </a:cubicBezTo>
                  <a:cubicBezTo>
                    <a:pt x="143" y="101"/>
                    <a:pt x="1" y="244"/>
                    <a:pt x="1" y="423"/>
                  </a:cubicBezTo>
                  <a:lnTo>
                    <a:pt x="1" y="840"/>
                  </a:lnTo>
                  <a:cubicBezTo>
                    <a:pt x="1" y="947"/>
                    <a:pt x="84" y="1018"/>
                    <a:pt x="179" y="1018"/>
                  </a:cubicBezTo>
                  <a:cubicBezTo>
                    <a:pt x="286" y="1018"/>
                    <a:pt x="358" y="947"/>
                    <a:pt x="358" y="840"/>
                  </a:cubicBezTo>
                  <a:lnTo>
                    <a:pt x="358" y="423"/>
                  </a:lnTo>
                  <a:cubicBezTo>
                    <a:pt x="358" y="423"/>
                    <a:pt x="358" y="411"/>
                    <a:pt x="382" y="411"/>
                  </a:cubicBezTo>
                  <a:cubicBezTo>
                    <a:pt x="549" y="383"/>
                    <a:pt x="870" y="340"/>
                    <a:pt x="1231" y="340"/>
                  </a:cubicBezTo>
                  <a:cubicBezTo>
                    <a:pt x="1330" y="340"/>
                    <a:pt x="1433" y="344"/>
                    <a:pt x="1536" y="351"/>
                  </a:cubicBezTo>
                  <a:cubicBezTo>
                    <a:pt x="2084" y="387"/>
                    <a:pt x="2489" y="530"/>
                    <a:pt x="2727" y="768"/>
                  </a:cubicBezTo>
                  <a:cubicBezTo>
                    <a:pt x="2763" y="804"/>
                    <a:pt x="2807" y="822"/>
                    <a:pt x="2852" y="822"/>
                  </a:cubicBezTo>
                  <a:cubicBezTo>
                    <a:pt x="2897" y="822"/>
                    <a:pt x="2941" y="804"/>
                    <a:pt x="2977" y="768"/>
                  </a:cubicBezTo>
                  <a:cubicBezTo>
                    <a:pt x="3060" y="709"/>
                    <a:pt x="3060" y="590"/>
                    <a:pt x="2977" y="530"/>
                  </a:cubicBezTo>
                  <a:cubicBezTo>
                    <a:pt x="2554" y="107"/>
                    <a:pt x="1828" y="0"/>
                    <a:pt x="1208" y="0"/>
                  </a:cubicBezTo>
                  <a:close/>
                </a:path>
              </a:pathLst>
            </a:custGeom>
            <a:grpFill/>
            <a:ln>
              <a:noFill/>
            </a:ln>
          </p:spPr>
          <p:txBody>
            <a:bodyPr spcFirstLastPara="1" wrap="square" lIns="68569" tIns="68569" rIns="68569" bIns="68569" anchor="ctr" anchorCtr="0">
              <a:noAutofit/>
            </a:bodyPr>
            <a:lstStyle/>
            <a:p>
              <a:pPr>
                <a:spcBef>
                  <a:spcPts val="0"/>
                </a:spcBef>
                <a:spcAft>
                  <a:spcPts val="0"/>
                </a:spcAft>
              </a:pPr>
              <a:endParaRPr/>
            </a:p>
          </p:txBody>
        </p:sp>
        <p:sp>
          <p:nvSpPr>
            <p:cNvPr id="77" name="Google Shape;9797;p75">
              <a:extLst>
                <a:ext uri="{FF2B5EF4-FFF2-40B4-BE49-F238E27FC236}">
                  <a16:creationId xmlns:a16="http://schemas.microsoft.com/office/drawing/2014/main" id="{D5DEBADB-3AF2-E840-8CD0-CB36E2F8954E}"/>
                </a:ext>
              </a:extLst>
            </p:cNvPr>
            <p:cNvSpPr/>
            <p:nvPr/>
          </p:nvSpPr>
          <p:spPr>
            <a:xfrm>
              <a:off x="1749728" y="2974346"/>
              <a:ext cx="216777" cy="283869"/>
            </a:xfrm>
            <a:custGeom>
              <a:avLst/>
              <a:gdLst/>
              <a:ahLst/>
              <a:cxnLst/>
              <a:rect l="l" t="t" r="r" b="b"/>
              <a:pathLst>
                <a:path w="6811" h="8919" extrusionOk="0">
                  <a:moveTo>
                    <a:pt x="5311" y="334"/>
                  </a:moveTo>
                  <a:lnTo>
                    <a:pt x="5311" y="2061"/>
                  </a:lnTo>
                  <a:cubicBezTo>
                    <a:pt x="5311" y="2311"/>
                    <a:pt x="5251" y="2561"/>
                    <a:pt x="5132" y="2799"/>
                  </a:cubicBezTo>
                  <a:cubicBezTo>
                    <a:pt x="5120" y="2835"/>
                    <a:pt x="5120" y="2846"/>
                    <a:pt x="5120" y="2882"/>
                  </a:cubicBezTo>
                  <a:lnTo>
                    <a:pt x="5120" y="3382"/>
                  </a:lnTo>
                  <a:cubicBezTo>
                    <a:pt x="5120" y="3858"/>
                    <a:pt x="4918" y="4311"/>
                    <a:pt x="4560" y="4644"/>
                  </a:cubicBezTo>
                  <a:cubicBezTo>
                    <a:pt x="4227" y="4955"/>
                    <a:pt x="3811" y="5111"/>
                    <a:pt x="3369" y="5111"/>
                  </a:cubicBezTo>
                  <a:cubicBezTo>
                    <a:pt x="3338" y="5111"/>
                    <a:pt x="3306" y="5110"/>
                    <a:pt x="3275" y="5109"/>
                  </a:cubicBezTo>
                  <a:cubicBezTo>
                    <a:pt x="2382" y="5061"/>
                    <a:pt x="1679" y="4275"/>
                    <a:pt x="1679" y="3323"/>
                  </a:cubicBezTo>
                  <a:lnTo>
                    <a:pt x="1679" y="2882"/>
                  </a:lnTo>
                  <a:cubicBezTo>
                    <a:pt x="1679" y="2846"/>
                    <a:pt x="1679" y="2823"/>
                    <a:pt x="1667" y="2799"/>
                  </a:cubicBezTo>
                  <a:cubicBezTo>
                    <a:pt x="1548" y="2561"/>
                    <a:pt x="1489" y="2311"/>
                    <a:pt x="1489" y="2061"/>
                  </a:cubicBezTo>
                  <a:lnTo>
                    <a:pt x="1489" y="1668"/>
                  </a:lnTo>
                  <a:cubicBezTo>
                    <a:pt x="1489" y="930"/>
                    <a:pt x="2096" y="334"/>
                    <a:pt x="2822" y="334"/>
                  </a:cubicBezTo>
                  <a:close/>
                  <a:moveTo>
                    <a:pt x="4358" y="5240"/>
                  </a:moveTo>
                  <a:lnTo>
                    <a:pt x="4358" y="5573"/>
                  </a:lnTo>
                  <a:lnTo>
                    <a:pt x="3406" y="6228"/>
                  </a:lnTo>
                  <a:lnTo>
                    <a:pt x="2441" y="5573"/>
                  </a:lnTo>
                  <a:lnTo>
                    <a:pt x="2441" y="5240"/>
                  </a:lnTo>
                  <a:cubicBezTo>
                    <a:pt x="2691" y="5371"/>
                    <a:pt x="2977" y="5466"/>
                    <a:pt x="3251" y="5478"/>
                  </a:cubicBezTo>
                  <a:lnTo>
                    <a:pt x="3394" y="5478"/>
                  </a:lnTo>
                  <a:cubicBezTo>
                    <a:pt x="3727" y="5478"/>
                    <a:pt x="4060" y="5406"/>
                    <a:pt x="4358" y="5240"/>
                  </a:cubicBezTo>
                  <a:close/>
                  <a:moveTo>
                    <a:pt x="2286" y="5883"/>
                  </a:moveTo>
                  <a:lnTo>
                    <a:pt x="3120" y="6466"/>
                  </a:lnTo>
                  <a:lnTo>
                    <a:pt x="2679" y="6906"/>
                  </a:lnTo>
                  <a:lnTo>
                    <a:pt x="2655" y="6906"/>
                  </a:lnTo>
                  <a:lnTo>
                    <a:pt x="2108" y="6073"/>
                  </a:lnTo>
                  <a:lnTo>
                    <a:pt x="2286" y="5883"/>
                  </a:lnTo>
                  <a:close/>
                  <a:moveTo>
                    <a:pt x="4525" y="5883"/>
                  </a:moveTo>
                  <a:lnTo>
                    <a:pt x="4703" y="6073"/>
                  </a:lnTo>
                  <a:lnTo>
                    <a:pt x="4144" y="6906"/>
                  </a:lnTo>
                  <a:lnTo>
                    <a:pt x="4132" y="6906"/>
                  </a:lnTo>
                  <a:lnTo>
                    <a:pt x="3691" y="6466"/>
                  </a:lnTo>
                  <a:lnTo>
                    <a:pt x="4525" y="5883"/>
                  </a:lnTo>
                  <a:close/>
                  <a:moveTo>
                    <a:pt x="2834" y="1"/>
                  </a:moveTo>
                  <a:cubicBezTo>
                    <a:pt x="1905" y="1"/>
                    <a:pt x="1143" y="763"/>
                    <a:pt x="1143" y="1703"/>
                  </a:cubicBezTo>
                  <a:lnTo>
                    <a:pt x="1143" y="2084"/>
                  </a:lnTo>
                  <a:cubicBezTo>
                    <a:pt x="1143" y="2382"/>
                    <a:pt x="1203" y="2680"/>
                    <a:pt x="1334" y="2954"/>
                  </a:cubicBezTo>
                  <a:lnTo>
                    <a:pt x="1334" y="3358"/>
                  </a:lnTo>
                  <a:cubicBezTo>
                    <a:pt x="1334" y="4025"/>
                    <a:pt x="1631" y="4620"/>
                    <a:pt x="2096" y="5025"/>
                  </a:cubicBezTo>
                  <a:lnTo>
                    <a:pt x="2096" y="5621"/>
                  </a:lnTo>
                  <a:lnTo>
                    <a:pt x="1762" y="5954"/>
                  </a:lnTo>
                  <a:cubicBezTo>
                    <a:pt x="1739" y="6002"/>
                    <a:pt x="1703" y="6049"/>
                    <a:pt x="1727" y="6097"/>
                  </a:cubicBezTo>
                  <a:lnTo>
                    <a:pt x="619" y="6490"/>
                  </a:lnTo>
                  <a:cubicBezTo>
                    <a:pt x="250" y="6633"/>
                    <a:pt x="0" y="6990"/>
                    <a:pt x="0" y="7371"/>
                  </a:cubicBezTo>
                  <a:lnTo>
                    <a:pt x="0" y="8740"/>
                  </a:lnTo>
                  <a:cubicBezTo>
                    <a:pt x="0" y="8847"/>
                    <a:pt x="72" y="8919"/>
                    <a:pt x="179" y="8919"/>
                  </a:cubicBezTo>
                  <a:cubicBezTo>
                    <a:pt x="274" y="8919"/>
                    <a:pt x="358" y="8847"/>
                    <a:pt x="358" y="8740"/>
                  </a:cubicBezTo>
                  <a:lnTo>
                    <a:pt x="358" y="7371"/>
                  </a:lnTo>
                  <a:cubicBezTo>
                    <a:pt x="358" y="7133"/>
                    <a:pt x="500" y="6906"/>
                    <a:pt x="739" y="6823"/>
                  </a:cubicBezTo>
                  <a:lnTo>
                    <a:pt x="1905" y="6406"/>
                  </a:lnTo>
                  <a:lnTo>
                    <a:pt x="2382" y="7121"/>
                  </a:lnTo>
                  <a:cubicBezTo>
                    <a:pt x="2441" y="7204"/>
                    <a:pt x="2536" y="7264"/>
                    <a:pt x="2644" y="7287"/>
                  </a:cubicBezTo>
                  <a:lnTo>
                    <a:pt x="2679" y="7287"/>
                  </a:lnTo>
                  <a:cubicBezTo>
                    <a:pt x="2774" y="7287"/>
                    <a:pt x="2870" y="7240"/>
                    <a:pt x="2929" y="7180"/>
                  </a:cubicBezTo>
                  <a:lnTo>
                    <a:pt x="3227" y="6883"/>
                  </a:lnTo>
                  <a:lnTo>
                    <a:pt x="3227" y="8740"/>
                  </a:lnTo>
                  <a:cubicBezTo>
                    <a:pt x="3227" y="8847"/>
                    <a:pt x="3298" y="8919"/>
                    <a:pt x="3406" y="8919"/>
                  </a:cubicBezTo>
                  <a:cubicBezTo>
                    <a:pt x="3513" y="8919"/>
                    <a:pt x="3584" y="8847"/>
                    <a:pt x="3584" y="8740"/>
                  </a:cubicBezTo>
                  <a:lnTo>
                    <a:pt x="3584" y="6883"/>
                  </a:lnTo>
                  <a:lnTo>
                    <a:pt x="3882" y="7180"/>
                  </a:lnTo>
                  <a:cubicBezTo>
                    <a:pt x="3953" y="7252"/>
                    <a:pt x="4048" y="7287"/>
                    <a:pt x="4132" y="7287"/>
                  </a:cubicBezTo>
                  <a:lnTo>
                    <a:pt x="4168" y="7287"/>
                  </a:lnTo>
                  <a:cubicBezTo>
                    <a:pt x="4263" y="7264"/>
                    <a:pt x="4370" y="7204"/>
                    <a:pt x="4429" y="7121"/>
                  </a:cubicBezTo>
                  <a:lnTo>
                    <a:pt x="4906" y="6406"/>
                  </a:lnTo>
                  <a:lnTo>
                    <a:pt x="6073" y="6823"/>
                  </a:lnTo>
                  <a:cubicBezTo>
                    <a:pt x="6287" y="6906"/>
                    <a:pt x="6454" y="7121"/>
                    <a:pt x="6454" y="7371"/>
                  </a:cubicBezTo>
                  <a:lnTo>
                    <a:pt x="6454" y="8740"/>
                  </a:lnTo>
                  <a:cubicBezTo>
                    <a:pt x="6454" y="8847"/>
                    <a:pt x="6525" y="8919"/>
                    <a:pt x="6632" y="8919"/>
                  </a:cubicBezTo>
                  <a:cubicBezTo>
                    <a:pt x="6739" y="8919"/>
                    <a:pt x="6811" y="8847"/>
                    <a:pt x="6811" y="8740"/>
                  </a:cubicBezTo>
                  <a:lnTo>
                    <a:pt x="6811" y="7371"/>
                  </a:lnTo>
                  <a:cubicBezTo>
                    <a:pt x="6811" y="6954"/>
                    <a:pt x="6573" y="6609"/>
                    <a:pt x="6203" y="6478"/>
                  </a:cubicBezTo>
                  <a:lnTo>
                    <a:pt x="5096" y="6073"/>
                  </a:lnTo>
                  <a:cubicBezTo>
                    <a:pt x="5096" y="6037"/>
                    <a:pt x="5084" y="5966"/>
                    <a:pt x="5060" y="5942"/>
                  </a:cubicBezTo>
                  <a:lnTo>
                    <a:pt x="4727" y="5597"/>
                  </a:lnTo>
                  <a:lnTo>
                    <a:pt x="4727" y="5025"/>
                  </a:lnTo>
                  <a:cubicBezTo>
                    <a:pt x="4763" y="4990"/>
                    <a:pt x="4799" y="4966"/>
                    <a:pt x="4834" y="4930"/>
                  </a:cubicBezTo>
                  <a:cubicBezTo>
                    <a:pt x="5251" y="4549"/>
                    <a:pt x="5489" y="3978"/>
                    <a:pt x="5489" y="3418"/>
                  </a:cubicBezTo>
                  <a:lnTo>
                    <a:pt x="5489" y="2954"/>
                  </a:lnTo>
                  <a:cubicBezTo>
                    <a:pt x="5608" y="2680"/>
                    <a:pt x="5680" y="2382"/>
                    <a:pt x="5680" y="2084"/>
                  </a:cubicBezTo>
                  <a:lnTo>
                    <a:pt x="5680" y="179"/>
                  </a:lnTo>
                  <a:cubicBezTo>
                    <a:pt x="5680" y="84"/>
                    <a:pt x="5608" y="1"/>
                    <a:pt x="5501" y="1"/>
                  </a:cubicBezTo>
                  <a:close/>
                </a:path>
              </a:pathLst>
            </a:custGeom>
            <a:grpFill/>
            <a:ln>
              <a:noFill/>
            </a:ln>
          </p:spPr>
          <p:txBody>
            <a:bodyPr spcFirstLastPara="1" wrap="square" lIns="68569" tIns="68569" rIns="68569" bIns="68569" anchor="ctr" anchorCtr="0">
              <a:noAutofit/>
            </a:bodyPr>
            <a:lstStyle/>
            <a:p>
              <a:pPr>
                <a:spcBef>
                  <a:spcPts val="0"/>
                </a:spcBef>
                <a:spcAft>
                  <a:spcPts val="0"/>
                </a:spcAft>
              </a:pPr>
              <a:endParaRPr/>
            </a:p>
          </p:txBody>
        </p:sp>
        <p:sp>
          <p:nvSpPr>
            <p:cNvPr id="78" name="Google Shape;9798;p75">
              <a:extLst>
                <a:ext uri="{FF2B5EF4-FFF2-40B4-BE49-F238E27FC236}">
                  <a16:creationId xmlns:a16="http://schemas.microsoft.com/office/drawing/2014/main" id="{77B457E3-67CA-0A46-9BD7-C73A164E4133}"/>
                </a:ext>
              </a:extLst>
            </p:cNvPr>
            <p:cNvSpPr/>
            <p:nvPr/>
          </p:nvSpPr>
          <p:spPr>
            <a:xfrm>
              <a:off x="1785725" y="3222186"/>
              <a:ext cx="11394" cy="35647"/>
            </a:xfrm>
            <a:custGeom>
              <a:avLst/>
              <a:gdLst/>
              <a:ahLst/>
              <a:cxnLst/>
              <a:rect l="l" t="t" r="r" b="b"/>
              <a:pathLst>
                <a:path w="358" h="1120" extrusionOk="0">
                  <a:moveTo>
                    <a:pt x="179" y="0"/>
                  </a:moveTo>
                  <a:cubicBezTo>
                    <a:pt x="72" y="0"/>
                    <a:pt x="0" y="72"/>
                    <a:pt x="0" y="179"/>
                  </a:cubicBezTo>
                  <a:lnTo>
                    <a:pt x="0" y="941"/>
                  </a:lnTo>
                  <a:cubicBezTo>
                    <a:pt x="0" y="1048"/>
                    <a:pt x="72" y="1120"/>
                    <a:pt x="179" y="1120"/>
                  </a:cubicBezTo>
                  <a:cubicBezTo>
                    <a:pt x="274" y="1120"/>
                    <a:pt x="358" y="1048"/>
                    <a:pt x="358" y="941"/>
                  </a:cubicBezTo>
                  <a:lnTo>
                    <a:pt x="358" y="179"/>
                  </a:lnTo>
                  <a:cubicBezTo>
                    <a:pt x="358" y="72"/>
                    <a:pt x="274" y="0"/>
                    <a:pt x="179" y="0"/>
                  </a:cubicBezTo>
                  <a:close/>
                </a:path>
              </a:pathLst>
            </a:custGeom>
            <a:grpFill/>
            <a:ln>
              <a:noFill/>
            </a:ln>
          </p:spPr>
          <p:txBody>
            <a:bodyPr spcFirstLastPara="1" wrap="square" lIns="68569" tIns="68569" rIns="68569" bIns="68569" anchor="ctr" anchorCtr="0">
              <a:noAutofit/>
            </a:bodyPr>
            <a:lstStyle/>
            <a:p>
              <a:pPr>
                <a:spcBef>
                  <a:spcPts val="0"/>
                </a:spcBef>
                <a:spcAft>
                  <a:spcPts val="0"/>
                </a:spcAft>
              </a:pPr>
              <a:endParaRPr/>
            </a:p>
          </p:txBody>
        </p:sp>
        <p:sp>
          <p:nvSpPr>
            <p:cNvPr id="79" name="Google Shape;9799;p75">
              <a:extLst>
                <a:ext uri="{FF2B5EF4-FFF2-40B4-BE49-F238E27FC236}">
                  <a16:creationId xmlns:a16="http://schemas.microsoft.com/office/drawing/2014/main" id="{4ED81D71-5671-2144-BC60-6F7C6DD0D2A9}"/>
                </a:ext>
              </a:extLst>
            </p:cNvPr>
            <p:cNvSpPr/>
            <p:nvPr/>
          </p:nvSpPr>
          <p:spPr>
            <a:xfrm>
              <a:off x="1919114" y="3222186"/>
              <a:ext cx="11394" cy="35647"/>
            </a:xfrm>
            <a:custGeom>
              <a:avLst/>
              <a:gdLst/>
              <a:ahLst/>
              <a:cxnLst/>
              <a:rect l="l" t="t" r="r" b="b"/>
              <a:pathLst>
                <a:path w="358" h="1120" extrusionOk="0">
                  <a:moveTo>
                    <a:pt x="179" y="0"/>
                  </a:moveTo>
                  <a:cubicBezTo>
                    <a:pt x="72" y="0"/>
                    <a:pt x="0" y="72"/>
                    <a:pt x="0" y="179"/>
                  </a:cubicBezTo>
                  <a:lnTo>
                    <a:pt x="0" y="941"/>
                  </a:lnTo>
                  <a:cubicBezTo>
                    <a:pt x="0" y="1048"/>
                    <a:pt x="72" y="1120"/>
                    <a:pt x="179" y="1120"/>
                  </a:cubicBezTo>
                  <a:cubicBezTo>
                    <a:pt x="286" y="1120"/>
                    <a:pt x="358" y="1048"/>
                    <a:pt x="358" y="941"/>
                  </a:cubicBezTo>
                  <a:lnTo>
                    <a:pt x="358" y="179"/>
                  </a:lnTo>
                  <a:cubicBezTo>
                    <a:pt x="358" y="72"/>
                    <a:pt x="274" y="0"/>
                    <a:pt x="179" y="0"/>
                  </a:cubicBezTo>
                  <a:close/>
                </a:path>
              </a:pathLst>
            </a:custGeom>
            <a:grpFill/>
            <a:ln>
              <a:noFill/>
            </a:ln>
          </p:spPr>
          <p:txBody>
            <a:bodyPr spcFirstLastPara="1" wrap="square" lIns="68569" tIns="68569" rIns="68569" bIns="68569" anchor="ctr" anchorCtr="0">
              <a:noAutofit/>
            </a:bodyPr>
            <a:lstStyle/>
            <a:p>
              <a:pPr>
                <a:spcBef>
                  <a:spcPts val="0"/>
                </a:spcBef>
                <a:spcAft>
                  <a:spcPts val="0"/>
                </a:spcAft>
              </a:pPr>
              <a:endParaRPr/>
            </a:p>
          </p:txBody>
        </p:sp>
        <p:sp>
          <p:nvSpPr>
            <p:cNvPr id="80" name="Google Shape;9800;p75">
              <a:extLst>
                <a:ext uri="{FF2B5EF4-FFF2-40B4-BE49-F238E27FC236}">
                  <a16:creationId xmlns:a16="http://schemas.microsoft.com/office/drawing/2014/main" id="{E38669EC-0736-F844-AA37-616BA522EE7D}"/>
                </a:ext>
              </a:extLst>
            </p:cNvPr>
            <p:cNvSpPr/>
            <p:nvPr/>
          </p:nvSpPr>
          <p:spPr>
            <a:xfrm>
              <a:off x="1956257" y="2931156"/>
              <a:ext cx="180398" cy="188737"/>
            </a:xfrm>
            <a:custGeom>
              <a:avLst/>
              <a:gdLst/>
              <a:ahLst/>
              <a:cxnLst/>
              <a:rect l="l" t="t" r="r" b="b"/>
              <a:pathLst>
                <a:path w="5668" h="5930" extrusionOk="0">
                  <a:moveTo>
                    <a:pt x="738" y="1"/>
                  </a:moveTo>
                  <a:cubicBezTo>
                    <a:pt x="322" y="1"/>
                    <a:pt x="0" y="346"/>
                    <a:pt x="0" y="751"/>
                  </a:cubicBezTo>
                  <a:lnTo>
                    <a:pt x="0" y="3799"/>
                  </a:lnTo>
                  <a:cubicBezTo>
                    <a:pt x="0" y="4215"/>
                    <a:pt x="334" y="4549"/>
                    <a:pt x="738" y="4549"/>
                  </a:cubicBezTo>
                  <a:lnTo>
                    <a:pt x="1084" y="4549"/>
                  </a:lnTo>
                  <a:lnTo>
                    <a:pt x="810" y="5585"/>
                  </a:lnTo>
                  <a:cubicBezTo>
                    <a:pt x="786" y="5704"/>
                    <a:pt x="834" y="5811"/>
                    <a:pt x="929" y="5882"/>
                  </a:cubicBezTo>
                  <a:cubicBezTo>
                    <a:pt x="977" y="5918"/>
                    <a:pt x="1036" y="5930"/>
                    <a:pt x="1084" y="5930"/>
                  </a:cubicBezTo>
                  <a:cubicBezTo>
                    <a:pt x="1143" y="5930"/>
                    <a:pt x="1203" y="5918"/>
                    <a:pt x="1250" y="5870"/>
                  </a:cubicBezTo>
                  <a:lnTo>
                    <a:pt x="3072" y="4525"/>
                  </a:lnTo>
                  <a:lnTo>
                    <a:pt x="4918" y="4525"/>
                  </a:lnTo>
                  <a:cubicBezTo>
                    <a:pt x="5334" y="4525"/>
                    <a:pt x="5668" y="4192"/>
                    <a:pt x="5668" y="3787"/>
                  </a:cubicBezTo>
                  <a:lnTo>
                    <a:pt x="5668" y="751"/>
                  </a:lnTo>
                  <a:cubicBezTo>
                    <a:pt x="5656" y="334"/>
                    <a:pt x="5322" y="12"/>
                    <a:pt x="4906" y="12"/>
                  </a:cubicBezTo>
                  <a:lnTo>
                    <a:pt x="3953" y="12"/>
                  </a:lnTo>
                  <a:cubicBezTo>
                    <a:pt x="3846" y="12"/>
                    <a:pt x="3775" y="84"/>
                    <a:pt x="3775" y="191"/>
                  </a:cubicBezTo>
                  <a:cubicBezTo>
                    <a:pt x="3775" y="286"/>
                    <a:pt x="3846" y="370"/>
                    <a:pt x="3953" y="370"/>
                  </a:cubicBezTo>
                  <a:lnTo>
                    <a:pt x="4906" y="370"/>
                  </a:lnTo>
                  <a:cubicBezTo>
                    <a:pt x="5132" y="370"/>
                    <a:pt x="5299" y="548"/>
                    <a:pt x="5299" y="751"/>
                  </a:cubicBezTo>
                  <a:lnTo>
                    <a:pt x="5299" y="3799"/>
                  </a:lnTo>
                  <a:cubicBezTo>
                    <a:pt x="5299" y="4025"/>
                    <a:pt x="5120" y="4192"/>
                    <a:pt x="4906" y="4192"/>
                  </a:cubicBezTo>
                  <a:lnTo>
                    <a:pt x="3001" y="4192"/>
                  </a:lnTo>
                  <a:cubicBezTo>
                    <a:pt x="2953" y="4192"/>
                    <a:pt x="2929" y="4203"/>
                    <a:pt x="2893" y="4215"/>
                  </a:cubicBezTo>
                  <a:lnTo>
                    <a:pt x="1203" y="5454"/>
                  </a:lnTo>
                  <a:lnTo>
                    <a:pt x="1203" y="5454"/>
                  </a:lnTo>
                  <a:lnTo>
                    <a:pt x="1465" y="4418"/>
                  </a:lnTo>
                  <a:cubicBezTo>
                    <a:pt x="1489" y="4358"/>
                    <a:pt x="1465" y="4311"/>
                    <a:pt x="1441" y="4263"/>
                  </a:cubicBezTo>
                  <a:cubicBezTo>
                    <a:pt x="1405" y="4215"/>
                    <a:pt x="1346" y="4192"/>
                    <a:pt x="1310" y="4192"/>
                  </a:cubicBezTo>
                  <a:lnTo>
                    <a:pt x="738" y="4192"/>
                  </a:lnTo>
                  <a:cubicBezTo>
                    <a:pt x="512" y="4192"/>
                    <a:pt x="357" y="4013"/>
                    <a:pt x="357" y="3799"/>
                  </a:cubicBezTo>
                  <a:lnTo>
                    <a:pt x="357" y="751"/>
                  </a:lnTo>
                  <a:cubicBezTo>
                    <a:pt x="357" y="524"/>
                    <a:pt x="536" y="370"/>
                    <a:pt x="738" y="370"/>
                  </a:cubicBezTo>
                  <a:lnTo>
                    <a:pt x="1691" y="370"/>
                  </a:lnTo>
                  <a:cubicBezTo>
                    <a:pt x="1798" y="370"/>
                    <a:pt x="1870" y="286"/>
                    <a:pt x="1870" y="179"/>
                  </a:cubicBezTo>
                  <a:cubicBezTo>
                    <a:pt x="1870" y="84"/>
                    <a:pt x="1798" y="1"/>
                    <a:pt x="1691" y="1"/>
                  </a:cubicBezTo>
                  <a:close/>
                </a:path>
              </a:pathLst>
            </a:custGeom>
            <a:grpFill/>
            <a:ln>
              <a:noFill/>
            </a:ln>
          </p:spPr>
          <p:txBody>
            <a:bodyPr spcFirstLastPara="1" wrap="square" lIns="68569" tIns="68569" rIns="68569" bIns="68569" anchor="ctr" anchorCtr="0">
              <a:noAutofit/>
            </a:bodyPr>
            <a:lstStyle/>
            <a:p>
              <a:pPr>
                <a:spcBef>
                  <a:spcPts val="0"/>
                </a:spcBef>
                <a:spcAft>
                  <a:spcPts val="0"/>
                </a:spcAft>
              </a:pPr>
              <a:endParaRPr/>
            </a:p>
          </p:txBody>
        </p:sp>
        <p:sp>
          <p:nvSpPr>
            <p:cNvPr id="81" name="Google Shape;9801;p75">
              <a:extLst>
                <a:ext uri="{FF2B5EF4-FFF2-40B4-BE49-F238E27FC236}">
                  <a16:creationId xmlns:a16="http://schemas.microsoft.com/office/drawing/2014/main" id="{6673003F-480B-F148-B819-25952965C0EB}"/>
                </a:ext>
              </a:extLst>
            </p:cNvPr>
            <p:cNvSpPr/>
            <p:nvPr/>
          </p:nvSpPr>
          <p:spPr>
            <a:xfrm>
              <a:off x="2027487" y="2894777"/>
              <a:ext cx="36029" cy="108786"/>
            </a:xfrm>
            <a:custGeom>
              <a:avLst/>
              <a:gdLst/>
              <a:ahLst/>
              <a:cxnLst/>
              <a:rect l="l" t="t" r="r" b="b"/>
              <a:pathLst>
                <a:path w="1132" h="3418" extrusionOk="0">
                  <a:moveTo>
                    <a:pt x="775" y="358"/>
                  </a:moveTo>
                  <a:lnTo>
                    <a:pt x="596" y="3049"/>
                  </a:lnTo>
                  <a:lnTo>
                    <a:pt x="560" y="3049"/>
                  </a:lnTo>
                  <a:lnTo>
                    <a:pt x="394" y="358"/>
                  </a:lnTo>
                  <a:close/>
                  <a:moveTo>
                    <a:pt x="179" y="1"/>
                  </a:moveTo>
                  <a:cubicBezTo>
                    <a:pt x="143" y="1"/>
                    <a:pt x="96" y="24"/>
                    <a:pt x="48" y="60"/>
                  </a:cubicBezTo>
                  <a:cubicBezTo>
                    <a:pt x="24" y="96"/>
                    <a:pt x="1" y="155"/>
                    <a:pt x="1" y="203"/>
                  </a:cubicBezTo>
                  <a:lnTo>
                    <a:pt x="203" y="3251"/>
                  </a:lnTo>
                  <a:cubicBezTo>
                    <a:pt x="203" y="3334"/>
                    <a:pt x="286" y="3418"/>
                    <a:pt x="382" y="3418"/>
                  </a:cubicBezTo>
                  <a:lnTo>
                    <a:pt x="763" y="3418"/>
                  </a:lnTo>
                  <a:cubicBezTo>
                    <a:pt x="858" y="3418"/>
                    <a:pt x="941" y="3334"/>
                    <a:pt x="941" y="3251"/>
                  </a:cubicBezTo>
                  <a:lnTo>
                    <a:pt x="1132" y="203"/>
                  </a:lnTo>
                  <a:cubicBezTo>
                    <a:pt x="1132" y="155"/>
                    <a:pt x="1120" y="96"/>
                    <a:pt x="1072" y="60"/>
                  </a:cubicBezTo>
                  <a:cubicBezTo>
                    <a:pt x="1048" y="36"/>
                    <a:pt x="1001" y="1"/>
                    <a:pt x="941" y="1"/>
                  </a:cubicBezTo>
                  <a:close/>
                </a:path>
              </a:pathLst>
            </a:custGeom>
            <a:grpFill/>
            <a:ln>
              <a:noFill/>
            </a:ln>
          </p:spPr>
          <p:txBody>
            <a:bodyPr spcFirstLastPara="1" wrap="square" lIns="68569" tIns="68569" rIns="68569" bIns="68569" anchor="ctr" anchorCtr="0">
              <a:noAutofit/>
            </a:bodyPr>
            <a:lstStyle/>
            <a:p>
              <a:pPr>
                <a:spcBef>
                  <a:spcPts val="0"/>
                </a:spcBef>
                <a:spcAft>
                  <a:spcPts val="0"/>
                </a:spcAft>
              </a:pPr>
              <a:endParaRPr/>
            </a:p>
          </p:txBody>
        </p:sp>
        <p:sp>
          <p:nvSpPr>
            <p:cNvPr id="82" name="Google Shape;9802;p75">
              <a:extLst>
                <a:ext uri="{FF2B5EF4-FFF2-40B4-BE49-F238E27FC236}">
                  <a16:creationId xmlns:a16="http://schemas.microsoft.com/office/drawing/2014/main" id="{C29F3EF1-9064-F043-90DB-29B95AC2B466}"/>
                </a:ext>
              </a:extLst>
            </p:cNvPr>
            <p:cNvSpPr/>
            <p:nvPr/>
          </p:nvSpPr>
          <p:spPr>
            <a:xfrm>
              <a:off x="2027487" y="3009992"/>
              <a:ext cx="36029" cy="36029"/>
            </a:xfrm>
            <a:custGeom>
              <a:avLst/>
              <a:gdLst/>
              <a:ahLst/>
              <a:cxnLst/>
              <a:rect l="l" t="t" r="r" b="b"/>
              <a:pathLst>
                <a:path w="1132" h="1132" extrusionOk="0">
                  <a:moveTo>
                    <a:pt x="572" y="345"/>
                  </a:moveTo>
                  <a:cubicBezTo>
                    <a:pt x="691" y="345"/>
                    <a:pt x="775" y="429"/>
                    <a:pt x="775" y="548"/>
                  </a:cubicBezTo>
                  <a:cubicBezTo>
                    <a:pt x="775" y="667"/>
                    <a:pt x="691" y="762"/>
                    <a:pt x="572" y="762"/>
                  </a:cubicBezTo>
                  <a:cubicBezTo>
                    <a:pt x="453" y="762"/>
                    <a:pt x="358" y="667"/>
                    <a:pt x="358" y="548"/>
                  </a:cubicBezTo>
                  <a:cubicBezTo>
                    <a:pt x="358" y="429"/>
                    <a:pt x="453" y="345"/>
                    <a:pt x="572" y="345"/>
                  </a:cubicBezTo>
                  <a:close/>
                  <a:moveTo>
                    <a:pt x="572" y="0"/>
                  </a:moveTo>
                  <a:cubicBezTo>
                    <a:pt x="263" y="0"/>
                    <a:pt x="1" y="250"/>
                    <a:pt x="1" y="572"/>
                  </a:cubicBezTo>
                  <a:cubicBezTo>
                    <a:pt x="1" y="881"/>
                    <a:pt x="263" y="1131"/>
                    <a:pt x="572" y="1131"/>
                  </a:cubicBezTo>
                  <a:cubicBezTo>
                    <a:pt x="882" y="1131"/>
                    <a:pt x="1132" y="881"/>
                    <a:pt x="1132" y="572"/>
                  </a:cubicBezTo>
                  <a:cubicBezTo>
                    <a:pt x="1132" y="250"/>
                    <a:pt x="882" y="0"/>
                    <a:pt x="572" y="0"/>
                  </a:cubicBezTo>
                  <a:close/>
                </a:path>
              </a:pathLst>
            </a:custGeom>
            <a:grpFill/>
            <a:ln>
              <a:noFill/>
            </a:ln>
          </p:spPr>
          <p:txBody>
            <a:bodyPr spcFirstLastPara="1" wrap="square" lIns="68569" tIns="68569" rIns="68569" bIns="68569" anchor="ctr" anchorCtr="0">
              <a:noAutofit/>
            </a:bodyPr>
            <a:lstStyle/>
            <a:p>
              <a:pPr>
                <a:spcBef>
                  <a:spcPts val="0"/>
                </a:spcBef>
                <a:spcAft>
                  <a:spcPts val="0"/>
                </a:spcAft>
              </a:pPr>
              <a:endParaRPr/>
            </a:p>
          </p:txBody>
        </p:sp>
      </p:grpSp>
      <p:pic>
        <p:nvPicPr>
          <p:cNvPr id="89" name="グラフィックス 88" descr="ドキュメント 枠線">
            <a:extLst>
              <a:ext uri="{FF2B5EF4-FFF2-40B4-BE49-F238E27FC236}">
                <a16:creationId xmlns:a16="http://schemas.microsoft.com/office/drawing/2014/main" id="{B7799FF7-8D40-284F-A189-0792BD711DA1}"/>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7339829" y="1912746"/>
            <a:ext cx="1337367" cy="1337367"/>
          </a:xfrm>
          <a:prstGeom prst="rect">
            <a:avLst/>
          </a:prstGeom>
        </p:spPr>
      </p:pic>
      <p:sp>
        <p:nvSpPr>
          <p:cNvPr id="3" name="角丸四角形 2">
            <a:extLst>
              <a:ext uri="{FF2B5EF4-FFF2-40B4-BE49-F238E27FC236}">
                <a16:creationId xmlns:a16="http://schemas.microsoft.com/office/drawing/2014/main" id="{1E0610F7-C3E6-2134-9264-C602284A2C2E}"/>
              </a:ext>
            </a:extLst>
          </p:cNvPr>
          <p:cNvSpPr/>
          <p:nvPr/>
        </p:nvSpPr>
        <p:spPr bwMode="auto">
          <a:xfrm>
            <a:off x="152627" y="1945363"/>
            <a:ext cx="634216" cy="538190"/>
          </a:xfrm>
          <a:prstGeom prst="roundRect">
            <a:avLst/>
          </a:prstGeom>
          <a:solidFill>
            <a:srgbClr val="7030A0"/>
          </a:solidFill>
          <a:ln w="9525" cap="flat" cmpd="sng" algn="ctr">
            <a:solidFill>
              <a:schemeClr val="tx2">
                <a:lumMod val="50000"/>
              </a:schemeClr>
            </a:solid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a:r>
              <a:rPr kumimoji="1" lang="en-US" altLang="ja-JP" b="1" u="none" strike="noStrike" cap="none" normalizeH="0" baseline="0" dirty="0">
                <a:ln>
                  <a:noFill/>
                </a:ln>
                <a:solidFill>
                  <a:schemeClr val="bg1"/>
                </a:solidFill>
                <a:effectLst/>
                <a:latin typeface="Yu Gothic" panose="020B0400000000000000" pitchFamily="34" charset="-128"/>
                <a:ea typeface="Yu Gothic" panose="020B0400000000000000" pitchFamily="34" charset="-128"/>
              </a:rPr>
              <a:t>R5</a:t>
            </a:r>
            <a:r>
              <a:rPr kumimoji="1" lang="ja-JP" altLang="en-US" b="1" u="none" strike="noStrike" cap="none" normalizeH="0" baseline="0">
                <a:ln>
                  <a:noFill/>
                </a:ln>
                <a:solidFill>
                  <a:schemeClr val="bg1"/>
                </a:solidFill>
                <a:effectLst/>
                <a:latin typeface="Yu Gothic" panose="020B0400000000000000" pitchFamily="34" charset="-128"/>
                <a:ea typeface="Yu Gothic" panose="020B0400000000000000" pitchFamily="34" charset="-128"/>
              </a:rPr>
              <a:t>度</a:t>
            </a:r>
            <a:br>
              <a:rPr kumimoji="1" lang="en-US" altLang="ja-JP" b="1" u="none" strike="noStrike" cap="none" normalizeH="0" baseline="0" dirty="0">
                <a:ln>
                  <a:noFill/>
                </a:ln>
                <a:solidFill>
                  <a:schemeClr val="bg1"/>
                </a:solidFill>
                <a:effectLst/>
                <a:latin typeface="Yu Gothic" panose="020B0400000000000000" pitchFamily="34" charset="-128"/>
                <a:ea typeface="Yu Gothic" panose="020B0400000000000000" pitchFamily="34" charset="-128"/>
              </a:rPr>
            </a:br>
            <a:r>
              <a:rPr lang="ja-JP" altLang="en-US" b="1">
                <a:solidFill>
                  <a:schemeClr val="bg1"/>
                </a:solidFill>
                <a:latin typeface="Yu Gothic" panose="020B0400000000000000" pitchFamily="34" charset="-128"/>
                <a:ea typeface="Yu Gothic" panose="020B0400000000000000" pitchFamily="34" charset="-128"/>
              </a:rPr>
              <a:t>改正</a:t>
            </a:r>
            <a:endParaRPr kumimoji="1" lang="ja-JP" altLang="en-US" b="1" u="none" strike="noStrike" cap="none" normalizeH="0" baseline="0">
              <a:ln>
                <a:noFill/>
              </a:ln>
              <a:solidFill>
                <a:schemeClr val="bg1"/>
              </a:solidFill>
              <a:effectLst/>
              <a:latin typeface="Yu Gothic" panose="020B0400000000000000" pitchFamily="34" charset="-128"/>
              <a:ea typeface="Yu Gothic" panose="020B0400000000000000" pitchFamily="34" charset="-128"/>
            </a:endParaRPr>
          </a:p>
        </p:txBody>
      </p:sp>
      <p:sp>
        <p:nvSpPr>
          <p:cNvPr id="4" name="角丸四角形 3">
            <a:extLst>
              <a:ext uri="{FF2B5EF4-FFF2-40B4-BE49-F238E27FC236}">
                <a16:creationId xmlns:a16="http://schemas.microsoft.com/office/drawing/2014/main" id="{B5C95EF2-F6B7-9F28-3AD2-D2FC5749C281}"/>
              </a:ext>
            </a:extLst>
          </p:cNvPr>
          <p:cNvSpPr/>
          <p:nvPr/>
        </p:nvSpPr>
        <p:spPr bwMode="auto">
          <a:xfrm>
            <a:off x="8238053" y="1945363"/>
            <a:ext cx="634216" cy="538190"/>
          </a:xfrm>
          <a:prstGeom prst="roundRect">
            <a:avLst/>
          </a:prstGeom>
          <a:solidFill>
            <a:srgbClr val="7030A0"/>
          </a:solidFill>
          <a:ln w="9525" cap="flat" cmpd="sng" algn="ctr">
            <a:solidFill>
              <a:schemeClr val="tx2">
                <a:lumMod val="50000"/>
              </a:schemeClr>
            </a:solid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a:r>
              <a:rPr kumimoji="1" lang="en-US" altLang="ja-JP" b="1" u="none" strike="noStrike" cap="none" normalizeH="0" baseline="0" dirty="0">
                <a:ln>
                  <a:noFill/>
                </a:ln>
                <a:solidFill>
                  <a:schemeClr val="bg1"/>
                </a:solidFill>
                <a:effectLst/>
                <a:latin typeface="Yu Gothic" panose="020B0400000000000000" pitchFamily="34" charset="-128"/>
                <a:ea typeface="Yu Gothic" panose="020B0400000000000000" pitchFamily="34" charset="-128"/>
              </a:rPr>
              <a:t>R5</a:t>
            </a:r>
            <a:r>
              <a:rPr kumimoji="1" lang="ja-JP" altLang="en-US" b="1" u="none" strike="noStrike" cap="none" normalizeH="0" baseline="0">
                <a:ln>
                  <a:noFill/>
                </a:ln>
                <a:solidFill>
                  <a:schemeClr val="bg1"/>
                </a:solidFill>
                <a:effectLst/>
                <a:latin typeface="Yu Gothic" panose="020B0400000000000000" pitchFamily="34" charset="-128"/>
                <a:ea typeface="Yu Gothic" panose="020B0400000000000000" pitchFamily="34" charset="-128"/>
              </a:rPr>
              <a:t>度</a:t>
            </a:r>
            <a:br>
              <a:rPr kumimoji="1" lang="en-US" altLang="ja-JP" b="1" u="none" strike="noStrike" cap="none" normalizeH="0" baseline="0" dirty="0">
                <a:ln>
                  <a:noFill/>
                </a:ln>
                <a:solidFill>
                  <a:schemeClr val="bg1"/>
                </a:solidFill>
                <a:effectLst/>
                <a:latin typeface="Yu Gothic" panose="020B0400000000000000" pitchFamily="34" charset="-128"/>
                <a:ea typeface="Yu Gothic" panose="020B0400000000000000" pitchFamily="34" charset="-128"/>
              </a:rPr>
            </a:br>
            <a:r>
              <a:rPr lang="ja-JP" altLang="en-US" b="1">
                <a:solidFill>
                  <a:schemeClr val="bg1"/>
                </a:solidFill>
                <a:latin typeface="Yu Gothic" panose="020B0400000000000000" pitchFamily="34" charset="-128"/>
                <a:ea typeface="Yu Gothic" panose="020B0400000000000000" pitchFamily="34" charset="-128"/>
              </a:rPr>
              <a:t>改正</a:t>
            </a:r>
            <a:endParaRPr kumimoji="1" lang="ja-JP" altLang="en-US" b="1" u="none" strike="noStrike" cap="none" normalizeH="0" baseline="0">
              <a:ln>
                <a:noFill/>
              </a:ln>
              <a:solidFill>
                <a:schemeClr val="bg1"/>
              </a:solidFill>
              <a:effectLst/>
              <a:latin typeface="Yu Gothic" panose="020B0400000000000000" pitchFamily="34" charset="-128"/>
              <a:ea typeface="Yu Gothic" panose="020B0400000000000000" pitchFamily="34" charset="-128"/>
            </a:endParaRPr>
          </a:p>
        </p:txBody>
      </p:sp>
      <p:sp>
        <p:nvSpPr>
          <p:cNvPr id="71" name="正方形/長方形 70">
            <a:extLst>
              <a:ext uri="{FF2B5EF4-FFF2-40B4-BE49-F238E27FC236}">
                <a16:creationId xmlns:a16="http://schemas.microsoft.com/office/drawing/2014/main" id="{BE529F28-7C67-2D4B-8666-FAF9C04948C3}"/>
              </a:ext>
            </a:extLst>
          </p:cNvPr>
          <p:cNvSpPr/>
          <p:nvPr/>
        </p:nvSpPr>
        <p:spPr bwMode="auto">
          <a:xfrm>
            <a:off x="4901178" y="2417170"/>
            <a:ext cx="3717307" cy="1288425"/>
          </a:xfrm>
          <a:prstGeom prst="rect">
            <a:avLst/>
          </a:prstGeom>
          <a:noFill/>
          <a:ln w="19050" cap="flat" cmpd="sng" algn="ctr">
            <a:noFill/>
            <a:prstDash val="solid"/>
            <a:headEnd type="none" w="med" len="med"/>
            <a:tailEnd type="none" w="med" len="med"/>
          </a:ln>
          <a:effectLst/>
        </p:spPr>
        <p:txBody>
          <a:bodyPr vert="horz" wrap="square" lIns="162000" tIns="81000" rIns="81000" bIns="81000" numCol="1" rtlCol="0" anchor="t" anchorCtr="0" compatLnSpc="1">
            <a:prstTxWarp prst="textNoShape">
              <a:avLst/>
            </a:prstTxWarp>
          </a:bodyPr>
          <a:lstStyle/>
          <a:p>
            <a:pPr marL="214313" indent="-214313">
              <a:lnSpc>
                <a:spcPct val="150000"/>
              </a:lnSpc>
              <a:spcBef>
                <a:spcPts val="450"/>
              </a:spcBef>
              <a:buFont typeface="Arial" panose="020B0604020202020204" pitchFamily="34" charset="0"/>
              <a:buChar char="•"/>
              <a:defRPr/>
            </a:pPr>
            <a:r>
              <a:rPr kumimoji="0" lang="ja-JP" altLang="en-US" sz="1200" b="1" kern="0">
                <a:solidFill>
                  <a:schemeClr val="tx1">
                    <a:lumMod val="75000"/>
                    <a:lumOff val="25000"/>
                  </a:schemeClr>
                </a:solidFill>
                <a:latin typeface="Yu Gothic" panose="020B0400000000000000" pitchFamily="34" charset="-128"/>
                <a:ea typeface="Yu Gothic" panose="020B0400000000000000" pitchFamily="34" charset="-128"/>
              </a:rPr>
              <a:t>解像度、階調</a:t>
            </a:r>
            <a:r>
              <a:rPr kumimoji="0" lang="ja-JP" altLang="en-US" sz="1200" kern="0">
                <a:solidFill>
                  <a:schemeClr val="tx1">
                    <a:lumMod val="75000"/>
                    <a:lumOff val="25000"/>
                  </a:schemeClr>
                </a:solidFill>
                <a:latin typeface="Yu Gothic" panose="020B0400000000000000" pitchFamily="34" charset="-128"/>
                <a:ea typeface="Yu Gothic" panose="020B0400000000000000" pitchFamily="34" charset="-128"/>
              </a:rPr>
              <a:t>及び</a:t>
            </a:r>
            <a:r>
              <a:rPr kumimoji="0" lang="ja-JP" altLang="en-US" sz="1200" b="1" kern="0">
                <a:solidFill>
                  <a:schemeClr val="tx1">
                    <a:lumMod val="75000"/>
                    <a:lumOff val="25000"/>
                  </a:schemeClr>
                </a:solidFill>
                <a:latin typeface="Yu Gothic" panose="020B0400000000000000" pitchFamily="34" charset="-128"/>
                <a:ea typeface="Yu Gothic" panose="020B0400000000000000" pitchFamily="34" charset="-128"/>
              </a:rPr>
              <a:t>大きさ情報</a:t>
            </a:r>
            <a:r>
              <a:rPr kumimoji="0" lang="ja-JP" altLang="en-US" sz="1200" kern="0">
                <a:solidFill>
                  <a:schemeClr val="tx1">
                    <a:lumMod val="75000"/>
                    <a:lumOff val="25000"/>
                  </a:schemeClr>
                </a:solidFill>
                <a:latin typeface="Yu Gothic" panose="020B0400000000000000" pitchFamily="34" charset="-128"/>
                <a:ea typeface="Yu Gothic" panose="020B0400000000000000" pitchFamily="34" charset="-128"/>
              </a:rPr>
              <a:t>の保存要件を</a:t>
            </a:r>
            <a:r>
              <a:rPr kumimoji="0" lang="ja-JP" altLang="en-US" sz="1200" b="1" kern="0">
                <a:solidFill>
                  <a:schemeClr val="tx1">
                    <a:lumMod val="75000"/>
                    <a:lumOff val="25000"/>
                  </a:schemeClr>
                </a:solidFill>
                <a:latin typeface="Yu Gothic" panose="020B0400000000000000" pitchFamily="34" charset="-128"/>
                <a:ea typeface="Yu Gothic" panose="020B0400000000000000" pitchFamily="34" charset="-128"/>
              </a:rPr>
              <a:t>廃止</a:t>
            </a:r>
            <a:endParaRPr kumimoji="0" lang="en-US" altLang="ja-JP" sz="1200" b="1" kern="0" dirty="0">
              <a:solidFill>
                <a:schemeClr val="tx1">
                  <a:lumMod val="75000"/>
                  <a:lumOff val="25000"/>
                </a:schemeClr>
              </a:solidFill>
              <a:latin typeface="Yu Gothic" panose="020B0400000000000000" pitchFamily="34" charset="-128"/>
              <a:ea typeface="Yu Gothic" panose="020B0400000000000000" pitchFamily="34" charset="-128"/>
            </a:endParaRPr>
          </a:p>
          <a:p>
            <a:pPr marL="900113" lvl="2" indent="-214313">
              <a:lnSpc>
                <a:spcPct val="150000"/>
              </a:lnSpc>
              <a:spcBef>
                <a:spcPts val="450"/>
              </a:spcBef>
              <a:buFont typeface="Arial" panose="020B0604020202020204" pitchFamily="34" charset="0"/>
              <a:buChar char="•"/>
              <a:defRPr/>
            </a:pPr>
            <a:r>
              <a:rPr kumimoji="0" lang="ja-JP" altLang="en-US" sz="1200" b="1" kern="0">
                <a:solidFill>
                  <a:schemeClr val="tx1">
                    <a:lumMod val="75000"/>
                    <a:lumOff val="25000"/>
                  </a:schemeClr>
                </a:solidFill>
                <a:latin typeface="Yu Gothic" panose="020B0400000000000000" pitchFamily="34" charset="-128"/>
                <a:ea typeface="Yu Gothic" panose="020B0400000000000000" pitchFamily="34" charset="-128"/>
              </a:rPr>
              <a:t>入力者等情報</a:t>
            </a:r>
            <a:r>
              <a:rPr kumimoji="0" lang="ja-JP" altLang="en-US" sz="1200" kern="0">
                <a:solidFill>
                  <a:schemeClr val="tx1">
                    <a:lumMod val="75000"/>
                    <a:lumOff val="25000"/>
                  </a:schemeClr>
                </a:solidFill>
                <a:latin typeface="Yu Gothic" panose="020B0400000000000000" pitchFamily="34" charset="-128"/>
                <a:ea typeface="Yu Gothic" panose="020B0400000000000000" pitchFamily="34" charset="-128"/>
              </a:rPr>
              <a:t>の確認要件を</a:t>
            </a:r>
            <a:r>
              <a:rPr kumimoji="0" lang="ja-JP" altLang="en-US" sz="1200" b="1" kern="0">
                <a:solidFill>
                  <a:schemeClr val="tx1">
                    <a:lumMod val="75000"/>
                    <a:lumOff val="25000"/>
                  </a:schemeClr>
                </a:solidFill>
                <a:latin typeface="Yu Gothic" panose="020B0400000000000000" pitchFamily="34" charset="-128"/>
                <a:ea typeface="Yu Gothic" panose="020B0400000000000000" pitchFamily="34" charset="-128"/>
              </a:rPr>
              <a:t>廃止</a:t>
            </a:r>
            <a:endParaRPr kumimoji="0" lang="en-US" altLang="ja-JP" sz="1200" b="1" kern="0" dirty="0">
              <a:solidFill>
                <a:schemeClr val="tx1">
                  <a:lumMod val="75000"/>
                  <a:lumOff val="25000"/>
                </a:schemeClr>
              </a:solidFill>
              <a:latin typeface="Yu Gothic" panose="020B0400000000000000" pitchFamily="34" charset="-128"/>
              <a:ea typeface="Yu Gothic" panose="020B0400000000000000" pitchFamily="34" charset="-128"/>
            </a:endParaRPr>
          </a:p>
          <a:p>
            <a:pPr marL="900113" lvl="2" indent="-214313">
              <a:lnSpc>
                <a:spcPct val="150000"/>
              </a:lnSpc>
              <a:spcBef>
                <a:spcPts val="450"/>
              </a:spcBef>
              <a:buFont typeface="Arial" panose="020B0604020202020204" pitchFamily="34" charset="0"/>
              <a:buChar char="•"/>
              <a:defRPr/>
            </a:pPr>
            <a:r>
              <a:rPr lang="ja-JP" altLang="ja-JP" sz="1200" b="1">
                <a:solidFill>
                  <a:schemeClr val="tx1">
                    <a:lumMod val="75000"/>
                    <a:lumOff val="25000"/>
                  </a:schemeClr>
                </a:solidFill>
                <a:latin typeface="Yu Gothic" panose="020B0400000000000000" pitchFamily="34" charset="-128"/>
                <a:ea typeface="Yu Gothic" panose="020B0400000000000000" pitchFamily="34" charset="-128"/>
              </a:rPr>
              <a:t>相互関連性</a:t>
            </a:r>
            <a:r>
              <a:rPr lang="ja-JP" altLang="en-US" sz="1200" b="1">
                <a:solidFill>
                  <a:schemeClr val="tx1">
                    <a:lumMod val="75000"/>
                    <a:lumOff val="25000"/>
                  </a:schemeClr>
                </a:solidFill>
                <a:latin typeface="Yu Gothic" panose="020B0400000000000000" pitchFamily="34" charset="-128"/>
                <a:ea typeface="Yu Gothic" panose="020B0400000000000000" pitchFamily="34" charset="-128"/>
              </a:rPr>
              <a:t>要件は重要書類に限定</a:t>
            </a:r>
            <a:endParaRPr kumimoji="0" lang="ja-JP" altLang="en-US" sz="1200" kern="0">
              <a:solidFill>
                <a:schemeClr val="tx1">
                  <a:lumMod val="75000"/>
                  <a:lumOff val="25000"/>
                </a:schemeClr>
              </a:solidFill>
              <a:latin typeface="Yu Gothic" panose="020B0400000000000000" pitchFamily="34" charset="-128"/>
              <a:ea typeface="Yu Gothic" panose="020B0400000000000000" pitchFamily="34" charset="-128"/>
            </a:endParaRPr>
          </a:p>
        </p:txBody>
      </p:sp>
      <p:sp>
        <p:nvSpPr>
          <p:cNvPr id="72" name="正方形/長方形 71">
            <a:extLst>
              <a:ext uri="{FF2B5EF4-FFF2-40B4-BE49-F238E27FC236}">
                <a16:creationId xmlns:a16="http://schemas.microsoft.com/office/drawing/2014/main" id="{95DE533E-8AAC-534A-9F6D-EEEC30EA552F}"/>
              </a:ext>
            </a:extLst>
          </p:cNvPr>
          <p:cNvSpPr/>
          <p:nvPr/>
        </p:nvSpPr>
        <p:spPr bwMode="auto">
          <a:xfrm>
            <a:off x="5620569" y="3997741"/>
            <a:ext cx="3157334" cy="493331"/>
          </a:xfrm>
          <a:prstGeom prst="rect">
            <a:avLst/>
          </a:prstGeom>
          <a:no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68580" tIns="34290" rIns="68580" bIns="34290" numCol="1" rtlCol="0" anchor="ctr" anchorCtr="0" compatLnSpc="1">
            <a:prstTxWarp prst="textNoShape">
              <a:avLst/>
            </a:prstTxWarp>
          </a:bodyPr>
          <a:lstStyle/>
          <a:p>
            <a:r>
              <a:rPr lang="en-US" altLang="ja-JP" sz="2100" b="1" dirty="0">
                <a:solidFill>
                  <a:srgbClr val="001E60"/>
                </a:solidFill>
                <a:latin typeface="Yu Gothic" panose="020B0400000000000000" pitchFamily="34" charset="-128"/>
                <a:ea typeface="Yu Gothic" panose="020B0400000000000000" pitchFamily="34" charset="-128"/>
              </a:rPr>
              <a:t>【</a:t>
            </a:r>
            <a:r>
              <a:rPr lang="ja-JP" altLang="en-US" sz="2100" b="1">
                <a:solidFill>
                  <a:srgbClr val="001E60"/>
                </a:solidFill>
                <a:latin typeface="Yu Gothic" panose="020B0400000000000000" pitchFamily="34" charset="-128"/>
                <a:ea typeface="Yu Gothic" panose="020B0400000000000000" pitchFamily="34" charset="-128"/>
              </a:rPr>
              <a:t>帳簿</a:t>
            </a:r>
            <a:r>
              <a:rPr lang="en-US" altLang="ja-JP" sz="2100" b="1" dirty="0">
                <a:solidFill>
                  <a:srgbClr val="001E60"/>
                </a:solidFill>
                <a:latin typeface="Yu Gothic" panose="020B0400000000000000" pitchFamily="34" charset="-128"/>
                <a:ea typeface="Yu Gothic" panose="020B0400000000000000" pitchFamily="34" charset="-128"/>
              </a:rPr>
              <a:t>】</a:t>
            </a:r>
            <a:endParaRPr lang="ja-JP" altLang="en-US" sz="2100" b="1">
              <a:solidFill>
                <a:srgbClr val="001E60"/>
              </a:solidFill>
              <a:latin typeface="Yu Gothic" panose="020B0400000000000000" pitchFamily="34" charset="-128"/>
              <a:ea typeface="Yu Gothic" panose="020B0400000000000000" pitchFamily="34" charset="-128"/>
            </a:endParaRPr>
          </a:p>
        </p:txBody>
      </p:sp>
      <p:sp>
        <p:nvSpPr>
          <p:cNvPr id="6" name="正方形/長方形 5">
            <a:extLst>
              <a:ext uri="{FF2B5EF4-FFF2-40B4-BE49-F238E27FC236}">
                <a16:creationId xmlns:a16="http://schemas.microsoft.com/office/drawing/2014/main" id="{DB6AF6FC-67E4-E8CF-ACF6-66CB599B7F74}"/>
              </a:ext>
            </a:extLst>
          </p:cNvPr>
          <p:cNvSpPr/>
          <p:nvPr/>
        </p:nvSpPr>
        <p:spPr bwMode="auto">
          <a:xfrm>
            <a:off x="6641400" y="3997741"/>
            <a:ext cx="1787357" cy="493331"/>
          </a:xfrm>
          <a:prstGeom prst="rect">
            <a:avLst/>
          </a:prstGeom>
          <a:no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68580" tIns="34290" rIns="68580" bIns="34290" numCol="1" rtlCol="0" anchor="ctr" anchorCtr="0" compatLnSpc="1">
            <a:prstTxWarp prst="textNoShape">
              <a:avLst/>
            </a:prstTxWarp>
          </a:bodyPr>
          <a:lstStyle/>
          <a:p>
            <a:r>
              <a:rPr lang="ja-JP" altLang="en-US" b="1">
                <a:solidFill>
                  <a:srgbClr val="001E60"/>
                </a:solidFill>
                <a:latin typeface="Yu Gothic" panose="020B0400000000000000" pitchFamily="34" charset="-128"/>
                <a:ea typeface="Yu Gothic" panose="020B0400000000000000" pitchFamily="34" charset="-128"/>
              </a:rPr>
              <a:t>優良帳簿の範囲</a:t>
            </a:r>
            <a:br>
              <a:rPr lang="en-US" altLang="ja-JP" b="1" dirty="0">
                <a:solidFill>
                  <a:srgbClr val="001E60"/>
                </a:solidFill>
                <a:latin typeface="Yu Gothic" panose="020B0400000000000000" pitchFamily="34" charset="-128"/>
                <a:ea typeface="Yu Gothic" panose="020B0400000000000000" pitchFamily="34" charset="-128"/>
              </a:rPr>
            </a:br>
            <a:r>
              <a:rPr lang="ja-JP" altLang="en-US" b="1">
                <a:solidFill>
                  <a:srgbClr val="001E60"/>
                </a:solidFill>
                <a:latin typeface="Yu Gothic" panose="020B0400000000000000" pitchFamily="34" charset="-128"/>
                <a:ea typeface="Yu Gothic" panose="020B0400000000000000" pitchFamily="34" charset="-128"/>
              </a:rPr>
              <a:t>明確化</a:t>
            </a:r>
            <a:endParaRPr lang="ja-JP" altLang="en-US" sz="2400" b="1">
              <a:solidFill>
                <a:srgbClr val="001E60"/>
              </a:solidFill>
              <a:latin typeface="Yu Gothic" panose="020B0400000000000000" pitchFamily="34" charset="-128"/>
              <a:ea typeface="Yu Gothic" panose="020B0400000000000000" pitchFamily="34" charset="-128"/>
            </a:endParaRPr>
          </a:p>
        </p:txBody>
      </p:sp>
      <p:sp>
        <p:nvSpPr>
          <p:cNvPr id="7" name="角丸四角形 6">
            <a:extLst>
              <a:ext uri="{FF2B5EF4-FFF2-40B4-BE49-F238E27FC236}">
                <a16:creationId xmlns:a16="http://schemas.microsoft.com/office/drawing/2014/main" id="{B25FD8B9-050D-8C94-4794-CFF971DDEC2B}"/>
              </a:ext>
            </a:extLst>
          </p:cNvPr>
          <p:cNvSpPr/>
          <p:nvPr/>
        </p:nvSpPr>
        <p:spPr bwMode="auto">
          <a:xfrm>
            <a:off x="8349371" y="3784102"/>
            <a:ext cx="634216" cy="538190"/>
          </a:xfrm>
          <a:prstGeom prst="roundRect">
            <a:avLst/>
          </a:prstGeom>
          <a:solidFill>
            <a:srgbClr val="7030A0"/>
          </a:solidFill>
          <a:ln w="9525" cap="flat" cmpd="sng" algn="ctr">
            <a:solidFill>
              <a:schemeClr val="tx2">
                <a:lumMod val="50000"/>
              </a:schemeClr>
            </a:solid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a:r>
              <a:rPr kumimoji="1" lang="en-US" altLang="ja-JP" b="1" u="none" strike="noStrike" cap="none" normalizeH="0" baseline="0" dirty="0">
                <a:ln>
                  <a:noFill/>
                </a:ln>
                <a:solidFill>
                  <a:schemeClr val="bg1"/>
                </a:solidFill>
                <a:effectLst/>
                <a:latin typeface="Yu Gothic" panose="020B0400000000000000" pitchFamily="34" charset="-128"/>
                <a:ea typeface="Yu Gothic" panose="020B0400000000000000" pitchFamily="34" charset="-128"/>
              </a:rPr>
              <a:t>R5</a:t>
            </a:r>
            <a:r>
              <a:rPr kumimoji="1" lang="ja-JP" altLang="en-US" b="1" u="none" strike="noStrike" cap="none" normalizeH="0" baseline="0">
                <a:ln>
                  <a:noFill/>
                </a:ln>
                <a:solidFill>
                  <a:schemeClr val="bg1"/>
                </a:solidFill>
                <a:effectLst/>
                <a:latin typeface="Yu Gothic" panose="020B0400000000000000" pitchFamily="34" charset="-128"/>
                <a:ea typeface="Yu Gothic" panose="020B0400000000000000" pitchFamily="34" charset="-128"/>
              </a:rPr>
              <a:t>度</a:t>
            </a:r>
            <a:br>
              <a:rPr kumimoji="1" lang="en-US" altLang="ja-JP" b="1" u="none" strike="noStrike" cap="none" normalizeH="0" baseline="0" dirty="0">
                <a:ln>
                  <a:noFill/>
                </a:ln>
                <a:solidFill>
                  <a:schemeClr val="bg1"/>
                </a:solidFill>
                <a:effectLst/>
                <a:latin typeface="Yu Gothic" panose="020B0400000000000000" pitchFamily="34" charset="-128"/>
                <a:ea typeface="Yu Gothic" panose="020B0400000000000000" pitchFamily="34" charset="-128"/>
              </a:rPr>
            </a:br>
            <a:r>
              <a:rPr lang="ja-JP" altLang="en-US" b="1">
                <a:solidFill>
                  <a:schemeClr val="bg1"/>
                </a:solidFill>
                <a:latin typeface="Yu Gothic" panose="020B0400000000000000" pitchFamily="34" charset="-128"/>
                <a:ea typeface="Yu Gothic" panose="020B0400000000000000" pitchFamily="34" charset="-128"/>
              </a:rPr>
              <a:t>改正</a:t>
            </a:r>
            <a:endParaRPr kumimoji="1" lang="ja-JP" altLang="en-US" b="1" u="none" strike="noStrike" cap="none" normalizeH="0" baseline="0">
              <a:ln>
                <a:noFill/>
              </a:ln>
              <a:solidFill>
                <a:schemeClr val="bg1"/>
              </a:solidFill>
              <a:effectLst/>
              <a:latin typeface="Yu Gothic" panose="020B0400000000000000" pitchFamily="34" charset="-128"/>
              <a:ea typeface="Yu Gothic" panose="020B0400000000000000" pitchFamily="34" charset="-128"/>
            </a:endParaRPr>
          </a:p>
        </p:txBody>
      </p:sp>
      <p:pic>
        <p:nvPicPr>
          <p:cNvPr id="85" name="グラフィックス 84" descr="インターネット 単色塗りつぶし">
            <a:extLst>
              <a:ext uri="{FF2B5EF4-FFF2-40B4-BE49-F238E27FC236}">
                <a16:creationId xmlns:a16="http://schemas.microsoft.com/office/drawing/2014/main" id="{2627F3DB-207D-9142-8D1F-2A489D930BE4}"/>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2027460" y="1692544"/>
            <a:ext cx="1739657" cy="1739657"/>
          </a:xfrm>
          <a:prstGeom prst="rect">
            <a:avLst/>
          </a:prstGeom>
        </p:spPr>
      </p:pic>
      <p:sp>
        <p:nvSpPr>
          <p:cNvPr id="8" name="正方形/長方形 7">
            <a:extLst>
              <a:ext uri="{FF2B5EF4-FFF2-40B4-BE49-F238E27FC236}">
                <a16:creationId xmlns:a16="http://schemas.microsoft.com/office/drawing/2014/main" id="{39B77B39-A578-BC43-5D79-7542CAF11EEA}"/>
              </a:ext>
            </a:extLst>
          </p:cNvPr>
          <p:cNvSpPr/>
          <p:nvPr/>
        </p:nvSpPr>
        <p:spPr bwMode="auto">
          <a:xfrm>
            <a:off x="555731" y="2446107"/>
            <a:ext cx="3922295" cy="1728173"/>
          </a:xfrm>
          <a:prstGeom prst="rect">
            <a:avLst/>
          </a:prstGeom>
          <a:noFill/>
          <a:ln w="19050" cap="flat" cmpd="sng" algn="ctr">
            <a:noFill/>
            <a:prstDash val="solid"/>
            <a:headEnd type="none" w="med" len="med"/>
            <a:tailEnd type="none" w="med" len="med"/>
          </a:ln>
          <a:effectLst/>
        </p:spPr>
        <p:txBody>
          <a:bodyPr vert="horz" wrap="square" lIns="162000" tIns="81000" rIns="81000" bIns="81000" numCol="1" rtlCol="0" anchor="t" anchorCtr="0" compatLnSpc="1">
            <a:prstTxWarp prst="textNoShape">
              <a:avLst/>
            </a:prstTxWarp>
          </a:bodyPr>
          <a:lstStyle/>
          <a:p>
            <a:pPr defTabSz="685800">
              <a:spcBef>
                <a:spcPts val="450"/>
              </a:spcBef>
              <a:defRPr/>
            </a:pPr>
            <a:r>
              <a:rPr lang="ja-JP" altLang="en-US" sz="1500" b="1" kern="0">
                <a:solidFill>
                  <a:schemeClr val="tx1">
                    <a:lumMod val="75000"/>
                    <a:lumOff val="25000"/>
                  </a:schemeClr>
                </a:solidFill>
                <a:latin typeface="Yu Gothic" panose="020B0400000000000000" pitchFamily="34" charset="-128"/>
                <a:ea typeface="Yu Gothic" panose="020B0400000000000000" pitchFamily="34" charset="-128"/>
              </a:rPr>
              <a:t>①「相当な理由」が</a:t>
            </a:r>
            <a:br>
              <a:rPr lang="en-US" altLang="ja-JP" sz="1500" b="1" kern="0" dirty="0">
                <a:solidFill>
                  <a:schemeClr val="tx1">
                    <a:lumMod val="75000"/>
                    <a:lumOff val="25000"/>
                  </a:schemeClr>
                </a:solidFill>
                <a:latin typeface="Yu Gothic" panose="020B0400000000000000" pitchFamily="34" charset="-128"/>
                <a:ea typeface="Yu Gothic" panose="020B0400000000000000" pitchFamily="34" charset="-128"/>
              </a:rPr>
            </a:br>
            <a:r>
              <a:rPr lang="ja-JP" altLang="en-US" sz="1500" b="1" kern="0">
                <a:solidFill>
                  <a:schemeClr val="tx1">
                    <a:lumMod val="75000"/>
                    <a:lumOff val="25000"/>
                  </a:schemeClr>
                </a:solidFill>
                <a:latin typeface="Yu Gothic" panose="020B0400000000000000" pitchFamily="34" charset="-128"/>
                <a:ea typeface="Yu Gothic" panose="020B0400000000000000" pitchFamily="34" charset="-128"/>
              </a:rPr>
              <a:t>ある場合の</a:t>
            </a:r>
            <a:r>
              <a:rPr lang="ja-JP" altLang="en-US" sz="1500" b="1" kern="0">
                <a:solidFill>
                  <a:srgbClr val="C00000"/>
                </a:solidFill>
                <a:latin typeface="Yu Gothic" panose="020B0400000000000000" pitchFamily="34" charset="-128"/>
                <a:ea typeface="Yu Gothic" panose="020B0400000000000000" pitchFamily="34" charset="-128"/>
              </a:rPr>
              <a:t>猶予措置</a:t>
            </a:r>
            <a:endParaRPr kumimoji="0" lang="en-US" altLang="ja-JP" sz="1500" b="1" kern="0" dirty="0">
              <a:solidFill>
                <a:srgbClr val="C00000"/>
              </a:solidFill>
              <a:latin typeface="Yu Gothic" panose="020B0400000000000000" pitchFamily="34" charset="-128"/>
              <a:ea typeface="Yu Gothic" panose="020B0400000000000000" pitchFamily="34" charset="-128"/>
            </a:endParaRPr>
          </a:p>
          <a:p>
            <a:pPr defTabSz="685800">
              <a:lnSpc>
                <a:spcPct val="150000"/>
              </a:lnSpc>
              <a:spcBef>
                <a:spcPts val="450"/>
              </a:spcBef>
              <a:defRPr/>
            </a:pPr>
            <a:r>
              <a:rPr kumimoji="0" lang="ja-JP" altLang="en-US" sz="1200" kern="0">
                <a:solidFill>
                  <a:schemeClr val="tx1">
                    <a:lumMod val="75000"/>
                    <a:lumOff val="25000"/>
                  </a:schemeClr>
                </a:solidFill>
                <a:latin typeface="Yu Gothic" panose="020B0400000000000000" pitchFamily="34" charset="-128"/>
                <a:ea typeface="Yu Gothic" panose="020B0400000000000000" pitchFamily="34" charset="-128"/>
              </a:rPr>
              <a:t>電子取引の保存要件を充足できない</a:t>
            </a:r>
            <a:br>
              <a:rPr kumimoji="0" lang="en-US" altLang="ja-JP" sz="1200" kern="0" dirty="0">
                <a:solidFill>
                  <a:schemeClr val="tx1">
                    <a:lumMod val="75000"/>
                    <a:lumOff val="25000"/>
                  </a:schemeClr>
                </a:solidFill>
                <a:latin typeface="Yu Gothic" panose="020B0400000000000000" pitchFamily="34" charset="-128"/>
                <a:ea typeface="Yu Gothic" panose="020B0400000000000000" pitchFamily="34" charset="-128"/>
              </a:rPr>
            </a:br>
            <a:r>
              <a:rPr kumimoji="0" lang="ja-JP" altLang="en-US" sz="1200" b="1" kern="0">
                <a:solidFill>
                  <a:srgbClr val="FFC000"/>
                </a:solidFill>
                <a:latin typeface="Yu Gothic" panose="020B0400000000000000" pitchFamily="34" charset="-128"/>
                <a:ea typeface="Yu Gothic" panose="020B0400000000000000" pitchFamily="34" charset="-128"/>
              </a:rPr>
              <a:t>「相当な理由」</a:t>
            </a:r>
            <a:r>
              <a:rPr kumimoji="0" lang="ja-JP" altLang="en-US" sz="1200" kern="0">
                <a:solidFill>
                  <a:schemeClr val="tx1">
                    <a:lumMod val="75000"/>
                    <a:lumOff val="25000"/>
                  </a:schemeClr>
                </a:solidFill>
                <a:latin typeface="Yu Gothic" panose="020B0400000000000000" pitchFamily="34" charset="-128"/>
                <a:ea typeface="Yu Gothic" panose="020B0400000000000000" pitchFamily="34" charset="-128"/>
              </a:rPr>
              <a:t>があり、</a:t>
            </a:r>
            <a:r>
              <a:rPr kumimoji="0" lang="ja-JP" altLang="en-US" sz="1200" b="1" kern="0">
                <a:solidFill>
                  <a:srgbClr val="C00000"/>
                </a:solidFill>
                <a:latin typeface="Yu Gothic" panose="020B0400000000000000" pitchFamily="34" charset="-128"/>
                <a:ea typeface="Yu Gothic" panose="020B0400000000000000" pitchFamily="34" charset="-128"/>
              </a:rPr>
              <a:t>電子データの</a:t>
            </a:r>
            <a:br>
              <a:rPr kumimoji="0" lang="en-US" altLang="ja-JP" sz="1200" b="1" kern="0" dirty="0">
                <a:solidFill>
                  <a:srgbClr val="C00000"/>
                </a:solidFill>
                <a:latin typeface="Yu Gothic" panose="020B0400000000000000" pitchFamily="34" charset="-128"/>
                <a:ea typeface="Yu Gothic" panose="020B0400000000000000" pitchFamily="34" charset="-128"/>
              </a:rPr>
            </a:br>
            <a:r>
              <a:rPr kumimoji="0" lang="ja-JP" altLang="en-US" sz="1200" b="1" kern="0">
                <a:solidFill>
                  <a:srgbClr val="C00000"/>
                </a:solidFill>
                <a:latin typeface="Yu Gothic" panose="020B0400000000000000" pitchFamily="34" charset="-128"/>
                <a:ea typeface="Yu Gothic" panose="020B0400000000000000" pitchFamily="34" charset="-128"/>
              </a:rPr>
              <a:t>ダウンロード</a:t>
            </a:r>
            <a:r>
              <a:rPr kumimoji="0" lang="ja-JP" altLang="en-US" sz="1200" kern="0">
                <a:solidFill>
                  <a:schemeClr val="tx1">
                    <a:lumMod val="75000"/>
                    <a:lumOff val="25000"/>
                  </a:schemeClr>
                </a:solidFill>
                <a:latin typeface="Yu Gothic" panose="020B0400000000000000" pitchFamily="34" charset="-128"/>
                <a:ea typeface="Yu Gothic" panose="020B0400000000000000" pitchFamily="34" charset="-128"/>
              </a:rPr>
              <a:t>及び</a:t>
            </a:r>
            <a:r>
              <a:rPr kumimoji="0" lang="ja-JP" altLang="en-US" sz="1200" b="1" kern="0">
                <a:solidFill>
                  <a:srgbClr val="FFC000"/>
                </a:solidFill>
                <a:latin typeface="Yu Gothic" panose="020B0400000000000000" pitchFamily="34" charset="-128"/>
                <a:ea typeface="Yu Gothic" panose="020B0400000000000000" pitchFamily="34" charset="-128"/>
              </a:rPr>
              <a:t>書面出力ができる</a:t>
            </a:r>
            <a:r>
              <a:rPr kumimoji="0" lang="ja-JP" altLang="en-US" sz="1200" kern="0">
                <a:solidFill>
                  <a:schemeClr val="tx1">
                    <a:lumMod val="75000"/>
                    <a:lumOff val="25000"/>
                  </a:schemeClr>
                </a:solidFill>
                <a:latin typeface="Yu Gothic" panose="020B0400000000000000" pitchFamily="34" charset="-128"/>
                <a:ea typeface="Yu Gothic" panose="020B0400000000000000" pitchFamily="34" charset="-128"/>
              </a:rPr>
              <a:t>場</a:t>
            </a:r>
            <a:br>
              <a:rPr kumimoji="0" lang="en-US" altLang="ja-JP" sz="1200" kern="0" dirty="0">
                <a:solidFill>
                  <a:schemeClr val="tx1">
                    <a:lumMod val="75000"/>
                    <a:lumOff val="25000"/>
                  </a:schemeClr>
                </a:solidFill>
                <a:latin typeface="Yu Gothic" panose="020B0400000000000000" pitchFamily="34" charset="-128"/>
                <a:ea typeface="Yu Gothic" panose="020B0400000000000000" pitchFamily="34" charset="-128"/>
              </a:rPr>
            </a:br>
            <a:r>
              <a:rPr kumimoji="0" lang="ja-JP" altLang="en-US" sz="1200" kern="0">
                <a:solidFill>
                  <a:schemeClr val="tx1">
                    <a:lumMod val="75000"/>
                    <a:lumOff val="25000"/>
                  </a:schemeClr>
                </a:solidFill>
                <a:latin typeface="Yu Gothic" panose="020B0400000000000000" pitchFamily="34" charset="-128"/>
                <a:ea typeface="Yu Gothic" panose="020B0400000000000000" pitchFamily="34" charset="-128"/>
              </a:rPr>
              <a:t>合、</a:t>
            </a:r>
            <a:r>
              <a:rPr kumimoji="0" lang="ja-JP" altLang="en-US" sz="1200" b="1" kern="0">
                <a:solidFill>
                  <a:srgbClr val="FFC000"/>
                </a:solidFill>
                <a:latin typeface="Yu Gothic" panose="020B0400000000000000" pitchFamily="34" charset="-128"/>
                <a:ea typeface="Yu Gothic" panose="020B0400000000000000" pitchFamily="34" charset="-128"/>
              </a:rPr>
              <a:t>保存要件を満たさず保存</a:t>
            </a:r>
            <a:r>
              <a:rPr kumimoji="0" lang="ja-JP" altLang="en-US" sz="1200" kern="0">
                <a:solidFill>
                  <a:schemeClr val="tx1">
                    <a:lumMod val="75000"/>
                    <a:lumOff val="25000"/>
                  </a:schemeClr>
                </a:solidFill>
                <a:latin typeface="Yu Gothic" panose="020B0400000000000000" pitchFamily="34" charset="-128"/>
                <a:ea typeface="Yu Gothic" panose="020B0400000000000000" pitchFamily="34" charset="-128"/>
              </a:rPr>
              <a:t>すること</a:t>
            </a:r>
            <a:br>
              <a:rPr kumimoji="0" lang="en-US" altLang="ja-JP" sz="1200" kern="0" dirty="0">
                <a:solidFill>
                  <a:schemeClr val="tx1">
                    <a:lumMod val="75000"/>
                    <a:lumOff val="25000"/>
                  </a:schemeClr>
                </a:solidFill>
                <a:latin typeface="Yu Gothic" panose="020B0400000000000000" pitchFamily="34" charset="-128"/>
                <a:ea typeface="Yu Gothic" panose="020B0400000000000000" pitchFamily="34" charset="-128"/>
              </a:rPr>
            </a:br>
            <a:r>
              <a:rPr kumimoji="0" lang="ja-JP" altLang="en-US" sz="1200" kern="0">
                <a:solidFill>
                  <a:schemeClr val="tx1">
                    <a:lumMod val="75000"/>
                    <a:lumOff val="25000"/>
                  </a:schemeClr>
                </a:solidFill>
                <a:latin typeface="Yu Gothic" panose="020B0400000000000000" pitchFamily="34" charset="-128"/>
                <a:ea typeface="Yu Gothic" panose="020B0400000000000000" pitchFamily="34" charset="-128"/>
              </a:rPr>
              <a:t>も認められることに</a:t>
            </a:r>
            <a:endParaRPr kumimoji="0" lang="en-US" altLang="ja-JP" sz="1200" kern="0" dirty="0">
              <a:solidFill>
                <a:schemeClr val="tx1">
                  <a:lumMod val="75000"/>
                  <a:lumOff val="25000"/>
                </a:schemeClr>
              </a:solidFill>
              <a:latin typeface="Yu Gothic" panose="020B0400000000000000" pitchFamily="34" charset="-128"/>
              <a:ea typeface="Yu Gothic" panose="020B0400000000000000" pitchFamily="34" charset="-128"/>
            </a:endParaRPr>
          </a:p>
        </p:txBody>
      </p:sp>
      <p:sp>
        <p:nvSpPr>
          <p:cNvPr id="33" name="角丸四角形 32">
            <a:extLst>
              <a:ext uri="{FF2B5EF4-FFF2-40B4-BE49-F238E27FC236}">
                <a16:creationId xmlns:a16="http://schemas.microsoft.com/office/drawing/2014/main" id="{6D66FA37-FA28-7148-8C6A-230B02A0A6E7}"/>
              </a:ext>
            </a:extLst>
          </p:cNvPr>
          <p:cNvSpPr/>
          <p:nvPr/>
        </p:nvSpPr>
        <p:spPr bwMode="auto">
          <a:xfrm>
            <a:off x="2579560" y="2475973"/>
            <a:ext cx="1233641" cy="493331"/>
          </a:xfrm>
          <a:prstGeom prst="roundRect">
            <a:avLst/>
          </a:prstGeom>
          <a:solidFill>
            <a:srgbClr val="C00000"/>
          </a:solidFill>
          <a:ln w="9525" cap="flat" cmpd="sng" algn="ctr">
            <a:no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a:r>
              <a:rPr lang="ja-JP" altLang="en-US" sz="1200" b="1">
                <a:latin typeface="Yu Gothic" panose="020B0400000000000000" pitchFamily="34" charset="-128"/>
                <a:ea typeface="Yu Gothic" panose="020B0400000000000000" pitchFamily="34" charset="-128"/>
              </a:rPr>
              <a:t>宥恕措置は</a:t>
            </a:r>
            <a:br>
              <a:rPr lang="en-US" altLang="ja-JP" sz="1200" b="1" dirty="0">
                <a:latin typeface="Yu Gothic" panose="020B0400000000000000" pitchFamily="34" charset="-128"/>
                <a:ea typeface="Yu Gothic" panose="020B0400000000000000" pitchFamily="34" charset="-128"/>
              </a:rPr>
            </a:br>
            <a:r>
              <a:rPr lang="ja-JP" altLang="en-US" sz="1200" b="1">
                <a:latin typeface="Yu Gothic" panose="020B0400000000000000" pitchFamily="34" charset="-128"/>
                <a:ea typeface="Yu Gothic" panose="020B0400000000000000" pitchFamily="34" charset="-128"/>
              </a:rPr>
              <a:t>令和</a:t>
            </a:r>
            <a:r>
              <a:rPr lang="en-US" altLang="ja-JP" sz="1200" b="1" dirty="0">
                <a:latin typeface="Yu Gothic" panose="020B0400000000000000" pitchFamily="34" charset="-128"/>
                <a:ea typeface="Yu Gothic" panose="020B0400000000000000" pitchFamily="34" charset="-128"/>
              </a:rPr>
              <a:t>5</a:t>
            </a:r>
            <a:r>
              <a:rPr lang="ja-JP" altLang="en-US" sz="1200" b="1">
                <a:latin typeface="Yu Gothic" panose="020B0400000000000000" pitchFamily="34" charset="-128"/>
                <a:ea typeface="Yu Gothic" panose="020B0400000000000000" pitchFamily="34" charset="-128"/>
              </a:rPr>
              <a:t>年で廃止</a:t>
            </a:r>
          </a:p>
        </p:txBody>
      </p:sp>
      <p:sp>
        <p:nvSpPr>
          <p:cNvPr id="9" name="コンテンツ プレースホルダー 3">
            <a:extLst>
              <a:ext uri="{FF2B5EF4-FFF2-40B4-BE49-F238E27FC236}">
                <a16:creationId xmlns:a16="http://schemas.microsoft.com/office/drawing/2014/main" id="{602665D8-C8D1-40D5-75EE-57C50CBC22CA}"/>
              </a:ext>
            </a:extLst>
          </p:cNvPr>
          <p:cNvSpPr txBox="1">
            <a:spLocks/>
          </p:cNvSpPr>
          <p:nvPr/>
        </p:nvSpPr>
        <p:spPr bwMode="auto">
          <a:xfrm>
            <a:off x="382080" y="807407"/>
            <a:ext cx="8968867" cy="768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7500" tIns="34290" rIns="68580" bIns="34290" numCol="1" anchor="t" anchorCtr="0" compatLnSpc="1">
            <a:prstTxWarp prst="textNoShape">
              <a:avLst/>
            </a:prstTxWarp>
          </a:bodyPr>
          <a:lstStyle>
            <a:lvl1pPr marL="0" indent="0" algn="l" rtl="0" eaLnBrk="0" fontAlgn="base" hangingPunct="0">
              <a:spcBef>
                <a:spcPct val="20000"/>
              </a:spcBef>
              <a:spcAft>
                <a:spcPct val="0"/>
              </a:spcAft>
              <a:buClr>
                <a:schemeClr val="bg1"/>
              </a:buClr>
              <a:buFont typeface="Arial" pitchFamily="34" charset="0"/>
              <a:buChar char="•"/>
              <a:defRPr kumimoji="1" sz="14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marL="265107" indent="-179384" algn="l" rtl="0" eaLnBrk="0" fontAlgn="base" hangingPunct="0">
              <a:spcBef>
                <a:spcPct val="20000"/>
              </a:spcBef>
              <a:spcAft>
                <a:spcPct val="0"/>
              </a:spcAft>
              <a:buClr>
                <a:srgbClr val="B60005"/>
              </a:buClr>
              <a:buFont typeface="Arial" pitchFamily="34" charset="0"/>
              <a:buChar char="•"/>
              <a:defRPr kumimoji="1" sz="14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2pPr>
            <a:lvl3pPr marL="442902" indent="-179384" algn="l" rtl="0" eaLnBrk="0" fontAlgn="base" hangingPunct="0">
              <a:spcBef>
                <a:spcPct val="20000"/>
              </a:spcBef>
              <a:spcAft>
                <a:spcPct val="0"/>
              </a:spcAft>
              <a:buClr>
                <a:srgbClr val="B60005"/>
              </a:buClr>
              <a:buFont typeface="Arial" pitchFamily="34" charset="0"/>
              <a:buChar char="̵"/>
              <a:defRPr kumimoji="1" sz="14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3pPr>
            <a:lvl4pPr marL="623872" indent="-179384" algn="l" rtl="0" eaLnBrk="0" fontAlgn="base" hangingPunct="0">
              <a:spcBef>
                <a:spcPct val="20000"/>
              </a:spcBef>
              <a:spcAft>
                <a:spcPct val="0"/>
              </a:spcAft>
              <a:buClr>
                <a:srgbClr val="B60005"/>
              </a:buClr>
              <a:buFont typeface="Wingdings" pitchFamily="2" charset="2"/>
              <a:buChar char="Ø"/>
              <a:defRPr kumimoji="1" sz="14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4pPr>
            <a:lvl5pPr marL="812780" indent="-179384" algn="l" defTabSz="714357" rtl="0" eaLnBrk="0" fontAlgn="base" hangingPunct="0">
              <a:spcBef>
                <a:spcPct val="20000"/>
              </a:spcBef>
              <a:spcAft>
                <a:spcPct val="0"/>
              </a:spcAft>
              <a:buClr>
                <a:srgbClr val="B60005"/>
              </a:buClr>
              <a:buFont typeface="Wingdings" pitchFamily="2" charset="2"/>
              <a:buChar char="p"/>
              <a:defRPr kumimoji="1" sz="14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537" indent="-228594"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6pPr>
            <a:lvl7pPr marL="2971726" indent="-228594"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7pPr>
            <a:lvl8pPr marL="3428914" indent="-228594"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8pPr>
            <a:lvl9pPr marL="3886103" indent="-228594"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9pPr>
          </a:lstStyle>
          <a:p>
            <a:pPr marL="160735" indent="-160735">
              <a:buClr>
                <a:schemeClr val="tx1">
                  <a:lumMod val="75000"/>
                  <a:lumOff val="25000"/>
                </a:schemeClr>
              </a:buClr>
              <a:buFont typeface="Wingdings" panose="05000000000000000000" pitchFamily="2" charset="2"/>
              <a:buChar char="n"/>
            </a:pPr>
            <a:r>
              <a:rPr lang="ja-JP" altLang="en-US" b="1" kern="0">
                <a:latin typeface="Yu Gothic" panose="020B0400000000000000" pitchFamily="34" charset="-128"/>
                <a:ea typeface="Yu Gothic" panose="020B0400000000000000" pitchFamily="34" charset="-128"/>
              </a:rPr>
              <a:t>令和５年度の電帳法改正</a:t>
            </a:r>
            <a:r>
              <a:rPr lang="ja-JP" altLang="en-US" kern="0">
                <a:latin typeface="Yu Gothic" panose="020B0400000000000000" pitchFamily="34" charset="-128"/>
                <a:ea typeface="Yu Gothic" panose="020B0400000000000000" pitchFamily="34" charset="-128"/>
              </a:rPr>
              <a:t>によって、</a:t>
            </a:r>
            <a:r>
              <a:rPr lang="ja-JP" altLang="en-US" b="1" kern="0">
                <a:solidFill>
                  <a:srgbClr val="FFC000"/>
                </a:solidFill>
                <a:latin typeface="Yu Gothic" panose="020B0400000000000000" pitchFamily="34" charset="-128"/>
                <a:ea typeface="Yu Gothic" panose="020B0400000000000000" pitchFamily="34" charset="-128"/>
              </a:rPr>
              <a:t>更なる要件の緩和・廃止</a:t>
            </a:r>
            <a:r>
              <a:rPr lang="ja-JP" altLang="en-US" kern="0">
                <a:latin typeface="Yu Gothic" panose="020B0400000000000000" pitchFamily="34" charset="-128"/>
                <a:ea typeface="Yu Gothic" panose="020B0400000000000000" pitchFamily="34" charset="-128"/>
              </a:rPr>
              <a:t>が予定されております。</a:t>
            </a:r>
            <a:endParaRPr lang="en-US" altLang="ja-JP" kern="0" dirty="0">
              <a:latin typeface="Yu Gothic" panose="020B0400000000000000" pitchFamily="34" charset="-128"/>
              <a:ea typeface="Yu Gothic" panose="020B0400000000000000" pitchFamily="34" charset="-128"/>
            </a:endParaRPr>
          </a:p>
          <a:p>
            <a:pPr marL="160735" indent="-160735">
              <a:buClr>
                <a:schemeClr val="tx1">
                  <a:lumMod val="75000"/>
                  <a:lumOff val="25000"/>
                </a:schemeClr>
              </a:buClr>
              <a:buFont typeface="Wingdings" panose="05000000000000000000" pitchFamily="2" charset="2"/>
              <a:buChar char="n"/>
            </a:pPr>
            <a:r>
              <a:rPr lang="ja-JP" altLang="en-US" kern="0">
                <a:latin typeface="Yu Gothic" panose="020B0400000000000000" pitchFamily="34" charset="-128"/>
                <a:ea typeface="Yu Gothic" panose="020B0400000000000000" pitchFamily="34" charset="-128"/>
              </a:rPr>
              <a:t>本改正によって、電帳法対応は今後ますます、</a:t>
            </a:r>
            <a:r>
              <a:rPr lang="ja-JP" altLang="en-US" b="1" kern="0">
                <a:solidFill>
                  <a:srgbClr val="EEBB02"/>
                </a:solidFill>
                <a:latin typeface="Yu Gothic" panose="020B0400000000000000" pitchFamily="34" charset="-128"/>
                <a:ea typeface="Yu Gothic" panose="020B0400000000000000" pitchFamily="34" charset="-128"/>
              </a:rPr>
              <a:t>企業の常識</a:t>
            </a:r>
            <a:r>
              <a:rPr lang="ja-JP" altLang="en-US" kern="0">
                <a:latin typeface="Yu Gothic" panose="020B0400000000000000" pitchFamily="34" charset="-128"/>
                <a:ea typeface="Yu Gothic" panose="020B0400000000000000" pitchFamily="34" charset="-128"/>
              </a:rPr>
              <a:t>になると考えます。</a:t>
            </a:r>
            <a:endParaRPr lang="en-US" altLang="ja-JP" kern="0" dirty="0">
              <a:latin typeface="Yu Gothic" panose="020B0400000000000000" pitchFamily="34" charset="-128"/>
              <a:ea typeface="Yu Gothic" panose="020B0400000000000000" pitchFamily="34" charset="-128"/>
            </a:endParaRPr>
          </a:p>
        </p:txBody>
      </p:sp>
    </p:spTree>
    <p:extLst>
      <p:ext uri="{BB962C8B-B14F-4D97-AF65-F5344CB8AC3E}">
        <p14:creationId xmlns:p14="http://schemas.microsoft.com/office/powerpoint/2010/main" val="2782163038"/>
      </p:ext>
    </p:extLst>
  </p:cSld>
  <p:clrMapOvr>
    <a:masterClrMapping/>
  </p:clrMapOvr>
  <mc:AlternateContent xmlns:mc="http://schemas.openxmlformats.org/markup-compatibility/2006" xmlns:p14="http://schemas.microsoft.com/office/powerpoint/2010/main">
    <mc:Choice Requires="p14">
      <p:transition spd="slow" p14:dur="2000" advTm="81729"/>
    </mc:Choice>
    <mc:Fallback xmlns="">
      <p:transition spd="slow" advTm="81729"/>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正方形/長方形 68">
            <a:extLst>
              <a:ext uri="{FF2B5EF4-FFF2-40B4-BE49-F238E27FC236}">
                <a16:creationId xmlns:a16="http://schemas.microsoft.com/office/drawing/2014/main" id="{BD0EB89B-19A4-E340-A2B0-EFD366C4E96F}"/>
              </a:ext>
            </a:extLst>
          </p:cNvPr>
          <p:cNvSpPr/>
          <p:nvPr/>
        </p:nvSpPr>
        <p:spPr bwMode="auto">
          <a:xfrm>
            <a:off x="2007249" y="2051228"/>
            <a:ext cx="3358788" cy="338138"/>
          </a:xfrm>
          <a:prstGeom prst="rect">
            <a:avLst/>
          </a:prstGeom>
          <a:solidFill>
            <a:srgbClr val="001E60"/>
          </a:solidFill>
          <a:ln>
            <a:solidFill>
              <a:srgbClr val="001E60"/>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68580" tIns="34290" rIns="68580" bIns="34290" numCol="1" rtlCol="0" anchor="ctr" anchorCtr="0" compatLnSpc="1">
            <a:prstTxWarp prst="textNoShape">
              <a:avLst/>
            </a:prstTxWarp>
          </a:bodyPr>
          <a:lstStyle/>
          <a:p>
            <a:pPr algn="ctr"/>
            <a:r>
              <a:rPr lang="ja-JP" altLang="en-US" sz="1500">
                <a:solidFill>
                  <a:schemeClr val="bg1"/>
                </a:solidFill>
                <a:latin typeface="Yu Gothic" panose="020B0400000000000000" pitchFamily="34" charset="-128"/>
                <a:ea typeface="Yu Gothic" panose="020B0400000000000000" pitchFamily="34" charset="-128"/>
              </a:rPr>
              <a:t>取引関係</a:t>
            </a:r>
            <a:endParaRPr lang="ja-JP" altLang="en-US" sz="1500" dirty="0">
              <a:solidFill>
                <a:schemeClr val="bg1"/>
              </a:solidFill>
              <a:latin typeface="Yu Gothic" panose="020B0400000000000000" pitchFamily="34" charset="-128"/>
              <a:ea typeface="Yu Gothic" panose="020B0400000000000000" pitchFamily="34" charset="-128"/>
            </a:endParaRPr>
          </a:p>
        </p:txBody>
      </p:sp>
      <p:sp>
        <p:nvSpPr>
          <p:cNvPr id="71" name="正方形/長方形 70">
            <a:extLst>
              <a:ext uri="{FF2B5EF4-FFF2-40B4-BE49-F238E27FC236}">
                <a16:creationId xmlns:a16="http://schemas.microsoft.com/office/drawing/2014/main" id="{9BCCF69A-1F07-BE4A-B526-236F672E85DF}"/>
              </a:ext>
            </a:extLst>
          </p:cNvPr>
          <p:cNvSpPr/>
          <p:nvPr/>
        </p:nvSpPr>
        <p:spPr bwMode="auto">
          <a:xfrm>
            <a:off x="283730" y="1614131"/>
            <a:ext cx="1620000" cy="1371614"/>
          </a:xfrm>
          <a:prstGeom prst="rect">
            <a:avLst/>
          </a:prstGeom>
          <a:solidFill>
            <a:srgbClr val="001E60"/>
          </a:solidFill>
          <a:ln>
            <a:solidFill>
              <a:srgbClr val="001E60"/>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68580" tIns="34290" rIns="68580" bIns="34290" numCol="1" rtlCol="0" anchor="ctr" anchorCtr="0" compatLnSpc="1">
            <a:prstTxWarp prst="textNoShape">
              <a:avLst/>
            </a:prstTxWarp>
          </a:bodyPr>
          <a:lstStyle/>
          <a:p>
            <a:pPr algn="ctr"/>
            <a:r>
              <a:rPr lang="ja-JP" altLang="en-US" sz="1500">
                <a:solidFill>
                  <a:schemeClr val="bg1"/>
                </a:solidFill>
                <a:latin typeface="Yu Gothic" panose="020B0400000000000000" pitchFamily="34" charset="-128"/>
                <a:ea typeface="Yu Gothic" panose="020B0400000000000000" pitchFamily="34" charset="-128"/>
              </a:rPr>
              <a:t>電子取引</a:t>
            </a:r>
            <a:endParaRPr lang="en-US" altLang="ja-JP" sz="1500" dirty="0">
              <a:solidFill>
                <a:schemeClr val="bg1"/>
              </a:solidFill>
              <a:latin typeface="Yu Gothic" panose="020B0400000000000000" pitchFamily="34" charset="-128"/>
              <a:ea typeface="Yu Gothic" panose="020B0400000000000000" pitchFamily="34" charset="-128"/>
            </a:endParaRPr>
          </a:p>
          <a:p>
            <a:pPr algn="ctr"/>
            <a:r>
              <a:rPr lang="ja-JP" altLang="en-US" sz="1500">
                <a:solidFill>
                  <a:srgbClr val="FFC000"/>
                </a:solidFill>
                <a:latin typeface="Yu Gothic" panose="020B0400000000000000" pitchFamily="34" charset="-128"/>
                <a:ea typeface="Yu Gothic" panose="020B0400000000000000" pitchFamily="34" charset="-128"/>
              </a:rPr>
              <a:t>受信</a:t>
            </a:r>
            <a:r>
              <a:rPr lang="en-US" altLang="ja-JP" sz="1500" dirty="0">
                <a:solidFill>
                  <a:srgbClr val="FFC000"/>
                </a:solidFill>
                <a:latin typeface="Yu Gothic" panose="020B0400000000000000" pitchFamily="34" charset="-128"/>
                <a:ea typeface="Yu Gothic" panose="020B0400000000000000" pitchFamily="34" charset="-128"/>
              </a:rPr>
              <a:t>/</a:t>
            </a:r>
            <a:r>
              <a:rPr lang="ja-JP" altLang="en-US" sz="1500">
                <a:solidFill>
                  <a:srgbClr val="FFC000"/>
                </a:solidFill>
                <a:latin typeface="Yu Gothic" panose="020B0400000000000000" pitchFamily="34" charset="-128"/>
                <a:ea typeface="Yu Gothic" panose="020B0400000000000000" pitchFamily="34" charset="-128"/>
              </a:rPr>
              <a:t>発信</a:t>
            </a:r>
            <a:endParaRPr lang="ja-JP" altLang="en-US" sz="1500" dirty="0">
              <a:solidFill>
                <a:srgbClr val="FFC000"/>
              </a:solidFill>
              <a:latin typeface="Yu Gothic" panose="020B0400000000000000" pitchFamily="34" charset="-128"/>
              <a:ea typeface="Yu Gothic" panose="020B0400000000000000" pitchFamily="34" charset="-128"/>
            </a:endParaRPr>
          </a:p>
        </p:txBody>
      </p:sp>
      <p:sp>
        <p:nvSpPr>
          <p:cNvPr id="72" name="正方形/長方形 71">
            <a:extLst>
              <a:ext uri="{FF2B5EF4-FFF2-40B4-BE49-F238E27FC236}">
                <a16:creationId xmlns:a16="http://schemas.microsoft.com/office/drawing/2014/main" id="{1742F4A3-A08B-3E43-96FA-3E2850ABC6DC}"/>
              </a:ext>
            </a:extLst>
          </p:cNvPr>
          <p:cNvSpPr/>
          <p:nvPr/>
        </p:nvSpPr>
        <p:spPr bwMode="auto">
          <a:xfrm>
            <a:off x="2017360" y="1622864"/>
            <a:ext cx="5083347" cy="338138"/>
          </a:xfrm>
          <a:prstGeom prst="rect">
            <a:avLst/>
          </a:prstGeom>
          <a:solidFill>
            <a:srgbClr val="001E60"/>
          </a:solidFill>
          <a:ln>
            <a:solidFill>
              <a:srgbClr val="001E60"/>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68580" tIns="34290" rIns="68580" bIns="34290" numCol="1" rtlCol="0" anchor="ctr" anchorCtr="0" compatLnSpc="1">
            <a:prstTxWarp prst="textNoShape">
              <a:avLst/>
            </a:prstTxWarp>
          </a:bodyPr>
          <a:lstStyle/>
          <a:p>
            <a:pPr algn="ctr"/>
            <a:r>
              <a:rPr lang="ja-JP" altLang="en-US" sz="1500">
                <a:solidFill>
                  <a:schemeClr val="bg1"/>
                </a:solidFill>
                <a:latin typeface="Yu Gothic" panose="020B0400000000000000" pitchFamily="34" charset="-128"/>
                <a:ea typeface="Yu Gothic" panose="020B0400000000000000" pitchFamily="34" charset="-128"/>
              </a:rPr>
              <a:t>書類</a:t>
            </a:r>
            <a:endParaRPr lang="ja-JP" altLang="en-US" sz="1500" dirty="0">
              <a:solidFill>
                <a:schemeClr val="bg1"/>
              </a:solidFill>
              <a:latin typeface="Yu Gothic" panose="020B0400000000000000" pitchFamily="34" charset="-128"/>
              <a:ea typeface="Yu Gothic" panose="020B0400000000000000" pitchFamily="34" charset="-128"/>
            </a:endParaRPr>
          </a:p>
        </p:txBody>
      </p:sp>
      <p:sp>
        <p:nvSpPr>
          <p:cNvPr id="75" name="正方形/長方形 74">
            <a:extLst>
              <a:ext uri="{FF2B5EF4-FFF2-40B4-BE49-F238E27FC236}">
                <a16:creationId xmlns:a16="http://schemas.microsoft.com/office/drawing/2014/main" id="{2D67093A-1E59-EB49-916E-D12F525E74E5}"/>
              </a:ext>
            </a:extLst>
          </p:cNvPr>
          <p:cNvSpPr/>
          <p:nvPr/>
        </p:nvSpPr>
        <p:spPr bwMode="auto">
          <a:xfrm>
            <a:off x="3731096" y="2479592"/>
            <a:ext cx="1620000" cy="514886"/>
          </a:xfrm>
          <a:prstGeom prst="rect">
            <a:avLst/>
          </a:prstGeom>
          <a:solidFill>
            <a:srgbClr val="001E60"/>
          </a:solidFill>
          <a:ln>
            <a:solidFill>
              <a:srgbClr val="001E60"/>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68580" tIns="34290" rIns="68580" bIns="34290" numCol="1" rtlCol="0" anchor="ctr" anchorCtr="0" compatLnSpc="1">
            <a:prstTxWarp prst="textNoShape">
              <a:avLst/>
            </a:prstTxWarp>
          </a:bodyPr>
          <a:lstStyle/>
          <a:p>
            <a:pPr algn="ctr"/>
            <a:r>
              <a:rPr lang="ja-JP" altLang="en-US" sz="1500">
                <a:solidFill>
                  <a:schemeClr val="bg1"/>
                </a:solidFill>
                <a:latin typeface="Yu Gothic" panose="020B0400000000000000" pitchFamily="34" charset="-128"/>
                <a:ea typeface="Yu Gothic" panose="020B0400000000000000" pitchFamily="34" charset="-128"/>
              </a:rPr>
              <a:t>発行（控）</a:t>
            </a:r>
            <a:endParaRPr lang="ja-JP" altLang="en-US" sz="1500" dirty="0">
              <a:solidFill>
                <a:schemeClr val="bg1"/>
              </a:solidFill>
              <a:latin typeface="Yu Gothic" panose="020B0400000000000000" pitchFamily="34" charset="-128"/>
              <a:ea typeface="Yu Gothic" panose="020B0400000000000000" pitchFamily="34" charset="-128"/>
            </a:endParaRPr>
          </a:p>
        </p:txBody>
      </p:sp>
      <p:sp>
        <p:nvSpPr>
          <p:cNvPr id="82" name="正方形/長方形 81">
            <a:extLst>
              <a:ext uri="{FF2B5EF4-FFF2-40B4-BE49-F238E27FC236}">
                <a16:creationId xmlns:a16="http://schemas.microsoft.com/office/drawing/2014/main" id="{112D8D60-C7B0-8349-BE08-819669A62958}"/>
              </a:ext>
            </a:extLst>
          </p:cNvPr>
          <p:cNvSpPr/>
          <p:nvPr/>
        </p:nvSpPr>
        <p:spPr bwMode="auto">
          <a:xfrm>
            <a:off x="283730" y="4194186"/>
            <a:ext cx="1620000" cy="337500"/>
          </a:xfrm>
          <a:prstGeom prst="rect">
            <a:avLst/>
          </a:prstGeom>
          <a:solidFill>
            <a:srgbClr val="001F5F">
              <a:alpha val="67000"/>
            </a:srgbClr>
          </a:solid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68580" tIns="34290" rIns="68580" bIns="34290" numCol="1" rtlCol="0" anchor="ctr" anchorCtr="0" compatLnSpc="1">
            <a:prstTxWarp prst="textNoShape">
              <a:avLst/>
            </a:prstTxWarp>
          </a:bodyPr>
          <a:lstStyle/>
          <a:p>
            <a:pPr algn="ctr"/>
            <a:r>
              <a:rPr lang="ja-JP" altLang="en-US" sz="1400" b="1">
                <a:solidFill>
                  <a:schemeClr val="bg1"/>
                </a:solidFill>
                <a:latin typeface="Yu Gothic" panose="020B0400000000000000" pitchFamily="34" charset="-128"/>
                <a:ea typeface="Yu Gothic" panose="020B0400000000000000" pitchFamily="34" charset="-128"/>
              </a:rPr>
              <a:t>法</a:t>
            </a:r>
            <a:r>
              <a:rPr lang="en-US" altLang="ja-JP" sz="1400" b="1" dirty="0">
                <a:solidFill>
                  <a:schemeClr val="bg1"/>
                </a:solidFill>
                <a:latin typeface="Yu Gothic" panose="020B0400000000000000" pitchFamily="34" charset="-128"/>
                <a:ea typeface="Yu Gothic" panose="020B0400000000000000" pitchFamily="34" charset="-128"/>
              </a:rPr>
              <a:t>7</a:t>
            </a:r>
            <a:r>
              <a:rPr lang="ja-JP" altLang="en-US" sz="1400" b="1">
                <a:solidFill>
                  <a:schemeClr val="bg1"/>
                </a:solidFill>
                <a:latin typeface="Yu Gothic" panose="020B0400000000000000" pitchFamily="34" charset="-128"/>
                <a:ea typeface="Yu Gothic" panose="020B0400000000000000" pitchFamily="34" charset="-128"/>
              </a:rPr>
              <a:t>条</a:t>
            </a:r>
            <a:endParaRPr lang="en-US" altLang="ja-JP" sz="1400" b="1" dirty="0">
              <a:solidFill>
                <a:schemeClr val="bg1"/>
              </a:solidFill>
              <a:latin typeface="Yu Gothic" panose="020B0400000000000000" pitchFamily="34" charset="-128"/>
              <a:ea typeface="Yu Gothic" panose="020B0400000000000000" pitchFamily="34" charset="-128"/>
            </a:endParaRPr>
          </a:p>
        </p:txBody>
      </p:sp>
      <p:sp>
        <p:nvSpPr>
          <p:cNvPr id="97" name="正方形/長方形 96">
            <a:extLst>
              <a:ext uri="{FF2B5EF4-FFF2-40B4-BE49-F238E27FC236}">
                <a16:creationId xmlns:a16="http://schemas.microsoft.com/office/drawing/2014/main" id="{030EADDB-3F5C-654A-A742-F5F34D500084}"/>
              </a:ext>
            </a:extLst>
          </p:cNvPr>
          <p:cNvSpPr/>
          <p:nvPr/>
        </p:nvSpPr>
        <p:spPr bwMode="auto">
          <a:xfrm>
            <a:off x="299862" y="5385494"/>
            <a:ext cx="6791412" cy="1075672"/>
          </a:xfrm>
          <a:prstGeom prst="rect">
            <a:avLst/>
          </a:prstGeom>
          <a:solidFill>
            <a:schemeClr val="bg1"/>
          </a:solidFill>
          <a:ln w="28575">
            <a:solidFill>
              <a:srgbClr val="EEBB02"/>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68580" tIns="34290" rIns="68580" bIns="34290" numCol="1" rtlCol="0" anchor="ctr" anchorCtr="0" compatLnSpc="1">
            <a:prstTxWarp prst="textNoShape">
              <a:avLst/>
            </a:prstTxWarp>
          </a:bodyPr>
          <a:lstStyle/>
          <a:p>
            <a:pPr algn="ctr"/>
            <a:r>
              <a:rPr lang="ja-JP" altLang="en-US" sz="1500">
                <a:solidFill>
                  <a:srgbClr val="EEBB02"/>
                </a:solidFill>
                <a:latin typeface="Yu Gothic" panose="020B0400000000000000" pitchFamily="34" charset="-128"/>
                <a:ea typeface="Yu Gothic" panose="020B0400000000000000" pitchFamily="34" charset="-128"/>
              </a:rPr>
              <a:t>申請不要</a:t>
            </a:r>
            <a:endParaRPr lang="ja-JP" altLang="en-US" sz="1500" dirty="0">
              <a:solidFill>
                <a:srgbClr val="EEBB02"/>
              </a:solidFill>
              <a:latin typeface="Yu Gothic" panose="020B0400000000000000" pitchFamily="34" charset="-128"/>
              <a:ea typeface="Yu Gothic" panose="020B0400000000000000" pitchFamily="34" charset="-128"/>
            </a:endParaRPr>
          </a:p>
        </p:txBody>
      </p:sp>
      <p:sp>
        <p:nvSpPr>
          <p:cNvPr id="107" name="正方形/長方形 106">
            <a:extLst>
              <a:ext uri="{FF2B5EF4-FFF2-40B4-BE49-F238E27FC236}">
                <a16:creationId xmlns:a16="http://schemas.microsoft.com/office/drawing/2014/main" id="{18FA7B6C-63DF-7A41-B5FD-4CD5164E9C3B}"/>
              </a:ext>
            </a:extLst>
          </p:cNvPr>
          <p:cNvSpPr/>
          <p:nvPr/>
        </p:nvSpPr>
        <p:spPr bwMode="auto">
          <a:xfrm>
            <a:off x="290142" y="4617053"/>
            <a:ext cx="1620000" cy="662786"/>
          </a:xfrm>
          <a:prstGeom prst="rect">
            <a:avLst/>
          </a:prstGeom>
          <a:solidFill>
            <a:srgbClr val="EEBB02"/>
          </a:solidFill>
          <a:ln>
            <a:solidFill>
              <a:srgbClr val="EEBB02"/>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54000" tIns="27000" rIns="135000" bIns="34290" numCol="1" rtlCol="0" anchor="ctr" anchorCtr="0" compatLnSpc="1">
            <a:prstTxWarp prst="textNoShape">
              <a:avLst/>
            </a:prstTxWarp>
          </a:bodyPr>
          <a:lstStyle/>
          <a:p>
            <a:pPr algn="ctr"/>
            <a:r>
              <a:rPr lang="ja-JP" altLang="en-US" sz="1200" b="1">
                <a:solidFill>
                  <a:schemeClr val="bg1"/>
                </a:solidFill>
                <a:latin typeface="Yu Gothic" panose="020B0400000000000000" pitchFamily="34" charset="-128"/>
                <a:ea typeface="Yu Gothic" panose="020B0400000000000000" pitchFamily="34" charset="-128"/>
              </a:rPr>
              <a:t>電子保存義務</a:t>
            </a:r>
            <a:br>
              <a:rPr lang="en-US" altLang="ja-JP" sz="1200" b="1" dirty="0">
                <a:solidFill>
                  <a:schemeClr val="bg1"/>
                </a:solidFill>
                <a:latin typeface="Yu Gothic" panose="020B0400000000000000" pitchFamily="34" charset="-128"/>
                <a:ea typeface="Yu Gothic" panose="020B0400000000000000" pitchFamily="34" charset="-128"/>
              </a:rPr>
            </a:br>
            <a:r>
              <a:rPr lang="ja-JP" altLang="en-US" sz="1200" b="1">
                <a:solidFill>
                  <a:schemeClr val="bg1"/>
                </a:solidFill>
                <a:latin typeface="Yu Gothic" panose="020B0400000000000000" pitchFamily="34" charset="-128"/>
                <a:ea typeface="Yu Gothic" panose="020B0400000000000000" pitchFamily="34" charset="-128"/>
              </a:rPr>
              <a:t>（書面保存不可）</a:t>
            </a:r>
            <a:endParaRPr lang="ja-JP" altLang="en-US" sz="1200" b="1" dirty="0">
              <a:solidFill>
                <a:schemeClr val="bg1"/>
              </a:solidFill>
              <a:latin typeface="Yu Gothic" panose="020B0400000000000000" pitchFamily="34" charset="-128"/>
              <a:ea typeface="Yu Gothic" panose="020B0400000000000000" pitchFamily="34" charset="-128"/>
            </a:endParaRPr>
          </a:p>
        </p:txBody>
      </p:sp>
      <p:sp>
        <p:nvSpPr>
          <p:cNvPr id="110" name="正方形/長方形 109">
            <a:extLst>
              <a:ext uri="{FF2B5EF4-FFF2-40B4-BE49-F238E27FC236}">
                <a16:creationId xmlns:a16="http://schemas.microsoft.com/office/drawing/2014/main" id="{B29C2294-169E-E24E-80A3-0938AE3A88DF}"/>
              </a:ext>
            </a:extLst>
          </p:cNvPr>
          <p:cNvSpPr/>
          <p:nvPr/>
        </p:nvSpPr>
        <p:spPr bwMode="auto">
          <a:xfrm>
            <a:off x="2019932" y="4617056"/>
            <a:ext cx="6791412" cy="299528"/>
          </a:xfrm>
          <a:prstGeom prst="rect">
            <a:avLst/>
          </a:prstGeom>
          <a:solidFill>
            <a:srgbClr val="EEBB02"/>
          </a:solid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135000" tIns="108000" rIns="135000" bIns="34290" numCol="1" rtlCol="0" anchor="ctr" anchorCtr="0" compatLnSpc="1">
            <a:prstTxWarp prst="textNoShape">
              <a:avLst/>
            </a:prstTxWarp>
          </a:bodyPr>
          <a:lstStyle/>
          <a:p>
            <a:pPr algn="ctr"/>
            <a:r>
              <a:rPr lang="ja-JP" altLang="en-US" sz="1200" b="1">
                <a:solidFill>
                  <a:schemeClr val="bg1"/>
                </a:solidFill>
                <a:latin typeface="Yu Gothic" panose="020B0400000000000000" pitchFamily="34" charset="-128"/>
                <a:ea typeface="Yu Gothic" panose="020B0400000000000000" pitchFamily="34" charset="-128"/>
              </a:rPr>
              <a:t>　　原則：書面保存</a:t>
            </a:r>
            <a:endParaRPr lang="ja-JP" altLang="en-US" sz="1200" b="1" dirty="0">
              <a:solidFill>
                <a:schemeClr val="bg1"/>
              </a:solidFill>
              <a:latin typeface="Yu Gothic" panose="020B0400000000000000" pitchFamily="34" charset="-128"/>
              <a:ea typeface="Yu Gothic" panose="020B0400000000000000" pitchFamily="34" charset="-128"/>
            </a:endParaRPr>
          </a:p>
        </p:txBody>
      </p:sp>
      <p:sp>
        <p:nvSpPr>
          <p:cNvPr id="113" name="タイトル 5">
            <a:extLst>
              <a:ext uri="{FF2B5EF4-FFF2-40B4-BE49-F238E27FC236}">
                <a16:creationId xmlns:a16="http://schemas.microsoft.com/office/drawing/2014/main" id="{7182BC48-AD5B-184D-97C0-6EADD0581F22}"/>
              </a:ext>
            </a:extLst>
          </p:cNvPr>
          <p:cNvSpPr txBox="1">
            <a:spLocks/>
          </p:cNvSpPr>
          <p:nvPr/>
        </p:nvSpPr>
        <p:spPr>
          <a:xfrm>
            <a:off x="3679848" y="3055951"/>
            <a:ext cx="1925129" cy="1075673"/>
          </a:xfrm>
          <a:prstGeom prst="rect">
            <a:avLst/>
          </a:prstGeom>
        </p:spPr>
        <p:txBody>
          <a:bodyPr/>
          <a:lstStyle>
            <a:lvl1pPr algn="l" rtl="0" eaLnBrk="0" fontAlgn="base" hangingPunct="0">
              <a:spcBef>
                <a:spcPct val="0"/>
              </a:spcBef>
              <a:spcAft>
                <a:spcPct val="0"/>
              </a:spcAft>
              <a:defRPr kumimoji="1" sz="2400" b="1">
                <a:solidFill>
                  <a:srgbClr val="001E60"/>
                </a:solidFill>
                <a:latin typeface="Yu Gothic" panose="020B0400000000000000" pitchFamily="34" charset="-128"/>
                <a:ea typeface="Yu Gothic" panose="020B0400000000000000" pitchFamily="34" charset="-128"/>
                <a:cs typeface="メイリオ" panose="020B0604030504040204" pitchFamily="50" charset="-128"/>
              </a:defRPr>
            </a:lvl1pPr>
            <a:lvl2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2pPr>
            <a:lvl3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3pPr>
            <a:lvl4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4pPr>
            <a:lvl5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5pPr>
            <a:lvl6pPr marL="457189" algn="l" rtl="0" fontAlgn="base">
              <a:spcBef>
                <a:spcPct val="0"/>
              </a:spcBef>
              <a:spcAft>
                <a:spcPct val="0"/>
              </a:spcAft>
              <a:defRPr kumimoji="1" sz="2400">
                <a:solidFill>
                  <a:schemeClr val="tx1"/>
                </a:solidFill>
                <a:latin typeface="Times New Roman" pitchFamily="18" charset="0"/>
                <a:ea typeface="ＭＳ Ｐゴシック" pitchFamily="50" charset="-128"/>
              </a:defRPr>
            </a:lvl6pPr>
            <a:lvl7pPr marL="914377" algn="l" rtl="0" fontAlgn="base">
              <a:spcBef>
                <a:spcPct val="0"/>
              </a:spcBef>
              <a:spcAft>
                <a:spcPct val="0"/>
              </a:spcAft>
              <a:defRPr kumimoji="1" sz="2400">
                <a:solidFill>
                  <a:schemeClr val="tx1"/>
                </a:solidFill>
                <a:latin typeface="Times New Roman" pitchFamily="18" charset="0"/>
                <a:ea typeface="ＭＳ Ｐゴシック" pitchFamily="50" charset="-128"/>
              </a:defRPr>
            </a:lvl7pPr>
            <a:lvl8pPr marL="1371566" algn="l" rtl="0" fontAlgn="base">
              <a:spcBef>
                <a:spcPct val="0"/>
              </a:spcBef>
              <a:spcAft>
                <a:spcPct val="0"/>
              </a:spcAft>
              <a:defRPr kumimoji="1" sz="2400">
                <a:solidFill>
                  <a:schemeClr val="tx1"/>
                </a:solidFill>
                <a:latin typeface="Times New Roman" pitchFamily="18" charset="0"/>
                <a:ea typeface="ＭＳ Ｐゴシック" pitchFamily="50" charset="-128"/>
              </a:defRPr>
            </a:lvl8pPr>
            <a:lvl9pPr marL="1828754" algn="l" rtl="0" fontAlgn="base">
              <a:spcBef>
                <a:spcPct val="0"/>
              </a:spcBef>
              <a:spcAft>
                <a:spcPct val="0"/>
              </a:spcAft>
              <a:defRPr kumimoji="1" sz="2400">
                <a:solidFill>
                  <a:schemeClr val="tx1"/>
                </a:solidFill>
                <a:latin typeface="Times New Roman" pitchFamily="18" charset="0"/>
                <a:ea typeface="ＭＳ Ｐゴシック" pitchFamily="50" charset="-128"/>
              </a:defRPr>
            </a:lvl9pPr>
          </a:lstStyle>
          <a:p>
            <a:r>
              <a:rPr lang="ja-JP" altLang="en-US" sz="1050" kern="0"/>
              <a:t>自己が発行した書類（控）</a:t>
            </a:r>
            <a:endParaRPr lang="en-US" altLang="ja-JP" sz="1050" kern="0" dirty="0"/>
          </a:p>
          <a:p>
            <a:r>
              <a:rPr lang="ja-JP" altLang="en-US" sz="1350" b="0" kern="0"/>
              <a:t>請求書</a:t>
            </a:r>
            <a:endParaRPr lang="en-US" altLang="ja-JP" sz="1350" b="0" kern="0" dirty="0"/>
          </a:p>
          <a:p>
            <a:r>
              <a:rPr lang="ja-JP" altLang="en-US" sz="1350" b="0" kern="0"/>
              <a:t>領収書</a:t>
            </a:r>
            <a:endParaRPr lang="en-US" altLang="ja-JP" sz="1350" b="0" kern="0" dirty="0"/>
          </a:p>
          <a:p>
            <a:r>
              <a:rPr lang="ja-JP" altLang="en-US" sz="1350" b="0" kern="0"/>
              <a:t>契約書</a:t>
            </a:r>
            <a:endParaRPr lang="en-US" altLang="ja-JP" sz="1350" b="0" kern="0" dirty="0"/>
          </a:p>
          <a:p>
            <a:r>
              <a:rPr lang="ja-JP" altLang="en-US" sz="1350" b="0" kern="0"/>
              <a:t>：</a:t>
            </a:r>
            <a:endParaRPr lang="en-US" altLang="ja-JP" sz="1350" b="0" kern="0" dirty="0"/>
          </a:p>
        </p:txBody>
      </p:sp>
      <p:sp>
        <p:nvSpPr>
          <p:cNvPr id="115" name="タイトル 5">
            <a:extLst>
              <a:ext uri="{FF2B5EF4-FFF2-40B4-BE49-F238E27FC236}">
                <a16:creationId xmlns:a16="http://schemas.microsoft.com/office/drawing/2014/main" id="{0E35683F-99A2-F34E-853C-E8389E570934}"/>
              </a:ext>
            </a:extLst>
          </p:cNvPr>
          <p:cNvSpPr txBox="1">
            <a:spLocks/>
          </p:cNvSpPr>
          <p:nvPr/>
        </p:nvSpPr>
        <p:spPr>
          <a:xfrm>
            <a:off x="281408" y="3055951"/>
            <a:ext cx="1925129" cy="1075673"/>
          </a:xfrm>
          <a:prstGeom prst="rect">
            <a:avLst/>
          </a:prstGeom>
        </p:spPr>
        <p:txBody>
          <a:bodyPr/>
          <a:lstStyle>
            <a:lvl1pPr algn="l" rtl="0" eaLnBrk="0" fontAlgn="base" hangingPunct="0">
              <a:spcBef>
                <a:spcPct val="0"/>
              </a:spcBef>
              <a:spcAft>
                <a:spcPct val="0"/>
              </a:spcAft>
              <a:defRPr kumimoji="1" sz="2400" b="1">
                <a:solidFill>
                  <a:srgbClr val="001E60"/>
                </a:solidFill>
                <a:latin typeface="Yu Gothic" panose="020B0400000000000000" pitchFamily="34" charset="-128"/>
                <a:ea typeface="Yu Gothic" panose="020B0400000000000000" pitchFamily="34" charset="-128"/>
                <a:cs typeface="メイリオ" panose="020B0604030504040204" pitchFamily="50" charset="-128"/>
              </a:defRPr>
            </a:lvl1pPr>
            <a:lvl2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2pPr>
            <a:lvl3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3pPr>
            <a:lvl4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4pPr>
            <a:lvl5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5pPr>
            <a:lvl6pPr marL="457189" algn="l" rtl="0" fontAlgn="base">
              <a:spcBef>
                <a:spcPct val="0"/>
              </a:spcBef>
              <a:spcAft>
                <a:spcPct val="0"/>
              </a:spcAft>
              <a:defRPr kumimoji="1" sz="2400">
                <a:solidFill>
                  <a:schemeClr val="tx1"/>
                </a:solidFill>
                <a:latin typeface="Times New Roman" pitchFamily="18" charset="0"/>
                <a:ea typeface="ＭＳ Ｐゴシック" pitchFamily="50" charset="-128"/>
              </a:defRPr>
            </a:lvl6pPr>
            <a:lvl7pPr marL="914377" algn="l" rtl="0" fontAlgn="base">
              <a:spcBef>
                <a:spcPct val="0"/>
              </a:spcBef>
              <a:spcAft>
                <a:spcPct val="0"/>
              </a:spcAft>
              <a:defRPr kumimoji="1" sz="2400">
                <a:solidFill>
                  <a:schemeClr val="tx1"/>
                </a:solidFill>
                <a:latin typeface="Times New Roman" pitchFamily="18" charset="0"/>
                <a:ea typeface="ＭＳ Ｐゴシック" pitchFamily="50" charset="-128"/>
              </a:defRPr>
            </a:lvl7pPr>
            <a:lvl8pPr marL="1371566" algn="l" rtl="0" fontAlgn="base">
              <a:spcBef>
                <a:spcPct val="0"/>
              </a:spcBef>
              <a:spcAft>
                <a:spcPct val="0"/>
              </a:spcAft>
              <a:defRPr kumimoji="1" sz="2400">
                <a:solidFill>
                  <a:schemeClr val="tx1"/>
                </a:solidFill>
                <a:latin typeface="Times New Roman" pitchFamily="18" charset="0"/>
                <a:ea typeface="ＭＳ Ｐゴシック" pitchFamily="50" charset="-128"/>
              </a:defRPr>
            </a:lvl8pPr>
            <a:lvl9pPr marL="1828754" algn="l" rtl="0" fontAlgn="base">
              <a:spcBef>
                <a:spcPct val="0"/>
              </a:spcBef>
              <a:spcAft>
                <a:spcPct val="0"/>
              </a:spcAft>
              <a:defRPr kumimoji="1" sz="2400">
                <a:solidFill>
                  <a:schemeClr val="tx1"/>
                </a:solidFill>
                <a:latin typeface="Times New Roman" pitchFamily="18" charset="0"/>
                <a:ea typeface="ＭＳ Ｐゴシック" pitchFamily="50" charset="-128"/>
              </a:defRPr>
            </a:lvl9pPr>
          </a:lstStyle>
          <a:p>
            <a:r>
              <a:rPr lang="ja-JP" altLang="en-US" sz="1050" kern="0"/>
              <a:t>電子的に授受された書類</a:t>
            </a:r>
            <a:endParaRPr lang="en-US" altLang="ja-JP" sz="1050" kern="0" dirty="0"/>
          </a:p>
          <a:p>
            <a:r>
              <a:rPr lang="ja-JP" altLang="en-US" sz="1350" b="0" kern="0"/>
              <a:t>請求書</a:t>
            </a:r>
            <a:endParaRPr lang="en-US" altLang="ja-JP" sz="1350" b="0" kern="0" dirty="0"/>
          </a:p>
          <a:p>
            <a:r>
              <a:rPr lang="ja-JP" altLang="en-US" sz="1350" b="0" kern="0"/>
              <a:t>領収書</a:t>
            </a:r>
            <a:endParaRPr lang="en-US" altLang="ja-JP" sz="1350" b="0" kern="0" dirty="0"/>
          </a:p>
          <a:p>
            <a:r>
              <a:rPr lang="ja-JP" altLang="en-US" sz="1350" b="0" kern="0"/>
              <a:t>契約書</a:t>
            </a:r>
            <a:endParaRPr lang="en-US" altLang="ja-JP" sz="1350" b="0" kern="0" dirty="0"/>
          </a:p>
          <a:p>
            <a:r>
              <a:rPr lang="ja-JP" altLang="en-US" sz="1350" b="0" kern="0"/>
              <a:t>：</a:t>
            </a:r>
            <a:endParaRPr lang="en-US" altLang="ja-JP" sz="1350" b="0" kern="0" dirty="0"/>
          </a:p>
        </p:txBody>
      </p:sp>
      <p:sp>
        <p:nvSpPr>
          <p:cNvPr id="68" name="正方形/長方形 67">
            <a:extLst>
              <a:ext uri="{FF2B5EF4-FFF2-40B4-BE49-F238E27FC236}">
                <a16:creationId xmlns:a16="http://schemas.microsoft.com/office/drawing/2014/main" id="{FCAB162A-C90D-DF4C-84A3-1C33EA771C29}"/>
              </a:ext>
            </a:extLst>
          </p:cNvPr>
          <p:cNvSpPr/>
          <p:nvPr/>
        </p:nvSpPr>
        <p:spPr bwMode="auto">
          <a:xfrm>
            <a:off x="5476160" y="2051228"/>
            <a:ext cx="1620000" cy="943250"/>
          </a:xfrm>
          <a:prstGeom prst="rect">
            <a:avLst/>
          </a:prstGeom>
          <a:solidFill>
            <a:srgbClr val="001E60"/>
          </a:solidFill>
          <a:ln>
            <a:solidFill>
              <a:srgbClr val="001E60"/>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68580" tIns="34290" rIns="68580" bIns="34290" numCol="1" rtlCol="0" anchor="ctr" anchorCtr="0" compatLnSpc="1">
            <a:prstTxWarp prst="textNoShape">
              <a:avLst/>
            </a:prstTxWarp>
          </a:bodyPr>
          <a:lstStyle/>
          <a:p>
            <a:pPr algn="ctr"/>
            <a:r>
              <a:rPr lang="ja-JP" altLang="en-US" sz="1500">
                <a:solidFill>
                  <a:schemeClr val="bg1"/>
                </a:solidFill>
                <a:latin typeface="Yu Gothic" panose="020B0400000000000000" pitchFamily="34" charset="-128"/>
                <a:ea typeface="Yu Gothic" panose="020B0400000000000000" pitchFamily="34" charset="-128"/>
              </a:rPr>
              <a:t>決算関係</a:t>
            </a:r>
            <a:endParaRPr lang="ja-JP" altLang="en-US" sz="1500" dirty="0">
              <a:solidFill>
                <a:schemeClr val="bg1"/>
              </a:solidFill>
              <a:latin typeface="Yu Gothic" panose="020B0400000000000000" pitchFamily="34" charset="-128"/>
              <a:ea typeface="Yu Gothic" panose="020B0400000000000000" pitchFamily="34" charset="-128"/>
            </a:endParaRPr>
          </a:p>
        </p:txBody>
      </p:sp>
      <p:sp>
        <p:nvSpPr>
          <p:cNvPr id="112" name="タイトル 5">
            <a:extLst>
              <a:ext uri="{FF2B5EF4-FFF2-40B4-BE49-F238E27FC236}">
                <a16:creationId xmlns:a16="http://schemas.microsoft.com/office/drawing/2014/main" id="{EE5507DB-D257-F443-8E23-36933B907150}"/>
              </a:ext>
            </a:extLst>
          </p:cNvPr>
          <p:cNvSpPr txBox="1">
            <a:spLocks/>
          </p:cNvSpPr>
          <p:nvPr/>
        </p:nvSpPr>
        <p:spPr>
          <a:xfrm>
            <a:off x="5433241" y="3055951"/>
            <a:ext cx="1629948" cy="1075673"/>
          </a:xfrm>
          <a:prstGeom prst="rect">
            <a:avLst/>
          </a:prstGeom>
        </p:spPr>
        <p:txBody>
          <a:bodyPr/>
          <a:lstStyle>
            <a:lvl1pPr algn="l" rtl="0" eaLnBrk="0" fontAlgn="base" hangingPunct="0">
              <a:spcBef>
                <a:spcPct val="0"/>
              </a:spcBef>
              <a:spcAft>
                <a:spcPct val="0"/>
              </a:spcAft>
              <a:defRPr kumimoji="1" sz="2400" b="1">
                <a:solidFill>
                  <a:srgbClr val="001E60"/>
                </a:solidFill>
                <a:latin typeface="Yu Gothic" panose="020B0400000000000000" pitchFamily="34" charset="-128"/>
                <a:ea typeface="Yu Gothic" panose="020B0400000000000000" pitchFamily="34" charset="-128"/>
                <a:cs typeface="メイリオ" panose="020B0604030504040204" pitchFamily="50" charset="-128"/>
              </a:defRPr>
            </a:lvl1pPr>
            <a:lvl2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2pPr>
            <a:lvl3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3pPr>
            <a:lvl4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4pPr>
            <a:lvl5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5pPr>
            <a:lvl6pPr marL="457189" algn="l" rtl="0" fontAlgn="base">
              <a:spcBef>
                <a:spcPct val="0"/>
              </a:spcBef>
              <a:spcAft>
                <a:spcPct val="0"/>
              </a:spcAft>
              <a:defRPr kumimoji="1" sz="2400">
                <a:solidFill>
                  <a:schemeClr val="tx1"/>
                </a:solidFill>
                <a:latin typeface="Times New Roman" pitchFamily="18" charset="0"/>
                <a:ea typeface="ＭＳ Ｐゴシック" pitchFamily="50" charset="-128"/>
              </a:defRPr>
            </a:lvl6pPr>
            <a:lvl7pPr marL="914377" algn="l" rtl="0" fontAlgn="base">
              <a:spcBef>
                <a:spcPct val="0"/>
              </a:spcBef>
              <a:spcAft>
                <a:spcPct val="0"/>
              </a:spcAft>
              <a:defRPr kumimoji="1" sz="2400">
                <a:solidFill>
                  <a:schemeClr val="tx1"/>
                </a:solidFill>
                <a:latin typeface="Times New Roman" pitchFamily="18" charset="0"/>
                <a:ea typeface="ＭＳ Ｐゴシック" pitchFamily="50" charset="-128"/>
              </a:defRPr>
            </a:lvl7pPr>
            <a:lvl8pPr marL="1371566" algn="l" rtl="0" fontAlgn="base">
              <a:spcBef>
                <a:spcPct val="0"/>
              </a:spcBef>
              <a:spcAft>
                <a:spcPct val="0"/>
              </a:spcAft>
              <a:defRPr kumimoji="1" sz="2400">
                <a:solidFill>
                  <a:schemeClr val="tx1"/>
                </a:solidFill>
                <a:latin typeface="Times New Roman" pitchFamily="18" charset="0"/>
                <a:ea typeface="ＭＳ Ｐゴシック" pitchFamily="50" charset="-128"/>
              </a:defRPr>
            </a:lvl8pPr>
            <a:lvl9pPr marL="1828754" algn="l" rtl="0" fontAlgn="base">
              <a:spcBef>
                <a:spcPct val="0"/>
              </a:spcBef>
              <a:spcAft>
                <a:spcPct val="0"/>
              </a:spcAft>
              <a:defRPr kumimoji="1" sz="2400">
                <a:solidFill>
                  <a:schemeClr val="tx1"/>
                </a:solidFill>
                <a:latin typeface="Times New Roman" pitchFamily="18" charset="0"/>
                <a:ea typeface="ＭＳ Ｐゴシック" pitchFamily="50" charset="-128"/>
              </a:defRPr>
            </a:lvl9pPr>
          </a:lstStyle>
          <a:p>
            <a:r>
              <a:rPr lang="ja-JP" altLang="en-US" sz="1350" b="0" kern="0"/>
              <a:t>貸借対照表</a:t>
            </a:r>
            <a:endParaRPr lang="en-US" altLang="ja-JP" sz="1350" b="0" kern="0" dirty="0"/>
          </a:p>
          <a:p>
            <a:r>
              <a:rPr lang="ja-JP" altLang="en-US" sz="1350" b="0" kern="0"/>
              <a:t>損益計算書</a:t>
            </a:r>
          </a:p>
          <a:p>
            <a:r>
              <a:rPr lang="ja-JP" altLang="en-US" sz="1350" b="0" kern="0"/>
              <a:t>棚卸表</a:t>
            </a:r>
          </a:p>
          <a:p>
            <a:r>
              <a:rPr lang="ja-JP" altLang="en-US" sz="1350" b="0" kern="0"/>
              <a:t>：</a:t>
            </a:r>
            <a:endParaRPr lang="en-US" altLang="ja-JP" sz="1350" b="0" kern="0" dirty="0"/>
          </a:p>
        </p:txBody>
      </p:sp>
      <p:grpSp>
        <p:nvGrpSpPr>
          <p:cNvPr id="124" name="Google Shape;11186;p77">
            <a:extLst>
              <a:ext uri="{FF2B5EF4-FFF2-40B4-BE49-F238E27FC236}">
                <a16:creationId xmlns:a16="http://schemas.microsoft.com/office/drawing/2014/main" id="{71D65D26-AC66-B940-9863-3E02DE295DE0}"/>
              </a:ext>
            </a:extLst>
          </p:cNvPr>
          <p:cNvGrpSpPr/>
          <p:nvPr/>
        </p:nvGrpSpPr>
        <p:grpSpPr>
          <a:xfrm>
            <a:off x="6479450" y="3456014"/>
            <a:ext cx="520268" cy="584901"/>
            <a:chOff x="3567553" y="1499912"/>
            <a:chExt cx="320022" cy="359778"/>
          </a:xfrm>
        </p:grpSpPr>
        <p:sp>
          <p:nvSpPr>
            <p:cNvPr id="125" name="Google Shape;11187;p77">
              <a:extLst>
                <a:ext uri="{FF2B5EF4-FFF2-40B4-BE49-F238E27FC236}">
                  <a16:creationId xmlns:a16="http://schemas.microsoft.com/office/drawing/2014/main" id="{20D18C3F-994F-5248-99EB-31B83ACB32EE}"/>
                </a:ext>
              </a:extLst>
            </p:cNvPr>
            <p:cNvSpPr/>
            <p:nvPr/>
          </p:nvSpPr>
          <p:spPr>
            <a:xfrm>
              <a:off x="3567553" y="1502933"/>
              <a:ext cx="263218" cy="356757"/>
            </a:xfrm>
            <a:custGeom>
              <a:avLst/>
              <a:gdLst/>
              <a:ahLst/>
              <a:cxnLst/>
              <a:rect l="l" t="t" r="r" b="b"/>
              <a:pathLst>
                <a:path w="8276" h="11217" extrusionOk="0">
                  <a:moveTo>
                    <a:pt x="1738" y="0"/>
                  </a:moveTo>
                  <a:cubicBezTo>
                    <a:pt x="1718" y="0"/>
                    <a:pt x="1698" y="4"/>
                    <a:pt x="1679" y="12"/>
                  </a:cubicBezTo>
                  <a:cubicBezTo>
                    <a:pt x="1227" y="179"/>
                    <a:pt x="905" y="632"/>
                    <a:pt x="905" y="1120"/>
                  </a:cubicBezTo>
                  <a:lnTo>
                    <a:pt x="905" y="8275"/>
                  </a:lnTo>
                  <a:lnTo>
                    <a:pt x="167" y="8275"/>
                  </a:lnTo>
                  <a:cubicBezTo>
                    <a:pt x="72" y="8275"/>
                    <a:pt x="1" y="8359"/>
                    <a:pt x="1" y="8442"/>
                  </a:cubicBezTo>
                  <a:lnTo>
                    <a:pt x="1" y="10145"/>
                  </a:lnTo>
                  <a:cubicBezTo>
                    <a:pt x="1" y="10716"/>
                    <a:pt x="477" y="11216"/>
                    <a:pt x="1072" y="11216"/>
                  </a:cubicBezTo>
                  <a:lnTo>
                    <a:pt x="7156" y="11216"/>
                  </a:lnTo>
                  <a:cubicBezTo>
                    <a:pt x="7775" y="11216"/>
                    <a:pt x="8275" y="10716"/>
                    <a:pt x="8275" y="10097"/>
                  </a:cubicBezTo>
                  <a:lnTo>
                    <a:pt x="8275" y="4930"/>
                  </a:lnTo>
                  <a:cubicBezTo>
                    <a:pt x="8252" y="4835"/>
                    <a:pt x="8168" y="4751"/>
                    <a:pt x="8073" y="4751"/>
                  </a:cubicBezTo>
                  <a:cubicBezTo>
                    <a:pt x="7978" y="4751"/>
                    <a:pt x="7906" y="4835"/>
                    <a:pt x="7906" y="4918"/>
                  </a:cubicBezTo>
                  <a:lnTo>
                    <a:pt x="7906" y="10085"/>
                  </a:lnTo>
                  <a:cubicBezTo>
                    <a:pt x="7906" y="10514"/>
                    <a:pt x="7561" y="10859"/>
                    <a:pt x="7132" y="10859"/>
                  </a:cubicBezTo>
                  <a:lnTo>
                    <a:pt x="7061" y="10859"/>
                  </a:lnTo>
                  <a:cubicBezTo>
                    <a:pt x="6680" y="10811"/>
                    <a:pt x="6406" y="10502"/>
                    <a:pt x="6406" y="10133"/>
                  </a:cubicBezTo>
                  <a:lnTo>
                    <a:pt x="6406" y="9609"/>
                  </a:lnTo>
                  <a:cubicBezTo>
                    <a:pt x="6406" y="9514"/>
                    <a:pt x="6323" y="9442"/>
                    <a:pt x="6239" y="9442"/>
                  </a:cubicBezTo>
                  <a:cubicBezTo>
                    <a:pt x="6144" y="9442"/>
                    <a:pt x="6073" y="9514"/>
                    <a:pt x="6073" y="9609"/>
                  </a:cubicBezTo>
                  <a:lnTo>
                    <a:pt x="6073" y="10133"/>
                  </a:lnTo>
                  <a:cubicBezTo>
                    <a:pt x="6073" y="10407"/>
                    <a:pt x="6180" y="10680"/>
                    <a:pt x="6370" y="10871"/>
                  </a:cubicBezTo>
                  <a:cubicBezTo>
                    <a:pt x="3459" y="10871"/>
                    <a:pt x="2120" y="10874"/>
                    <a:pt x="1492" y="10874"/>
                  </a:cubicBezTo>
                  <a:cubicBezTo>
                    <a:pt x="864" y="10874"/>
                    <a:pt x="947" y="10871"/>
                    <a:pt x="882" y="10859"/>
                  </a:cubicBezTo>
                  <a:cubicBezTo>
                    <a:pt x="548" y="10788"/>
                    <a:pt x="298" y="10490"/>
                    <a:pt x="298" y="10145"/>
                  </a:cubicBezTo>
                  <a:lnTo>
                    <a:pt x="298" y="8609"/>
                  </a:lnTo>
                  <a:lnTo>
                    <a:pt x="6073" y="8609"/>
                  </a:lnTo>
                  <a:lnTo>
                    <a:pt x="6073" y="8954"/>
                  </a:lnTo>
                  <a:cubicBezTo>
                    <a:pt x="6073" y="9037"/>
                    <a:pt x="6144" y="9121"/>
                    <a:pt x="6239" y="9121"/>
                  </a:cubicBezTo>
                  <a:cubicBezTo>
                    <a:pt x="6323" y="9121"/>
                    <a:pt x="6406" y="9037"/>
                    <a:pt x="6406" y="8954"/>
                  </a:cubicBezTo>
                  <a:lnTo>
                    <a:pt x="6406" y="8442"/>
                  </a:lnTo>
                  <a:cubicBezTo>
                    <a:pt x="6406" y="8359"/>
                    <a:pt x="6323" y="8275"/>
                    <a:pt x="6239" y="8275"/>
                  </a:cubicBezTo>
                  <a:lnTo>
                    <a:pt x="1227" y="8275"/>
                  </a:lnTo>
                  <a:lnTo>
                    <a:pt x="1227" y="1120"/>
                  </a:lnTo>
                  <a:cubicBezTo>
                    <a:pt x="1227" y="763"/>
                    <a:pt x="1441" y="441"/>
                    <a:pt x="1786" y="322"/>
                  </a:cubicBezTo>
                  <a:cubicBezTo>
                    <a:pt x="1882" y="286"/>
                    <a:pt x="1917" y="179"/>
                    <a:pt x="1894" y="108"/>
                  </a:cubicBezTo>
                  <a:cubicBezTo>
                    <a:pt x="1866" y="44"/>
                    <a:pt x="1803" y="0"/>
                    <a:pt x="1738" y="0"/>
                  </a:cubicBezTo>
                  <a:close/>
                </a:path>
              </a:pathLst>
            </a:custGeom>
            <a:solidFill>
              <a:srgbClr val="657E93"/>
            </a:solidFill>
            <a:ln>
              <a:noFill/>
            </a:ln>
          </p:spPr>
          <p:txBody>
            <a:bodyPr spcFirstLastPara="1" wrap="square" lIns="68569" tIns="68569" rIns="68569" bIns="68569" anchor="ctr" anchorCtr="0">
              <a:noAutofit/>
            </a:bodyPr>
            <a:lstStyle/>
            <a:p>
              <a:endParaRPr sz="1350"/>
            </a:p>
          </p:txBody>
        </p:sp>
        <p:sp>
          <p:nvSpPr>
            <p:cNvPr id="126" name="Google Shape;11188;p77">
              <a:extLst>
                <a:ext uri="{FF2B5EF4-FFF2-40B4-BE49-F238E27FC236}">
                  <a16:creationId xmlns:a16="http://schemas.microsoft.com/office/drawing/2014/main" id="{29F1E036-55BC-E14B-BFF3-A94935CBC3B9}"/>
                </a:ext>
              </a:extLst>
            </p:cNvPr>
            <p:cNvSpPr/>
            <p:nvPr/>
          </p:nvSpPr>
          <p:spPr>
            <a:xfrm>
              <a:off x="3638001" y="1499912"/>
              <a:ext cx="249574" cy="142773"/>
            </a:xfrm>
            <a:custGeom>
              <a:avLst/>
              <a:gdLst/>
              <a:ahLst/>
              <a:cxnLst/>
              <a:rect l="l" t="t" r="r" b="b"/>
              <a:pathLst>
                <a:path w="7847" h="4489" extrusionOk="0">
                  <a:moveTo>
                    <a:pt x="6787" y="322"/>
                  </a:moveTo>
                  <a:cubicBezTo>
                    <a:pt x="7191" y="322"/>
                    <a:pt x="7537" y="655"/>
                    <a:pt x="7537" y="1072"/>
                  </a:cubicBezTo>
                  <a:lnTo>
                    <a:pt x="7525" y="2608"/>
                  </a:lnTo>
                  <a:lnTo>
                    <a:pt x="6037" y="2608"/>
                  </a:lnTo>
                  <a:lnTo>
                    <a:pt x="6037" y="1417"/>
                  </a:lnTo>
                  <a:lnTo>
                    <a:pt x="6037" y="1072"/>
                  </a:lnTo>
                  <a:cubicBezTo>
                    <a:pt x="6037" y="643"/>
                    <a:pt x="6370" y="322"/>
                    <a:pt x="6775" y="322"/>
                  </a:cubicBezTo>
                  <a:close/>
                  <a:moveTo>
                    <a:pt x="167" y="0"/>
                  </a:moveTo>
                  <a:cubicBezTo>
                    <a:pt x="83" y="0"/>
                    <a:pt x="0" y="72"/>
                    <a:pt x="0" y="167"/>
                  </a:cubicBezTo>
                  <a:cubicBezTo>
                    <a:pt x="0" y="250"/>
                    <a:pt x="83" y="322"/>
                    <a:pt x="167" y="322"/>
                  </a:cubicBezTo>
                  <a:lnTo>
                    <a:pt x="5989" y="322"/>
                  </a:lnTo>
                  <a:cubicBezTo>
                    <a:pt x="5894" y="417"/>
                    <a:pt x="5810" y="548"/>
                    <a:pt x="5763" y="667"/>
                  </a:cubicBezTo>
                  <a:cubicBezTo>
                    <a:pt x="5715" y="798"/>
                    <a:pt x="5691" y="917"/>
                    <a:pt x="5691" y="1060"/>
                  </a:cubicBezTo>
                  <a:lnTo>
                    <a:pt x="5691" y="1393"/>
                  </a:lnTo>
                  <a:lnTo>
                    <a:pt x="5691" y="4334"/>
                  </a:lnTo>
                  <a:cubicBezTo>
                    <a:pt x="5691" y="4418"/>
                    <a:pt x="5763" y="4489"/>
                    <a:pt x="5858" y="4489"/>
                  </a:cubicBezTo>
                  <a:cubicBezTo>
                    <a:pt x="5941" y="4489"/>
                    <a:pt x="6013" y="4418"/>
                    <a:pt x="6013" y="4334"/>
                  </a:cubicBezTo>
                  <a:lnTo>
                    <a:pt x="6013" y="2929"/>
                  </a:lnTo>
                  <a:lnTo>
                    <a:pt x="7668" y="2929"/>
                  </a:lnTo>
                  <a:cubicBezTo>
                    <a:pt x="7763" y="2929"/>
                    <a:pt x="7834" y="2858"/>
                    <a:pt x="7834" y="2763"/>
                  </a:cubicBezTo>
                  <a:lnTo>
                    <a:pt x="7834" y="1072"/>
                  </a:lnTo>
                  <a:cubicBezTo>
                    <a:pt x="7846" y="488"/>
                    <a:pt x="7370" y="0"/>
                    <a:pt x="6775" y="0"/>
                  </a:cubicBezTo>
                  <a:close/>
                </a:path>
              </a:pathLst>
            </a:custGeom>
            <a:solidFill>
              <a:srgbClr val="657E93"/>
            </a:solidFill>
            <a:ln>
              <a:noFill/>
            </a:ln>
          </p:spPr>
          <p:txBody>
            <a:bodyPr spcFirstLastPara="1" wrap="square" lIns="68569" tIns="68569" rIns="68569" bIns="68569" anchor="ctr" anchorCtr="0">
              <a:noAutofit/>
            </a:bodyPr>
            <a:lstStyle/>
            <a:p>
              <a:endParaRPr sz="1350"/>
            </a:p>
          </p:txBody>
        </p:sp>
        <p:sp>
          <p:nvSpPr>
            <p:cNvPr id="127" name="Google Shape;11189;p77">
              <a:extLst>
                <a:ext uri="{FF2B5EF4-FFF2-40B4-BE49-F238E27FC236}">
                  <a16:creationId xmlns:a16="http://schemas.microsoft.com/office/drawing/2014/main" id="{A6276DD0-1EA7-EC4F-9264-7CF257151279}"/>
                </a:ext>
              </a:extLst>
            </p:cNvPr>
            <p:cNvSpPr/>
            <p:nvPr/>
          </p:nvSpPr>
          <p:spPr>
            <a:xfrm>
              <a:off x="3641786" y="1594563"/>
              <a:ext cx="141659" cy="10273"/>
            </a:xfrm>
            <a:custGeom>
              <a:avLst/>
              <a:gdLst/>
              <a:ahLst/>
              <a:cxnLst/>
              <a:rect l="l" t="t" r="r" b="b"/>
              <a:pathLst>
                <a:path w="4454" h="323" extrusionOk="0">
                  <a:moveTo>
                    <a:pt x="167" y="1"/>
                  </a:moveTo>
                  <a:cubicBezTo>
                    <a:pt x="72" y="1"/>
                    <a:pt x="0" y="72"/>
                    <a:pt x="0" y="168"/>
                  </a:cubicBezTo>
                  <a:cubicBezTo>
                    <a:pt x="0" y="251"/>
                    <a:pt x="72" y="322"/>
                    <a:pt x="167" y="322"/>
                  </a:cubicBezTo>
                  <a:lnTo>
                    <a:pt x="4286" y="322"/>
                  </a:lnTo>
                  <a:cubicBezTo>
                    <a:pt x="4382" y="322"/>
                    <a:pt x="4453" y="251"/>
                    <a:pt x="4453" y="168"/>
                  </a:cubicBezTo>
                  <a:cubicBezTo>
                    <a:pt x="4453" y="72"/>
                    <a:pt x="4382" y="1"/>
                    <a:pt x="4286" y="1"/>
                  </a:cubicBezTo>
                  <a:close/>
                </a:path>
              </a:pathLst>
            </a:custGeom>
            <a:solidFill>
              <a:srgbClr val="657E93"/>
            </a:solidFill>
            <a:ln>
              <a:noFill/>
            </a:ln>
          </p:spPr>
          <p:txBody>
            <a:bodyPr spcFirstLastPara="1" wrap="square" lIns="68569" tIns="68569" rIns="68569" bIns="68569" anchor="ctr" anchorCtr="0">
              <a:noAutofit/>
            </a:bodyPr>
            <a:lstStyle/>
            <a:p>
              <a:endParaRPr sz="1350"/>
            </a:p>
          </p:txBody>
        </p:sp>
        <p:sp>
          <p:nvSpPr>
            <p:cNvPr id="128" name="Google Shape;11190;p77">
              <a:extLst>
                <a:ext uri="{FF2B5EF4-FFF2-40B4-BE49-F238E27FC236}">
                  <a16:creationId xmlns:a16="http://schemas.microsoft.com/office/drawing/2014/main" id="{83548BC3-6880-D64D-8C96-8ED67C3A8739}"/>
                </a:ext>
              </a:extLst>
            </p:cNvPr>
            <p:cNvSpPr/>
            <p:nvPr/>
          </p:nvSpPr>
          <p:spPr>
            <a:xfrm>
              <a:off x="3641786" y="1638136"/>
              <a:ext cx="141659" cy="10241"/>
            </a:xfrm>
            <a:custGeom>
              <a:avLst/>
              <a:gdLst/>
              <a:ahLst/>
              <a:cxnLst/>
              <a:rect l="l" t="t" r="r" b="b"/>
              <a:pathLst>
                <a:path w="4454" h="322" extrusionOk="0">
                  <a:moveTo>
                    <a:pt x="167" y="0"/>
                  </a:moveTo>
                  <a:cubicBezTo>
                    <a:pt x="72" y="0"/>
                    <a:pt x="0" y="72"/>
                    <a:pt x="0" y="167"/>
                  </a:cubicBezTo>
                  <a:cubicBezTo>
                    <a:pt x="0" y="250"/>
                    <a:pt x="72" y="322"/>
                    <a:pt x="167" y="322"/>
                  </a:cubicBezTo>
                  <a:lnTo>
                    <a:pt x="4286" y="322"/>
                  </a:lnTo>
                  <a:cubicBezTo>
                    <a:pt x="4382" y="322"/>
                    <a:pt x="4453" y="250"/>
                    <a:pt x="4453" y="167"/>
                  </a:cubicBezTo>
                  <a:cubicBezTo>
                    <a:pt x="4453" y="72"/>
                    <a:pt x="4382" y="0"/>
                    <a:pt x="4286" y="0"/>
                  </a:cubicBezTo>
                  <a:close/>
                </a:path>
              </a:pathLst>
            </a:custGeom>
            <a:solidFill>
              <a:srgbClr val="657E93"/>
            </a:solidFill>
            <a:ln>
              <a:noFill/>
            </a:ln>
          </p:spPr>
          <p:txBody>
            <a:bodyPr spcFirstLastPara="1" wrap="square" lIns="68569" tIns="68569" rIns="68569" bIns="68569" anchor="ctr" anchorCtr="0">
              <a:noAutofit/>
            </a:bodyPr>
            <a:lstStyle/>
            <a:p>
              <a:endParaRPr sz="1350"/>
            </a:p>
          </p:txBody>
        </p:sp>
        <p:sp>
          <p:nvSpPr>
            <p:cNvPr id="129" name="Google Shape;11191;p77">
              <a:extLst>
                <a:ext uri="{FF2B5EF4-FFF2-40B4-BE49-F238E27FC236}">
                  <a16:creationId xmlns:a16="http://schemas.microsoft.com/office/drawing/2014/main" id="{E0E7EA7E-744A-7940-8E14-A34264D33DC9}"/>
                </a:ext>
              </a:extLst>
            </p:cNvPr>
            <p:cNvSpPr/>
            <p:nvPr/>
          </p:nvSpPr>
          <p:spPr>
            <a:xfrm>
              <a:off x="3641786" y="1682059"/>
              <a:ext cx="141659" cy="10623"/>
            </a:xfrm>
            <a:custGeom>
              <a:avLst/>
              <a:gdLst/>
              <a:ahLst/>
              <a:cxnLst/>
              <a:rect l="l" t="t" r="r" b="b"/>
              <a:pathLst>
                <a:path w="4454" h="334" extrusionOk="0">
                  <a:moveTo>
                    <a:pt x="167" y="0"/>
                  </a:moveTo>
                  <a:cubicBezTo>
                    <a:pt x="72" y="0"/>
                    <a:pt x="0" y="72"/>
                    <a:pt x="0" y="167"/>
                  </a:cubicBezTo>
                  <a:cubicBezTo>
                    <a:pt x="0" y="250"/>
                    <a:pt x="72" y="334"/>
                    <a:pt x="167" y="334"/>
                  </a:cubicBezTo>
                  <a:lnTo>
                    <a:pt x="4286" y="334"/>
                  </a:lnTo>
                  <a:cubicBezTo>
                    <a:pt x="4382" y="334"/>
                    <a:pt x="4453" y="250"/>
                    <a:pt x="4453" y="167"/>
                  </a:cubicBezTo>
                  <a:cubicBezTo>
                    <a:pt x="4453" y="72"/>
                    <a:pt x="4382" y="0"/>
                    <a:pt x="4286" y="0"/>
                  </a:cubicBezTo>
                  <a:close/>
                </a:path>
              </a:pathLst>
            </a:custGeom>
            <a:solidFill>
              <a:srgbClr val="657E93"/>
            </a:solidFill>
            <a:ln>
              <a:noFill/>
            </a:ln>
          </p:spPr>
          <p:txBody>
            <a:bodyPr spcFirstLastPara="1" wrap="square" lIns="68569" tIns="68569" rIns="68569" bIns="68569" anchor="ctr" anchorCtr="0">
              <a:noAutofit/>
            </a:bodyPr>
            <a:lstStyle/>
            <a:p>
              <a:endParaRPr sz="1350"/>
            </a:p>
          </p:txBody>
        </p:sp>
        <p:sp>
          <p:nvSpPr>
            <p:cNvPr id="130" name="Google Shape;11192;p77">
              <a:extLst>
                <a:ext uri="{FF2B5EF4-FFF2-40B4-BE49-F238E27FC236}">
                  <a16:creationId xmlns:a16="http://schemas.microsoft.com/office/drawing/2014/main" id="{FDBE75CE-16C8-E44C-851E-45747A5B8D8A}"/>
                </a:ext>
              </a:extLst>
            </p:cNvPr>
            <p:cNvSpPr/>
            <p:nvPr/>
          </p:nvSpPr>
          <p:spPr>
            <a:xfrm>
              <a:off x="3641786" y="1725600"/>
              <a:ext cx="141659" cy="10623"/>
            </a:xfrm>
            <a:custGeom>
              <a:avLst/>
              <a:gdLst/>
              <a:ahLst/>
              <a:cxnLst/>
              <a:rect l="l" t="t" r="r" b="b"/>
              <a:pathLst>
                <a:path w="4454" h="334" extrusionOk="0">
                  <a:moveTo>
                    <a:pt x="167" y="0"/>
                  </a:moveTo>
                  <a:cubicBezTo>
                    <a:pt x="72" y="0"/>
                    <a:pt x="0" y="72"/>
                    <a:pt x="0" y="167"/>
                  </a:cubicBezTo>
                  <a:cubicBezTo>
                    <a:pt x="0" y="250"/>
                    <a:pt x="72" y="334"/>
                    <a:pt x="167" y="334"/>
                  </a:cubicBezTo>
                  <a:lnTo>
                    <a:pt x="4286" y="334"/>
                  </a:lnTo>
                  <a:cubicBezTo>
                    <a:pt x="4382" y="334"/>
                    <a:pt x="4453" y="250"/>
                    <a:pt x="4453" y="167"/>
                  </a:cubicBezTo>
                  <a:cubicBezTo>
                    <a:pt x="4453" y="72"/>
                    <a:pt x="4382" y="0"/>
                    <a:pt x="4286" y="0"/>
                  </a:cubicBezTo>
                  <a:close/>
                </a:path>
              </a:pathLst>
            </a:custGeom>
            <a:solidFill>
              <a:srgbClr val="657E93"/>
            </a:solidFill>
            <a:ln>
              <a:noFill/>
            </a:ln>
          </p:spPr>
          <p:txBody>
            <a:bodyPr spcFirstLastPara="1" wrap="square" lIns="68569" tIns="68569" rIns="68569" bIns="68569" anchor="ctr" anchorCtr="0">
              <a:noAutofit/>
            </a:bodyPr>
            <a:lstStyle/>
            <a:p>
              <a:endParaRPr sz="1350"/>
            </a:p>
          </p:txBody>
        </p:sp>
      </p:grpSp>
      <p:sp>
        <p:nvSpPr>
          <p:cNvPr id="77" name="正方形/長方形 76">
            <a:extLst>
              <a:ext uri="{FF2B5EF4-FFF2-40B4-BE49-F238E27FC236}">
                <a16:creationId xmlns:a16="http://schemas.microsoft.com/office/drawing/2014/main" id="{C3AD75C7-239B-014D-958B-AAA0C38C2249}"/>
              </a:ext>
            </a:extLst>
          </p:cNvPr>
          <p:cNvSpPr/>
          <p:nvPr/>
        </p:nvSpPr>
        <p:spPr bwMode="auto">
          <a:xfrm>
            <a:off x="2011352" y="2479592"/>
            <a:ext cx="1620000" cy="514886"/>
          </a:xfrm>
          <a:prstGeom prst="rect">
            <a:avLst/>
          </a:prstGeom>
          <a:solidFill>
            <a:srgbClr val="001E60"/>
          </a:solidFill>
          <a:ln>
            <a:solidFill>
              <a:srgbClr val="001E60"/>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68580" tIns="34290" rIns="68580" bIns="34290" numCol="1" rtlCol="0" anchor="ctr" anchorCtr="0" compatLnSpc="1">
            <a:prstTxWarp prst="textNoShape">
              <a:avLst/>
            </a:prstTxWarp>
          </a:bodyPr>
          <a:lstStyle/>
          <a:p>
            <a:pPr algn="ctr"/>
            <a:r>
              <a:rPr lang="ja-JP" altLang="en-US" sz="1500">
                <a:solidFill>
                  <a:schemeClr val="bg1"/>
                </a:solidFill>
                <a:latin typeface="Yu Gothic" panose="020B0400000000000000" pitchFamily="34" charset="-128"/>
                <a:ea typeface="Yu Gothic" panose="020B0400000000000000" pitchFamily="34" charset="-128"/>
              </a:rPr>
              <a:t>受領</a:t>
            </a:r>
            <a:endParaRPr lang="ja-JP" altLang="en-US" sz="1500" dirty="0">
              <a:solidFill>
                <a:schemeClr val="bg1"/>
              </a:solidFill>
              <a:latin typeface="Yu Gothic" panose="020B0400000000000000" pitchFamily="34" charset="-128"/>
              <a:ea typeface="Yu Gothic" panose="020B0400000000000000" pitchFamily="34" charset="-128"/>
            </a:endParaRPr>
          </a:p>
        </p:txBody>
      </p:sp>
      <p:sp>
        <p:nvSpPr>
          <p:cNvPr id="114" name="タイトル 5">
            <a:extLst>
              <a:ext uri="{FF2B5EF4-FFF2-40B4-BE49-F238E27FC236}">
                <a16:creationId xmlns:a16="http://schemas.microsoft.com/office/drawing/2014/main" id="{19DFD3AB-DCB2-7B41-B370-265484E99BF4}"/>
              </a:ext>
            </a:extLst>
          </p:cNvPr>
          <p:cNvSpPr txBox="1">
            <a:spLocks/>
          </p:cNvSpPr>
          <p:nvPr/>
        </p:nvSpPr>
        <p:spPr>
          <a:xfrm>
            <a:off x="2017360" y="3055950"/>
            <a:ext cx="1925129" cy="1075673"/>
          </a:xfrm>
          <a:prstGeom prst="rect">
            <a:avLst/>
          </a:prstGeom>
        </p:spPr>
        <p:txBody>
          <a:bodyPr/>
          <a:lstStyle>
            <a:lvl1pPr algn="l" rtl="0" eaLnBrk="0" fontAlgn="base" hangingPunct="0">
              <a:spcBef>
                <a:spcPct val="0"/>
              </a:spcBef>
              <a:spcAft>
                <a:spcPct val="0"/>
              </a:spcAft>
              <a:defRPr kumimoji="1" sz="2400" b="1">
                <a:solidFill>
                  <a:srgbClr val="001E60"/>
                </a:solidFill>
                <a:latin typeface="Yu Gothic" panose="020B0400000000000000" pitchFamily="34" charset="-128"/>
                <a:ea typeface="Yu Gothic" panose="020B0400000000000000" pitchFamily="34" charset="-128"/>
                <a:cs typeface="メイリオ" panose="020B0604030504040204" pitchFamily="50" charset="-128"/>
              </a:defRPr>
            </a:lvl1pPr>
            <a:lvl2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2pPr>
            <a:lvl3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3pPr>
            <a:lvl4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4pPr>
            <a:lvl5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5pPr>
            <a:lvl6pPr marL="457189" algn="l" rtl="0" fontAlgn="base">
              <a:spcBef>
                <a:spcPct val="0"/>
              </a:spcBef>
              <a:spcAft>
                <a:spcPct val="0"/>
              </a:spcAft>
              <a:defRPr kumimoji="1" sz="2400">
                <a:solidFill>
                  <a:schemeClr val="tx1"/>
                </a:solidFill>
                <a:latin typeface="Times New Roman" pitchFamily="18" charset="0"/>
                <a:ea typeface="ＭＳ Ｐゴシック" pitchFamily="50" charset="-128"/>
              </a:defRPr>
            </a:lvl6pPr>
            <a:lvl7pPr marL="914377" algn="l" rtl="0" fontAlgn="base">
              <a:spcBef>
                <a:spcPct val="0"/>
              </a:spcBef>
              <a:spcAft>
                <a:spcPct val="0"/>
              </a:spcAft>
              <a:defRPr kumimoji="1" sz="2400">
                <a:solidFill>
                  <a:schemeClr val="tx1"/>
                </a:solidFill>
                <a:latin typeface="Times New Roman" pitchFamily="18" charset="0"/>
                <a:ea typeface="ＭＳ Ｐゴシック" pitchFamily="50" charset="-128"/>
              </a:defRPr>
            </a:lvl7pPr>
            <a:lvl8pPr marL="1371566" algn="l" rtl="0" fontAlgn="base">
              <a:spcBef>
                <a:spcPct val="0"/>
              </a:spcBef>
              <a:spcAft>
                <a:spcPct val="0"/>
              </a:spcAft>
              <a:defRPr kumimoji="1" sz="2400">
                <a:solidFill>
                  <a:schemeClr val="tx1"/>
                </a:solidFill>
                <a:latin typeface="Times New Roman" pitchFamily="18" charset="0"/>
                <a:ea typeface="ＭＳ Ｐゴシック" pitchFamily="50" charset="-128"/>
              </a:defRPr>
            </a:lvl8pPr>
            <a:lvl9pPr marL="1828754" algn="l" rtl="0" fontAlgn="base">
              <a:spcBef>
                <a:spcPct val="0"/>
              </a:spcBef>
              <a:spcAft>
                <a:spcPct val="0"/>
              </a:spcAft>
              <a:defRPr kumimoji="1" sz="2400">
                <a:solidFill>
                  <a:schemeClr val="tx1"/>
                </a:solidFill>
                <a:latin typeface="Times New Roman" pitchFamily="18" charset="0"/>
                <a:ea typeface="ＭＳ Ｐゴシック" pitchFamily="50" charset="-128"/>
              </a:defRPr>
            </a:lvl9pPr>
          </a:lstStyle>
          <a:p>
            <a:r>
              <a:rPr lang="ja-JP" altLang="en-US" sz="1050" kern="0"/>
              <a:t>相手から受領した書類</a:t>
            </a:r>
            <a:endParaRPr lang="en-US" altLang="ja-JP" sz="1050" kern="0" dirty="0"/>
          </a:p>
          <a:p>
            <a:r>
              <a:rPr lang="ja-JP" altLang="en-US" sz="1350" b="0" kern="0"/>
              <a:t>請求書</a:t>
            </a:r>
            <a:endParaRPr lang="en-US" altLang="ja-JP" sz="1350" b="0" kern="0" dirty="0"/>
          </a:p>
          <a:p>
            <a:r>
              <a:rPr lang="ja-JP" altLang="en-US" sz="1350" b="0" kern="0"/>
              <a:t>領収書</a:t>
            </a:r>
            <a:endParaRPr lang="en-US" altLang="ja-JP" sz="1350" b="0" kern="0" dirty="0"/>
          </a:p>
          <a:p>
            <a:r>
              <a:rPr lang="ja-JP" altLang="en-US" sz="1350" b="0" kern="0"/>
              <a:t>契約書</a:t>
            </a:r>
            <a:endParaRPr lang="en-US" altLang="ja-JP" sz="1350" b="0" kern="0" dirty="0"/>
          </a:p>
          <a:p>
            <a:r>
              <a:rPr lang="ja-JP" altLang="en-US" sz="1350" b="0" kern="0"/>
              <a:t>：</a:t>
            </a:r>
            <a:endParaRPr lang="en-US" altLang="ja-JP" sz="1350" b="0" kern="0" dirty="0"/>
          </a:p>
        </p:txBody>
      </p:sp>
      <p:sp>
        <p:nvSpPr>
          <p:cNvPr id="134" name="Google Shape;1039;p68">
            <a:extLst>
              <a:ext uri="{FF2B5EF4-FFF2-40B4-BE49-F238E27FC236}">
                <a16:creationId xmlns:a16="http://schemas.microsoft.com/office/drawing/2014/main" id="{62272CB9-F906-B548-A615-5559065CA02A}"/>
              </a:ext>
            </a:extLst>
          </p:cNvPr>
          <p:cNvSpPr/>
          <p:nvPr/>
        </p:nvSpPr>
        <p:spPr>
          <a:xfrm>
            <a:off x="2741304" y="3577516"/>
            <a:ext cx="440804" cy="346410"/>
          </a:xfrm>
          <a:prstGeom prst="stripedRightArrow">
            <a:avLst>
              <a:gd name="adj1" fmla="val 50000"/>
              <a:gd name="adj2" fmla="val 50000"/>
            </a:avLst>
          </a:prstGeom>
          <a:solidFill>
            <a:srgbClr val="869FB2"/>
          </a:solidFill>
          <a:ln>
            <a:noFill/>
          </a:ln>
        </p:spPr>
        <p:txBody>
          <a:bodyPr spcFirstLastPara="1" wrap="square" lIns="68569" tIns="68569" rIns="68569" bIns="68569" anchor="ctr" anchorCtr="0">
            <a:noAutofit/>
          </a:bodyPr>
          <a:lstStyle/>
          <a:p>
            <a:endParaRPr sz="1350"/>
          </a:p>
        </p:txBody>
      </p:sp>
      <p:pic>
        <p:nvPicPr>
          <p:cNvPr id="135" name="グラフィックス 134" descr="ドキュメント 枠線">
            <a:extLst>
              <a:ext uri="{FF2B5EF4-FFF2-40B4-BE49-F238E27FC236}">
                <a16:creationId xmlns:a16="http://schemas.microsoft.com/office/drawing/2014/main" id="{472F5B27-FCCC-C648-B48B-D09AFAD02891}"/>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900788" y="3415729"/>
            <a:ext cx="669985" cy="669985"/>
          </a:xfrm>
          <a:prstGeom prst="rect">
            <a:avLst/>
          </a:prstGeom>
        </p:spPr>
      </p:pic>
      <p:sp>
        <p:nvSpPr>
          <p:cNvPr id="136" name="Google Shape;1039;p68">
            <a:extLst>
              <a:ext uri="{FF2B5EF4-FFF2-40B4-BE49-F238E27FC236}">
                <a16:creationId xmlns:a16="http://schemas.microsoft.com/office/drawing/2014/main" id="{27D9A49F-151A-4340-8117-9C84FC20239A}"/>
              </a:ext>
            </a:extLst>
          </p:cNvPr>
          <p:cNvSpPr/>
          <p:nvPr/>
        </p:nvSpPr>
        <p:spPr>
          <a:xfrm>
            <a:off x="4659522" y="3577517"/>
            <a:ext cx="440804" cy="346410"/>
          </a:xfrm>
          <a:prstGeom prst="stripedRightArrow">
            <a:avLst>
              <a:gd name="adj1" fmla="val 50000"/>
              <a:gd name="adj2" fmla="val 50000"/>
            </a:avLst>
          </a:prstGeom>
          <a:solidFill>
            <a:srgbClr val="869FB2"/>
          </a:solidFill>
          <a:ln>
            <a:noFill/>
          </a:ln>
        </p:spPr>
        <p:txBody>
          <a:bodyPr spcFirstLastPara="1" wrap="square" lIns="68569" tIns="68569" rIns="68569" bIns="68569" anchor="ctr" anchorCtr="0">
            <a:noAutofit/>
          </a:bodyPr>
          <a:lstStyle/>
          <a:p>
            <a:endParaRPr sz="1350"/>
          </a:p>
        </p:txBody>
      </p:sp>
      <p:pic>
        <p:nvPicPr>
          <p:cNvPr id="137" name="グラフィックス 136" descr="ドキュメント 枠線">
            <a:extLst>
              <a:ext uri="{FF2B5EF4-FFF2-40B4-BE49-F238E27FC236}">
                <a16:creationId xmlns:a16="http://schemas.microsoft.com/office/drawing/2014/main" id="{1A042591-1AB7-2C47-B5B8-8E68B92EB9E9}"/>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289439" y="3415730"/>
            <a:ext cx="669985" cy="669985"/>
          </a:xfrm>
          <a:prstGeom prst="rect">
            <a:avLst/>
          </a:prstGeom>
        </p:spPr>
      </p:pic>
      <p:grpSp>
        <p:nvGrpSpPr>
          <p:cNvPr id="120" name="Google Shape;8755;p73">
            <a:extLst>
              <a:ext uri="{FF2B5EF4-FFF2-40B4-BE49-F238E27FC236}">
                <a16:creationId xmlns:a16="http://schemas.microsoft.com/office/drawing/2014/main" id="{683470EE-1AB6-764D-BEF3-53FE88E085E6}"/>
              </a:ext>
            </a:extLst>
          </p:cNvPr>
          <p:cNvGrpSpPr/>
          <p:nvPr/>
        </p:nvGrpSpPr>
        <p:grpSpPr>
          <a:xfrm>
            <a:off x="1175234" y="3481124"/>
            <a:ext cx="658481" cy="559791"/>
            <a:chOff x="1958520" y="2302574"/>
            <a:chExt cx="359213" cy="327807"/>
          </a:xfrm>
        </p:grpSpPr>
        <p:sp>
          <p:nvSpPr>
            <p:cNvPr id="121" name="Google Shape;8756;p73">
              <a:extLst>
                <a:ext uri="{FF2B5EF4-FFF2-40B4-BE49-F238E27FC236}">
                  <a16:creationId xmlns:a16="http://schemas.microsoft.com/office/drawing/2014/main" id="{D131F468-C6A8-4741-A142-49D0EAA0FAAD}"/>
                </a:ext>
              </a:extLst>
            </p:cNvPr>
            <p:cNvSpPr/>
            <p:nvPr/>
          </p:nvSpPr>
          <p:spPr>
            <a:xfrm>
              <a:off x="1958520" y="2302574"/>
              <a:ext cx="359213" cy="327807"/>
            </a:xfrm>
            <a:custGeom>
              <a:avLst/>
              <a:gdLst/>
              <a:ahLst/>
              <a:cxnLst/>
              <a:rect l="l" t="t" r="r" b="b"/>
              <a:pathLst>
                <a:path w="11312" h="10323" extrusionOk="0">
                  <a:moveTo>
                    <a:pt x="7168" y="8132"/>
                  </a:moveTo>
                  <a:lnTo>
                    <a:pt x="7501" y="9204"/>
                  </a:lnTo>
                  <a:lnTo>
                    <a:pt x="3799" y="9204"/>
                  </a:lnTo>
                  <a:lnTo>
                    <a:pt x="4120" y="8132"/>
                  </a:lnTo>
                  <a:close/>
                  <a:moveTo>
                    <a:pt x="8466" y="9537"/>
                  </a:moveTo>
                  <a:cubicBezTo>
                    <a:pt x="8597" y="9537"/>
                    <a:pt x="8704" y="9656"/>
                    <a:pt x="8704" y="9775"/>
                  </a:cubicBezTo>
                  <a:cubicBezTo>
                    <a:pt x="8704" y="9906"/>
                    <a:pt x="8597" y="10013"/>
                    <a:pt x="8466" y="10013"/>
                  </a:cubicBezTo>
                  <a:lnTo>
                    <a:pt x="2810" y="10013"/>
                  </a:lnTo>
                  <a:cubicBezTo>
                    <a:pt x="2679" y="10013"/>
                    <a:pt x="2572" y="9906"/>
                    <a:pt x="2572" y="9775"/>
                  </a:cubicBezTo>
                  <a:cubicBezTo>
                    <a:pt x="2572" y="9644"/>
                    <a:pt x="2679" y="9537"/>
                    <a:pt x="2810" y="9537"/>
                  </a:cubicBezTo>
                  <a:close/>
                  <a:moveTo>
                    <a:pt x="1072" y="0"/>
                  </a:moveTo>
                  <a:cubicBezTo>
                    <a:pt x="477" y="0"/>
                    <a:pt x="0" y="476"/>
                    <a:pt x="0" y="1072"/>
                  </a:cubicBezTo>
                  <a:lnTo>
                    <a:pt x="0" y="7049"/>
                  </a:lnTo>
                  <a:cubicBezTo>
                    <a:pt x="0" y="7644"/>
                    <a:pt x="477" y="8120"/>
                    <a:pt x="1072" y="8120"/>
                  </a:cubicBezTo>
                  <a:lnTo>
                    <a:pt x="3763" y="8120"/>
                  </a:lnTo>
                  <a:lnTo>
                    <a:pt x="3441" y="9192"/>
                  </a:lnTo>
                  <a:lnTo>
                    <a:pt x="2822" y="9192"/>
                  </a:lnTo>
                  <a:cubicBezTo>
                    <a:pt x="2513" y="9192"/>
                    <a:pt x="2263" y="9442"/>
                    <a:pt x="2263" y="9751"/>
                  </a:cubicBezTo>
                  <a:cubicBezTo>
                    <a:pt x="2263" y="10073"/>
                    <a:pt x="2513" y="10323"/>
                    <a:pt x="2822" y="10323"/>
                  </a:cubicBezTo>
                  <a:lnTo>
                    <a:pt x="8478" y="10323"/>
                  </a:lnTo>
                  <a:cubicBezTo>
                    <a:pt x="8799" y="10323"/>
                    <a:pt x="9049" y="10073"/>
                    <a:pt x="9049" y="9751"/>
                  </a:cubicBezTo>
                  <a:cubicBezTo>
                    <a:pt x="9049" y="9442"/>
                    <a:pt x="8799" y="9192"/>
                    <a:pt x="8478" y="9192"/>
                  </a:cubicBezTo>
                  <a:lnTo>
                    <a:pt x="7870" y="9192"/>
                  </a:lnTo>
                  <a:lnTo>
                    <a:pt x="7549" y="8120"/>
                  </a:lnTo>
                  <a:lnTo>
                    <a:pt x="10240" y="8120"/>
                  </a:lnTo>
                  <a:cubicBezTo>
                    <a:pt x="10835" y="8120"/>
                    <a:pt x="11311" y="7644"/>
                    <a:pt x="11311" y="7049"/>
                  </a:cubicBezTo>
                  <a:lnTo>
                    <a:pt x="11311" y="1072"/>
                  </a:lnTo>
                  <a:cubicBezTo>
                    <a:pt x="11299" y="488"/>
                    <a:pt x="10823" y="0"/>
                    <a:pt x="10228" y="0"/>
                  </a:cubicBezTo>
                  <a:lnTo>
                    <a:pt x="2786" y="0"/>
                  </a:lnTo>
                  <a:cubicBezTo>
                    <a:pt x="2691" y="0"/>
                    <a:pt x="2620" y="72"/>
                    <a:pt x="2620" y="155"/>
                  </a:cubicBezTo>
                  <a:cubicBezTo>
                    <a:pt x="2620" y="250"/>
                    <a:pt x="2691" y="322"/>
                    <a:pt x="2786" y="322"/>
                  </a:cubicBezTo>
                  <a:lnTo>
                    <a:pt x="10228" y="322"/>
                  </a:lnTo>
                  <a:cubicBezTo>
                    <a:pt x="10621" y="322"/>
                    <a:pt x="10966" y="655"/>
                    <a:pt x="10966" y="1072"/>
                  </a:cubicBezTo>
                  <a:lnTo>
                    <a:pt x="10966" y="7049"/>
                  </a:lnTo>
                  <a:cubicBezTo>
                    <a:pt x="10966" y="7453"/>
                    <a:pt x="10645" y="7799"/>
                    <a:pt x="10228" y="7799"/>
                  </a:cubicBezTo>
                  <a:lnTo>
                    <a:pt x="1072" y="7799"/>
                  </a:lnTo>
                  <a:cubicBezTo>
                    <a:pt x="667" y="7799"/>
                    <a:pt x="322" y="7465"/>
                    <a:pt x="322" y="7049"/>
                  </a:cubicBezTo>
                  <a:lnTo>
                    <a:pt x="322" y="1072"/>
                  </a:lnTo>
                  <a:cubicBezTo>
                    <a:pt x="322" y="667"/>
                    <a:pt x="655" y="322"/>
                    <a:pt x="1072" y="322"/>
                  </a:cubicBezTo>
                  <a:lnTo>
                    <a:pt x="2108" y="322"/>
                  </a:lnTo>
                  <a:cubicBezTo>
                    <a:pt x="2203" y="322"/>
                    <a:pt x="2275" y="250"/>
                    <a:pt x="2275" y="155"/>
                  </a:cubicBezTo>
                  <a:cubicBezTo>
                    <a:pt x="2275" y="72"/>
                    <a:pt x="2203" y="0"/>
                    <a:pt x="2108" y="0"/>
                  </a:cubicBezTo>
                  <a:close/>
                </a:path>
              </a:pathLst>
            </a:custGeom>
            <a:solidFill>
              <a:srgbClr val="657E93"/>
            </a:solidFill>
            <a:ln>
              <a:noFill/>
            </a:ln>
          </p:spPr>
          <p:txBody>
            <a:bodyPr spcFirstLastPara="1" wrap="square" lIns="68569" tIns="68569" rIns="68569" bIns="68569" anchor="ctr" anchorCtr="0">
              <a:noAutofit/>
            </a:bodyPr>
            <a:lstStyle/>
            <a:p>
              <a:endParaRPr sz="1350"/>
            </a:p>
          </p:txBody>
        </p:sp>
        <p:sp>
          <p:nvSpPr>
            <p:cNvPr id="122" name="Google Shape;8757;p73">
              <a:extLst>
                <a:ext uri="{FF2B5EF4-FFF2-40B4-BE49-F238E27FC236}">
                  <a16:creationId xmlns:a16="http://schemas.microsoft.com/office/drawing/2014/main" id="{C8A87829-00DD-994F-A690-8557B7C6CDA3}"/>
                </a:ext>
              </a:extLst>
            </p:cNvPr>
            <p:cNvSpPr/>
            <p:nvPr/>
          </p:nvSpPr>
          <p:spPr>
            <a:xfrm>
              <a:off x="1986877" y="2331313"/>
              <a:ext cx="302117" cy="184909"/>
            </a:xfrm>
            <a:custGeom>
              <a:avLst/>
              <a:gdLst/>
              <a:ahLst/>
              <a:cxnLst/>
              <a:rect l="l" t="t" r="r" b="b"/>
              <a:pathLst>
                <a:path w="9514" h="5823" extrusionOk="0">
                  <a:moveTo>
                    <a:pt x="179" y="0"/>
                  </a:moveTo>
                  <a:cubicBezTo>
                    <a:pt x="72" y="0"/>
                    <a:pt x="0" y="71"/>
                    <a:pt x="0" y="179"/>
                  </a:cubicBezTo>
                  <a:lnTo>
                    <a:pt x="0" y="5656"/>
                  </a:lnTo>
                  <a:cubicBezTo>
                    <a:pt x="0" y="5739"/>
                    <a:pt x="72" y="5822"/>
                    <a:pt x="167" y="5822"/>
                  </a:cubicBezTo>
                  <a:lnTo>
                    <a:pt x="9347" y="5822"/>
                  </a:lnTo>
                  <a:cubicBezTo>
                    <a:pt x="9430" y="5822"/>
                    <a:pt x="9513" y="5739"/>
                    <a:pt x="9513" y="5656"/>
                  </a:cubicBezTo>
                  <a:lnTo>
                    <a:pt x="9513" y="5072"/>
                  </a:lnTo>
                  <a:cubicBezTo>
                    <a:pt x="9513" y="4989"/>
                    <a:pt x="9430" y="4905"/>
                    <a:pt x="9347" y="4905"/>
                  </a:cubicBezTo>
                  <a:cubicBezTo>
                    <a:pt x="9252" y="4905"/>
                    <a:pt x="9180" y="4989"/>
                    <a:pt x="9180" y="5072"/>
                  </a:cubicBezTo>
                  <a:lnTo>
                    <a:pt x="9180" y="5489"/>
                  </a:lnTo>
                  <a:lnTo>
                    <a:pt x="346" y="5489"/>
                  </a:lnTo>
                  <a:lnTo>
                    <a:pt x="346" y="345"/>
                  </a:lnTo>
                  <a:lnTo>
                    <a:pt x="9180" y="345"/>
                  </a:lnTo>
                  <a:lnTo>
                    <a:pt x="9180" y="4405"/>
                  </a:lnTo>
                  <a:cubicBezTo>
                    <a:pt x="9168" y="4489"/>
                    <a:pt x="9240" y="4572"/>
                    <a:pt x="9347" y="4572"/>
                  </a:cubicBezTo>
                  <a:cubicBezTo>
                    <a:pt x="9430" y="4572"/>
                    <a:pt x="9513" y="4489"/>
                    <a:pt x="9513" y="4405"/>
                  </a:cubicBezTo>
                  <a:lnTo>
                    <a:pt x="9513" y="179"/>
                  </a:lnTo>
                  <a:cubicBezTo>
                    <a:pt x="9513" y="71"/>
                    <a:pt x="9430" y="0"/>
                    <a:pt x="9335" y="0"/>
                  </a:cubicBezTo>
                  <a:close/>
                </a:path>
              </a:pathLst>
            </a:custGeom>
            <a:solidFill>
              <a:srgbClr val="657E93"/>
            </a:solidFill>
            <a:ln>
              <a:noFill/>
            </a:ln>
          </p:spPr>
          <p:txBody>
            <a:bodyPr spcFirstLastPara="1" wrap="square" lIns="68569" tIns="68569" rIns="68569" bIns="68569" anchor="ctr" anchorCtr="0">
              <a:noAutofit/>
            </a:bodyPr>
            <a:lstStyle/>
            <a:p>
              <a:endParaRPr sz="1350"/>
            </a:p>
          </p:txBody>
        </p:sp>
        <p:sp>
          <p:nvSpPr>
            <p:cNvPr id="123" name="Google Shape;8758;p73">
              <a:extLst>
                <a:ext uri="{FF2B5EF4-FFF2-40B4-BE49-F238E27FC236}">
                  <a16:creationId xmlns:a16="http://schemas.microsoft.com/office/drawing/2014/main" id="{94CA2BDC-21D8-DC46-95E8-F202C6B31BE9}"/>
                </a:ext>
              </a:extLst>
            </p:cNvPr>
            <p:cNvSpPr/>
            <p:nvPr/>
          </p:nvSpPr>
          <p:spPr>
            <a:xfrm>
              <a:off x="2131521" y="2526701"/>
              <a:ext cx="11908" cy="10638"/>
            </a:xfrm>
            <a:custGeom>
              <a:avLst/>
              <a:gdLst/>
              <a:ahLst/>
              <a:cxnLst/>
              <a:rect l="l" t="t" r="r" b="b"/>
              <a:pathLst>
                <a:path w="375" h="335" extrusionOk="0">
                  <a:moveTo>
                    <a:pt x="176" y="0"/>
                  </a:moveTo>
                  <a:cubicBezTo>
                    <a:pt x="167" y="0"/>
                    <a:pt x="158" y="1"/>
                    <a:pt x="148" y="3"/>
                  </a:cubicBezTo>
                  <a:cubicBezTo>
                    <a:pt x="77" y="26"/>
                    <a:pt x="17" y="86"/>
                    <a:pt x="17" y="157"/>
                  </a:cubicBezTo>
                  <a:cubicBezTo>
                    <a:pt x="1" y="258"/>
                    <a:pt x="95" y="334"/>
                    <a:pt x="186" y="334"/>
                  </a:cubicBezTo>
                  <a:cubicBezTo>
                    <a:pt x="225" y="334"/>
                    <a:pt x="263" y="320"/>
                    <a:pt x="291" y="288"/>
                  </a:cubicBezTo>
                  <a:cubicBezTo>
                    <a:pt x="375" y="229"/>
                    <a:pt x="375" y="145"/>
                    <a:pt x="327" y="86"/>
                  </a:cubicBezTo>
                  <a:cubicBezTo>
                    <a:pt x="296" y="34"/>
                    <a:pt x="238" y="0"/>
                    <a:pt x="176" y="0"/>
                  </a:cubicBezTo>
                  <a:close/>
                </a:path>
              </a:pathLst>
            </a:custGeom>
            <a:solidFill>
              <a:srgbClr val="657E93"/>
            </a:solidFill>
            <a:ln>
              <a:noFill/>
            </a:ln>
          </p:spPr>
          <p:txBody>
            <a:bodyPr spcFirstLastPara="1" wrap="square" lIns="68569" tIns="68569" rIns="68569" bIns="68569" anchor="ctr" anchorCtr="0">
              <a:noAutofit/>
            </a:bodyPr>
            <a:lstStyle/>
            <a:p>
              <a:endParaRPr sz="1350"/>
            </a:p>
          </p:txBody>
        </p:sp>
      </p:grpSp>
      <p:sp>
        <p:nvSpPr>
          <p:cNvPr id="63" name="正方形/長方形 62">
            <a:extLst>
              <a:ext uri="{FF2B5EF4-FFF2-40B4-BE49-F238E27FC236}">
                <a16:creationId xmlns:a16="http://schemas.microsoft.com/office/drawing/2014/main" id="{F6749C7B-3A63-D449-A652-E7B0CB36F529}"/>
              </a:ext>
            </a:extLst>
          </p:cNvPr>
          <p:cNvSpPr/>
          <p:nvPr/>
        </p:nvSpPr>
        <p:spPr bwMode="auto">
          <a:xfrm>
            <a:off x="7197829" y="1622864"/>
            <a:ext cx="1620000" cy="1371614"/>
          </a:xfrm>
          <a:prstGeom prst="rect">
            <a:avLst/>
          </a:prstGeom>
          <a:solidFill>
            <a:srgbClr val="001E60"/>
          </a:solidFill>
          <a:ln>
            <a:solidFill>
              <a:srgbClr val="001E60"/>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68580" tIns="34290" rIns="68580" bIns="34290" numCol="1" rtlCol="0" anchor="ctr" anchorCtr="0" compatLnSpc="1">
            <a:prstTxWarp prst="textNoShape">
              <a:avLst/>
            </a:prstTxWarp>
          </a:bodyPr>
          <a:lstStyle/>
          <a:p>
            <a:pPr algn="ctr"/>
            <a:r>
              <a:rPr lang="ja-JP" altLang="en-US" sz="1500">
                <a:solidFill>
                  <a:schemeClr val="bg1"/>
                </a:solidFill>
                <a:latin typeface="Yu Gothic" panose="020B0400000000000000" pitchFamily="34" charset="-128"/>
                <a:ea typeface="Yu Gothic" panose="020B0400000000000000" pitchFamily="34" charset="-128"/>
              </a:rPr>
              <a:t>帳簿</a:t>
            </a:r>
            <a:endParaRPr lang="ja-JP" altLang="en-US" sz="1500" dirty="0">
              <a:solidFill>
                <a:schemeClr val="bg1"/>
              </a:solidFill>
              <a:latin typeface="Yu Gothic" panose="020B0400000000000000" pitchFamily="34" charset="-128"/>
              <a:ea typeface="Yu Gothic" panose="020B0400000000000000" pitchFamily="34" charset="-128"/>
            </a:endParaRPr>
          </a:p>
        </p:txBody>
      </p:sp>
      <p:sp>
        <p:nvSpPr>
          <p:cNvPr id="79" name="タイトル 5">
            <a:extLst>
              <a:ext uri="{FF2B5EF4-FFF2-40B4-BE49-F238E27FC236}">
                <a16:creationId xmlns:a16="http://schemas.microsoft.com/office/drawing/2014/main" id="{214562E9-C5E3-6E40-A2F4-813F34589CFA}"/>
              </a:ext>
            </a:extLst>
          </p:cNvPr>
          <p:cNvSpPr txBox="1">
            <a:spLocks/>
          </p:cNvSpPr>
          <p:nvPr/>
        </p:nvSpPr>
        <p:spPr>
          <a:xfrm>
            <a:off x="7197829" y="3055950"/>
            <a:ext cx="1620000" cy="1075673"/>
          </a:xfrm>
          <a:prstGeom prst="rect">
            <a:avLst/>
          </a:prstGeom>
        </p:spPr>
        <p:txBody>
          <a:bodyPr/>
          <a:lstStyle>
            <a:lvl1pPr algn="l" rtl="0" eaLnBrk="0" fontAlgn="base" hangingPunct="0">
              <a:spcBef>
                <a:spcPct val="0"/>
              </a:spcBef>
              <a:spcAft>
                <a:spcPct val="0"/>
              </a:spcAft>
              <a:defRPr kumimoji="1" sz="2400" b="1">
                <a:solidFill>
                  <a:srgbClr val="001E60"/>
                </a:solidFill>
                <a:latin typeface="Yu Gothic" panose="020B0400000000000000" pitchFamily="34" charset="-128"/>
                <a:ea typeface="Yu Gothic" panose="020B0400000000000000" pitchFamily="34" charset="-128"/>
                <a:cs typeface="メイリオ" panose="020B0604030504040204" pitchFamily="50" charset="-128"/>
              </a:defRPr>
            </a:lvl1pPr>
            <a:lvl2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2pPr>
            <a:lvl3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3pPr>
            <a:lvl4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4pPr>
            <a:lvl5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5pPr>
            <a:lvl6pPr marL="457189" algn="l" rtl="0" fontAlgn="base">
              <a:spcBef>
                <a:spcPct val="0"/>
              </a:spcBef>
              <a:spcAft>
                <a:spcPct val="0"/>
              </a:spcAft>
              <a:defRPr kumimoji="1" sz="2400">
                <a:solidFill>
                  <a:schemeClr val="tx1"/>
                </a:solidFill>
                <a:latin typeface="Times New Roman" pitchFamily="18" charset="0"/>
                <a:ea typeface="ＭＳ Ｐゴシック" pitchFamily="50" charset="-128"/>
              </a:defRPr>
            </a:lvl6pPr>
            <a:lvl7pPr marL="914377" algn="l" rtl="0" fontAlgn="base">
              <a:spcBef>
                <a:spcPct val="0"/>
              </a:spcBef>
              <a:spcAft>
                <a:spcPct val="0"/>
              </a:spcAft>
              <a:defRPr kumimoji="1" sz="2400">
                <a:solidFill>
                  <a:schemeClr val="tx1"/>
                </a:solidFill>
                <a:latin typeface="Times New Roman" pitchFamily="18" charset="0"/>
                <a:ea typeface="ＭＳ Ｐゴシック" pitchFamily="50" charset="-128"/>
              </a:defRPr>
            </a:lvl7pPr>
            <a:lvl8pPr marL="1371566" algn="l" rtl="0" fontAlgn="base">
              <a:spcBef>
                <a:spcPct val="0"/>
              </a:spcBef>
              <a:spcAft>
                <a:spcPct val="0"/>
              </a:spcAft>
              <a:defRPr kumimoji="1" sz="2400">
                <a:solidFill>
                  <a:schemeClr val="tx1"/>
                </a:solidFill>
                <a:latin typeface="Times New Roman" pitchFamily="18" charset="0"/>
                <a:ea typeface="ＭＳ Ｐゴシック" pitchFamily="50" charset="-128"/>
              </a:defRPr>
            </a:lvl8pPr>
            <a:lvl9pPr marL="1828754" algn="l" rtl="0" fontAlgn="base">
              <a:spcBef>
                <a:spcPct val="0"/>
              </a:spcBef>
              <a:spcAft>
                <a:spcPct val="0"/>
              </a:spcAft>
              <a:defRPr kumimoji="1" sz="2400">
                <a:solidFill>
                  <a:schemeClr val="tx1"/>
                </a:solidFill>
                <a:latin typeface="Times New Roman" pitchFamily="18" charset="0"/>
                <a:ea typeface="ＭＳ Ｐゴシック" pitchFamily="50" charset="-128"/>
              </a:defRPr>
            </a:lvl9pPr>
          </a:lstStyle>
          <a:p>
            <a:r>
              <a:rPr lang="ja-JP" altLang="en-US" sz="1350" b="0" kern="0"/>
              <a:t>総勘定元帳</a:t>
            </a:r>
            <a:endParaRPr lang="en-US" altLang="ja-JP" sz="1350" b="0" kern="0" dirty="0"/>
          </a:p>
          <a:p>
            <a:r>
              <a:rPr lang="ja-JP" altLang="en-US" sz="1350" b="0" kern="0"/>
              <a:t>仕訳帳</a:t>
            </a:r>
            <a:endParaRPr lang="en-US" altLang="ja-JP" sz="1350" b="0" kern="0" dirty="0"/>
          </a:p>
          <a:p>
            <a:r>
              <a:rPr lang="ja-JP" altLang="en-US" sz="1350" b="0" kern="0"/>
              <a:t>売上帳</a:t>
            </a:r>
            <a:endParaRPr lang="en-US" altLang="ja-JP" sz="1350" b="0" kern="0" dirty="0"/>
          </a:p>
          <a:p>
            <a:r>
              <a:rPr lang="ja-JP" altLang="en-US" sz="1350" b="0" kern="0"/>
              <a:t>仕入帳</a:t>
            </a:r>
            <a:endParaRPr lang="en-US" altLang="ja-JP" sz="1350" b="0" kern="0" dirty="0"/>
          </a:p>
          <a:p>
            <a:r>
              <a:rPr lang="ja-JP" altLang="en-US" sz="1350" b="0" kern="0"/>
              <a:t>：</a:t>
            </a:r>
            <a:endParaRPr lang="en-US" altLang="ja-JP" sz="1350" b="0" kern="0" dirty="0"/>
          </a:p>
        </p:txBody>
      </p:sp>
      <p:sp>
        <p:nvSpPr>
          <p:cNvPr id="80" name="正方形/長方形 79">
            <a:extLst>
              <a:ext uri="{FF2B5EF4-FFF2-40B4-BE49-F238E27FC236}">
                <a16:creationId xmlns:a16="http://schemas.microsoft.com/office/drawing/2014/main" id="{BD049E01-21C3-2B43-A669-892EBCD5DC22}"/>
              </a:ext>
            </a:extLst>
          </p:cNvPr>
          <p:cNvSpPr/>
          <p:nvPr/>
        </p:nvSpPr>
        <p:spPr bwMode="auto">
          <a:xfrm>
            <a:off x="7197829" y="4194186"/>
            <a:ext cx="1620000" cy="337500"/>
          </a:xfrm>
          <a:prstGeom prst="rect">
            <a:avLst/>
          </a:prstGeom>
          <a:solidFill>
            <a:srgbClr val="001F5F">
              <a:alpha val="67000"/>
            </a:srgbClr>
          </a:solid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68580" tIns="34290" rIns="68580" bIns="34290" numCol="1" rtlCol="0" anchor="ctr" anchorCtr="0" compatLnSpc="1">
            <a:prstTxWarp prst="textNoShape">
              <a:avLst/>
            </a:prstTxWarp>
          </a:bodyPr>
          <a:lstStyle/>
          <a:p>
            <a:pPr algn="ctr"/>
            <a:r>
              <a:rPr lang="ja-JP" altLang="en-US" sz="1400" b="1">
                <a:solidFill>
                  <a:schemeClr val="bg1"/>
                </a:solidFill>
                <a:latin typeface="Yu Gothic" panose="020B0400000000000000" pitchFamily="34" charset="-128"/>
                <a:ea typeface="Yu Gothic" panose="020B0400000000000000" pitchFamily="34" charset="-128"/>
              </a:rPr>
              <a:t>法</a:t>
            </a:r>
            <a:r>
              <a:rPr lang="en-US" altLang="ja-JP" sz="1400" b="1" dirty="0">
                <a:solidFill>
                  <a:schemeClr val="bg1"/>
                </a:solidFill>
                <a:latin typeface="Yu Gothic" panose="020B0400000000000000" pitchFamily="34" charset="-128"/>
                <a:ea typeface="Yu Gothic" panose="020B0400000000000000" pitchFamily="34" charset="-128"/>
              </a:rPr>
              <a:t>4</a:t>
            </a:r>
            <a:r>
              <a:rPr lang="ja-JP" altLang="en-US" sz="1400" b="1">
                <a:solidFill>
                  <a:schemeClr val="bg1"/>
                </a:solidFill>
                <a:latin typeface="Yu Gothic" panose="020B0400000000000000" pitchFamily="34" charset="-128"/>
                <a:ea typeface="Yu Gothic" panose="020B0400000000000000" pitchFamily="34" charset="-128"/>
              </a:rPr>
              <a:t>条①</a:t>
            </a:r>
            <a:endParaRPr lang="ja-JP" altLang="en-US" sz="1400" b="1" dirty="0">
              <a:solidFill>
                <a:schemeClr val="bg1"/>
              </a:solidFill>
              <a:latin typeface="Yu Gothic" panose="020B0400000000000000" pitchFamily="34" charset="-128"/>
              <a:ea typeface="Yu Gothic" panose="020B0400000000000000" pitchFamily="34" charset="-128"/>
            </a:endParaRPr>
          </a:p>
        </p:txBody>
      </p:sp>
      <p:grpSp>
        <p:nvGrpSpPr>
          <p:cNvPr id="131" name="Google Shape;12421;p79">
            <a:extLst>
              <a:ext uri="{FF2B5EF4-FFF2-40B4-BE49-F238E27FC236}">
                <a16:creationId xmlns:a16="http://schemas.microsoft.com/office/drawing/2014/main" id="{8D67357E-08D1-D742-8D5D-54A2C2FEF42C}"/>
              </a:ext>
            </a:extLst>
          </p:cNvPr>
          <p:cNvGrpSpPr/>
          <p:nvPr/>
        </p:nvGrpSpPr>
        <p:grpSpPr>
          <a:xfrm>
            <a:off x="8126112" y="3456013"/>
            <a:ext cx="644877" cy="558111"/>
            <a:chOff x="6099375" y="2456075"/>
            <a:chExt cx="337684" cy="314194"/>
          </a:xfrm>
        </p:grpSpPr>
        <p:sp>
          <p:nvSpPr>
            <p:cNvPr id="132" name="Google Shape;12422;p79">
              <a:extLst>
                <a:ext uri="{FF2B5EF4-FFF2-40B4-BE49-F238E27FC236}">
                  <a16:creationId xmlns:a16="http://schemas.microsoft.com/office/drawing/2014/main" id="{E0781FB6-EC46-5840-8679-32B1CE394CF7}"/>
                </a:ext>
              </a:extLst>
            </p:cNvPr>
            <p:cNvSpPr/>
            <p:nvPr/>
          </p:nvSpPr>
          <p:spPr>
            <a:xfrm>
              <a:off x="6099375" y="2456075"/>
              <a:ext cx="337684" cy="314194"/>
            </a:xfrm>
            <a:custGeom>
              <a:avLst/>
              <a:gdLst/>
              <a:ahLst/>
              <a:cxnLst/>
              <a:rect l="l" t="t" r="r" b="b"/>
              <a:pathLst>
                <a:path w="10609" h="9871" extrusionOk="0">
                  <a:moveTo>
                    <a:pt x="322" y="5025"/>
                  </a:moveTo>
                  <a:cubicBezTo>
                    <a:pt x="536" y="5227"/>
                    <a:pt x="857" y="5418"/>
                    <a:pt x="1274" y="5585"/>
                  </a:cubicBezTo>
                  <a:cubicBezTo>
                    <a:pt x="2048" y="5882"/>
                    <a:pt x="3060" y="6049"/>
                    <a:pt x="4143" y="6049"/>
                  </a:cubicBezTo>
                  <a:lnTo>
                    <a:pt x="4417" y="6049"/>
                  </a:lnTo>
                  <a:cubicBezTo>
                    <a:pt x="4429" y="6061"/>
                    <a:pt x="4465" y="6073"/>
                    <a:pt x="4477" y="6097"/>
                  </a:cubicBezTo>
                  <a:lnTo>
                    <a:pt x="4905" y="6347"/>
                  </a:lnTo>
                  <a:cubicBezTo>
                    <a:pt x="4894" y="6466"/>
                    <a:pt x="4882" y="6585"/>
                    <a:pt x="4882" y="6692"/>
                  </a:cubicBezTo>
                  <a:cubicBezTo>
                    <a:pt x="4882" y="6811"/>
                    <a:pt x="4894" y="6930"/>
                    <a:pt x="4905" y="7025"/>
                  </a:cubicBezTo>
                  <a:lnTo>
                    <a:pt x="4477" y="7287"/>
                  </a:lnTo>
                  <a:cubicBezTo>
                    <a:pt x="4405" y="7323"/>
                    <a:pt x="4358" y="7382"/>
                    <a:pt x="4346" y="7466"/>
                  </a:cubicBezTo>
                  <a:cubicBezTo>
                    <a:pt x="4322" y="7537"/>
                    <a:pt x="4322" y="7609"/>
                    <a:pt x="4370" y="7680"/>
                  </a:cubicBezTo>
                  <a:lnTo>
                    <a:pt x="4608" y="8085"/>
                  </a:lnTo>
                  <a:cubicBezTo>
                    <a:pt x="4564" y="8081"/>
                    <a:pt x="4517" y="8080"/>
                    <a:pt x="4467" y="8080"/>
                  </a:cubicBezTo>
                  <a:cubicBezTo>
                    <a:pt x="4368" y="8080"/>
                    <a:pt x="4263" y="8085"/>
                    <a:pt x="4167" y="8085"/>
                  </a:cubicBezTo>
                  <a:cubicBezTo>
                    <a:pt x="3120" y="8085"/>
                    <a:pt x="2143" y="7942"/>
                    <a:pt x="1393" y="7656"/>
                  </a:cubicBezTo>
                  <a:cubicBezTo>
                    <a:pt x="714" y="7406"/>
                    <a:pt x="322" y="7061"/>
                    <a:pt x="322" y="6728"/>
                  </a:cubicBezTo>
                  <a:lnTo>
                    <a:pt x="322" y="5025"/>
                  </a:lnTo>
                  <a:close/>
                  <a:moveTo>
                    <a:pt x="4132" y="1"/>
                  </a:moveTo>
                  <a:cubicBezTo>
                    <a:pt x="3048" y="1"/>
                    <a:pt x="2036" y="167"/>
                    <a:pt x="1262" y="465"/>
                  </a:cubicBezTo>
                  <a:cubicBezTo>
                    <a:pt x="441" y="774"/>
                    <a:pt x="0" y="1215"/>
                    <a:pt x="0" y="1691"/>
                  </a:cubicBezTo>
                  <a:lnTo>
                    <a:pt x="0" y="6751"/>
                  </a:lnTo>
                  <a:cubicBezTo>
                    <a:pt x="0" y="7228"/>
                    <a:pt x="441" y="7656"/>
                    <a:pt x="1262" y="7966"/>
                  </a:cubicBezTo>
                  <a:cubicBezTo>
                    <a:pt x="2036" y="8264"/>
                    <a:pt x="3048" y="8430"/>
                    <a:pt x="4132" y="8430"/>
                  </a:cubicBezTo>
                  <a:cubicBezTo>
                    <a:pt x="4346" y="8430"/>
                    <a:pt x="4548" y="8430"/>
                    <a:pt x="4763" y="8418"/>
                  </a:cubicBezTo>
                  <a:lnTo>
                    <a:pt x="5025" y="8871"/>
                  </a:lnTo>
                  <a:cubicBezTo>
                    <a:pt x="5072" y="8954"/>
                    <a:pt x="5132" y="8990"/>
                    <a:pt x="5203" y="9014"/>
                  </a:cubicBezTo>
                  <a:cubicBezTo>
                    <a:pt x="5227" y="9018"/>
                    <a:pt x="5252" y="9020"/>
                    <a:pt x="5278" y="9020"/>
                  </a:cubicBezTo>
                  <a:cubicBezTo>
                    <a:pt x="5329" y="9020"/>
                    <a:pt x="5382" y="9010"/>
                    <a:pt x="5429" y="8978"/>
                  </a:cubicBezTo>
                  <a:lnTo>
                    <a:pt x="5858" y="8728"/>
                  </a:lnTo>
                  <a:cubicBezTo>
                    <a:pt x="6037" y="8871"/>
                    <a:pt x="6251" y="8990"/>
                    <a:pt x="6465" y="9085"/>
                  </a:cubicBezTo>
                  <a:lnTo>
                    <a:pt x="6465" y="9573"/>
                  </a:lnTo>
                  <a:cubicBezTo>
                    <a:pt x="6465" y="9740"/>
                    <a:pt x="6608" y="9871"/>
                    <a:pt x="6763" y="9871"/>
                  </a:cubicBezTo>
                  <a:lnTo>
                    <a:pt x="8108" y="9871"/>
                  </a:lnTo>
                  <a:cubicBezTo>
                    <a:pt x="8275" y="9871"/>
                    <a:pt x="8406" y="9740"/>
                    <a:pt x="8406" y="9573"/>
                  </a:cubicBezTo>
                  <a:lnTo>
                    <a:pt x="8406" y="9085"/>
                  </a:lnTo>
                  <a:cubicBezTo>
                    <a:pt x="8632" y="8990"/>
                    <a:pt x="8823" y="8871"/>
                    <a:pt x="9013" y="8728"/>
                  </a:cubicBezTo>
                  <a:lnTo>
                    <a:pt x="9442" y="8978"/>
                  </a:lnTo>
                  <a:cubicBezTo>
                    <a:pt x="9497" y="9010"/>
                    <a:pt x="9548" y="9020"/>
                    <a:pt x="9596" y="9020"/>
                  </a:cubicBezTo>
                  <a:cubicBezTo>
                    <a:pt x="9620" y="9020"/>
                    <a:pt x="9644" y="9018"/>
                    <a:pt x="9668" y="9014"/>
                  </a:cubicBezTo>
                  <a:cubicBezTo>
                    <a:pt x="9739" y="8990"/>
                    <a:pt x="9799" y="8930"/>
                    <a:pt x="9847" y="8871"/>
                  </a:cubicBezTo>
                  <a:lnTo>
                    <a:pt x="10513" y="7716"/>
                  </a:lnTo>
                  <a:cubicBezTo>
                    <a:pt x="10561" y="7597"/>
                    <a:pt x="10561" y="7525"/>
                    <a:pt x="10549" y="7442"/>
                  </a:cubicBezTo>
                  <a:cubicBezTo>
                    <a:pt x="10537" y="7371"/>
                    <a:pt x="10478" y="7311"/>
                    <a:pt x="10406" y="7263"/>
                  </a:cubicBezTo>
                  <a:lnTo>
                    <a:pt x="9978" y="7013"/>
                  </a:lnTo>
                  <a:cubicBezTo>
                    <a:pt x="9989" y="6894"/>
                    <a:pt x="10013" y="6775"/>
                    <a:pt x="10013" y="6668"/>
                  </a:cubicBezTo>
                  <a:cubicBezTo>
                    <a:pt x="10013" y="6549"/>
                    <a:pt x="10001" y="6430"/>
                    <a:pt x="9978" y="6335"/>
                  </a:cubicBezTo>
                  <a:lnTo>
                    <a:pt x="10406" y="6073"/>
                  </a:lnTo>
                  <a:cubicBezTo>
                    <a:pt x="10549" y="6001"/>
                    <a:pt x="10609" y="5823"/>
                    <a:pt x="10513" y="5680"/>
                  </a:cubicBezTo>
                  <a:lnTo>
                    <a:pt x="10311" y="5323"/>
                  </a:lnTo>
                  <a:cubicBezTo>
                    <a:pt x="10280" y="5268"/>
                    <a:pt x="10228" y="5239"/>
                    <a:pt x="10176" y="5239"/>
                  </a:cubicBezTo>
                  <a:cubicBezTo>
                    <a:pt x="10148" y="5239"/>
                    <a:pt x="10121" y="5247"/>
                    <a:pt x="10097" y="5263"/>
                  </a:cubicBezTo>
                  <a:cubicBezTo>
                    <a:pt x="10025" y="5299"/>
                    <a:pt x="9989" y="5394"/>
                    <a:pt x="10037" y="5466"/>
                  </a:cubicBezTo>
                  <a:lnTo>
                    <a:pt x="10228" y="5811"/>
                  </a:lnTo>
                  <a:lnTo>
                    <a:pt x="9727" y="6108"/>
                  </a:lnTo>
                  <a:cubicBezTo>
                    <a:pt x="9668" y="6132"/>
                    <a:pt x="9632" y="6216"/>
                    <a:pt x="9656" y="6275"/>
                  </a:cubicBezTo>
                  <a:cubicBezTo>
                    <a:pt x="9680" y="6406"/>
                    <a:pt x="9680" y="6537"/>
                    <a:pt x="9680" y="6668"/>
                  </a:cubicBezTo>
                  <a:cubicBezTo>
                    <a:pt x="9680" y="6811"/>
                    <a:pt x="9668" y="6942"/>
                    <a:pt x="9656" y="7073"/>
                  </a:cubicBezTo>
                  <a:cubicBezTo>
                    <a:pt x="9632" y="7132"/>
                    <a:pt x="9668" y="7204"/>
                    <a:pt x="9727" y="7240"/>
                  </a:cubicBezTo>
                  <a:lnTo>
                    <a:pt x="10228" y="7537"/>
                  </a:lnTo>
                  <a:lnTo>
                    <a:pt x="9573" y="8668"/>
                  </a:lnTo>
                  <a:lnTo>
                    <a:pt x="9073" y="8371"/>
                  </a:lnTo>
                  <a:cubicBezTo>
                    <a:pt x="9045" y="8354"/>
                    <a:pt x="9015" y="8345"/>
                    <a:pt x="8986" y="8345"/>
                  </a:cubicBezTo>
                  <a:cubicBezTo>
                    <a:pt x="8952" y="8345"/>
                    <a:pt x="8920" y="8357"/>
                    <a:pt x="8894" y="8383"/>
                  </a:cubicBezTo>
                  <a:cubicBezTo>
                    <a:pt x="8680" y="8561"/>
                    <a:pt x="8442" y="8692"/>
                    <a:pt x="8192" y="8787"/>
                  </a:cubicBezTo>
                  <a:cubicBezTo>
                    <a:pt x="8132" y="8799"/>
                    <a:pt x="8084" y="8859"/>
                    <a:pt x="8084" y="8930"/>
                  </a:cubicBezTo>
                  <a:lnTo>
                    <a:pt x="8084" y="9514"/>
                  </a:lnTo>
                  <a:lnTo>
                    <a:pt x="6775" y="9514"/>
                  </a:lnTo>
                  <a:lnTo>
                    <a:pt x="6775" y="8930"/>
                  </a:lnTo>
                  <a:cubicBezTo>
                    <a:pt x="6775" y="8871"/>
                    <a:pt x="6739" y="8811"/>
                    <a:pt x="6679" y="8787"/>
                  </a:cubicBezTo>
                  <a:cubicBezTo>
                    <a:pt x="6418" y="8692"/>
                    <a:pt x="6179" y="8561"/>
                    <a:pt x="5977" y="8383"/>
                  </a:cubicBezTo>
                  <a:cubicBezTo>
                    <a:pt x="5951" y="8357"/>
                    <a:pt x="5919" y="8345"/>
                    <a:pt x="5885" y="8345"/>
                  </a:cubicBezTo>
                  <a:cubicBezTo>
                    <a:pt x="5856" y="8345"/>
                    <a:pt x="5826" y="8354"/>
                    <a:pt x="5798" y="8371"/>
                  </a:cubicBezTo>
                  <a:lnTo>
                    <a:pt x="5286" y="8668"/>
                  </a:lnTo>
                  <a:lnTo>
                    <a:pt x="4632" y="7537"/>
                  </a:lnTo>
                  <a:lnTo>
                    <a:pt x="5144" y="7240"/>
                  </a:lnTo>
                  <a:cubicBezTo>
                    <a:pt x="5203" y="7204"/>
                    <a:pt x="5227" y="7132"/>
                    <a:pt x="5215" y="7073"/>
                  </a:cubicBezTo>
                  <a:cubicBezTo>
                    <a:pt x="5191" y="6942"/>
                    <a:pt x="5191" y="6811"/>
                    <a:pt x="5191" y="6668"/>
                  </a:cubicBezTo>
                  <a:cubicBezTo>
                    <a:pt x="5191" y="6537"/>
                    <a:pt x="5203" y="6406"/>
                    <a:pt x="5215" y="6275"/>
                  </a:cubicBezTo>
                  <a:cubicBezTo>
                    <a:pt x="5227" y="6216"/>
                    <a:pt x="5203" y="6132"/>
                    <a:pt x="5144" y="6108"/>
                  </a:cubicBezTo>
                  <a:lnTo>
                    <a:pt x="4632" y="5811"/>
                  </a:lnTo>
                  <a:lnTo>
                    <a:pt x="5286" y="4680"/>
                  </a:lnTo>
                  <a:lnTo>
                    <a:pt x="5798" y="4977"/>
                  </a:lnTo>
                  <a:cubicBezTo>
                    <a:pt x="5825" y="4988"/>
                    <a:pt x="5854" y="4994"/>
                    <a:pt x="5883" y="4994"/>
                  </a:cubicBezTo>
                  <a:cubicBezTo>
                    <a:pt x="5917" y="4994"/>
                    <a:pt x="5951" y="4985"/>
                    <a:pt x="5977" y="4965"/>
                  </a:cubicBezTo>
                  <a:cubicBezTo>
                    <a:pt x="6179" y="4787"/>
                    <a:pt x="6418" y="4644"/>
                    <a:pt x="6679" y="4561"/>
                  </a:cubicBezTo>
                  <a:cubicBezTo>
                    <a:pt x="6739" y="4549"/>
                    <a:pt x="6775" y="4489"/>
                    <a:pt x="6775" y="4406"/>
                  </a:cubicBezTo>
                  <a:lnTo>
                    <a:pt x="6775" y="3834"/>
                  </a:lnTo>
                  <a:lnTo>
                    <a:pt x="8084" y="3834"/>
                  </a:lnTo>
                  <a:lnTo>
                    <a:pt x="8084" y="4406"/>
                  </a:lnTo>
                  <a:cubicBezTo>
                    <a:pt x="8084" y="4465"/>
                    <a:pt x="8132" y="4525"/>
                    <a:pt x="8192" y="4561"/>
                  </a:cubicBezTo>
                  <a:cubicBezTo>
                    <a:pt x="8442" y="4644"/>
                    <a:pt x="8680" y="4787"/>
                    <a:pt x="8894" y="4965"/>
                  </a:cubicBezTo>
                  <a:cubicBezTo>
                    <a:pt x="8920" y="4985"/>
                    <a:pt x="8954" y="4994"/>
                    <a:pt x="8988" y="4994"/>
                  </a:cubicBezTo>
                  <a:cubicBezTo>
                    <a:pt x="9017" y="4994"/>
                    <a:pt x="9046" y="4988"/>
                    <a:pt x="9073" y="4977"/>
                  </a:cubicBezTo>
                  <a:lnTo>
                    <a:pt x="9573" y="4680"/>
                  </a:lnTo>
                  <a:lnTo>
                    <a:pt x="9716" y="4906"/>
                  </a:lnTo>
                  <a:cubicBezTo>
                    <a:pt x="9740" y="4955"/>
                    <a:pt x="9793" y="4982"/>
                    <a:pt x="9847" y="4982"/>
                  </a:cubicBezTo>
                  <a:cubicBezTo>
                    <a:pt x="9871" y="4982"/>
                    <a:pt x="9896" y="4977"/>
                    <a:pt x="9918" y="4965"/>
                  </a:cubicBezTo>
                  <a:cubicBezTo>
                    <a:pt x="9989" y="4918"/>
                    <a:pt x="10025" y="4823"/>
                    <a:pt x="9978" y="4751"/>
                  </a:cubicBezTo>
                  <a:lnTo>
                    <a:pt x="9847" y="4513"/>
                  </a:lnTo>
                  <a:cubicBezTo>
                    <a:pt x="9798" y="4424"/>
                    <a:pt x="9699" y="4367"/>
                    <a:pt x="9592" y="4367"/>
                  </a:cubicBezTo>
                  <a:cubicBezTo>
                    <a:pt x="9542" y="4367"/>
                    <a:pt x="9491" y="4379"/>
                    <a:pt x="9442" y="4406"/>
                  </a:cubicBezTo>
                  <a:lnTo>
                    <a:pt x="9013" y="4668"/>
                  </a:lnTo>
                  <a:cubicBezTo>
                    <a:pt x="8835" y="4513"/>
                    <a:pt x="8620" y="4394"/>
                    <a:pt x="8406" y="4311"/>
                  </a:cubicBezTo>
                  <a:lnTo>
                    <a:pt x="8406" y="3811"/>
                  </a:lnTo>
                  <a:cubicBezTo>
                    <a:pt x="8406" y="3727"/>
                    <a:pt x="8358" y="3632"/>
                    <a:pt x="8299" y="3596"/>
                  </a:cubicBezTo>
                  <a:lnTo>
                    <a:pt x="8299" y="1656"/>
                  </a:lnTo>
                  <a:cubicBezTo>
                    <a:pt x="8299" y="1060"/>
                    <a:pt x="7596" y="536"/>
                    <a:pt x="6394" y="239"/>
                  </a:cubicBezTo>
                  <a:cubicBezTo>
                    <a:pt x="6384" y="237"/>
                    <a:pt x="6375" y="237"/>
                    <a:pt x="6365" y="237"/>
                  </a:cubicBezTo>
                  <a:cubicBezTo>
                    <a:pt x="6284" y="237"/>
                    <a:pt x="6225" y="283"/>
                    <a:pt x="6203" y="358"/>
                  </a:cubicBezTo>
                  <a:cubicBezTo>
                    <a:pt x="6179" y="453"/>
                    <a:pt x="6227" y="524"/>
                    <a:pt x="6322" y="560"/>
                  </a:cubicBezTo>
                  <a:cubicBezTo>
                    <a:pt x="7346" y="810"/>
                    <a:pt x="7989" y="1239"/>
                    <a:pt x="7989" y="1667"/>
                  </a:cubicBezTo>
                  <a:cubicBezTo>
                    <a:pt x="7989" y="2001"/>
                    <a:pt x="7596" y="2346"/>
                    <a:pt x="6918" y="2596"/>
                  </a:cubicBezTo>
                  <a:cubicBezTo>
                    <a:pt x="6179" y="2882"/>
                    <a:pt x="5203" y="3025"/>
                    <a:pt x="4143" y="3025"/>
                  </a:cubicBezTo>
                  <a:cubicBezTo>
                    <a:pt x="3703" y="3025"/>
                    <a:pt x="3262" y="3001"/>
                    <a:pt x="2846" y="2941"/>
                  </a:cubicBezTo>
                  <a:cubicBezTo>
                    <a:pt x="2833" y="2938"/>
                    <a:pt x="2821" y="2936"/>
                    <a:pt x="2809" y="2936"/>
                  </a:cubicBezTo>
                  <a:cubicBezTo>
                    <a:pt x="2742" y="2936"/>
                    <a:pt x="2687" y="2991"/>
                    <a:pt x="2667" y="3072"/>
                  </a:cubicBezTo>
                  <a:cubicBezTo>
                    <a:pt x="2655" y="3156"/>
                    <a:pt x="2715" y="3239"/>
                    <a:pt x="2810" y="3251"/>
                  </a:cubicBezTo>
                  <a:cubicBezTo>
                    <a:pt x="3239" y="3311"/>
                    <a:pt x="3679" y="3334"/>
                    <a:pt x="4143" y="3334"/>
                  </a:cubicBezTo>
                  <a:cubicBezTo>
                    <a:pt x="5227" y="3334"/>
                    <a:pt x="6239" y="3168"/>
                    <a:pt x="7013" y="2870"/>
                  </a:cubicBezTo>
                  <a:cubicBezTo>
                    <a:pt x="7430" y="2715"/>
                    <a:pt x="7763" y="2525"/>
                    <a:pt x="7965" y="2310"/>
                  </a:cubicBezTo>
                  <a:lnTo>
                    <a:pt x="7965" y="3525"/>
                  </a:lnTo>
                  <a:lnTo>
                    <a:pt x="6751" y="3525"/>
                  </a:lnTo>
                  <a:cubicBezTo>
                    <a:pt x="6584" y="3525"/>
                    <a:pt x="6453" y="3668"/>
                    <a:pt x="6453" y="3822"/>
                  </a:cubicBezTo>
                  <a:lnTo>
                    <a:pt x="6453" y="4323"/>
                  </a:lnTo>
                  <a:cubicBezTo>
                    <a:pt x="6227" y="4406"/>
                    <a:pt x="6037" y="4525"/>
                    <a:pt x="5846" y="4680"/>
                  </a:cubicBezTo>
                  <a:lnTo>
                    <a:pt x="5406" y="4418"/>
                  </a:lnTo>
                  <a:cubicBezTo>
                    <a:pt x="5360" y="4395"/>
                    <a:pt x="5315" y="4387"/>
                    <a:pt x="5270" y="4387"/>
                  </a:cubicBezTo>
                  <a:cubicBezTo>
                    <a:pt x="5243" y="4387"/>
                    <a:pt x="5217" y="4390"/>
                    <a:pt x="5191" y="4394"/>
                  </a:cubicBezTo>
                  <a:cubicBezTo>
                    <a:pt x="5108" y="4406"/>
                    <a:pt x="5048" y="4465"/>
                    <a:pt x="5013" y="4525"/>
                  </a:cubicBezTo>
                  <a:lnTo>
                    <a:pt x="4334" y="5692"/>
                  </a:lnTo>
                  <a:cubicBezTo>
                    <a:pt x="4322" y="5704"/>
                    <a:pt x="4322" y="5716"/>
                    <a:pt x="4322" y="5727"/>
                  </a:cubicBezTo>
                  <a:lnTo>
                    <a:pt x="4132" y="5727"/>
                  </a:lnTo>
                  <a:cubicBezTo>
                    <a:pt x="3084" y="5727"/>
                    <a:pt x="2107" y="5585"/>
                    <a:pt x="1357" y="5299"/>
                  </a:cubicBezTo>
                  <a:cubicBezTo>
                    <a:pt x="679" y="5049"/>
                    <a:pt x="286" y="4704"/>
                    <a:pt x="286" y="4382"/>
                  </a:cubicBezTo>
                  <a:lnTo>
                    <a:pt x="286" y="2322"/>
                  </a:lnTo>
                  <a:cubicBezTo>
                    <a:pt x="643" y="2668"/>
                    <a:pt x="1274" y="2965"/>
                    <a:pt x="2131" y="3144"/>
                  </a:cubicBezTo>
                  <a:lnTo>
                    <a:pt x="2167" y="3144"/>
                  </a:lnTo>
                  <a:cubicBezTo>
                    <a:pt x="2238" y="3144"/>
                    <a:pt x="2298" y="3096"/>
                    <a:pt x="2322" y="3025"/>
                  </a:cubicBezTo>
                  <a:cubicBezTo>
                    <a:pt x="2334" y="2930"/>
                    <a:pt x="2286" y="2858"/>
                    <a:pt x="2203" y="2846"/>
                  </a:cubicBezTo>
                  <a:cubicBezTo>
                    <a:pt x="1036" y="2596"/>
                    <a:pt x="298" y="2132"/>
                    <a:pt x="298" y="1667"/>
                  </a:cubicBezTo>
                  <a:cubicBezTo>
                    <a:pt x="298" y="1346"/>
                    <a:pt x="679" y="1001"/>
                    <a:pt x="1369" y="751"/>
                  </a:cubicBezTo>
                  <a:cubicBezTo>
                    <a:pt x="2096" y="465"/>
                    <a:pt x="3072" y="322"/>
                    <a:pt x="4132" y="322"/>
                  </a:cubicBezTo>
                  <a:cubicBezTo>
                    <a:pt x="4667" y="322"/>
                    <a:pt x="5191" y="358"/>
                    <a:pt x="5679" y="441"/>
                  </a:cubicBezTo>
                  <a:cubicBezTo>
                    <a:pt x="5687" y="442"/>
                    <a:pt x="5695" y="443"/>
                    <a:pt x="5703" y="443"/>
                  </a:cubicBezTo>
                  <a:cubicBezTo>
                    <a:pt x="5786" y="443"/>
                    <a:pt x="5847" y="385"/>
                    <a:pt x="5858" y="298"/>
                  </a:cubicBezTo>
                  <a:cubicBezTo>
                    <a:pt x="5870" y="215"/>
                    <a:pt x="5810" y="143"/>
                    <a:pt x="5727" y="120"/>
                  </a:cubicBezTo>
                  <a:cubicBezTo>
                    <a:pt x="5215" y="36"/>
                    <a:pt x="4679" y="1"/>
                    <a:pt x="4132" y="1"/>
                  </a:cubicBezTo>
                  <a:close/>
                </a:path>
              </a:pathLst>
            </a:custGeom>
            <a:solidFill>
              <a:srgbClr val="657E93"/>
            </a:solidFill>
            <a:ln>
              <a:noFill/>
            </a:ln>
          </p:spPr>
          <p:txBody>
            <a:bodyPr spcFirstLastPara="1" wrap="square" lIns="68569" tIns="68569" rIns="68569" bIns="68569" anchor="ctr" anchorCtr="0">
              <a:noAutofit/>
            </a:bodyPr>
            <a:lstStyle/>
            <a:p>
              <a:endParaRPr sz="1350"/>
            </a:p>
          </p:txBody>
        </p:sp>
        <p:sp>
          <p:nvSpPr>
            <p:cNvPr id="133" name="Google Shape;12423;p79">
              <a:extLst>
                <a:ext uri="{FF2B5EF4-FFF2-40B4-BE49-F238E27FC236}">
                  <a16:creationId xmlns:a16="http://schemas.microsoft.com/office/drawing/2014/main" id="{E08BA230-7C2E-EE45-AC6F-3B767A256723}"/>
                </a:ext>
              </a:extLst>
            </p:cNvPr>
            <p:cNvSpPr/>
            <p:nvPr/>
          </p:nvSpPr>
          <p:spPr>
            <a:xfrm>
              <a:off x="6306652" y="2638748"/>
              <a:ext cx="59904" cy="59522"/>
            </a:xfrm>
            <a:custGeom>
              <a:avLst/>
              <a:gdLst/>
              <a:ahLst/>
              <a:cxnLst/>
              <a:rect l="l" t="t" r="r" b="b"/>
              <a:pathLst>
                <a:path w="1882" h="1870" extrusionOk="0">
                  <a:moveTo>
                    <a:pt x="941" y="310"/>
                  </a:moveTo>
                  <a:cubicBezTo>
                    <a:pt x="1287" y="310"/>
                    <a:pt x="1561" y="596"/>
                    <a:pt x="1561" y="929"/>
                  </a:cubicBezTo>
                  <a:cubicBezTo>
                    <a:pt x="1561" y="1274"/>
                    <a:pt x="1287" y="1560"/>
                    <a:pt x="941" y="1560"/>
                  </a:cubicBezTo>
                  <a:cubicBezTo>
                    <a:pt x="596" y="1560"/>
                    <a:pt x="310" y="1274"/>
                    <a:pt x="310" y="929"/>
                  </a:cubicBezTo>
                  <a:cubicBezTo>
                    <a:pt x="310" y="596"/>
                    <a:pt x="596" y="310"/>
                    <a:pt x="941" y="310"/>
                  </a:cubicBezTo>
                  <a:close/>
                  <a:moveTo>
                    <a:pt x="941" y="0"/>
                  </a:moveTo>
                  <a:cubicBezTo>
                    <a:pt x="418" y="0"/>
                    <a:pt x="1" y="417"/>
                    <a:pt x="1" y="929"/>
                  </a:cubicBezTo>
                  <a:cubicBezTo>
                    <a:pt x="1" y="1453"/>
                    <a:pt x="418" y="1870"/>
                    <a:pt x="941" y="1870"/>
                  </a:cubicBezTo>
                  <a:cubicBezTo>
                    <a:pt x="1465" y="1870"/>
                    <a:pt x="1882" y="1453"/>
                    <a:pt x="1882" y="929"/>
                  </a:cubicBezTo>
                  <a:cubicBezTo>
                    <a:pt x="1882" y="417"/>
                    <a:pt x="1465" y="0"/>
                    <a:pt x="941" y="0"/>
                  </a:cubicBezTo>
                  <a:close/>
                </a:path>
              </a:pathLst>
            </a:custGeom>
            <a:solidFill>
              <a:srgbClr val="657E93"/>
            </a:solidFill>
            <a:ln>
              <a:noFill/>
            </a:ln>
          </p:spPr>
          <p:txBody>
            <a:bodyPr spcFirstLastPara="1" wrap="square" lIns="68569" tIns="68569" rIns="68569" bIns="68569" anchor="ctr" anchorCtr="0">
              <a:noAutofit/>
            </a:bodyPr>
            <a:lstStyle/>
            <a:p>
              <a:endParaRPr sz="1350"/>
            </a:p>
          </p:txBody>
        </p:sp>
      </p:grpSp>
      <p:grpSp>
        <p:nvGrpSpPr>
          <p:cNvPr id="142" name="グループ化 141">
            <a:extLst>
              <a:ext uri="{FF2B5EF4-FFF2-40B4-BE49-F238E27FC236}">
                <a16:creationId xmlns:a16="http://schemas.microsoft.com/office/drawing/2014/main" id="{1F82CC7D-AE31-5347-A3E9-C97AAAB56E13}"/>
              </a:ext>
            </a:extLst>
          </p:cNvPr>
          <p:cNvGrpSpPr/>
          <p:nvPr/>
        </p:nvGrpSpPr>
        <p:grpSpPr>
          <a:xfrm>
            <a:off x="7188110" y="5385494"/>
            <a:ext cx="1629719" cy="1054217"/>
            <a:chOff x="367046" y="4709142"/>
            <a:chExt cx="2172959" cy="723512"/>
          </a:xfrm>
        </p:grpSpPr>
        <p:sp>
          <p:nvSpPr>
            <p:cNvPr id="143" name="正方形/長方形 142">
              <a:extLst>
                <a:ext uri="{FF2B5EF4-FFF2-40B4-BE49-F238E27FC236}">
                  <a16:creationId xmlns:a16="http://schemas.microsoft.com/office/drawing/2014/main" id="{873C1D61-4D64-014D-8990-262977055BC8}"/>
                </a:ext>
              </a:extLst>
            </p:cNvPr>
            <p:cNvSpPr/>
            <p:nvPr/>
          </p:nvSpPr>
          <p:spPr bwMode="auto">
            <a:xfrm>
              <a:off x="367046" y="4709142"/>
              <a:ext cx="2160000" cy="723512"/>
            </a:xfrm>
            <a:prstGeom prst="rect">
              <a:avLst/>
            </a:prstGeom>
            <a:solidFill>
              <a:schemeClr val="bg1"/>
            </a:solidFill>
            <a:ln>
              <a:solidFill>
                <a:srgbClr val="EEBB02"/>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54000" tIns="54000" rIns="135000" bIns="34290" numCol="1" rtlCol="0" anchor="t" anchorCtr="0" compatLnSpc="1">
              <a:prstTxWarp prst="textNoShape">
                <a:avLst/>
              </a:prstTxWarp>
            </a:bodyPr>
            <a:lstStyle/>
            <a:p>
              <a:r>
                <a:rPr lang="ja-JP" altLang="en-US" sz="1400">
                  <a:solidFill>
                    <a:srgbClr val="EEBB02"/>
                  </a:solidFill>
                  <a:latin typeface="Yu Gothic" panose="020B0400000000000000" pitchFamily="34" charset="-128"/>
                  <a:ea typeface="Yu Gothic" panose="020B0400000000000000" pitchFamily="34" charset="-128"/>
                </a:rPr>
                <a:t>一般帳簿</a:t>
              </a:r>
              <a:endParaRPr lang="en-US" altLang="ja-JP" sz="1400" dirty="0">
                <a:solidFill>
                  <a:srgbClr val="EEBB02"/>
                </a:solidFill>
                <a:latin typeface="Yu Gothic" panose="020B0400000000000000" pitchFamily="34" charset="-128"/>
                <a:ea typeface="Yu Gothic" panose="020B0400000000000000" pitchFamily="34" charset="-128"/>
              </a:endParaRPr>
            </a:p>
            <a:p>
              <a:r>
                <a:rPr lang="ja-JP" altLang="en-US" sz="1400">
                  <a:solidFill>
                    <a:srgbClr val="EEBB02"/>
                  </a:solidFill>
                  <a:latin typeface="Yu Gothic" panose="020B0400000000000000" pitchFamily="34" charset="-128"/>
                  <a:ea typeface="Yu Gothic" panose="020B0400000000000000" pitchFamily="34" charset="-128"/>
                </a:rPr>
                <a:t>申請不要</a:t>
              </a:r>
              <a:endParaRPr lang="ja-JP" altLang="en-US" sz="1400" dirty="0">
                <a:solidFill>
                  <a:srgbClr val="EEBB02"/>
                </a:solidFill>
                <a:latin typeface="Yu Gothic" panose="020B0400000000000000" pitchFamily="34" charset="-128"/>
                <a:ea typeface="Yu Gothic" panose="020B0400000000000000" pitchFamily="34" charset="-128"/>
              </a:endParaRPr>
            </a:p>
          </p:txBody>
        </p:sp>
        <p:sp>
          <p:nvSpPr>
            <p:cNvPr id="144" name="直角三角形 143">
              <a:extLst>
                <a:ext uri="{FF2B5EF4-FFF2-40B4-BE49-F238E27FC236}">
                  <a16:creationId xmlns:a16="http://schemas.microsoft.com/office/drawing/2014/main" id="{5DFA92BF-8E17-9941-9CD3-2CA682F8FBFC}"/>
                </a:ext>
              </a:extLst>
            </p:cNvPr>
            <p:cNvSpPr/>
            <p:nvPr/>
          </p:nvSpPr>
          <p:spPr bwMode="auto">
            <a:xfrm flipH="1">
              <a:off x="367046" y="4709142"/>
              <a:ext cx="2172959" cy="723512"/>
            </a:xfrm>
            <a:prstGeom prst="rtTriangle">
              <a:avLst/>
            </a:prstGeom>
            <a:solidFill>
              <a:srgbClr val="EEBB02"/>
            </a:solidFill>
            <a:ln w="9525" cap="flat" cmpd="sng" algn="ctr">
              <a:noFill/>
              <a:prstDash val="solid"/>
              <a:round/>
              <a:headEnd type="none" w="med" len="med"/>
              <a:tailEnd type="none" w="med" len="med"/>
            </a:ln>
            <a:effectLst/>
          </p:spPr>
          <p:txBody>
            <a:bodyPr vert="horz" wrap="none" lIns="68580" tIns="270000" rIns="0" bIns="34290" numCol="1" rtlCol="0" anchor="b" anchorCtr="0" compatLnSpc="1">
              <a:prstTxWarp prst="textNoShape">
                <a:avLst/>
              </a:prstTxWarp>
            </a:bodyPr>
            <a:lstStyle/>
            <a:p>
              <a:pPr algn="r" defTabSz="685800" fontAlgn="base">
                <a:spcBef>
                  <a:spcPct val="0"/>
                </a:spcBef>
                <a:spcAft>
                  <a:spcPct val="0"/>
                </a:spcAft>
              </a:pPr>
              <a:r>
                <a:rPr lang="ja-JP" altLang="en-US" sz="1400">
                  <a:solidFill>
                    <a:schemeClr val="bg1"/>
                  </a:solidFill>
                  <a:latin typeface="Yu Gothic" panose="020B0400000000000000" pitchFamily="34" charset="-128"/>
                  <a:ea typeface="Yu Gothic" panose="020B0400000000000000" pitchFamily="34" charset="-128"/>
                </a:rPr>
                <a:t>優良帳簿</a:t>
              </a:r>
              <a:endParaRPr lang="en-US" altLang="ja-JP" sz="1400" dirty="0">
                <a:solidFill>
                  <a:schemeClr val="bg1"/>
                </a:solidFill>
                <a:latin typeface="Yu Gothic" panose="020B0400000000000000" pitchFamily="34" charset="-128"/>
                <a:ea typeface="Yu Gothic" panose="020B0400000000000000" pitchFamily="34" charset="-128"/>
              </a:endParaRPr>
            </a:p>
            <a:p>
              <a:pPr algn="r" defTabSz="685800" fontAlgn="base">
                <a:spcBef>
                  <a:spcPct val="0"/>
                </a:spcBef>
                <a:spcAft>
                  <a:spcPct val="0"/>
                </a:spcAft>
              </a:pPr>
              <a:r>
                <a:rPr lang="ja-JP" altLang="en-US" sz="1400">
                  <a:solidFill>
                    <a:schemeClr val="bg1"/>
                  </a:solidFill>
                  <a:latin typeface="Yu Gothic" panose="020B0400000000000000" pitchFamily="34" charset="-128"/>
                  <a:ea typeface="Yu Gothic" panose="020B0400000000000000" pitchFamily="34" charset="-128"/>
                </a:rPr>
                <a:t>事前届出</a:t>
              </a:r>
            </a:p>
          </p:txBody>
        </p:sp>
      </p:grpSp>
      <p:sp>
        <p:nvSpPr>
          <p:cNvPr id="26" name="タイトル 25">
            <a:extLst>
              <a:ext uri="{FF2B5EF4-FFF2-40B4-BE49-F238E27FC236}">
                <a16:creationId xmlns:a16="http://schemas.microsoft.com/office/drawing/2014/main" id="{DD488B2B-943D-D444-B66E-0E2718135039}"/>
              </a:ext>
            </a:extLst>
          </p:cNvPr>
          <p:cNvSpPr>
            <a:spLocks noGrp="1"/>
          </p:cNvSpPr>
          <p:nvPr>
            <p:ph type="title"/>
          </p:nvPr>
        </p:nvSpPr>
        <p:spPr/>
        <p:txBody>
          <a:bodyPr/>
          <a:lstStyle/>
          <a:p>
            <a:r>
              <a:rPr lang="ja-JP" altLang="en-US"/>
              <a:t>電子帳簿保存法の体系と制度</a:t>
            </a:r>
          </a:p>
        </p:txBody>
      </p:sp>
      <p:grpSp>
        <p:nvGrpSpPr>
          <p:cNvPr id="54" name="Google Shape;9072;p73">
            <a:extLst>
              <a:ext uri="{FF2B5EF4-FFF2-40B4-BE49-F238E27FC236}">
                <a16:creationId xmlns:a16="http://schemas.microsoft.com/office/drawing/2014/main" id="{28DFAD7E-A4C8-8C47-BFE2-3CF3014A6605}"/>
              </a:ext>
            </a:extLst>
          </p:cNvPr>
          <p:cNvGrpSpPr/>
          <p:nvPr/>
        </p:nvGrpSpPr>
        <p:grpSpPr>
          <a:xfrm>
            <a:off x="332656" y="4617053"/>
            <a:ext cx="258049" cy="276483"/>
            <a:chOff x="4149138" y="4121151"/>
            <a:chExt cx="344065" cy="368644"/>
          </a:xfrm>
          <a:solidFill>
            <a:srgbClr val="FF0000"/>
          </a:solidFill>
        </p:grpSpPr>
        <p:sp>
          <p:nvSpPr>
            <p:cNvPr id="55" name="Google Shape;9073;p73">
              <a:extLst>
                <a:ext uri="{FF2B5EF4-FFF2-40B4-BE49-F238E27FC236}">
                  <a16:creationId xmlns:a16="http://schemas.microsoft.com/office/drawing/2014/main" id="{7D2488C7-BB3A-3346-9002-5B470E9AF684}"/>
                </a:ext>
              </a:extLst>
            </p:cNvPr>
            <p:cNvSpPr/>
            <p:nvPr/>
          </p:nvSpPr>
          <p:spPr>
            <a:xfrm>
              <a:off x="4205853" y="4182724"/>
              <a:ext cx="225746" cy="307071"/>
            </a:xfrm>
            <a:custGeom>
              <a:avLst/>
              <a:gdLst/>
              <a:ahLst/>
              <a:cxnLst/>
              <a:rect l="l" t="t" r="r" b="b"/>
              <a:pathLst>
                <a:path w="7109" h="9670" extrusionOk="0">
                  <a:moveTo>
                    <a:pt x="3643" y="359"/>
                  </a:moveTo>
                  <a:cubicBezTo>
                    <a:pt x="4417" y="359"/>
                    <a:pt x="5132" y="645"/>
                    <a:pt x="5703" y="1157"/>
                  </a:cubicBezTo>
                  <a:cubicBezTo>
                    <a:pt x="6358" y="1752"/>
                    <a:pt x="6751" y="2597"/>
                    <a:pt x="6751" y="3478"/>
                  </a:cubicBezTo>
                  <a:cubicBezTo>
                    <a:pt x="6739" y="4074"/>
                    <a:pt x="6572" y="4669"/>
                    <a:pt x="6251" y="5157"/>
                  </a:cubicBezTo>
                  <a:cubicBezTo>
                    <a:pt x="5929" y="5645"/>
                    <a:pt x="5489" y="6038"/>
                    <a:pt x="4953" y="6288"/>
                  </a:cubicBezTo>
                  <a:cubicBezTo>
                    <a:pt x="4620" y="6431"/>
                    <a:pt x="4417" y="6776"/>
                    <a:pt x="4417" y="7146"/>
                  </a:cubicBezTo>
                  <a:lnTo>
                    <a:pt x="4417" y="7360"/>
                  </a:lnTo>
                  <a:lnTo>
                    <a:pt x="2834" y="7360"/>
                  </a:lnTo>
                  <a:lnTo>
                    <a:pt x="2834" y="7146"/>
                  </a:lnTo>
                  <a:cubicBezTo>
                    <a:pt x="2834" y="6776"/>
                    <a:pt x="2631" y="6455"/>
                    <a:pt x="2298" y="6288"/>
                  </a:cubicBezTo>
                  <a:cubicBezTo>
                    <a:pt x="1084" y="5705"/>
                    <a:pt x="381" y="4407"/>
                    <a:pt x="548" y="3074"/>
                  </a:cubicBezTo>
                  <a:cubicBezTo>
                    <a:pt x="726" y="1669"/>
                    <a:pt x="1869" y="526"/>
                    <a:pt x="3286" y="383"/>
                  </a:cubicBezTo>
                  <a:cubicBezTo>
                    <a:pt x="3405" y="359"/>
                    <a:pt x="3524" y="359"/>
                    <a:pt x="3643" y="359"/>
                  </a:cubicBezTo>
                  <a:close/>
                  <a:moveTo>
                    <a:pt x="4417" y="7729"/>
                  </a:moveTo>
                  <a:lnTo>
                    <a:pt x="4417" y="8324"/>
                  </a:lnTo>
                  <a:cubicBezTo>
                    <a:pt x="4417" y="8443"/>
                    <a:pt x="4322" y="8539"/>
                    <a:pt x="4203" y="8539"/>
                  </a:cubicBezTo>
                  <a:lnTo>
                    <a:pt x="3048" y="8539"/>
                  </a:lnTo>
                  <a:cubicBezTo>
                    <a:pt x="2929" y="8539"/>
                    <a:pt x="2834" y="8443"/>
                    <a:pt x="2834" y="8324"/>
                  </a:cubicBezTo>
                  <a:lnTo>
                    <a:pt x="2834" y="7729"/>
                  </a:lnTo>
                  <a:close/>
                  <a:moveTo>
                    <a:pt x="4024" y="8896"/>
                  </a:moveTo>
                  <a:lnTo>
                    <a:pt x="4024" y="9098"/>
                  </a:lnTo>
                  <a:cubicBezTo>
                    <a:pt x="4024" y="9217"/>
                    <a:pt x="3941" y="9313"/>
                    <a:pt x="3822" y="9313"/>
                  </a:cubicBezTo>
                  <a:lnTo>
                    <a:pt x="3429" y="9313"/>
                  </a:lnTo>
                  <a:cubicBezTo>
                    <a:pt x="3310" y="9313"/>
                    <a:pt x="3227" y="9217"/>
                    <a:pt x="3227" y="9098"/>
                  </a:cubicBezTo>
                  <a:lnTo>
                    <a:pt x="3227" y="8896"/>
                  </a:lnTo>
                  <a:close/>
                  <a:moveTo>
                    <a:pt x="3658" y="1"/>
                  </a:moveTo>
                  <a:cubicBezTo>
                    <a:pt x="3519" y="1"/>
                    <a:pt x="3379" y="9"/>
                    <a:pt x="3239" y="26"/>
                  </a:cubicBezTo>
                  <a:cubicBezTo>
                    <a:pt x="1667" y="204"/>
                    <a:pt x="381" y="1466"/>
                    <a:pt x="191" y="3026"/>
                  </a:cubicBezTo>
                  <a:cubicBezTo>
                    <a:pt x="0" y="4526"/>
                    <a:pt x="786" y="5979"/>
                    <a:pt x="2155" y="6610"/>
                  </a:cubicBezTo>
                  <a:cubicBezTo>
                    <a:pt x="2358" y="6705"/>
                    <a:pt x="2477" y="6931"/>
                    <a:pt x="2477" y="7146"/>
                  </a:cubicBezTo>
                  <a:lnTo>
                    <a:pt x="2477" y="8324"/>
                  </a:lnTo>
                  <a:cubicBezTo>
                    <a:pt x="2477" y="8574"/>
                    <a:pt x="2643" y="8789"/>
                    <a:pt x="2870" y="8860"/>
                  </a:cubicBezTo>
                  <a:lnTo>
                    <a:pt x="2870" y="9098"/>
                  </a:lnTo>
                  <a:cubicBezTo>
                    <a:pt x="2870" y="9408"/>
                    <a:pt x="3120" y="9670"/>
                    <a:pt x="3429" y="9670"/>
                  </a:cubicBezTo>
                  <a:lnTo>
                    <a:pt x="3822" y="9670"/>
                  </a:lnTo>
                  <a:cubicBezTo>
                    <a:pt x="4132" y="9670"/>
                    <a:pt x="4382" y="9408"/>
                    <a:pt x="4382" y="9098"/>
                  </a:cubicBezTo>
                  <a:lnTo>
                    <a:pt x="4382" y="8860"/>
                  </a:lnTo>
                  <a:cubicBezTo>
                    <a:pt x="4608" y="8789"/>
                    <a:pt x="4775" y="8574"/>
                    <a:pt x="4775" y="8324"/>
                  </a:cubicBezTo>
                  <a:lnTo>
                    <a:pt x="4775" y="7146"/>
                  </a:lnTo>
                  <a:cubicBezTo>
                    <a:pt x="4775" y="6931"/>
                    <a:pt x="4906" y="6717"/>
                    <a:pt x="5096" y="6610"/>
                  </a:cubicBezTo>
                  <a:cubicBezTo>
                    <a:pt x="5691" y="6336"/>
                    <a:pt x="6191" y="5895"/>
                    <a:pt x="6549" y="5348"/>
                  </a:cubicBezTo>
                  <a:cubicBezTo>
                    <a:pt x="6906" y="4788"/>
                    <a:pt x="7096" y="4133"/>
                    <a:pt x="7096" y="3455"/>
                  </a:cubicBezTo>
                  <a:cubicBezTo>
                    <a:pt x="7108" y="2490"/>
                    <a:pt x="6680" y="1538"/>
                    <a:pt x="5953" y="883"/>
                  </a:cubicBezTo>
                  <a:cubicBezTo>
                    <a:pt x="5309" y="310"/>
                    <a:pt x="4506" y="1"/>
                    <a:pt x="3658" y="1"/>
                  </a:cubicBezTo>
                  <a:close/>
                </a:path>
              </a:pathLst>
            </a:custGeom>
            <a:grpFill/>
            <a:ln>
              <a:solidFill>
                <a:srgbClr val="FF0000"/>
              </a:solidFill>
            </a:ln>
          </p:spPr>
          <p:txBody>
            <a:bodyPr spcFirstLastPara="1" wrap="square" lIns="68569" tIns="68569" rIns="68569" bIns="68569" anchor="ctr" anchorCtr="0">
              <a:noAutofit/>
            </a:bodyPr>
            <a:lstStyle/>
            <a:p>
              <a:endParaRPr sz="1350" b="1"/>
            </a:p>
          </p:txBody>
        </p:sp>
        <p:sp>
          <p:nvSpPr>
            <p:cNvPr id="56" name="Google Shape;9074;p73">
              <a:extLst>
                <a:ext uri="{FF2B5EF4-FFF2-40B4-BE49-F238E27FC236}">
                  <a16:creationId xmlns:a16="http://schemas.microsoft.com/office/drawing/2014/main" id="{74DD86CB-DC6A-C14B-97F6-BEA4975874DC}"/>
                </a:ext>
              </a:extLst>
            </p:cNvPr>
            <p:cNvSpPr/>
            <p:nvPr/>
          </p:nvSpPr>
          <p:spPr>
            <a:xfrm>
              <a:off x="4444777" y="4287484"/>
              <a:ext cx="48426" cy="11400"/>
            </a:xfrm>
            <a:custGeom>
              <a:avLst/>
              <a:gdLst/>
              <a:ahLst/>
              <a:cxnLst/>
              <a:rect l="l" t="t" r="r" b="b"/>
              <a:pathLst>
                <a:path w="1525" h="359" extrusionOk="0">
                  <a:moveTo>
                    <a:pt x="180" y="1"/>
                  </a:moveTo>
                  <a:cubicBezTo>
                    <a:pt x="72" y="1"/>
                    <a:pt x="1" y="72"/>
                    <a:pt x="1" y="179"/>
                  </a:cubicBezTo>
                  <a:cubicBezTo>
                    <a:pt x="1" y="275"/>
                    <a:pt x="72" y="358"/>
                    <a:pt x="180" y="358"/>
                  </a:cubicBezTo>
                  <a:lnTo>
                    <a:pt x="1346" y="358"/>
                  </a:lnTo>
                  <a:cubicBezTo>
                    <a:pt x="1442" y="358"/>
                    <a:pt x="1525" y="275"/>
                    <a:pt x="1525" y="179"/>
                  </a:cubicBezTo>
                  <a:cubicBezTo>
                    <a:pt x="1525" y="72"/>
                    <a:pt x="1430" y="1"/>
                    <a:pt x="1346" y="1"/>
                  </a:cubicBezTo>
                  <a:close/>
                </a:path>
              </a:pathLst>
            </a:custGeom>
            <a:grpFill/>
            <a:ln>
              <a:solidFill>
                <a:srgbClr val="FF0000"/>
              </a:solidFill>
            </a:ln>
          </p:spPr>
          <p:txBody>
            <a:bodyPr spcFirstLastPara="1" wrap="square" lIns="68569" tIns="68569" rIns="68569" bIns="68569" anchor="ctr" anchorCtr="0">
              <a:noAutofit/>
            </a:bodyPr>
            <a:lstStyle/>
            <a:p>
              <a:endParaRPr sz="1350" b="1"/>
            </a:p>
          </p:txBody>
        </p:sp>
        <p:sp>
          <p:nvSpPr>
            <p:cNvPr id="57" name="Google Shape;9075;p73">
              <a:extLst>
                <a:ext uri="{FF2B5EF4-FFF2-40B4-BE49-F238E27FC236}">
                  <a16:creationId xmlns:a16="http://schemas.microsoft.com/office/drawing/2014/main" id="{5C5B775B-5FC3-C64C-9909-D3C0EDE2E90A}"/>
                </a:ext>
              </a:extLst>
            </p:cNvPr>
            <p:cNvSpPr/>
            <p:nvPr/>
          </p:nvSpPr>
          <p:spPr>
            <a:xfrm>
              <a:off x="4149138" y="4287484"/>
              <a:ext cx="48426" cy="11400"/>
            </a:xfrm>
            <a:custGeom>
              <a:avLst/>
              <a:gdLst/>
              <a:ahLst/>
              <a:cxnLst/>
              <a:rect l="l" t="t" r="r" b="b"/>
              <a:pathLst>
                <a:path w="1525" h="359" extrusionOk="0">
                  <a:moveTo>
                    <a:pt x="179" y="1"/>
                  </a:moveTo>
                  <a:cubicBezTo>
                    <a:pt x="72" y="1"/>
                    <a:pt x="0" y="72"/>
                    <a:pt x="0" y="179"/>
                  </a:cubicBezTo>
                  <a:cubicBezTo>
                    <a:pt x="0" y="275"/>
                    <a:pt x="72" y="358"/>
                    <a:pt x="179" y="358"/>
                  </a:cubicBezTo>
                  <a:lnTo>
                    <a:pt x="1334" y="358"/>
                  </a:lnTo>
                  <a:cubicBezTo>
                    <a:pt x="1441" y="358"/>
                    <a:pt x="1512" y="275"/>
                    <a:pt x="1512" y="179"/>
                  </a:cubicBezTo>
                  <a:cubicBezTo>
                    <a:pt x="1524" y="72"/>
                    <a:pt x="1441" y="1"/>
                    <a:pt x="1334" y="1"/>
                  </a:cubicBezTo>
                  <a:close/>
                </a:path>
              </a:pathLst>
            </a:custGeom>
            <a:grpFill/>
            <a:ln>
              <a:solidFill>
                <a:srgbClr val="FF0000"/>
              </a:solidFill>
            </a:ln>
          </p:spPr>
          <p:txBody>
            <a:bodyPr spcFirstLastPara="1" wrap="square" lIns="68569" tIns="68569" rIns="68569" bIns="68569" anchor="ctr" anchorCtr="0">
              <a:noAutofit/>
            </a:bodyPr>
            <a:lstStyle/>
            <a:p>
              <a:endParaRPr sz="1350" b="1"/>
            </a:p>
          </p:txBody>
        </p:sp>
        <p:sp>
          <p:nvSpPr>
            <p:cNvPr id="58" name="Google Shape;9076;p73">
              <a:extLst>
                <a:ext uri="{FF2B5EF4-FFF2-40B4-BE49-F238E27FC236}">
                  <a16:creationId xmlns:a16="http://schemas.microsoft.com/office/drawing/2014/main" id="{8A8CE1C5-B567-C641-8AE7-B1B64B5C8F88}"/>
                </a:ext>
              </a:extLst>
            </p:cNvPr>
            <p:cNvSpPr/>
            <p:nvPr/>
          </p:nvSpPr>
          <p:spPr>
            <a:xfrm>
              <a:off x="4315471" y="4121151"/>
              <a:ext cx="11400" cy="48045"/>
            </a:xfrm>
            <a:custGeom>
              <a:avLst/>
              <a:gdLst/>
              <a:ahLst/>
              <a:cxnLst/>
              <a:rect l="l" t="t" r="r" b="b"/>
              <a:pathLst>
                <a:path w="359" h="1513" extrusionOk="0">
                  <a:moveTo>
                    <a:pt x="180" y="0"/>
                  </a:moveTo>
                  <a:cubicBezTo>
                    <a:pt x="72" y="0"/>
                    <a:pt x="1" y="72"/>
                    <a:pt x="1" y="179"/>
                  </a:cubicBezTo>
                  <a:lnTo>
                    <a:pt x="1" y="1334"/>
                  </a:lnTo>
                  <a:cubicBezTo>
                    <a:pt x="1" y="1441"/>
                    <a:pt x="72" y="1512"/>
                    <a:pt x="180" y="1512"/>
                  </a:cubicBezTo>
                  <a:cubicBezTo>
                    <a:pt x="275" y="1512"/>
                    <a:pt x="358" y="1441"/>
                    <a:pt x="358" y="1334"/>
                  </a:cubicBezTo>
                  <a:lnTo>
                    <a:pt x="358" y="179"/>
                  </a:lnTo>
                  <a:cubicBezTo>
                    <a:pt x="358" y="72"/>
                    <a:pt x="275" y="0"/>
                    <a:pt x="180" y="0"/>
                  </a:cubicBezTo>
                  <a:close/>
                </a:path>
              </a:pathLst>
            </a:custGeom>
            <a:grpFill/>
            <a:ln>
              <a:solidFill>
                <a:srgbClr val="FF0000"/>
              </a:solidFill>
            </a:ln>
          </p:spPr>
          <p:txBody>
            <a:bodyPr spcFirstLastPara="1" wrap="square" lIns="68569" tIns="68569" rIns="68569" bIns="68569" anchor="ctr" anchorCtr="0">
              <a:noAutofit/>
            </a:bodyPr>
            <a:lstStyle/>
            <a:p>
              <a:endParaRPr sz="1350" b="1"/>
            </a:p>
          </p:txBody>
        </p:sp>
        <p:sp>
          <p:nvSpPr>
            <p:cNvPr id="59" name="Google Shape;9077;p73">
              <a:extLst>
                <a:ext uri="{FF2B5EF4-FFF2-40B4-BE49-F238E27FC236}">
                  <a16:creationId xmlns:a16="http://schemas.microsoft.com/office/drawing/2014/main" id="{A976B307-544F-434F-9C7D-21C8B9ECB167}"/>
                </a:ext>
              </a:extLst>
            </p:cNvPr>
            <p:cNvSpPr/>
            <p:nvPr/>
          </p:nvSpPr>
          <p:spPr>
            <a:xfrm>
              <a:off x="4378632" y="4159575"/>
              <a:ext cx="22705" cy="27754"/>
            </a:xfrm>
            <a:custGeom>
              <a:avLst/>
              <a:gdLst/>
              <a:ahLst/>
              <a:cxnLst/>
              <a:rect l="l" t="t" r="r" b="b"/>
              <a:pathLst>
                <a:path w="715" h="874" extrusionOk="0">
                  <a:moveTo>
                    <a:pt x="513" y="0"/>
                  </a:moveTo>
                  <a:cubicBezTo>
                    <a:pt x="451" y="0"/>
                    <a:pt x="387" y="27"/>
                    <a:pt x="346" y="76"/>
                  </a:cubicBezTo>
                  <a:lnTo>
                    <a:pt x="48" y="588"/>
                  </a:lnTo>
                  <a:cubicBezTo>
                    <a:pt x="0" y="671"/>
                    <a:pt x="24" y="778"/>
                    <a:pt x="107" y="838"/>
                  </a:cubicBezTo>
                  <a:cubicBezTo>
                    <a:pt x="131" y="850"/>
                    <a:pt x="167" y="874"/>
                    <a:pt x="191" y="874"/>
                  </a:cubicBezTo>
                  <a:cubicBezTo>
                    <a:pt x="250" y="874"/>
                    <a:pt x="310" y="838"/>
                    <a:pt x="358" y="778"/>
                  </a:cubicBezTo>
                  <a:lnTo>
                    <a:pt x="655" y="278"/>
                  </a:lnTo>
                  <a:cubicBezTo>
                    <a:pt x="715" y="171"/>
                    <a:pt x="691" y="64"/>
                    <a:pt x="596" y="16"/>
                  </a:cubicBezTo>
                  <a:cubicBezTo>
                    <a:pt x="570" y="5"/>
                    <a:pt x="542" y="0"/>
                    <a:pt x="513" y="0"/>
                  </a:cubicBezTo>
                  <a:close/>
                </a:path>
              </a:pathLst>
            </a:custGeom>
            <a:grpFill/>
            <a:ln>
              <a:solidFill>
                <a:srgbClr val="FF0000"/>
              </a:solidFill>
            </a:ln>
          </p:spPr>
          <p:txBody>
            <a:bodyPr spcFirstLastPara="1" wrap="square" lIns="68569" tIns="68569" rIns="68569" bIns="68569" anchor="ctr" anchorCtr="0">
              <a:noAutofit/>
            </a:bodyPr>
            <a:lstStyle/>
            <a:p>
              <a:endParaRPr sz="1350" b="1"/>
            </a:p>
          </p:txBody>
        </p:sp>
        <p:sp>
          <p:nvSpPr>
            <p:cNvPr id="60" name="Google Shape;9078;p73">
              <a:extLst>
                <a:ext uri="{FF2B5EF4-FFF2-40B4-BE49-F238E27FC236}">
                  <a16:creationId xmlns:a16="http://schemas.microsoft.com/office/drawing/2014/main" id="{3CF73E83-E9F5-8E4E-B8C1-1093D39992B6}"/>
                </a:ext>
              </a:extLst>
            </p:cNvPr>
            <p:cNvSpPr/>
            <p:nvPr/>
          </p:nvSpPr>
          <p:spPr>
            <a:xfrm>
              <a:off x="4240243" y="4399103"/>
              <a:ext cx="22705" cy="27563"/>
            </a:xfrm>
            <a:custGeom>
              <a:avLst/>
              <a:gdLst/>
              <a:ahLst/>
              <a:cxnLst/>
              <a:rect l="l" t="t" r="r" b="b"/>
              <a:pathLst>
                <a:path w="715" h="868" extrusionOk="0">
                  <a:moveTo>
                    <a:pt x="507" y="0"/>
                  </a:moveTo>
                  <a:cubicBezTo>
                    <a:pt x="444" y="0"/>
                    <a:pt x="387" y="33"/>
                    <a:pt x="346" y="82"/>
                  </a:cubicBezTo>
                  <a:lnTo>
                    <a:pt x="48" y="594"/>
                  </a:lnTo>
                  <a:cubicBezTo>
                    <a:pt x="1" y="677"/>
                    <a:pt x="24" y="784"/>
                    <a:pt x="108" y="844"/>
                  </a:cubicBezTo>
                  <a:cubicBezTo>
                    <a:pt x="132" y="855"/>
                    <a:pt x="155" y="867"/>
                    <a:pt x="191" y="867"/>
                  </a:cubicBezTo>
                  <a:cubicBezTo>
                    <a:pt x="251" y="867"/>
                    <a:pt x="310" y="844"/>
                    <a:pt x="358" y="784"/>
                  </a:cubicBezTo>
                  <a:lnTo>
                    <a:pt x="655" y="272"/>
                  </a:lnTo>
                  <a:cubicBezTo>
                    <a:pt x="715" y="189"/>
                    <a:pt x="679" y="82"/>
                    <a:pt x="596" y="22"/>
                  </a:cubicBezTo>
                  <a:cubicBezTo>
                    <a:pt x="566" y="7"/>
                    <a:pt x="536" y="0"/>
                    <a:pt x="507" y="0"/>
                  </a:cubicBezTo>
                  <a:close/>
                </a:path>
              </a:pathLst>
            </a:custGeom>
            <a:grpFill/>
            <a:ln>
              <a:solidFill>
                <a:srgbClr val="FF0000"/>
              </a:solidFill>
            </a:ln>
          </p:spPr>
          <p:txBody>
            <a:bodyPr spcFirstLastPara="1" wrap="square" lIns="68569" tIns="68569" rIns="68569" bIns="68569" anchor="ctr" anchorCtr="0">
              <a:noAutofit/>
            </a:bodyPr>
            <a:lstStyle/>
            <a:p>
              <a:endParaRPr sz="1350" b="1"/>
            </a:p>
          </p:txBody>
        </p:sp>
        <p:sp>
          <p:nvSpPr>
            <p:cNvPr id="61" name="Google Shape;9079;p73">
              <a:extLst>
                <a:ext uri="{FF2B5EF4-FFF2-40B4-BE49-F238E27FC236}">
                  <a16:creationId xmlns:a16="http://schemas.microsoft.com/office/drawing/2014/main" id="{07384A1C-61A9-5042-9002-F27D1D1FE182}"/>
                </a:ext>
              </a:extLst>
            </p:cNvPr>
            <p:cNvSpPr/>
            <p:nvPr/>
          </p:nvSpPr>
          <p:spPr>
            <a:xfrm>
              <a:off x="4240243" y="4159130"/>
              <a:ext cx="22705" cy="28198"/>
            </a:xfrm>
            <a:custGeom>
              <a:avLst/>
              <a:gdLst/>
              <a:ahLst/>
              <a:cxnLst/>
              <a:rect l="l" t="t" r="r" b="b"/>
              <a:pathLst>
                <a:path w="715" h="888" extrusionOk="0">
                  <a:moveTo>
                    <a:pt x="213" y="1"/>
                  </a:moveTo>
                  <a:cubicBezTo>
                    <a:pt x="181" y="1"/>
                    <a:pt x="148" y="10"/>
                    <a:pt x="120" y="30"/>
                  </a:cubicBezTo>
                  <a:cubicBezTo>
                    <a:pt x="24" y="78"/>
                    <a:pt x="1" y="197"/>
                    <a:pt x="60" y="292"/>
                  </a:cubicBezTo>
                  <a:lnTo>
                    <a:pt x="358" y="792"/>
                  </a:lnTo>
                  <a:cubicBezTo>
                    <a:pt x="382" y="852"/>
                    <a:pt x="441" y="888"/>
                    <a:pt x="525" y="888"/>
                  </a:cubicBezTo>
                  <a:cubicBezTo>
                    <a:pt x="548" y="888"/>
                    <a:pt x="584" y="864"/>
                    <a:pt x="608" y="852"/>
                  </a:cubicBezTo>
                  <a:cubicBezTo>
                    <a:pt x="679" y="792"/>
                    <a:pt x="715" y="685"/>
                    <a:pt x="667" y="602"/>
                  </a:cubicBezTo>
                  <a:lnTo>
                    <a:pt x="370" y="90"/>
                  </a:lnTo>
                  <a:cubicBezTo>
                    <a:pt x="338" y="35"/>
                    <a:pt x="276" y="1"/>
                    <a:pt x="213" y="1"/>
                  </a:cubicBezTo>
                  <a:close/>
                </a:path>
              </a:pathLst>
            </a:custGeom>
            <a:grpFill/>
            <a:ln>
              <a:solidFill>
                <a:srgbClr val="FF0000"/>
              </a:solidFill>
            </a:ln>
          </p:spPr>
          <p:txBody>
            <a:bodyPr spcFirstLastPara="1" wrap="square" lIns="68569" tIns="68569" rIns="68569" bIns="68569" anchor="ctr" anchorCtr="0">
              <a:noAutofit/>
            </a:bodyPr>
            <a:lstStyle/>
            <a:p>
              <a:endParaRPr sz="1350" b="1"/>
            </a:p>
          </p:txBody>
        </p:sp>
        <p:sp>
          <p:nvSpPr>
            <p:cNvPr id="62" name="Google Shape;9080;p73">
              <a:extLst>
                <a:ext uri="{FF2B5EF4-FFF2-40B4-BE49-F238E27FC236}">
                  <a16:creationId xmlns:a16="http://schemas.microsoft.com/office/drawing/2014/main" id="{C7A0D55E-443E-9A43-994D-F2CBF0C086DA}"/>
                </a:ext>
              </a:extLst>
            </p:cNvPr>
            <p:cNvSpPr/>
            <p:nvPr/>
          </p:nvSpPr>
          <p:spPr>
            <a:xfrm>
              <a:off x="4378632" y="4399230"/>
              <a:ext cx="22705" cy="28198"/>
            </a:xfrm>
            <a:custGeom>
              <a:avLst/>
              <a:gdLst/>
              <a:ahLst/>
              <a:cxnLst/>
              <a:rect l="l" t="t" r="r" b="b"/>
              <a:pathLst>
                <a:path w="715" h="888" extrusionOk="0">
                  <a:moveTo>
                    <a:pt x="221" y="0"/>
                  </a:moveTo>
                  <a:cubicBezTo>
                    <a:pt x="187" y="0"/>
                    <a:pt x="152" y="10"/>
                    <a:pt x="119" y="30"/>
                  </a:cubicBezTo>
                  <a:cubicBezTo>
                    <a:pt x="24" y="78"/>
                    <a:pt x="0" y="197"/>
                    <a:pt x="60" y="292"/>
                  </a:cubicBezTo>
                  <a:lnTo>
                    <a:pt x="358" y="792"/>
                  </a:lnTo>
                  <a:cubicBezTo>
                    <a:pt x="393" y="851"/>
                    <a:pt x="453" y="887"/>
                    <a:pt x="524" y="887"/>
                  </a:cubicBezTo>
                  <a:cubicBezTo>
                    <a:pt x="548" y="887"/>
                    <a:pt x="584" y="863"/>
                    <a:pt x="608" y="851"/>
                  </a:cubicBezTo>
                  <a:cubicBezTo>
                    <a:pt x="691" y="792"/>
                    <a:pt x="715" y="673"/>
                    <a:pt x="667" y="601"/>
                  </a:cubicBezTo>
                  <a:lnTo>
                    <a:pt x="369" y="89"/>
                  </a:lnTo>
                  <a:cubicBezTo>
                    <a:pt x="346" y="35"/>
                    <a:pt x="286" y="0"/>
                    <a:pt x="221" y="0"/>
                  </a:cubicBezTo>
                  <a:close/>
                </a:path>
              </a:pathLst>
            </a:custGeom>
            <a:grpFill/>
            <a:ln>
              <a:solidFill>
                <a:srgbClr val="FF0000"/>
              </a:solidFill>
            </a:ln>
          </p:spPr>
          <p:txBody>
            <a:bodyPr spcFirstLastPara="1" wrap="square" lIns="68569" tIns="68569" rIns="68569" bIns="68569" anchor="ctr" anchorCtr="0">
              <a:noAutofit/>
            </a:bodyPr>
            <a:lstStyle/>
            <a:p>
              <a:endParaRPr sz="1350" b="1"/>
            </a:p>
          </p:txBody>
        </p:sp>
        <p:sp>
          <p:nvSpPr>
            <p:cNvPr id="64" name="Google Shape;9081;p73">
              <a:extLst>
                <a:ext uri="{FF2B5EF4-FFF2-40B4-BE49-F238E27FC236}">
                  <a16:creationId xmlns:a16="http://schemas.microsoft.com/office/drawing/2014/main" id="{53F8E66C-0FF9-D240-B185-D2C7D97B2361}"/>
                </a:ext>
              </a:extLst>
            </p:cNvPr>
            <p:cNvSpPr/>
            <p:nvPr/>
          </p:nvSpPr>
          <p:spPr>
            <a:xfrm>
              <a:off x="4426264" y="4351851"/>
              <a:ext cx="29532" cy="21117"/>
            </a:xfrm>
            <a:custGeom>
              <a:avLst/>
              <a:gdLst/>
              <a:ahLst/>
              <a:cxnLst/>
              <a:rect l="l" t="t" r="r" b="b"/>
              <a:pathLst>
                <a:path w="930" h="665" extrusionOk="0">
                  <a:moveTo>
                    <a:pt x="215" y="0"/>
                  </a:moveTo>
                  <a:cubicBezTo>
                    <a:pt x="152" y="0"/>
                    <a:pt x="89" y="32"/>
                    <a:pt x="48" y="81"/>
                  </a:cubicBezTo>
                  <a:cubicBezTo>
                    <a:pt x="1" y="177"/>
                    <a:pt x="36" y="272"/>
                    <a:pt x="108" y="331"/>
                  </a:cubicBezTo>
                  <a:lnTo>
                    <a:pt x="608" y="629"/>
                  </a:lnTo>
                  <a:cubicBezTo>
                    <a:pt x="643" y="653"/>
                    <a:pt x="667" y="665"/>
                    <a:pt x="703" y="665"/>
                  </a:cubicBezTo>
                  <a:cubicBezTo>
                    <a:pt x="763" y="665"/>
                    <a:pt x="822" y="629"/>
                    <a:pt x="870" y="569"/>
                  </a:cubicBezTo>
                  <a:cubicBezTo>
                    <a:pt x="929" y="486"/>
                    <a:pt x="893" y="367"/>
                    <a:pt x="810" y="319"/>
                  </a:cubicBezTo>
                  <a:lnTo>
                    <a:pt x="298" y="22"/>
                  </a:lnTo>
                  <a:cubicBezTo>
                    <a:pt x="272" y="7"/>
                    <a:pt x="244" y="0"/>
                    <a:pt x="215" y="0"/>
                  </a:cubicBezTo>
                  <a:close/>
                </a:path>
              </a:pathLst>
            </a:custGeom>
            <a:grpFill/>
            <a:ln>
              <a:solidFill>
                <a:srgbClr val="FF0000"/>
              </a:solidFill>
            </a:ln>
          </p:spPr>
          <p:txBody>
            <a:bodyPr spcFirstLastPara="1" wrap="square" lIns="68569" tIns="68569" rIns="68569" bIns="68569" anchor="ctr" anchorCtr="0">
              <a:noAutofit/>
            </a:bodyPr>
            <a:lstStyle/>
            <a:p>
              <a:endParaRPr sz="1350" b="1"/>
            </a:p>
          </p:txBody>
        </p:sp>
        <p:sp>
          <p:nvSpPr>
            <p:cNvPr id="65" name="Google Shape;9082;p73">
              <a:extLst>
                <a:ext uri="{FF2B5EF4-FFF2-40B4-BE49-F238E27FC236}">
                  <a16:creationId xmlns:a16="http://schemas.microsoft.com/office/drawing/2014/main" id="{8DEED3BA-1570-C048-B931-DBD7B596737B}"/>
                </a:ext>
              </a:extLst>
            </p:cNvPr>
            <p:cNvSpPr/>
            <p:nvPr/>
          </p:nvSpPr>
          <p:spPr>
            <a:xfrm>
              <a:off x="4186196" y="4213463"/>
              <a:ext cx="29500" cy="21117"/>
            </a:xfrm>
            <a:custGeom>
              <a:avLst/>
              <a:gdLst/>
              <a:ahLst/>
              <a:cxnLst/>
              <a:rect l="l" t="t" r="r" b="b"/>
              <a:pathLst>
                <a:path w="929" h="665" extrusionOk="0">
                  <a:moveTo>
                    <a:pt x="214" y="0"/>
                  </a:moveTo>
                  <a:cubicBezTo>
                    <a:pt x="152" y="0"/>
                    <a:pt x="89" y="33"/>
                    <a:pt x="48" y="82"/>
                  </a:cubicBezTo>
                  <a:cubicBezTo>
                    <a:pt x="0" y="165"/>
                    <a:pt x="36" y="272"/>
                    <a:pt x="107" y="332"/>
                  </a:cubicBezTo>
                  <a:lnTo>
                    <a:pt x="619" y="629"/>
                  </a:lnTo>
                  <a:cubicBezTo>
                    <a:pt x="643" y="641"/>
                    <a:pt x="667" y="665"/>
                    <a:pt x="703" y="665"/>
                  </a:cubicBezTo>
                  <a:cubicBezTo>
                    <a:pt x="762" y="665"/>
                    <a:pt x="822" y="629"/>
                    <a:pt x="869" y="570"/>
                  </a:cubicBezTo>
                  <a:cubicBezTo>
                    <a:pt x="929" y="463"/>
                    <a:pt x="893" y="367"/>
                    <a:pt x="810" y="320"/>
                  </a:cubicBezTo>
                  <a:lnTo>
                    <a:pt x="298" y="22"/>
                  </a:lnTo>
                  <a:cubicBezTo>
                    <a:pt x="272" y="7"/>
                    <a:pt x="243" y="0"/>
                    <a:pt x="214" y="0"/>
                  </a:cubicBezTo>
                  <a:close/>
                </a:path>
              </a:pathLst>
            </a:custGeom>
            <a:grpFill/>
            <a:ln>
              <a:solidFill>
                <a:srgbClr val="FF0000"/>
              </a:solidFill>
            </a:ln>
          </p:spPr>
          <p:txBody>
            <a:bodyPr spcFirstLastPara="1" wrap="square" lIns="68569" tIns="68569" rIns="68569" bIns="68569" anchor="ctr" anchorCtr="0">
              <a:noAutofit/>
            </a:bodyPr>
            <a:lstStyle/>
            <a:p>
              <a:endParaRPr sz="1350" b="1"/>
            </a:p>
          </p:txBody>
        </p:sp>
        <p:sp>
          <p:nvSpPr>
            <p:cNvPr id="66" name="Google Shape;9083;p73">
              <a:extLst>
                <a:ext uri="{FF2B5EF4-FFF2-40B4-BE49-F238E27FC236}">
                  <a16:creationId xmlns:a16="http://schemas.microsoft.com/office/drawing/2014/main" id="{D17A0737-5A64-E046-AFFA-43E47EE26935}"/>
                </a:ext>
              </a:extLst>
            </p:cNvPr>
            <p:cNvSpPr/>
            <p:nvPr/>
          </p:nvSpPr>
          <p:spPr>
            <a:xfrm>
              <a:off x="4425883" y="4213590"/>
              <a:ext cx="29913" cy="21371"/>
            </a:xfrm>
            <a:custGeom>
              <a:avLst/>
              <a:gdLst/>
              <a:ahLst/>
              <a:cxnLst/>
              <a:rect l="l" t="t" r="r" b="b"/>
              <a:pathLst>
                <a:path w="942" h="673" extrusionOk="0">
                  <a:moveTo>
                    <a:pt x="725" y="0"/>
                  </a:moveTo>
                  <a:cubicBezTo>
                    <a:pt x="693" y="0"/>
                    <a:pt x="660" y="10"/>
                    <a:pt x="632" y="30"/>
                  </a:cubicBezTo>
                  <a:lnTo>
                    <a:pt x="120" y="328"/>
                  </a:lnTo>
                  <a:cubicBezTo>
                    <a:pt x="36" y="375"/>
                    <a:pt x="1" y="494"/>
                    <a:pt x="60" y="578"/>
                  </a:cubicBezTo>
                  <a:cubicBezTo>
                    <a:pt x="96" y="637"/>
                    <a:pt x="155" y="673"/>
                    <a:pt x="227" y="673"/>
                  </a:cubicBezTo>
                  <a:cubicBezTo>
                    <a:pt x="251" y="673"/>
                    <a:pt x="286" y="661"/>
                    <a:pt x="310" y="637"/>
                  </a:cubicBezTo>
                  <a:lnTo>
                    <a:pt x="822" y="340"/>
                  </a:lnTo>
                  <a:cubicBezTo>
                    <a:pt x="905" y="280"/>
                    <a:pt x="941" y="161"/>
                    <a:pt x="882" y="89"/>
                  </a:cubicBezTo>
                  <a:cubicBezTo>
                    <a:pt x="850" y="35"/>
                    <a:pt x="788" y="0"/>
                    <a:pt x="725" y="0"/>
                  </a:cubicBezTo>
                  <a:close/>
                </a:path>
              </a:pathLst>
            </a:custGeom>
            <a:grpFill/>
            <a:ln>
              <a:solidFill>
                <a:srgbClr val="FF0000"/>
              </a:solidFill>
            </a:ln>
          </p:spPr>
          <p:txBody>
            <a:bodyPr spcFirstLastPara="1" wrap="square" lIns="68569" tIns="68569" rIns="68569" bIns="68569" anchor="ctr" anchorCtr="0">
              <a:noAutofit/>
            </a:bodyPr>
            <a:lstStyle/>
            <a:p>
              <a:endParaRPr sz="1350" b="1"/>
            </a:p>
          </p:txBody>
        </p:sp>
        <p:sp>
          <p:nvSpPr>
            <p:cNvPr id="67" name="Google Shape;9084;p73">
              <a:extLst>
                <a:ext uri="{FF2B5EF4-FFF2-40B4-BE49-F238E27FC236}">
                  <a16:creationId xmlns:a16="http://schemas.microsoft.com/office/drawing/2014/main" id="{86FECB31-DC42-A34E-85ED-D12F28FE2123}"/>
                </a:ext>
              </a:extLst>
            </p:cNvPr>
            <p:cNvSpPr/>
            <p:nvPr/>
          </p:nvSpPr>
          <p:spPr>
            <a:xfrm>
              <a:off x="4186196" y="4351978"/>
              <a:ext cx="29500" cy="21371"/>
            </a:xfrm>
            <a:custGeom>
              <a:avLst/>
              <a:gdLst/>
              <a:ahLst/>
              <a:cxnLst/>
              <a:rect l="l" t="t" r="r" b="b"/>
              <a:pathLst>
                <a:path w="929" h="673" extrusionOk="0">
                  <a:moveTo>
                    <a:pt x="725" y="0"/>
                  </a:moveTo>
                  <a:cubicBezTo>
                    <a:pt x="692" y="0"/>
                    <a:pt x="660" y="9"/>
                    <a:pt x="631" y="30"/>
                  </a:cubicBezTo>
                  <a:lnTo>
                    <a:pt x="119" y="327"/>
                  </a:lnTo>
                  <a:cubicBezTo>
                    <a:pt x="36" y="375"/>
                    <a:pt x="0" y="494"/>
                    <a:pt x="60" y="589"/>
                  </a:cubicBezTo>
                  <a:cubicBezTo>
                    <a:pt x="95" y="649"/>
                    <a:pt x="155" y="673"/>
                    <a:pt x="226" y="673"/>
                  </a:cubicBezTo>
                  <a:cubicBezTo>
                    <a:pt x="262" y="673"/>
                    <a:pt x="286" y="661"/>
                    <a:pt x="322" y="649"/>
                  </a:cubicBezTo>
                  <a:lnTo>
                    <a:pt x="822" y="351"/>
                  </a:lnTo>
                  <a:cubicBezTo>
                    <a:pt x="893" y="292"/>
                    <a:pt x="929" y="173"/>
                    <a:pt x="881" y="89"/>
                  </a:cubicBezTo>
                  <a:cubicBezTo>
                    <a:pt x="850" y="34"/>
                    <a:pt x="787" y="0"/>
                    <a:pt x="725" y="0"/>
                  </a:cubicBezTo>
                  <a:close/>
                </a:path>
              </a:pathLst>
            </a:custGeom>
            <a:grpFill/>
            <a:ln>
              <a:solidFill>
                <a:srgbClr val="FF0000"/>
              </a:solidFill>
            </a:ln>
          </p:spPr>
          <p:txBody>
            <a:bodyPr spcFirstLastPara="1" wrap="square" lIns="68569" tIns="68569" rIns="68569" bIns="68569" anchor="ctr" anchorCtr="0">
              <a:noAutofit/>
            </a:bodyPr>
            <a:lstStyle/>
            <a:p>
              <a:endParaRPr sz="1350" b="1"/>
            </a:p>
          </p:txBody>
        </p:sp>
      </p:grpSp>
      <p:sp>
        <p:nvSpPr>
          <p:cNvPr id="90" name="正方形/長方形 89">
            <a:extLst>
              <a:ext uri="{FF2B5EF4-FFF2-40B4-BE49-F238E27FC236}">
                <a16:creationId xmlns:a16="http://schemas.microsoft.com/office/drawing/2014/main" id="{8380B08D-3E9D-DC4D-A6C3-CDACF2D2CF6C}"/>
              </a:ext>
            </a:extLst>
          </p:cNvPr>
          <p:cNvSpPr/>
          <p:nvPr/>
        </p:nvSpPr>
        <p:spPr bwMode="auto">
          <a:xfrm>
            <a:off x="5466212" y="4194186"/>
            <a:ext cx="1629948" cy="337500"/>
          </a:xfrm>
          <a:prstGeom prst="rect">
            <a:avLst/>
          </a:prstGeom>
          <a:solidFill>
            <a:srgbClr val="001F5F">
              <a:alpha val="67000"/>
            </a:srgbClr>
          </a:solid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68580" tIns="34290" rIns="68580" bIns="34290" numCol="1" rtlCol="0" anchor="ctr" anchorCtr="0" compatLnSpc="1">
            <a:prstTxWarp prst="textNoShape">
              <a:avLst/>
            </a:prstTxWarp>
          </a:bodyPr>
          <a:lstStyle/>
          <a:p>
            <a:pPr algn="ctr"/>
            <a:r>
              <a:rPr lang="ja-JP" altLang="en-US" sz="1400" b="1">
                <a:solidFill>
                  <a:schemeClr val="bg1"/>
                </a:solidFill>
                <a:latin typeface="Yu Gothic" panose="020B0400000000000000" pitchFamily="34" charset="-128"/>
                <a:ea typeface="Yu Gothic" panose="020B0400000000000000" pitchFamily="34" charset="-128"/>
              </a:rPr>
              <a:t>法</a:t>
            </a:r>
            <a:r>
              <a:rPr lang="en-US" altLang="ja-JP" sz="1400" b="1" dirty="0">
                <a:solidFill>
                  <a:schemeClr val="bg1"/>
                </a:solidFill>
                <a:latin typeface="Yu Gothic" panose="020B0400000000000000" pitchFamily="34" charset="-128"/>
                <a:ea typeface="Yu Gothic" panose="020B0400000000000000" pitchFamily="34" charset="-128"/>
              </a:rPr>
              <a:t>4</a:t>
            </a:r>
            <a:r>
              <a:rPr lang="ja-JP" altLang="en-US" sz="1400" b="1">
                <a:solidFill>
                  <a:schemeClr val="bg1"/>
                </a:solidFill>
                <a:latin typeface="Yu Gothic" panose="020B0400000000000000" pitchFamily="34" charset="-128"/>
                <a:ea typeface="Yu Gothic" panose="020B0400000000000000" pitchFamily="34" charset="-128"/>
              </a:rPr>
              <a:t>条②</a:t>
            </a:r>
            <a:endParaRPr lang="ja-JP" altLang="en-US" sz="1400" b="1" dirty="0">
              <a:solidFill>
                <a:schemeClr val="bg1"/>
              </a:solidFill>
              <a:latin typeface="Yu Gothic" panose="020B0400000000000000" pitchFamily="34" charset="-128"/>
              <a:ea typeface="Yu Gothic" panose="020B0400000000000000" pitchFamily="34" charset="-128"/>
            </a:endParaRPr>
          </a:p>
        </p:txBody>
      </p:sp>
      <p:sp>
        <p:nvSpPr>
          <p:cNvPr id="91" name="正方形/長方形 90">
            <a:extLst>
              <a:ext uri="{FF2B5EF4-FFF2-40B4-BE49-F238E27FC236}">
                <a16:creationId xmlns:a16="http://schemas.microsoft.com/office/drawing/2014/main" id="{22058FAD-D60E-CA4E-ADF5-9BD13419BC48}"/>
              </a:ext>
            </a:extLst>
          </p:cNvPr>
          <p:cNvSpPr/>
          <p:nvPr/>
        </p:nvSpPr>
        <p:spPr bwMode="auto">
          <a:xfrm>
            <a:off x="2007249" y="4194186"/>
            <a:ext cx="1620000" cy="337500"/>
          </a:xfrm>
          <a:prstGeom prst="rect">
            <a:avLst/>
          </a:prstGeom>
          <a:solidFill>
            <a:srgbClr val="001F5F">
              <a:alpha val="67000"/>
            </a:srgbClr>
          </a:solid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68580" tIns="34290" rIns="68580" bIns="34290" numCol="1" rtlCol="0" anchor="ctr" anchorCtr="0" compatLnSpc="1">
            <a:prstTxWarp prst="textNoShape">
              <a:avLst/>
            </a:prstTxWarp>
          </a:bodyPr>
          <a:lstStyle/>
          <a:p>
            <a:pPr algn="ctr"/>
            <a:r>
              <a:rPr lang="ja-JP" altLang="en-US" sz="1400" b="1">
                <a:solidFill>
                  <a:schemeClr val="bg1"/>
                </a:solidFill>
                <a:latin typeface="Yu Gothic" panose="020B0400000000000000" pitchFamily="34" charset="-128"/>
                <a:ea typeface="Yu Gothic" panose="020B0400000000000000" pitchFamily="34" charset="-128"/>
              </a:rPr>
              <a:t>法</a:t>
            </a:r>
            <a:r>
              <a:rPr lang="en-US" altLang="ja-JP" sz="1400" b="1" dirty="0">
                <a:solidFill>
                  <a:schemeClr val="bg1"/>
                </a:solidFill>
                <a:latin typeface="Yu Gothic" panose="020B0400000000000000" pitchFamily="34" charset="-128"/>
                <a:ea typeface="Yu Gothic" panose="020B0400000000000000" pitchFamily="34" charset="-128"/>
              </a:rPr>
              <a:t>4</a:t>
            </a:r>
            <a:r>
              <a:rPr lang="ja-JP" altLang="en-US" sz="1400" b="1">
                <a:solidFill>
                  <a:schemeClr val="bg1"/>
                </a:solidFill>
                <a:latin typeface="Yu Gothic" panose="020B0400000000000000" pitchFamily="34" charset="-128"/>
                <a:ea typeface="Yu Gothic" panose="020B0400000000000000" pitchFamily="34" charset="-128"/>
              </a:rPr>
              <a:t>条③</a:t>
            </a:r>
            <a:endParaRPr lang="ja-JP" altLang="en-US" sz="1400" b="1" dirty="0">
              <a:solidFill>
                <a:schemeClr val="bg1"/>
              </a:solidFill>
              <a:latin typeface="Yu Gothic" panose="020B0400000000000000" pitchFamily="34" charset="-128"/>
              <a:ea typeface="Yu Gothic" panose="020B0400000000000000" pitchFamily="34" charset="-128"/>
            </a:endParaRPr>
          </a:p>
        </p:txBody>
      </p:sp>
      <p:sp>
        <p:nvSpPr>
          <p:cNvPr id="92" name="コンテンツ プレースホルダー 3">
            <a:extLst>
              <a:ext uri="{FF2B5EF4-FFF2-40B4-BE49-F238E27FC236}">
                <a16:creationId xmlns:a16="http://schemas.microsoft.com/office/drawing/2014/main" id="{365632CA-D006-DC40-B74D-13C647E6B77F}"/>
              </a:ext>
            </a:extLst>
          </p:cNvPr>
          <p:cNvSpPr txBox="1">
            <a:spLocks/>
          </p:cNvSpPr>
          <p:nvPr/>
        </p:nvSpPr>
        <p:spPr bwMode="auto">
          <a:xfrm>
            <a:off x="382080" y="807407"/>
            <a:ext cx="8968867" cy="768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7500" tIns="34290" rIns="68580" bIns="34290" numCol="1" anchor="t" anchorCtr="0" compatLnSpc="1">
            <a:prstTxWarp prst="textNoShape">
              <a:avLst/>
            </a:prstTxWarp>
          </a:bodyPr>
          <a:lstStyle>
            <a:lvl1pPr marL="0" indent="0" algn="l" rtl="0" eaLnBrk="0" fontAlgn="base" hangingPunct="0">
              <a:spcBef>
                <a:spcPct val="20000"/>
              </a:spcBef>
              <a:spcAft>
                <a:spcPct val="0"/>
              </a:spcAft>
              <a:buClr>
                <a:schemeClr val="bg1"/>
              </a:buClr>
              <a:buFont typeface="Arial" pitchFamily="34" charset="0"/>
              <a:buChar char="•"/>
              <a:defRPr kumimoji="1" sz="14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marL="265107" indent="-179384" algn="l" rtl="0" eaLnBrk="0" fontAlgn="base" hangingPunct="0">
              <a:spcBef>
                <a:spcPct val="20000"/>
              </a:spcBef>
              <a:spcAft>
                <a:spcPct val="0"/>
              </a:spcAft>
              <a:buClr>
                <a:srgbClr val="B60005"/>
              </a:buClr>
              <a:buFont typeface="Arial" pitchFamily="34" charset="0"/>
              <a:buChar char="•"/>
              <a:defRPr kumimoji="1" sz="14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2pPr>
            <a:lvl3pPr marL="442902" indent="-179384" algn="l" rtl="0" eaLnBrk="0" fontAlgn="base" hangingPunct="0">
              <a:spcBef>
                <a:spcPct val="20000"/>
              </a:spcBef>
              <a:spcAft>
                <a:spcPct val="0"/>
              </a:spcAft>
              <a:buClr>
                <a:srgbClr val="B60005"/>
              </a:buClr>
              <a:buFont typeface="Arial" pitchFamily="34" charset="0"/>
              <a:buChar char="̵"/>
              <a:defRPr kumimoji="1" sz="14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3pPr>
            <a:lvl4pPr marL="623872" indent="-179384" algn="l" rtl="0" eaLnBrk="0" fontAlgn="base" hangingPunct="0">
              <a:spcBef>
                <a:spcPct val="20000"/>
              </a:spcBef>
              <a:spcAft>
                <a:spcPct val="0"/>
              </a:spcAft>
              <a:buClr>
                <a:srgbClr val="B60005"/>
              </a:buClr>
              <a:buFont typeface="Wingdings" pitchFamily="2" charset="2"/>
              <a:buChar char="Ø"/>
              <a:defRPr kumimoji="1" sz="14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4pPr>
            <a:lvl5pPr marL="812780" indent="-179384" algn="l" defTabSz="714357" rtl="0" eaLnBrk="0" fontAlgn="base" hangingPunct="0">
              <a:spcBef>
                <a:spcPct val="20000"/>
              </a:spcBef>
              <a:spcAft>
                <a:spcPct val="0"/>
              </a:spcAft>
              <a:buClr>
                <a:srgbClr val="B60005"/>
              </a:buClr>
              <a:buFont typeface="Wingdings" pitchFamily="2" charset="2"/>
              <a:buChar char="p"/>
              <a:defRPr kumimoji="1" sz="14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537" indent="-228594"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6pPr>
            <a:lvl7pPr marL="2971726" indent="-228594"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7pPr>
            <a:lvl8pPr marL="3428914" indent="-228594"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8pPr>
            <a:lvl9pPr marL="3886103" indent="-228594"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9pPr>
          </a:lstStyle>
          <a:p>
            <a:pPr marL="214313" indent="-214313">
              <a:buClr>
                <a:schemeClr val="tx1">
                  <a:lumMod val="75000"/>
                  <a:lumOff val="25000"/>
                </a:schemeClr>
              </a:buClr>
              <a:buFont typeface="Wingdings" panose="05000000000000000000" pitchFamily="2" charset="2"/>
              <a:buChar char="n"/>
            </a:pPr>
            <a:r>
              <a:rPr lang="ja-JP" altLang="en-US" sz="1500" b="1" kern="0">
                <a:solidFill>
                  <a:srgbClr val="EEBB02"/>
                </a:solidFill>
                <a:latin typeface="Yu Gothic" panose="020B0400000000000000" pitchFamily="34" charset="-128"/>
                <a:ea typeface="Yu Gothic" panose="020B0400000000000000" pitchFamily="34" charset="-128"/>
              </a:rPr>
              <a:t>電子取引</a:t>
            </a:r>
            <a:r>
              <a:rPr lang="ja-JP" altLang="en-US" sz="1500" kern="0">
                <a:latin typeface="Yu Gothic" panose="020B0400000000000000" pitchFamily="34" charset="-128"/>
                <a:ea typeface="Yu Gothic" panose="020B0400000000000000" pitchFamily="34" charset="-128"/>
              </a:rPr>
              <a:t>については、</a:t>
            </a:r>
            <a:r>
              <a:rPr lang="ja-JP" altLang="en-US" sz="1500" b="1" kern="0">
                <a:solidFill>
                  <a:srgbClr val="EEBB02"/>
                </a:solidFill>
                <a:latin typeface="Yu Gothic" panose="020B0400000000000000" pitchFamily="34" charset="-128"/>
                <a:ea typeface="Yu Gothic" panose="020B0400000000000000" pitchFamily="34" charset="-128"/>
              </a:rPr>
              <a:t>原則電子保存が義務付けられました</a:t>
            </a:r>
            <a:r>
              <a:rPr lang="ja-JP" altLang="en-US" sz="1500" kern="0">
                <a:latin typeface="Yu Gothic" panose="020B0400000000000000" pitchFamily="34" charset="-128"/>
                <a:ea typeface="Yu Gothic" panose="020B0400000000000000" pitchFamily="34" charset="-128"/>
              </a:rPr>
              <a:t>。（経過措置あり）</a:t>
            </a:r>
            <a:endParaRPr lang="en-US" altLang="ja-JP" sz="1500" kern="0" dirty="0">
              <a:latin typeface="Yu Gothic" panose="020B0400000000000000" pitchFamily="34" charset="-128"/>
              <a:ea typeface="Yu Gothic" panose="020B0400000000000000" pitchFamily="34" charset="-128"/>
            </a:endParaRPr>
          </a:p>
        </p:txBody>
      </p:sp>
      <p:sp>
        <p:nvSpPr>
          <p:cNvPr id="88" name="四角形吹き出し 87">
            <a:extLst>
              <a:ext uri="{FF2B5EF4-FFF2-40B4-BE49-F238E27FC236}">
                <a16:creationId xmlns:a16="http://schemas.microsoft.com/office/drawing/2014/main" id="{00BFA79D-A193-1547-87A9-5B38BDBD7798}"/>
              </a:ext>
            </a:extLst>
          </p:cNvPr>
          <p:cNvSpPr/>
          <p:nvPr/>
        </p:nvSpPr>
        <p:spPr bwMode="auto">
          <a:xfrm>
            <a:off x="483710" y="5620600"/>
            <a:ext cx="2039139" cy="686407"/>
          </a:xfrm>
          <a:prstGeom prst="wedgeRectCallout">
            <a:avLst>
              <a:gd name="adj1" fmla="val -22098"/>
              <a:gd name="adj2" fmla="val -116745"/>
            </a:avLst>
          </a:prstGeom>
          <a:solidFill>
            <a:srgbClr val="C00000"/>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altLang="ja-JP" sz="1200" b="1" i="0" u="none" strike="noStrike" cap="none" normalizeH="0" baseline="0" dirty="0">
                <a:ln>
                  <a:noFill/>
                </a:ln>
                <a:solidFill>
                  <a:schemeClr val="bg1"/>
                </a:solidFill>
                <a:effectLst/>
                <a:latin typeface="Yu Gothic" panose="020B0400000000000000" pitchFamily="34" charset="-128"/>
                <a:ea typeface="Yu Gothic" panose="020B0400000000000000" pitchFamily="34" charset="-128"/>
              </a:rPr>
              <a:t>【</a:t>
            </a:r>
            <a:r>
              <a:rPr kumimoji="1" lang="ja-JP" altLang="en-US" sz="1200" b="1" i="0" u="none" strike="noStrike" cap="none" normalizeH="0" baseline="0">
                <a:ln>
                  <a:noFill/>
                </a:ln>
                <a:solidFill>
                  <a:schemeClr val="bg1"/>
                </a:solidFill>
                <a:effectLst/>
                <a:latin typeface="Yu Gothic" panose="020B0400000000000000" pitchFamily="34" charset="-128"/>
                <a:ea typeface="Yu Gothic" panose="020B0400000000000000" pitchFamily="34" charset="-128"/>
              </a:rPr>
              <a:t>経過措置</a:t>
            </a:r>
            <a:r>
              <a:rPr kumimoji="1" lang="en-US" altLang="ja-JP" sz="1200" b="1" i="0" u="none" strike="noStrike" cap="none" normalizeH="0" baseline="0" dirty="0">
                <a:ln>
                  <a:noFill/>
                </a:ln>
                <a:solidFill>
                  <a:schemeClr val="bg1"/>
                </a:solidFill>
                <a:effectLst/>
                <a:latin typeface="Yu Gothic" panose="020B0400000000000000" pitchFamily="34" charset="-128"/>
                <a:ea typeface="Yu Gothic" panose="020B0400000000000000" pitchFamily="34" charset="-128"/>
              </a:rPr>
              <a:t>】</a:t>
            </a:r>
            <a:br>
              <a:rPr kumimoji="1" lang="en-US" altLang="ja-JP" sz="1200" b="1" i="0" u="none" strike="noStrike" cap="none" normalizeH="0" baseline="0" dirty="0">
                <a:ln>
                  <a:noFill/>
                </a:ln>
                <a:solidFill>
                  <a:schemeClr val="bg1"/>
                </a:solidFill>
                <a:effectLst/>
                <a:latin typeface="Yu Gothic" panose="020B0400000000000000" pitchFamily="34" charset="-128"/>
                <a:ea typeface="Yu Gothic" panose="020B0400000000000000" pitchFamily="34" charset="-128"/>
              </a:rPr>
            </a:br>
            <a:r>
              <a:rPr kumimoji="1" lang="ja-JP" altLang="en-US" sz="1200" b="1" i="0" u="none" strike="noStrike" cap="none" normalizeH="0" baseline="0">
                <a:ln>
                  <a:noFill/>
                </a:ln>
                <a:solidFill>
                  <a:schemeClr val="bg1"/>
                </a:solidFill>
                <a:effectLst/>
                <a:latin typeface="Yu Gothic" panose="020B0400000000000000" pitchFamily="34" charset="-128"/>
                <a:ea typeface="Yu Gothic" panose="020B0400000000000000" pitchFamily="34" charset="-128"/>
              </a:rPr>
              <a:t>令和</a:t>
            </a:r>
            <a:r>
              <a:rPr kumimoji="1" lang="en-US" altLang="ja-JP" sz="1200" b="1" i="0" u="none" strike="noStrike" cap="none" normalizeH="0" baseline="0" dirty="0">
                <a:ln>
                  <a:noFill/>
                </a:ln>
                <a:solidFill>
                  <a:schemeClr val="bg1"/>
                </a:solidFill>
                <a:effectLst/>
                <a:latin typeface="Yu Gothic" panose="020B0400000000000000" pitchFamily="34" charset="-128"/>
                <a:ea typeface="Yu Gothic" panose="020B0400000000000000" pitchFamily="34" charset="-128"/>
              </a:rPr>
              <a:t>5</a:t>
            </a:r>
            <a:r>
              <a:rPr kumimoji="1" lang="ja-JP" altLang="en-US" sz="1200" b="1" i="0" u="none" strike="noStrike" cap="none" normalizeH="0" baseline="0">
                <a:ln>
                  <a:noFill/>
                </a:ln>
                <a:solidFill>
                  <a:schemeClr val="bg1"/>
                </a:solidFill>
                <a:effectLst/>
                <a:latin typeface="Yu Gothic" panose="020B0400000000000000" pitchFamily="34" charset="-128"/>
                <a:ea typeface="Yu Gothic" panose="020B0400000000000000" pitchFamily="34" charset="-128"/>
              </a:rPr>
              <a:t>年</a:t>
            </a:r>
            <a:r>
              <a:rPr kumimoji="1" lang="en-US" altLang="ja-JP" sz="1200" b="1" i="0" u="none" strike="noStrike" cap="none" normalizeH="0" baseline="0" dirty="0">
                <a:ln>
                  <a:noFill/>
                </a:ln>
                <a:solidFill>
                  <a:schemeClr val="bg1"/>
                </a:solidFill>
                <a:effectLst/>
                <a:latin typeface="Yu Gothic" panose="020B0400000000000000" pitchFamily="34" charset="-128"/>
                <a:ea typeface="Yu Gothic" panose="020B0400000000000000" pitchFamily="34" charset="-128"/>
              </a:rPr>
              <a:t>12</a:t>
            </a:r>
            <a:r>
              <a:rPr kumimoji="1" lang="ja-JP" altLang="en-US" sz="1200" b="1" i="0" u="none" strike="noStrike" cap="none" normalizeH="0" baseline="0">
                <a:ln>
                  <a:noFill/>
                </a:ln>
                <a:solidFill>
                  <a:schemeClr val="bg1"/>
                </a:solidFill>
                <a:effectLst/>
                <a:latin typeface="Yu Gothic" panose="020B0400000000000000" pitchFamily="34" charset="-128"/>
                <a:ea typeface="Yu Gothic" panose="020B0400000000000000" pitchFamily="34" charset="-128"/>
              </a:rPr>
              <a:t>月までは紙保存も認められる</a:t>
            </a:r>
          </a:p>
        </p:txBody>
      </p:sp>
      <p:sp>
        <p:nvSpPr>
          <p:cNvPr id="96" name="正方形/長方形 95">
            <a:extLst>
              <a:ext uri="{FF2B5EF4-FFF2-40B4-BE49-F238E27FC236}">
                <a16:creationId xmlns:a16="http://schemas.microsoft.com/office/drawing/2014/main" id="{98D84041-AA11-6B4B-A8D0-77E388E4EC8C}"/>
              </a:ext>
            </a:extLst>
          </p:cNvPr>
          <p:cNvSpPr/>
          <p:nvPr/>
        </p:nvSpPr>
        <p:spPr bwMode="auto">
          <a:xfrm>
            <a:off x="3755026" y="4194186"/>
            <a:ext cx="1620000" cy="337500"/>
          </a:xfrm>
          <a:prstGeom prst="rect">
            <a:avLst/>
          </a:prstGeom>
          <a:solidFill>
            <a:srgbClr val="001F5F">
              <a:alpha val="67000"/>
            </a:srgbClr>
          </a:solid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68580" tIns="34290" rIns="68580" bIns="34290" numCol="1" rtlCol="0" anchor="ctr" anchorCtr="0" compatLnSpc="1">
            <a:prstTxWarp prst="textNoShape">
              <a:avLst/>
            </a:prstTxWarp>
          </a:bodyPr>
          <a:lstStyle/>
          <a:p>
            <a:pPr algn="ctr"/>
            <a:r>
              <a:rPr lang="ja-JP" altLang="en-US" sz="1400" b="1">
                <a:solidFill>
                  <a:schemeClr val="bg1"/>
                </a:solidFill>
                <a:latin typeface="Yu Gothic" panose="020B0400000000000000" pitchFamily="34" charset="-128"/>
                <a:ea typeface="Yu Gothic" panose="020B0400000000000000" pitchFamily="34" charset="-128"/>
              </a:rPr>
              <a:t>法</a:t>
            </a:r>
            <a:r>
              <a:rPr lang="en-US" altLang="ja-JP" sz="1400" b="1" dirty="0">
                <a:solidFill>
                  <a:schemeClr val="bg1"/>
                </a:solidFill>
                <a:latin typeface="Yu Gothic" panose="020B0400000000000000" pitchFamily="34" charset="-128"/>
                <a:ea typeface="Yu Gothic" panose="020B0400000000000000" pitchFamily="34" charset="-128"/>
              </a:rPr>
              <a:t>4</a:t>
            </a:r>
            <a:r>
              <a:rPr lang="ja-JP" altLang="en-US" sz="1400" b="1">
                <a:solidFill>
                  <a:schemeClr val="bg1"/>
                </a:solidFill>
                <a:latin typeface="Yu Gothic" panose="020B0400000000000000" pitchFamily="34" charset="-128"/>
                <a:ea typeface="Yu Gothic" panose="020B0400000000000000" pitchFamily="34" charset="-128"/>
              </a:rPr>
              <a:t>条②</a:t>
            </a:r>
            <a:r>
              <a:rPr lang="en-US" altLang="ja-JP" sz="1400" b="1" dirty="0">
                <a:solidFill>
                  <a:schemeClr val="bg1"/>
                </a:solidFill>
                <a:latin typeface="Yu Gothic" panose="020B0400000000000000" pitchFamily="34" charset="-128"/>
                <a:ea typeface="Yu Gothic" panose="020B0400000000000000" pitchFamily="34" charset="-128"/>
              </a:rPr>
              <a:t>or</a:t>
            </a:r>
            <a:r>
              <a:rPr lang="ja-JP" altLang="en-US" sz="1400" b="1">
                <a:solidFill>
                  <a:schemeClr val="bg1"/>
                </a:solidFill>
                <a:latin typeface="Yu Gothic" panose="020B0400000000000000" pitchFamily="34" charset="-128"/>
                <a:ea typeface="Yu Gothic" panose="020B0400000000000000" pitchFamily="34" charset="-128"/>
              </a:rPr>
              <a:t>③</a:t>
            </a:r>
            <a:endParaRPr lang="ja-JP" altLang="en-US" sz="1400" b="1" dirty="0">
              <a:solidFill>
                <a:schemeClr val="bg1"/>
              </a:solidFill>
              <a:latin typeface="Yu Gothic" panose="020B0400000000000000" pitchFamily="34" charset="-128"/>
              <a:ea typeface="Yu Gothic" panose="020B0400000000000000" pitchFamily="34" charset="-128"/>
            </a:endParaRPr>
          </a:p>
        </p:txBody>
      </p:sp>
      <p:sp>
        <p:nvSpPr>
          <p:cNvPr id="98" name="正方形/長方形 97">
            <a:extLst>
              <a:ext uri="{FF2B5EF4-FFF2-40B4-BE49-F238E27FC236}">
                <a16:creationId xmlns:a16="http://schemas.microsoft.com/office/drawing/2014/main" id="{F08DA6E6-8932-0C48-A8D6-BE58FDB4D477}"/>
              </a:ext>
            </a:extLst>
          </p:cNvPr>
          <p:cNvSpPr/>
          <p:nvPr/>
        </p:nvSpPr>
        <p:spPr bwMode="auto">
          <a:xfrm>
            <a:off x="5476160" y="4980311"/>
            <a:ext cx="3335184" cy="299528"/>
          </a:xfrm>
          <a:prstGeom prst="rect">
            <a:avLst/>
          </a:prstGeom>
          <a:solidFill>
            <a:schemeClr val="bg1"/>
          </a:solidFill>
          <a:ln w="28575">
            <a:solidFill>
              <a:srgbClr val="FFC000"/>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135000" tIns="108000" rIns="135000" bIns="34290" numCol="1" rtlCol="0" anchor="ctr" anchorCtr="0" compatLnSpc="1">
            <a:prstTxWarp prst="textNoShape">
              <a:avLst/>
            </a:prstTxWarp>
          </a:bodyPr>
          <a:lstStyle/>
          <a:p>
            <a:pPr algn="ctr"/>
            <a:r>
              <a:rPr lang="ja-JP" altLang="en-US" sz="1200" b="1">
                <a:solidFill>
                  <a:srgbClr val="FFC000"/>
                </a:solidFill>
                <a:latin typeface="Yu Gothic" panose="020B0400000000000000" pitchFamily="34" charset="-128"/>
                <a:ea typeface="Yu Gothic" panose="020B0400000000000000" pitchFamily="34" charset="-128"/>
              </a:rPr>
              <a:t>特例：データ</a:t>
            </a:r>
            <a:endParaRPr lang="ja-JP" altLang="en-US" sz="1200" b="1" dirty="0">
              <a:solidFill>
                <a:srgbClr val="FFC000"/>
              </a:solidFill>
              <a:latin typeface="Yu Gothic" panose="020B0400000000000000" pitchFamily="34" charset="-128"/>
              <a:ea typeface="Yu Gothic" panose="020B0400000000000000" pitchFamily="34" charset="-128"/>
            </a:endParaRPr>
          </a:p>
        </p:txBody>
      </p:sp>
      <p:sp>
        <p:nvSpPr>
          <p:cNvPr id="99" name="正方形/長方形 98">
            <a:extLst>
              <a:ext uri="{FF2B5EF4-FFF2-40B4-BE49-F238E27FC236}">
                <a16:creationId xmlns:a16="http://schemas.microsoft.com/office/drawing/2014/main" id="{53E9DD45-2DFC-3245-BEDE-8295269ACB19}"/>
              </a:ext>
            </a:extLst>
          </p:cNvPr>
          <p:cNvSpPr/>
          <p:nvPr/>
        </p:nvSpPr>
        <p:spPr bwMode="auto">
          <a:xfrm>
            <a:off x="2011991" y="4980311"/>
            <a:ext cx="1615258" cy="299528"/>
          </a:xfrm>
          <a:prstGeom prst="rect">
            <a:avLst/>
          </a:prstGeom>
          <a:solidFill>
            <a:schemeClr val="bg1"/>
          </a:solidFill>
          <a:ln w="28575">
            <a:solidFill>
              <a:srgbClr val="FFC000"/>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135000" tIns="108000" rIns="135000" bIns="34290" numCol="1" rtlCol="0" anchor="ctr" anchorCtr="0" compatLnSpc="1">
            <a:prstTxWarp prst="textNoShape">
              <a:avLst/>
            </a:prstTxWarp>
          </a:bodyPr>
          <a:lstStyle/>
          <a:p>
            <a:pPr algn="ctr"/>
            <a:r>
              <a:rPr lang="ja-JP" altLang="en-US" sz="1200" b="1">
                <a:solidFill>
                  <a:srgbClr val="FFC000"/>
                </a:solidFill>
                <a:latin typeface="Yu Gothic" panose="020B0400000000000000" pitchFamily="34" charset="-128"/>
                <a:ea typeface="Yu Gothic" panose="020B0400000000000000" pitchFamily="34" charset="-128"/>
              </a:rPr>
              <a:t>特例：スキャナ</a:t>
            </a:r>
            <a:endParaRPr lang="ja-JP" altLang="en-US" sz="1200" b="1" dirty="0">
              <a:solidFill>
                <a:srgbClr val="FFC000"/>
              </a:solidFill>
              <a:latin typeface="Yu Gothic" panose="020B0400000000000000" pitchFamily="34" charset="-128"/>
              <a:ea typeface="Yu Gothic" panose="020B0400000000000000" pitchFamily="34" charset="-128"/>
            </a:endParaRPr>
          </a:p>
        </p:txBody>
      </p:sp>
      <p:sp>
        <p:nvSpPr>
          <p:cNvPr id="100" name="正方形/長方形 99">
            <a:extLst>
              <a:ext uri="{FF2B5EF4-FFF2-40B4-BE49-F238E27FC236}">
                <a16:creationId xmlns:a16="http://schemas.microsoft.com/office/drawing/2014/main" id="{1224856B-8D82-9A4B-BB5A-49125563506A}"/>
              </a:ext>
            </a:extLst>
          </p:cNvPr>
          <p:cNvSpPr/>
          <p:nvPr/>
        </p:nvSpPr>
        <p:spPr bwMode="auto">
          <a:xfrm>
            <a:off x="3729098" y="4980311"/>
            <a:ext cx="1642971" cy="299528"/>
          </a:xfrm>
          <a:prstGeom prst="rect">
            <a:avLst/>
          </a:prstGeom>
          <a:solidFill>
            <a:schemeClr val="bg1"/>
          </a:solidFill>
          <a:ln w="28575">
            <a:solidFill>
              <a:srgbClr val="FFC000"/>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135000" tIns="108000" rIns="135000" bIns="34290" numCol="1" rtlCol="0" anchor="ctr" anchorCtr="0" compatLnSpc="1">
            <a:prstTxWarp prst="textNoShape">
              <a:avLst/>
            </a:prstTxWarp>
          </a:bodyPr>
          <a:lstStyle/>
          <a:p>
            <a:pPr algn="ctr"/>
            <a:r>
              <a:rPr lang="ja-JP" altLang="en-US" sz="1200" b="1">
                <a:solidFill>
                  <a:srgbClr val="FFC000"/>
                </a:solidFill>
                <a:latin typeface="Yu Gothic" panose="020B0400000000000000" pitchFamily="34" charset="-128"/>
                <a:ea typeface="Yu Gothic" panose="020B0400000000000000" pitchFamily="34" charset="-128"/>
              </a:rPr>
              <a:t>特例：データ</a:t>
            </a:r>
            <a:r>
              <a:rPr lang="en-US" altLang="ja-JP" sz="1200" b="1" dirty="0">
                <a:solidFill>
                  <a:srgbClr val="FFC000"/>
                </a:solidFill>
                <a:latin typeface="Yu Gothic" panose="020B0400000000000000" pitchFamily="34" charset="-128"/>
                <a:ea typeface="Yu Gothic" panose="020B0400000000000000" pitchFamily="34" charset="-128"/>
              </a:rPr>
              <a:t>/</a:t>
            </a:r>
            <a:r>
              <a:rPr lang="ja-JP" altLang="en-US" sz="1200" b="1">
                <a:solidFill>
                  <a:srgbClr val="FFC000"/>
                </a:solidFill>
                <a:latin typeface="Yu Gothic" panose="020B0400000000000000" pitchFamily="34" charset="-128"/>
                <a:ea typeface="Yu Gothic" panose="020B0400000000000000" pitchFamily="34" charset="-128"/>
              </a:rPr>
              <a:t>スキャナ</a:t>
            </a:r>
            <a:endParaRPr lang="ja-JP" altLang="en-US" sz="1200" b="1" dirty="0">
              <a:solidFill>
                <a:srgbClr val="FFC000"/>
              </a:solidFill>
              <a:latin typeface="Yu Gothic" panose="020B0400000000000000" pitchFamily="34" charset="-128"/>
              <a:ea typeface="Yu Gothic" panose="020B0400000000000000" pitchFamily="34" charset="-128"/>
            </a:endParaRPr>
          </a:p>
        </p:txBody>
      </p:sp>
    </p:spTree>
    <p:custDataLst>
      <p:tags r:id="rId1"/>
    </p:custDataLst>
    <p:extLst>
      <p:ext uri="{BB962C8B-B14F-4D97-AF65-F5344CB8AC3E}">
        <p14:creationId xmlns:p14="http://schemas.microsoft.com/office/powerpoint/2010/main" val="1135750217"/>
      </p:ext>
    </p:extLst>
  </p:cSld>
  <p:clrMapOvr>
    <a:masterClrMapping/>
  </p:clrMapOvr>
  <mc:AlternateContent xmlns:mc="http://schemas.openxmlformats.org/markup-compatibility/2006" xmlns:p14="http://schemas.microsoft.com/office/powerpoint/2010/main">
    <mc:Choice Requires="p14">
      <p:transition spd="slow" p14:dur="2000" advTm="67070"/>
    </mc:Choice>
    <mc:Fallback xmlns="">
      <p:transition spd="slow" advTm="6707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C46D0AB-4963-4AF8-B367-6C9B5712EDD6}"/>
              </a:ext>
            </a:extLst>
          </p:cNvPr>
          <p:cNvSpPr>
            <a:spLocks noGrp="1"/>
          </p:cNvSpPr>
          <p:nvPr>
            <p:ph type="title"/>
          </p:nvPr>
        </p:nvSpPr>
        <p:spPr/>
        <p:txBody>
          <a:bodyPr/>
          <a:lstStyle/>
          <a:p>
            <a:r>
              <a:rPr lang="ja-JP" altLang="en-US" sz="1800" dirty="0"/>
              <a:t>電子取引の取引情報とは</a:t>
            </a:r>
          </a:p>
        </p:txBody>
      </p:sp>
      <p:pic>
        <p:nvPicPr>
          <p:cNvPr id="19" name="グラフィックス 18" descr="事務員">
            <a:extLst>
              <a:ext uri="{FF2B5EF4-FFF2-40B4-BE49-F238E27FC236}">
                <a16:creationId xmlns:a16="http://schemas.microsoft.com/office/drawing/2014/main" id="{B45F36EE-39A9-4A86-BC45-A4F7DA372305}"/>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15410796" y="771412"/>
            <a:ext cx="1104488" cy="1104488"/>
          </a:xfrm>
          <a:prstGeom prst="rect">
            <a:avLst/>
          </a:prstGeom>
        </p:spPr>
      </p:pic>
      <p:pic>
        <p:nvPicPr>
          <p:cNvPr id="20" name="グラフィックス 19" descr="インターネット">
            <a:extLst>
              <a:ext uri="{FF2B5EF4-FFF2-40B4-BE49-F238E27FC236}">
                <a16:creationId xmlns:a16="http://schemas.microsoft.com/office/drawing/2014/main" id="{0B8AE0FA-61D2-4426-B470-11F01CE346A5}"/>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3900777" y="2310945"/>
            <a:ext cx="1102210" cy="1102210"/>
          </a:xfrm>
          <a:prstGeom prst="rect">
            <a:avLst/>
          </a:prstGeom>
        </p:spPr>
      </p:pic>
      <p:sp>
        <p:nvSpPr>
          <p:cNvPr id="21" name="正方形/長方形 20">
            <a:extLst>
              <a:ext uri="{FF2B5EF4-FFF2-40B4-BE49-F238E27FC236}">
                <a16:creationId xmlns:a16="http://schemas.microsoft.com/office/drawing/2014/main" id="{7506C266-E18B-4D24-A791-A4A4C2CDA65A}"/>
              </a:ext>
            </a:extLst>
          </p:cNvPr>
          <p:cNvSpPr/>
          <p:nvPr/>
        </p:nvSpPr>
        <p:spPr bwMode="auto">
          <a:xfrm>
            <a:off x="1313482" y="4221220"/>
            <a:ext cx="797711" cy="274476"/>
          </a:xfrm>
          <a:prstGeom prst="rect">
            <a:avLst/>
          </a:prstGeom>
          <a:noFill/>
          <a:ln w="9525" cap="flat" cmpd="sng" algn="ctr">
            <a:no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fontAlgn="base">
              <a:spcBef>
                <a:spcPct val="0"/>
              </a:spcBef>
              <a:spcAft>
                <a:spcPct val="0"/>
              </a:spcAft>
            </a:pPr>
            <a:r>
              <a:rPr lang="ja-JP" altLang="en-US" sz="2100" b="1" dirty="0">
                <a:solidFill>
                  <a:srgbClr val="EEBB02"/>
                </a:solidFill>
                <a:latin typeface="Yu Gothic" panose="020B0400000000000000" pitchFamily="34" charset="-128"/>
                <a:ea typeface="Yu Gothic" panose="020B0400000000000000" pitchFamily="34" charset="-128"/>
              </a:rPr>
              <a:t>発行者</a:t>
            </a:r>
          </a:p>
        </p:txBody>
      </p:sp>
      <p:sp>
        <p:nvSpPr>
          <p:cNvPr id="7" name="矢印: 右 6">
            <a:extLst>
              <a:ext uri="{FF2B5EF4-FFF2-40B4-BE49-F238E27FC236}">
                <a16:creationId xmlns:a16="http://schemas.microsoft.com/office/drawing/2014/main" id="{9C41E4B8-4DAA-40FC-9EF2-75B2BEBDF4A7}"/>
              </a:ext>
            </a:extLst>
          </p:cNvPr>
          <p:cNvSpPr/>
          <p:nvPr/>
        </p:nvSpPr>
        <p:spPr bwMode="auto">
          <a:xfrm>
            <a:off x="2732823" y="3363334"/>
            <a:ext cx="3920400" cy="969995"/>
          </a:xfrm>
          <a:prstGeom prst="rightArrow">
            <a:avLst/>
          </a:prstGeom>
          <a:solidFill>
            <a:srgbClr val="001E60"/>
          </a:solidFill>
          <a:ln w="9525" cap="flat" cmpd="sng" algn="ctr">
            <a:no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fontAlgn="base">
              <a:spcBef>
                <a:spcPct val="0"/>
              </a:spcBef>
              <a:spcAft>
                <a:spcPct val="0"/>
              </a:spcAft>
            </a:pPr>
            <a:r>
              <a:rPr lang="ja-JP" altLang="en-US" b="1" dirty="0">
                <a:solidFill>
                  <a:schemeClr val="bg1"/>
                </a:solidFill>
                <a:latin typeface="Yu Gothic" panose="020B0400000000000000" pitchFamily="34" charset="-128"/>
                <a:ea typeface="Yu Gothic" panose="020B0400000000000000" pitchFamily="34" charset="-128"/>
              </a:rPr>
              <a:t>電子取引</a:t>
            </a:r>
          </a:p>
        </p:txBody>
      </p:sp>
      <p:sp>
        <p:nvSpPr>
          <p:cNvPr id="13" name="正方形/長方形 12">
            <a:extLst>
              <a:ext uri="{FF2B5EF4-FFF2-40B4-BE49-F238E27FC236}">
                <a16:creationId xmlns:a16="http://schemas.microsoft.com/office/drawing/2014/main" id="{09FB0C7C-9901-4339-A564-3DADA9CB7A11}"/>
              </a:ext>
            </a:extLst>
          </p:cNvPr>
          <p:cNvSpPr/>
          <p:nvPr/>
        </p:nvSpPr>
        <p:spPr bwMode="auto">
          <a:xfrm>
            <a:off x="7065644" y="4221220"/>
            <a:ext cx="797711" cy="274476"/>
          </a:xfrm>
          <a:prstGeom prst="rect">
            <a:avLst/>
          </a:prstGeom>
          <a:noFill/>
          <a:ln w="9525" cap="flat" cmpd="sng" algn="ctr">
            <a:no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fontAlgn="base">
              <a:spcBef>
                <a:spcPct val="0"/>
              </a:spcBef>
              <a:spcAft>
                <a:spcPct val="0"/>
              </a:spcAft>
            </a:pPr>
            <a:r>
              <a:rPr lang="ja-JP" altLang="en-US" sz="2100" b="1" dirty="0">
                <a:solidFill>
                  <a:srgbClr val="EEBB02"/>
                </a:solidFill>
                <a:latin typeface="Yu Gothic" panose="020B0400000000000000" pitchFamily="34" charset="-128"/>
                <a:ea typeface="Yu Gothic" panose="020B0400000000000000" pitchFamily="34" charset="-128"/>
              </a:rPr>
              <a:t>受領者</a:t>
            </a:r>
          </a:p>
        </p:txBody>
      </p:sp>
      <p:pic>
        <p:nvPicPr>
          <p:cNvPr id="14" name="グラフィックス 13" descr="クラウドからダウンロード">
            <a:extLst>
              <a:ext uri="{FF2B5EF4-FFF2-40B4-BE49-F238E27FC236}">
                <a16:creationId xmlns:a16="http://schemas.microsoft.com/office/drawing/2014/main" id="{8A6CC53A-B3CC-4CEC-A72F-E6981B6E68B5}"/>
              </a:ext>
            </a:extLst>
          </p:cNvPr>
          <p:cNvPicPr>
            <a:picLocks noChangeAspect="1"/>
          </p:cNvPicPr>
          <p:nvPr/>
        </p:nvPicPr>
        <p:blipFill>
          <a:blip r:embed="rId7" cstate="print">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5213022" y="2375192"/>
            <a:ext cx="988175" cy="969995"/>
          </a:xfrm>
          <a:prstGeom prst="rect">
            <a:avLst/>
          </a:prstGeom>
        </p:spPr>
      </p:pic>
      <p:pic>
        <p:nvPicPr>
          <p:cNvPr id="15" name="図 14">
            <a:extLst>
              <a:ext uri="{FF2B5EF4-FFF2-40B4-BE49-F238E27FC236}">
                <a16:creationId xmlns:a16="http://schemas.microsoft.com/office/drawing/2014/main" id="{5BBD4FBC-D05C-4B43-B0B3-081763671234}"/>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2838977" y="2452877"/>
            <a:ext cx="870999" cy="870999"/>
          </a:xfrm>
          <a:prstGeom prst="rect">
            <a:avLst/>
          </a:prstGeom>
        </p:spPr>
      </p:pic>
      <p:pic>
        <p:nvPicPr>
          <p:cNvPr id="16" name="グラフィックス 15" descr="データベース">
            <a:extLst>
              <a:ext uri="{FF2B5EF4-FFF2-40B4-BE49-F238E27FC236}">
                <a16:creationId xmlns:a16="http://schemas.microsoft.com/office/drawing/2014/main" id="{42484BBD-6479-4857-95F5-3B62B3E14D7E}"/>
              </a:ext>
            </a:extLst>
          </p:cNvPr>
          <p:cNvPicPr>
            <a:picLocks noChangeAspect="1"/>
          </p:cNvPicPr>
          <p:nvPr/>
        </p:nvPicPr>
        <p:blipFill>
          <a:blip r:embed="rId10" cstate="print">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2410877" y="4234333"/>
            <a:ext cx="931811" cy="914667"/>
          </a:xfrm>
          <a:prstGeom prst="rect">
            <a:avLst/>
          </a:prstGeom>
        </p:spPr>
      </p:pic>
      <p:sp>
        <p:nvSpPr>
          <p:cNvPr id="3" name="テキスト ボックス 2">
            <a:extLst>
              <a:ext uri="{FF2B5EF4-FFF2-40B4-BE49-F238E27FC236}">
                <a16:creationId xmlns:a16="http://schemas.microsoft.com/office/drawing/2014/main" id="{AA82E54B-1486-4D46-8C98-3059BD965935}"/>
              </a:ext>
            </a:extLst>
          </p:cNvPr>
          <p:cNvSpPr txBox="1"/>
          <p:nvPr/>
        </p:nvSpPr>
        <p:spPr>
          <a:xfrm>
            <a:off x="3274477" y="4417999"/>
            <a:ext cx="3184071" cy="646331"/>
          </a:xfrm>
          <a:prstGeom prst="rect">
            <a:avLst/>
          </a:prstGeom>
          <a:noFill/>
        </p:spPr>
        <p:txBody>
          <a:bodyPr wrap="square" rtlCol="0">
            <a:spAutoFit/>
          </a:bodyPr>
          <a:lstStyle/>
          <a:p>
            <a:r>
              <a:rPr lang="ja-JP" altLang="en-US" b="1" dirty="0">
                <a:solidFill>
                  <a:schemeClr val="tx1">
                    <a:lumMod val="75000"/>
                    <a:lumOff val="25000"/>
                  </a:schemeClr>
                </a:solidFill>
                <a:latin typeface="Yu Gothic" panose="020B0400000000000000" pitchFamily="34" charset="-128"/>
                <a:ea typeface="Yu Gothic" panose="020B0400000000000000" pitchFamily="34" charset="-128"/>
              </a:rPr>
              <a:t>請求書や領収書等に通常記載される日付、取引先、金額等</a:t>
            </a:r>
            <a:endParaRPr lang="ja-JP" altLang="en-US" dirty="0">
              <a:solidFill>
                <a:schemeClr val="tx1">
                  <a:lumMod val="75000"/>
                  <a:lumOff val="25000"/>
                </a:schemeClr>
              </a:solidFill>
              <a:latin typeface="Yu Gothic" panose="020B0400000000000000" pitchFamily="34" charset="-128"/>
              <a:ea typeface="Yu Gothic" panose="020B0400000000000000" pitchFamily="34" charset="-128"/>
            </a:endParaRPr>
          </a:p>
        </p:txBody>
      </p:sp>
      <p:sp>
        <p:nvSpPr>
          <p:cNvPr id="17" name="コンテンツ プレースホルダー 3">
            <a:extLst>
              <a:ext uri="{FF2B5EF4-FFF2-40B4-BE49-F238E27FC236}">
                <a16:creationId xmlns:a16="http://schemas.microsoft.com/office/drawing/2014/main" id="{F9404864-DC21-A54E-A59B-0281BD3DF60C}"/>
              </a:ext>
            </a:extLst>
          </p:cNvPr>
          <p:cNvSpPr txBox="1">
            <a:spLocks/>
          </p:cNvSpPr>
          <p:nvPr/>
        </p:nvSpPr>
        <p:spPr bwMode="auto">
          <a:xfrm>
            <a:off x="382080" y="757174"/>
            <a:ext cx="8600555" cy="768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7500" tIns="34290" rIns="68580" bIns="34290" numCol="1" anchor="t" anchorCtr="0" compatLnSpc="1">
            <a:prstTxWarp prst="textNoShape">
              <a:avLst/>
            </a:prstTxWarp>
          </a:bodyPr>
          <a:lstStyle>
            <a:lvl1pPr marL="0" indent="0" algn="l" rtl="0" eaLnBrk="0" fontAlgn="base" hangingPunct="0">
              <a:spcBef>
                <a:spcPct val="20000"/>
              </a:spcBef>
              <a:spcAft>
                <a:spcPct val="0"/>
              </a:spcAft>
              <a:buClr>
                <a:schemeClr val="bg1"/>
              </a:buClr>
              <a:buFont typeface="Arial" pitchFamily="34" charset="0"/>
              <a:buChar char="•"/>
              <a:defRPr kumimoji="1" sz="14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marL="265107" indent="-179384" algn="l" rtl="0" eaLnBrk="0" fontAlgn="base" hangingPunct="0">
              <a:spcBef>
                <a:spcPct val="20000"/>
              </a:spcBef>
              <a:spcAft>
                <a:spcPct val="0"/>
              </a:spcAft>
              <a:buClr>
                <a:srgbClr val="B60005"/>
              </a:buClr>
              <a:buFont typeface="Arial" pitchFamily="34" charset="0"/>
              <a:buChar char="•"/>
              <a:defRPr kumimoji="1" sz="14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2pPr>
            <a:lvl3pPr marL="442902" indent="-179384" algn="l" rtl="0" eaLnBrk="0" fontAlgn="base" hangingPunct="0">
              <a:spcBef>
                <a:spcPct val="20000"/>
              </a:spcBef>
              <a:spcAft>
                <a:spcPct val="0"/>
              </a:spcAft>
              <a:buClr>
                <a:srgbClr val="B60005"/>
              </a:buClr>
              <a:buFont typeface="Arial" pitchFamily="34" charset="0"/>
              <a:buChar char="̵"/>
              <a:defRPr kumimoji="1" sz="14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3pPr>
            <a:lvl4pPr marL="623872" indent="-179384" algn="l" rtl="0" eaLnBrk="0" fontAlgn="base" hangingPunct="0">
              <a:spcBef>
                <a:spcPct val="20000"/>
              </a:spcBef>
              <a:spcAft>
                <a:spcPct val="0"/>
              </a:spcAft>
              <a:buClr>
                <a:srgbClr val="B60005"/>
              </a:buClr>
              <a:buFont typeface="Wingdings" pitchFamily="2" charset="2"/>
              <a:buChar char="Ø"/>
              <a:defRPr kumimoji="1" sz="14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4pPr>
            <a:lvl5pPr marL="812780" indent="-179384" algn="l" defTabSz="714357" rtl="0" eaLnBrk="0" fontAlgn="base" hangingPunct="0">
              <a:spcBef>
                <a:spcPct val="20000"/>
              </a:spcBef>
              <a:spcAft>
                <a:spcPct val="0"/>
              </a:spcAft>
              <a:buClr>
                <a:srgbClr val="B60005"/>
              </a:buClr>
              <a:buFont typeface="Wingdings" pitchFamily="2" charset="2"/>
              <a:buChar char="p"/>
              <a:defRPr kumimoji="1" sz="14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537" indent="-228594"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6pPr>
            <a:lvl7pPr marL="2971726" indent="-228594"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7pPr>
            <a:lvl8pPr marL="3428914" indent="-228594"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8pPr>
            <a:lvl9pPr marL="3886103" indent="-228594"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9pPr>
          </a:lstStyle>
          <a:p>
            <a:pPr marL="214313" indent="-214313">
              <a:buClr>
                <a:schemeClr val="tx1">
                  <a:lumMod val="75000"/>
                  <a:lumOff val="25000"/>
                </a:schemeClr>
              </a:buClr>
              <a:buFont typeface="Wingdings" panose="05000000000000000000" pitchFamily="2" charset="2"/>
              <a:buChar char="n"/>
            </a:pPr>
            <a:r>
              <a:rPr lang="ja-JP" altLang="en-US" sz="1500" kern="0">
                <a:latin typeface="Yu Gothic" panose="020B0400000000000000" pitchFamily="34" charset="-128"/>
                <a:ea typeface="Yu Gothic" panose="020B0400000000000000" pitchFamily="34" charset="-128"/>
              </a:rPr>
              <a:t>電子取引とは、</a:t>
            </a:r>
            <a:r>
              <a:rPr lang="ja-JP" altLang="en-US" sz="1500" b="1" kern="0">
                <a:solidFill>
                  <a:srgbClr val="FFC000"/>
                </a:solidFill>
                <a:latin typeface="Yu Gothic" panose="020B0400000000000000" pitchFamily="34" charset="-128"/>
                <a:ea typeface="Yu Gothic" panose="020B0400000000000000" pitchFamily="34" charset="-128"/>
              </a:rPr>
              <a:t>取引情報の授受</a:t>
            </a:r>
            <a:r>
              <a:rPr lang="ja-JP" altLang="en-US" sz="1500" kern="0">
                <a:latin typeface="Yu Gothic" panose="020B0400000000000000" pitchFamily="34" charset="-128"/>
                <a:ea typeface="Yu Gothic" panose="020B0400000000000000" pitchFamily="34" charset="-128"/>
              </a:rPr>
              <a:t>を電磁的方式により行う取引。（電子帳簿保存法第</a:t>
            </a:r>
            <a:r>
              <a:rPr lang="en-US" altLang="ja-JP" sz="1500" kern="0" dirty="0">
                <a:latin typeface="Yu Gothic" panose="020B0400000000000000" pitchFamily="34" charset="-128"/>
                <a:ea typeface="Yu Gothic" panose="020B0400000000000000" pitchFamily="34" charset="-128"/>
              </a:rPr>
              <a:t>2</a:t>
            </a:r>
            <a:r>
              <a:rPr lang="ja-JP" altLang="en-US" sz="1500" kern="0">
                <a:latin typeface="Yu Gothic" panose="020B0400000000000000" pitchFamily="34" charset="-128"/>
                <a:ea typeface="Yu Gothic" panose="020B0400000000000000" pitchFamily="34" charset="-128"/>
              </a:rPr>
              <a:t>条第</a:t>
            </a:r>
            <a:r>
              <a:rPr lang="en-US" altLang="ja-JP" sz="1500" kern="0" dirty="0">
                <a:latin typeface="Yu Gothic" panose="020B0400000000000000" pitchFamily="34" charset="-128"/>
                <a:ea typeface="Yu Gothic" panose="020B0400000000000000" pitchFamily="34" charset="-128"/>
              </a:rPr>
              <a:t>6</a:t>
            </a:r>
            <a:r>
              <a:rPr lang="ja-JP" altLang="en-US" sz="1500" kern="0">
                <a:latin typeface="Yu Gothic" panose="020B0400000000000000" pitchFamily="34" charset="-128"/>
                <a:ea typeface="Yu Gothic" panose="020B0400000000000000" pitchFamily="34" charset="-128"/>
              </a:rPr>
              <a:t>号）</a:t>
            </a:r>
          </a:p>
          <a:p>
            <a:pPr marL="214313" indent="-214313">
              <a:buClr>
                <a:schemeClr val="tx1">
                  <a:lumMod val="75000"/>
                  <a:lumOff val="25000"/>
                </a:schemeClr>
              </a:buClr>
              <a:buFont typeface="Wingdings" panose="05000000000000000000" pitchFamily="2" charset="2"/>
              <a:buChar char="n"/>
            </a:pPr>
            <a:r>
              <a:rPr lang="ja-JP" altLang="en-US" sz="1500" kern="0">
                <a:latin typeface="Yu Gothic" panose="020B0400000000000000" pitchFamily="34" charset="-128"/>
                <a:ea typeface="Yu Gothic" panose="020B0400000000000000" pitchFamily="34" charset="-128"/>
              </a:rPr>
              <a:t>取引情報とは、取引に関して授受する契約書、請求書、領収証、注文書やその他これらに準ずる書類に通常記載されている事項。（電子帳簿保存法第</a:t>
            </a:r>
            <a:r>
              <a:rPr lang="en-US" altLang="ja-JP" sz="1500" kern="0" dirty="0">
                <a:latin typeface="Yu Gothic" panose="020B0400000000000000" pitchFamily="34" charset="-128"/>
                <a:ea typeface="Yu Gothic" panose="020B0400000000000000" pitchFamily="34" charset="-128"/>
              </a:rPr>
              <a:t>2</a:t>
            </a:r>
            <a:r>
              <a:rPr lang="ja-JP" altLang="en-US" sz="1500" kern="0">
                <a:latin typeface="Yu Gothic" panose="020B0400000000000000" pitchFamily="34" charset="-128"/>
                <a:ea typeface="Yu Gothic" panose="020B0400000000000000" pitchFamily="34" charset="-128"/>
              </a:rPr>
              <a:t>条第</a:t>
            </a:r>
            <a:r>
              <a:rPr lang="en-US" altLang="ja-JP" sz="1500" kern="0" dirty="0">
                <a:latin typeface="Yu Gothic" panose="020B0400000000000000" pitchFamily="34" charset="-128"/>
                <a:ea typeface="Yu Gothic" panose="020B0400000000000000" pitchFamily="34" charset="-128"/>
              </a:rPr>
              <a:t>6</a:t>
            </a:r>
            <a:r>
              <a:rPr lang="ja-JP" altLang="en-US" sz="1500" kern="0">
                <a:latin typeface="Yu Gothic" panose="020B0400000000000000" pitchFamily="34" charset="-128"/>
                <a:ea typeface="Yu Gothic" panose="020B0400000000000000" pitchFamily="34" charset="-128"/>
              </a:rPr>
              <a:t>号</a:t>
            </a:r>
            <a:r>
              <a:rPr lang="en-US" altLang="ja-JP" sz="1500" kern="0" dirty="0">
                <a:latin typeface="Yu Gothic" panose="020B0400000000000000" pitchFamily="34" charset="-128"/>
                <a:ea typeface="Yu Gothic" panose="020B0400000000000000" pitchFamily="34" charset="-128"/>
              </a:rPr>
              <a:t>)</a:t>
            </a:r>
            <a:endParaRPr lang="ja-JP" altLang="en-US" sz="1500" kern="0">
              <a:latin typeface="Yu Gothic" panose="020B0400000000000000" pitchFamily="34" charset="-128"/>
              <a:ea typeface="Yu Gothic" panose="020B0400000000000000" pitchFamily="34" charset="-128"/>
            </a:endParaRPr>
          </a:p>
        </p:txBody>
      </p:sp>
      <p:grpSp>
        <p:nvGrpSpPr>
          <p:cNvPr id="18" name="グループ化 17">
            <a:extLst>
              <a:ext uri="{FF2B5EF4-FFF2-40B4-BE49-F238E27FC236}">
                <a16:creationId xmlns:a16="http://schemas.microsoft.com/office/drawing/2014/main" id="{832D7C8A-3F6D-794E-9BAA-A59672349B7D}"/>
              </a:ext>
            </a:extLst>
          </p:cNvPr>
          <p:cNvGrpSpPr/>
          <p:nvPr/>
        </p:nvGrpSpPr>
        <p:grpSpPr>
          <a:xfrm>
            <a:off x="1263389" y="2644328"/>
            <a:ext cx="870998" cy="1303047"/>
            <a:chOff x="-1160107" y="2200749"/>
            <a:chExt cx="773110" cy="1156603"/>
          </a:xfrm>
          <a:solidFill>
            <a:srgbClr val="EEBB02"/>
          </a:solidFill>
        </p:grpSpPr>
        <p:sp>
          <p:nvSpPr>
            <p:cNvPr id="22" name="Google Shape;9674;p75">
              <a:extLst>
                <a:ext uri="{FF2B5EF4-FFF2-40B4-BE49-F238E27FC236}">
                  <a16:creationId xmlns:a16="http://schemas.microsoft.com/office/drawing/2014/main" id="{5D3BE6D7-B7AB-D240-A277-54987A64F4B0}"/>
                </a:ext>
              </a:extLst>
            </p:cNvPr>
            <p:cNvSpPr/>
            <p:nvPr/>
          </p:nvSpPr>
          <p:spPr>
            <a:xfrm>
              <a:off x="-1160107" y="2200749"/>
              <a:ext cx="773110" cy="1156603"/>
            </a:xfrm>
            <a:custGeom>
              <a:avLst/>
              <a:gdLst/>
              <a:ahLst/>
              <a:cxnLst/>
              <a:rect l="l" t="t" r="r" b="b"/>
              <a:pathLst>
                <a:path w="6312" h="9443" extrusionOk="0">
                  <a:moveTo>
                    <a:pt x="3144" y="310"/>
                  </a:moveTo>
                  <a:cubicBezTo>
                    <a:pt x="3632" y="310"/>
                    <a:pt x="4037" y="632"/>
                    <a:pt x="4037" y="1025"/>
                  </a:cubicBezTo>
                  <a:cubicBezTo>
                    <a:pt x="3751" y="929"/>
                    <a:pt x="3454" y="870"/>
                    <a:pt x="3144" y="870"/>
                  </a:cubicBezTo>
                  <a:cubicBezTo>
                    <a:pt x="2834" y="870"/>
                    <a:pt x="2537" y="929"/>
                    <a:pt x="2251" y="1025"/>
                  </a:cubicBezTo>
                  <a:cubicBezTo>
                    <a:pt x="2251" y="644"/>
                    <a:pt x="2644" y="310"/>
                    <a:pt x="3144" y="310"/>
                  </a:cubicBezTo>
                  <a:close/>
                  <a:moveTo>
                    <a:pt x="3144" y="1191"/>
                  </a:moveTo>
                  <a:cubicBezTo>
                    <a:pt x="4299" y="1191"/>
                    <a:pt x="5251" y="2144"/>
                    <a:pt x="5251" y="3311"/>
                  </a:cubicBezTo>
                  <a:cubicBezTo>
                    <a:pt x="5251" y="3620"/>
                    <a:pt x="5180" y="3918"/>
                    <a:pt x="5061" y="4203"/>
                  </a:cubicBezTo>
                  <a:lnTo>
                    <a:pt x="5061" y="4049"/>
                  </a:lnTo>
                  <a:cubicBezTo>
                    <a:pt x="5061" y="3858"/>
                    <a:pt x="4978" y="3668"/>
                    <a:pt x="4823" y="3525"/>
                  </a:cubicBezTo>
                  <a:cubicBezTo>
                    <a:pt x="4501" y="3251"/>
                    <a:pt x="3751" y="2739"/>
                    <a:pt x="2453" y="2608"/>
                  </a:cubicBezTo>
                  <a:cubicBezTo>
                    <a:pt x="2447" y="2607"/>
                    <a:pt x="2441" y="2607"/>
                    <a:pt x="2435" y="2607"/>
                  </a:cubicBezTo>
                  <a:cubicBezTo>
                    <a:pt x="2360" y="2607"/>
                    <a:pt x="2297" y="2674"/>
                    <a:pt x="2275" y="2751"/>
                  </a:cubicBezTo>
                  <a:cubicBezTo>
                    <a:pt x="2263" y="2846"/>
                    <a:pt x="2334" y="2918"/>
                    <a:pt x="2430" y="2930"/>
                  </a:cubicBezTo>
                  <a:cubicBezTo>
                    <a:pt x="3632" y="3049"/>
                    <a:pt x="4323" y="3513"/>
                    <a:pt x="4620" y="3763"/>
                  </a:cubicBezTo>
                  <a:cubicBezTo>
                    <a:pt x="4692" y="3822"/>
                    <a:pt x="4728" y="3930"/>
                    <a:pt x="4728" y="4037"/>
                  </a:cubicBezTo>
                  <a:lnTo>
                    <a:pt x="4728" y="4346"/>
                  </a:lnTo>
                  <a:cubicBezTo>
                    <a:pt x="4728" y="5227"/>
                    <a:pt x="4025" y="5942"/>
                    <a:pt x="3144" y="5942"/>
                  </a:cubicBezTo>
                  <a:cubicBezTo>
                    <a:pt x="3137" y="5942"/>
                    <a:pt x="3130" y="5942"/>
                    <a:pt x="3122" y="5942"/>
                  </a:cubicBezTo>
                  <a:cubicBezTo>
                    <a:pt x="2251" y="5942"/>
                    <a:pt x="1549" y="5232"/>
                    <a:pt x="1549" y="4358"/>
                  </a:cubicBezTo>
                  <a:lnTo>
                    <a:pt x="1549" y="4227"/>
                  </a:lnTo>
                  <a:cubicBezTo>
                    <a:pt x="1549" y="4168"/>
                    <a:pt x="1584" y="4108"/>
                    <a:pt x="1644" y="4084"/>
                  </a:cubicBezTo>
                  <a:cubicBezTo>
                    <a:pt x="1846" y="3965"/>
                    <a:pt x="2120" y="3739"/>
                    <a:pt x="2239" y="3370"/>
                  </a:cubicBezTo>
                  <a:cubicBezTo>
                    <a:pt x="2263" y="3275"/>
                    <a:pt x="2215" y="3191"/>
                    <a:pt x="2132" y="3156"/>
                  </a:cubicBezTo>
                  <a:cubicBezTo>
                    <a:pt x="2113" y="3151"/>
                    <a:pt x="2094" y="3149"/>
                    <a:pt x="2077" y="3149"/>
                  </a:cubicBezTo>
                  <a:cubicBezTo>
                    <a:pt x="2005" y="3149"/>
                    <a:pt x="1946" y="3187"/>
                    <a:pt x="1918" y="3263"/>
                  </a:cubicBezTo>
                  <a:cubicBezTo>
                    <a:pt x="1834" y="3525"/>
                    <a:pt x="1620" y="3692"/>
                    <a:pt x="1477" y="3787"/>
                  </a:cubicBezTo>
                  <a:cubicBezTo>
                    <a:pt x="1322" y="3870"/>
                    <a:pt x="1215" y="4037"/>
                    <a:pt x="1215" y="4203"/>
                  </a:cubicBezTo>
                  <a:cubicBezTo>
                    <a:pt x="1084" y="3918"/>
                    <a:pt x="1025" y="3620"/>
                    <a:pt x="1025" y="3311"/>
                  </a:cubicBezTo>
                  <a:cubicBezTo>
                    <a:pt x="1025" y="2144"/>
                    <a:pt x="1977" y="1191"/>
                    <a:pt x="3144" y="1191"/>
                  </a:cubicBezTo>
                  <a:close/>
                  <a:moveTo>
                    <a:pt x="3858" y="6144"/>
                  </a:moveTo>
                  <a:lnTo>
                    <a:pt x="3858" y="6537"/>
                  </a:lnTo>
                  <a:cubicBezTo>
                    <a:pt x="3858" y="6740"/>
                    <a:pt x="3977" y="6918"/>
                    <a:pt x="4168" y="7013"/>
                  </a:cubicBezTo>
                  <a:lnTo>
                    <a:pt x="4406" y="7121"/>
                  </a:lnTo>
                  <a:cubicBezTo>
                    <a:pt x="4156" y="7597"/>
                    <a:pt x="3680" y="7894"/>
                    <a:pt x="3144" y="7894"/>
                  </a:cubicBezTo>
                  <a:cubicBezTo>
                    <a:pt x="2608" y="7894"/>
                    <a:pt x="2132" y="7597"/>
                    <a:pt x="1882" y="7121"/>
                  </a:cubicBezTo>
                  <a:lnTo>
                    <a:pt x="2120" y="7013"/>
                  </a:lnTo>
                  <a:cubicBezTo>
                    <a:pt x="2311" y="6918"/>
                    <a:pt x="2430" y="6740"/>
                    <a:pt x="2430" y="6537"/>
                  </a:cubicBezTo>
                  <a:lnTo>
                    <a:pt x="2430" y="6144"/>
                  </a:lnTo>
                  <a:cubicBezTo>
                    <a:pt x="2644" y="6239"/>
                    <a:pt x="2882" y="6287"/>
                    <a:pt x="3144" y="6287"/>
                  </a:cubicBezTo>
                  <a:cubicBezTo>
                    <a:pt x="3394" y="6287"/>
                    <a:pt x="3632" y="6239"/>
                    <a:pt x="3858" y="6144"/>
                  </a:cubicBezTo>
                  <a:close/>
                  <a:moveTo>
                    <a:pt x="3144" y="1"/>
                  </a:moveTo>
                  <a:cubicBezTo>
                    <a:pt x="2465" y="1"/>
                    <a:pt x="1918" y="465"/>
                    <a:pt x="1918" y="1048"/>
                  </a:cubicBezTo>
                  <a:cubicBezTo>
                    <a:pt x="1918" y="1084"/>
                    <a:pt x="1918" y="1144"/>
                    <a:pt x="1930" y="1191"/>
                  </a:cubicBezTo>
                  <a:cubicBezTo>
                    <a:pt x="1191" y="1608"/>
                    <a:pt x="703" y="2418"/>
                    <a:pt x="703" y="3322"/>
                  </a:cubicBezTo>
                  <a:cubicBezTo>
                    <a:pt x="703" y="3918"/>
                    <a:pt x="918" y="4501"/>
                    <a:pt x="1310" y="4942"/>
                  </a:cubicBezTo>
                  <a:cubicBezTo>
                    <a:pt x="1441" y="5370"/>
                    <a:pt x="1727" y="5739"/>
                    <a:pt x="2096" y="5989"/>
                  </a:cubicBezTo>
                  <a:lnTo>
                    <a:pt x="2096" y="6549"/>
                  </a:lnTo>
                  <a:cubicBezTo>
                    <a:pt x="2096" y="6620"/>
                    <a:pt x="2049" y="6680"/>
                    <a:pt x="1989" y="6716"/>
                  </a:cubicBezTo>
                  <a:lnTo>
                    <a:pt x="525" y="7371"/>
                  </a:lnTo>
                  <a:cubicBezTo>
                    <a:pt x="203" y="7501"/>
                    <a:pt x="1" y="7811"/>
                    <a:pt x="1" y="8156"/>
                  </a:cubicBezTo>
                  <a:lnTo>
                    <a:pt x="1" y="9276"/>
                  </a:lnTo>
                  <a:cubicBezTo>
                    <a:pt x="1" y="9359"/>
                    <a:pt x="72" y="9442"/>
                    <a:pt x="167" y="9442"/>
                  </a:cubicBezTo>
                  <a:cubicBezTo>
                    <a:pt x="251" y="9442"/>
                    <a:pt x="322" y="9359"/>
                    <a:pt x="322" y="9276"/>
                  </a:cubicBezTo>
                  <a:lnTo>
                    <a:pt x="322" y="8156"/>
                  </a:lnTo>
                  <a:cubicBezTo>
                    <a:pt x="322" y="7954"/>
                    <a:pt x="441" y="7752"/>
                    <a:pt x="656" y="7668"/>
                  </a:cubicBezTo>
                  <a:lnTo>
                    <a:pt x="1596" y="7251"/>
                  </a:lnTo>
                  <a:cubicBezTo>
                    <a:pt x="1894" y="7847"/>
                    <a:pt x="2489" y="8216"/>
                    <a:pt x="3156" y="8216"/>
                  </a:cubicBezTo>
                  <a:cubicBezTo>
                    <a:pt x="3823" y="8216"/>
                    <a:pt x="4418" y="7847"/>
                    <a:pt x="4716" y="7251"/>
                  </a:cubicBezTo>
                  <a:lnTo>
                    <a:pt x="5656" y="7668"/>
                  </a:lnTo>
                  <a:cubicBezTo>
                    <a:pt x="5847" y="7752"/>
                    <a:pt x="5978" y="7942"/>
                    <a:pt x="5978" y="8156"/>
                  </a:cubicBezTo>
                  <a:lnTo>
                    <a:pt x="5978" y="9276"/>
                  </a:lnTo>
                  <a:cubicBezTo>
                    <a:pt x="5978" y="9359"/>
                    <a:pt x="6061" y="9442"/>
                    <a:pt x="6144" y="9442"/>
                  </a:cubicBezTo>
                  <a:cubicBezTo>
                    <a:pt x="6240" y="9442"/>
                    <a:pt x="6311" y="9359"/>
                    <a:pt x="6311" y="9276"/>
                  </a:cubicBezTo>
                  <a:lnTo>
                    <a:pt x="6311" y="8156"/>
                  </a:lnTo>
                  <a:cubicBezTo>
                    <a:pt x="6287" y="7811"/>
                    <a:pt x="6073" y="7501"/>
                    <a:pt x="5763" y="7371"/>
                  </a:cubicBezTo>
                  <a:lnTo>
                    <a:pt x="4287" y="6716"/>
                  </a:lnTo>
                  <a:cubicBezTo>
                    <a:pt x="4216" y="6680"/>
                    <a:pt x="4180" y="6609"/>
                    <a:pt x="4180" y="6549"/>
                  </a:cubicBezTo>
                  <a:lnTo>
                    <a:pt x="4180" y="5989"/>
                  </a:lnTo>
                  <a:cubicBezTo>
                    <a:pt x="4549" y="5739"/>
                    <a:pt x="4835" y="5370"/>
                    <a:pt x="4966" y="4942"/>
                  </a:cubicBezTo>
                  <a:cubicBezTo>
                    <a:pt x="5359" y="4501"/>
                    <a:pt x="5585" y="3918"/>
                    <a:pt x="5585" y="3322"/>
                  </a:cubicBezTo>
                  <a:cubicBezTo>
                    <a:pt x="5585" y="2418"/>
                    <a:pt x="5073" y="1608"/>
                    <a:pt x="4347" y="1191"/>
                  </a:cubicBezTo>
                  <a:cubicBezTo>
                    <a:pt x="4358" y="1144"/>
                    <a:pt x="4358" y="1084"/>
                    <a:pt x="4358" y="1048"/>
                  </a:cubicBezTo>
                  <a:cubicBezTo>
                    <a:pt x="4358" y="465"/>
                    <a:pt x="3811" y="1"/>
                    <a:pt x="314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9675;p75">
              <a:extLst>
                <a:ext uri="{FF2B5EF4-FFF2-40B4-BE49-F238E27FC236}">
                  <a16:creationId xmlns:a16="http://schemas.microsoft.com/office/drawing/2014/main" id="{7334BD48-AA38-0D48-88A2-630F04B01EE6}"/>
                </a:ext>
              </a:extLst>
            </p:cNvPr>
            <p:cNvSpPr/>
            <p:nvPr/>
          </p:nvSpPr>
          <p:spPr>
            <a:xfrm>
              <a:off x="-1009818" y="3230337"/>
              <a:ext cx="39438" cy="127014"/>
            </a:xfrm>
            <a:custGeom>
              <a:avLst/>
              <a:gdLst/>
              <a:ahLst/>
              <a:cxnLst/>
              <a:rect l="l" t="t" r="r" b="b"/>
              <a:pathLst>
                <a:path w="322" h="1037" extrusionOk="0">
                  <a:moveTo>
                    <a:pt x="155" y="0"/>
                  </a:moveTo>
                  <a:cubicBezTo>
                    <a:pt x="72" y="0"/>
                    <a:pt x="0" y="84"/>
                    <a:pt x="0" y="167"/>
                  </a:cubicBezTo>
                  <a:lnTo>
                    <a:pt x="0" y="870"/>
                  </a:lnTo>
                  <a:cubicBezTo>
                    <a:pt x="0" y="953"/>
                    <a:pt x="72" y="1036"/>
                    <a:pt x="155" y="1036"/>
                  </a:cubicBezTo>
                  <a:cubicBezTo>
                    <a:pt x="250" y="1036"/>
                    <a:pt x="322" y="953"/>
                    <a:pt x="322" y="870"/>
                  </a:cubicBezTo>
                  <a:lnTo>
                    <a:pt x="322" y="167"/>
                  </a:lnTo>
                  <a:cubicBezTo>
                    <a:pt x="322" y="84"/>
                    <a:pt x="250" y="0"/>
                    <a:pt x="15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9676;p75">
              <a:extLst>
                <a:ext uri="{FF2B5EF4-FFF2-40B4-BE49-F238E27FC236}">
                  <a16:creationId xmlns:a16="http://schemas.microsoft.com/office/drawing/2014/main" id="{414CC513-E855-1D4B-BF47-C2F989EE516D}"/>
                </a:ext>
              </a:extLst>
            </p:cNvPr>
            <p:cNvSpPr/>
            <p:nvPr/>
          </p:nvSpPr>
          <p:spPr>
            <a:xfrm>
              <a:off x="-579660" y="3230337"/>
              <a:ext cx="39438" cy="127014"/>
            </a:xfrm>
            <a:custGeom>
              <a:avLst/>
              <a:gdLst/>
              <a:ahLst/>
              <a:cxnLst/>
              <a:rect l="l" t="t" r="r" b="b"/>
              <a:pathLst>
                <a:path w="322" h="1037" extrusionOk="0">
                  <a:moveTo>
                    <a:pt x="155" y="0"/>
                  </a:moveTo>
                  <a:cubicBezTo>
                    <a:pt x="72" y="0"/>
                    <a:pt x="0" y="84"/>
                    <a:pt x="0" y="167"/>
                  </a:cubicBezTo>
                  <a:lnTo>
                    <a:pt x="0" y="870"/>
                  </a:lnTo>
                  <a:cubicBezTo>
                    <a:pt x="0" y="953"/>
                    <a:pt x="72" y="1036"/>
                    <a:pt x="155" y="1036"/>
                  </a:cubicBezTo>
                  <a:cubicBezTo>
                    <a:pt x="250" y="1036"/>
                    <a:pt x="322" y="953"/>
                    <a:pt x="322" y="870"/>
                  </a:cubicBezTo>
                  <a:lnTo>
                    <a:pt x="322" y="167"/>
                  </a:lnTo>
                  <a:cubicBezTo>
                    <a:pt x="322" y="84"/>
                    <a:pt x="250" y="0"/>
                    <a:pt x="15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 name="グループ化 25">
            <a:extLst>
              <a:ext uri="{FF2B5EF4-FFF2-40B4-BE49-F238E27FC236}">
                <a16:creationId xmlns:a16="http://schemas.microsoft.com/office/drawing/2014/main" id="{D92F39B7-77BE-1248-AD97-8B820AD063AF}"/>
              </a:ext>
            </a:extLst>
          </p:cNvPr>
          <p:cNvGrpSpPr/>
          <p:nvPr/>
        </p:nvGrpSpPr>
        <p:grpSpPr>
          <a:xfrm>
            <a:off x="6996425" y="2771074"/>
            <a:ext cx="897857" cy="1176300"/>
            <a:chOff x="-1160107" y="5255253"/>
            <a:chExt cx="587343" cy="769489"/>
          </a:xfrm>
          <a:solidFill>
            <a:srgbClr val="EEBB02"/>
          </a:solidFill>
        </p:grpSpPr>
        <p:sp>
          <p:nvSpPr>
            <p:cNvPr id="27" name="Google Shape;10003;p75">
              <a:extLst>
                <a:ext uri="{FF2B5EF4-FFF2-40B4-BE49-F238E27FC236}">
                  <a16:creationId xmlns:a16="http://schemas.microsoft.com/office/drawing/2014/main" id="{BAA2F15B-D4B3-5042-A0FB-28E418F86DDB}"/>
                </a:ext>
              </a:extLst>
            </p:cNvPr>
            <p:cNvSpPr/>
            <p:nvPr/>
          </p:nvSpPr>
          <p:spPr>
            <a:xfrm>
              <a:off x="-994879" y="5395241"/>
              <a:ext cx="259033" cy="86015"/>
            </a:xfrm>
            <a:custGeom>
              <a:avLst/>
              <a:gdLst/>
              <a:ahLst/>
              <a:cxnLst/>
              <a:rect l="l" t="t" r="r" b="b"/>
              <a:pathLst>
                <a:path w="2894" h="961" extrusionOk="0">
                  <a:moveTo>
                    <a:pt x="1164" y="1"/>
                  </a:moveTo>
                  <a:cubicBezTo>
                    <a:pt x="816" y="1"/>
                    <a:pt x="501" y="36"/>
                    <a:pt x="298" y="67"/>
                  </a:cubicBezTo>
                  <a:cubicBezTo>
                    <a:pt x="119" y="91"/>
                    <a:pt x="0" y="246"/>
                    <a:pt x="0" y="401"/>
                  </a:cubicBezTo>
                  <a:lnTo>
                    <a:pt x="0" y="794"/>
                  </a:lnTo>
                  <a:cubicBezTo>
                    <a:pt x="0" y="877"/>
                    <a:pt x="72" y="960"/>
                    <a:pt x="155" y="960"/>
                  </a:cubicBezTo>
                  <a:cubicBezTo>
                    <a:pt x="250" y="960"/>
                    <a:pt x="322" y="877"/>
                    <a:pt x="322" y="794"/>
                  </a:cubicBezTo>
                  <a:lnTo>
                    <a:pt x="322" y="401"/>
                  </a:lnTo>
                  <a:cubicBezTo>
                    <a:pt x="322" y="401"/>
                    <a:pt x="322" y="389"/>
                    <a:pt x="334" y="389"/>
                  </a:cubicBezTo>
                  <a:cubicBezTo>
                    <a:pt x="511" y="361"/>
                    <a:pt x="812" y="318"/>
                    <a:pt x="1157" y="318"/>
                  </a:cubicBezTo>
                  <a:cubicBezTo>
                    <a:pt x="1253" y="318"/>
                    <a:pt x="1352" y="321"/>
                    <a:pt x="1453" y="329"/>
                  </a:cubicBezTo>
                  <a:cubicBezTo>
                    <a:pt x="1989" y="365"/>
                    <a:pt x="2382" y="496"/>
                    <a:pt x="2596" y="734"/>
                  </a:cubicBezTo>
                  <a:cubicBezTo>
                    <a:pt x="2626" y="764"/>
                    <a:pt x="2670" y="779"/>
                    <a:pt x="2715" y="779"/>
                  </a:cubicBezTo>
                  <a:cubicBezTo>
                    <a:pt x="2760" y="779"/>
                    <a:pt x="2804" y="764"/>
                    <a:pt x="2834" y="734"/>
                  </a:cubicBezTo>
                  <a:cubicBezTo>
                    <a:pt x="2894" y="675"/>
                    <a:pt x="2894" y="567"/>
                    <a:pt x="2834" y="508"/>
                  </a:cubicBezTo>
                  <a:cubicBezTo>
                    <a:pt x="2437" y="103"/>
                    <a:pt x="1753" y="1"/>
                    <a:pt x="116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0004;p75">
              <a:extLst>
                <a:ext uri="{FF2B5EF4-FFF2-40B4-BE49-F238E27FC236}">
                  <a16:creationId xmlns:a16="http://schemas.microsoft.com/office/drawing/2014/main" id="{9DE731EB-908F-5548-B652-EAE5F814F66C}"/>
                </a:ext>
              </a:extLst>
            </p:cNvPr>
            <p:cNvSpPr/>
            <p:nvPr/>
          </p:nvSpPr>
          <p:spPr>
            <a:xfrm>
              <a:off x="-1160107" y="5255253"/>
              <a:ext cx="587343" cy="769489"/>
            </a:xfrm>
            <a:custGeom>
              <a:avLst/>
              <a:gdLst/>
              <a:ahLst/>
              <a:cxnLst/>
              <a:rect l="l" t="t" r="r" b="b"/>
              <a:pathLst>
                <a:path w="6562" h="8597" extrusionOk="0">
                  <a:moveTo>
                    <a:pt x="5132" y="334"/>
                  </a:moveTo>
                  <a:lnTo>
                    <a:pt x="5132" y="1988"/>
                  </a:lnTo>
                  <a:cubicBezTo>
                    <a:pt x="5132" y="2239"/>
                    <a:pt x="5073" y="2477"/>
                    <a:pt x="4966" y="2703"/>
                  </a:cubicBezTo>
                  <a:cubicBezTo>
                    <a:pt x="4954" y="2727"/>
                    <a:pt x="4954" y="2739"/>
                    <a:pt x="4954" y="2774"/>
                  </a:cubicBezTo>
                  <a:lnTo>
                    <a:pt x="4954" y="3262"/>
                  </a:lnTo>
                  <a:cubicBezTo>
                    <a:pt x="4954" y="3727"/>
                    <a:pt x="4763" y="4155"/>
                    <a:pt x="4430" y="4465"/>
                  </a:cubicBezTo>
                  <a:cubicBezTo>
                    <a:pt x="4108" y="4765"/>
                    <a:pt x="3713" y="4920"/>
                    <a:pt x="3275" y="4920"/>
                  </a:cubicBezTo>
                  <a:cubicBezTo>
                    <a:pt x="3243" y="4920"/>
                    <a:pt x="3212" y="4919"/>
                    <a:pt x="3180" y="4917"/>
                  </a:cubicBezTo>
                  <a:cubicBezTo>
                    <a:pt x="2299" y="4882"/>
                    <a:pt x="1620" y="4120"/>
                    <a:pt x="1620" y="3215"/>
                  </a:cubicBezTo>
                  <a:lnTo>
                    <a:pt x="1620" y="2786"/>
                  </a:lnTo>
                  <a:cubicBezTo>
                    <a:pt x="1620" y="2762"/>
                    <a:pt x="1620" y="2739"/>
                    <a:pt x="1608" y="2715"/>
                  </a:cubicBezTo>
                  <a:cubicBezTo>
                    <a:pt x="1501" y="2489"/>
                    <a:pt x="1441" y="2239"/>
                    <a:pt x="1441" y="2000"/>
                  </a:cubicBezTo>
                  <a:lnTo>
                    <a:pt x="1441" y="1631"/>
                  </a:lnTo>
                  <a:cubicBezTo>
                    <a:pt x="1441" y="917"/>
                    <a:pt x="2025" y="334"/>
                    <a:pt x="2739" y="334"/>
                  </a:cubicBezTo>
                  <a:close/>
                  <a:moveTo>
                    <a:pt x="4204" y="5048"/>
                  </a:moveTo>
                  <a:lnTo>
                    <a:pt x="4204" y="5358"/>
                  </a:lnTo>
                  <a:lnTo>
                    <a:pt x="3287" y="6001"/>
                  </a:lnTo>
                  <a:lnTo>
                    <a:pt x="2358" y="5358"/>
                  </a:lnTo>
                  <a:lnTo>
                    <a:pt x="2358" y="5048"/>
                  </a:lnTo>
                  <a:cubicBezTo>
                    <a:pt x="2596" y="5179"/>
                    <a:pt x="2870" y="5263"/>
                    <a:pt x="3156" y="5275"/>
                  </a:cubicBezTo>
                  <a:lnTo>
                    <a:pt x="3287" y="5275"/>
                  </a:lnTo>
                  <a:cubicBezTo>
                    <a:pt x="3608" y="5275"/>
                    <a:pt x="3930" y="5203"/>
                    <a:pt x="4204" y="5048"/>
                  </a:cubicBezTo>
                  <a:close/>
                  <a:moveTo>
                    <a:pt x="2203" y="5668"/>
                  </a:moveTo>
                  <a:lnTo>
                    <a:pt x="3001" y="6227"/>
                  </a:lnTo>
                  <a:lnTo>
                    <a:pt x="2584" y="6656"/>
                  </a:lnTo>
                  <a:lnTo>
                    <a:pt x="2573" y="6656"/>
                  </a:lnTo>
                  <a:lnTo>
                    <a:pt x="2037" y="5858"/>
                  </a:lnTo>
                  <a:lnTo>
                    <a:pt x="2203" y="5668"/>
                  </a:lnTo>
                  <a:close/>
                  <a:moveTo>
                    <a:pt x="4359" y="5668"/>
                  </a:moveTo>
                  <a:lnTo>
                    <a:pt x="4525" y="5858"/>
                  </a:lnTo>
                  <a:lnTo>
                    <a:pt x="4001" y="6656"/>
                  </a:lnTo>
                  <a:lnTo>
                    <a:pt x="3989" y="6656"/>
                  </a:lnTo>
                  <a:lnTo>
                    <a:pt x="3549" y="6227"/>
                  </a:lnTo>
                  <a:lnTo>
                    <a:pt x="4359" y="5668"/>
                  </a:lnTo>
                  <a:close/>
                  <a:moveTo>
                    <a:pt x="2739" y="0"/>
                  </a:moveTo>
                  <a:cubicBezTo>
                    <a:pt x="1822" y="0"/>
                    <a:pt x="1096" y="738"/>
                    <a:pt x="1096" y="1643"/>
                  </a:cubicBezTo>
                  <a:lnTo>
                    <a:pt x="1096" y="2012"/>
                  </a:lnTo>
                  <a:cubicBezTo>
                    <a:pt x="1096" y="2298"/>
                    <a:pt x="1156" y="2584"/>
                    <a:pt x="1275" y="2846"/>
                  </a:cubicBezTo>
                  <a:lnTo>
                    <a:pt x="1275" y="3239"/>
                  </a:lnTo>
                  <a:cubicBezTo>
                    <a:pt x="1275" y="3870"/>
                    <a:pt x="1561" y="4453"/>
                    <a:pt x="2001" y="4822"/>
                  </a:cubicBezTo>
                  <a:lnTo>
                    <a:pt x="2001" y="5406"/>
                  </a:lnTo>
                  <a:lnTo>
                    <a:pt x="1692" y="5739"/>
                  </a:lnTo>
                  <a:cubicBezTo>
                    <a:pt x="1668" y="5763"/>
                    <a:pt x="1644" y="5822"/>
                    <a:pt x="1644" y="5870"/>
                  </a:cubicBezTo>
                  <a:lnTo>
                    <a:pt x="596" y="6251"/>
                  </a:lnTo>
                  <a:cubicBezTo>
                    <a:pt x="239" y="6394"/>
                    <a:pt x="1" y="6727"/>
                    <a:pt x="1" y="7108"/>
                  </a:cubicBezTo>
                  <a:lnTo>
                    <a:pt x="1" y="8418"/>
                  </a:lnTo>
                  <a:cubicBezTo>
                    <a:pt x="1" y="8501"/>
                    <a:pt x="72" y="8573"/>
                    <a:pt x="156" y="8573"/>
                  </a:cubicBezTo>
                  <a:cubicBezTo>
                    <a:pt x="251" y="8573"/>
                    <a:pt x="322" y="8501"/>
                    <a:pt x="322" y="8418"/>
                  </a:cubicBezTo>
                  <a:lnTo>
                    <a:pt x="322" y="7108"/>
                  </a:lnTo>
                  <a:cubicBezTo>
                    <a:pt x="322" y="6870"/>
                    <a:pt x="477" y="6656"/>
                    <a:pt x="691" y="6584"/>
                  </a:cubicBezTo>
                  <a:lnTo>
                    <a:pt x="1811" y="6179"/>
                  </a:lnTo>
                  <a:lnTo>
                    <a:pt x="2275" y="6882"/>
                  </a:lnTo>
                  <a:cubicBezTo>
                    <a:pt x="2334" y="6965"/>
                    <a:pt x="2418" y="7025"/>
                    <a:pt x="2525" y="7025"/>
                  </a:cubicBezTo>
                  <a:lnTo>
                    <a:pt x="2561" y="7025"/>
                  </a:lnTo>
                  <a:cubicBezTo>
                    <a:pt x="2644" y="7025"/>
                    <a:pt x="2739" y="7001"/>
                    <a:pt x="2811" y="6930"/>
                  </a:cubicBezTo>
                  <a:lnTo>
                    <a:pt x="3096" y="6644"/>
                  </a:lnTo>
                  <a:lnTo>
                    <a:pt x="3096" y="8430"/>
                  </a:lnTo>
                  <a:cubicBezTo>
                    <a:pt x="3096" y="8513"/>
                    <a:pt x="3168" y="8596"/>
                    <a:pt x="3251" y="8596"/>
                  </a:cubicBezTo>
                  <a:cubicBezTo>
                    <a:pt x="3346" y="8596"/>
                    <a:pt x="3418" y="8513"/>
                    <a:pt x="3418" y="8430"/>
                  </a:cubicBezTo>
                  <a:lnTo>
                    <a:pt x="3418" y="6644"/>
                  </a:lnTo>
                  <a:lnTo>
                    <a:pt x="3704" y="6930"/>
                  </a:lnTo>
                  <a:cubicBezTo>
                    <a:pt x="3763" y="6989"/>
                    <a:pt x="3870" y="7025"/>
                    <a:pt x="3954" y="7025"/>
                  </a:cubicBezTo>
                  <a:lnTo>
                    <a:pt x="3989" y="7025"/>
                  </a:lnTo>
                  <a:cubicBezTo>
                    <a:pt x="4085" y="7013"/>
                    <a:pt x="4180" y="6953"/>
                    <a:pt x="4239" y="6882"/>
                  </a:cubicBezTo>
                  <a:lnTo>
                    <a:pt x="4704" y="6179"/>
                  </a:lnTo>
                  <a:lnTo>
                    <a:pt x="5811" y="6584"/>
                  </a:lnTo>
                  <a:cubicBezTo>
                    <a:pt x="6037" y="6656"/>
                    <a:pt x="6192" y="6882"/>
                    <a:pt x="6192" y="7108"/>
                  </a:cubicBezTo>
                  <a:lnTo>
                    <a:pt x="6192" y="8418"/>
                  </a:lnTo>
                  <a:cubicBezTo>
                    <a:pt x="6192" y="8501"/>
                    <a:pt x="6264" y="8573"/>
                    <a:pt x="6347" y="8573"/>
                  </a:cubicBezTo>
                  <a:cubicBezTo>
                    <a:pt x="6442" y="8573"/>
                    <a:pt x="6514" y="8501"/>
                    <a:pt x="6514" y="8418"/>
                  </a:cubicBezTo>
                  <a:lnTo>
                    <a:pt x="6514" y="7108"/>
                  </a:lnTo>
                  <a:cubicBezTo>
                    <a:pt x="6561" y="6703"/>
                    <a:pt x="6323" y="6370"/>
                    <a:pt x="5966" y="6239"/>
                  </a:cubicBezTo>
                  <a:lnTo>
                    <a:pt x="4906" y="5858"/>
                  </a:lnTo>
                  <a:cubicBezTo>
                    <a:pt x="4906" y="5810"/>
                    <a:pt x="4894" y="5763"/>
                    <a:pt x="4859" y="5715"/>
                  </a:cubicBezTo>
                  <a:lnTo>
                    <a:pt x="4549" y="5394"/>
                  </a:lnTo>
                  <a:lnTo>
                    <a:pt x="4549" y="4822"/>
                  </a:lnTo>
                  <a:cubicBezTo>
                    <a:pt x="4585" y="4798"/>
                    <a:pt x="4609" y="4763"/>
                    <a:pt x="4656" y="4739"/>
                  </a:cubicBezTo>
                  <a:cubicBezTo>
                    <a:pt x="5061" y="4370"/>
                    <a:pt x="5275" y="3822"/>
                    <a:pt x="5275" y="3274"/>
                  </a:cubicBezTo>
                  <a:lnTo>
                    <a:pt x="5275" y="2834"/>
                  </a:lnTo>
                  <a:cubicBezTo>
                    <a:pt x="5394" y="2560"/>
                    <a:pt x="5454" y="2286"/>
                    <a:pt x="5454" y="2000"/>
                  </a:cubicBezTo>
                  <a:lnTo>
                    <a:pt x="5454" y="167"/>
                  </a:lnTo>
                  <a:cubicBezTo>
                    <a:pt x="5454" y="83"/>
                    <a:pt x="5382" y="0"/>
                    <a:pt x="529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10005;p75">
              <a:extLst>
                <a:ext uri="{FF2B5EF4-FFF2-40B4-BE49-F238E27FC236}">
                  <a16:creationId xmlns:a16="http://schemas.microsoft.com/office/drawing/2014/main" id="{A45B1E13-C75D-FE42-8AF8-357CD9CB615F}"/>
                </a:ext>
              </a:extLst>
            </p:cNvPr>
            <p:cNvSpPr/>
            <p:nvPr/>
          </p:nvSpPr>
          <p:spPr>
            <a:xfrm>
              <a:off x="-1060933" y="5926642"/>
              <a:ext cx="29894" cy="94877"/>
            </a:xfrm>
            <a:custGeom>
              <a:avLst/>
              <a:gdLst/>
              <a:ahLst/>
              <a:cxnLst/>
              <a:rect l="l" t="t" r="r" b="b"/>
              <a:pathLst>
                <a:path w="334" h="1060" extrusionOk="0">
                  <a:moveTo>
                    <a:pt x="167" y="0"/>
                  </a:moveTo>
                  <a:cubicBezTo>
                    <a:pt x="83" y="0"/>
                    <a:pt x="0" y="83"/>
                    <a:pt x="0" y="167"/>
                  </a:cubicBezTo>
                  <a:lnTo>
                    <a:pt x="0" y="893"/>
                  </a:lnTo>
                  <a:cubicBezTo>
                    <a:pt x="0" y="988"/>
                    <a:pt x="83" y="1060"/>
                    <a:pt x="167" y="1060"/>
                  </a:cubicBezTo>
                  <a:cubicBezTo>
                    <a:pt x="262" y="1060"/>
                    <a:pt x="333" y="988"/>
                    <a:pt x="333" y="893"/>
                  </a:cubicBezTo>
                  <a:lnTo>
                    <a:pt x="333" y="167"/>
                  </a:lnTo>
                  <a:cubicBezTo>
                    <a:pt x="333" y="83"/>
                    <a:pt x="262" y="0"/>
                    <a:pt x="16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0006;p75">
              <a:extLst>
                <a:ext uri="{FF2B5EF4-FFF2-40B4-BE49-F238E27FC236}">
                  <a16:creationId xmlns:a16="http://schemas.microsoft.com/office/drawing/2014/main" id="{1839D187-5121-764B-A4C4-B34FE3607AEE}"/>
                </a:ext>
              </a:extLst>
            </p:cNvPr>
            <p:cNvSpPr/>
            <p:nvPr/>
          </p:nvSpPr>
          <p:spPr>
            <a:xfrm>
              <a:off x="-700761" y="5926642"/>
              <a:ext cx="28820" cy="94877"/>
            </a:xfrm>
            <a:custGeom>
              <a:avLst/>
              <a:gdLst/>
              <a:ahLst/>
              <a:cxnLst/>
              <a:rect l="l" t="t" r="r" b="b"/>
              <a:pathLst>
                <a:path w="322" h="1060" extrusionOk="0">
                  <a:moveTo>
                    <a:pt x="167" y="0"/>
                  </a:moveTo>
                  <a:cubicBezTo>
                    <a:pt x="72" y="0"/>
                    <a:pt x="0" y="83"/>
                    <a:pt x="0" y="167"/>
                  </a:cubicBezTo>
                  <a:lnTo>
                    <a:pt x="0" y="893"/>
                  </a:lnTo>
                  <a:cubicBezTo>
                    <a:pt x="0" y="988"/>
                    <a:pt x="72" y="1060"/>
                    <a:pt x="167" y="1060"/>
                  </a:cubicBezTo>
                  <a:cubicBezTo>
                    <a:pt x="250" y="1060"/>
                    <a:pt x="322" y="988"/>
                    <a:pt x="322" y="893"/>
                  </a:cubicBezTo>
                  <a:lnTo>
                    <a:pt x="322" y="167"/>
                  </a:lnTo>
                  <a:cubicBezTo>
                    <a:pt x="322" y="83"/>
                    <a:pt x="250" y="0"/>
                    <a:pt x="16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534464400"/>
      </p:ext>
    </p:extLst>
  </p:cSld>
  <p:clrMapOvr>
    <a:masterClrMapping/>
  </p:clrMapOvr>
  <mc:AlternateContent xmlns:mc="http://schemas.openxmlformats.org/markup-compatibility/2006" xmlns:p14="http://schemas.microsoft.com/office/powerpoint/2010/main">
    <mc:Choice Requires="p14">
      <p:transition spd="slow" p14:dur="2000" advTm="9263"/>
    </mc:Choice>
    <mc:Fallback xmlns="">
      <p:transition spd="slow" advTm="9263"/>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E0BF9EF-0CF9-40D0-BCE7-E0247D3431C1}"/>
              </a:ext>
            </a:extLst>
          </p:cNvPr>
          <p:cNvSpPr>
            <a:spLocks noGrp="1"/>
          </p:cNvSpPr>
          <p:nvPr>
            <p:ph type="title"/>
          </p:nvPr>
        </p:nvSpPr>
        <p:spPr/>
        <p:txBody>
          <a:bodyPr/>
          <a:lstStyle/>
          <a:p>
            <a:r>
              <a:rPr lang="ja-JP" altLang="en-US" sz="1800"/>
              <a:t>電子取引とは</a:t>
            </a:r>
            <a:endParaRPr lang="ja-JP" altLang="en-US" sz="1500" dirty="0"/>
          </a:p>
        </p:txBody>
      </p:sp>
      <p:sp>
        <p:nvSpPr>
          <p:cNvPr id="4" name="コンテンツ プレースホルダー 2">
            <a:extLst>
              <a:ext uri="{FF2B5EF4-FFF2-40B4-BE49-F238E27FC236}">
                <a16:creationId xmlns:a16="http://schemas.microsoft.com/office/drawing/2014/main" id="{9F97C444-34D7-4C7D-A83E-F46AE678D587}"/>
              </a:ext>
            </a:extLst>
          </p:cNvPr>
          <p:cNvSpPr txBox="1">
            <a:spLocks/>
          </p:cNvSpPr>
          <p:nvPr/>
        </p:nvSpPr>
        <p:spPr bwMode="auto">
          <a:xfrm>
            <a:off x="382079" y="2122993"/>
            <a:ext cx="8600555" cy="437193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216000" tIns="72000" rIns="72000" bIns="34290" numCol="1" anchor="t" anchorCtr="0" compatLnSpc="1">
            <a:prstTxWarp prst="textNoShape">
              <a:avLst/>
            </a:prstTxWarp>
          </a:bodyPr>
          <a:lstStyle>
            <a:lvl1pPr marL="0" indent="0" algn="l" rtl="0" eaLnBrk="0" fontAlgn="base" hangingPunct="0">
              <a:spcBef>
                <a:spcPct val="20000"/>
              </a:spcBef>
              <a:spcAft>
                <a:spcPct val="0"/>
              </a:spcAft>
              <a:buClr>
                <a:schemeClr val="bg1"/>
              </a:buClr>
              <a:buFont typeface="Arial" pitchFamily="34" charset="0"/>
              <a:buChar char="•"/>
              <a:defRPr kumimoji="1" sz="14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marL="265107" indent="-179384" algn="l" rtl="0" eaLnBrk="0" fontAlgn="base" hangingPunct="0">
              <a:spcBef>
                <a:spcPct val="20000"/>
              </a:spcBef>
              <a:spcAft>
                <a:spcPct val="0"/>
              </a:spcAft>
              <a:buClr>
                <a:srgbClr val="B60005"/>
              </a:buClr>
              <a:buFont typeface="Arial" pitchFamily="34" charset="0"/>
              <a:buChar char="•"/>
              <a:defRPr kumimoji="1" sz="14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2pPr>
            <a:lvl3pPr marL="442902" indent="-179384" algn="l" rtl="0" eaLnBrk="0" fontAlgn="base" hangingPunct="0">
              <a:spcBef>
                <a:spcPct val="20000"/>
              </a:spcBef>
              <a:spcAft>
                <a:spcPct val="0"/>
              </a:spcAft>
              <a:buClr>
                <a:srgbClr val="B60005"/>
              </a:buClr>
              <a:buFont typeface="Arial" pitchFamily="34" charset="0"/>
              <a:buChar char="̵"/>
              <a:defRPr kumimoji="1" sz="14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3pPr>
            <a:lvl4pPr marL="623872" indent="-179384" algn="l" rtl="0" eaLnBrk="0" fontAlgn="base" hangingPunct="0">
              <a:spcBef>
                <a:spcPct val="20000"/>
              </a:spcBef>
              <a:spcAft>
                <a:spcPct val="0"/>
              </a:spcAft>
              <a:buClr>
                <a:srgbClr val="B60005"/>
              </a:buClr>
              <a:buFont typeface="Wingdings" pitchFamily="2" charset="2"/>
              <a:buChar char="Ø"/>
              <a:defRPr kumimoji="1" sz="14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4pPr>
            <a:lvl5pPr marL="812780" indent="-179384" algn="l" defTabSz="714357" rtl="0" eaLnBrk="0" fontAlgn="base" hangingPunct="0">
              <a:spcBef>
                <a:spcPct val="20000"/>
              </a:spcBef>
              <a:spcAft>
                <a:spcPct val="0"/>
              </a:spcAft>
              <a:buClr>
                <a:srgbClr val="B60005"/>
              </a:buClr>
              <a:buFont typeface="Wingdings" pitchFamily="2" charset="2"/>
              <a:buChar char="p"/>
              <a:defRPr kumimoji="1" sz="14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537" indent="-228594"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6pPr>
            <a:lvl7pPr marL="2971726" indent="-228594"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7pPr>
            <a:lvl8pPr marL="3428914" indent="-228594"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8pPr>
            <a:lvl9pPr marL="3886103" indent="-228594"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9pPr>
          </a:lstStyle>
          <a:p>
            <a:pPr marL="257175" indent="-257175">
              <a:lnSpc>
                <a:spcPct val="200000"/>
              </a:lnSpc>
              <a:buClr>
                <a:schemeClr val="tx1">
                  <a:lumMod val="75000"/>
                  <a:lumOff val="25000"/>
                </a:schemeClr>
              </a:buClr>
              <a:buFont typeface="+mj-ea"/>
              <a:buAutoNum type="circleNumDbPlain"/>
            </a:pPr>
            <a:r>
              <a:rPr lang="ja-JP" altLang="en-US" b="1" kern="0" dirty="0">
                <a:solidFill>
                  <a:srgbClr val="EEBB02"/>
                </a:solidFill>
                <a:latin typeface="Yu Gothic" panose="020B0400000000000000" pitchFamily="34" charset="-128"/>
                <a:ea typeface="Yu Gothic" panose="020B0400000000000000" pitchFamily="34" charset="-128"/>
              </a:rPr>
              <a:t>電子メール</a:t>
            </a:r>
            <a:r>
              <a:rPr lang="ja-JP" altLang="en-US" kern="0" dirty="0">
                <a:solidFill>
                  <a:srgbClr val="001E60"/>
                </a:solidFill>
                <a:latin typeface="Yu Gothic" panose="020B0400000000000000" pitchFamily="34" charset="-128"/>
                <a:ea typeface="Yu Gothic" panose="020B0400000000000000" pitchFamily="34" charset="-128"/>
              </a:rPr>
              <a:t>により請求書や領収書等のデータ</a:t>
            </a:r>
            <a:r>
              <a:rPr lang="ja-JP" altLang="en-US" b="1" kern="0" dirty="0">
                <a:solidFill>
                  <a:srgbClr val="EEBB02"/>
                </a:solidFill>
                <a:latin typeface="Yu Gothic" panose="020B0400000000000000" pitchFamily="34" charset="-128"/>
                <a:ea typeface="Yu Gothic" panose="020B0400000000000000" pitchFamily="34" charset="-128"/>
              </a:rPr>
              <a:t>（</a:t>
            </a:r>
            <a:r>
              <a:rPr lang="en-US" altLang="ja-JP" b="1" kern="0" dirty="0">
                <a:solidFill>
                  <a:srgbClr val="EEBB02"/>
                </a:solidFill>
                <a:latin typeface="Yu Gothic" panose="020B0400000000000000" pitchFamily="34" charset="-128"/>
                <a:ea typeface="Yu Gothic" panose="020B0400000000000000" pitchFamily="34" charset="-128"/>
              </a:rPr>
              <a:t>PDF</a:t>
            </a:r>
            <a:r>
              <a:rPr lang="ja-JP" altLang="en-US" b="1" kern="0" dirty="0">
                <a:solidFill>
                  <a:srgbClr val="EEBB02"/>
                </a:solidFill>
                <a:latin typeface="Yu Gothic" panose="020B0400000000000000" pitchFamily="34" charset="-128"/>
                <a:ea typeface="Yu Gothic" panose="020B0400000000000000" pitchFamily="34" charset="-128"/>
              </a:rPr>
              <a:t>ファイル等）</a:t>
            </a:r>
            <a:r>
              <a:rPr lang="ja-JP" altLang="en-US" kern="0" dirty="0">
                <a:solidFill>
                  <a:srgbClr val="001E60"/>
                </a:solidFill>
                <a:latin typeface="Yu Gothic" panose="020B0400000000000000" pitchFamily="34" charset="-128"/>
                <a:ea typeface="Yu Gothic" panose="020B0400000000000000" pitchFamily="34" charset="-128"/>
              </a:rPr>
              <a:t>を受領</a:t>
            </a:r>
          </a:p>
          <a:p>
            <a:pPr marL="257175" indent="-257175">
              <a:lnSpc>
                <a:spcPct val="200000"/>
              </a:lnSpc>
              <a:buClr>
                <a:schemeClr val="tx1">
                  <a:lumMod val="75000"/>
                  <a:lumOff val="25000"/>
                </a:schemeClr>
              </a:buClr>
              <a:buFont typeface="+mj-ea"/>
              <a:buAutoNum type="circleNumDbPlain"/>
            </a:pPr>
            <a:r>
              <a:rPr lang="ja-JP" altLang="en-US" kern="0" dirty="0">
                <a:solidFill>
                  <a:srgbClr val="001E60"/>
                </a:solidFill>
                <a:latin typeface="Yu Gothic" panose="020B0400000000000000" pitchFamily="34" charset="-128"/>
                <a:ea typeface="Yu Gothic" panose="020B0400000000000000" pitchFamily="34" charset="-128"/>
              </a:rPr>
              <a:t>インターネットのホームページから</a:t>
            </a:r>
            <a:r>
              <a:rPr lang="ja-JP" altLang="en-US" b="1" kern="0" dirty="0">
                <a:solidFill>
                  <a:srgbClr val="EEBB02"/>
                </a:solidFill>
                <a:latin typeface="Yu Gothic" panose="020B0400000000000000" pitchFamily="34" charset="-128"/>
                <a:ea typeface="Yu Gothic" panose="020B0400000000000000" pitchFamily="34" charset="-128"/>
              </a:rPr>
              <a:t>ダウンロード</a:t>
            </a:r>
            <a:r>
              <a:rPr lang="ja-JP" altLang="en-US" kern="0" dirty="0">
                <a:solidFill>
                  <a:srgbClr val="001E60"/>
                </a:solidFill>
                <a:latin typeface="Yu Gothic" panose="020B0400000000000000" pitchFamily="34" charset="-128"/>
                <a:ea typeface="Yu Gothic" panose="020B0400000000000000" pitchFamily="34" charset="-128"/>
              </a:rPr>
              <a:t>した請求書や領収書等の</a:t>
            </a:r>
            <a:r>
              <a:rPr lang="ja-JP" altLang="en-US" kern="0">
                <a:solidFill>
                  <a:srgbClr val="001E60"/>
                </a:solidFill>
                <a:latin typeface="Yu Gothic" panose="020B0400000000000000" pitchFamily="34" charset="-128"/>
                <a:ea typeface="Yu Gothic" panose="020B0400000000000000" pitchFamily="34" charset="-128"/>
              </a:rPr>
              <a:t>データ</a:t>
            </a:r>
            <a:r>
              <a:rPr lang="ja-JP" altLang="en-US" b="1" kern="0">
                <a:solidFill>
                  <a:srgbClr val="EEBB02"/>
                </a:solidFill>
                <a:latin typeface="Yu Gothic" panose="020B0400000000000000" pitchFamily="34" charset="-128"/>
                <a:ea typeface="Yu Gothic" panose="020B0400000000000000" pitchFamily="34" charset="-128"/>
              </a:rPr>
              <a:t>（</a:t>
            </a:r>
            <a:r>
              <a:rPr lang="en-US" altLang="ja-JP" b="1" kern="0" dirty="0">
                <a:solidFill>
                  <a:srgbClr val="EEBB02"/>
                </a:solidFill>
                <a:latin typeface="Yu Gothic" panose="020B0400000000000000" pitchFamily="34" charset="-128"/>
                <a:ea typeface="Yu Gothic" panose="020B0400000000000000" pitchFamily="34" charset="-128"/>
              </a:rPr>
              <a:t>PDF</a:t>
            </a:r>
            <a:r>
              <a:rPr lang="ja-JP" altLang="en-US" b="1" kern="0" dirty="0">
                <a:solidFill>
                  <a:srgbClr val="EEBB02"/>
                </a:solidFill>
                <a:latin typeface="Yu Gothic" panose="020B0400000000000000" pitchFamily="34" charset="-128"/>
                <a:ea typeface="Yu Gothic" panose="020B0400000000000000" pitchFamily="34" charset="-128"/>
              </a:rPr>
              <a:t>ファイル等</a:t>
            </a:r>
            <a:r>
              <a:rPr lang="ja-JP" altLang="en-US" kern="0" dirty="0">
                <a:solidFill>
                  <a:srgbClr val="001E60"/>
                </a:solidFill>
                <a:latin typeface="Yu Gothic" panose="020B0400000000000000" pitchFamily="34" charset="-128"/>
                <a:ea typeface="Yu Gothic" panose="020B0400000000000000" pitchFamily="34" charset="-128"/>
              </a:rPr>
              <a:t>）又はホームページ上に表示される請求書や領収書等の</a:t>
            </a:r>
            <a:r>
              <a:rPr lang="ja-JP" altLang="en-US" b="1" kern="0">
                <a:solidFill>
                  <a:srgbClr val="EEBB02"/>
                </a:solidFill>
                <a:latin typeface="Yu Gothic" panose="020B0400000000000000" pitchFamily="34" charset="-128"/>
                <a:ea typeface="Yu Gothic" panose="020B0400000000000000" pitchFamily="34" charset="-128"/>
              </a:rPr>
              <a:t>画面印刷</a:t>
            </a:r>
            <a:r>
              <a:rPr lang="en-US" altLang="ja-JP" b="1" kern="0" dirty="0">
                <a:solidFill>
                  <a:srgbClr val="EEBB02"/>
                </a:solidFill>
                <a:latin typeface="Yu Gothic" panose="020B0400000000000000" pitchFamily="34" charset="-128"/>
                <a:ea typeface="Yu Gothic" panose="020B0400000000000000" pitchFamily="34" charset="-128"/>
              </a:rPr>
              <a:t>(</a:t>
            </a:r>
            <a:r>
              <a:rPr lang="ja-JP" altLang="en-US" b="1" kern="0">
                <a:solidFill>
                  <a:srgbClr val="EEBB02"/>
                </a:solidFill>
                <a:latin typeface="Yu Gothic" panose="020B0400000000000000" pitchFamily="34" charset="-128"/>
                <a:ea typeface="Yu Gothic" panose="020B0400000000000000" pitchFamily="34" charset="-128"/>
              </a:rPr>
              <a:t>いわゆるハードコピー</a:t>
            </a:r>
            <a:r>
              <a:rPr lang="en-US" altLang="ja-JP" b="1" kern="0" dirty="0">
                <a:solidFill>
                  <a:srgbClr val="EEBB02"/>
                </a:solidFill>
                <a:latin typeface="Yu Gothic" panose="020B0400000000000000" pitchFamily="34" charset="-128"/>
                <a:ea typeface="Yu Gothic" panose="020B0400000000000000" pitchFamily="34" charset="-128"/>
              </a:rPr>
              <a:t>)</a:t>
            </a:r>
            <a:r>
              <a:rPr lang="ja-JP" altLang="en-US" kern="0">
                <a:solidFill>
                  <a:srgbClr val="001E60"/>
                </a:solidFill>
                <a:latin typeface="Yu Gothic" panose="020B0400000000000000" pitchFamily="34" charset="-128"/>
                <a:ea typeface="Yu Gothic" panose="020B0400000000000000" pitchFamily="34" charset="-128"/>
              </a:rPr>
              <a:t>を</a:t>
            </a:r>
            <a:r>
              <a:rPr lang="ja-JP" altLang="en-US" kern="0" dirty="0">
                <a:solidFill>
                  <a:srgbClr val="001E60"/>
                </a:solidFill>
                <a:latin typeface="Yu Gothic" panose="020B0400000000000000" pitchFamily="34" charset="-128"/>
                <a:ea typeface="Yu Gothic" panose="020B0400000000000000" pitchFamily="34" charset="-128"/>
              </a:rPr>
              <a:t>利用</a:t>
            </a:r>
          </a:p>
          <a:p>
            <a:pPr marL="257175" indent="-257175">
              <a:lnSpc>
                <a:spcPct val="200000"/>
              </a:lnSpc>
              <a:buClr>
                <a:schemeClr val="tx1">
                  <a:lumMod val="75000"/>
                  <a:lumOff val="25000"/>
                </a:schemeClr>
              </a:buClr>
              <a:buFont typeface="+mj-ea"/>
              <a:buAutoNum type="circleNumDbPlain"/>
            </a:pPr>
            <a:r>
              <a:rPr lang="ja-JP" altLang="en-US" kern="0" dirty="0">
                <a:solidFill>
                  <a:srgbClr val="001E60"/>
                </a:solidFill>
                <a:latin typeface="Yu Gothic" panose="020B0400000000000000" pitchFamily="34" charset="-128"/>
                <a:ea typeface="Yu Gothic" panose="020B0400000000000000" pitchFamily="34" charset="-128"/>
              </a:rPr>
              <a:t>電子請求書や電子領収書の授受に係る</a:t>
            </a:r>
            <a:r>
              <a:rPr lang="ja-JP" altLang="en-US" b="1" kern="0" dirty="0">
                <a:solidFill>
                  <a:srgbClr val="EEBB02"/>
                </a:solidFill>
                <a:latin typeface="Yu Gothic" panose="020B0400000000000000" pitchFamily="34" charset="-128"/>
                <a:ea typeface="Yu Gothic" panose="020B0400000000000000" pitchFamily="34" charset="-128"/>
              </a:rPr>
              <a:t>クラウドサービス</a:t>
            </a:r>
            <a:r>
              <a:rPr lang="ja-JP" altLang="en-US" kern="0" dirty="0">
                <a:solidFill>
                  <a:srgbClr val="001E60"/>
                </a:solidFill>
                <a:latin typeface="Yu Gothic" panose="020B0400000000000000" pitchFamily="34" charset="-128"/>
                <a:ea typeface="Yu Gothic" panose="020B0400000000000000" pitchFamily="34" charset="-128"/>
              </a:rPr>
              <a:t>を利用</a:t>
            </a:r>
          </a:p>
          <a:p>
            <a:pPr marL="257175" indent="-257175">
              <a:lnSpc>
                <a:spcPct val="200000"/>
              </a:lnSpc>
              <a:buClr>
                <a:schemeClr val="tx1">
                  <a:lumMod val="75000"/>
                  <a:lumOff val="25000"/>
                </a:schemeClr>
              </a:buClr>
              <a:buFont typeface="+mj-ea"/>
              <a:buAutoNum type="circleNumDbPlain"/>
            </a:pPr>
            <a:r>
              <a:rPr lang="ja-JP" altLang="en-US" b="1" kern="0" dirty="0">
                <a:solidFill>
                  <a:srgbClr val="EEBB02"/>
                </a:solidFill>
                <a:latin typeface="Yu Gothic" panose="020B0400000000000000" pitchFamily="34" charset="-128"/>
                <a:ea typeface="Yu Gothic" panose="020B0400000000000000" pitchFamily="34" charset="-128"/>
              </a:rPr>
              <a:t>クレジットカードの利用明細データ</a:t>
            </a:r>
            <a:r>
              <a:rPr lang="ja-JP" altLang="en-US" kern="0" dirty="0">
                <a:solidFill>
                  <a:srgbClr val="001E60"/>
                </a:solidFill>
                <a:latin typeface="Yu Gothic" panose="020B0400000000000000" pitchFamily="34" charset="-128"/>
                <a:ea typeface="Yu Gothic" panose="020B0400000000000000" pitchFamily="34" charset="-128"/>
              </a:rPr>
              <a:t>、</a:t>
            </a:r>
            <a:r>
              <a:rPr lang="ja-JP" altLang="en-US" b="1" kern="0" dirty="0">
                <a:solidFill>
                  <a:srgbClr val="EEBB02"/>
                </a:solidFill>
                <a:latin typeface="Yu Gothic" panose="020B0400000000000000" pitchFamily="34" charset="-128"/>
                <a:ea typeface="Yu Gothic" panose="020B0400000000000000" pitchFamily="34" charset="-128"/>
              </a:rPr>
              <a:t>交通系ＩＣカードによる支払データ</a:t>
            </a:r>
            <a:r>
              <a:rPr lang="ja-JP" altLang="en-US" kern="0" dirty="0">
                <a:solidFill>
                  <a:srgbClr val="001E60"/>
                </a:solidFill>
                <a:latin typeface="Yu Gothic" panose="020B0400000000000000" pitchFamily="34" charset="-128"/>
                <a:ea typeface="Yu Gothic" panose="020B0400000000000000" pitchFamily="34" charset="-128"/>
              </a:rPr>
              <a:t>、</a:t>
            </a:r>
            <a:r>
              <a:rPr lang="ja-JP" altLang="en-US" b="1" kern="0" dirty="0">
                <a:solidFill>
                  <a:srgbClr val="EEBB02"/>
                </a:solidFill>
                <a:latin typeface="Yu Gothic" panose="020B0400000000000000" pitchFamily="34" charset="-128"/>
                <a:ea typeface="Yu Gothic" panose="020B0400000000000000" pitchFamily="34" charset="-128"/>
              </a:rPr>
              <a:t>スマートフォンアプリによる決済データ</a:t>
            </a:r>
            <a:r>
              <a:rPr lang="ja-JP" altLang="en-US" kern="0" dirty="0">
                <a:solidFill>
                  <a:srgbClr val="001E60"/>
                </a:solidFill>
                <a:latin typeface="Yu Gothic" panose="020B0400000000000000" pitchFamily="34" charset="-128"/>
                <a:ea typeface="Yu Gothic" panose="020B0400000000000000" pitchFamily="34" charset="-128"/>
              </a:rPr>
              <a:t>等を活用した</a:t>
            </a:r>
            <a:r>
              <a:rPr lang="ja-JP" altLang="en-US" b="1" kern="0" dirty="0">
                <a:solidFill>
                  <a:srgbClr val="EEBB02"/>
                </a:solidFill>
                <a:latin typeface="Yu Gothic" panose="020B0400000000000000" pitchFamily="34" charset="-128"/>
                <a:ea typeface="Yu Gothic" panose="020B0400000000000000" pitchFamily="34" charset="-128"/>
              </a:rPr>
              <a:t>クラウドサービス</a:t>
            </a:r>
            <a:r>
              <a:rPr lang="ja-JP" altLang="en-US" kern="0" dirty="0">
                <a:solidFill>
                  <a:srgbClr val="001E60"/>
                </a:solidFill>
                <a:latin typeface="Yu Gothic" panose="020B0400000000000000" pitchFamily="34" charset="-128"/>
                <a:ea typeface="Yu Gothic" panose="020B0400000000000000" pitchFamily="34" charset="-128"/>
              </a:rPr>
              <a:t>を利用</a:t>
            </a:r>
          </a:p>
          <a:p>
            <a:pPr marL="257175" indent="-257175">
              <a:lnSpc>
                <a:spcPct val="200000"/>
              </a:lnSpc>
              <a:buClr>
                <a:schemeClr val="tx1">
                  <a:lumMod val="75000"/>
                  <a:lumOff val="25000"/>
                </a:schemeClr>
              </a:buClr>
              <a:buFont typeface="+mj-ea"/>
              <a:buAutoNum type="circleNumDbPlain"/>
            </a:pPr>
            <a:r>
              <a:rPr lang="ja-JP" altLang="en-US" kern="0" dirty="0">
                <a:solidFill>
                  <a:srgbClr val="001E60"/>
                </a:solidFill>
                <a:latin typeface="Yu Gothic" panose="020B0400000000000000" pitchFamily="34" charset="-128"/>
                <a:ea typeface="Yu Gothic" panose="020B0400000000000000" pitchFamily="34" charset="-128"/>
              </a:rPr>
              <a:t>特定の取引</a:t>
            </a:r>
            <a:r>
              <a:rPr lang="ja-JP" altLang="en-US" kern="0">
                <a:solidFill>
                  <a:srgbClr val="001E60"/>
                </a:solidFill>
                <a:latin typeface="Yu Gothic" panose="020B0400000000000000" pitchFamily="34" charset="-128"/>
                <a:ea typeface="Yu Gothic" panose="020B0400000000000000" pitchFamily="34" charset="-128"/>
              </a:rPr>
              <a:t>に係る</a:t>
            </a:r>
            <a:r>
              <a:rPr lang="en-US" altLang="ja-JP" b="1" kern="0" dirty="0">
                <a:solidFill>
                  <a:srgbClr val="EEBB02"/>
                </a:solidFill>
                <a:latin typeface="Yu Gothic" panose="020B0400000000000000" pitchFamily="34" charset="-128"/>
                <a:ea typeface="Yu Gothic" panose="020B0400000000000000" pitchFamily="34" charset="-128"/>
              </a:rPr>
              <a:t>EDI</a:t>
            </a:r>
            <a:r>
              <a:rPr lang="ja-JP" altLang="en-US" b="1" kern="0" dirty="0">
                <a:solidFill>
                  <a:srgbClr val="EEBB02"/>
                </a:solidFill>
                <a:latin typeface="Yu Gothic" panose="020B0400000000000000" pitchFamily="34" charset="-128"/>
                <a:ea typeface="Yu Gothic" panose="020B0400000000000000" pitchFamily="34" charset="-128"/>
              </a:rPr>
              <a:t>システム</a:t>
            </a:r>
            <a:r>
              <a:rPr lang="ja-JP" altLang="en-US" kern="0" dirty="0">
                <a:solidFill>
                  <a:srgbClr val="001E60"/>
                </a:solidFill>
                <a:latin typeface="Yu Gothic" panose="020B0400000000000000" pitchFamily="34" charset="-128"/>
                <a:ea typeface="Yu Gothic" panose="020B0400000000000000" pitchFamily="34" charset="-128"/>
              </a:rPr>
              <a:t>を利用</a:t>
            </a:r>
          </a:p>
          <a:p>
            <a:pPr marL="257175" indent="-257175">
              <a:lnSpc>
                <a:spcPct val="200000"/>
              </a:lnSpc>
              <a:buClr>
                <a:schemeClr val="tx1">
                  <a:lumMod val="75000"/>
                  <a:lumOff val="25000"/>
                </a:schemeClr>
              </a:buClr>
              <a:buFont typeface="+mj-ea"/>
              <a:buAutoNum type="circleNumDbPlain"/>
            </a:pPr>
            <a:r>
              <a:rPr lang="ja-JP" altLang="en-US" kern="0" dirty="0">
                <a:solidFill>
                  <a:srgbClr val="001E60"/>
                </a:solidFill>
                <a:latin typeface="Yu Gothic" panose="020B0400000000000000" pitchFamily="34" charset="-128"/>
                <a:ea typeface="Yu Gothic" panose="020B0400000000000000" pitchFamily="34" charset="-128"/>
              </a:rPr>
              <a:t>ペーパレス化された</a:t>
            </a:r>
            <a:r>
              <a:rPr lang="en-US" altLang="ja-JP" kern="0" dirty="0">
                <a:solidFill>
                  <a:srgbClr val="001E60"/>
                </a:solidFill>
                <a:latin typeface="Yu Gothic" panose="020B0400000000000000" pitchFamily="34" charset="-128"/>
                <a:ea typeface="Yu Gothic" panose="020B0400000000000000" pitchFamily="34" charset="-128"/>
              </a:rPr>
              <a:t>FAX</a:t>
            </a:r>
            <a:r>
              <a:rPr lang="ja-JP" altLang="en-US" kern="0" dirty="0">
                <a:solidFill>
                  <a:srgbClr val="001E60"/>
                </a:solidFill>
                <a:latin typeface="Yu Gothic" panose="020B0400000000000000" pitchFamily="34" charset="-128"/>
                <a:ea typeface="Yu Gothic" panose="020B0400000000000000" pitchFamily="34" charset="-128"/>
              </a:rPr>
              <a:t>機能を持つ複合機を利用</a:t>
            </a:r>
          </a:p>
          <a:p>
            <a:pPr marL="257175" indent="-257175">
              <a:lnSpc>
                <a:spcPct val="200000"/>
              </a:lnSpc>
              <a:buClr>
                <a:schemeClr val="tx1">
                  <a:lumMod val="75000"/>
                  <a:lumOff val="25000"/>
                </a:schemeClr>
              </a:buClr>
              <a:buFont typeface="+mj-ea"/>
              <a:buAutoNum type="circleNumDbPlain"/>
            </a:pPr>
            <a:r>
              <a:rPr lang="ja-JP" altLang="en-US" kern="0" dirty="0">
                <a:solidFill>
                  <a:srgbClr val="001E60"/>
                </a:solidFill>
                <a:latin typeface="Yu Gothic" panose="020B0400000000000000" pitchFamily="34" charset="-128"/>
                <a:ea typeface="Yu Gothic" panose="020B0400000000000000" pitchFamily="34" charset="-128"/>
              </a:rPr>
              <a:t>請求書や領収書等のデータを</a:t>
            </a:r>
            <a:r>
              <a:rPr lang="en-US" altLang="ja-JP" kern="0" dirty="0">
                <a:solidFill>
                  <a:srgbClr val="001E60"/>
                </a:solidFill>
                <a:latin typeface="Yu Gothic" panose="020B0400000000000000" pitchFamily="34" charset="-128"/>
                <a:ea typeface="Yu Gothic" panose="020B0400000000000000" pitchFamily="34" charset="-128"/>
              </a:rPr>
              <a:t>DVD</a:t>
            </a:r>
            <a:r>
              <a:rPr lang="ja-JP" altLang="en-US" kern="0" dirty="0">
                <a:solidFill>
                  <a:srgbClr val="001E60"/>
                </a:solidFill>
                <a:latin typeface="Yu Gothic" panose="020B0400000000000000" pitchFamily="34" charset="-128"/>
                <a:ea typeface="Yu Gothic" panose="020B0400000000000000" pitchFamily="34" charset="-128"/>
              </a:rPr>
              <a:t>等の記録媒体を介して受領</a:t>
            </a:r>
          </a:p>
          <a:p>
            <a:pPr marL="257175" indent="-257175">
              <a:lnSpc>
                <a:spcPct val="200000"/>
              </a:lnSpc>
              <a:buClr>
                <a:schemeClr val="tx1">
                  <a:lumMod val="75000"/>
                  <a:lumOff val="25000"/>
                </a:schemeClr>
              </a:buClr>
              <a:buFont typeface="+mj-ea"/>
              <a:buAutoNum type="circleNumDbPlain"/>
            </a:pPr>
            <a:endParaRPr lang="ja-JP" altLang="en-US" kern="0" dirty="0">
              <a:solidFill>
                <a:srgbClr val="001E60"/>
              </a:solidFill>
              <a:latin typeface="Yu Gothic" panose="020B0400000000000000" pitchFamily="34" charset="-128"/>
              <a:ea typeface="Yu Gothic" panose="020B0400000000000000" pitchFamily="34" charset="-128"/>
            </a:endParaRPr>
          </a:p>
        </p:txBody>
      </p:sp>
      <p:sp>
        <p:nvSpPr>
          <p:cNvPr id="5" name="コンテンツ プレースホルダー 3">
            <a:extLst>
              <a:ext uri="{FF2B5EF4-FFF2-40B4-BE49-F238E27FC236}">
                <a16:creationId xmlns:a16="http://schemas.microsoft.com/office/drawing/2014/main" id="{26FC7117-2DAB-E94C-87D9-7E20E02F7538}"/>
              </a:ext>
            </a:extLst>
          </p:cNvPr>
          <p:cNvSpPr txBox="1">
            <a:spLocks/>
          </p:cNvSpPr>
          <p:nvPr/>
        </p:nvSpPr>
        <p:spPr bwMode="auto">
          <a:xfrm>
            <a:off x="382080" y="757174"/>
            <a:ext cx="8600555" cy="1152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7500" tIns="34290" rIns="68580" bIns="34290" numCol="1" anchor="t" anchorCtr="0" compatLnSpc="1">
            <a:prstTxWarp prst="textNoShape">
              <a:avLst/>
            </a:prstTxWarp>
          </a:bodyPr>
          <a:lstStyle>
            <a:lvl1pPr marL="0" indent="0" algn="l" rtl="0" eaLnBrk="0" fontAlgn="base" hangingPunct="0">
              <a:spcBef>
                <a:spcPct val="20000"/>
              </a:spcBef>
              <a:spcAft>
                <a:spcPct val="0"/>
              </a:spcAft>
              <a:buClr>
                <a:schemeClr val="bg1"/>
              </a:buClr>
              <a:buFont typeface="Arial" pitchFamily="34" charset="0"/>
              <a:buChar char="•"/>
              <a:defRPr kumimoji="1" sz="14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marL="265107" indent="-179384" algn="l" rtl="0" eaLnBrk="0" fontAlgn="base" hangingPunct="0">
              <a:spcBef>
                <a:spcPct val="20000"/>
              </a:spcBef>
              <a:spcAft>
                <a:spcPct val="0"/>
              </a:spcAft>
              <a:buClr>
                <a:srgbClr val="B60005"/>
              </a:buClr>
              <a:buFont typeface="Arial" pitchFamily="34" charset="0"/>
              <a:buChar char="•"/>
              <a:defRPr kumimoji="1" sz="14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2pPr>
            <a:lvl3pPr marL="442902" indent="-179384" algn="l" rtl="0" eaLnBrk="0" fontAlgn="base" hangingPunct="0">
              <a:spcBef>
                <a:spcPct val="20000"/>
              </a:spcBef>
              <a:spcAft>
                <a:spcPct val="0"/>
              </a:spcAft>
              <a:buClr>
                <a:srgbClr val="B60005"/>
              </a:buClr>
              <a:buFont typeface="Arial" pitchFamily="34" charset="0"/>
              <a:buChar char="̵"/>
              <a:defRPr kumimoji="1" sz="14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3pPr>
            <a:lvl4pPr marL="623872" indent="-179384" algn="l" rtl="0" eaLnBrk="0" fontAlgn="base" hangingPunct="0">
              <a:spcBef>
                <a:spcPct val="20000"/>
              </a:spcBef>
              <a:spcAft>
                <a:spcPct val="0"/>
              </a:spcAft>
              <a:buClr>
                <a:srgbClr val="B60005"/>
              </a:buClr>
              <a:buFont typeface="Wingdings" pitchFamily="2" charset="2"/>
              <a:buChar char="Ø"/>
              <a:defRPr kumimoji="1" sz="14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4pPr>
            <a:lvl5pPr marL="812780" indent="-179384" algn="l" defTabSz="714357" rtl="0" eaLnBrk="0" fontAlgn="base" hangingPunct="0">
              <a:spcBef>
                <a:spcPct val="20000"/>
              </a:spcBef>
              <a:spcAft>
                <a:spcPct val="0"/>
              </a:spcAft>
              <a:buClr>
                <a:srgbClr val="B60005"/>
              </a:buClr>
              <a:buFont typeface="Wingdings" pitchFamily="2" charset="2"/>
              <a:buChar char="p"/>
              <a:defRPr kumimoji="1" sz="14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537" indent="-228594"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6pPr>
            <a:lvl7pPr marL="2971726" indent="-228594"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7pPr>
            <a:lvl8pPr marL="3428914" indent="-228594"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8pPr>
            <a:lvl9pPr marL="3886103" indent="-228594"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9pPr>
          </a:lstStyle>
          <a:p>
            <a:pPr marL="214313" indent="-214313">
              <a:buClr>
                <a:schemeClr val="tx1">
                  <a:lumMod val="75000"/>
                  <a:lumOff val="25000"/>
                </a:schemeClr>
              </a:buClr>
              <a:buFont typeface="Wingdings" panose="05000000000000000000" pitchFamily="2" charset="2"/>
              <a:buChar char="n"/>
            </a:pPr>
            <a:r>
              <a:rPr lang="ja-JP" altLang="en-US" sz="1500" kern="0">
                <a:latin typeface="Yu Gothic" panose="020B0400000000000000" pitchFamily="34" charset="-128"/>
                <a:ea typeface="Yu Gothic" panose="020B0400000000000000" pitchFamily="34" charset="-128"/>
              </a:rPr>
              <a:t>以下のような方法は</a:t>
            </a:r>
            <a:r>
              <a:rPr lang="ja-JP" altLang="en-US" sz="1500" b="1" kern="0">
                <a:solidFill>
                  <a:srgbClr val="EEBB02"/>
                </a:solidFill>
                <a:latin typeface="Yu Gothic" panose="020B0400000000000000" pitchFamily="34" charset="-128"/>
                <a:ea typeface="Yu Gothic" panose="020B0400000000000000" pitchFamily="34" charset="-128"/>
              </a:rPr>
              <a:t>すべて「電子取引」</a:t>
            </a:r>
            <a:r>
              <a:rPr lang="ja-JP" altLang="en-US" sz="1500" kern="0">
                <a:latin typeface="Yu Gothic" panose="020B0400000000000000" pitchFamily="34" charset="-128"/>
                <a:ea typeface="Yu Gothic" panose="020B0400000000000000" pitchFamily="34" charset="-128"/>
              </a:rPr>
              <a:t>に該当します。</a:t>
            </a:r>
          </a:p>
          <a:p>
            <a:pPr marL="214313" indent="-214313">
              <a:buClr>
                <a:schemeClr val="tx1">
                  <a:lumMod val="75000"/>
                  <a:lumOff val="25000"/>
                </a:schemeClr>
              </a:buClr>
              <a:buFont typeface="Wingdings" panose="05000000000000000000" pitchFamily="2" charset="2"/>
              <a:buChar char="n"/>
            </a:pPr>
            <a:r>
              <a:rPr lang="ja-JP" altLang="en-US" sz="1500" kern="0">
                <a:latin typeface="Yu Gothic" panose="020B0400000000000000" pitchFamily="34" charset="-128"/>
                <a:ea typeface="Yu Gothic" panose="020B0400000000000000" pitchFamily="34" charset="-128"/>
              </a:rPr>
              <a:t>電子取引については、所定の方法により取引情報（請求書や領収書等に通常記載される日付、取引先、金額等の情報）に係る</a:t>
            </a:r>
            <a:r>
              <a:rPr lang="ja-JP" altLang="en-US" sz="1500" b="1" kern="0">
                <a:solidFill>
                  <a:srgbClr val="EEBB02"/>
                </a:solidFill>
                <a:latin typeface="Yu Gothic" panose="020B0400000000000000" pitchFamily="34" charset="-128"/>
                <a:ea typeface="Yu Gothic" panose="020B0400000000000000" pitchFamily="34" charset="-128"/>
              </a:rPr>
              <a:t>データを保存しなければなりません</a:t>
            </a:r>
            <a:endParaRPr lang="ja-JP" altLang="en-US" kern="0">
              <a:latin typeface="Yu Gothic" panose="020B0400000000000000" pitchFamily="34" charset="-128"/>
              <a:ea typeface="Yu Gothic" panose="020B0400000000000000" pitchFamily="34" charset="-128"/>
            </a:endParaRPr>
          </a:p>
          <a:p>
            <a:pPr marL="214313" indent="-214313">
              <a:buClr>
                <a:schemeClr val="tx1">
                  <a:lumMod val="75000"/>
                  <a:lumOff val="25000"/>
                </a:schemeClr>
              </a:buClr>
              <a:buFont typeface="Wingdings" panose="05000000000000000000" pitchFamily="2" charset="2"/>
              <a:buChar char="n"/>
            </a:pPr>
            <a:endParaRPr lang="ja-JP" altLang="en-US" kern="0">
              <a:latin typeface="Yu Gothic" panose="020B0400000000000000" pitchFamily="34" charset="-128"/>
              <a:ea typeface="Yu Gothic" panose="020B0400000000000000" pitchFamily="34" charset="-128"/>
            </a:endParaRPr>
          </a:p>
        </p:txBody>
      </p:sp>
      <p:sp>
        <p:nvSpPr>
          <p:cNvPr id="3" name="四角形吹き出し 2">
            <a:extLst>
              <a:ext uri="{FF2B5EF4-FFF2-40B4-BE49-F238E27FC236}">
                <a16:creationId xmlns:a16="http://schemas.microsoft.com/office/drawing/2014/main" id="{44720B48-6823-ED59-47DE-13A81503EC30}"/>
              </a:ext>
            </a:extLst>
          </p:cNvPr>
          <p:cNvSpPr/>
          <p:nvPr/>
        </p:nvSpPr>
        <p:spPr bwMode="auto">
          <a:xfrm>
            <a:off x="4270607" y="4902092"/>
            <a:ext cx="3773348" cy="426301"/>
          </a:xfrm>
          <a:prstGeom prst="wedgeRectCallout">
            <a:avLst>
              <a:gd name="adj1" fmla="val -59899"/>
              <a:gd name="adj2" fmla="val -7181"/>
            </a:avLst>
          </a:prstGeom>
          <a:solidFill>
            <a:srgbClr val="EEBB02"/>
          </a:solidFill>
          <a:ln w="19050" cap="flat" cmpd="sng" algn="ctr">
            <a:solidFill>
              <a:srgbClr val="EEBB02"/>
            </a:solid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algn="ctr" defTabSz="685800" fontAlgn="base">
              <a:spcBef>
                <a:spcPct val="0"/>
              </a:spcBef>
              <a:spcAft>
                <a:spcPct val="0"/>
              </a:spcAft>
            </a:pPr>
            <a:r>
              <a:rPr lang="en-US" altLang="ja-JP" sz="1400" b="1" dirty="0">
                <a:solidFill>
                  <a:schemeClr val="bg1"/>
                </a:solidFill>
                <a:latin typeface="Yu Gothic" panose="020B0400000000000000" pitchFamily="34" charset="-128"/>
                <a:ea typeface="Yu Gothic" panose="020B0400000000000000" pitchFamily="34" charset="-128"/>
              </a:rPr>
              <a:t>WEB-EDI</a:t>
            </a:r>
            <a:r>
              <a:rPr lang="ja-JP" altLang="en-US" sz="1400" b="1">
                <a:solidFill>
                  <a:schemeClr val="bg1"/>
                </a:solidFill>
                <a:latin typeface="Yu Gothic" panose="020B0400000000000000" pitchFamily="34" charset="-128"/>
                <a:ea typeface="Yu Gothic" panose="020B0400000000000000" pitchFamily="34" charset="-128"/>
              </a:rPr>
              <a:t>による受発注システムも含まれます</a:t>
            </a:r>
          </a:p>
        </p:txBody>
      </p:sp>
    </p:spTree>
    <p:extLst>
      <p:ext uri="{BB962C8B-B14F-4D97-AF65-F5344CB8AC3E}">
        <p14:creationId xmlns:p14="http://schemas.microsoft.com/office/powerpoint/2010/main" val="2865045318"/>
      </p:ext>
    </p:extLst>
  </p:cSld>
  <p:clrMapOvr>
    <a:masterClrMapping/>
  </p:clrMapOvr>
  <mc:AlternateContent xmlns:mc="http://schemas.openxmlformats.org/markup-compatibility/2006" xmlns:p14="http://schemas.microsoft.com/office/powerpoint/2010/main">
    <mc:Choice Requires="p14">
      <p:transition spd="slow" p14:dur="2000" advTm="87288"/>
    </mc:Choice>
    <mc:Fallback xmlns="">
      <p:transition spd="slow" advTm="87288"/>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Google Shape;240;p37">
            <a:extLst>
              <a:ext uri="{FF2B5EF4-FFF2-40B4-BE49-F238E27FC236}">
                <a16:creationId xmlns:a16="http://schemas.microsoft.com/office/drawing/2014/main" id="{E73C66D8-F08B-1B42-814C-5C42B36751D0}"/>
              </a:ext>
            </a:extLst>
          </p:cNvPr>
          <p:cNvCxnSpPr>
            <a:cxnSpLocks/>
          </p:cNvCxnSpPr>
          <p:nvPr/>
        </p:nvCxnSpPr>
        <p:spPr>
          <a:xfrm>
            <a:off x="4030753" y="4716125"/>
            <a:ext cx="826331" cy="0"/>
          </a:xfrm>
          <a:prstGeom prst="straightConnector1">
            <a:avLst/>
          </a:prstGeom>
          <a:noFill/>
          <a:ln w="12700" cap="flat" cmpd="sng">
            <a:solidFill>
              <a:srgbClr val="001E60"/>
            </a:solidFill>
            <a:prstDash val="solid"/>
            <a:round/>
            <a:headEnd type="none" w="med" len="med"/>
            <a:tailEnd type="none" w="med" len="med"/>
          </a:ln>
        </p:spPr>
      </p:cxnSp>
      <p:cxnSp>
        <p:nvCxnSpPr>
          <p:cNvPr id="18" name="Google Shape;240;p37">
            <a:extLst>
              <a:ext uri="{FF2B5EF4-FFF2-40B4-BE49-F238E27FC236}">
                <a16:creationId xmlns:a16="http://schemas.microsoft.com/office/drawing/2014/main" id="{7BC3CF77-174C-B674-C14B-7BE9B2842B25}"/>
              </a:ext>
            </a:extLst>
          </p:cNvPr>
          <p:cNvCxnSpPr>
            <a:cxnSpLocks/>
          </p:cNvCxnSpPr>
          <p:nvPr/>
        </p:nvCxnSpPr>
        <p:spPr>
          <a:xfrm>
            <a:off x="4030753" y="5367288"/>
            <a:ext cx="826331" cy="0"/>
          </a:xfrm>
          <a:prstGeom prst="straightConnector1">
            <a:avLst/>
          </a:prstGeom>
          <a:noFill/>
          <a:ln w="12700" cap="flat" cmpd="sng">
            <a:solidFill>
              <a:srgbClr val="001E60"/>
            </a:solidFill>
            <a:prstDash val="solid"/>
            <a:round/>
            <a:headEnd type="none" w="med" len="med"/>
            <a:tailEnd type="none" w="med" len="med"/>
          </a:ln>
        </p:spPr>
      </p:cxnSp>
      <p:sp>
        <p:nvSpPr>
          <p:cNvPr id="19" name="タイトル 1">
            <a:extLst>
              <a:ext uri="{FF2B5EF4-FFF2-40B4-BE49-F238E27FC236}">
                <a16:creationId xmlns:a16="http://schemas.microsoft.com/office/drawing/2014/main" id="{758488E2-9703-9FB1-D201-E4722A05F74B}"/>
              </a:ext>
            </a:extLst>
          </p:cNvPr>
          <p:cNvSpPr txBox="1">
            <a:spLocks/>
          </p:cNvSpPr>
          <p:nvPr/>
        </p:nvSpPr>
        <p:spPr>
          <a:xfrm>
            <a:off x="3926723" y="4400900"/>
            <a:ext cx="4940551" cy="968145"/>
          </a:xfrm>
          <a:prstGeom prst="rect">
            <a:avLst/>
          </a:prstGeom>
        </p:spPr>
        <p:txBody>
          <a:bodyPr anchor="b"/>
          <a:lstStyle>
            <a:lvl1pPr algn="l" rtl="0" eaLnBrk="0" fontAlgn="base" hangingPunct="0">
              <a:spcBef>
                <a:spcPct val="0"/>
              </a:spcBef>
              <a:spcAft>
                <a:spcPct val="0"/>
              </a:spcAft>
              <a:defRPr kumimoji="1" sz="16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2pPr>
            <a:lvl3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3pPr>
            <a:lvl4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4pPr>
            <a:lvl5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5pPr>
            <a:lvl6pPr marL="457189" algn="l" rtl="0" fontAlgn="base">
              <a:spcBef>
                <a:spcPct val="0"/>
              </a:spcBef>
              <a:spcAft>
                <a:spcPct val="0"/>
              </a:spcAft>
              <a:defRPr kumimoji="1" sz="2400">
                <a:solidFill>
                  <a:schemeClr val="tx1"/>
                </a:solidFill>
                <a:latin typeface="Times New Roman" pitchFamily="18" charset="0"/>
                <a:ea typeface="ＭＳ Ｐゴシック" pitchFamily="50" charset="-128"/>
              </a:defRPr>
            </a:lvl6pPr>
            <a:lvl7pPr marL="914377" algn="l" rtl="0" fontAlgn="base">
              <a:spcBef>
                <a:spcPct val="0"/>
              </a:spcBef>
              <a:spcAft>
                <a:spcPct val="0"/>
              </a:spcAft>
              <a:defRPr kumimoji="1" sz="2400">
                <a:solidFill>
                  <a:schemeClr val="tx1"/>
                </a:solidFill>
                <a:latin typeface="Times New Roman" pitchFamily="18" charset="0"/>
                <a:ea typeface="ＭＳ Ｐゴシック" pitchFamily="50" charset="-128"/>
              </a:defRPr>
            </a:lvl7pPr>
            <a:lvl8pPr marL="1371566" algn="l" rtl="0" fontAlgn="base">
              <a:spcBef>
                <a:spcPct val="0"/>
              </a:spcBef>
              <a:spcAft>
                <a:spcPct val="0"/>
              </a:spcAft>
              <a:defRPr kumimoji="1" sz="2400">
                <a:solidFill>
                  <a:schemeClr val="tx1"/>
                </a:solidFill>
                <a:latin typeface="Times New Roman" pitchFamily="18" charset="0"/>
                <a:ea typeface="ＭＳ Ｐゴシック" pitchFamily="50" charset="-128"/>
              </a:defRPr>
            </a:lvl8pPr>
            <a:lvl9pPr marL="1828754" algn="l" rtl="0" fontAlgn="base">
              <a:spcBef>
                <a:spcPct val="0"/>
              </a:spcBef>
              <a:spcAft>
                <a:spcPct val="0"/>
              </a:spcAft>
              <a:defRPr kumimoji="1" sz="2400">
                <a:solidFill>
                  <a:schemeClr val="tx1"/>
                </a:solidFill>
                <a:latin typeface="Times New Roman" pitchFamily="18" charset="0"/>
                <a:ea typeface="ＭＳ Ｐゴシック" pitchFamily="50" charset="-128"/>
              </a:defRPr>
            </a:lvl9pPr>
          </a:lstStyle>
          <a:p>
            <a:r>
              <a:rPr lang="ja-JP" altLang="en-US" sz="2000" kern="0">
                <a:solidFill>
                  <a:srgbClr val="001E60"/>
                </a:solidFill>
                <a:latin typeface="Yu Gothic" panose="020B0400000000000000" pitchFamily="34" charset="-128"/>
                <a:ea typeface="Yu Gothic" panose="020B0400000000000000" pitchFamily="34" charset="-128"/>
              </a:rPr>
              <a:t>システム対応の必要性について</a:t>
            </a:r>
          </a:p>
        </p:txBody>
      </p:sp>
      <p:sp>
        <p:nvSpPr>
          <p:cNvPr id="24" name="テキスト プレースホルダー 2">
            <a:extLst>
              <a:ext uri="{FF2B5EF4-FFF2-40B4-BE49-F238E27FC236}">
                <a16:creationId xmlns:a16="http://schemas.microsoft.com/office/drawing/2014/main" id="{9A10EF68-1D82-340E-08BE-D4A27A6D1455}"/>
              </a:ext>
            </a:extLst>
          </p:cNvPr>
          <p:cNvSpPr txBox="1">
            <a:spLocks/>
          </p:cNvSpPr>
          <p:nvPr/>
        </p:nvSpPr>
        <p:spPr>
          <a:xfrm>
            <a:off x="3197742" y="4556647"/>
            <a:ext cx="1169433" cy="968154"/>
          </a:xfrm>
          <a:prstGeom prst="rect">
            <a:avLst/>
          </a:prstGeom>
        </p:spPr>
        <p:txBody>
          <a:bodyPr anchor="b">
            <a:normAutofit/>
          </a:bodyPr>
          <a:lstStyle>
            <a:lvl1pPr marL="0" indent="0" algn="l" rtl="0" eaLnBrk="0" fontAlgn="base" hangingPunct="0">
              <a:spcBef>
                <a:spcPct val="20000"/>
              </a:spcBef>
              <a:spcAft>
                <a:spcPct val="0"/>
              </a:spcAft>
              <a:buClr>
                <a:schemeClr val="bg1"/>
              </a:buClr>
              <a:buFont typeface="Arial" pitchFamily="34" charset="0"/>
              <a:buChar char="•"/>
              <a:defRPr kumimoji="1" sz="7200" b="0" i="0">
                <a:solidFill>
                  <a:srgbClr val="001E60">
                    <a:alpha val="59917"/>
                  </a:srgbClr>
                </a:solidFill>
                <a:latin typeface="Helvetica Neue UltraLight" panose="02000206000000020004" pitchFamily="2" charset="0"/>
                <a:ea typeface="メイリオ" panose="020B0604030504040204" pitchFamily="50" charset="-128"/>
                <a:cs typeface="メイリオ" panose="020B0604030504040204" pitchFamily="50" charset="-128"/>
              </a:defRPr>
            </a:lvl1pPr>
            <a:lvl2pPr marL="265107" indent="-179384" algn="l" rtl="0" eaLnBrk="0" fontAlgn="base" hangingPunct="0">
              <a:spcBef>
                <a:spcPct val="20000"/>
              </a:spcBef>
              <a:spcAft>
                <a:spcPct val="0"/>
              </a:spcAft>
              <a:buClr>
                <a:srgbClr val="B60005"/>
              </a:buClr>
              <a:buFont typeface="Arial" pitchFamily="34" charset="0"/>
              <a:buChar char="•"/>
              <a:defRPr kumimoji="1" sz="14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2pPr>
            <a:lvl3pPr marL="442902" indent="-179384" algn="l" rtl="0" eaLnBrk="0" fontAlgn="base" hangingPunct="0">
              <a:spcBef>
                <a:spcPct val="20000"/>
              </a:spcBef>
              <a:spcAft>
                <a:spcPct val="0"/>
              </a:spcAft>
              <a:buClr>
                <a:srgbClr val="B60005"/>
              </a:buClr>
              <a:buFont typeface="Arial" pitchFamily="34" charset="0"/>
              <a:buChar char="̵"/>
              <a:defRPr kumimoji="1" sz="14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3pPr>
            <a:lvl4pPr marL="623872" indent="-179384" algn="l" rtl="0" eaLnBrk="0" fontAlgn="base" hangingPunct="0">
              <a:spcBef>
                <a:spcPct val="20000"/>
              </a:spcBef>
              <a:spcAft>
                <a:spcPct val="0"/>
              </a:spcAft>
              <a:buClr>
                <a:srgbClr val="B60005"/>
              </a:buClr>
              <a:buFont typeface="Wingdings" pitchFamily="2" charset="2"/>
              <a:buChar char="Ø"/>
              <a:defRPr kumimoji="1" sz="14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4pPr>
            <a:lvl5pPr marL="812780" indent="-179384" algn="l" defTabSz="714357" rtl="0" eaLnBrk="0" fontAlgn="base" hangingPunct="0">
              <a:spcBef>
                <a:spcPct val="20000"/>
              </a:spcBef>
              <a:spcAft>
                <a:spcPct val="0"/>
              </a:spcAft>
              <a:buClr>
                <a:srgbClr val="B60005"/>
              </a:buClr>
              <a:buFont typeface="Wingdings" pitchFamily="2" charset="2"/>
              <a:buChar char="p"/>
              <a:defRPr kumimoji="1" sz="14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537" indent="-228594"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6pPr>
            <a:lvl7pPr marL="2971726" indent="-228594"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7pPr>
            <a:lvl8pPr marL="3428914" indent="-228594"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8pPr>
            <a:lvl9pPr marL="3886103" indent="-228594"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9pPr>
          </a:lstStyle>
          <a:p>
            <a:pPr>
              <a:buFont typeface="Arial" pitchFamily="34" charset="0"/>
              <a:buNone/>
            </a:pPr>
            <a:r>
              <a:rPr lang="en-US" altLang="ja-JP" sz="4000" kern="0" dirty="0"/>
              <a:t>07</a:t>
            </a:r>
            <a:endParaRPr lang="ja-JP" altLang="en-US" sz="4000" kern="0"/>
          </a:p>
        </p:txBody>
      </p:sp>
      <p:sp>
        <p:nvSpPr>
          <p:cNvPr id="2" name="テキスト プレースホルダー 2">
            <a:extLst>
              <a:ext uri="{FF2B5EF4-FFF2-40B4-BE49-F238E27FC236}">
                <a16:creationId xmlns:a16="http://schemas.microsoft.com/office/drawing/2014/main" id="{0D39926E-6324-2D49-BC9D-576855E34899}"/>
              </a:ext>
            </a:extLst>
          </p:cNvPr>
          <p:cNvSpPr txBox="1">
            <a:spLocks/>
          </p:cNvSpPr>
          <p:nvPr/>
        </p:nvSpPr>
        <p:spPr>
          <a:xfrm>
            <a:off x="401853" y="1223433"/>
            <a:ext cx="1663698" cy="1168400"/>
          </a:xfrm>
          <a:prstGeom prst="rect">
            <a:avLst/>
          </a:prstGeom>
        </p:spPr>
        <p:txBody>
          <a:bodyPr anchor="t">
            <a:normAutofit/>
          </a:bodyPr>
          <a:lstStyle>
            <a:lvl1pPr marL="0" indent="0" algn="l" rtl="0" eaLnBrk="0" fontAlgn="base" hangingPunct="0">
              <a:spcBef>
                <a:spcPct val="20000"/>
              </a:spcBef>
              <a:spcAft>
                <a:spcPct val="0"/>
              </a:spcAft>
              <a:buClr>
                <a:schemeClr val="bg1"/>
              </a:buClr>
              <a:buFont typeface="Arial" pitchFamily="34" charset="0"/>
              <a:buChar char="•"/>
              <a:defRPr kumimoji="1" sz="14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marL="265107" indent="-179384" algn="l" rtl="0" eaLnBrk="0" fontAlgn="base" hangingPunct="0">
              <a:spcBef>
                <a:spcPct val="20000"/>
              </a:spcBef>
              <a:spcAft>
                <a:spcPct val="0"/>
              </a:spcAft>
              <a:buClr>
                <a:srgbClr val="B60005"/>
              </a:buClr>
              <a:buFont typeface="Arial" pitchFamily="34" charset="0"/>
              <a:buChar char="•"/>
              <a:defRPr kumimoji="1" sz="14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2pPr>
            <a:lvl3pPr marL="442902" indent="-179384" algn="l" rtl="0" eaLnBrk="0" fontAlgn="base" hangingPunct="0">
              <a:spcBef>
                <a:spcPct val="20000"/>
              </a:spcBef>
              <a:spcAft>
                <a:spcPct val="0"/>
              </a:spcAft>
              <a:buClr>
                <a:srgbClr val="B60005"/>
              </a:buClr>
              <a:buFont typeface="Arial" pitchFamily="34" charset="0"/>
              <a:buChar char="̵"/>
              <a:defRPr kumimoji="1" sz="14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3pPr>
            <a:lvl4pPr marL="623872" indent="-179384" algn="l" rtl="0" eaLnBrk="0" fontAlgn="base" hangingPunct="0">
              <a:spcBef>
                <a:spcPct val="20000"/>
              </a:spcBef>
              <a:spcAft>
                <a:spcPct val="0"/>
              </a:spcAft>
              <a:buClr>
                <a:srgbClr val="B60005"/>
              </a:buClr>
              <a:buFont typeface="Wingdings" pitchFamily="2" charset="2"/>
              <a:buChar char="Ø"/>
              <a:defRPr kumimoji="1" sz="14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4pPr>
            <a:lvl5pPr marL="812780" indent="-179384" algn="l" defTabSz="714357" rtl="0" eaLnBrk="0" fontAlgn="base" hangingPunct="0">
              <a:spcBef>
                <a:spcPct val="20000"/>
              </a:spcBef>
              <a:spcAft>
                <a:spcPct val="0"/>
              </a:spcAft>
              <a:buClr>
                <a:srgbClr val="B60005"/>
              </a:buClr>
              <a:buFont typeface="Wingdings" pitchFamily="2" charset="2"/>
              <a:buChar char="p"/>
              <a:defRPr kumimoji="1" sz="14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537" indent="-228594"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6pPr>
            <a:lvl7pPr marL="2971726" indent="-228594"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7pPr>
            <a:lvl8pPr marL="3428914" indent="-228594"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8pPr>
            <a:lvl9pPr marL="3886103" indent="-228594"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9pPr>
          </a:lstStyle>
          <a:p>
            <a:pPr>
              <a:buFont typeface="Arial" pitchFamily="34" charset="0"/>
              <a:buNone/>
            </a:pPr>
            <a:r>
              <a:rPr lang="ja-JP" altLang="en-US" sz="3200" kern="0">
                <a:solidFill>
                  <a:schemeClr val="bg1"/>
                </a:solidFill>
                <a:latin typeface="Yu Gothic" panose="020B0400000000000000" pitchFamily="34" charset="-128"/>
                <a:ea typeface="Yu Gothic" panose="020B0400000000000000" pitchFamily="34" charset="-128"/>
              </a:rPr>
              <a:t>目次</a:t>
            </a:r>
            <a:endParaRPr lang="en-US" altLang="ja-JP" sz="3200" kern="0" dirty="0">
              <a:solidFill>
                <a:schemeClr val="bg1"/>
              </a:solidFill>
              <a:latin typeface="Yu Gothic" panose="020B0400000000000000" pitchFamily="34" charset="-128"/>
              <a:ea typeface="Yu Gothic" panose="020B0400000000000000" pitchFamily="34" charset="-128"/>
            </a:endParaRPr>
          </a:p>
          <a:p>
            <a:pPr>
              <a:buFont typeface="Arial" pitchFamily="34" charset="0"/>
              <a:buNone/>
            </a:pPr>
            <a:r>
              <a:rPr lang="en-US" altLang="ja-JP" sz="3200" kern="0" dirty="0">
                <a:solidFill>
                  <a:schemeClr val="bg1"/>
                </a:solidFill>
                <a:latin typeface="Yu Gothic" panose="020B0400000000000000" pitchFamily="34" charset="-128"/>
                <a:ea typeface="Yu Gothic" panose="020B0400000000000000" pitchFamily="34" charset="-128"/>
              </a:rPr>
              <a:t>1</a:t>
            </a:r>
            <a:endParaRPr lang="ja-JP" altLang="en-US" sz="3200" kern="0">
              <a:solidFill>
                <a:schemeClr val="bg1"/>
              </a:solidFill>
              <a:latin typeface="Yu Gothic" panose="020B0400000000000000" pitchFamily="34" charset="-128"/>
              <a:ea typeface="Yu Gothic" panose="020B0400000000000000" pitchFamily="34" charset="-128"/>
            </a:endParaRPr>
          </a:p>
        </p:txBody>
      </p:sp>
      <p:cxnSp>
        <p:nvCxnSpPr>
          <p:cNvPr id="3" name="Google Shape;240;p37">
            <a:extLst>
              <a:ext uri="{FF2B5EF4-FFF2-40B4-BE49-F238E27FC236}">
                <a16:creationId xmlns:a16="http://schemas.microsoft.com/office/drawing/2014/main" id="{9D5EA358-4730-854B-AE2C-24601A5FC5D9}"/>
              </a:ext>
            </a:extLst>
          </p:cNvPr>
          <p:cNvCxnSpPr>
            <a:cxnSpLocks/>
          </p:cNvCxnSpPr>
          <p:nvPr/>
        </p:nvCxnSpPr>
        <p:spPr>
          <a:xfrm>
            <a:off x="4030753" y="1549046"/>
            <a:ext cx="826331" cy="0"/>
          </a:xfrm>
          <a:prstGeom prst="straightConnector1">
            <a:avLst/>
          </a:prstGeom>
          <a:noFill/>
          <a:ln w="12700" cap="flat" cmpd="sng">
            <a:solidFill>
              <a:srgbClr val="001E60"/>
            </a:solidFill>
            <a:prstDash val="solid"/>
            <a:round/>
            <a:headEnd type="none" w="med" len="med"/>
            <a:tailEnd type="none" w="med" len="med"/>
          </a:ln>
        </p:spPr>
      </p:cxnSp>
      <p:sp>
        <p:nvSpPr>
          <p:cNvPr id="5" name="テキスト プレースホルダー 2">
            <a:extLst>
              <a:ext uri="{FF2B5EF4-FFF2-40B4-BE49-F238E27FC236}">
                <a16:creationId xmlns:a16="http://schemas.microsoft.com/office/drawing/2014/main" id="{EF708BF8-25A1-9E47-A5EC-EADCA233D631}"/>
              </a:ext>
            </a:extLst>
          </p:cNvPr>
          <p:cNvSpPr txBox="1">
            <a:spLocks/>
          </p:cNvSpPr>
          <p:nvPr/>
        </p:nvSpPr>
        <p:spPr>
          <a:xfrm>
            <a:off x="3197742" y="766092"/>
            <a:ext cx="1169433" cy="968154"/>
          </a:xfrm>
          <a:prstGeom prst="rect">
            <a:avLst/>
          </a:prstGeom>
        </p:spPr>
        <p:txBody>
          <a:bodyPr anchor="b">
            <a:normAutofit/>
          </a:bodyPr>
          <a:lstStyle>
            <a:lvl1pPr marL="0" indent="0" algn="l" rtl="0" eaLnBrk="0" fontAlgn="base" hangingPunct="0">
              <a:spcBef>
                <a:spcPct val="20000"/>
              </a:spcBef>
              <a:spcAft>
                <a:spcPct val="0"/>
              </a:spcAft>
              <a:buClr>
                <a:schemeClr val="bg1"/>
              </a:buClr>
              <a:buFont typeface="Arial" pitchFamily="34" charset="0"/>
              <a:buChar char="•"/>
              <a:defRPr kumimoji="1" sz="7200" b="0" i="0">
                <a:solidFill>
                  <a:srgbClr val="001E60">
                    <a:alpha val="59917"/>
                  </a:srgbClr>
                </a:solidFill>
                <a:latin typeface="Helvetica Neue UltraLight" panose="02000206000000020004" pitchFamily="2" charset="0"/>
                <a:ea typeface="メイリオ" panose="020B0604030504040204" pitchFamily="50" charset="-128"/>
                <a:cs typeface="メイリオ" panose="020B0604030504040204" pitchFamily="50" charset="-128"/>
              </a:defRPr>
            </a:lvl1pPr>
            <a:lvl2pPr marL="265107" indent="-179384" algn="l" rtl="0" eaLnBrk="0" fontAlgn="base" hangingPunct="0">
              <a:spcBef>
                <a:spcPct val="20000"/>
              </a:spcBef>
              <a:spcAft>
                <a:spcPct val="0"/>
              </a:spcAft>
              <a:buClr>
                <a:srgbClr val="B60005"/>
              </a:buClr>
              <a:buFont typeface="Arial" pitchFamily="34" charset="0"/>
              <a:buChar char="•"/>
              <a:defRPr kumimoji="1" sz="14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2pPr>
            <a:lvl3pPr marL="442902" indent="-179384" algn="l" rtl="0" eaLnBrk="0" fontAlgn="base" hangingPunct="0">
              <a:spcBef>
                <a:spcPct val="20000"/>
              </a:spcBef>
              <a:spcAft>
                <a:spcPct val="0"/>
              </a:spcAft>
              <a:buClr>
                <a:srgbClr val="B60005"/>
              </a:buClr>
              <a:buFont typeface="Arial" pitchFamily="34" charset="0"/>
              <a:buChar char="̵"/>
              <a:defRPr kumimoji="1" sz="14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3pPr>
            <a:lvl4pPr marL="623872" indent="-179384" algn="l" rtl="0" eaLnBrk="0" fontAlgn="base" hangingPunct="0">
              <a:spcBef>
                <a:spcPct val="20000"/>
              </a:spcBef>
              <a:spcAft>
                <a:spcPct val="0"/>
              </a:spcAft>
              <a:buClr>
                <a:srgbClr val="B60005"/>
              </a:buClr>
              <a:buFont typeface="Wingdings" pitchFamily="2" charset="2"/>
              <a:buChar char="Ø"/>
              <a:defRPr kumimoji="1" sz="14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4pPr>
            <a:lvl5pPr marL="812780" indent="-179384" algn="l" defTabSz="714357" rtl="0" eaLnBrk="0" fontAlgn="base" hangingPunct="0">
              <a:spcBef>
                <a:spcPct val="20000"/>
              </a:spcBef>
              <a:spcAft>
                <a:spcPct val="0"/>
              </a:spcAft>
              <a:buClr>
                <a:srgbClr val="B60005"/>
              </a:buClr>
              <a:buFont typeface="Wingdings" pitchFamily="2" charset="2"/>
              <a:buChar char="p"/>
              <a:defRPr kumimoji="1" sz="14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537" indent="-228594"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6pPr>
            <a:lvl7pPr marL="2971726" indent="-228594"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7pPr>
            <a:lvl8pPr marL="3428914" indent="-228594"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8pPr>
            <a:lvl9pPr marL="3886103" indent="-228594"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9pPr>
          </a:lstStyle>
          <a:p>
            <a:pPr>
              <a:buFont typeface="Arial" pitchFamily="34" charset="0"/>
              <a:buNone/>
            </a:pPr>
            <a:r>
              <a:rPr lang="en-US" altLang="ja-JP" sz="4000" kern="0" dirty="0"/>
              <a:t>01</a:t>
            </a:r>
            <a:endParaRPr lang="ja-JP" altLang="en-US" sz="4000" kern="0"/>
          </a:p>
        </p:txBody>
      </p:sp>
      <p:cxnSp>
        <p:nvCxnSpPr>
          <p:cNvPr id="6" name="Google Shape;240;p37">
            <a:extLst>
              <a:ext uri="{FF2B5EF4-FFF2-40B4-BE49-F238E27FC236}">
                <a16:creationId xmlns:a16="http://schemas.microsoft.com/office/drawing/2014/main" id="{80580DF6-6A12-154C-A76A-7F0D0660E05F}"/>
              </a:ext>
            </a:extLst>
          </p:cNvPr>
          <p:cNvCxnSpPr>
            <a:cxnSpLocks/>
          </p:cNvCxnSpPr>
          <p:nvPr/>
        </p:nvCxnSpPr>
        <p:spPr>
          <a:xfrm>
            <a:off x="4030753" y="2191578"/>
            <a:ext cx="826331" cy="0"/>
          </a:xfrm>
          <a:prstGeom prst="straightConnector1">
            <a:avLst/>
          </a:prstGeom>
          <a:noFill/>
          <a:ln w="12700" cap="flat" cmpd="sng">
            <a:solidFill>
              <a:srgbClr val="001E60"/>
            </a:solidFill>
            <a:prstDash val="solid"/>
            <a:round/>
            <a:headEnd type="none" w="med" len="med"/>
            <a:tailEnd type="none" w="med" len="med"/>
          </a:ln>
        </p:spPr>
      </p:cxnSp>
      <p:sp>
        <p:nvSpPr>
          <p:cNvPr id="7" name="タイトル 1">
            <a:extLst>
              <a:ext uri="{FF2B5EF4-FFF2-40B4-BE49-F238E27FC236}">
                <a16:creationId xmlns:a16="http://schemas.microsoft.com/office/drawing/2014/main" id="{A1681080-89CA-814F-BA13-71B27A9F1EE3}"/>
              </a:ext>
            </a:extLst>
          </p:cNvPr>
          <p:cNvSpPr txBox="1">
            <a:spLocks/>
          </p:cNvSpPr>
          <p:nvPr/>
        </p:nvSpPr>
        <p:spPr>
          <a:xfrm>
            <a:off x="3926723" y="580901"/>
            <a:ext cx="4940551" cy="968145"/>
          </a:xfrm>
          <a:prstGeom prst="rect">
            <a:avLst/>
          </a:prstGeom>
        </p:spPr>
        <p:txBody>
          <a:bodyPr anchor="b"/>
          <a:lstStyle>
            <a:lvl1pPr algn="l" rtl="0" eaLnBrk="0" fontAlgn="base" hangingPunct="0">
              <a:spcBef>
                <a:spcPct val="0"/>
              </a:spcBef>
              <a:spcAft>
                <a:spcPct val="0"/>
              </a:spcAft>
              <a:defRPr kumimoji="1" sz="16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2pPr>
            <a:lvl3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3pPr>
            <a:lvl4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4pPr>
            <a:lvl5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5pPr>
            <a:lvl6pPr marL="457189" algn="l" rtl="0" fontAlgn="base">
              <a:spcBef>
                <a:spcPct val="0"/>
              </a:spcBef>
              <a:spcAft>
                <a:spcPct val="0"/>
              </a:spcAft>
              <a:defRPr kumimoji="1" sz="2400">
                <a:solidFill>
                  <a:schemeClr val="tx1"/>
                </a:solidFill>
                <a:latin typeface="Times New Roman" pitchFamily="18" charset="0"/>
                <a:ea typeface="ＭＳ Ｐゴシック" pitchFamily="50" charset="-128"/>
              </a:defRPr>
            </a:lvl6pPr>
            <a:lvl7pPr marL="914377" algn="l" rtl="0" fontAlgn="base">
              <a:spcBef>
                <a:spcPct val="0"/>
              </a:spcBef>
              <a:spcAft>
                <a:spcPct val="0"/>
              </a:spcAft>
              <a:defRPr kumimoji="1" sz="2400">
                <a:solidFill>
                  <a:schemeClr val="tx1"/>
                </a:solidFill>
                <a:latin typeface="Times New Roman" pitchFamily="18" charset="0"/>
                <a:ea typeface="ＭＳ Ｐゴシック" pitchFamily="50" charset="-128"/>
              </a:defRPr>
            </a:lvl7pPr>
            <a:lvl8pPr marL="1371566" algn="l" rtl="0" fontAlgn="base">
              <a:spcBef>
                <a:spcPct val="0"/>
              </a:spcBef>
              <a:spcAft>
                <a:spcPct val="0"/>
              </a:spcAft>
              <a:defRPr kumimoji="1" sz="2400">
                <a:solidFill>
                  <a:schemeClr val="tx1"/>
                </a:solidFill>
                <a:latin typeface="Times New Roman" pitchFamily="18" charset="0"/>
                <a:ea typeface="ＭＳ Ｐゴシック" pitchFamily="50" charset="-128"/>
              </a:defRPr>
            </a:lvl8pPr>
            <a:lvl9pPr marL="1828754" algn="l" rtl="0" fontAlgn="base">
              <a:spcBef>
                <a:spcPct val="0"/>
              </a:spcBef>
              <a:spcAft>
                <a:spcPct val="0"/>
              </a:spcAft>
              <a:defRPr kumimoji="1" sz="2400">
                <a:solidFill>
                  <a:schemeClr val="tx1"/>
                </a:solidFill>
                <a:latin typeface="Times New Roman" pitchFamily="18" charset="0"/>
                <a:ea typeface="ＭＳ Ｐゴシック" pitchFamily="50" charset="-128"/>
              </a:defRPr>
            </a:lvl9pPr>
          </a:lstStyle>
          <a:p>
            <a:r>
              <a:rPr lang="ja-JP" altLang="en-US" sz="2000" kern="0">
                <a:solidFill>
                  <a:srgbClr val="001E60"/>
                </a:solidFill>
                <a:latin typeface="Yu Gothic" panose="020B0400000000000000" pitchFamily="34" charset="-128"/>
                <a:ea typeface="Yu Gothic" panose="020B0400000000000000" pitchFamily="34" charset="-128"/>
              </a:rPr>
              <a:t>電子化の導入背景</a:t>
            </a:r>
          </a:p>
        </p:txBody>
      </p:sp>
      <p:sp>
        <p:nvSpPr>
          <p:cNvPr id="8" name="テキスト プレースホルダー 2">
            <a:extLst>
              <a:ext uri="{FF2B5EF4-FFF2-40B4-BE49-F238E27FC236}">
                <a16:creationId xmlns:a16="http://schemas.microsoft.com/office/drawing/2014/main" id="{828811F7-90F6-BE46-837C-FD09D31791CF}"/>
              </a:ext>
            </a:extLst>
          </p:cNvPr>
          <p:cNvSpPr txBox="1">
            <a:spLocks/>
          </p:cNvSpPr>
          <p:nvPr/>
        </p:nvSpPr>
        <p:spPr>
          <a:xfrm>
            <a:off x="3197742" y="1399395"/>
            <a:ext cx="1169433" cy="968154"/>
          </a:xfrm>
          <a:prstGeom prst="rect">
            <a:avLst/>
          </a:prstGeom>
        </p:spPr>
        <p:txBody>
          <a:bodyPr anchor="b">
            <a:normAutofit/>
          </a:bodyPr>
          <a:lstStyle>
            <a:lvl1pPr marL="0" indent="0" algn="l" rtl="0" eaLnBrk="0" fontAlgn="base" hangingPunct="0">
              <a:spcBef>
                <a:spcPct val="20000"/>
              </a:spcBef>
              <a:spcAft>
                <a:spcPct val="0"/>
              </a:spcAft>
              <a:buClr>
                <a:schemeClr val="bg1"/>
              </a:buClr>
              <a:buFont typeface="Arial" pitchFamily="34" charset="0"/>
              <a:buChar char="•"/>
              <a:defRPr kumimoji="1" sz="7200" b="0" i="0">
                <a:solidFill>
                  <a:srgbClr val="001E60">
                    <a:alpha val="59917"/>
                  </a:srgbClr>
                </a:solidFill>
                <a:latin typeface="Helvetica Neue UltraLight" panose="02000206000000020004" pitchFamily="2" charset="0"/>
                <a:ea typeface="メイリオ" panose="020B0604030504040204" pitchFamily="50" charset="-128"/>
                <a:cs typeface="メイリオ" panose="020B0604030504040204" pitchFamily="50" charset="-128"/>
              </a:defRPr>
            </a:lvl1pPr>
            <a:lvl2pPr marL="265107" indent="-179384" algn="l" rtl="0" eaLnBrk="0" fontAlgn="base" hangingPunct="0">
              <a:spcBef>
                <a:spcPct val="20000"/>
              </a:spcBef>
              <a:spcAft>
                <a:spcPct val="0"/>
              </a:spcAft>
              <a:buClr>
                <a:srgbClr val="B60005"/>
              </a:buClr>
              <a:buFont typeface="Arial" pitchFamily="34" charset="0"/>
              <a:buChar char="•"/>
              <a:defRPr kumimoji="1" sz="14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2pPr>
            <a:lvl3pPr marL="442902" indent="-179384" algn="l" rtl="0" eaLnBrk="0" fontAlgn="base" hangingPunct="0">
              <a:spcBef>
                <a:spcPct val="20000"/>
              </a:spcBef>
              <a:spcAft>
                <a:spcPct val="0"/>
              </a:spcAft>
              <a:buClr>
                <a:srgbClr val="B60005"/>
              </a:buClr>
              <a:buFont typeface="Arial" pitchFamily="34" charset="0"/>
              <a:buChar char="̵"/>
              <a:defRPr kumimoji="1" sz="14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3pPr>
            <a:lvl4pPr marL="623872" indent="-179384" algn="l" rtl="0" eaLnBrk="0" fontAlgn="base" hangingPunct="0">
              <a:spcBef>
                <a:spcPct val="20000"/>
              </a:spcBef>
              <a:spcAft>
                <a:spcPct val="0"/>
              </a:spcAft>
              <a:buClr>
                <a:srgbClr val="B60005"/>
              </a:buClr>
              <a:buFont typeface="Wingdings" pitchFamily="2" charset="2"/>
              <a:buChar char="Ø"/>
              <a:defRPr kumimoji="1" sz="14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4pPr>
            <a:lvl5pPr marL="812780" indent="-179384" algn="l" defTabSz="714357" rtl="0" eaLnBrk="0" fontAlgn="base" hangingPunct="0">
              <a:spcBef>
                <a:spcPct val="20000"/>
              </a:spcBef>
              <a:spcAft>
                <a:spcPct val="0"/>
              </a:spcAft>
              <a:buClr>
                <a:srgbClr val="B60005"/>
              </a:buClr>
              <a:buFont typeface="Wingdings" pitchFamily="2" charset="2"/>
              <a:buChar char="p"/>
              <a:defRPr kumimoji="1" sz="14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537" indent="-228594"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6pPr>
            <a:lvl7pPr marL="2971726" indent="-228594"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7pPr>
            <a:lvl8pPr marL="3428914" indent="-228594"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8pPr>
            <a:lvl9pPr marL="3886103" indent="-228594"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9pPr>
          </a:lstStyle>
          <a:p>
            <a:pPr>
              <a:buFont typeface="Arial" pitchFamily="34" charset="0"/>
              <a:buNone/>
            </a:pPr>
            <a:r>
              <a:rPr lang="en-US" altLang="ja-JP" sz="4000" kern="0" dirty="0"/>
              <a:t>02</a:t>
            </a:r>
            <a:endParaRPr lang="ja-JP" altLang="en-US" sz="4000" kern="0"/>
          </a:p>
        </p:txBody>
      </p:sp>
      <p:cxnSp>
        <p:nvCxnSpPr>
          <p:cNvPr id="9" name="Google Shape;240;p37">
            <a:extLst>
              <a:ext uri="{FF2B5EF4-FFF2-40B4-BE49-F238E27FC236}">
                <a16:creationId xmlns:a16="http://schemas.microsoft.com/office/drawing/2014/main" id="{BAA346B8-F183-7144-B762-D41FE40980D9}"/>
              </a:ext>
            </a:extLst>
          </p:cNvPr>
          <p:cNvCxnSpPr>
            <a:cxnSpLocks/>
          </p:cNvCxnSpPr>
          <p:nvPr/>
        </p:nvCxnSpPr>
        <p:spPr>
          <a:xfrm>
            <a:off x="4030753" y="2823995"/>
            <a:ext cx="826331" cy="0"/>
          </a:xfrm>
          <a:prstGeom prst="straightConnector1">
            <a:avLst/>
          </a:prstGeom>
          <a:noFill/>
          <a:ln w="12700" cap="flat" cmpd="sng">
            <a:solidFill>
              <a:srgbClr val="001E60"/>
            </a:solidFill>
            <a:prstDash val="solid"/>
            <a:round/>
            <a:headEnd type="none" w="med" len="med"/>
            <a:tailEnd type="none" w="med" len="med"/>
          </a:ln>
        </p:spPr>
      </p:cxnSp>
      <p:sp>
        <p:nvSpPr>
          <p:cNvPr id="10" name="タイトル 1">
            <a:extLst>
              <a:ext uri="{FF2B5EF4-FFF2-40B4-BE49-F238E27FC236}">
                <a16:creationId xmlns:a16="http://schemas.microsoft.com/office/drawing/2014/main" id="{91C66E3E-1C63-4949-9B4A-290A528C8321}"/>
              </a:ext>
            </a:extLst>
          </p:cNvPr>
          <p:cNvSpPr txBox="1">
            <a:spLocks/>
          </p:cNvSpPr>
          <p:nvPr/>
        </p:nvSpPr>
        <p:spPr>
          <a:xfrm>
            <a:off x="3926723" y="1223433"/>
            <a:ext cx="4940551" cy="968145"/>
          </a:xfrm>
          <a:prstGeom prst="rect">
            <a:avLst/>
          </a:prstGeom>
        </p:spPr>
        <p:txBody>
          <a:bodyPr anchor="b"/>
          <a:lstStyle>
            <a:lvl1pPr algn="l" rtl="0" eaLnBrk="0" fontAlgn="base" hangingPunct="0">
              <a:spcBef>
                <a:spcPct val="0"/>
              </a:spcBef>
              <a:spcAft>
                <a:spcPct val="0"/>
              </a:spcAft>
              <a:defRPr kumimoji="1" sz="16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2pPr>
            <a:lvl3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3pPr>
            <a:lvl4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4pPr>
            <a:lvl5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5pPr>
            <a:lvl6pPr marL="457189" algn="l" rtl="0" fontAlgn="base">
              <a:spcBef>
                <a:spcPct val="0"/>
              </a:spcBef>
              <a:spcAft>
                <a:spcPct val="0"/>
              </a:spcAft>
              <a:defRPr kumimoji="1" sz="2400">
                <a:solidFill>
                  <a:schemeClr val="tx1"/>
                </a:solidFill>
                <a:latin typeface="Times New Roman" pitchFamily="18" charset="0"/>
                <a:ea typeface="ＭＳ Ｐゴシック" pitchFamily="50" charset="-128"/>
              </a:defRPr>
            </a:lvl6pPr>
            <a:lvl7pPr marL="914377" algn="l" rtl="0" fontAlgn="base">
              <a:spcBef>
                <a:spcPct val="0"/>
              </a:spcBef>
              <a:spcAft>
                <a:spcPct val="0"/>
              </a:spcAft>
              <a:defRPr kumimoji="1" sz="2400">
                <a:solidFill>
                  <a:schemeClr val="tx1"/>
                </a:solidFill>
                <a:latin typeface="Times New Roman" pitchFamily="18" charset="0"/>
                <a:ea typeface="ＭＳ Ｐゴシック" pitchFamily="50" charset="-128"/>
              </a:defRPr>
            </a:lvl7pPr>
            <a:lvl8pPr marL="1371566" algn="l" rtl="0" fontAlgn="base">
              <a:spcBef>
                <a:spcPct val="0"/>
              </a:spcBef>
              <a:spcAft>
                <a:spcPct val="0"/>
              </a:spcAft>
              <a:defRPr kumimoji="1" sz="2400">
                <a:solidFill>
                  <a:schemeClr val="tx1"/>
                </a:solidFill>
                <a:latin typeface="Times New Roman" pitchFamily="18" charset="0"/>
                <a:ea typeface="ＭＳ Ｐゴシック" pitchFamily="50" charset="-128"/>
              </a:defRPr>
            </a:lvl8pPr>
            <a:lvl9pPr marL="1828754" algn="l" rtl="0" fontAlgn="base">
              <a:spcBef>
                <a:spcPct val="0"/>
              </a:spcBef>
              <a:spcAft>
                <a:spcPct val="0"/>
              </a:spcAft>
              <a:defRPr kumimoji="1" sz="2400">
                <a:solidFill>
                  <a:schemeClr val="tx1"/>
                </a:solidFill>
                <a:latin typeface="Times New Roman" pitchFamily="18" charset="0"/>
                <a:ea typeface="ＭＳ Ｐゴシック" pitchFamily="50" charset="-128"/>
              </a:defRPr>
            </a:lvl9pPr>
          </a:lstStyle>
          <a:p>
            <a:r>
              <a:rPr lang="ja-JP" altLang="en-US" sz="2000" kern="0">
                <a:solidFill>
                  <a:srgbClr val="001E60"/>
                </a:solidFill>
                <a:latin typeface="Yu Gothic" panose="020B0400000000000000" pitchFamily="34" charset="-128"/>
                <a:ea typeface="Yu Gothic" panose="020B0400000000000000" pitchFamily="34" charset="-128"/>
              </a:rPr>
              <a:t>電子帳簿保存法概要解説</a:t>
            </a:r>
          </a:p>
        </p:txBody>
      </p:sp>
      <p:sp>
        <p:nvSpPr>
          <p:cNvPr id="11" name="テキスト プレースホルダー 2">
            <a:extLst>
              <a:ext uri="{FF2B5EF4-FFF2-40B4-BE49-F238E27FC236}">
                <a16:creationId xmlns:a16="http://schemas.microsoft.com/office/drawing/2014/main" id="{59771FF7-DABF-6B49-94A2-DF6BEFAA168F}"/>
              </a:ext>
            </a:extLst>
          </p:cNvPr>
          <p:cNvSpPr txBox="1">
            <a:spLocks/>
          </p:cNvSpPr>
          <p:nvPr/>
        </p:nvSpPr>
        <p:spPr>
          <a:xfrm>
            <a:off x="3197742" y="2022583"/>
            <a:ext cx="1169433" cy="968154"/>
          </a:xfrm>
          <a:prstGeom prst="rect">
            <a:avLst/>
          </a:prstGeom>
        </p:spPr>
        <p:txBody>
          <a:bodyPr anchor="b">
            <a:normAutofit/>
          </a:bodyPr>
          <a:lstStyle>
            <a:lvl1pPr marL="0" indent="0" algn="l" rtl="0" eaLnBrk="0" fontAlgn="base" hangingPunct="0">
              <a:spcBef>
                <a:spcPct val="20000"/>
              </a:spcBef>
              <a:spcAft>
                <a:spcPct val="0"/>
              </a:spcAft>
              <a:buClr>
                <a:schemeClr val="bg1"/>
              </a:buClr>
              <a:buFont typeface="Arial" pitchFamily="34" charset="0"/>
              <a:buChar char="•"/>
              <a:defRPr kumimoji="1" sz="7200" b="0" i="0">
                <a:solidFill>
                  <a:srgbClr val="001E60">
                    <a:alpha val="59917"/>
                  </a:srgbClr>
                </a:solidFill>
                <a:latin typeface="Helvetica Neue UltraLight" panose="02000206000000020004" pitchFamily="2" charset="0"/>
                <a:ea typeface="メイリオ" panose="020B0604030504040204" pitchFamily="50" charset="-128"/>
                <a:cs typeface="メイリオ" panose="020B0604030504040204" pitchFamily="50" charset="-128"/>
              </a:defRPr>
            </a:lvl1pPr>
            <a:lvl2pPr marL="265107" indent="-179384" algn="l" rtl="0" eaLnBrk="0" fontAlgn="base" hangingPunct="0">
              <a:spcBef>
                <a:spcPct val="20000"/>
              </a:spcBef>
              <a:spcAft>
                <a:spcPct val="0"/>
              </a:spcAft>
              <a:buClr>
                <a:srgbClr val="B60005"/>
              </a:buClr>
              <a:buFont typeface="Arial" pitchFamily="34" charset="0"/>
              <a:buChar char="•"/>
              <a:defRPr kumimoji="1" sz="14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2pPr>
            <a:lvl3pPr marL="442902" indent="-179384" algn="l" rtl="0" eaLnBrk="0" fontAlgn="base" hangingPunct="0">
              <a:spcBef>
                <a:spcPct val="20000"/>
              </a:spcBef>
              <a:spcAft>
                <a:spcPct val="0"/>
              </a:spcAft>
              <a:buClr>
                <a:srgbClr val="B60005"/>
              </a:buClr>
              <a:buFont typeface="Arial" pitchFamily="34" charset="0"/>
              <a:buChar char="̵"/>
              <a:defRPr kumimoji="1" sz="14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3pPr>
            <a:lvl4pPr marL="623872" indent="-179384" algn="l" rtl="0" eaLnBrk="0" fontAlgn="base" hangingPunct="0">
              <a:spcBef>
                <a:spcPct val="20000"/>
              </a:spcBef>
              <a:spcAft>
                <a:spcPct val="0"/>
              </a:spcAft>
              <a:buClr>
                <a:srgbClr val="B60005"/>
              </a:buClr>
              <a:buFont typeface="Wingdings" pitchFamily="2" charset="2"/>
              <a:buChar char="Ø"/>
              <a:defRPr kumimoji="1" sz="14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4pPr>
            <a:lvl5pPr marL="812780" indent="-179384" algn="l" defTabSz="714357" rtl="0" eaLnBrk="0" fontAlgn="base" hangingPunct="0">
              <a:spcBef>
                <a:spcPct val="20000"/>
              </a:spcBef>
              <a:spcAft>
                <a:spcPct val="0"/>
              </a:spcAft>
              <a:buClr>
                <a:srgbClr val="B60005"/>
              </a:buClr>
              <a:buFont typeface="Wingdings" pitchFamily="2" charset="2"/>
              <a:buChar char="p"/>
              <a:defRPr kumimoji="1" sz="14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537" indent="-228594"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6pPr>
            <a:lvl7pPr marL="2971726" indent="-228594"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7pPr>
            <a:lvl8pPr marL="3428914" indent="-228594"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8pPr>
            <a:lvl9pPr marL="3886103" indent="-228594"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9pPr>
          </a:lstStyle>
          <a:p>
            <a:pPr>
              <a:buFont typeface="Arial" pitchFamily="34" charset="0"/>
              <a:buNone/>
            </a:pPr>
            <a:r>
              <a:rPr lang="en-US" altLang="ja-JP" sz="4000" kern="0" dirty="0"/>
              <a:t>03</a:t>
            </a:r>
            <a:endParaRPr lang="ja-JP" altLang="en-US" sz="4000" kern="0"/>
          </a:p>
        </p:txBody>
      </p:sp>
      <p:cxnSp>
        <p:nvCxnSpPr>
          <p:cNvPr id="12" name="Google Shape;240;p37">
            <a:extLst>
              <a:ext uri="{FF2B5EF4-FFF2-40B4-BE49-F238E27FC236}">
                <a16:creationId xmlns:a16="http://schemas.microsoft.com/office/drawing/2014/main" id="{A8532DD8-DCC4-6441-839B-700F4C052C05}"/>
              </a:ext>
            </a:extLst>
          </p:cNvPr>
          <p:cNvCxnSpPr>
            <a:cxnSpLocks/>
          </p:cNvCxnSpPr>
          <p:nvPr/>
        </p:nvCxnSpPr>
        <p:spPr>
          <a:xfrm>
            <a:off x="4030753" y="3464817"/>
            <a:ext cx="826331" cy="0"/>
          </a:xfrm>
          <a:prstGeom prst="straightConnector1">
            <a:avLst/>
          </a:prstGeom>
          <a:noFill/>
          <a:ln w="12700" cap="flat" cmpd="sng">
            <a:solidFill>
              <a:srgbClr val="001E60"/>
            </a:solidFill>
            <a:prstDash val="solid"/>
            <a:round/>
            <a:headEnd type="none" w="med" len="med"/>
            <a:tailEnd type="none" w="med" len="med"/>
          </a:ln>
        </p:spPr>
      </p:cxnSp>
      <p:sp>
        <p:nvSpPr>
          <p:cNvPr id="13" name="タイトル 1">
            <a:extLst>
              <a:ext uri="{FF2B5EF4-FFF2-40B4-BE49-F238E27FC236}">
                <a16:creationId xmlns:a16="http://schemas.microsoft.com/office/drawing/2014/main" id="{DBEC9068-AA3D-B647-B76E-386D12CE9122}"/>
              </a:ext>
            </a:extLst>
          </p:cNvPr>
          <p:cNvSpPr txBox="1">
            <a:spLocks/>
          </p:cNvSpPr>
          <p:nvPr/>
        </p:nvSpPr>
        <p:spPr>
          <a:xfrm>
            <a:off x="3926723" y="2498429"/>
            <a:ext cx="4940551" cy="968145"/>
          </a:xfrm>
          <a:prstGeom prst="rect">
            <a:avLst/>
          </a:prstGeom>
        </p:spPr>
        <p:txBody>
          <a:bodyPr anchor="b"/>
          <a:lstStyle>
            <a:lvl1pPr algn="l" rtl="0" eaLnBrk="0" fontAlgn="base" hangingPunct="0">
              <a:spcBef>
                <a:spcPct val="0"/>
              </a:spcBef>
              <a:spcAft>
                <a:spcPct val="0"/>
              </a:spcAft>
              <a:defRPr kumimoji="1" sz="16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2pPr>
            <a:lvl3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3pPr>
            <a:lvl4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4pPr>
            <a:lvl5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5pPr>
            <a:lvl6pPr marL="457189" algn="l" rtl="0" fontAlgn="base">
              <a:spcBef>
                <a:spcPct val="0"/>
              </a:spcBef>
              <a:spcAft>
                <a:spcPct val="0"/>
              </a:spcAft>
              <a:defRPr kumimoji="1" sz="2400">
                <a:solidFill>
                  <a:schemeClr val="tx1"/>
                </a:solidFill>
                <a:latin typeface="Times New Roman" pitchFamily="18" charset="0"/>
                <a:ea typeface="ＭＳ Ｐゴシック" pitchFamily="50" charset="-128"/>
              </a:defRPr>
            </a:lvl6pPr>
            <a:lvl7pPr marL="914377" algn="l" rtl="0" fontAlgn="base">
              <a:spcBef>
                <a:spcPct val="0"/>
              </a:spcBef>
              <a:spcAft>
                <a:spcPct val="0"/>
              </a:spcAft>
              <a:defRPr kumimoji="1" sz="2400">
                <a:solidFill>
                  <a:schemeClr val="tx1"/>
                </a:solidFill>
                <a:latin typeface="Times New Roman" pitchFamily="18" charset="0"/>
                <a:ea typeface="ＭＳ Ｐゴシック" pitchFamily="50" charset="-128"/>
              </a:defRPr>
            </a:lvl7pPr>
            <a:lvl8pPr marL="1371566" algn="l" rtl="0" fontAlgn="base">
              <a:spcBef>
                <a:spcPct val="0"/>
              </a:spcBef>
              <a:spcAft>
                <a:spcPct val="0"/>
              </a:spcAft>
              <a:defRPr kumimoji="1" sz="2400">
                <a:solidFill>
                  <a:schemeClr val="tx1"/>
                </a:solidFill>
                <a:latin typeface="Times New Roman" pitchFamily="18" charset="0"/>
                <a:ea typeface="ＭＳ Ｐゴシック" pitchFamily="50" charset="-128"/>
              </a:defRPr>
            </a:lvl8pPr>
            <a:lvl9pPr marL="1828754" algn="l" rtl="0" fontAlgn="base">
              <a:spcBef>
                <a:spcPct val="0"/>
              </a:spcBef>
              <a:spcAft>
                <a:spcPct val="0"/>
              </a:spcAft>
              <a:defRPr kumimoji="1" sz="2400">
                <a:solidFill>
                  <a:schemeClr val="tx1"/>
                </a:solidFill>
                <a:latin typeface="Times New Roman" pitchFamily="18" charset="0"/>
                <a:ea typeface="ＭＳ Ｐゴシック" pitchFamily="50" charset="-128"/>
              </a:defRPr>
            </a:lvl9pPr>
          </a:lstStyle>
          <a:p>
            <a:r>
              <a:rPr lang="ja-JP" altLang="en-US" sz="2000" kern="0">
                <a:solidFill>
                  <a:srgbClr val="001E60"/>
                </a:solidFill>
                <a:latin typeface="Yu Gothic" panose="020B0400000000000000" pitchFamily="34" charset="-128"/>
                <a:ea typeface="Yu Gothic" panose="020B0400000000000000" pitchFamily="34" charset="-128"/>
              </a:rPr>
              <a:t>スキャナ保存要件と改正のポイント</a:t>
            </a:r>
          </a:p>
        </p:txBody>
      </p:sp>
      <p:sp>
        <p:nvSpPr>
          <p:cNvPr id="14" name="テキスト プレースホルダー 2">
            <a:extLst>
              <a:ext uri="{FF2B5EF4-FFF2-40B4-BE49-F238E27FC236}">
                <a16:creationId xmlns:a16="http://schemas.microsoft.com/office/drawing/2014/main" id="{37F1F3CD-9DDD-AB47-AF93-AC7B55517E74}"/>
              </a:ext>
            </a:extLst>
          </p:cNvPr>
          <p:cNvSpPr txBox="1">
            <a:spLocks/>
          </p:cNvSpPr>
          <p:nvPr/>
        </p:nvSpPr>
        <p:spPr>
          <a:xfrm>
            <a:off x="3197742" y="2654176"/>
            <a:ext cx="1169433" cy="968154"/>
          </a:xfrm>
          <a:prstGeom prst="rect">
            <a:avLst/>
          </a:prstGeom>
        </p:spPr>
        <p:txBody>
          <a:bodyPr anchor="b">
            <a:normAutofit/>
          </a:bodyPr>
          <a:lstStyle>
            <a:lvl1pPr marL="0" indent="0" algn="l" rtl="0" eaLnBrk="0" fontAlgn="base" hangingPunct="0">
              <a:spcBef>
                <a:spcPct val="20000"/>
              </a:spcBef>
              <a:spcAft>
                <a:spcPct val="0"/>
              </a:spcAft>
              <a:buClr>
                <a:schemeClr val="bg1"/>
              </a:buClr>
              <a:buFont typeface="Arial" pitchFamily="34" charset="0"/>
              <a:buChar char="•"/>
              <a:defRPr kumimoji="1" sz="7200" b="0" i="0">
                <a:solidFill>
                  <a:srgbClr val="001E60">
                    <a:alpha val="59917"/>
                  </a:srgbClr>
                </a:solidFill>
                <a:latin typeface="Helvetica Neue UltraLight" panose="02000206000000020004" pitchFamily="2" charset="0"/>
                <a:ea typeface="メイリオ" panose="020B0604030504040204" pitchFamily="50" charset="-128"/>
                <a:cs typeface="メイリオ" panose="020B0604030504040204" pitchFamily="50" charset="-128"/>
              </a:defRPr>
            </a:lvl1pPr>
            <a:lvl2pPr marL="265107" indent="-179384" algn="l" rtl="0" eaLnBrk="0" fontAlgn="base" hangingPunct="0">
              <a:spcBef>
                <a:spcPct val="20000"/>
              </a:spcBef>
              <a:spcAft>
                <a:spcPct val="0"/>
              </a:spcAft>
              <a:buClr>
                <a:srgbClr val="B60005"/>
              </a:buClr>
              <a:buFont typeface="Arial" pitchFamily="34" charset="0"/>
              <a:buChar char="•"/>
              <a:defRPr kumimoji="1" sz="14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2pPr>
            <a:lvl3pPr marL="442902" indent="-179384" algn="l" rtl="0" eaLnBrk="0" fontAlgn="base" hangingPunct="0">
              <a:spcBef>
                <a:spcPct val="20000"/>
              </a:spcBef>
              <a:spcAft>
                <a:spcPct val="0"/>
              </a:spcAft>
              <a:buClr>
                <a:srgbClr val="B60005"/>
              </a:buClr>
              <a:buFont typeface="Arial" pitchFamily="34" charset="0"/>
              <a:buChar char="̵"/>
              <a:defRPr kumimoji="1" sz="14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3pPr>
            <a:lvl4pPr marL="623872" indent="-179384" algn="l" rtl="0" eaLnBrk="0" fontAlgn="base" hangingPunct="0">
              <a:spcBef>
                <a:spcPct val="20000"/>
              </a:spcBef>
              <a:spcAft>
                <a:spcPct val="0"/>
              </a:spcAft>
              <a:buClr>
                <a:srgbClr val="B60005"/>
              </a:buClr>
              <a:buFont typeface="Wingdings" pitchFamily="2" charset="2"/>
              <a:buChar char="Ø"/>
              <a:defRPr kumimoji="1" sz="14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4pPr>
            <a:lvl5pPr marL="812780" indent="-179384" algn="l" defTabSz="714357" rtl="0" eaLnBrk="0" fontAlgn="base" hangingPunct="0">
              <a:spcBef>
                <a:spcPct val="20000"/>
              </a:spcBef>
              <a:spcAft>
                <a:spcPct val="0"/>
              </a:spcAft>
              <a:buClr>
                <a:srgbClr val="B60005"/>
              </a:buClr>
              <a:buFont typeface="Wingdings" pitchFamily="2" charset="2"/>
              <a:buChar char="p"/>
              <a:defRPr kumimoji="1" sz="14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537" indent="-228594"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6pPr>
            <a:lvl7pPr marL="2971726" indent="-228594"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7pPr>
            <a:lvl8pPr marL="3428914" indent="-228594"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8pPr>
            <a:lvl9pPr marL="3886103" indent="-228594"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9pPr>
          </a:lstStyle>
          <a:p>
            <a:pPr>
              <a:buFont typeface="Arial" pitchFamily="34" charset="0"/>
              <a:buNone/>
            </a:pPr>
            <a:r>
              <a:rPr lang="en-US" altLang="ja-JP" sz="4000" kern="0" dirty="0"/>
              <a:t>04</a:t>
            </a:r>
            <a:endParaRPr lang="ja-JP" altLang="en-US" sz="4000" kern="0"/>
          </a:p>
        </p:txBody>
      </p:sp>
      <p:sp>
        <p:nvSpPr>
          <p:cNvPr id="20" name="タイトル 1">
            <a:extLst>
              <a:ext uri="{FF2B5EF4-FFF2-40B4-BE49-F238E27FC236}">
                <a16:creationId xmlns:a16="http://schemas.microsoft.com/office/drawing/2014/main" id="{8B4F5FB8-5692-9D4B-8350-5457EF8871BB}"/>
              </a:ext>
            </a:extLst>
          </p:cNvPr>
          <p:cNvSpPr txBox="1">
            <a:spLocks/>
          </p:cNvSpPr>
          <p:nvPr/>
        </p:nvSpPr>
        <p:spPr>
          <a:xfrm>
            <a:off x="3926723" y="1849087"/>
            <a:ext cx="4940551" cy="968145"/>
          </a:xfrm>
          <a:prstGeom prst="rect">
            <a:avLst/>
          </a:prstGeom>
        </p:spPr>
        <p:txBody>
          <a:bodyPr anchor="b"/>
          <a:lstStyle>
            <a:lvl1pPr algn="l" rtl="0" eaLnBrk="0" fontAlgn="base" hangingPunct="0">
              <a:spcBef>
                <a:spcPct val="0"/>
              </a:spcBef>
              <a:spcAft>
                <a:spcPct val="0"/>
              </a:spcAft>
              <a:defRPr kumimoji="1" sz="16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2pPr>
            <a:lvl3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3pPr>
            <a:lvl4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4pPr>
            <a:lvl5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5pPr>
            <a:lvl6pPr marL="457189" algn="l" rtl="0" fontAlgn="base">
              <a:spcBef>
                <a:spcPct val="0"/>
              </a:spcBef>
              <a:spcAft>
                <a:spcPct val="0"/>
              </a:spcAft>
              <a:defRPr kumimoji="1" sz="2400">
                <a:solidFill>
                  <a:schemeClr val="tx1"/>
                </a:solidFill>
                <a:latin typeface="Times New Roman" pitchFamily="18" charset="0"/>
                <a:ea typeface="ＭＳ Ｐゴシック" pitchFamily="50" charset="-128"/>
              </a:defRPr>
            </a:lvl6pPr>
            <a:lvl7pPr marL="914377" algn="l" rtl="0" fontAlgn="base">
              <a:spcBef>
                <a:spcPct val="0"/>
              </a:spcBef>
              <a:spcAft>
                <a:spcPct val="0"/>
              </a:spcAft>
              <a:defRPr kumimoji="1" sz="2400">
                <a:solidFill>
                  <a:schemeClr val="tx1"/>
                </a:solidFill>
                <a:latin typeface="Times New Roman" pitchFamily="18" charset="0"/>
                <a:ea typeface="ＭＳ Ｐゴシック" pitchFamily="50" charset="-128"/>
              </a:defRPr>
            </a:lvl7pPr>
            <a:lvl8pPr marL="1371566" algn="l" rtl="0" fontAlgn="base">
              <a:spcBef>
                <a:spcPct val="0"/>
              </a:spcBef>
              <a:spcAft>
                <a:spcPct val="0"/>
              </a:spcAft>
              <a:defRPr kumimoji="1" sz="2400">
                <a:solidFill>
                  <a:schemeClr val="tx1"/>
                </a:solidFill>
                <a:latin typeface="Times New Roman" pitchFamily="18" charset="0"/>
                <a:ea typeface="ＭＳ Ｐゴシック" pitchFamily="50" charset="-128"/>
              </a:defRPr>
            </a:lvl8pPr>
            <a:lvl9pPr marL="1828754" algn="l" rtl="0" fontAlgn="base">
              <a:spcBef>
                <a:spcPct val="0"/>
              </a:spcBef>
              <a:spcAft>
                <a:spcPct val="0"/>
              </a:spcAft>
              <a:defRPr kumimoji="1" sz="2400">
                <a:solidFill>
                  <a:schemeClr val="tx1"/>
                </a:solidFill>
                <a:latin typeface="Times New Roman" pitchFamily="18" charset="0"/>
                <a:ea typeface="ＭＳ Ｐゴシック" pitchFamily="50" charset="-128"/>
              </a:defRPr>
            </a:lvl9pPr>
          </a:lstStyle>
          <a:p>
            <a:r>
              <a:rPr lang="ja-JP" altLang="en-US" sz="2000" kern="0">
                <a:solidFill>
                  <a:srgbClr val="001E60"/>
                </a:solidFill>
                <a:latin typeface="Yu Gothic" panose="020B0400000000000000" pitchFamily="34" charset="-128"/>
                <a:ea typeface="Yu Gothic" panose="020B0400000000000000" pitchFamily="34" charset="-128"/>
              </a:rPr>
              <a:t>電子取引要件と改正のポイント</a:t>
            </a:r>
          </a:p>
        </p:txBody>
      </p:sp>
      <p:cxnSp>
        <p:nvCxnSpPr>
          <p:cNvPr id="25" name="Google Shape;240;p37">
            <a:extLst>
              <a:ext uri="{FF2B5EF4-FFF2-40B4-BE49-F238E27FC236}">
                <a16:creationId xmlns:a16="http://schemas.microsoft.com/office/drawing/2014/main" id="{41930C9B-FC78-4146-BEFF-78403D16F208}"/>
              </a:ext>
            </a:extLst>
          </p:cNvPr>
          <p:cNvCxnSpPr>
            <a:cxnSpLocks/>
          </p:cNvCxnSpPr>
          <p:nvPr/>
        </p:nvCxnSpPr>
        <p:spPr>
          <a:xfrm>
            <a:off x="4030753" y="4090471"/>
            <a:ext cx="826331" cy="0"/>
          </a:xfrm>
          <a:prstGeom prst="straightConnector1">
            <a:avLst/>
          </a:prstGeom>
          <a:noFill/>
          <a:ln w="12700" cap="flat" cmpd="sng">
            <a:solidFill>
              <a:srgbClr val="001E60"/>
            </a:solidFill>
            <a:prstDash val="solid"/>
            <a:round/>
            <a:headEnd type="none" w="med" len="med"/>
            <a:tailEnd type="none" w="med" len="med"/>
          </a:ln>
        </p:spPr>
      </p:cxnSp>
      <p:sp>
        <p:nvSpPr>
          <p:cNvPr id="26" name="タイトル 1">
            <a:extLst>
              <a:ext uri="{FF2B5EF4-FFF2-40B4-BE49-F238E27FC236}">
                <a16:creationId xmlns:a16="http://schemas.microsoft.com/office/drawing/2014/main" id="{7AFFB868-EDC2-9D4D-BFC7-EB5CFF7D15FA}"/>
              </a:ext>
            </a:extLst>
          </p:cNvPr>
          <p:cNvSpPr txBox="1">
            <a:spLocks/>
          </p:cNvSpPr>
          <p:nvPr/>
        </p:nvSpPr>
        <p:spPr>
          <a:xfrm>
            <a:off x="3926723" y="3124083"/>
            <a:ext cx="4940551" cy="968145"/>
          </a:xfrm>
          <a:prstGeom prst="rect">
            <a:avLst/>
          </a:prstGeom>
        </p:spPr>
        <p:txBody>
          <a:bodyPr anchor="b"/>
          <a:lstStyle>
            <a:lvl1pPr algn="l" rtl="0" eaLnBrk="0" fontAlgn="base" hangingPunct="0">
              <a:spcBef>
                <a:spcPct val="0"/>
              </a:spcBef>
              <a:spcAft>
                <a:spcPct val="0"/>
              </a:spcAft>
              <a:defRPr kumimoji="1" sz="16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2pPr>
            <a:lvl3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3pPr>
            <a:lvl4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4pPr>
            <a:lvl5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5pPr>
            <a:lvl6pPr marL="457189" algn="l" rtl="0" fontAlgn="base">
              <a:spcBef>
                <a:spcPct val="0"/>
              </a:spcBef>
              <a:spcAft>
                <a:spcPct val="0"/>
              </a:spcAft>
              <a:defRPr kumimoji="1" sz="2400">
                <a:solidFill>
                  <a:schemeClr val="tx1"/>
                </a:solidFill>
                <a:latin typeface="Times New Roman" pitchFamily="18" charset="0"/>
                <a:ea typeface="ＭＳ Ｐゴシック" pitchFamily="50" charset="-128"/>
              </a:defRPr>
            </a:lvl6pPr>
            <a:lvl7pPr marL="914377" algn="l" rtl="0" fontAlgn="base">
              <a:spcBef>
                <a:spcPct val="0"/>
              </a:spcBef>
              <a:spcAft>
                <a:spcPct val="0"/>
              </a:spcAft>
              <a:defRPr kumimoji="1" sz="2400">
                <a:solidFill>
                  <a:schemeClr val="tx1"/>
                </a:solidFill>
                <a:latin typeface="Times New Roman" pitchFamily="18" charset="0"/>
                <a:ea typeface="ＭＳ Ｐゴシック" pitchFamily="50" charset="-128"/>
              </a:defRPr>
            </a:lvl7pPr>
            <a:lvl8pPr marL="1371566" algn="l" rtl="0" fontAlgn="base">
              <a:spcBef>
                <a:spcPct val="0"/>
              </a:spcBef>
              <a:spcAft>
                <a:spcPct val="0"/>
              </a:spcAft>
              <a:defRPr kumimoji="1" sz="2400">
                <a:solidFill>
                  <a:schemeClr val="tx1"/>
                </a:solidFill>
                <a:latin typeface="Times New Roman" pitchFamily="18" charset="0"/>
                <a:ea typeface="ＭＳ Ｐゴシック" pitchFamily="50" charset="-128"/>
              </a:defRPr>
            </a:lvl8pPr>
            <a:lvl9pPr marL="1828754" algn="l" rtl="0" fontAlgn="base">
              <a:spcBef>
                <a:spcPct val="0"/>
              </a:spcBef>
              <a:spcAft>
                <a:spcPct val="0"/>
              </a:spcAft>
              <a:defRPr kumimoji="1" sz="2400">
                <a:solidFill>
                  <a:schemeClr val="tx1"/>
                </a:solidFill>
                <a:latin typeface="Times New Roman" pitchFamily="18" charset="0"/>
                <a:ea typeface="ＭＳ Ｐゴシック" pitchFamily="50" charset="-128"/>
              </a:defRPr>
            </a:lvl9pPr>
          </a:lstStyle>
          <a:p>
            <a:r>
              <a:rPr lang="ja-JP" altLang="en-US" sz="2000" kern="0">
                <a:solidFill>
                  <a:srgbClr val="001E60"/>
                </a:solidFill>
                <a:latin typeface="Yu Gothic" panose="020B0400000000000000" pitchFamily="34" charset="-128"/>
                <a:ea typeface="Yu Gothic" panose="020B0400000000000000" pitchFamily="34" charset="-128"/>
              </a:rPr>
              <a:t>電子帳簿保存法と内部統制</a:t>
            </a:r>
          </a:p>
        </p:txBody>
      </p:sp>
      <p:sp>
        <p:nvSpPr>
          <p:cNvPr id="27" name="テキスト プレースホルダー 2">
            <a:extLst>
              <a:ext uri="{FF2B5EF4-FFF2-40B4-BE49-F238E27FC236}">
                <a16:creationId xmlns:a16="http://schemas.microsoft.com/office/drawing/2014/main" id="{E0630600-79C5-3240-B53A-C8114BD5E1B0}"/>
              </a:ext>
            </a:extLst>
          </p:cNvPr>
          <p:cNvSpPr txBox="1">
            <a:spLocks/>
          </p:cNvSpPr>
          <p:nvPr/>
        </p:nvSpPr>
        <p:spPr>
          <a:xfrm>
            <a:off x="3197742" y="3279830"/>
            <a:ext cx="1169433" cy="968154"/>
          </a:xfrm>
          <a:prstGeom prst="rect">
            <a:avLst/>
          </a:prstGeom>
        </p:spPr>
        <p:txBody>
          <a:bodyPr anchor="b">
            <a:normAutofit/>
          </a:bodyPr>
          <a:lstStyle>
            <a:lvl1pPr marL="0" indent="0" algn="l" rtl="0" eaLnBrk="0" fontAlgn="base" hangingPunct="0">
              <a:spcBef>
                <a:spcPct val="20000"/>
              </a:spcBef>
              <a:spcAft>
                <a:spcPct val="0"/>
              </a:spcAft>
              <a:buClr>
                <a:schemeClr val="bg1"/>
              </a:buClr>
              <a:buFont typeface="Arial" pitchFamily="34" charset="0"/>
              <a:buChar char="•"/>
              <a:defRPr kumimoji="1" sz="7200" b="0" i="0">
                <a:solidFill>
                  <a:srgbClr val="001E60">
                    <a:alpha val="59917"/>
                  </a:srgbClr>
                </a:solidFill>
                <a:latin typeface="Helvetica Neue UltraLight" panose="02000206000000020004" pitchFamily="2" charset="0"/>
                <a:ea typeface="メイリオ" panose="020B0604030504040204" pitchFamily="50" charset="-128"/>
                <a:cs typeface="メイリオ" panose="020B0604030504040204" pitchFamily="50" charset="-128"/>
              </a:defRPr>
            </a:lvl1pPr>
            <a:lvl2pPr marL="265107" indent="-179384" algn="l" rtl="0" eaLnBrk="0" fontAlgn="base" hangingPunct="0">
              <a:spcBef>
                <a:spcPct val="20000"/>
              </a:spcBef>
              <a:spcAft>
                <a:spcPct val="0"/>
              </a:spcAft>
              <a:buClr>
                <a:srgbClr val="B60005"/>
              </a:buClr>
              <a:buFont typeface="Arial" pitchFamily="34" charset="0"/>
              <a:buChar char="•"/>
              <a:defRPr kumimoji="1" sz="14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2pPr>
            <a:lvl3pPr marL="442902" indent="-179384" algn="l" rtl="0" eaLnBrk="0" fontAlgn="base" hangingPunct="0">
              <a:spcBef>
                <a:spcPct val="20000"/>
              </a:spcBef>
              <a:spcAft>
                <a:spcPct val="0"/>
              </a:spcAft>
              <a:buClr>
                <a:srgbClr val="B60005"/>
              </a:buClr>
              <a:buFont typeface="Arial" pitchFamily="34" charset="0"/>
              <a:buChar char="̵"/>
              <a:defRPr kumimoji="1" sz="14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3pPr>
            <a:lvl4pPr marL="623872" indent="-179384" algn="l" rtl="0" eaLnBrk="0" fontAlgn="base" hangingPunct="0">
              <a:spcBef>
                <a:spcPct val="20000"/>
              </a:spcBef>
              <a:spcAft>
                <a:spcPct val="0"/>
              </a:spcAft>
              <a:buClr>
                <a:srgbClr val="B60005"/>
              </a:buClr>
              <a:buFont typeface="Wingdings" pitchFamily="2" charset="2"/>
              <a:buChar char="Ø"/>
              <a:defRPr kumimoji="1" sz="14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4pPr>
            <a:lvl5pPr marL="812780" indent="-179384" algn="l" defTabSz="714357" rtl="0" eaLnBrk="0" fontAlgn="base" hangingPunct="0">
              <a:spcBef>
                <a:spcPct val="20000"/>
              </a:spcBef>
              <a:spcAft>
                <a:spcPct val="0"/>
              </a:spcAft>
              <a:buClr>
                <a:srgbClr val="B60005"/>
              </a:buClr>
              <a:buFont typeface="Wingdings" pitchFamily="2" charset="2"/>
              <a:buChar char="p"/>
              <a:defRPr kumimoji="1" sz="14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537" indent="-228594"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6pPr>
            <a:lvl7pPr marL="2971726" indent="-228594"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7pPr>
            <a:lvl8pPr marL="3428914" indent="-228594"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8pPr>
            <a:lvl9pPr marL="3886103" indent="-228594"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9pPr>
          </a:lstStyle>
          <a:p>
            <a:pPr>
              <a:buFont typeface="Arial" pitchFamily="34" charset="0"/>
              <a:buNone/>
            </a:pPr>
            <a:r>
              <a:rPr lang="en-US" altLang="ja-JP" sz="4000" kern="0" dirty="0"/>
              <a:t>05</a:t>
            </a:r>
            <a:endParaRPr lang="ja-JP" altLang="en-US" sz="4000" kern="0"/>
          </a:p>
        </p:txBody>
      </p:sp>
      <p:sp>
        <p:nvSpPr>
          <p:cNvPr id="33" name="タイトル 1">
            <a:extLst>
              <a:ext uri="{FF2B5EF4-FFF2-40B4-BE49-F238E27FC236}">
                <a16:creationId xmlns:a16="http://schemas.microsoft.com/office/drawing/2014/main" id="{992CB07B-823F-F04F-89D2-C888C5401048}"/>
              </a:ext>
            </a:extLst>
          </p:cNvPr>
          <p:cNvSpPr txBox="1">
            <a:spLocks/>
          </p:cNvSpPr>
          <p:nvPr/>
        </p:nvSpPr>
        <p:spPr>
          <a:xfrm>
            <a:off x="3926723" y="3749737"/>
            <a:ext cx="4940551" cy="968145"/>
          </a:xfrm>
          <a:prstGeom prst="rect">
            <a:avLst/>
          </a:prstGeom>
        </p:spPr>
        <p:txBody>
          <a:bodyPr anchor="b"/>
          <a:lstStyle>
            <a:lvl1pPr algn="l" rtl="0" eaLnBrk="0" fontAlgn="base" hangingPunct="0">
              <a:spcBef>
                <a:spcPct val="0"/>
              </a:spcBef>
              <a:spcAft>
                <a:spcPct val="0"/>
              </a:spcAft>
              <a:defRPr kumimoji="1" sz="16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2pPr>
            <a:lvl3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3pPr>
            <a:lvl4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4pPr>
            <a:lvl5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5pPr>
            <a:lvl6pPr marL="457189" algn="l" rtl="0" fontAlgn="base">
              <a:spcBef>
                <a:spcPct val="0"/>
              </a:spcBef>
              <a:spcAft>
                <a:spcPct val="0"/>
              </a:spcAft>
              <a:defRPr kumimoji="1" sz="2400">
                <a:solidFill>
                  <a:schemeClr val="tx1"/>
                </a:solidFill>
                <a:latin typeface="Times New Roman" pitchFamily="18" charset="0"/>
                <a:ea typeface="ＭＳ Ｐゴシック" pitchFamily="50" charset="-128"/>
              </a:defRPr>
            </a:lvl6pPr>
            <a:lvl7pPr marL="914377" algn="l" rtl="0" fontAlgn="base">
              <a:spcBef>
                <a:spcPct val="0"/>
              </a:spcBef>
              <a:spcAft>
                <a:spcPct val="0"/>
              </a:spcAft>
              <a:defRPr kumimoji="1" sz="2400">
                <a:solidFill>
                  <a:schemeClr val="tx1"/>
                </a:solidFill>
                <a:latin typeface="Times New Roman" pitchFamily="18" charset="0"/>
                <a:ea typeface="ＭＳ Ｐゴシック" pitchFamily="50" charset="-128"/>
              </a:defRPr>
            </a:lvl7pPr>
            <a:lvl8pPr marL="1371566" algn="l" rtl="0" fontAlgn="base">
              <a:spcBef>
                <a:spcPct val="0"/>
              </a:spcBef>
              <a:spcAft>
                <a:spcPct val="0"/>
              </a:spcAft>
              <a:defRPr kumimoji="1" sz="2400">
                <a:solidFill>
                  <a:schemeClr val="tx1"/>
                </a:solidFill>
                <a:latin typeface="Times New Roman" pitchFamily="18" charset="0"/>
                <a:ea typeface="ＭＳ Ｐゴシック" pitchFamily="50" charset="-128"/>
              </a:defRPr>
            </a:lvl8pPr>
            <a:lvl9pPr marL="1828754" algn="l" rtl="0" fontAlgn="base">
              <a:spcBef>
                <a:spcPct val="0"/>
              </a:spcBef>
              <a:spcAft>
                <a:spcPct val="0"/>
              </a:spcAft>
              <a:defRPr kumimoji="1" sz="2400">
                <a:solidFill>
                  <a:schemeClr val="tx1"/>
                </a:solidFill>
                <a:latin typeface="Times New Roman" pitchFamily="18" charset="0"/>
                <a:ea typeface="ＭＳ Ｐゴシック" pitchFamily="50" charset="-128"/>
              </a:defRPr>
            </a:lvl9pPr>
          </a:lstStyle>
          <a:p>
            <a:r>
              <a:rPr lang="ja-JP" altLang="en-US" sz="2000" kern="0">
                <a:solidFill>
                  <a:srgbClr val="001E60"/>
                </a:solidFill>
                <a:latin typeface="Yu Gothic" panose="020B0400000000000000" pitchFamily="34" charset="-128"/>
                <a:ea typeface="Yu Gothic" panose="020B0400000000000000" pitchFamily="34" charset="-128"/>
              </a:rPr>
              <a:t>スキャナ保存業務プロセス事例</a:t>
            </a:r>
          </a:p>
        </p:txBody>
      </p:sp>
      <p:sp>
        <p:nvSpPr>
          <p:cNvPr id="34" name="テキスト プレースホルダー 2">
            <a:extLst>
              <a:ext uri="{FF2B5EF4-FFF2-40B4-BE49-F238E27FC236}">
                <a16:creationId xmlns:a16="http://schemas.microsoft.com/office/drawing/2014/main" id="{ADD9AB80-4756-E74D-822C-388BB0DF2BFA}"/>
              </a:ext>
            </a:extLst>
          </p:cNvPr>
          <p:cNvSpPr txBox="1">
            <a:spLocks/>
          </p:cNvSpPr>
          <p:nvPr/>
        </p:nvSpPr>
        <p:spPr>
          <a:xfrm>
            <a:off x="3197742" y="3905484"/>
            <a:ext cx="1169433" cy="968154"/>
          </a:xfrm>
          <a:prstGeom prst="rect">
            <a:avLst/>
          </a:prstGeom>
        </p:spPr>
        <p:txBody>
          <a:bodyPr anchor="b">
            <a:normAutofit/>
          </a:bodyPr>
          <a:lstStyle>
            <a:lvl1pPr marL="0" indent="0" algn="l" rtl="0" eaLnBrk="0" fontAlgn="base" hangingPunct="0">
              <a:spcBef>
                <a:spcPct val="20000"/>
              </a:spcBef>
              <a:spcAft>
                <a:spcPct val="0"/>
              </a:spcAft>
              <a:buClr>
                <a:schemeClr val="bg1"/>
              </a:buClr>
              <a:buFont typeface="Arial" pitchFamily="34" charset="0"/>
              <a:buChar char="•"/>
              <a:defRPr kumimoji="1" sz="7200" b="0" i="0">
                <a:solidFill>
                  <a:srgbClr val="001E60">
                    <a:alpha val="59917"/>
                  </a:srgbClr>
                </a:solidFill>
                <a:latin typeface="Helvetica Neue UltraLight" panose="02000206000000020004" pitchFamily="2" charset="0"/>
                <a:ea typeface="メイリオ" panose="020B0604030504040204" pitchFamily="50" charset="-128"/>
                <a:cs typeface="メイリオ" panose="020B0604030504040204" pitchFamily="50" charset="-128"/>
              </a:defRPr>
            </a:lvl1pPr>
            <a:lvl2pPr marL="265107" indent="-179384" algn="l" rtl="0" eaLnBrk="0" fontAlgn="base" hangingPunct="0">
              <a:spcBef>
                <a:spcPct val="20000"/>
              </a:spcBef>
              <a:spcAft>
                <a:spcPct val="0"/>
              </a:spcAft>
              <a:buClr>
                <a:srgbClr val="B60005"/>
              </a:buClr>
              <a:buFont typeface="Arial" pitchFamily="34" charset="0"/>
              <a:buChar char="•"/>
              <a:defRPr kumimoji="1" sz="14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2pPr>
            <a:lvl3pPr marL="442902" indent="-179384" algn="l" rtl="0" eaLnBrk="0" fontAlgn="base" hangingPunct="0">
              <a:spcBef>
                <a:spcPct val="20000"/>
              </a:spcBef>
              <a:spcAft>
                <a:spcPct val="0"/>
              </a:spcAft>
              <a:buClr>
                <a:srgbClr val="B60005"/>
              </a:buClr>
              <a:buFont typeface="Arial" pitchFamily="34" charset="0"/>
              <a:buChar char="̵"/>
              <a:defRPr kumimoji="1" sz="14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3pPr>
            <a:lvl4pPr marL="623872" indent="-179384" algn="l" rtl="0" eaLnBrk="0" fontAlgn="base" hangingPunct="0">
              <a:spcBef>
                <a:spcPct val="20000"/>
              </a:spcBef>
              <a:spcAft>
                <a:spcPct val="0"/>
              </a:spcAft>
              <a:buClr>
                <a:srgbClr val="B60005"/>
              </a:buClr>
              <a:buFont typeface="Wingdings" pitchFamily="2" charset="2"/>
              <a:buChar char="Ø"/>
              <a:defRPr kumimoji="1" sz="14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4pPr>
            <a:lvl5pPr marL="812780" indent="-179384" algn="l" defTabSz="714357" rtl="0" eaLnBrk="0" fontAlgn="base" hangingPunct="0">
              <a:spcBef>
                <a:spcPct val="20000"/>
              </a:spcBef>
              <a:spcAft>
                <a:spcPct val="0"/>
              </a:spcAft>
              <a:buClr>
                <a:srgbClr val="B60005"/>
              </a:buClr>
              <a:buFont typeface="Wingdings" pitchFamily="2" charset="2"/>
              <a:buChar char="p"/>
              <a:defRPr kumimoji="1" sz="14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537" indent="-228594"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6pPr>
            <a:lvl7pPr marL="2971726" indent="-228594"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7pPr>
            <a:lvl8pPr marL="3428914" indent="-228594"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8pPr>
            <a:lvl9pPr marL="3886103" indent="-228594"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9pPr>
          </a:lstStyle>
          <a:p>
            <a:pPr>
              <a:buFont typeface="Arial" pitchFamily="34" charset="0"/>
              <a:buNone/>
            </a:pPr>
            <a:r>
              <a:rPr lang="en-US" altLang="ja-JP" sz="4000" kern="0" dirty="0"/>
              <a:t>06</a:t>
            </a:r>
            <a:endParaRPr lang="ja-JP" altLang="en-US" sz="4000" kern="0"/>
          </a:p>
        </p:txBody>
      </p:sp>
      <p:cxnSp>
        <p:nvCxnSpPr>
          <p:cNvPr id="28" name="Google Shape;240;p37">
            <a:extLst>
              <a:ext uri="{FF2B5EF4-FFF2-40B4-BE49-F238E27FC236}">
                <a16:creationId xmlns:a16="http://schemas.microsoft.com/office/drawing/2014/main" id="{7EB105AC-2FE7-E220-FA6A-E57D4077D0FF}"/>
              </a:ext>
            </a:extLst>
          </p:cNvPr>
          <p:cNvCxnSpPr>
            <a:cxnSpLocks/>
          </p:cNvCxnSpPr>
          <p:nvPr/>
        </p:nvCxnSpPr>
        <p:spPr>
          <a:xfrm>
            <a:off x="4030753" y="6060015"/>
            <a:ext cx="826331" cy="0"/>
          </a:xfrm>
          <a:prstGeom prst="straightConnector1">
            <a:avLst/>
          </a:prstGeom>
          <a:noFill/>
          <a:ln w="12700" cap="flat" cmpd="sng">
            <a:solidFill>
              <a:srgbClr val="001E60"/>
            </a:solidFill>
            <a:prstDash val="solid"/>
            <a:round/>
            <a:headEnd type="none" w="med" len="med"/>
            <a:tailEnd type="none" w="med" len="med"/>
          </a:ln>
        </p:spPr>
      </p:cxnSp>
      <p:sp>
        <p:nvSpPr>
          <p:cNvPr id="29" name="タイトル 1">
            <a:extLst>
              <a:ext uri="{FF2B5EF4-FFF2-40B4-BE49-F238E27FC236}">
                <a16:creationId xmlns:a16="http://schemas.microsoft.com/office/drawing/2014/main" id="{4E6C4AE1-D01B-4A91-5CC5-F14363D2F51D}"/>
              </a:ext>
            </a:extLst>
          </p:cNvPr>
          <p:cNvSpPr txBox="1">
            <a:spLocks/>
          </p:cNvSpPr>
          <p:nvPr/>
        </p:nvSpPr>
        <p:spPr>
          <a:xfrm>
            <a:off x="3926723" y="5093627"/>
            <a:ext cx="4940551" cy="968145"/>
          </a:xfrm>
          <a:prstGeom prst="rect">
            <a:avLst/>
          </a:prstGeom>
        </p:spPr>
        <p:txBody>
          <a:bodyPr anchor="b"/>
          <a:lstStyle>
            <a:lvl1pPr algn="l" rtl="0" eaLnBrk="0" fontAlgn="base" hangingPunct="0">
              <a:spcBef>
                <a:spcPct val="0"/>
              </a:spcBef>
              <a:spcAft>
                <a:spcPct val="0"/>
              </a:spcAft>
              <a:defRPr kumimoji="1" sz="16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2pPr>
            <a:lvl3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3pPr>
            <a:lvl4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4pPr>
            <a:lvl5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5pPr>
            <a:lvl6pPr marL="457189" algn="l" rtl="0" fontAlgn="base">
              <a:spcBef>
                <a:spcPct val="0"/>
              </a:spcBef>
              <a:spcAft>
                <a:spcPct val="0"/>
              </a:spcAft>
              <a:defRPr kumimoji="1" sz="2400">
                <a:solidFill>
                  <a:schemeClr val="tx1"/>
                </a:solidFill>
                <a:latin typeface="Times New Roman" pitchFamily="18" charset="0"/>
                <a:ea typeface="ＭＳ Ｐゴシック" pitchFamily="50" charset="-128"/>
              </a:defRPr>
            </a:lvl6pPr>
            <a:lvl7pPr marL="914377" algn="l" rtl="0" fontAlgn="base">
              <a:spcBef>
                <a:spcPct val="0"/>
              </a:spcBef>
              <a:spcAft>
                <a:spcPct val="0"/>
              </a:spcAft>
              <a:defRPr kumimoji="1" sz="2400">
                <a:solidFill>
                  <a:schemeClr val="tx1"/>
                </a:solidFill>
                <a:latin typeface="Times New Roman" pitchFamily="18" charset="0"/>
                <a:ea typeface="ＭＳ Ｐゴシック" pitchFamily="50" charset="-128"/>
              </a:defRPr>
            </a:lvl7pPr>
            <a:lvl8pPr marL="1371566" algn="l" rtl="0" fontAlgn="base">
              <a:spcBef>
                <a:spcPct val="0"/>
              </a:spcBef>
              <a:spcAft>
                <a:spcPct val="0"/>
              </a:spcAft>
              <a:defRPr kumimoji="1" sz="2400">
                <a:solidFill>
                  <a:schemeClr val="tx1"/>
                </a:solidFill>
                <a:latin typeface="Times New Roman" pitchFamily="18" charset="0"/>
                <a:ea typeface="ＭＳ Ｐゴシック" pitchFamily="50" charset="-128"/>
              </a:defRPr>
            </a:lvl8pPr>
            <a:lvl9pPr marL="1828754" algn="l" rtl="0" fontAlgn="base">
              <a:spcBef>
                <a:spcPct val="0"/>
              </a:spcBef>
              <a:spcAft>
                <a:spcPct val="0"/>
              </a:spcAft>
              <a:defRPr kumimoji="1" sz="2400">
                <a:solidFill>
                  <a:schemeClr val="tx1"/>
                </a:solidFill>
                <a:latin typeface="Times New Roman" pitchFamily="18" charset="0"/>
                <a:ea typeface="ＭＳ Ｐゴシック" pitchFamily="50" charset="-128"/>
              </a:defRPr>
            </a:lvl9pPr>
          </a:lstStyle>
          <a:p>
            <a:r>
              <a:rPr lang="ja-JP" altLang="en-US" sz="2000" kern="0">
                <a:solidFill>
                  <a:srgbClr val="001E60"/>
                </a:solidFill>
                <a:latin typeface="Yu Gothic" panose="020B0400000000000000" pitchFamily="34" charset="-128"/>
                <a:ea typeface="Yu Gothic" panose="020B0400000000000000" pitchFamily="34" charset="-128"/>
              </a:rPr>
              <a:t>電帳法対応の現実的な進め方について</a:t>
            </a:r>
          </a:p>
        </p:txBody>
      </p:sp>
      <p:sp>
        <p:nvSpPr>
          <p:cNvPr id="30" name="テキスト プレースホルダー 2">
            <a:extLst>
              <a:ext uri="{FF2B5EF4-FFF2-40B4-BE49-F238E27FC236}">
                <a16:creationId xmlns:a16="http://schemas.microsoft.com/office/drawing/2014/main" id="{FDA95123-08EC-1931-29F4-86A18BA197D7}"/>
              </a:ext>
            </a:extLst>
          </p:cNvPr>
          <p:cNvSpPr txBox="1">
            <a:spLocks/>
          </p:cNvSpPr>
          <p:nvPr/>
        </p:nvSpPr>
        <p:spPr>
          <a:xfrm>
            <a:off x="3197742" y="5249374"/>
            <a:ext cx="1169433" cy="968154"/>
          </a:xfrm>
          <a:prstGeom prst="rect">
            <a:avLst/>
          </a:prstGeom>
        </p:spPr>
        <p:txBody>
          <a:bodyPr anchor="b">
            <a:normAutofit/>
          </a:bodyPr>
          <a:lstStyle>
            <a:lvl1pPr marL="0" indent="0" algn="l" rtl="0" eaLnBrk="0" fontAlgn="base" hangingPunct="0">
              <a:spcBef>
                <a:spcPct val="20000"/>
              </a:spcBef>
              <a:spcAft>
                <a:spcPct val="0"/>
              </a:spcAft>
              <a:buClr>
                <a:schemeClr val="bg1"/>
              </a:buClr>
              <a:buFont typeface="Arial" pitchFamily="34" charset="0"/>
              <a:buChar char="•"/>
              <a:defRPr kumimoji="1" sz="7200" b="0" i="0">
                <a:solidFill>
                  <a:srgbClr val="001E60">
                    <a:alpha val="59917"/>
                  </a:srgbClr>
                </a:solidFill>
                <a:latin typeface="Helvetica Neue UltraLight" panose="02000206000000020004" pitchFamily="2" charset="0"/>
                <a:ea typeface="メイリオ" panose="020B0604030504040204" pitchFamily="50" charset="-128"/>
                <a:cs typeface="メイリオ" panose="020B0604030504040204" pitchFamily="50" charset="-128"/>
              </a:defRPr>
            </a:lvl1pPr>
            <a:lvl2pPr marL="265107" indent="-179384" algn="l" rtl="0" eaLnBrk="0" fontAlgn="base" hangingPunct="0">
              <a:spcBef>
                <a:spcPct val="20000"/>
              </a:spcBef>
              <a:spcAft>
                <a:spcPct val="0"/>
              </a:spcAft>
              <a:buClr>
                <a:srgbClr val="B60005"/>
              </a:buClr>
              <a:buFont typeface="Arial" pitchFamily="34" charset="0"/>
              <a:buChar char="•"/>
              <a:defRPr kumimoji="1" sz="14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2pPr>
            <a:lvl3pPr marL="442902" indent="-179384" algn="l" rtl="0" eaLnBrk="0" fontAlgn="base" hangingPunct="0">
              <a:spcBef>
                <a:spcPct val="20000"/>
              </a:spcBef>
              <a:spcAft>
                <a:spcPct val="0"/>
              </a:spcAft>
              <a:buClr>
                <a:srgbClr val="B60005"/>
              </a:buClr>
              <a:buFont typeface="Arial" pitchFamily="34" charset="0"/>
              <a:buChar char="̵"/>
              <a:defRPr kumimoji="1" sz="14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3pPr>
            <a:lvl4pPr marL="623872" indent="-179384" algn="l" rtl="0" eaLnBrk="0" fontAlgn="base" hangingPunct="0">
              <a:spcBef>
                <a:spcPct val="20000"/>
              </a:spcBef>
              <a:spcAft>
                <a:spcPct val="0"/>
              </a:spcAft>
              <a:buClr>
                <a:srgbClr val="B60005"/>
              </a:buClr>
              <a:buFont typeface="Wingdings" pitchFamily="2" charset="2"/>
              <a:buChar char="Ø"/>
              <a:defRPr kumimoji="1" sz="14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4pPr>
            <a:lvl5pPr marL="812780" indent="-179384" algn="l" defTabSz="714357" rtl="0" eaLnBrk="0" fontAlgn="base" hangingPunct="0">
              <a:spcBef>
                <a:spcPct val="20000"/>
              </a:spcBef>
              <a:spcAft>
                <a:spcPct val="0"/>
              </a:spcAft>
              <a:buClr>
                <a:srgbClr val="B60005"/>
              </a:buClr>
              <a:buFont typeface="Wingdings" pitchFamily="2" charset="2"/>
              <a:buChar char="p"/>
              <a:defRPr kumimoji="1" sz="14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537" indent="-228594"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6pPr>
            <a:lvl7pPr marL="2971726" indent="-228594"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7pPr>
            <a:lvl8pPr marL="3428914" indent="-228594"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8pPr>
            <a:lvl9pPr marL="3886103" indent="-228594"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9pPr>
          </a:lstStyle>
          <a:p>
            <a:pPr>
              <a:buFont typeface="Arial" pitchFamily="34" charset="0"/>
              <a:buNone/>
            </a:pPr>
            <a:r>
              <a:rPr lang="en-US" altLang="ja-JP" sz="4000" kern="0" dirty="0"/>
              <a:t>08</a:t>
            </a:r>
            <a:endParaRPr lang="ja-JP" altLang="en-US" sz="4000" kern="0"/>
          </a:p>
        </p:txBody>
      </p:sp>
    </p:spTree>
    <p:extLst>
      <p:ext uri="{BB962C8B-B14F-4D97-AF65-F5344CB8AC3E}">
        <p14:creationId xmlns:p14="http://schemas.microsoft.com/office/powerpoint/2010/main" val="3978930205"/>
      </p:ext>
    </p:extLst>
  </p:cSld>
  <p:clrMapOvr>
    <a:masterClrMapping/>
  </p:clrMapOvr>
  <mc:AlternateContent xmlns:mc="http://schemas.openxmlformats.org/markup-compatibility/2006" xmlns:p14="http://schemas.microsoft.com/office/powerpoint/2010/main">
    <mc:Choice Requires="p14">
      <p:transition spd="slow" p14:dur="2000" advTm="35492"/>
    </mc:Choice>
    <mc:Fallback xmlns="">
      <p:transition spd="slow" advTm="35492"/>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コンテンツ プレースホルダー 3">
            <a:extLst>
              <a:ext uri="{FF2B5EF4-FFF2-40B4-BE49-F238E27FC236}">
                <a16:creationId xmlns:a16="http://schemas.microsoft.com/office/drawing/2014/main" id="{9D9A2483-38DF-3B4A-81DA-53265A6802B6}"/>
              </a:ext>
            </a:extLst>
          </p:cNvPr>
          <p:cNvSpPr txBox="1">
            <a:spLocks/>
          </p:cNvSpPr>
          <p:nvPr/>
        </p:nvSpPr>
        <p:spPr bwMode="auto">
          <a:xfrm>
            <a:off x="369346" y="859868"/>
            <a:ext cx="8268032" cy="864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625" tIns="25718" rIns="51435" bIns="25718" numCol="1" anchor="t" anchorCtr="0" compatLnSpc="1">
            <a:prstTxWarp prst="textNoShape">
              <a:avLst/>
            </a:prstTxWarp>
          </a:bodyPr>
          <a:lstStyle>
            <a:lvl1pPr marL="0" indent="0" algn="l" rtl="0" eaLnBrk="0" fontAlgn="base" hangingPunct="0">
              <a:spcBef>
                <a:spcPct val="20000"/>
              </a:spcBef>
              <a:spcAft>
                <a:spcPct val="0"/>
              </a:spcAft>
              <a:buClr>
                <a:schemeClr val="bg1"/>
              </a:buClr>
              <a:buFont typeface="Arial" pitchFamily="34" charset="0"/>
              <a:buChar char="•"/>
              <a:defRPr kumimoji="1" sz="14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marL="265107" indent="-179384" algn="l" rtl="0" eaLnBrk="0" fontAlgn="base" hangingPunct="0">
              <a:spcBef>
                <a:spcPct val="20000"/>
              </a:spcBef>
              <a:spcAft>
                <a:spcPct val="0"/>
              </a:spcAft>
              <a:buClr>
                <a:srgbClr val="B60005"/>
              </a:buClr>
              <a:buFont typeface="Arial" pitchFamily="34" charset="0"/>
              <a:buChar char="•"/>
              <a:defRPr kumimoji="1" sz="14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2pPr>
            <a:lvl3pPr marL="442902" indent="-179384" algn="l" rtl="0" eaLnBrk="0" fontAlgn="base" hangingPunct="0">
              <a:spcBef>
                <a:spcPct val="20000"/>
              </a:spcBef>
              <a:spcAft>
                <a:spcPct val="0"/>
              </a:spcAft>
              <a:buClr>
                <a:srgbClr val="B60005"/>
              </a:buClr>
              <a:buFont typeface="Arial" pitchFamily="34" charset="0"/>
              <a:buChar char="̵"/>
              <a:defRPr kumimoji="1" sz="14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3pPr>
            <a:lvl4pPr marL="623872" indent="-179384" algn="l" rtl="0" eaLnBrk="0" fontAlgn="base" hangingPunct="0">
              <a:spcBef>
                <a:spcPct val="20000"/>
              </a:spcBef>
              <a:spcAft>
                <a:spcPct val="0"/>
              </a:spcAft>
              <a:buClr>
                <a:srgbClr val="B60005"/>
              </a:buClr>
              <a:buFont typeface="Wingdings" pitchFamily="2" charset="2"/>
              <a:buChar char="Ø"/>
              <a:defRPr kumimoji="1" sz="14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4pPr>
            <a:lvl5pPr marL="812780" indent="-179384" algn="l" defTabSz="714357" rtl="0" eaLnBrk="0" fontAlgn="base" hangingPunct="0">
              <a:spcBef>
                <a:spcPct val="20000"/>
              </a:spcBef>
              <a:spcAft>
                <a:spcPct val="0"/>
              </a:spcAft>
              <a:buClr>
                <a:srgbClr val="B60005"/>
              </a:buClr>
              <a:buFont typeface="Wingdings" pitchFamily="2" charset="2"/>
              <a:buChar char="p"/>
              <a:defRPr kumimoji="1" sz="14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537" indent="-228594"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6pPr>
            <a:lvl7pPr marL="2971726" indent="-228594"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7pPr>
            <a:lvl8pPr marL="3428914" indent="-228594"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8pPr>
            <a:lvl9pPr marL="3886103" indent="-228594"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9pPr>
          </a:lstStyle>
          <a:p>
            <a:pPr marL="160735" indent="-160735">
              <a:buClr>
                <a:schemeClr val="tx1">
                  <a:lumMod val="75000"/>
                  <a:lumOff val="25000"/>
                </a:schemeClr>
              </a:buClr>
              <a:buFont typeface="Wingdings" panose="05000000000000000000" pitchFamily="2" charset="2"/>
              <a:buChar char="n"/>
            </a:pPr>
            <a:r>
              <a:rPr lang="ja-JP" altLang="en-US" sz="1600" kern="0">
                <a:latin typeface="Yu Gothic" panose="020B0400000000000000" pitchFamily="34" charset="-128"/>
                <a:ea typeface="Yu Gothic" panose="020B0400000000000000" pitchFamily="34" charset="-128"/>
              </a:rPr>
              <a:t>これまでは電子データをそのまま保存する方法と紙に出力する方法どちらも認められていましたが、</a:t>
            </a:r>
            <a:r>
              <a:rPr lang="ja-JP" altLang="en-US" sz="1600" b="1" kern="0">
                <a:solidFill>
                  <a:srgbClr val="EEBB02"/>
                </a:solidFill>
                <a:latin typeface="Yu Gothic" panose="020B0400000000000000" pitchFamily="34" charset="-128"/>
                <a:ea typeface="Yu Gothic" panose="020B0400000000000000" pitchFamily="34" charset="-128"/>
              </a:rPr>
              <a:t>電子データのオリジナルを原本として保存することが義務化</a:t>
            </a:r>
            <a:r>
              <a:rPr lang="ja-JP" altLang="en-US" sz="1600" kern="0">
                <a:latin typeface="Yu Gothic" panose="020B0400000000000000" pitchFamily="34" charset="-128"/>
                <a:ea typeface="Yu Gothic" panose="020B0400000000000000" pitchFamily="34" charset="-128"/>
              </a:rPr>
              <a:t>されます。</a:t>
            </a:r>
            <a:endParaRPr lang="ja-JP" altLang="en" sz="1600" kern="0">
              <a:latin typeface="Yu Gothic" panose="020B0400000000000000" pitchFamily="34" charset="-128"/>
              <a:ea typeface="Yu Gothic" panose="020B0400000000000000" pitchFamily="34" charset="-128"/>
            </a:endParaRPr>
          </a:p>
          <a:p>
            <a:pPr marL="160735" indent="-160735">
              <a:buClr>
                <a:schemeClr val="tx1">
                  <a:lumMod val="75000"/>
                  <a:lumOff val="25000"/>
                </a:schemeClr>
              </a:buClr>
              <a:buFont typeface="Wingdings" panose="05000000000000000000" pitchFamily="2" charset="2"/>
              <a:buChar char="n"/>
            </a:pPr>
            <a:endParaRPr lang="ja-JP" altLang="en-US" sz="1600" kern="0">
              <a:latin typeface="Yu Gothic" panose="020B0400000000000000" pitchFamily="34" charset="-128"/>
              <a:ea typeface="Yu Gothic" panose="020B0400000000000000" pitchFamily="34" charset="-128"/>
            </a:endParaRPr>
          </a:p>
        </p:txBody>
      </p:sp>
      <p:sp>
        <p:nvSpPr>
          <p:cNvPr id="2" name="タイトル 1">
            <a:extLst>
              <a:ext uri="{FF2B5EF4-FFF2-40B4-BE49-F238E27FC236}">
                <a16:creationId xmlns:a16="http://schemas.microsoft.com/office/drawing/2014/main" id="{2C46D0AB-4963-4AF8-B367-6C9B5712EDD6}"/>
              </a:ext>
            </a:extLst>
          </p:cNvPr>
          <p:cNvSpPr>
            <a:spLocks noGrp="1"/>
          </p:cNvSpPr>
          <p:nvPr>
            <p:ph type="title"/>
          </p:nvPr>
        </p:nvSpPr>
        <p:spPr/>
        <p:txBody>
          <a:bodyPr/>
          <a:lstStyle/>
          <a:p>
            <a:r>
              <a:rPr lang="ja-JP" altLang="en-US" dirty="0"/>
              <a:t>電子取引の取引情報に関する</a:t>
            </a:r>
            <a:r>
              <a:rPr lang="ja-JP" altLang="en-US"/>
              <a:t>保存要件</a:t>
            </a:r>
            <a:r>
              <a:rPr lang="en-US" altLang="ja-JP" dirty="0"/>
              <a:t>①</a:t>
            </a:r>
            <a:endParaRPr lang="ja-JP" altLang="en-US" dirty="0"/>
          </a:p>
        </p:txBody>
      </p:sp>
      <p:pic>
        <p:nvPicPr>
          <p:cNvPr id="18" name="図 17">
            <a:extLst>
              <a:ext uri="{FF2B5EF4-FFF2-40B4-BE49-F238E27FC236}">
                <a16:creationId xmlns:a16="http://schemas.microsoft.com/office/drawing/2014/main" id="{D03E7358-C3CD-4F3E-81E1-9884450E5770}"/>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273344" y="2772259"/>
            <a:ext cx="607500" cy="607500"/>
          </a:xfrm>
          <a:prstGeom prst="rect">
            <a:avLst/>
          </a:prstGeom>
        </p:spPr>
      </p:pic>
      <p:sp>
        <p:nvSpPr>
          <p:cNvPr id="52" name="二等辺三角形 51">
            <a:extLst>
              <a:ext uri="{FF2B5EF4-FFF2-40B4-BE49-F238E27FC236}">
                <a16:creationId xmlns:a16="http://schemas.microsoft.com/office/drawing/2014/main" id="{1FD75DD1-C8EB-4AEE-8A45-3F361B307CA4}"/>
              </a:ext>
            </a:extLst>
          </p:cNvPr>
          <p:cNvSpPr/>
          <p:nvPr/>
        </p:nvSpPr>
        <p:spPr bwMode="auto">
          <a:xfrm rot="5400000">
            <a:off x="3330916" y="2894298"/>
            <a:ext cx="681137" cy="202189"/>
          </a:xfrm>
          <a:prstGeom prst="triangle">
            <a:avLst/>
          </a:prstGeom>
          <a:solidFill>
            <a:schemeClr val="bg1">
              <a:lumMod val="75000"/>
            </a:schemeClr>
          </a:solidFill>
          <a:ln w="9525" cap="flat" cmpd="sng" algn="ctr">
            <a:noFill/>
            <a:prstDash val="solid"/>
            <a:round/>
            <a:headEnd type="none" w="med" len="med"/>
            <a:tailEnd type="none" w="med" len="med"/>
          </a:ln>
          <a:effectLst/>
        </p:spPr>
        <p:txBody>
          <a:bodyPr vert="horz" wrap="none" lIns="51435" tIns="25718" rIns="51435" bIns="25718" numCol="1" rtlCol="0" anchor="ctr" anchorCtr="0" compatLnSpc="1">
            <a:prstTxWarp prst="textNoShape">
              <a:avLst/>
            </a:prstTxWarp>
          </a:bodyPr>
          <a:lstStyle/>
          <a:p>
            <a:pPr algn="ctr" fontAlgn="base">
              <a:spcBef>
                <a:spcPct val="0"/>
              </a:spcBef>
              <a:spcAft>
                <a:spcPct val="0"/>
              </a:spcAft>
            </a:pPr>
            <a:endParaRPr lang="ja-JP" altLang="en-US" sz="788" dirty="0">
              <a:latin typeface="Yu Gothic" panose="020B0400000000000000" pitchFamily="34" charset="-128"/>
              <a:ea typeface="Yu Gothic" panose="020B0400000000000000" pitchFamily="34" charset="-128"/>
            </a:endParaRPr>
          </a:p>
        </p:txBody>
      </p:sp>
      <p:pic>
        <p:nvPicPr>
          <p:cNvPr id="53" name="グラフィックス 52" descr="クラウドからダウンロード">
            <a:extLst>
              <a:ext uri="{FF2B5EF4-FFF2-40B4-BE49-F238E27FC236}">
                <a16:creationId xmlns:a16="http://schemas.microsoft.com/office/drawing/2014/main" id="{CB11582D-1D53-47F5-AAD1-0916E94DFD33}"/>
              </a:ext>
            </a:extLst>
          </p:cNvPr>
          <p:cNvPicPr>
            <a:picLocks noChangeAspect="1"/>
          </p:cNvPicPr>
          <p:nvPr/>
        </p:nvPicPr>
        <p:blipFill>
          <a:blip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4487266" y="2811395"/>
            <a:ext cx="557973" cy="547708"/>
          </a:xfrm>
          <a:prstGeom prst="rect">
            <a:avLst/>
          </a:prstGeom>
        </p:spPr>
      </p:pic>
      <p:sp>
        <p:nvSpPr>
          <p:cNvPr id="71" name="正方形/長方形 70">
            <a:extLst>
              <a:ext uri="{FF2B5EF4-FFF2-40B4-BE49-F238E27FC236}">
                <a16:creationId xmlns:a16="http://schemas.microsoft.com/office/drawing/2014/main" id="{8B35D745-6750-456C-97EE-68025410E730}"/>
              </a:ext>
            </a:extLst>
          </p:cNvPr>
          <p:cNvSpPr/>
          <p:nvPr/>
        </p:nvSpPr>
        <p:spPr bwMode="auto">
          <a:xfrm>
            <a:off x="1994152" y="2416204"/>
            <a:ext cx="1165886" cy="273995"/>
          </a:xfrm>
          <a:prstGeom prst="rect">
            <a:avLst/>
          </a:prstGeom>
          <a:noFill/>
          <a:ln w="9525" cap="flat" cmpd="sng" algn="ctr">
            <a:noFill/>
            <a:prstDash val="solid"/>
            <a:round/>
            <a:headEnd type="none" w="med" len="med"/>
            <a:tailEnd type="none" w="med" len="med"/>
          </a:ln>
          <a:effectLst/>
        </p:spPr>
        <p:txBody>
          <a:bodyPr vert="horz" wrap="none" lIns="51435" tIns="25718" rIns="51435" bIns="25718" numCol="1" rtlCol="0" anchor="ctr" anchorCtr="0" compatLnSpc="1">
            <a:prstTxWarp prst="textNoShape">
              <a:avLst/>
            </a:prstTxWarp>
          </a:bodyPr>
          <a:lstStyle/>
          <a:p>
            <a:pPr algn="ctr" fontAlgn="base">
              <a:spcBef>
                <a:spcPct val="0"/>
              </a:spcBef>
              <a:spcAft>
                <a:spcPct val="0"/>
              </a:spcAft>
            </a:pPr>
            <a:r>
              <a:rPr lang="ja-JP" altLang="en-US" sz="1500" b="1">
                <a:solidFill>
                  <a:schemeClr val="tx1">
                    <a:lumMod val="75000"/>
                    <a:lumOff val="25000"/>
                  </a:schemeClr>
                </a:solidFill>
                <a:latin typeface="Yu Gothic" panose="020B0400000000000000" pitchFamily="34" charset="-128"/>
                <a:ea typeface="Yu Gothic" panose="020B0400000000000000" pitchFamily="34" charset="-128"/>
              </a:rPr>
              <a:t>電子取引書類の</a:t>
            </a:r>
            <a:endParaRPr lang="en-US" altLang="ja-JP" sz="1500" b="1" dirty="0">
              <a:solidFill>
                <a:schemeClr val="tx1">
                  <a:lumMod val="75000"/>
                  <a:lumOff val="25000"/>
                </a:schemeClr>
              </a:solidFill>
              <a:latin typeface="Yu Gothic" panose="020B0400000000000000" pitchFamily="34" charset="-128"/>
              <a:ea typeface="Yu Gothic" panose="020B0400000000000000" pitchFamily="34" charset="-128"/>
            </a:endParaRPr>
          </a:p>
          <a:p>
            <a:pPr algn="ctr" fontAlgn="base">
              <a:spcBef>
                <a:spcPct val="0"/>
              </a:spcBef>
              <a:spcAft>
                <a:spcPct val="0"/>
              </a:spcAft>
            </a:pPr>
            <a:r>
              <a:rPr lang="ja-JP" altLang="en-US" sz="1500" b="1">
                <a:solidFill>
                  <a:schemeClr val="tx1">
                    <a:lumMod val="75000"/>
                    <a:lumOff val="25000"/>
                  </a:schemeClr>
                </a:solidFill>
                <a:latin typeface="Yu Gothic" panose="020B0400000000000000" pitchFamily="34" charset="-128"/>
                <a:ea typeface="Yu Gothic" panose="020B0400000000000000" pitchFamily="34" charset="-128"/>
              </a:rPr>
              <a:t>受領</a:t>
            </a:r>
            <a:endParaRPr lang="ja-JP" altLang="en-US" sz="1500" b="1" dirty="0">
              <a:solidFill>
                <a:schemeClr val="tx1">
                  <a:lumMod val="75000"/>
                  <a:lumOff val="25000"/>
                </a:schemeClr>
              </a:solidFill>
              <a:latin typeface="Yu Gothic" panose="020B0400000000000000" pitchFamily="34" charset="-128"/>
              <a:ea typeface="Yu Gothic" panose="020B0400000000000000" pitchFamily="34" charset="-128"/>
            </a:endParaRPr>
          </a:p>
        </p:txBody>
      </p:sp>
      <p:sp>
        <p:nvSpPr>
          <p:cNvPr id="72" name="正方形/長方形 71">
            <a:extLst>
              <a:ext uri="{FF2B5EF4-FFF2-40B4-BE49-F238E27FC236}">
                <a16:creationId xmlns:a16="http://schemas.microsoft.com/office/drawing/2014/main" id="{71B0BFED-9D3F-486B-B039-4753AFF21C2B}"/>
              </a:ext>
            </a:extLst>
          </p:cNvPr>
          <p:cNvSpPr/>
          <p:nvPr/>
        </p:nvSpPr>
        <p:spPr bwMode="auto">
          <a:xfrm>
            <a:off x="4203105" y="2416204"/>
            <a:ext cx="1165886" cy="273995"/>
          </a:xfrm>
          <a:prstGeom prst="rect">
            <a:avLst/>
          </a:prstGeom>
          <a:noFill/>
          <a:ln w="9525" cap="flat" cmpd="sng" algn="ctr">
            <a:noFill/>
            <a:prstDash val="solid"/>
            <a:round/>
            <a:headEnd type="none" w="med" len="med"/>
            <a:tailEnd type="none" w="med" len="med"/>
          </a:ln>
          <a:effectLst/>
        </p:spPr>
        <p:txBody>
          <a:bodyPr vert="horz" wrap="none" lIns="51435" tIns="25718" rIns="51435" bIns="25718" numCol="1" rtlCol="0" anchor="ctr" anchorCtr="0" compatLnSpc="1">
            <a:prstTxWarp prst="textNoShape">
              <a:avLst/>
            </a:prstTxWarp>
          </a:bodyPr>
          <a:lstStyle/>
          <a:p>
            <a:pPr algn="ctr" fontAlgn="base">
              <a:spcBef>
                <a:spcPct val="0"/>
              </a:spcBef>
              <a:spcAft>
                <a:spcPct val="0"/>
              </a:spcAft>
            </a:pPr>
            <a:r>
              <a:rPr lang="ja-JP" altLang="en-US" sz="1500" b="1">
                <a:solidFill>
                  <a:schemeClr val="tx1">
                    <a:lumMod val="75000"/>
                    <a:lumOff val="25000"/>
                  </a:schemeClr>
                </a:solidFill>
                <a:latin typeface="Yu Gothic" panose="020B0400000000000000" pitchFamily="34" charset="-128"/>
                <a:ea typeface="Yu Gothic" panose="020B0400000000000000" pitchFamily="34" charset="-128"/>
              </a:rPr>
              <a:t>対応システム</a:t>
            </a:r>
            <a:r>
              <a:rPr lang="ja-JP" altLang="en-US" sz="1500" b="1" dirty="0">
                <a:solidFill>
                  <a:schemeClr val="tx1">
                    <a:lumMod val="75000"/>
                    <a:lumOff val="25000"/>
                  </a:schemeClr>
                </a:solidFill>
                <a:latin typeface="Yu Gothic" panose="020B0400000000000000" pitchFamily="34" charset="-128"/>
                <a:ea typeface="Yu Gothic" panose="020B0400000000000000" pitchFamily="34" charset="-128"/>
              </a:rPr>
              <a:t>への</a:t>
            </a:r>
            <a:endParaRPr lang="en-US" altLang="ja-JP" sz="1500" b="1" dirty="0">
              <a:solidFill>
                <a:schemeClr val="tx1">
                  <a:lumMod val="75000"/>
                  <a:lumOff val="25000"/>
                </a:schemeClr>
              </a:solidFill>
              <a:latin typeface="Yu Gothic" panose="020B0400000000000000" pitchFamily="34" charset="-128"/>
              <a:ea typeface="Yu Gothic" panose="020B0400000000000000" pitchFamily="34" charset="-128"/>
            </a:endParaRPr>
          </a:p>
          <a:p>
            <a:pPr algn="ctr" fontAlgn="base">
              <a:spcBef>
                <a:spcPct val="0"/>
              </a:spcBef>
              <a:spcAft>
                <a:spcPct val="0"/>
              </a:spcAft>
            </a:pPr>
            <a:r>
              <a:rPr lang="ja-JP" altLang="en-US" sz="1500" b="1" dirty="0">
                <a:solidFill>
                  <a:schemeClr val="tx1">
                    <a:lumMod val="75000"/>
                    <a:lumOff val="25000"/>
                  </a:schemeClr>
                </a:solidFill>
                <a:latin typeface="Yu Gothic" panose="020B0400000000000000" pitchFamily="34" charset="-128"/>
                <a:ea typeface="Yu Gothic" panose="020B0400000000000000" pitchFamily="34" charset="-128"/>
              </a:rPr>
              <a:t>アップロード</a:t>
            </a:r>
          </a:p>
        </p:txBody>
      </p:sp>
      <p:pic>
        <p:nvPicPr>
          <p:cNvPr id="73" name="グラフィックス 72" descr="データベース">
            <a:extLst>
              <a:ext uri="{FF2B5EF4-FFF2-40B4-BE49-F238E27FC236}">
                <a16:creationId xmlns:a16="http://schemas.microsoft.com/office/drawing/2014/main" id="{19F3D9F7-9E04-4AA9-A093-941004B736A0}"/>
              </a:ext>
            </a:extLst>
          </p:cNvPr>
          <p:cNvPicPr>
            <a:picLocks noChangeAspect="1"/>
          </p:cNvPicPr>
          <p:nvPr/>
        </p:nvPicPr>
        <p:blipFill>
          <a:blip r:embed="rId7" cstate="print">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6676048" y="2811395"/>
            <a:ext cx="557973" cy="547708"/>
          </a:xfrm>
          <a:prstGeom prst="rect">
            <a:avLst/>
          </a:prstGeom>
        </p:spPr>
      </p:pic>
      <p:sp>
        <p:nvSpPr>
          <p:cNvPr id="74" name="正方形/長方形 73">
            <a:extLst>
              <a:ext uri="{FF2B5EF4-FFF2-40B4-BE49-F238E27FC236}">
                <a16:creationId xmlns:a16="http://schemas.microsoft.com/office/drawing/2014/main" id="{CD6F358D-9312-4BFD-9161-E64D420DE93D}"/>
              </a:ext>
            </a:extLst>
          </p:cNvPr>
          <p:cNvSpPr/>
          <p:nvPr/>
        </p:nvSpPr>
        <p:spPr bwMode="auto">
          <a:xfrm>
            <a:off x="6371716" y="2416204"/>
            <a:ext cx="1165886" cy="273995"/>
          </a:xfrm>
          <a:prstGeom prst="rect">
            <a:avLst/>
          </a:prstGeom>
          <a:noFill/>
          <a:ln w="9525" cap="flat" cmpd="sng" algn="ctr">
            <a:noFill/>
            <a:prstDash val="solid"/>
            <a:round/>
            <a:headEnd type="none" w="med" len="med"/>
            <a:tailEnd type="none" w="med" len="med"/>
          </a:ln>
          <a:effectLst/>
        </p:spPr>
        <p:txBody>
          <a:bodyPr vert="horz" wrap="none" lIns="51435" tIns="25718" rIns="51435" bIns="25718" numCol="1" rtlCol="0" anchor="ctr" anchorCtr="0" compatLnSpc="1">
            <a:prstTxWarp prst="textNoShape">
              <a:avLst/>
            </a:prstTxWarp>
          </a:bodyPr>
          <a:lstStyle/>
          <a:p>
            <a:pPr algn="ctr" fontAlgn="base">
              <a:spcBef>
                <a:spcPct val="0"/>
              </a:spcBef>
              <a:spcAft>
                <a:spcPct val="0"/>
              </a:spcAft>
            </a:pPr>
            <a:r>
              <a:rPr lang="ja-JP" altLang="en-US" sz="1500" b="1" dirty="0">
                <a:solidFill>
                  <a:schemeClr val="tx1">
                    <a:lumMod val="75000"/>
                    <a:lumOff val="25000"/>
                  </a:schemeClr>
                </a:solidFill>
                <a:latin typeface="Yu Gothic" panose="020B0400000000000000" pitchFamily="34" charset="-128"/>
                <a:ea typeface="Yu Gothic" panose="020B0400000000000000" pitchFamily="34" charset="-128"/>
              </a:rPr>
              <a:t>電子データのまま保管</a:t>
            </a:r>
          </a:p>
        </p:txBody>
      </p:sp>
      <p:sp>
        <p:nvSpPr>
          <p:cNvPr id="75" name="二等辺三角形 74">
            <a:extLst>
              <a:ext uri="{FF2B5EF4-FFF2-40B4-BE49-F238E27FC236}">
                <a16:creationId xmlns:a16="http://schemas.microsoft.com/office/drawing/2014/main" id="{91B4347C-1A55-45D1-8150-66E2913028B2}"/>
              </a:ext>
            </a:extLst>
          </p:cNvPr>
          <p:cNvSpPr/>
          <p:nvPr/>
        </p:nvSpPr>
        <p:spPr bwMode="auto">
          <a:xfrm rot="5400000">
            <a:off x="5519697" y="2894297"/>
            <a:ext cx="681137" cy="202189"/>
          </a:xfrm>
          <a:prstGeom prst="triangle">
            <a:avLst/>
          </a:prstGeom>
          <a:solidFill>
            <a:schemeClr val="bg1">
              <a:lumMod val="75000"/>
            </a:schemeClr>
          </a:solidFill>
          <a:ln w="9525" cap="flat" cmpd="sng" algn="ctr">
            <a:noFill/>
            <a:prstDash val="solid"/>
            <a:round/>
            <a:headEnd type="none" w="med" len="med"/>
            <a:tailEnd type="none" w="med" len="med"/>
          </a:ln>
          <a:effectLst/>
        </p:spPr>
        <p:txBody>
          <a:bodyPr vert="horz" wrap="none" lIns="51435" tIns="25718" rIns="51435" bIns="25718" numCol="1" rtlCol="0" anchor="ctr" anchorCtr="0" compatLnSpc="1">
            <a:prstTxWarp prst="textNoShape">
              <a:avLst/>
            </a:prstTxWarp>
          </a:bodyPr>
          <a:lstStyle/>
          <a:p>
            <a:pPr algn="ctr" fontAlgn="base">
              <a:spcBef>
                <a:spcPct val="0"/>
              </a:spcBef>
              <a:spcAft>
                <a:spcPct val="0"/>
              </a:spcAft>
            </a:pPr>
            <a:endParaRPr lang="ja-JP" altLang="en-US" sz="788" dirty="0">
              <a:latin typeface="Yu Gothic" panose="020B0400000000000000" pitchFamily="34" charset="-128"/>
              <a:ea typeface="Yu Gothic" panose="020B0400000000000000" pitchFamily="34" charset="-128"/>
            </a:endParaRPr>
          </a:p>
        </p:txBody>
      </p:sp>
      <p:sp>
        <p:nvSpPr>
          <p:cNvPr id="84" name="コンテンツ プレースホルダー 2">
            <a:extLst>
              <a:ext uri="{FF2B5EF4-FFF2-40B4-BE49-F238E27FC236}">
                <a16:creationId xmlns:a16="http://schemas.microsoft.com/office/drawing/2014/main" id="{78DD01E3-F091-4C9F-8D98-472B3D45E8D0}"/>
              </a:ext>
            </a:extLst>
          </p:cNvPr>
          <p:cNvSpPr txBox="1">
            <a:spLocks/>
          </p:cNvSpPr>
          <p:nvPr/>
        </p:nvSpPr>
        <p:spPr bwMode="auto">
          <a:xfrm>
            <a:off x="1297008" y="4293546"/>
            <a:ext cx="3978186" cy="192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625" tIns="25718" rIns="51435" bIns="25718" numCol="1" anchor="t" anchorCtr="0" compatLnSpc="1">
            <a:prstTxWarp prst="textNoShape">
              <a:avLst/>
            </a:prstTxWarp>
          </a:bodyPr>
          <a:lstStyle>
            <a:lvl1pPr marL="0" indent="0" algn="l" rtl="0" eaLnBrk="0" fontAlgn="base" hangingPunct="0">
              <a:spcBef>
                <a:spcPct val="20000"/>
              </a:spcBef>
              <a:spcAft>
                <a:spcPct val="0"/>
              </a:spcAft>
              <a:buClr>
                <a:schemeClr val="bg1"/>
              </a:buClr>
              <a:buFont typeface="Arial" pitchFamily="34" charset="0"/>
              <a:buChar char="•"/>
              <a:defRPr kumimoji="1" sz="14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marL="265113" indent="-179388" algn="l" rtl="0" eaLnBrk="0" fontAlgn="base" hangingPunct="0">
              <a:spcBef>
                <a:spcPct val="20000"/>
              </a:spcBef>
              <a:spcAft>
                <a:spcPct val="0"/>
              </a:spcAft>
              <a:buClr>
                <a:srgbClr val="B60005"/>
              </a:buClr>
              <a:buFont typeface="Arial" pitchFamily="34" charset="0"/>
              <a:buChar char="•"/>
              <a:defRPr kumimoji="1" sz="14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2pPr>
            <a:lvl3pPr marL="442913" indent="-179388" algn="l" rtl="0" eaLnBrk="0" fontAlgn="base" hangingPunct="0">
              <a:spcBef>
                <a:spcPct val="20000"/>
              </a:spcBef>
              <a:spcAft>
                <a:spcPct val="0"/>
              </a:spcAft>
              <a:buClr>
                <a:srgbClr val="B60005"/>
              </a:buClr>
              <a:buFont typeface="Arial" pitchFamily="34" charset="0"/>
              <a:buChar char="̵"/>
              <a:defRPr kumimoji="1" sz="14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3pPr>
            <a:lvl4pPr marL="623888" indent="-179388" algn="l" rtl="0" eaLnBrk="0" fontAlgn="base" hangingPunct="0">
              <a:spcBef>
                <a:spcPct val="20000"/>
              </a:spcBef>
              <a:spcAft>
                <a:spcPct val="0"/>
              </a:spcAft>
              <a:buClr>
                <a:srgbClr val="B60005"/>
              </a:buClr>
              <a:buFont typeface="Wingdings" pitchFamily="2" charset="2"/>
              <a:buChar char="Ø"/>
              <a:defRPr kumimoji="1" sz="14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4pPr>
            <a:lvl5pPr marL="812800" indent="-179388" algn="l" defTabSz="714375" rtl="0" eaLnBrk="0" fontAlgn="base" hangingPunct="0">
              <a:spcBef>
                <a:spcPct val="20000"/>
              </a:spcBef>
              <a:spcAft>
                <a:spcPct val="0"/>
              </a:spcAft>
              <a:buClr>
                <a:srgbClr val="B60005"/>
              </a:buClr>
              <a:buFont typeface="Wingdings" pitchFamily="2" charset="2"/>
              <a:buChar char="p"/>
              <a:defRPr kumimoji="1" sz="14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6pPr>
            <a:lvl7pPr marL="2971800" indent="-228600"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7pPr>
            <a:lvl8pPr marL="3429000" indent="-228600"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8pPr>
            <a:lvl9pPr marL="3886200" indent="-228600"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9pPr>
          </a:lstStyle>
          <a:p>
            <a:pPr>
              <a:buClrTx/>
              <a:buNone/>
            </a:pPr>
            <a:r>
              <a:rPr lang="ja-JP" altLang="en-US" sz="1800" b="1" u="sng" kern="0" dirty="0">
                <a:solidFill>
                  <a:srgbClr val="EEBB02"/>
                </a:solidFill>
                <a:latin typeface="Yu Gothic" panose="020B0400000000000000" pitchFamily="34" charset="-128"/>
                <a:ea typeface="Yu Gothic" panose="020B0400000000000000" pitchFamily="34" charset="-128"/>
              </a:rPr>
              <a:t>保存要件</a:t>
            </a:r>
            <a:endParaRPr lang="en-US" altLang="ja-JP" sz="1800" b="1" u="sng" kern="0" dirty="0">
              <a:solidFill>
                <a:srgbClr val="EEBB02"/>
              </a:solidFill>
              <a:latin typeface="Yu Gothic" panose="020B0400000000000000" pitchFamily="34" charset="-128"/>
              <a:ea typeface="Yu Gothic" panose="020B0400000000000000" pitchFamily="34" charset="-128"/>
            </a:endParaRPr>
          </a:p>
        </p:txBody>
      </p:sp>
      <p:sp>
        <p:nvSpPr>
          <p:cNvPr id="85" name="テキスト ボックス 84">
            <a:extLst>
              <a:ext uri="{FF2B5EF4-FFF2-40B4-BE49-F238E27FC236}">
                <a16:creationId xmlns:a16="http://schemas.microsoft.com/office/drawing/2014/main" id="{445E8376-68A7-4163-B115-B7DF1FB39729}"/>
              </a:ext>
            </a:extLst>
          </p:cNvPr>
          <p:cNvSpPr txBox="1"/>
          <p:nvPr/>
        </p:nvSpPr>
        <p:spPr>
          <a:xfrm>
            <a:off x="1097280" y="4691430"/>
            <a:ext cx="7269499" cy="801942"/>
          </a:xfrm>
          <a:prstGeom prst="rect">
            <a:avLst/>
          </a:prstGeom>
          <a:noFill/>
          <a:ln>
            <a:solidFill>
              <a:schemeClr val="tx2">
                <a:lumMod val="50000"/>
              </a:schemeClr>
            </a:solidFill>
          </a:ln>
        </p:spPr>
        <p:txBody>
          <a:bodyPr wrap="square" numCol="2" spcCol="360000" rtlCol="0" anchor="ctr" anchorCtr="0">
            <a:noAutofit/>
          </a:bodyPr>
          <a:lstStyle/>
          <a:p>
            <a:pPr>
              <a:lnSpc>
                <a:spcPct val="150000"/>
              </a:lnSpc>
            </a:pPr>
            <a:r>
              <a:rPr lang="ja-JP" altLang="en-US" sz="1500" b="1" dirty="0">
                <a:solidFill>
                  <a:schemeClr val="tx1">
                    <a:lumMod val="75000"/>
                    <a:lumOff val="25000"/>
                  </a:schemeClr>
                </a:solidFill>
                <a:latin typeface="Yu Gothic" panose="020B0400000000000000" pitchFamily="34" charset="-128"/>
                <a:ea typeface="Yu Gothic" panose="020B0400000000000000" pitchFamily="34" charset="-128"/>
              </a:rPr>
              <a:t>・システムの概要等関係書類の備付け</a:t>
            </a:r>
            <a:endParaRPr lang="en-US" altLang="ja-JP" sz="1500" b="1" dirty="0">
              <a:solidFill>
                <a:schemeClr val="tx1">
                  <a:lumMod val="75000"/>
                  <a:lumOff val="25000"/>
                </a:schemeClr>
              </a:solidFill>
              <a:latin typeface="Yu Gothic" panose="020B0400000000000000" pitchFamily="34" charset="-128"/>
              <a:ea typeface="Yu Gothic" panose="020B0400000000000000" pitchFamily="34" charset="-128"/>
            </a:endParaRPr>
          </a:p>
          <a:p>
            <a:pPr>
              <a:lnSpc>
                <a:spcPct val="150000"/>
              </a:lnSpc>
            </a:pPr>
            <a:r>
              <a:rPr lang="ja-JP" altLang="en-US" sz="1500" b="1" dirty="0">
                <a:solidFill>
                  <a:schemeClr val="tx1">
                    <a:lumMod val="75000"/>
                    <a:lumOff val="25000"/>
                  </a:schemeClr>
                </a:solidFill>
                <a:latin typeface="Yu Gothic" panose="020B0400000000000000" pitchFamily="34" charset="-128"/>
                <a:ea typeface="Yu Gothic" panose="020B0400000000000000" pitchFamily="34" charset="-128"/>
              </a:rPr>
              <a:t>・検索機能の確保</a:t>
            </a:r>
            <a:endParaRPr lang="en-US" altLang="ja-JP" sz="1500" b="1" dirty="0">
              <a:solidFill>
                <a:schemeClr val="tx1">
                  <a:lumMod val="75000"/>
                  <a:lumOff val="25000"/>
                </a:schemeClr>
              </a:solidFill>
              <a:latin typeface="Yu Gothic" panose="020B0400000000000000" pitchFamily="34" charset="-128"/>
              <a:ea typeface="Yu Gothic" panose="020B0400000000000000" pitchFamily="34" charset="-128"/>
            </a:endParaRPr>
          </a:p>
          <a:p>
            <a:pPr>
              <a:lnSpc>
                <a:spcPct val="150000"/>
              </a:lnSpc>
            </a:pPr>
            <a:r>
              <a:rPr lang="ja-JP" altLang="en-US" sz="1500" b="1" dirty="0">
                <a:solidFill>
                  <a:schemeClr val="tx1">
                    <a:lumMod val="75000"/>
                    <a:lumOff val="25000"/>
                  </a:schemeClr>
                </a:solidFill>
                <a:latin typeface="Yu Gothic" panose="020B0400000000000000" pitchFamily="34" charset="-128"/>
                <a:ea typeface="Yu Gothic" panose="020B0400000000000000" pitchFamily="34" charset="-128"/>
              </a:rPr>
              <a:t>・見読性の確保</a:t>
            </a:r>
            <a:endParaRPr lang="en-US" altLang="ja-JP" sz="1500" b="1" dirty="0">
              <a:solidFill>
                <a:schemeClr val="tx1">
                  <a:lumMod val="75000"/>
                  <a:lumOff val="25000"/>
                </a:schemeClr>
              </a:solidFill>
              <a:latin typeface="Yu Gothic" panose="020B0400000000000000" pitchFamily="34" charset="-128"/>
              <a:ea typeface="Yu Gothic" panose="020B0400000000000000" pitchFamily="34" charset="-128"/>
            </a:endParaRPr>
          </a:p>
          <a:p>
            <a:pPr>
              <a:lnSpc>
                <a:spcPct val="150000"/>
              </a:lnSpc>
            </a:pPr>
            <a:r>
              <a:rPr lang="ja-JP" altLang="en-US" sz="1500" b="1">
                <a:solidFill>
                  <a:srgbClr val="C00000"/>
                </a:solidFill>
                <a:latin typeface="Yu Gothic" panose="020B0400000000000000" pitchFamily="34" charset="-128"/>
                <a:ea typeface="Yu Gothic" panose="020B0400000000000000" pitchFamily="34" charset="-128"/>
              </a:rPr>
              <a:t>・保存措置</a:t>
            </a:r>
            <a:r>
              <a:rPr lang="ja-JP" altLang="en-US" sz="1500" b="1" dirty="0">
                <a:solidFill>
                  <a:srgbClr val="C00000"/>
                </a:solidFill>
                <a:latin typeface="Yu Gothic" panose="020B0400000000000000" pitchFamily="34" charset="-128"/>
                <a:ea typeface="Yu Gothic" panose="020B0400000000000000" pitchFamily="34" charset="-128"/>
              </a:rPr>
              <a:t>（後述）</a:t>
            </a:r>
            <a:endParaRPr lang="en-US" altLang="ja-JP" sz="1500" b="1" dirty="0">
              <a:solidFill>
                <a:srgbClr val="C00000"/>
              </a:solidFill>
              <a:latin typeface="Yu Gothic" panose="020B0400000000000000" pitchFamily="34" charset="-128"/>
              <a:ea typeface="Yu Gothic" panose="020B0400000000000000" pitchFamily="34" charset="-128"/>
            </a:endParaRPr>
          </a:p>
        </p:txBody>
      </p:sp>
      <p:sp>
        <p:nvSpPr>
          <p:cNvPr id="22" name="四角形: 角を丸くする 21">
            <a:extLst>
              <a:ext uri="{FF2B5EF4-FFF2-40B4-BE49-F238E27FC236}">
                <a16:creationId xmlns:a16="http://schemas.microsoft.com/office/drawing/2014/main" id="{E7103D6A-8675-4239-B603-BC8303511AFF}"/>
              </a:ext>
            </a:extLst>
          </p:cNvPr>
          <p:cNvSpPr/>
          <p:nvPr/>
        </p:nvSpPr>
        <p:spPr bwMode="auto">
          <a:xfrm>
            <a:off x="3068612" y="5115794"/>
            <a:ext cx="1890406" cy="341144"/>
          </a:xfrm>
          <a:prstGeom prst="roundRect">
            <a:avLst/>
          </a:prstGeom>
          <a:solidFill>
            <a:srgbClr val="EEBB02"/>
          </a:solidFill>
          <a:ln w="9525" cap="flat" cmpd="sng" algn="ctr">
            <a:noFill/>
            <a:prstDash val="solid"/>
            <a:round/>
            <a:headEnd type="none" w="med" len="med"/>
            <a:tailEnd type="none" w="med" len="med"/>
          </a:ln>
          <a:effectLst/>
        </p:spPr>
        <p:txBody>
          <a:bodyPr vert="horz" wrap="none" lIns="51435" tIns="25718" rIns="51435" bIns="25718" numCol="1" rtlCol="0" anchor="ctr" anchorCtr="0" compatLnSpc="1">
            <a:prstTxWarp prst="textNoShape">
              <a:avLst/>
            </a:prstTxWarp>
          </a:bodyPr>
          <a:lstStyle/>
          <a:p>
            <a:pPr algn="ctr" fontAlgn="base">
              <a:spcBef>
                <a:spcPct val="0"/>
              </a:spcBef>
              <a:spcAft>
                <a:spcPct val="0"/>
              </a:spcAft>
            </a:pPr>
            <a:r>
              <a:rPr lang="ja-JP" altLang="en-US" sz="1500" b="1">
                <a:solidFill>
                  <a:prstClr val="white"/>
                </a:solidFill>
                <a:latin typeface="Yu Gothic" panose="020B0400000000000000" pitchFamily="34" charset="-128"/>
                <a:ea typeface="Yu Gothic" panose="020B0400000000000000" pitchFamily="34" charset="-128"/>
              </a:rPr>
              <a:t>日付、金額、相手先</a:t>
            </a:r>
            <a:endParaRPr lang="en-US" altLang="ja-JP" sz="1500" b="1" dirty="0">
              <a:solidFill>
                <a:prstClr val="white"/>
              </a:solidFill>
              <a:latin typeface="Yu Gothic" panose="020B0400000000000000" pitchFamily="34" charset="-128"/>
              <a:ea typeface="Yu Gothic" panose="020B0400000000000000" pitchFamily="34" charset="-128"/>
            </a:endParaRPr>
          </a:p>
        </p:txBody>
      </p:sp>
      <p:sp>
        <p:nvSpPr>
          <p:cNvPr id="80" name="コンテンツ プレースホルダー 2">
            <a:extLst>
              <a:ext uri="{FF2B5EF4-FFF2-40B4-BE49-F238E27FC236}">
                <a16:creationId xmlns:a16="http://schemas.microsoft.com/office/drawing/2014/main" id="{5356FC7B-487D-46FC-8E76-20A29C7BA4D8}"/>
              </a:ext>
            </a:extLst>
          </p:cNvPr>
          <p:cNvSpPr txBox="1">
            <a:spLocks/>
          </p:cNvSpPr>
          <p:nvPr/>
        </p:nvSpPr>
        <p:spPr bwMode="auto">
          <a:xfrm>
            <a:off x="1439238" y="1954267"/>
            <a:ext cx="6571988" cy="212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625" tIns="25718" rIns="51435" bIns="25718" numCol="1" anchor="t" anchorCtr="0" compatLnSpc="1">
            <a:prstTxWarp prst="textNoShape">
              <a:avLst/>
            </a:prstTxWarp>
          </a:bodyPr>
          <a:lstStyle>
            <a:lvl1pPr marL="0" indent="0" algn="l" rtl="0" eaLnBrk="0" fontAlgn="base" hangingPunct="0">
              <a:spcBef>
                <a:spcPct val="20000"/>
              </a:spcBef>
              <a:spcAft>
                <a:spcPct val="0"/>
              </a:spcAft>
              <a:buClr>
                <a:schemeClr val="bg1"/>
              </a:buClr>
              <a:buFont typeface="Arial" pitchFamily="34" charset="0"/>
              <a:buChar char="•"/>
              <a:defRPr kumimoji="1" sz="1400" b="0">
                <a:solidFill>
                  <a:schemeClr val="tx1">
                    <a:lumMod val="75000"/>
                    <a:lumOff val="25000"/>
                  </a:schemeClr>
                </a:solidFill>
                <a:latin typeface="メイリオ" panose="020B0604030504040204" pitchFamily="50" charset="-128"/>
                <a:ea typeface="+mj-ea"/>
                <a:cs typeface="メイリオ" panose="020B0604030504040204" pitchFamily="50" charset="-128"/>
              </a:defRPr>
            </a:lvl1pPr>
            <a:lvl2pPr marL="265113" indent="-179388" algn="l" rtl="0" eaLnBrk="0" fontAlgn="base" hangingPunct="0">
              <a:spcBef>
                <a:spcPct val="20000"/>
              </a:spcBef>
              <a:spcAft>
                <a:spcPct val="0"/>
              </a:spcAft>
              <a:buClr>
                <a:srgbClr val="B60005"/>
              </a:buClr>
              <a:buFont typeface="Arial" pitchFamily="34" charset="0"/>
              <a:buChar char="•"/>
              <a:defRPr kumimoji="1" sz="1400" b="0">
                <a:solidFill>
                  <a:schemeClr val="tx1">
                    <a:lumMod val="75000"/>
                    <a:lumOff val="25000"/>
                  </a:schemeClr>
                </a:solidFill>
                <a:latin typeface="メイリオ" panose="020B0604030504040204" pitchFamily="50" charset="-128"/>
                <a:ea typeface="+mj-ea"/>
                <a:cs typeface="メイリオ" panose="020B0604030504040204" pitchFamily="50" charset="-128"/>
              </a:defRPr>
            </a:lvl2pPr>
            <a:lvl3pPr marL="442913" indent="-179388" algn="l" rtl="0" eaLnBrk="0" fontAlgn="base" hangingPunct="0">
              <a:spcBef>
                <a:spcPct val="20000"/>
              </a:spcBef>
              <a:spcAft>
                <a:spcPct val="0"/>
              </a:spcAft>
              <a:buClr>
                <a:srgbClr val="B60005"/>
              </a:buClr>
              <a:buFont typeface="Arial" pitchFamily="34" charset="0"/>
              <a:buChar char="̵"/>
              <a:defRPr kumimoji="1" sz="1400" b="0">
                <a:solidFill>
                  <a:schemeClr val="tx1">
                    <a:lumMod val="75000"/>
                    <a:lumOff val="25000"/>
                  </a:schemeClr>
                </a:solidFill>
                <a:latin typeface="メイリオ" panose="020B0604030504040204" pitchFamily="50" charset="-128"/>
                <a:ea typeface="+mj-ea"/>
                <a:cs typeface="メイリオ" panose="020B0604030504040204" pitchFamily="50" charset="-128"/>
              </a:defRPr>
            </a:lvl3pPr>
            <a:lvl4pPr marL="623888" indent="-179388" algn="l" rtl="0" eaLnBrk="0" fontAlgn="base" hangingPunct="0">
              <a:spcBef>
                <a:spcPct val="20000"/>
              </a:spcBef>
              <a:spcAft>
                <a:spcPct val="0"/>
              </a:spcAft>
              <a:buClr>
                <a:srgbClr val="B60005"/>
              </a:buClr>
              <a:buFont typeface="Wingdings" pitchFamily="2" charset="2"/>
              <a:buChar char="Ø"/>
              <a:defRPr kumimoji="1" sz="1400" b="0">
                <a:solidFill>
                  <a:schemeClr val="tx1">
                    <a:lumMod val="75000"/>
                    <a:lumOff val="25000"/>
                  </a:schemeClr>
                </a:solidFill>
                <a:latin typeface="メイリオ" panose="020B0604030504040204" pitchFamily="50" charset="-128"/>
                <a:ea typeface="+mj-ea"/>
                <a:cs typeface="メイリオ" panose="020B0604030504040204" pitchFamily="50" charset="-128"/>
              </a:defRPr>
            </a:lvl4pPr>
            <a:lvl5pPr marL="812800" indent="-179388" algn="l" defTabSz="714375" rtl="0" eaLnBrk="0" fontAlgn="base" hangingPunct="0">
              <a:spcBef>
                <a:spcPct val="20000"/>
              </a:spcBef>
              <a:spcAft>
                <a:spcPct val="0"/>
              </a:spcAft>
              <a:buClr>
                <a:srgbClr val="B60005"/>
              </a:buClr>
              <a:buFont typeface="Wingdings" pitchFamily="2" charset="2"/>
              <a:buChar char="p"/>
              <a:defRPr kumimoji="1" sz="1400" b="0">
                <a:solidFill>
                  <a:schemeClr val="tx1">
                    <a:lumMod val="75000"/>
                    <a:lumOff val="25000"/>
                  </a:schemeClr>
                </a:solidFill>
                <a:latin typeface="メイリオ" panose="020B0604030504040204" pitchFamily="50" charset="-128"/>
                <a:ea typeface="+mj-ea"/>
                <a:cs typeface="メイリオ" panose="020B0604030504040204" pitchFamily="50" charset="-128"/>
              </a:defRPr>
            </a:lvl5pPr>
            <a:lvl6pPr marL="2514600" indent="-228600"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6pPr>
            <a:lvl7pPr marL="2971800" indent="-228600"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7pPr>
            <a:lvl8pPr marL="3429000" indent="-228600"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8pPr>
            <a:lvl9pPr marL="3886200" indent="-228600"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9pPr>
          </a:lstStyle>
          <a:p>
            <a:pPr>
              <a:buClrTx/>
              <a:buNone/>
            </a:pPr>
            <a:r>
              <a:rPr lang="ja-JP" altLang="en-US" sz="1800" b="1" u="sng" dirty="0">
                <a:solidFill>
                  <a:srgbClr val="EEBB02"/>
                </a:solidFill>
                <a:latin typeface="Yu Gothic" panose="020B0400000000000000" pitchFamily="34" charset="-128"/>
                <a:ea typeface="Yu Gothic" panose="020B0400000000000000" pitchFamily="34" charset="-128"/>
              </a:rPr>
              <a:t>電子</a:t>
            </a:r>
            <a:r>
              <a:rPr lang="ja-JP" altLang="en-US" sz="1800" b="1" u="sng">
                <a:solidFill>
                  <a:srgbClr val="EEBB02"/>
                </a:solidFill>
                <a:latin typeface="Yu Gothic" panose="020B0400000000000000" pitchFamily="34" charset="-128"/>
                <a:ea typeface="Yu Gothic" panose="020B0400000000000000" pitchFamily="34" charset="-128"/>
              </a:rPr>
              <a:t>データで取引書類を</a:t>
            </a:r>
            <a:r>
              <a:rPr lang="ja-JP" altLang="en-US" sz="1800" b="1" u="sng" dirty="0">
                <a:solidFill>
                  <a:srgbClr val="EEBB02"/>
                </a:solidFill>
                <a:latin typeface="Yu Gothic" panose="020B0400000000000000" pitchFamily="34" charset="-128"/>
                <a:ea typeface="Yu Gothic" panose="020B0400000000000000" pitchFamily="34" charset="-128"/>
              </a:rPr>
              <a:t>受領する際のフロー（電子取引）</a:t>
            </a:r>
          </a:p>
        </p:txBody>
      </p:sp>
      <p:sp>
        <p:nvSpPr>
          <p:cNvPr id="5" name="角丸四角形 4">
            <a:extLst>
              <a:ext uri="{FF2B5EF4-FFF2-40B4-BE49-F238E27FC236}">
                <a16:creationId xmlns:a16="http://schemas.microsoft.com/office/drawing/2014/main" id="{07A9CDBA-E2D9-B0A7-5956-4396ECBB7341}"/>
              </a:ext>
            </a:extLst>
          </p:cNvPr>
          <p:cNvSpPr/>
          <p:nvPr/>
        </p:nvSpPr>
        <p:spPr bwMode="auto">
          <a:xfrm>
            <a:off x="2404504" y="3977369"/>
            <a:ext cx="1368076" cy="607500"/>
          </a:xfrm>
          <a:prstGeom prst="roundRect">
            <a:avLst/>
          </a:prstGeom>
          <a:solidFill>
            <a:srgbClr val="C00000"/>
          </a:solidFill>
          <a:ln w="9525" cap="flat" cmpd="sng" algn="ctr">
            <a:no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a:r>
              <a:rPr lang="ja-JP" altLang="en-US" sz="1400" b="1">
                <a:latin typeface="Yu Gothic" panose="020B0400000000000000" pitchFamily="34" charset="-128"/>
                <a:ea typeface="Yu Gothic" panose="020B0400000000000000" pitchFamily="34" charset="-128"/>
              </a:rPr>
              <a:t>宥恕措置は</a:t>
            </a:r>
            <a:br>
              <a:rPr lang="en-US" altLang="ja-JP" sz="1400" b="1" dirty="0">
                <a:latin typeface="Yu Gothic" panose="020B0400000000000000" pitchFamily="34" charset="-128"/>
                <a:ea typeface="Yu Gothic" panose="020B0400000000000000" pitchFamily="34" charset="-128"/>
              </a:rPr>
            </a:br>
            <a:r>
              <a:rPr lang="ja-JP" altLang="en-US" sz="1400" b="1">
                <a:latin typeface="Yu Gothic" panose="020B0400000000000000" pitchFamily="34" charset="-128"/>
                <a:ea typeface="Yu Gothic" panose="020B0400000000000000" pitchFamily="34" charset="-128"/>
              </a:rPr>
              <a:t>令和</a:t>
            </a:r>
            <a:r>
              <a:rPr lang="en-US" altLang="ja-JP" sz="1400" b="1" dirty="0">
                <a:latin typeface="Yu Gothic" panose="020B0400000000000000" pitchFamily="34" charset="-128"/>
                <a:ea typeface="Yu Gothic" panose="020B0400000000000000" pitchFamily="34" charset="-128"/>
              </a:rPr>
              <a:t>5</a:t>
            </a:r>
            <a:r>
              <a:rPr lang="ja-JP" altLang="en-US" sz="1400" b="1">
                <a:latin typeface="Yu Gothic" panose="020B0400000000000000" pitchFamily="34" charset="-128"/>
                <a:ea typeface="Yu Gothic" panose="020B0400000000000000" pitchFamily="34" charset="-128"/>
              </a:rPr>
              <a:t>年で廃止</a:t>
            </a:r>
          </a:p>
        </p:txBody>
      </p:sp>
      <p:sp>
        <p:nvSpPr>
          <p:cNvPr id="6" name="角丸四角形 5">
            <a:extLst>
              <a:ext uri="{FF2B5EF4-FFF2-40B4-BE49-F238E27FC236}">
                <a16:creationId xmlns:a16="http://schemas.microsoft.com/office/drawing/2014/main" id="{443F2264-3BCB-BC63-CFBE-4C2EDCBAF1BD}"/>
              </a:ext>
            </a:extLst>
          </p:cNvPr>
          <p:cNvSpPr/>
          <p:nvPr/>
        </p:nvSpPr>
        <p:spPr bwMode="auto">
          <a:xfrm>
            <a:off x="4294617" y="3977369"/>
            <a:ext cx="3403235" cy="607500"/>
          </a:xfrm>
          <a:prstGeom prst="roundRect">
            <a:avLst/>
          </a:prstGeom>
          <a:solidFill>
            <a:srgbClr val="7030A0"/>
          </a:solidFill>
          <a:ln w="9525" cap="flat" cmpd="sng" algn="ctr">
            <a:no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algn="ctr" defTabSz="685800"/>
            <a:r>
              <a:rPr lang="ja-JP" altLang="en-US" sz="1400" b="1">
                <a:latin typeface="Yu Gothic" panose="020B0400000000000000" pitchFamily="34" charset="-128"/>
                <a:ea typeface="Yu Gothic" panose="020B0400000000000000" pitchFamily="34" charset="-128"/>
              </a:rPr>
              <a:t>「相当な理由」がある場合の猶予措置へ</a:t>
            </a:r>
            <a:endParaRPr lang="en-US" altLang="ja-JP" sz="1400" b="1" dirty="0">
              <a:latin typeface="Yu Gothic" panose="020B0400000000000000" pitchFamily="34" charset="-128"/>
              <a:ea typeface="Yu Gothic" panose="020B0400000000000000" pitchFamily="34" charset="-128"/>
            </a:endParaRPr>
          </a:p>
          <a:p>
            <a:pPr algn="ctr" defTabSz="685800"/>
            <a:r>
              <a:rPr lang="ja-JP" altLang="en-US" sz="1400" b="1">
                <a:latin typeface="Yu Gothic" panose="020B0400000000000000" pitchFamily="34" charset="-128"/>
                <a:ea typeface="Yu Gothic" panose="020B0400000000000000" pitchFamily="34" charset="-128"/>
              </a:rPr>
              <a:t>但し、電子取引データの保存が必要！！</a:t>
            </a:r>
          </a:p>
        </p:txBody>
      </p:sp>
      <p:sp>
        <p:nvSpPr>
          <p:cNvPr id="7" name="二等辺三角形 51">
            <a:extLst>
              <a:ext uri="{FF2B5EF4-FFF2-40B4-BE49-F238E27FC236}">
                <a16:creationId xmlns:a16="http://schemas.microsoft.com/office/drawing/2014/main" id="{09B5B872-DEAE-5E89-CE6C-28B8B2C8C2F7}"/>
              </a:ext>
            </a:extLst>
          </p:cNvPr>
          <p:cNvSpPr/>
          <p:nvPr/>
        </p:nvSpPr>
        <p:spPr bwMode="auto">
          <a:xfrm rot="5400000">
            <a:off x="3870803" y="4183519"/>
            <a:ext cx="317820" cy="220055"/>
          </a:xfrm>
          <a:prstGeom prst="triangle">
            <a:avLst/>
          </a:prstGeom>
          <a:solidFill>
            <a:schemeClr val="accent3">
              <a:lumMod val="40000"/>
              <a:lumOff val="60000"/>
            </a:schemeClr>
          </a:solidFill>
          <a:ln w="9525" cap="flat" cmpd="sng" algn="ctr">
            <a:noFill/>
            <a:prstDash val="solid"/>
            <a:round/>
            <a:headEnd type="none" w="med" len="med"/>
            <a:tailEnd type="none" w="med" len="med"/>
          </a:ln>
          <a:effectLst/>
        </p:spPr>
        <p:txBody>
          <a:bodyPr vert="horz" wrap="none" lIns="51435" tIns="25718" rIns="51435" bIns="25718" numCol="1" rtlCol="0" anchor="ctr" anchorCtr="0" compatLnSpc="1">
            <a:prstTxWarp prst="textNoShape">
              <a:avLst/>
            </a:prstTxWarp>
          </a:bodyPr>
          <a:lstStyle/>
          <a:p>
            <a:pPr algn="ctr" fontAlgn="base">
              <a:spcBef>
                <a:spcPct val="0"/>
              </a:spcBef>
              <a:spcAft>
                <a:spcPct val="0"/>
              </a:spcAft>
            </a:pPr>
            <a:endParaRPr lang="ja-JP" altLang="en-US" sz="788" dirty="0">
              <a:latin typeface="Yu Gothic" panose="020B0400000000000000" pitchFamily="34" charset="-128"/>
              <a:ea typeface="Yu Gothic" panose="020B0400000000000000" pitchFamily="34" charset="-128"/>
            </a:endParaRPr>
          </a:p>
        </p:txBody>
      </p:sp>
      <p:sp>
        <p:nvSpPr>
          <p:cNvPr id="8" name="円形吹き出し 7">
            <a:extLst>
              <a:ext uri="{FF2B5EF4-FFF2-40B4-BE49-F238E27FC236}">
                <a16:creationId xmlns:a16="http://schemas.microsoft.com/office/drawing/2014/main" id="{E2867517-8DA4-BCCE-3A22-8C0923BBEFAF}"/>
              </a:ext>
            </a:extLst>
          </p:cNvPr>
          <p:cNvSpPr/>
          <p:nvPr/>
        </p:nvSpPr>
        <p:spPr bwMode="auto">
          <a:xfrm>
            <a:off x="179744" y="4092352"/>
            <a:ext cx="927662" cy="874881"/>
          </a:xfrm>
          <a:prstGeom prst="wedgeEllipseCallout">
            <a:avLst>
              <a:gd name="adj1" fmla="val 77039"/>
              <a:gd name="adj2" fmla="val 27586"/>
            </a:avLst>
          </a:prstGeom>
          <a:solidFill>
            <a:schemeClr val="bg1"/>
          </a:solidFill>
          <a:ln w="38100" cap="flat" cmpd="sng" algn="ctr">
            <a:solidFill>
              <a:srgbClr val="7030A0"/>
            </a:solidFill>
            <a:prstDash val="solid"/>
            <a:round/>
            <a:headEnd type="none" w="med" len="med"/>
            <a:tailEnd type="none" w="med" len="med"/>
          </a:ln>
          <a:effectLst/>
        </p:spPr>
        <p:txBody>
          <a:bodyPr vert="horz" wrap="square" lIns="0" tIns="27000" rIns="0" bIns="27000" numCol="1" rtlCol="0" anchor="ctr" anchorCtr="0" compatLnSpc="1">
            <a:prstTxWarp prst="textNoShape">
              <a:avLst/>
            </a:prstTxWarp>
          </a:bodyPr>
          <a:lstStyle/>
          <a:p>
            <a:pPr algn="ctr" defTabSz="685800"/>
            <a:endParaRPr kumimoji="1" lang="ja-JP" altLang="en-US" u="none" strike="noStrike" cap="none" normalizeH="0" baseline="0">
              <a:ln>
                <a:noFill/>
              </a:ln>
              <a:solidFill>
                <a:srgbClr val="7030A0"/>
              </a:solidFill>
              <a:effectLst/>
              <a:latin typeface="Meiryo" panose="020B0604030504040204" pitchFamily="34" charset="-128"/>
              <a:ea typeface="Meiryo" panose="020B0604030504040204" pitchFamily="34" charset="-128"/>
            </a:endParaRPr>
          </a:p>
        </p:txBody>
      </p:sp>
      <p:sp>
        <p:nvSpPr>
          <p:cNvPr id="9" name="正方形/長方形 8">
            <a:extLst>
              <a:ext uri="{FF2B5EF4-FFF2-40B4-BE49-F238E27FC236}">
                <a16:creationId xmlns:a16="http://schemas.microsoft.com/office/drawing/2014/main" id="{F0C438FA-1D51-D70E-389B-62B7AC30AE09}"/>
              </a:ext>
            </a:extLst>
          </p:cNvPr>
          <p:cNvSpPr/>
          <p:nvPr/>
        </p:nvSpPr>
        <p:spPr bwMode="auto">
          <a:xfrm>
            <a:off x="179744" y="4220717"/>
            <a:ext cx="927662" cy="607500"/>
          </a:xfrm>
          <a:prstGeom prst="rect">
            <a:avLst/>
          </a:prstGeom>
          <a:noFill/>
          <a:ln w="38100" cap="flat" cmpd="sng" algn="ctr">
            <a:noFill/>
            <a:prstDash val="solid"/>
            <a:round/>
            <a:headEnd type="none" w="med" len="med"/>
            <a:tailEnd type="none" w="med" len="med"/>
          </a:ln>
          <a:effectLst/>
        </p:spPr>
        <p:txBody>
          <a:bodyPr vert="horz" wrap="square" lIns="0" tIns="27000" rIns="0" bIns="27000" numCol="1" rtlCol="0" anchor="ctr" anchorCtr="0" compatLnSpc="1">
            <a:prstTxWarp prst="textNoShape">
              <a:avLst/>
            </a:prstTxWarp>
          </a:bodyPr>
          <a:lstStyle/>
          <a:p>
            <a:pPr algn="ctr" defTabSz="685800"/>
            <a:r>
              <a:rPr lang="ja-JP" altLang="en-US" sz="1200" b="1">
                <a:solidFill>
                  <a:srgbClr val="7030A0"/>
                </a:solidFill>
                <a:latin typeface="Meiryo" panose="020B0604030504040204" pitchFamily="34" charset="-128"/>
                <a:ea typeface="Meiryo" panose="020B0604030504040204" pitchFamily="34" charset="-128"/>
              </a:rPr>
              <a:t>使い方が</a:t>
            </a:r>
            <a:br>
              <a:rPr lang="en-US" altLang="ja-JP" sz="1200" b="1" dirty="0">
                <a:solidFill>
                  <a:srgbClr val="7030A0"/>
                </a:solidFill>
                <a:latin typeface="Meiryo" panose="020B0604030504040204" pitchFamily="34" charset="-128"/>
                <a:ea typeface="Meiryo" panose="020B0604030504040204" pitchFamily="34" charset="-128"/>
              </a:rPr>
            </a:br>
            <a:r>
              <a:rPr lang="ja-JP" altLang="en-US" sz="1200" b="1">
                <a:solidFill>
                  <a:srgbClr val="7030A0"/>
                </a:solidFill>
                <a:latin typeface="Meiryo" panose="020B0604030504040204" pitchFamily="34" charset="-128"/>
                <a:ea typeface="Meiryo" panose="020B0604030504040204" pitchFamily="34" charset="-128"/>
              </a:rPr>
              <a:t>わかる資料</a:t>
            </a:r>
          </a:p>
        </p:txBody>
      </p:sp>
      <p:sp>
        <p:nvSpPr>
          <p:cNvPr id="10" name="円形吹き出し 9">
            <a:extLst>
              <a:ext uri="{FF2B5EF4-FFF2-40B4-BE49-F238E27FC236}">
                <a16:creationId xmlns:a16="http://schemas.microsoft.com/office/drawing/2014/main" id="{205EE436-58C4-E2F3-37D1-AA764EF4CB03}"/>
              </a:ext>
            </a:extLst>
          </p:cNvPr>
          <p:cNvSpPr/>
          <p:nvPr/>
        </p:nvSpPr>
        <p:spPr bwMode="auto">
          <a:xfrm>
            <a:off x="6770190" y="4586797"/>
            <a:ext cx="927662" cy="906575"/>
          </a:xfrm>
          <a:prstGeom prst="wedgeEllipseCallout">
            <a:avLst>
              <a:gd name="adj1" fmla="val -90511"/>
              <a:gd name="adj2" fmla="val -5996"/>
            </a:avLst>
          </a:prstGeom>
          <a:solidFill>
            <a:schemeClr val="bg1"/>
          </a:solidFill>
          <a:ln w="38100" cap="flat" cmpd="sng" algn="ctr">
            <a:solidFill>
              <a:srgbClr val="7030A0"/>
            </a:solidFill>
            <a:prstDash val="solid"/>
            <a:round/>
            <a:headEnd type="none" w="med" len="med"/>
            <a:tailEnd type="none" w="med" len="med"/>
          </a:ln>
          <a:effectLst/>
        </p:spPr>
        <p:txBody>
          <a:bodyPr vert="horz" wrap="square" lIns="0" tIns="27000" rIns="0" bIns="27000" numCol="1" rtlCol="0" anchor="ctr" anchorCtr="0" compatLnSpc="1">
            <a:prstTxWarp prst="textNoShape">
              <a:avLst/>
            </a:prstTxWarp>
          </a:bodyPr>
          <a:lstStyle/>
          <a:p>
            <a:pPr algn="ctr" defTabSz="685800"/>
            <a:endParaRPr kumimoji="1" lang="ja-JP" altLang="en-US" u="none" strike="noStrike" cap="none" normalizeH="0" baseline="0">
              <a:ln>
                <a:noFill/>
              </a:ln>
              <a:solidFill>
                <a:srgbClr val="7030A0"/>
              </a:solidFill>
              <a:effectLst/>
              <a:latin typeface="Meiryo" panose="020B0604030504040204" pitchFamily="34" charset="-128"/>
              <a:ea typeface="Meiryo" panose="020B0604030504040204" pitchFamily="34" charset="-128"/>
            </a:endParaRPr>
          </a:p>
        </p:txBody>
      </p:sp>
      <p:sp>
        <p:nvSpPr>
          <p:cNvPr id="11" name="正方形/長方形 10">
            <a:extLst>
              <a:ext uri="{FF2B5EF4-FFF2-40B4-BE49-F238E27FC236}">
                <a16:creationId xmlns:a16="http://schemas.microsoft.com/office/drawing/2014/main" id="{3921FDD9-FB67-495E-4FD1-7630252FC411}"/>
              </a:ext>
            </a:extLst>
          </p:cNvPr>
          <p:cNvSpPr/>
          <p:nvPr/>
        </p:nvSpPr>
        <p:spPr bwMode="auto">
          <a:xfrm>
            <a:off x="6959791" y="4743318"/>
            <a:ext cx="548459" cy="607500"/>
          </a:xfrm>
          <a:prstGeom prst="rect">
            <a:avLst/>
          </a:prstGeom>
          <a:noFill/>
          <a:ln w="38100" cap="flat" cmpd="sng" algn="ctr">
            <a:noFill/>
            <a:prstDash val="solid"/>
            <a:round/>
            <a:headEnd type="none" w="med" len="med"/>
            <a:tailEnd type="none" w="med" len="med"/>
          </a:ln>
          <a:effectLst/>
        </p:spPr>
        <p:txBody>
          <a:bodyPr vert="horz" wrap="square" lIns="0" tIns="27000" rIns="0" bIns="27000" numCol="1" rtlCol="0" anchor="ctr" anchorCtr="0" compatLnSpc="1">
            <a:prstTxWarp prst="textNoShape">
              <a:avLst/>
            </a:prstTxWarp>
          </a:bodyPr>
          <a:lstStyle/>
          <a:p>
            <a:pPr algn="ctr" defTabSz="685800"/>
            <a:r>
              <a:rPr lang="ja-JP" altLang="en-US" sz="1200" b="1">
                <a:solidFill>
                  <a:srgbClr val="7030A0"/>
                </a:solidFill>
                <a:latin typeface="Meiryo" panose="020B0604030504040204" pitchFamily="34" charset="-128"/>
                <a:ea typeface="Meiryo" panose="020B0604030504040204" pitchFamily="34" charset="-128"/>
              </a:rPr>
              <a:t>ディスプレイ</a:t>
            </a:r>
          </a:p>
        </p:txBody>
      </p:sp>
    </p:spTree>
    <p:custDataLst>
      <p:tags r:id="rId1"/>
    </p:custDataLst>
    <p:extLst>
      <p:ext uri="{BB962C8B-B14F-4D97-AF65-F5344CB8AC3E}">
        <p14:creationId xmlns:p14="http://schemas.microsoft.com/office/powerpoint/2010/main" val="1172486706"/>
      </p:ext>
    </p:extLst>
  </p:cSld>
  <p:clrMapOvr>
    <a:masterClrMapping/>
  </p:clrMapOvr>
  <mc:AlternateContent xmlns:mc="http://schemas.openxmlformats.org/markup-compatibility/2006" xmlns:p14="http://schemas.microsoft.com/office/powerpoint/2010/main">
    <mc:Choice Requires="p14">
      <p:transition spd="slow" p14:dur="2000" advTm="95653"/>
    </mc:Choice>
    <mc:Fallback xmlns="">
      <p:transition spd="slow" advTm="95653"/>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2">
            <a:extLst>
              <a:ext uri="{FF2B5EF4-FFF2-40B4-BE49-F238E27FC236}">
                <a16:creationId xmlns:a16="http://schemas.microsoft.com/office/drawing/2014/main" id="{E694BBF4-0EF3-4DDA-B385-DDA90596610D}"/>
              </a:ext>
            </a:extLst>
          </p:cNvPr>
          <p:cNvSpPr>
            <a:spLocks noGrp="1"/>
          </p:cNvSpPr>
          <p:nvPr>
            <p:ph type="title"/>
          </p:nvPr>
        </p:nvSpPr>
        <p:spPr/>
        <p:txBody>
          <a:bodyPr/>
          <a:lstStyle/>
          <a:p>
            <a:r>
              <a:rPr lang="ja-JP" altLang="en-US"/>
              <a:t>電子取引の取引情報に関する保存要件</a:t>
            </a:r>
            <a:r>
              <a:rPr lang="en-US" altLang="ja-JP" dirty="0"/>
              <a:t>②</a:t>
            </a:r>
            <a:r>
              <a:rPr lang="ja-JP" altLang="en-US"/>
              <a:t> </a:t>
            </a:r>
            <a:r>
              <a:rPr lang="en-US" altLang="ja-JP" dirty="0"/>
              <a:t>4</a:t>
            </a:r>
            <a:r>
              <a:rPr lang="ja-JP" altLang="en-US"/>
              <a:t>つの保存措置</a:t>
            </a:r>
            <a:endParaRPr lang="ja-JP" altLang="en-US" sz="1800" dirty="0"/>
          </a:p>
        </p:txBody>
      </p:sp>
      <p:sp>
        <p:nvSpPr>
          <p:cNvPr id="7" name="テキスト ボックス 6">
            <a:extLst>
              <a:ext uri="{FF2B5EF4-FFF2-40B4-BE49-F238E27FC236}">
                <a16:creationId xmlns:a16="http://schemas.microsoft.com/office/drawing/2014/main" id="{33498619-9A75-4B7A-A0CE-8B58D9E44E9E}"/>
              </a:ext>
            </a:extLst>
          </p:cNvPr>
          <p:cNvSpPr txBox="1"/>
          <p:nvPr/>
        </p:nvSpPr>
        <p:spPr>
          <a:xfrm>
            <a:off x="382080" y="1991564"/>
            <a:ext cx="8096626" cy="2879470"/>
          </a:xfrm>
          <a:prstGeom prst="rect">
            <a:avLst/>
          </a:prstGeom>
          <a:solidFill>
            <a:schemeClr val="bg1"/>
          </a:solidFill>
          <a:ln>
            <a:solidFill>
              <a:schemeClr val="tx2">
                <a:lumMod val="50000"/>
              </a:schemeClr>
            </a:solidFill>
          </a:ln>
        </p:spPr>
        <p:txBody>
          <a:bodyPr wrap="square" lIns="324000" rIns="180000" rtlCol="0" anchor="ctr" anchorCtr="0">
            <a:noAutofit/>
          </a:bodyPr>
          <a:lstStyle/>
          <a:p>
            <a:pPr marL="257175" indent="-257175">
              <a:buFont typeface="+mj-ea"/>
              <a:buAutoNum type="circleNumDbPlain"/>
            </a:pPr>
            <a:r>
              <a:rPr lang="ja-JP" altLang="en-US" sz="1600" dirty="0">
                <a:solidFill>
                  <a:schemeClr val="tx1">
                    <a:lumMod val="75000"/>
                    <a:lumOff val="25000"/>
                  </a:schemeClr>
                </a:solidFill>
                <a:latin typeface="Yu Gothic" panose="020B0400000000000000" pitchFamily="34" charset="-128"/>
                <a:ea typeface="Yu Gothic" panose="020B0400000000000000" pitchFamily="34" charset="-128"/>
              </a:rPr>
              <a:t>タイムスタンプが付与されたデータを授受</a:t>
            </a:r>
          </a:p>
          <a:p>
            <a:pPr marL="257175" indent="-257175">
              <a:buFont typeface="+mj-ea"/>
              <a:buAutoNum type="circleNumDbPlain"/>
            </a:pPr>
            <a:endParaRPr lang="en-US" altLang="ja-JP" sz="1600" dirty="0">
              <a:solidFill>
                <a:schemeClr val="tx1">
                  <a:lumMod val="75000"/>
                  <a:lumOff val="25000"/>
                </a:schemeClr>
              </a:solidFill>
              <a:latin typeface="Yu Gothic" panose="020B0400000000000000" pitchFamily="34" charset="-128"/>
              <a:ea typeface="Yu Gothic" panose="020B0400000000000000" pitchFamily="34" charset="-128"/>
            </a:endParaRPr>
          </a:p>
          <a:p>
            <a:pPr marL="257175" indent="-257175">
              <a:buFont typeface="+mj-ea"/>
              <a:buAutoNum type="circleNumDbPlain"/>
            </a:pPr>
            <a:r>
              <a:rPr lang="ja-JP" altLang="en-US" sz="1600">
                <a:solidFill>
                  <a:schemeClr val="tx1">
                    <a:lumMod val="75000"/>
                    <a:lumOff val="25000"/>
                  </a:schemeClr>
                </a:solidFill>
                <a:latin typeface="Yu Gothic" panose="020B0400000000000000" pitchFamily="34" charset="-128"/>
                <a:ea typeface="Yu Gothic" panose="020B0400000000000000" pitchFamily="34" charset="-128"/>
              </a:rPr>
              <a:t>受領後</a:t>
            </a:r>
            <a:r>
              <a:rPr lang="en-US" altLang="ja-JP" sz="1600" b="1" dirty="0">
                <a:solidFill>
                  <a:schemeClr val="tx1">
                    <a:lumMod val="75000"/>
                    <a:lumOff val="25000"/>
                  </a:schemeClr>
                </a:solidFill>
                <a:latin typeface="Yu Gothic" panose="020B0400000000000000" pitchFamily="34" charset="-128"/>
                <a:ea typeface="Yu Gothic" panose="020B0400000000000000" pitchFamily="34" charset="-128"/>
              </a:rPr>
              <a:t>2</a:t>
            </a:r>
            <a:r>
              <a:rPr lang="ja-JP" altLang="en-US" sz="1600" b="1">
                <a:solidFill>
                  <a:schemeClr val="tx1">
                    <a:lumMod val="75000"/>
                    <a:lumOff val="25000"/>
                  </a:schemeClr>
                </a:solidFill>
                <a:latin typeface="Yu Gothic" panose="020B0400000000000000" pitchFamily="34" charset="-128"/>
                <a:ea typeface="Yu Gothic" panose="020B0400000000000000" pitchFamily="34" charset="-128"/>
              </a:rPr>
              <a:t>ヵ月と概ね</a:t>
            </a:r>
            <a:r>
              <a:rPr lang="en-US" altLang="ja-JP" sz="1600" b="1" dirty="0">
                <a:solidFill>
                  <a:schemeClr val="tx1">
                    <a:lumMod val="75000"/>
                    <a:lumOff val="25000"/>
                  </a:schemeClr>
                </a:solidFill>
                <a:latin typeface="Yu Gothic" panose="020B0400000000000000" pitchFamily="34" charset="-128"/>
                <a:ea typeface="Yu Gothic" panose="020B0400000000000000" pitchFamily="34" charset="-128"/>
              </a:rPr>
              <a:t>7</a:t>
            </a:r>
            <a:r>
              <a:rPr lang="ja-JP" altLang="en-US" sz="1600" b="1">
                <a:solidFill>
                  <a:schemeClr val="tx1">
                    <a:lumMod val="75000"/>
                    <a:lumOff val="25000"/>
                  </a:schemeClr>
                </a:solidFill>
                <a:latin typeface="Yu Gothic" panose="020B0400000000000000" pitchFamily="34" charset="-128"/>
                <a:ea typeface="Yu Gothic" panose="020B0400000000000000" pitchFamily="34" charset="-128"/>
              </a:rPr>
              <a:t>営業日以内に</a:t>
            </a:r>
            <a:r>
              <a:rPr lang="ja-JP" altLang="en-US" sz="1600">
                <a:solidFill>
                  <a:schemeClr val="tx1">
                    <a:lumMod val="75000"/>
                    <a:lumOff val="25000"/>
                  </a:schemeClr>
                </a:solidFill>
                <a:latin typeface="Yu Gothic" panose="020B0400000000000000" pitchFamily="34" charset="-128"/>
                <a:ea typeface="Yu Gothic" panose="020B0400000000000000" pitchFamily="34" charset="-128"/>
              </a:rPr>
              <a:t>タイムスタンプ</a:t>
            </a:r>
            <a:r>
              <a:rPr lang="ja-JP" altLang="en-US" sz="1600" dirty="0">
                <a:solidFill>
                  <a:schemeClr val="tx1">
                    <a:lumMod val="75000"/>
                    <a:lumOff val="25000"/>
                  </a:schemeClr>
                </a:solidFill>
                <a:latin typeface="Yu Gothic" panose="020B0400000000000000" pitchFamily="34" charset="-128"/>
                <a:ea typeface="Yu Gothic" panose="020B0400000000000000" pitchFamily="34" charset="-128"/>
              </a:rPr>
              <a:t>を付与</a:t>
            </a:r>
          </a:p>
          <a:p>
            <a:pPr marL="257175" indent="-257175">
              <a:buFont typeface="+mj-ea"/>
              <a:buAutoNum type="circleNumDbPlain"/>
            </a:pPr>
            <a:endParaRPr lang="en-US" altLang="ja-JP" sz="1600" dirty="0">
              <a:solidFill>
                <a:schemeClr val="tx1">
                  <a:lumMod val="75000"/>
                  <a:lumOff val="25000"/>
                </a:schemeClr>
              </a:solidFill>
              <a:latin typeface="Yu Gothic" panose="020B0400000000000000" pitchFamily="34" charset="-128"/>
              <a:ea typeface="Yu Gothic" panose="020B0400000000000000" pitchFamily="34" charset="-128"/>
            </a:endParaRPr>
          </a:p>
          <a:p>
            <a:pPr marL="257175" indent="-257175">
              <a:buFont typeface="+mj-ea"/>
              <a:buAutoNum type="circleNumDbPlain"/>
            </a:pPr>
            <a:r>
              <a:rPr lang="ja-JP" altLang="en-US" sz="1600" dirty="0">
                <a:solidFill>
                  <a:schemeClr val="tx1">
                    <a:lumMod val="75000"/>
                    <a:lumOff val="25000"/>
                  </a:schemeClr>
                </a:solidFill>
                <a:latin typeface="Yu Gothic" panose="020B0400000000000000" pitchFamily="34" charset="-128"/>
                <a:ea typeface="Yu Gothic" panose="020B0400000000000000" pitchFamily="34" charset="-128"/>
              </a:rPr>
              <a:t>データの</a:t>
            </a:r>
            <a:r>
              <a:rPr lang="ja-JP" altLang="en-US" sz="1600" b="1" dirty="0">
                <a:solidFill>
                  <a:schemeClr val="tx1">
                    <a:lumMod val="75000"/>
                    <a:lumOff val="25000"/>
                  </a:schemeClr>
                </a:solidFill>
                <a:latin typeface="Yu Gothic" panose="020B0400000000000000" pitchFamily="34" charset="-128"/>
                <a:ea typeface="Yu Gothic" panose="020B0400000000000000" pitchFamily="34" charset="-128"/>
              </a:rPr>
              <a:t>訂正削除を行った場合にその記録が残るシステム</a:t>
            </a:r>
            <a:r>
              <a:rPr lang="ja-JP" altLang="en-US" sz="1600" dirty="0">
                <a:solidFill>
                  <a:schemeClr val="tx1">
                    <a:lumMod val="75000"/>
                    <a:lumOff val="25000"/>
                  </a:schemeClr>
                </a:solidFill>
                <a:latin typeface="Yu Gothic" panose="020B0400000000000000" pitchFamily="34" charset="-128"/>
                <a:ea typeface="Yu Gothic" panose="020B0400000000000000" pitchFamily="34" charset="-128"/>
              </a:rPr>
              <a:t>又は</a:t>
            </a:r>
            <a:r>
              <a:rPr lang="ja-JP" altLang="en-US" sz="1600" b="1" dirty="0">
                <a:solidFill>
                  <a:schemeClr val="tx1">
                    <a:lumMod val="75000"/>
                    <a:lumOff val="25000"/>
                  </a:schemeClr>
                </a:solidFill>
                <a:latin typeface="Yu Gothic" panose="020B0400000000000000" pitchFamily="34" charset="-128"/>
                <a:ea typeface="Yu Gothic" panose="020B0400000000000000" pitchFamily="34" charset="-128"/>
              </a:rPr>
              <a:t>訂正削除ができないシステム</a:t>
            </a:r>
            <a:r>
              <a:rPr lang="ja-JP" altLang="en-US" sz="1600" dirty="0">
                <a:solidFill>
                  <a:schemeClr val="tx1">
                    <a:lumMod val="75000"/>
                    <a:lumOff val="25000"/>
                  </a:schemeClr>
                </a:solidFill>
                <a:latin typeface="Yu Gothic" panose="020B0400000000000000" pitchFamily="34" charset="-128"/>
                <a:ea typeface="Yu Gothic" panose="020B0400000000000000" pitchFamily="34" charset="-128"/>
              </a:rPr>
              <a:t>を利用</a:t>
            </a:r>
          </a:p>
          <a:p>
            <a:pPr marL="257175" indent="-257175">
              <a:buFont typeface="+mj-ea"/>
              <a:buAutoNum type="circleNumDbPlain"/>
            </a:pPr>
            <a:endParaRPr lang="en-US" altLang="ja-JP" sz="1600" dirty="0">
              <a:solidFill>
                <a:schemeClr val="tx1">
                  <a:lumMod val="75000"/>
                  <a:lumOff val="25000"/>
                </a:schemeClr>
              </a:solidFill>
              <a:latin typeface="Yu Gothic" panose="020B0400000000000000" pitchFamily="34" charset="-128"/>
              <a:ea typeface="Yu Gothic" panose="020B0400000000000000" pitchFamily="34" charset="-128"/>
            </a:endParaRPr>
          </a:p>
          <a:p>
            <a:pPr marL="257175" indent="-257175">
              <a:buFont typeface="+mj-ea"/>
              <a:buAutoNum type="circleNumDbPlain"/>
            </a:pPr>
            <a:r>
              <a:rPr lang="ja-JP" altLang="en-US" sz="1600" dirty="0">
                <a:solidFill>
                  <a:schemeClr val="tx1">
                    <a:lumMod val="75000"/>
                    <a:lumOff val="25000"/>
                  </a:schemeClr>
                </a:solidFill>
                <a:latin typeface="Yu Gothic" panose="020B0400000000000000" pitchFamily="34" charset="-128"/>
                <a:ea typeface="Yu Gothic" panose="020B0400000000000000" pitchFamily="34" charset="-128"/>
              </a:rPr>
              <a:t>訂正削除の防止に関する</a:t>
            </a:r>
            <a:r>
              <a:rPr lang="ja-JP" altLang="en-US" sz="1600" b="1" dirty="0">
                <a:solidFill>
                  <a:schemeClr val="tx1">
                    <a:lumMod val="75000"/>
                    <a:lumOff val="25000"/>
                  </a:schemeClr>
                </a:solidFill>
                <a:latin typeface="Yu Gothic" panose="020B0400000000000000" pitchFamily="34" charset="-128"/>
                <a:ea typeface="Yu Gothic" panose="020B0400000000000000" pitchFamily="34" charset="-128"/>
              </a:rPr>
              <a:t>事務処理規程</a:t>
            </a:r>
            <a:r>
              <a:rPr lang="ja-JP" altLang="en-US" sz="1600" dirty="0">
                <a:solidFill>
                  <a:schemeClr val="tx1">
                    <a:lumMod val="75000"/>
                    <a:lumOff val="25000"/>
                  </a:schemeClr>
                </a:solidFill>
                <a:latin typeface="Yu Gothic" panose="020B0400000000000000" pitchFamily="34" charset="-128"/>
                <a:ea typeface="Yu Gothic" panose="020B0400000000000000" pitchFamily="34" charset="-128"/>
              </a:rPr>
              <a:t>を策定、運用、備付け</a:t>
            </a:r>
          </a:p>
        </p:txBody>
      </p:sp>
      <p:sp>
        <p:nvSpPr>
          <p:cNvPr id="8" name="コンテンツ プレースホルダー 3">
            <a:extLst>
              <a:ext uri="{FF2B5EF4-FFF2-40B4-BE49-F238E27FC236}">
                <a16:creationId xmlns:a16="http://schemas.microsoft.com/office/drawing/2014/main" id="{69E70BF4-B566-344C-88EF-0B8B5460B12D}"/>
              </a:ext>
            </a:extLst>
          </p:cNvPr>
          <p:cNvSpPr txBox="1">
            <a:spLocks/>
          </p:cNvSpPr>
          <p:nvPr/>
        </p:nvSpPr>
        <p:spPr bwMode="auto">
          <a:xfrm>
            <a:off x="382080" y="757174"/>
            <a:ext cx="8600555" cy="1152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7500" tIns="34290" rIns="68580" bIns="34290" numCol="1" anchor="t" anchorCtr="0" compatLnSpc="1">
            <a:prstTxWarp prst="textNoShape">
              <a:avLst/>
            </a:prstTxWarp>
          </a:bodyPr>
          <a:lstStyle>
            <a:lvl1pPr marL="0" indent="0" algn="l" rtl="0" eaLnBrk="0" fontAlgn="base" hangingPunct="0">
              <a:spcBef>
                <a:spcPct val="20000"/>
              </a:spcBef>
              <a:spcAft>
                <a:spcPct val="0"/>
              </a:spcAft>
              <a:buClr>
                <a:schemeClr val="bg1"/>
              </a:buClr>
              <a:buFont typeface="Arial" pitchFamily="34" charset="0"/>
              <a:buChar char="•"/>
              <a:defRPr kumimoji="1" sz="14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marL="265107" indent="-179384" algn="l" rtl="0" eaLnBrk="0" fontAlgn="base" hangingPunct="0">
              <a:spcBef>
                <a:spcPct val="20000"/>
              </a:spcBef>
              <a:spcAft>
                <a:spcPct val="0"/>
              </a:spcAft>
              <a:buClr>
                <a:srgbClr val="B60005"/>
              </a:buClr>
              <a:buFont typeface="Arial" pitchFamily="34" charset="0"/>
              <a:buChar char="•"/>
              <a:defRPr kumimoji="1" sz="14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2pPr>
            <a:lvl3pPr marL="442902" indent="-179384" algn="l" rtl="0" eaLnBrk="0" fontAlgn="base" hangingPunct="0">
              <a:spcBef>
                <a:spcPct val="20000"/>
              </a:spcBef>
              <a:spcAft>
                <a:spcPct val="0"/>
              </a:spcAft>
              <a:buClr>
                <a:srgbClr val="B60005"/>
              </a:buClr>
              <a:buFont typeface="Arial" pitchFamily="34" charset="0"/>
              <a:buChar char="̵"/>
              <a:defRPr kumimoji="1" sz="14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3pPr>
            <a:lvl4pPr marL="623872" indent="-179384" algn="l" rtl="0" eaLnBrk="0" fontAlgn="base" hangingPunct="0">
              <a:spcBef>
                <a:spcPct val="20000"/>
              </a:spcBef>
              <a:spcAft>
                <a:spcPct val="0"/>
              </a:spcAft>
              <a:buClr>
                <a:srgbClr val="B60005"/>
              </a:buClr>
              <a:buFont typeface="Wingdings" pitchFamily="2" charset="2"/>
              <a:buChar char="Ø"/>
              <a:defRPr kumimoji="1" sz="14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4pPr>
            <a:lvl5pPr marL="812780" indent="-179384" algn="l" defTabSz="714357" rtl="0" eaLnBrk="0" fontAlgn="base" hangingPunct="0">
              <a:spcBef>
                <a:spcPct val="20000"/>
              </a:spcBef>
              <a:spcAft>
                <a:spcPct val="0"/>
              </a:spcAft>
              <a:buClr>
                <a:srgbClr val="B60005"/>
              </a:buClr>
              <a:buFont typeface="Wingdings" pitchFamily="2" charset="2"/>
              <a:buChar char="p"/>
              <a:defRPr kumimoji="1" sz="14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537" indent="-228594"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6pPr>
            <a:lvl7pPr marL="2971726" indent="-228594"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7pPr>
            <a:lvl8pPr marL="3428914" indent="-228594"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8pPr>
            <a:lvl9pPr marL="3886103" indent="-228594"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9pPr>
          </a:lstStyle>
          <a:p>
            <a:pPr marL="214313" indent="-214313">
              <a:buClr>
                <a:schemeClr val="tx1">
                  <a:lumMod val="75000"/>
                  <a:lumOff val="25000"/>
                </a:schemeClr>
              </a:buClr>
              <a:buFont typeface="Wingdings" panose="05000000000000000000" pitchFamily="2" charset="2"/>
              <a:buChar char="n"/>
            </a:pPr>
            <a:r>
              <a:rPr lang="ja-JP" altLang="en-US" sz="1500" kern="0">
                <a:latin typeface="Yu Gothic" panose="020B0400000000000000" pitchFamily="34" charset="-128"/>
                <a:ea typeface="Yu Gothic" panose="020B0400000000000000" pitchFamily="34" charset="-128"/>
              </a:rPr>
              <a:t>電子取引の要件である保存措置については、以下の方法のうち</a:t>
            </a:r>
            <a:r>
              <a:rPr lang="ja-JP" altLang="en-US" sz="1500" b="1" kern="0">
                <a:solidFill>
                  <a:srgbClr val="EEBB02"/>
                </a:solidFill>
                <a:latin typeface="Yu Gothic" panose="020B0400000000000000" pitchFamily="34" charset="-128"/>
                <a:ea typeface="Yu Gothic" panose="020B0400000000000000" pitchFamily="34" charset="-128"/>
              </a:rPr>
              <a:t>いずれかの方法を充足する必要</a:t>
            </a:r>
            <a:r>
              <a:rPr lang="ja-JP" altLang="en-US" sz="1500" kern="0">
                <a:latin typeface="Yu Gothic" panose="020B0400000000000000" pitchFamily="34" charset="-128"/>
                <a:ea typeface="Yu Gothic" panose="020B0400000000000000" pitchFamily="34" charset="-128"/>
              </a:rPr>
              <a:t>がありますが、</a:t>
            </a:r>
            <a:r>
              <a:rPr lang="ja-JP" altLang="en-US" sz="1500" b="1" kern="0">
                <a:solidFill>
                  <a:srgbClr val="EEBB02"/>
                </a:solidFill>
                <a:latin typeface="Yu Gothic" panose="020B0400000000000000" pitchFamily="34" charset="-128"/>
                <a:ea typeface="Yu Gothic" panose="020B0400000000000000" pitchFamily="34" charset="-128"/>
              </a:rPr>
              <a:t>すべて満たす必要はありません</a:t>
            </a:r>
            <a:r>
              <a:rPr lang="ja-JP" altLang="en-US" sz="1500" kern="0">
                <a:latin typeface="Yu Gothic" panose="020B0400000000000000" pitchFamily="34" charset="-128"/>
                <a:ea typeface="Yu Gothic" panose="020B0400000000000000" pitchFamily="34" charset="-128"/>
              </a:rPr>
              <a:t>。</a:t>
            </a:r>
          </a:p>
          <a:p>
            <a:pPr marL="214313" indent="-214313">
              <a:buClr>
                <a:schemeClr val="tx1">
                  <a:lumMod val="75000"/>
                  <a:lumOff val="25000"/>
                </a:schemeClr>
              </a:buClr>
              <a:buFont typeface="Wingdings" panose="05000000000000000000" pitchFamily="2" charset="2"/>
              <a:buChar char="n"/>
            </a:pPr>
            <a:endParaRPr lang="ja-JP" altLang="en-US" sz="1500" kern="0">
              <a:latin typeface="Yu Gothic" panose="020B0400000000000000" pitchFamily="34" charset="-128"/>
              <a:ea typeface="Yu Gothic" panose="020B0400000000000000" pitchFamily="34" charset="-128"/>
            </a:endParaRPr>
          </a:p>
        </p:txBody>
      </p:sp>
      <p:sp>
        <p:nvSpPr>
          <p:cNvPr id="9" name="コンテンツ プレースホルダー 2">
            <a:extLst>
              <a:ext uri="{FF2B5EF4-FFF2-40B4-BE49-F238E27FC236}">
                <a16:creationId xmlns:a16="http://schemas.microsoft.com/office/drawing/2014/main" id="{8978C952-807B-554B-B5FA-99DA4A61A9D5}"/>
              </a:ext>
            </a:extLst>
          </p:cNvPr>
          <p:cNvSpPr txBox="1">
            <a:spLocks/>
          </p:cNvSpPr>
          <p:nvPr/>
        </p:nvSpPr>
        <p:spPr bwMode="auto">
          <a:xfrm>
            <a:off x="382080" y="1616711"/>
            <a:ext cx="5304248" cy="256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7500" tIns="34290" rIns="68580" bIns="34290" numCol="1" anchor="t" anchorCtr="0" compatLnSpc="1">
            <a:prstTxWarp prst="textNoShape">
              <a:avLst/>
            </a:prstTxWarp>
          </a:bodyPr>
          <a:lstStyle>
            <a:lvl1pPr marL="0" indent="0" algn="l" rtl="0" eaLnBrk="0" fontAlgn="base" hangingPunct="0">
              <a:spcBef>
                <a:spcPct val="20000"/>
              </a:spcBef>
              <a:spcAft>
                <a:spcPct val="0"/>
              </a:spcAft>
              <a:buClr>
                <a:schemeClr val="bg1"/>
              </a:buClr>
              <a:buFont typeface="Arial" pitchFamily="34" charset="0"/>
              <a:buChar char="•"/>
              <a:defRPr kumimoji="1" sz="14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marL="265113" indent="-179388" algn="l" rtl="0" eaLnBrk="0" fontAlgn="base" hangingPunct="0">
              <a:spcBef>
                <a:spcPct val="20000"/>
              </a:spcBef>
              <a:spcAft>
                <a:spcPct val="0"/>
              </a:spcAft>
              <a:buClr>
                <a:srgbClr val="B60005"/>
              </a:buClr>
              <a:buFont typeface="Arial" pitchFamily="34" charset="0"/>
              <a:buChar char="•"/>
              <a:defRPr kumimoji="1" sz="14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2pPr>
            <a:lvl3pPr marL="442913" indent="-179388" algn="l" rtl="0" eaLnBrk="0" fontAlgn="base" hangingPunct="0">
              <a:spcBef>
                <a:spcPct val="20000"/>
              </a:spcBef>
              <a:spcAft>
                <a:spcPct val="0"/>
              </a:spcAft>
              <a:buClr>
                <a:srgbClr val="B60005"/>
              </a:buClr>
              <a:buFont typeface="Arial" pitchFamily="34" charset="0"/>
              <a:buChar char="̵"/>
              <a:defRPr kumimoji="1" sz="14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3pPr>
            <a:lvl4pPr marL="623888" indent="-179388" algn="l" rtl="0" eaLnBrk="0" fontAlgn="base" hangingPunct="0">
              <a:spcBef>
                <a:spcPct val="20000"/>
              </a:spcBef>
              <a:spcAft>
                <a:spcPct val="0"/>
              </a:spcAft>
              <a:buClr>
                <a:srgbClr val="B60005"/>
              </a:buClr>
              <a:buFont typeface="Wingdings" pitchFamily="2" charset="2"/>
              <a:buChar char="Ø"/>
              <a:defRPr kumimoji="1" sz="14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4pPr>
            <a:lvl5pPr marL="812800" indent="-179388" algn="l" defTabSz="714375" rtl="0" eaLnBrk="0" fontAlgn="base" hangingPunct="0">
              <a:spcBef>
                <a:spcPct val="20000"/>
              </a:spcBef>
              <a:spcAft>
                <a:spcPct val="0"/>
              </a:spcAft>
              <a:buClr>
                <a:srgbClr val="B60005"/>
              </a:buClr>
              <a:buFont typeface="Wingdings" pitchFamily="2" charset="2"/>
              <a:buChar char="p"/>
              <a:defRPr kumimoji="1" sz="14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6pPr>
            <a:lvl7pPr marL="2971800" indent="-228600"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7pPr>
            <a:lvl8pPr marL="3429000" indent="-228600"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8pPr>
            <a:lvl9pPr marL="3886200" indent="-228600"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9pPr>
          </a:lstStyle>
          <a:p>
            <a:pPr>
              <a:buClrTx/>
              <a:buNone/>
            </a:pPr>
            <a:r>
              <a:rPr lang="en-US" altLang="ja-JP" sz="1500" b="1" u="sng" kern="0" dirty="0">
                <a:solidFill>
                  <a:srgbClr val="EEBB02"/>
                </a:solidFill>
                <a:latin typeface="Yu Gothic" panose="020B0400000000000000" pitchFamily="34" charset="-128"/>
                <a:ea typeface="Yu Gothic" panose="020B0400000000000000" pitchFamily="34" charset="-128"/>
              </a:rPr>
              <a:t>4</a:t>
            </a:r>
            <a:r>
              <a:rPr lang="ja-JP" altLang="en-US" sz="1500" b="1" u="sng" kern="0">
                <a:solidFill>
                  <a:srgbClr val="EEBB02"/>
                </a:solidFill>
                <a:latin typeface="Yu Gothic" panose="020B0400000000000000" pitchFamily="34" charset="-128"/>
                <a:ea typeface="Yu Gothic" panose="020B0400000000000000" pitchFamily="34" charset="-128"/>
              </a:rPr>
              <a:t>つの保存措置</a:t>
            </a:r>
            <a:endParaRPr lang="en-US" altLang="ja-JP" sz="1500" b="1" u="sng" kern="0" dirty="0">
              <a:solidFill>
                <a:srgbClr val="EEBB02"/>
              </a:solidFill>
              <a:latin typeface="Yu Gothic" panose="020B0400000000000000" pitchFamily="34" charset="-128"/>
              <a:ea typeface="Yu Gothic" panose="020B0400000000000000" pitchFamily="34" charset="-128"/>
            </a:endParaRPr>
          </a:p>
        </p:txBody>
      </p:sp>
    </p:spTree>
    <p:extLst>
      <p:ext uri="{BB962C8B-B14F-4D97-AF65-F5344CB8AC3E}">
        <p14:creationId xmlns:p14="http://schemas.microsoft.com/office/powerpoint/2010/main" val="190059566"/>
      </p:ext>
    </p:extLst>
  </p:cSld>
  <p:clrMapOvr>
    <a:masterClrMapping/>
  </p:clrMapOvr>
  <mc:AlternateContent xmlns:mc="http://schemas.openxmlformats.org/markup-compatibility/2006" xmlns:p14="http://schemas.microsoft.com/office/powerpoint/2010/main">
    <mc:Choice Requires="p14">
      <p:transition spd="slow" p14:dur="2000" advTm="84281"/>
    </mc:Choice>
    <mc:Fallback xmlns="">
      <p:transition spd="slow" advTm="84281"/>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3BCF715-17EF-4182-800D-254A64A39690}"/>
              </a:ext>
            </a:extLst>
          </p:cNvPr>
          <p:cNvSpPr>
            <a:spLocks noGrp="1"/>
          </p:cNvSpPr>
          <p:nvPr>
            <p:ph type="title"/>
          </p:nvPr>
        </p:nvSpPr>
        <p:spPr/>
        <p:txBody>
          <a:bodyPr/>
          <a:lstStyle/>
          <a:p>
            <a:r>
              <a:rPr lang="en-US" altLang="ja-JP" sz="1800" dirty="0"/>
              <a:t>【</a:t>
            </a:r>
            <a:r>
              <a:rPr lang="ja-JP" altLang="en-US" sz="1800"/>
              <a:t>参考</a:t>
            </a:r>
            <a:r>
              <a:rPr lang="en-US" altLang="ja-JP" sz="1800" dirty="0"/>
              <a:t>】</a:t>
            </a:r>
            <a:r>
              <a:rPr lang="ja-JP" altLang="en-US" sz="1800"/>
              <a:t>「</a:t>
            </a:r>
            <a:r>
              <a:rPr lang="ja-JP" altLang="en-US" sz="1800" dirty="0"/>
              <a:t>訂正削除の防止に関する事務処理規程」とは？</a:t>
            </a:r>
          </a:p>
        </p:txBody>
      </p:sp>
      <p:sp>
        <p:nvSpPr>
          <p:cNvPr id="30" name="コンテンツ プレースホルダー 3">
            <a:extLst>
              <a:ext uri="{FF2B5EF4-FFF2-40B4-BE49-F238E27FC236}">
                <a16:creationId xmlns:a16="http://schemas.microsoft.com/office/drawing/2014/main" id="{F34629A5-6CA9-4B1F-916A-D2CEA02B2E4A}"/>
              </a:ext>
            </a:extLst>
          </p:cNvPr>
          <p:cNvSpPr txBox="1">
            <a:spLocks/>
          </p:cNvSpPr>
          <p:nvPr/>
        </p:nvSpPr>
        <p:spPr bwMode="auto">
          <a:xfrm>
            <a:off x="336614" y="963899"/>
            <a:ext cx="8403625" cy="1554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7500" tIns="34290" rIns="68580" bIns="34290" numCol="1" anchor="t" anchorCtr="0" compatLnSpc="1">
            <a:prstTxWarp prst="textNoShape">
              <a:avLst/>
            </a:prstTxWarp>
          </a:bodyPr>
          <a:lstStyle>
            <a:lvl1pPr marL="0" indent="0" algn="l" rtl="0" eaLnBrk="0" fontAlgn="base" hangingPunct="0">
              <a:spcBef>
                <a:spcPct val="20000"/>
              </a:spcBef>
              <a:spcAft>
                <a:spcPct val="0"/>
              </a:spcAft>
              <a:buClr>
                <a:schemeClr val="bg1"/>
              </a:buClr>
              <a:buFont typeface="Arial" pitchFamily="34" charset="0"/>
              <a:buChar char="•"/>
              <a:defRPr kumimoji="1" sz="14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marL="265107" indent="-179384" algn="l" rtl="0" eaLnBrk="0" fontAlgn="base" hangingPunct="0">
              <a:spcBef>
                <a:spcPct val="20000"/>
              </a:spcBef>
              <a:spcAft>
                <a:spcPct val="0"/>
              </a:spcAft>
              <a:buClr>
                <a:srgbClr val="B60005"/>
              </a:buClr>
              <a:buFont typeface="Arial" pitchFamily="34" charset="0"/>
              <a:buChar char="•"/>
              <a:defRPr kumimoji="1" sz="14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2pPr>
            <a:lvl3pPr marL="442902" indent="-179384" algn="l" rtl="0" eaLnBrk="0" fontAlgn="base" hangingPunct="0">
              <a:spcBef>
                <a:spcPct val="20000"/>
              </a:spcBef>
              <a:spcAft>
                <a:spcPct val="0"/>
              </a:spcAft>
              <a:buClr>
                <a:srgbClr val="B60005"/>
              </a:buClr>
              <a:buFont typeface="Arial" pitchFamily="34" charset="0"/>
              <a:buChar char="̵"/>
              <a:defRPr kumimoji="1" sz="14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3pPr>
            <a:lvl4pPr marL="623872" indent="-179384" algn="l" rtl="0" eaLnBrk="0" fontAlgn="base" hangingPunct="0">
              <a:spcBef>
                <a:spcPct val="20000"/>
              </a:spcBef>
              <a:spcAft>
                <a:spcPct val="0"/>
              </a:spcAft>
              <a:buClr>
                <a:srgbClr val="B60005"/>
              </a:buClr>
              <a:buFont typeface="Wingdings" pitchFamily="2" charset="2"/>
              <a:buChar char="Ø"/>
              <a:defRPr kumimoji="1" sz="14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4pPr>
            <a:lvl5pPr marL="812780" indent="-179384" algn="l" defTabSz="714357" rtl="0" eaLnBrk="0" fontAlgn="base" hangingPunct="0">
              <a:spcBef>
                <a:spcPct val="20000"/>
              </a:spcBef>
              <a:spcAft>
                <a:spcPct val="0"/>
              </a:spcAft>
              <a:buClr>
                <a:srgbClr val="B60005"/>
              </a:buClr>
              <a:buFont typeface="Wingdings" pitchFamily="2" charset="2"/>
              <a:buChar char="p"/>
              <a:defRPr kumimoji="1" sz="14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537" indent="-228594"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6pPr>
            <a:lvl7pPr marL="2971726" indent="-228594"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7pPr>
            <a:lvl8pPr marL="3428914" indent="-228594"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8pPr>
            <a:lvl9pPr marL="3886103" indent="-228594"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9pPr>
          </a:lstStyle>
          <a:p>
            <a:pPr>
              <a:buClr>
                <a:schemeClr val="tx1">
                  <a:lumMod val="75000"/>
                  <a:lumOff val="25000"/>
                </a:schemeClr>
              </a:buClr>
              <a:buNone/>
            </a:pPr>
            <a:r>
              <a:rPr lang="ja-JP" altLang="en-US" sz="1200" kern="0" dirty="0">
                <a:latin typeface="Yu Gothic" panose="020B0400000000000000" pitchFamily="34" charset="-128"/>
                <a:ea typeface="Yu Gothic" panose="020B0400000000000000" pitchFamily="34" charset="-128"/>
              </a:rPr>
              <a:t>国税庁「法令解釈通達法　第</a:t>
            </a:r>
            <a:r>
              <a:rPr lang="en-US" altLang="ja-JP" sz="1200" kern="0" dirty="0">
                <a:latin typeface="Yu Gothic" panose="020B0400000000000000" pitchFamily="34" charset="-128"/>
                <a:ea typeface="Yu Gothic" panose="020B0400000000000000" pitchFamily="34" charset="-128"/>
              </a:rPr>
              <a:t>10</a:t>
            </a:r>
            <a:r>
              <a:rPr lang="ja-JP" altLang="en-US" sz="1200" kern="0" dirty="0">
                <a:latin typeface="Yu Gothic" panose="020B0400000000000000" pitchFamily="34" charset="-128"/>
                <a:ea typeface="Yu Gothic" panose="020B0400000000000000" pitchFamily="34" charset="-128"/>
              </a:rPr>
              <a:t>条関係」より</a:t>
            </a:r>
            <a:endParaRPr lang="en-US" altLang="ja-JP" sz="1200" kern="0" dirty="0">
              <a:latin typeface="Yu Gothic" panose="020B0400000000000000" pitchFamily="34" charset="-128"/>
              <a:ea typeface="Yu Gothic" panose="020B0400000000000000" pitchFamily="34" charset="-128"/>
            </a:endParaRPr>
          </a:p>
          <a:p>
            <a:pPr>
              <a:buClr>
                <a:schemeClr val="tx1">
                  <a:lumMod val="75000"/>
                  <a:lumOff val="25000"/>
                </a:schemeClr>
              </a:buClr>
              <a:buNone/>
            </a:pPr>
            <a:r>
              <a:rPr lang="en-US" altLang="ja-JP" sz="1500" b="1" dirty="0">
                <a:solidFill>
                  <a:srgbClr val="333333"/>
                </a:solidFill>
                <a:latin typeface="Yu Gothic" panose="020B0400000000000000" pitchFamily="34" charset="-128"/>
                <a:ea typeface="Yu Gothic" panose="020B0400000000000000" pitchFamily="34" charset="-128"/>
              </a:rPr>
              <a:t>(</a:t>
            </a:r>
            <a:r>
              <a:rPr lang="ja-JP" altLang="en-US" sz="1500" b="1" dirty="0">
                <a:solidFill>
                  <a:srgbClr val="333333"/>
                </a:solidFill>
                <a:latin typeface="Yu Gothic" panose="020B0400000000000000" pitchFamily="34" charset="-128"/>
                <a:ea typeface="Yu Gothic" panose="020B0400000000000000" pitchFamily="34" charset="-128"/>
              </a:rPr>
              <a:t>訂正及び削除の防止に関する事務処理の規程）</a:t>
            </a:r>
            <a:br>
              <a:rPr lang="en-US" altLang="ja-JP" sz="1500" kern="0" dirty="0">
                <a:latin typeface="Yu Gothic" panose="020B0400000000000000" pitchFamily="34" charset="-128"/>
                <a:ea typeface="Yu Gothic" panose="020B0400000000000000" pitchFamily="34" charset="-128"/>
              </a:rPr>
            </a:br>
            <a:r>
              <a:rPr lang="en-US" altLang="ja-JP" sz="1500" kern="0" dirty="0">
                <a:latin typeface="Yu Gothic" panose="020B0400000000000000" pitchFamily="34" charset="-128"/>
                <a:ea typeface="Yu Gothic" panose="020B0400000000000000" pitchFamily="34" charset="-128"/>
              </a:rPr>
              <a:t>10</a:t>
            </a:r>
            <a:r>
              <a:rPr lang="ja-JP" altLang="en-US" sz="1500" kern="0" dirty="0">
                <a:latin typeface="Yu Gothic" panose="020B0400000000000000" pitchFamily="34" charset="-128"/>
                <a:ea typeface="Yu Gothic" panose="020B0400000000000000" pitchFamily="34" charset="-128"/>
              </a:rPr>
              <a:t>－</a:t>
            </a:r>
            <a:r>
              <a:rPr lang="en-US" altLang="ja-JP" sz="1500" kern="0" dirty="0">
                <a:latin typeface="Yu Gothic" panose="020B0400000000000000" pitchFamily="34" charset="-128"/>
                <a:ea typeface="Yu Gothic" panose="020B0400000000000000" pitchFamily="34" charset="-128"/>
              </a:rPr>
              <a:t>3 </a:t>
            </a:r>
            <a:r>
              <a:rPr lang="ja-JP" altLang="en-US" sz="1500" kern="0" dirty="0">
                <a:latin typeface="Yu Gothic" panose="020B0400000000000000" pitchFamily="34" charset="-128"/>
                <a:ea typeface="Yu Gothic" panose="020B0400000000000000" pitchFamily="34" charset="-128"/>
              </a:rPr>
              <a:t>規則第</a:t>
            </a:r>
            <a:r>
              <a:rPr lang="en-US" altLang="ja-JP" sz="1500" kern="0" dirty="0">
                <a:latin typeface="Yu Gothic" panose="020B0400000000000000" pitchFamily="34" charset="-128"/>
                <a:ea typeface="Yu Gothic" panose="020B0400000000000000" pitchFamily="34" charset="-128"/>
              </a:rPr>
              <a:t>8</a:t>
            </a:r>
            <a:r>
              <a:rPr lang="ja-JP" altLang="en-US" sz="1500" kern="0" dirty="0">
                <a:latin typeface="Yu Gothic" panose="020B0400000000000000" pitchFamily="34" charset="-128"/>
                <a:ea typeface="Yu Gothic" panose="020B0400000000000000" pitchFamily="34" charset="-128"/>
              </a:rPr>
              <a:t>条第</a:t>
            </a:r>
            <a:r>
              <a:rPr lang="en-US" altLang="ja-JP" sz="1500" kern="0" dirty="0">
                <a:latin typeface="Yu Gothic" panose="020B0400000000000000" pitchFamily="34" charset="-128"/>
                <a:ea typeface="Yu Gothic" panose="020B0400000000000000" pitchFamily="34" charset="-128"/>
              </a:rPr>
              <a:t>1</a:t>
            </a:r>
            <a:r>
              <a:rPr lang="ja-JP" altLang="en-US" sz="1500" kern="0" dirty="0">
                <a:latin typeface="Yu Gothic" panose="020B0400000000000000" pitchFamily="34" charset="-128"/>
                <a:ea typeface="Yu Gothic" panose="020B0400000000000000" pitchFamily="34" charset="-128"/>
              </a:rPr>
              <a:t>項第</a:t>
            </a:r>
            <a:r>
              <a:rPr lang="en-US" altLang="ja-JP" sz="1500" kern="0" dirty="0">
                <a:latin typeface="Yu Gothic" panose="020B0400000000000000" pitchFamily="34" charset="-128"/>
                <a:ea typeface="Yu Gothic" panose="020B0400000000000000" pitchFamily="34" charset="-128"/>
              </a:rPr>
              <a:t>4</a:t>
            </a:r>
            <a:r>
              <a:rPr lang="ja-JP" altLang="en-US" sz="1500" kern="0" dirty="0">
                <a:latin typeface="Yu Gothic" panose="020B0400000000000000" pitchFamily="34" charset="-128"/>
                <a:ea typeface="Yu Gothic" panose="020B0400000000000000" pitchFamily="34" charset="-128"/>
              </a:rPr>
              <a:t>号</a:t>
            </a:r>
            <a:r>
              <a:rPr lang="en-US" altLang="ja-JP" sz="1500" kern="0" dirty="0">
                <a:latin typeface="Yu Gothic" panose="020B0400000000000000" pitchFamily="34" charset="-128"/>
                <a:ea typeface="Yu Gothic" panose="020B0400000000000000" pitchFamily="34" charset="-128"/>
              </a:rPr>
              <a:t>((</a:t>
            </a:r>
            <a:r>
              <a:rPr lang="ja-JP" altLang="en-US" sz="1500" kern="0" dirty="0">
                <a:latin typeface="Yu Gothic" panose="020B0400000000000000" pitchFamily="34" charset="-128"/>
                <a:ea typeface="Yu Gothic" panose="020B0400000000000000" pitchFamily="34" charset="-128"/>
              </a:rPr>
              <a:t>電子取引の取引情報に係る電磁的記録の訂正削除の防止</a:t>
            </a:r>
            <a:r>
              <a:rPr lang="en-US" altLang="ja-JP" sz="1500" kern="0" dirty="0">
                <a:latin typeface="Yu Gothic" panose="020B0400000000000000" pitchFamily="34" charset="-128"/>
                <a:ea typeface="Yu Gothic" panose="020B0400000000000000" pitchFamily="34" charset="-128"/>
              </a:rPr>
              <a:t>))</a:t>
            </a:r>
            <a:r>
              <a:rPr lang="ja-JP" altLang="en-US" sz="1500" kern="0" dirty="0">
                <a:latin typeface="Yu Gothic" panose="020B0400000000000000" pitchFamily="34" charset="-128"/>
                <a:ea typeface="Yu Gothic" panose="020B0400000000000000" pitchFamily="34" charset="-128"/>
              </a:rPr>
              <a:t>に規定する「正当な理由がない訂正及び削除の防止に関する事務処理の規程」とは、例えば、次に掲げる区分に応じ、それぞれ</a:t>
            </a:r>
            <a:r>
              <a:rPr lang="ja-JP" altLang="en-US" sz="1500" b="1" kern="0" dirty="0">
                <a:solidFill>
                  <a:srgbClr val="EEBB02"/>
                </a:solidFill>
                <a:latin typeface="Yu Gothic" panose="020B0400000000000000" pitchFamily="34" charset="-128"/>
                <a:ea typeface="Yu Gothic" panose="020B0400000000000000" pitchFamily="34" charset="-128"/>
              </a:rPr>
              <a:t>次に定める内容を含む規程</a:t>
            </a:r>
            <a:r>
              <a:rPr lang="ja-JP" altLang="en-US" sz="1500" kern="0" dirty="0">
                <a:latin typeface="Yu Gothic" panose="020B0400000000000000" pitchFamily="34" charset="-128"/>
                <a:ea typeface="Yu Gothic" panose="020B0400000000000000" pitchFamily="34" charset="-128"/>
              </a:rPr>
              <a:t>がこれに該当する。</a:t>
            </a:r>
            <a:r>
              <a:rPr lang="ja-JP" altLang="en-US" sz="1200" kern="0" dirty="0">
                <a:latin typeface="Yu Gothic" panose="020B0400000000000000" pitchFamily="34" charset="-128"/>
                <a:ea typeface="Yu Gothic" panose="020B0400000000000000" pitchFamily="34" charset="-128"/>
              </a:rPr>
              <a:t>（平</a:t>
            </a:r>
            <a:r>
              <a:rPr lang="en-US" altLang="ja-JP" sz="1200" kern="0" dirty="0">
                <a:latin typeface="Yu Gothic" panose="020B0400000000000000" pitchFamily="34" charset="-128"/>
                <a:ea typeface="Yu Gothic" panose="020B0400000000000000" pitchFamily="34" charset="-128"/>
              </a:rPr>
              <a:t>17</a:t>
            </a:r>
            <a:r>
              <a:rPr lang="ja-JP" altLang="en-US" sz="1200" kern="0" dirty="0">
                <a:latin typeface="Yu Gothic" panose="020B0400000000000000" pitchFamily="34" charset="-128"/>
                <a:ea typeface="Yu Gothic" panose="020B0400000000000000" pitchFamily="34" charset="-128"/>
              </a:rPr>
              <a:t>年課総</a:t>
            </a:r>
            <a:r>
              <a:rPr lang="en-US" altLang="ja-JP" sz="1200" kern="0" dirty="0">
                <a:latin typeface="Yu Gothic" panose="020B0400000000000000" pitchFamily="34" charset="-128"/>
                <a:ea typeface="Yu Gothic" panose="020B0400000000000000" pitchFamily="34" charset="-128"/>
              </a:rPr>
              <a:t>4</a:t>
            </a:r>
            <a:r>
              <a:rPr lang="ja-JP" altLang="en-US" sz="1200" kern="0" dirty="0">
                <a:latin typeface="Yu Gothic" panose="020B0400000000000000" pitchFamily="34" charset="-128"/>
                <a:ea typeface="Yu Gothic" panose="020B0400000000000000" pitchFamily="34" charset="-128"/>
              </a:rPr>
              <a:t>－</a:t>
            </a:r>
            <a:r>
              <a:rPr lang="en-US" altLang="ja-JP" sz="1200" kern="0" dirty="0">
                <a:latin typeface="Yu Gothic" panose="020B0400000000000000" pitchFamily="34" charset="-128"/>
                <a:ea typeface="Yu Gothic" panose="020B0400000000000000" pitchFamily="34" charset="-128"/>
              </a:rPr>
              <a:t>5</a:t>
            </a:r>
            <a:r>
              <a:rPr lang="ja-JP" altLang="en-US" sz="1200" kern="0" dirty="0">
                <a:latin typeface="Yu Gothic" panose="020B0400000000000000" pitchFamily="34" charset="-128"/>
                <a:ea typeface="Yu Gothic" panose="020B0400000000000000" pitchFamily="34" charset="-128"/>
              </a:rPr>
              <a:t>により追加、令</a:t>
            </a:r>
            <a:r>
              <a:rPr lang="en-US" altLang="ja-JP" sz="1200" kern="0" dirty="0">
                <a:latin typeface="Yu Gothic" panose="020B0400000000000000" pitchFamily="34" charset="-128"/>
                <a:ea typeface="Yu Gothic" panose="020B0400000000000000" pitchFamily="34" charset="-128"/>
              </a:rPr>
              <a:t>2</a:t>
            </a:r>
            <a:r>
              <a:rPr lang="ja-JP" altLang="en-US" sz="1200" kern="0" dirty="0">
                <a:latin typeface="Yu Gothic" panose="020B0400000000000000" pitchFamily="34" charset="-128"/>
                <a:ea typeface="Yu Gothic" panose="020B0400000000000000" pitchFamily="34" charset="-128"/>
              </a:rPr>
              <a:t>年課総</a:t>
            </a:r>
            <a:r>
              <a:rPr lang="en-US" altLang="ja-JP" sz="1200" kern="0" dirty="0">
                <a:latin typeface="Yu Gothic" panose="020B0400000000000000" pitchFamily="34" charset="-128"/>
                <a:ea typeface="Yu Gothic" panose="020B0400000000000000" pitchFamily="34" charset="-128"/>
              </a:rPr>
              <a:t>10</a:t>
            </a:r>
            <a:r>
              <a:rPr lang="ja-JP" altLang="en-US" sz="1200" kern="0" dirty="0">
                <a:latin typeface="Yu Gothic" panose="020B0400000000000000" pitchFamily="34" charset="-128"/>
                <a:ea typeface="Yu Gothic" panose="020B0400000000000000" pitchFamily="34" charset="-128"/>
              </a:rPr>
              <a:t>－</a:t>
            </a:r>
            <a:r>
              <a:rPr lang="en-US" altLang="ja-JP" sz="1200" kern="0" dirty="0">
                <a:latin typeface="Yu Gothic" panose="020B0400000000000000" pitchFamily="34" charset="-128"/>
                <a:ea typeface="Yu Gothic" panose="020B0400000000000000" pitchFamily="34" charset="-128"/>
              </a:rPr>
              <a:t>1</a:t>
            </a:r>
            <a:r>
              <a:rPr lang="ja-JP" altLang="en-US" sz="1200" kern="0" dirty="0">
                <a:latin typeface="Yu Gothic" panose="020B0400000000000000" pitchFamily="34" charset="-128"/>
                <a:ea typeface="Yu Gothic" panose="020B0400000000000000" pitchFamily="34" charset="-128"/>
              </a:rPr>
              <a:t>により</a:t>
            </a:r>
            <a:r>
              <a:rPr lang="ja-JP" altLang="en-US" sz="1200" kern="0">
                <a:latin typeface="Yu Gothic" panose="020B0400000000000000" pitchFamily="34" charset="-128"/>
                <a:ea typeface="Yu Gothic" panose="020B0400000000000000" pitchFamily="34" charset="-128"/>
              </a:rPr>
              <a:t>改正）</a:t>
            </a:r>
            <a:endParaRPr lang="en-US" altLang="ja-JP" sz="1200" kern="0" dirty="0">
              <a:latin typeface="Yu Gothic" panose="020B0400000000000000" pitchFamily="34" charset="-128"/>
              <a:ea typeface="Yu Gothic" panose="020B0400000000000000" pitchFamily="34" charset="-128"/>
            </a:endParaRPr>
          </a:p>
        </p:txBody>
      </p:sp>
      <p:pic>
        <p:nvPicPr>
          <p:cNvPr id="4" name="図 3">
            <a:extLst>
              <a:ext uri="{FF2B5EF4-FFF2-40B4-BE49-F238E27FC236}">
                <a16:creationId xmlns:a16="http://schemas.microsoft.com/office/drawing/2014/main" id="{E187D7B3-73A1-C942-B0E1-2A2CC6747751}"/>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585293" y="3220348"/>
            <a:ext cx="2154946" cy="3098011"/>
          </a:xfrm>
          <a:prstGeom prst="rect">
            <a:avLst/>
          </a:prstGeom>
          <a:ln>
            <a:solidFill>
              <a:schemeClr val="tx1">
                <a:lumMod val="75000"/>
                <a:lumOff val="25000"/>
              </a:schemeClr>
            </a:solidFill>
          </a:ln>
        </p:spPr>
      </p:pic>
      <p:pic>
        <p:nvPicPr>
          <p:cNvPr id="5" name="図 4">
            <a:extLst>
              <a:ext uri="{FF2B5EF4-FFF2-40B4-BE49-F238E27FC236}">
                <a16:creationId xmlns:a16="http://schemas.microsoft.com/office/drawing/2014/main" id="{ADD84684-17D2-E245-9A59-6D97740BA1C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865431" y="2621335"/>
            <a:ext cx="2351119" cy="3094595"/>
          </a:xfrm>
          <a:prstGeom prst="rect">
            <a:avLst/>
          </a:prstGeom>
          <a:ln>
            <a:solidFill>
              <a:schemeClr val="tx1">
                <a:lumMod val="75000"/>
                <a:lumOff val="25000"/>
              </a:schemeClr>
            </a:solidFill>
          </a:ln>
        </p:spPr>
      </p:pic>
      <p:sp>
        <p:nvSpPr>
          <p:cNvPr id="6" name="テキスト ボックス 5">
            <a:extLst>
              <a:ext uri="{FF2B5EF4-FFF2-40B4-BE49-F238E27FC236}">
                <a16:creationId xmlns:a16="http://schemas.microsoft.com/office/drawing/2014/main" id="{94D3F5C6-A83C-EB48-82DB-EA6549AD3501}"/>
              </a:ext>
            </a:extLst>
          </p:cNvPr>
          <p:cNvSpPr txBox="1"/>
          <p:nvPr/>
        </p:nvSpPr>
        <p:spPr>
          <a:xfrm>
            <a:off x="4047746" y="6174903"/>
            <a:ext cx="2537548" cy="246221"/>
          </a:xfrm>
          <a:prstGeom prst="rect">
            <a:avLst/>
          </a:prstGeom>
          <a:noFill/>
        </p:spPr>
        <p:txBody>
          <a:bodyPr wrap="square" rtlCol="0" anchor="b">
            <a:spAutoFit/>
          </a:bodyPr>
          <a:lstStyle/>
          <a:p>
            <a:pPr algn="just"/>
            <a:r>
              <a:rPr lang="ja-JP" altLang="en-US" sz="1000">
                <a:solidFill>
                  <a:schemeClr val="tx1">
                    <a:lumMod val="75000"/>
                    <a:lumOff val="25000"/>
                  </a:schemeClr>
                </a:solidFill>
                <a:latin typeface="+mn-ea"/>
              </a:rPr>
              <a:t>「訂正削除防止規程」公表雛形イメージ</a:t>
            </a:r>
            <a:endParaRPr lang="en-US" altLang="ja-JP" sz="1000" dirty="0">
              <a:solidFill>
                <a:schemeClr val="tx1">
                  <a:lumMod val="75000"/>
                  <a:lumOff val="25000"/>
                </a:schemeClr>
              </a:solidFill>
              <a:latin typeface="+mn-ea"/>
            </a:endParaRPr>
          </a:p>
        </p:txBody>
      </p:sp>
      <p:sp>
        <p:nvSpPr>
          <p:cNvPr id="7" name="コンテンツ プレースホルダー 3">
            <a:extLst>
              <a:ext uri="{FF2B5EF4-FFF2-40B4-BE49-F238E27FC236}">
                <a16:creationId xmlns:a16="http://schemas.microsoft.com/office/drawing/2014/main" id="{5AEA3391-E0B1-B84E-9837-118A407C2024}"/>
              </a:ext>
            </a:extLst>
          </p:cNvPr>
          <p:cNvSpPr txBox="1">
            <a:spLocks/>
          </p:cNvSpPr>
          <p:nvPr/>
        </p:nvSpPr>
        <p:spPr bwMode="auto">
          <a:xfrm>
            <a:off x="290568" y="2619601"/>
            <a:ext cx="4574862" cy="3454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7500" tIns="34290" rIns="68580" bIns="34290" numCol="1" anchor="t" anchorCtr="0" compatLnSpc="1">
            <a:prstTxWarp prst="textNoShape">
              <a:avLst/>
            </a:prstTxWarp>
          </a:bodyPr>
          <a:lstStyle>
            <a:lvl1pPr marL="0" indent="0" algn="l" rtl="0" eaLnBrk="0" fontAlgn="base" hangingPunct="0">
              <a:spcBef>
                <a:spcPct val="20000"/>
              </a:spcBef>
              <a:spcAft>
                <a:spcPct val="0"/>
              </a:spcAft>
              <a:buClr>
                <a:schemeClr val="bg1"/>
              </a:buClr>
              <a:buFont typeface="Arial" pitchFamily="34" charset="0"/>
              <a:buChar char="•"/>
              <a:defRPr kumimoji="1" sz="14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marL="265107" indent="-179384" algn="l" rtl="0" eaLnBrk="0" fontAlgn="base" hangingPunct="0">
              <a:spcBef>
                <a:spcPct val="20000"/>
              </a:spcBef>
              <a:spcAft>
                <a:spcPct val="0"/>
              </a:spcAft>
              <a:buClr>
                <a:srgbClr val="B60005"/>
              </a:buClr>
              <a:buFont typeface="Arial" pitchFamily="34" charset="0"/>
              <a:buChar char="•"/>
              <a:defRPr kumimoji="1" sz="14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2pPr>
            <a:lvl3pPr marL="442902" indent="-179384" algn="l" rtl="0" eaLnBrk="0" fontAlgn="base" hangingPunct="0">
              <a:spcBef>
                <a:spcPct val="20000"/>
              </a:spcBef>
              <a:spcAft>
                <a:spcPct val="0"/>
              </a:spcAft>
              <a:buClr>
                <a:srgbClr val="B60005"/>
              </a:buClr>
              <a:buFont typeface="Arial" pitchFamily="34" charset="0"/>
              <a:buChar char="̵"/>
              <a:defRPr kumimoji="1" sz="14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3pPr>
            <a:lvl4pPr marL="623872" indent="-179384" algn="l" rtl="0" eaLnBrk="0" fontAlgn="base" hangingPunct="0">
              <a:spcBef>
                <a:spcPct val="20000"/>
              </a:spcBef>
              <a:spcAft>
                <a:spcPct val="0"/>
              </a:spcAft>
              <a:buClr>
                <a:srgbClr val="B60005"/>
              </a:buClr>
              <a:buFont typeface="Wingdings" pitchFamily="2" charset="2"/>
              <a:buChar char="Ø"/>
              <a:defRPr kumimoji="1" sz="14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4pPr>
            <a:lvl5pPr marL="812780" indent="-179384" algn="l" defTabSz="714357" rtl="0" eaLnBrk="0" fontAlgn="base" hangingPunct="0">
              <a:spcBef>
                <a:spcPct val="20000"/>
              </a:spcBef>
              <a:spcAft>
                <a:spcPct val="0"/>
              </a:spcAft>
              <a:buClr>
                <a:srgbClr val="B60005"/>
              </a:buClr>
              <a:buFont typeface="Wingdings" pitchFamily="2" charset="2"/>
              <a:buChar char="p"/>
              <a:defRPr kumimoji="1" sz="14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537" indent="-228594"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6pPr>
            <a:lvl7pPr marL="2971726" indent="-228594"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7pPr>
            <a:lvl8pPr marL="3428914" indent="-228594"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8pPr>
            <a:lvl9pPr marL="3886103" indent="-228594"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9pPr>
          </a:lstStyle>
          <a:p>
            <a:pPr>
              <a:buClr>
                <a:schemeClr val="tx1">
                  <a:lumMod val="75000"/>
                  <a:lumOff val="25000"/>
                </a:schemeClr>
              </a:buClr>
              <a:buNone/>
            </a:pPr>
            <a:r>
              <a:rPr lang="en-US" altLang="ja-JP" sz="1350" kern="0" dirty="0">
                <a:latin typeface="Yu Gothic" panose="020B0400000000000000" pitchFamily="34" charset="-128"/>
                <a:ea typeface="Yu Gothic" panose="020B0400000000000000" pitchFamily="34" charset="-128"/>
              </a:rPr>
              <a:t>(1) </a:t>
            </a:r>
            <a:r>
              <a:rPr lang="ja-JP" altLang="en-US" sz="1350" kern="0" dirty="0">
                <a:solidFill>
                  <a:srgbClr val="EEBB02"/>
                </a:solidFill>
                <a:latin typeface="Yu Gothic" panose="020B0400000000000000" pitchFamily="34" charset="-128"/>
                <a:ea typeface="Yu Gothic" panose="020B0400000000000000" pitchFamily="34" charset="-128"/>
              </a:rPr>
              <a:t>自らの規程のみ</a:t>
            </a:r>
            <a:r>
              <a:rPr lang="ja-JP" altLang="en-US" sz="1350" kern="0" dirty="0">
                <a:latin typeface="Yu Gothic" panose="020B0400000000000000" pitchFamily="34" charset="-128"/>
                <a:ea typeface="Yu Gothic" panose="020B0400000000000000" pitchFamily="34" charset="-128"/>
              </a:rPr>
              <a:t>によって防止する場合</a:t>
            </a:r>
          </a:p>
          <a:p>
            <a:pPr marL="257175" indent="-257175">
              <a:buClr>
                <a:schemeClr val="tx1">
                  <a:lumMod val="75000"/>
                  <a:lumOff val="25000"/>
                </a:schemeClr>
              </a:buClr>
              <a:buFont typeface="+mj-lt"/>
              <a:buAutoNum type="arabicPeriod"/>
            </a:pPr>
            <a:r>
              <a:rPr lang="ja-JP" altLang="en-US" sz="1350" kern="0" dirty="0">
                <a:latin typeface="Yu Gothic" panose="020B0400000000000000" pitchFamily="34" charset="-128"/>
                <a:ea typeface="Yu Gothic" panose="020B0400000000000000" pitchFamily="34" charset="-128"/>
              </a:rPr>
              <a:t>データの訂正削除を</a:t>
            </a:r>
            <a:r>
              <a:rPr lang="ja-JP" altLang="en-US" sz="1350" b="1" kern="0" dirty="0">
                <a:solidFill>
                  <a:srgbClr val="EEBB02"/>
                </a:solidFill>
                <a:latin typeface="Yu Gothic" panose="020B0400000000000000" pitchFamily="34" charset="-128"/>
                <a:ea typeface="Yu Gothic" panose="020B0400000000000000" pitchFamily="34" charset="-128"/>
              </a:rPr>
              <a:t>原則禁止</a:t>
            </a:r>
          </a:p>
          <a:p>
            <a:pPr marL="257175" indent="-257175">
              <a:buClr>
                <a:schemeClr val="tx1">
                  <a:lumMod val="75000"/>
                  <a:lumOff val="25000"/>
                </a:schemeClr>
              </a:buClr>
              <a:buFont typeface="+mj-lt"/>
              <a:buAutoNum type="arabicPeriod"/>
            </a:pPr>
            <a:r>
              <a:rPr lang="ja-JP" altLang="en-US" sz="1350" kern="0" dirty="0">
                <a:latin typeface="Yu Gothic" panose="020B0400000000000000" pitchFamily="34" charset="-128"/>
                <a:ea typeface="Yu Gothic" panose="020B0400000000000000" pitchFamily="34" charset="-128"/>
              </a:rPr>
              <a:t>業務処理上の都合により、データを訂正又は削除する場合（</a:t>
            </a:r>
            <a:r>
              <a:rPr lang="ja-JP" altLang="en-US" sz="1350" kern="0">
                <a:latin typeface="Yu Gothic" panose="020B0400000000000000" pitchFamily="34" charset="-128"/>
                <a:ea typeface="Yu Gothic" panose="020B0400000000000000" pitchFamily="34" charset="-128"/>
              </a:rPr>
              <a:t>例えば、取引</a:t>
            </a:r>
            <a:r>
              <a:rPr lang="ja-JP" altLang="en-US" sz="1350" kern="0" dirty="0">
                <a:latin typeface="Yu Gothic" panose="020B0400000000000000" pitchFamily="34" charset="-128"/>
                <a:ea typeface="Yu Gothic" panose="020B0400000000000000" pitchFamily="34" charset="-128"/>
              </a:rPr>
              <a:t>相手方からの依頼により、入力漏れとなった取引年月日を</a:t>
            </a:r>
            <a:r>
              <a:rPr lang="ja-JP" altLang="en-US" sz="1350" kern="0">
                <a:latin typeface="Yu Gothic" panose="020B0400000000000000" pitchFamily="34" charset="-128"/>
                <a:ea typeface="Yu Gothic" panose="020B0400000000000000" pitchFamily="34" charset="-128"/>
              </a:rPr>
              <a:t>追記する等</a:t>
            </a:r>
            <a:r>
              <a:rPr lang="ja-JP" altLang="en-US" sz="1350" kern="0" dirty="0">
                <a:latin typeface="Yu Gothic" panose="020B0400000000000000" pitchFamily="34" charset="-128"/>
                <a:ea typeface="Yu Gothic" panose="020B0400000000000000" pitchFamily="34" charset="-128"/>
              </a:rPr>
              <a:t>）の</a:t>
            </a:r>
            <a:r>
              <a:rPr lang="ja-JP" altLang="en-US" sz="1350" b="1" kern="0" dirty="0">
                <a:solidFill>
                  <a:srgbClr val="EEBB02"/>
                </a:solidFill>
                <a:latin typeface="Yu Gothic" panose="020B0400000000000000" pitchFamily="34" charset="-128"/>
                <a:ea typeface="Yu Gothic" panose="020B0400000000000000" pitchFamily="34" charset="-128"/>
              </a:rPr>
              <a:t>事務処理手続（訂正削除日、訂正削除理由、訂正削除</a:t>
            </a:r>
            <a:r>
              <a:rPr lang="ja-JP" altLang="en-US" sz="1350" b="1" kern="0">
                <a:solidFill>
                  <a:srgbClr val="EEBB02"/>
                </a:solidFill>
                <a:latin typeface="Yu Gothic" panose="020B0400000000000000" pitchFamily="34" charset="-128"/>
                <a:ea typeface="Yu Gothic" panose="020B0400000000000000" pitchFamily="34" charset="-128"/>
              </a:rPr>
              <a:t>内容、処理</a:t>
            </a:r>
            <a:r>
              <a:rPr lang="ja-JP" altLang="en-US" sz="1350" b="1" kern="0" dirty="0">
                <a:solidFill>
                  <a:srgbClr val="EEBB02"/>
                </a:solidFill>
                <a:latin typeface="Yu Gothic" panose="020B0400000000000000" pitchFamily="34" charset="-128"/>
                <a:ea typeface="Yu Gothic" panose="020B0400000000000000" pitchFamily="34" charset="-128"/>
              </a:rPr>
              <a:t>担当者の氏名の記録及び保存）</a:t>
            </a:r>
          </a:p>
          <a:p>
            <a:pPr marL="257175" indent="-257175">
              <a:buClr>
                <a:schemeClr val="tx1">
                  <a:lumMod val="75000"/>
                  <a:lumOff val="25000"/>
                </a:schemeClr>
              </a:buClr>
              <a:buFont typeface="+mj-lt"/>
              <a:buAutoNum type="arabicPeriod"/>
            </a:pPr>
            <a:r>
              <a:rPr lang="ja-JP" altLang="en-US" sz="1350" b="1" kern="0" dirty="0">
                <a:solidFill>
                  <a:srgbClr val="EEBB02"/>
                </a:solidFill>
                <a:latin typeface="Yu Gothic" panose="020B0400000000000000" pitchFamily="34" charset="-128"/>
                <a:ea typeface="Yu Gothic" panose="020B0400000000000000" pitchFamily="34" charset="-128"/>
              </a:rPr>
              <a:t>データ管理責任者及び処理責任者</a:t>
            </a:r>
            <a:r>
              <a:rPr lang="ja-JP" altLang="en-US" sz="1350" kern="0" dirty="0">
                <a:latin typeface="Yu Gothic" panose="020B0400000000000000" pitchFamily="34" charset="-128"/>
                <a:ea typeface="Yu Gothic" panose="020B0400000000000000" pitchFamily="34" charset="-128"/>
              </a:rPr>
              <a:t>の明確化</a:t>
            </a:r>
          </a:p>
          <a:p>
            <a:pPr>
              <a:buClr>
                <a:schemeClr val="tx1">
                  <a:lumMod val="75000"/>
                  <a:lumOff val="25000"/>
                </a:schemeClr>
              </a:buClr>
              <a:buNone/>
            </a:pPr>
            <a:endParaRPr lang="ja-JP" altLang="en-US" sz="1350" kern="0" dirty="0">
              <a:latin typeface="Yu Gothic" panose="020B0400000000000000" pitchFamily="34" charset="-128"/>
              <a:ea typeface="Yu Gothic" panose="020B0400000000000000" pitchFamily="34" charset="-128"/>
            </a:endParaRPr>
          </a:p>
          <a:p>
            <a:pPr>
              <a:buClr>
                <a:schemeClr val="tx1">
                  <a:lumMod val="75000"/>
                  <a:lumOff val="25000"/>
                </a:schemeClr>
              </a:buClr>
              <a:buNone/>
            </a:pPr>
            <a:r>
              <a:rPr lang="en-US" altLang="ja-JP" sz="1350" kern="0" dirty="0">
                <a:latin typeface="Yu Gothic" panose="020B0400000000000000" pitchFamily="34" charset="-128"/>
                <a:ea typeface="Yu Gothic" panose="020B0400000000000000" pitchFamily="34" charset="-128"/>
              </a:rPr>
              <a:t>(2) </a:t>
            </a:r>
            <a:r>
              <a:rPr lang="ja-JP" altLang="en-US" sz="1350" kern="0" dirty="0">
                <a:solidFill>
                  <a:srgbClr val="EEBB02"/>
                </a:solidFill>
                <a:latin typeface="Yu Gothic" panose="020B0400000000000000" pitchFamily="34" charset="-128"/>
                <a:ea typeface="Yu Gothic" panose="020B0400000000000000" pitchFamily="34" charset="-128"/>
              </a:rPr>
              <a:t>取引相手との契約</a:t>
            </a:r>
            <a:r>
              <a:rPr lang="ja-JP" altLang="en-US" sz="1350" kern="0" dirty="0">
                <a:latin typeface="Yu Gothic" panose="020B0400000000000000" pitchFamily="34" charset="-128"/>
                <a:ea typeface="Yu Gothic" panose="020B0400000000000000" pitchFamily="34" charset="-128"/>
              </a:rPr>
              <a:t>によって防止する場合</a:t>
            </a:r>
          </a:p>
          <a:p>
            <a:pPr marL="257175" indent="-257175">
              <a:buClr>
                <a:schemeClr val="tx1">
                  <a:lumMod val="75000"/>
                  <a:lumOff val="25000"/>
                </a:schemeClr>
              </a:buClr>
              <a:buFont typeface="+mj-lt"/>
              <a:buAutoNum type="arabicPeriod"/>
            </a:pPr>
            <a:r>
              <a:rPr lang="ja-JP" altLang="en-US" sz="1350" kern="0" dirty="0">
                <a:latin typeface="Yu Gothic" panose="020B0400000000000000" pitchFamily="34" charset="-128"/>
                <a:ea typeface="Yu Gothic" panose="020B0400000000000000" pitchFamily="34" charset="-128"/>
              </a:rPr>
              <a:t>取引相手とデータ訂正等の防止に関する条項を含む</a:t>
            </a:r>
            <a:r>
              <a:rPr lang="ja-JP" altLang="en-US" sz="1350" b="1" kern="0" dirty="0">
                <a:solidFill>
                  <a:srgbClr val="EEBB02"/>
                </a:solidFill>
                <a:latin typeface="Yu Gothic" panose="020B0400000000000000" pitchFamily="34" charset="-128"/>
                <a:ea typeface="Yu Gothic" panose="020B0400000000000000" pitchFamily="34" charset="-128"/>
              </a:rPr>
              <a:t>契約を行う</a:t>
            </a:r>
            <a:r>
              <a:rPr lang="ja-JP" altLang="en-US" sz="1350" kern="0" dirty="0">
                <a:latin typeface="Yu Gothic" panose="020B0400000000000000" pitchFamily="34" charset="-128"/>
                <a:ea typeface="Yu Gothic" panose="020B0400000000000000" pitchFamily="34" charset="-128"/>
              </a:rPr>
              <a:t>こと。</a:t>
            </a:r>
          </a:p>
          <a:p>
            <a:pPr marL="257175" indent="-257175">
              <a:buClr>
                <a:schemeClr val="tx1">
                  <a:lumMod val="75000"/>
                  <a:lumOff val="25000"/>
                </a:schemeClr>
              </a:buClr>
              <a:buFont typeface="+mj-lt"/>
              <a:buAutoNum type="arabicPeriod"/>
            </a:pPr>
            <a:r>
              <a:rPr lang="ja-JP" altLang="en-US" sz="1350" b="1" kern="0" dirty="0">
                <a:solidFill>
                  <a:srgbClr val="EEBB02"/>
                </a:solidFill>
                <a:latin typeface="Yu Gothic" panose="020B0400000000000000" pitchFamily="34" charset="-128"/>
                <a:ea typeface="Yu Gothic" panose="020B0400000000000000" pitchFamily="34" charset="-128"/>
              </a:rPr>
              <a:t>事前</a:t>
            </a:r>
            <a:r>
              <a:rPr lang="ja-JP" altLang="en-US" sz="1350" kern="0" dirty="0">
                <a:latin typeface="Yu Gothic" panose="020B0400000000000000" pitchFamily="34" charset="-128"/>
                <a:ea typeface="Yu Gothic" panose="020B0400000000000000" pitchFamily="34" charset="-128"/>
              </a:rPr>
              <a:t>に上記契約を行うこと。</a:t>
            </a:r>
          </a:p>
          <a:p>
            <a:pPr marL="257175" indent="-257175">
              <a:buClr>
                <a:schemeClr val="tx1">
                  <a:lumMod val="75000"/>
                  <a:lumOff val="25000"/>
                </a:schemeClr>
              </a:buClr>
              <a:buFont typeface="+mj-lt"/>
              <a:buAutoNum type="arabicPeriod"/>
            </a:pPr>
            <a:r>
              <a:rPr lang="ja-JP" altLang="en-US" sz="1350" kern="0" dirty="0">
                <a:latin typeface="Yu Gothic" panose="020B0400000000000000" pitchFamily="34" charset="-128"/>
                <a:ea typeface="Yu Gothic" panose="020B0400000000000000" pitchFamily="34" charset="-128"/>
              </a:rPr>
              <a:t>電子取引の</a:t>
            </a:r>
            <a:r>
              <a:rPr lang="ja-JP" altLang="en-US" sz="1350" b="1" kern="0" dirty="0">
                <a:solidFill>
                  <a:srgbClr val="EEBB02"/>
                </a:solidFill>
                <a:latin typeface="Yu Gothic" panose="020B0400000000000000" pitchFamily="34" charset="-128"/>
                <a:ea typeface="Yu Gothic" panose="020B0400000000000000" pitchFamily="34" charset="-128"/>
              </a:rPr>
              <a:t>種類を問わない</a:t>
            </a:r>
            <a:r>
              <a:rPr lang="ja-JP" altLang="en-US" sz="1350" kern="0" dirty="0">
                <a:latin typeface="Yu Gothic" panose="020B0400000000000000" pitchFamily="34" charset="-128"/>
                <a:ea typeface="Yu Gothic" panose="020B0400000000000000" pitchFamily="34" charset="-128"/>
              </a:rPr>
              <a:t>こと。</a:t>
            </a:r>
            <a:endParaRPr lang="ja-JP" altLang="en-US" sz="1500" kern="0" dirty="0">
              <a:latin typeface="Yu Gothic" panose="020B0400000000000000" pitchFamily="34" charset="-128"/>
              <a:ea typeface="Yu Gothic" panose="020B0400000000000000" pitchFamily="34" charset="-128"/>
            </a:endParaRPr>
          </a:p>
        </p:txBody>
      </p:sp>
    </p:spTree>
    <p:extLst>
      <p:ext uri="{BB962C8B-B14F-4D97-AF65-F5344CB8AC3E}">
        <p14:creationId xmlns:p14="http://schemas.microsoft.com/office/powerpoint/2010/main" val="2770012149"/>
      </p:ext>
    </p:extLst>
  </p:cSld>
  <p:clrMapOvr>
    <a:masterClrMapping/>
  </p:clrMapOvr>
  <mc:AlternateContent xmlns:mc="http://schemas.openxmlformats.org/markup-compatibility/2006" xmlns:p14="http://schemas.microsoft.com/office/powerpoint/2010/main">
    <mc:Choice Requires="p14">
      <p:transition spd="slow" p14:dur="2000" advTm="99925"/>
    </mc:Choice>
    <mc:Fallback xmlns="">
      <p:transition spd="slow" advTm="99925"/>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7E35329-E82D-3823-8E99-6427E0EA6098}"/>
              </a:ext>
            </a:extLst>
          </p:cNvPr>
          <p:cNvSpPr>
            <a:spLocks noGrp="1"/>
          </p:cNvSpPr>
          <p:nvPr>
            <p:ph type="title"/>
          </p:nvPr>
        </p:nvSpPr>
        <p:spPr/>
        <p:txBody>
          <a:bodyPr/>
          <a:lstStyle/>
          <a:p>
            <a:r>
              <a:rPr kumimoji="1" lang="ja-JP" altLang="en-US"/>
              <a:t>猶予措置においても「電子取引データの保存」は必要</a:t>
            </a:r>
          </a:p>
        </p:txBody>
      </p:sp>
      <p:pic>
        <p:nvPicPr>
          <p:cNvPr id="4" name="図 3">
            <a:extLst>
              <a:ext uri="{FF2B5EF4-FFF2-40B4-BE49-F238E27FC236}">
                <a16:creationId xmlns:a16="http://schemas.microsoft.com/office/drawing/2014/main" id="{7158887C-35F8-E563-E9DC-649DE9A04F21}"/>
              </a:ext>
            </a:extLst>
          </p:cNvPr>
          <p:cNvPicPr>
            <a:picLocks noChangeAspect="1"/>
          </p:cNvPicPr>
          <p:nvPr/>
        </p:nvPicPr>
        <p:blipFill>
          <a:blip r:embed="rId2"/>
          <a:stretch>
            <a:fillRect/>
          </a:stretch>
        </p:blipFill>
        <p:spPr>
          <a:xfrm>
            <a:off x="345870" y="1461050"/>
            <a:ext cx="5005820" cy="4235694"/>
          </a:xfrm>
          <a:prstGeom prst="rect">
            <a:avLst/>
          </a:prstGeom>
          <a:ln>
            <a:solidFill>
              <a:schemeClr val="tx1">
                <a:lumMod val="75000"/>
                <a:lumOff val="25000"/>
              </a:schemeClr>
            </a:solidFill>
          </a:ln>
        </p:spPr>
      </p:pic>
      <p:sp>
        <p:nvSpPr>
          <p:cNvPr id="6" name="コンテンツ プレースホルダー 2">
            <a:extLst>
              <a:ext uri="{FF2B5EF4-FFF2-40B4-BE49-F238E27FC236}">
                <a16:creationId xmlns:a16="http://schemas.microsoft.com/office/drawing/2014/main" id="{754F8E9E-32AA-B0B5-CAF0-7F1EB4F07C55}"/>
              </a:ext>
            </a:extLst>
          </p:cNvPr>
          <p:cNvSpPr txBox="1">
            <a:spLocks/>
          </p:cNvSpPr>
          <p:nvPr/>
        </p:nvSpPr>
        <p:spPr bwMode="auto">
          <a:xfrm>
            <a:off x="5351690" y="5381117"/>
            <a:ext cx="3652775" cy="413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7500" tIns="34290" rIns="68580" bIns="34290" numCol="1" anchor="t" anchorCtr="0" compatLnSpc="1">
            <a:prstTxWarp prst="textNoShape">
              <a:avLst/>
            </a:prstTxWarp>
          </a:bodyPr>
          <a:lstStyle>
            <a:lvl1pPr marL="0" indent="0" algn="l" rtl="0" eaLnBrk="0" fontAlgn="base" hangingPunct="0">
              <a:spcBef>
                <a:spcPct val="20000"/>
              </a:spcBef>
              <a:spcAft>
                <a:spcPct val="0"/>
              </a:spcAft>
              <a:buClr>
                <a:schemeClr val="bg1"/>
              </a:buClr>
              <a:buFont typeface="Arial" pitchFamily="34" charset="0"/>
              <a:buChar char="•"/>
              <a:defRPr kumimoji="1" sz="1400" b="0">
                <a:solidFill>
                  <a:schemeClr val="tx1">
                    <a:lumMod val="75000"/>
                    <a:lumOff val="25000"/>
                  </a:schemeClr>
                </a:solidFill>
                <a:latin typeface="メイリオ" panose="020B0604030504040204" pitchFamily="50" charset="-128"/>
                <a:ea typeface="+mj-ea"/>
                <a:cs typeface="メイリオ" panose="020B0604030504040204" pitchFamily="50" charset="-128"/>
              </a:defRPr>
            </a:lvl1pPr>
            <a:lvl2pPr marL="265113" indent="-179388" algn="l" rtl="0" eaLnBrk="0" fontAlgn="base" hangingPunct="0">
              <a:spcBef>
                <a:spcPct val="20000"/>
              </a:spcBef>
              <a:spcAft>
                <a:spcPct val="0"/>
              </a:spcAft>
              <a:buClr>
                <a:srgbClr val="B60005"/>
              </a:buClr>
              <a:buFont typeface="Arial" pitchFamily="34" charset="0"/>
              <a:buChar char="•"/>
              <a:defRPr kumimoji="1" sz="1400" b="0">
                <a:solidFill>
                  <a:schemeClr val="tx1">
                    <a:lumMod val="75000"/>
                    <a:lumOff val="25000"/>
                  </a:schemeClr>
                </a:solidFill>
                <a:latin typeface="メイリオ" panose="020B0604030504040204" pitchFamily="50" charset="-128"/>
                <a:ea typeface="+mj-ea"/>
                <a:cs typeface="メイリオ" panose="020B0604030504040204" pitchFamily="50" charset="-128"/>
              </a:defRPr>
            </a:lvl2pPr>
            <a:lvl3pPr marL="442913" indent="-179388" algn="l" rtl="0" eaLnBrk="0" fontAlgn="base" hangingPunct="0">
              <a:spcBef>
                <a:spcPct val="20000"/>
              </a:spcBef>
              <a:spcAft>
                <a:spcPct val="0"/>
              </a:spcAft>
              <a:buClr>
                <a:srgbClr val="B60005"/>
              </a:buClr>
              <a:buFont typeface="Arial" pitchFamily="34" charset="0"/>
              <a:buChar char="̵"/>
              <a:defRPr kumimoji="1" sz="1400" b="0">
                <a:solidFill>
                  <a:schemeClr val="tx1">
                    <a:lumMod val="75000"/>
                    <a:lumOff val="25000"/>
                  </a:schemeClr>
                </a:solidFill>
                <a:latin typeface="メイリオ" panose="020B0604030504040204" pitchFamily="50" charset="-128"/>
                <a:ea typeface="+mj-ea"/>
                <a:cs typeface="メイリオ" panose="020B0604030504040204" pitchFamily="50" charset="-128"/>
              </a:defRPr>
            </a:lvl3pPr>
            <a:lvl4pPr marL="623888" indent="-179388" algn="l" rtl="0" eaLnBrk="0" fontAlgn="base" hangingPunct="0">
              <a:spcBef>
                <a:spcPct val="20000"/>
              </a:spcBef>
              <a:spcAft>
                <a:spcPct val="0"/>
              </a:spcAft>
              <a:buClr>
                <a:srgbClr val="B60005"/>
              </a:buClr>
              <a:buFont typeface="Wingdings" pitchFamily="2" charset="2"/>
              <a:buChar char="Ø"/>
              <a:defRPr kumimoji="1" sz="1400" b="0">
                <a:solidFill>
                  <a:schemeClr val="tx1">
                    <a:lumMod val="75000"/>
                    <a:lumOff val="25000"/>
                  </a:schemeClr>
                </a:solidFill>
                <a:latin typeface="メイリオ" panose="020B0604030504040204" pitchFamily="50" charset="-128"/>
                <a:ea typeface="+mj-ea"/>
                <a:cs typeface="メイリオ" panose="020B0604030504040204" pitchFamily="50" charset="-128"/>
              </a:defRPr>
            </a:lvl4pPr>
            <a:lvl5pPr marL="812800" indent="-179388" algn="l" defTabSz="714375" rtl="0" eaLnBrk="0" fontAlgn="base" hangingPunct="0">
              <a:spcBef>
                <a:spcPct val="20000"/>
              </a:spcBef>
              <a:spcAft>
                <a:spcPct val="0"/>
              </a:spcAft>
              <a:buClr>
                <a:srgbClr val="B60005"/>
              </a:buClr>
              <a:buFont typeface="Wingdings" pitchFamily="2" charset="2"/>
              <a:buChar char="p"/>
              <a:defRPr kumimoji="1" sz="1400" b="0">
                <a:solidFill>
                  <a:schemeClr val="tx1">
                    <a:lumMod val="75000"/>
                    <a:lumOff val="25000"/>
                  </a:schemeClr>
                </a:solidFill>
                <a:latin typeface="メイリオ" panose="020B0604030504040204" pitchFamily="50" charset="-128"/>
                <a:ea typeface="+mj-ea"/>
                <a:cs typeface="メイリオ" panose="020B0604030504040204" pitchFamily="50" charset="-128"/>
              </a:defRPr>
            </a:lvl5pPr>
            <a:lvl6pPr marL="2514600" indent="-228600"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6pPr>
            <a:lvl7pPr marL="2971800" indent="-228600"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7pPr>
            <a:lvl8pPr marL="3429000" indent="-228600"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8pPr>
            <a:lvl9pPr marL="3886200" indent="-228600"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9pPr>
          </a:lstStyle>
          <a:p>
            <a:pPr>
              <a:buClrTx/>
              <a:buNone/>
              <a:defRPr/>
            </a:pPr>
            <a:r>
              <a:rPr lang="ja-JP" altLang="en-US" sz="900" kern="0">
                <a:latin typeface="Yu Gothic" panose="020B0400000000000000" pitchFamily="34" charset="-128"/>
                <a:ea typeface="Yu Gothic" panose="020B0400000000000000" pitchFamily="34" charset="-128"/>
              </a:rPr>
              <a:t>出典：国税庁サイト「改正に関するパンフレット</a:t>
            </a:r>
            <a:r>
              <a:rPr lang="ja-JP" altLang="en-US" sz="900" kern="0" dirty="0">
                <a:latin typeface="Yu Gothic" panose="020B0400000000000000" pitchFamily="34" charset="-128"/>
                <a:ea typeface="Yu Gothic" panose="020B0400000000000000" pitchFamily="34" charset="-128"/>
              </a:rPr>
              <a:t>　</a:t>
            </a:r>
            <a:r>
              <a:rPr lang="ja-JP" altLang="en-US" sz="900" kern="0">
                <a:latin typeface="Yu Gothic" panose="020B0400000000000000" pitchFamily="34" charset="-128"/>
                <a:ea typeface="Yu Gothic" panose="020B0400000000000000" pitchFamily="34" charset="-128"/>
              </a:rPr>
              <a:t>令和５年度税制改正による電子帳簿等保存制度の見直しの概要」</a:t>
            </a:r>
            <a:endParaRPr lang="ja-JP" altLang="en-US" sz="900" kern="0" dirty="0">
              <a:latin typeface="Yu Gothic" panose="020B0400000000000000" pitchFamily="34" charset="-128"/>
              <a:ea typeface="Yu Gothic" panose="020B0400000000000000" pitchFamily="34" charset="-128"/>
            </a:endParaRPr>
          </a:p>
        </p:txBody>
      </p:sp>
      <p:cxnSp>
        <p:nvCxnSpPr>
          <p:cNvPr id="8" name="直線コネクタ 7">
            <a:extLst>
              <a:ext uri="{FF2B5EF4-FFF2-40B4-BE49-F238E27FC236}">
                <a16:creationId xmlns:a16="http://schemas.microsoft.com/office/drawing/2014/main" id="{122AB01F-B2BC-1315-F6B1-0B8077F46471}"/>
              </a:ext>
            </a:extLst>
          </p:cNvPr>
          <p:cNvCxnSpPr>
            <a:cxnSpLocks/>
          </p:cNvCxnSpPr>
          <p:nvPr/>
        </p:nvCxnSpPr>
        <p:spPr bwMode="auto">
          <a:xfrm>
            <a:off x="2189699" y="2312720"/>
            <a:ext cx="2842470" cy="0"/>
          </a:xfrm>
          <a:prstGeom prst="line">
            <a:avLst/>
          </a:prstGeom>
          <a:gradFill rotWithShape="0">
            <a:gsLst>
              <a:gs pos="0">
                <a:srgbClr val="8F0000">
                  <a:gamma/>
                  <a:tint val="40000"/>
                  <a:invGamma/>
                </a:srgbClr>
              </a:gs>
              <a:gs pos="100000">
                <a:srgbClr val="8F0000"/>
              </a:gs>
            </a:gsLst>
            <a:lin ang="0" scaled="1"/>
          </a:gradFill>
          <a:ln w="25400" cap="flat" cmpd="sng" algn="ctr">
            <a:solidFill>
              <a:srgbClr val="C00000"/>
            </a:solidFill>
            <a:prstDash val="solid"/>
            <a:round/>
            <a:headEnd type="none" w="med" len="med"/>
            <a:tailEnd type="none" w="med" len="med"/>
          </a:ln>
          <a:effectLst/>
        </p:spPr>
      </p:cxnSp>
      <p:cxnSp>
        <p:nvCxnSpPr>
          <p:cNvPr id="10" name="直線コネクタ 9">
            <a:extLst>
              <a:ext uri="{FF2B5EF4-FFF2-40B4-BE49-F238E27FC236}">
                <a16:creationId xmlns:a16="http://schemas.microsoft.com/office/drawing/2014/main" id="{16F459F1-4131-EB1E-923A-80C6C5B88211}"/>
              </a:ext>
            </a:extLst>
          </p:cNvPr>
          <p:cNvCxnSpPr>
            <a:cxnSpLocks/>
          </p:cNvCxnSpPr>
          <p:nvPr/>
        </p:nvCxnSpPr>
        <p:spPr bwMode="auto">
          <a:xfrm>
            <a:off x="1155061" y="2943596"/>
            <a:ext cx="759836" cy="0"/>
          </a:xfrm>
          <a:prstGeom prst="line">
            <a:avLst/>
          </a:prstGeom>
          <a:gradFill rotWithShape="0">
            <a:gsLst>
              <a:gs pos="0">
                <a:srgbClr val="8F0000">
                  <a:gamma/>
                  <a:tint val="40000"/>
                  <a:invGamma/>
                </a:srgbClr>
              </a:gs>
              <a:gs pos="100000">
                <a:srgbClr val="8F0000"/>
              </a:gs>
            </a:gsLst>
            <a:lin ang="0" scaled="1"/>
          </a:gradFill>
          <a:ln w="25400" cap="flat" cmpd="sng" algn="ctr">
            <a:solidFill>
              <a:srgbClr val="C00000"/>
            </a:solidFill>
            <a:prstDash val="solid"/>
            <a:round/>
            <a:headEnd type="none" w="med" len="med"/>
            <a:tailEnd type="none" w="med" len="med"/>
          </a:ln>
          <a:effectLst/>
        </p:spPr>
      </p:cxnSp>
      <p:cxnSp>
        <p:nvCxnSpPr>
          <p:cNvPr id="13" name="直線コネクタ 12">
            <a:extLst>
              <a:ext uri="{FF2B5EF4-FFF2-40B4-BE49-F238E27FC236}">
                <a16:creationId xmlns:a16="http://schemas.microsoft.com/office/drawing/2014/main" id="{B71DDB6A-4EAB-2098-D9A2-3459B414D755}"/>
              </a:ext>
            </a:extLst>
          </p:cNvPr>
          <p:cNvCxnSpPr>
            <a:cxnSpLocks/>
          </p:cNvCxnSpPr>
          <p:nvPr/>
        </p:nvCxnSpPr>
        <p:spPr bwMode="auto">
          <a:xfrm>
            <a:off x="2032968" y="3120242"/>
            <a:ext cx="977427" cy="0"/>
          </a:xfrm>
          <a:prstGeom prst="line">
            <a:avLst/>
          </a:prstGeom>
          <a:gradFill rotWithShape="0">
            <a:gsLst>
              <a:gs pos="0">
                <a:srgbClr val="8F0000">
                  <a:gamma/>
                  <a:tint val="40000"/>
                  <a:invGamma/>
                </a:srgbClr>
              </a:gs>
              <a:gs pos="100000">
                <a:srgbClr val="8F0000"/>
              </a:gs>
            </a:gsLst>
            <a:lin ang="0" scaled="1"/>
          </a:gradFill>
          <a:ln w="25400" cap="flat" cmpd="sng" algn="ctr">
            <a:solidFill>
              <a:srgbClr val="C00000"/>
            </a:solidFill>
            <a:prstDash val="solid"/>
            <a:round/>
            <a:headEnd type="none" w="med" len="med"/>
            <a:tailEnd type="none" w="med" len="med"/>
          </a:ln>
          <a:effectLst/>
        </p:spPr>
      </p:cxnSp>
      <p:cxnSp>
        <p:nvCxnSpPr>
          <p:cNvPr id="15" name="直線コネクタ 14">
            <a:extLst>
              <a:ext uri="{FF2B5EF4-FFF2-40B4-BE49-F238E27FC236}">
                <a16:creationId xmlns:a16="http://schemas.microsoft.com/office/drawing/2014/main" id="{C6920C8A-BAF3-CB29-7FCE-31BCEB3C62DD}"/>
              </a:ext>
            </a:extLst>
          </p:cNvPr>
          <p:cNvCxnSpPr>
            <a:cxnSpLocks/>
          </p:cNvCxnSpPr>
          <p:nvPr/>
        </p:nvCxnSpPr>
        <p:spPr bwMode="auto">
          <a:xfrm>
            <a:off x="937470" y="4721927"/>
            <a:ext cx="1131124" cy="0"/>
          </a:xfrm>
          <a:prstGeom prst="line">
            <a:avLst/>
          </a:prstGeom>
          <a:gradFill rotWithShape="0">
            <a:gsLst>
              <a:gs pos="0">
                <a:srgbClr val="8F0000">
                  <a:gamma/>
                  <a:tint val="40000"/>
                  <a:invGamma/>
                </a:srgbClr>
              </a:gs>
              <a:gs pos="100000">
                <a:srgbClr val="8F0000"/>
              </a:gs>
            </a:gsLst>
            <a:lin ang="0" scaled="1"/>
          </a:gradFill>
          <a:ln w="25400" cap="flat" cmpd="sng" algn="ctr">
            <a:solidFill>
              <a:srgbClr val="C00000"/>
            </a:solidFill>
            <a:prstDash val="solid"/>
            <a:round/>
            <a:headEnd type="none" w="med" len="med"/>
            <a:tailEnd type="none" w="med" len="med"/>
          </a:ln>
          <a:effectLst/>
        </p:spPr>
      </p:cxnSp>
      <p:cxnSp>
        <p:nvCxnSpPr>
          <p:cNvPr id="17" name="直線コネクタ 16">
            <a:extLst>
              <a:ext uri="{FF2B5EF4-FFF2-40B4-BE49-F238E27FC236}">
                <a16:creationId xmlns:a16="http://schemas.microsoft.com/office/drawing/2014/main" id="{8C94C937-8E1C-F86E-15E4-46D7B6D5D937}"/>
              </a:ext>
            </a:extLst>
          </p:cNvPr>
          <p:cNvCxnSpPr>
            <a:cxnSpLocks/>
          </p:cNvCxnSpPr>
          <p:nvPr/>
        </p:nvCxnSpPr>
        <p:spPr bwMode="auto">
          <a:xfrm>
            <a:off x="2189699" y="3758541"/>
            <a:ext cx="2842470" cy="0"/>
          </a:xfrm>
          <a:prstGeom prst="line">
            <a:avLst/>
          </a:prstGeom>
          <a:gradFill rotWithShape="0">
            <a:gsLst>
              <a:gs pos="0">
                <a:srgbClr val="8F0000">
                  <a:gamma/>
                  <a:tint val="40000"/>
                  <a:invGamma/>
                </a:srgbClr>
              </a:gs>
              <a:gs pos="100000">
                <a:srgbClr val="8F0000"/>
              </a:gs>
            </a:gsLst>
            <a:lin ang="0" scaled="1"/>
          </a:gradFill>
          <a:ln w="25400" cap="flat" cmpd="sng" algn="ctr">
            <a:solidFill>
              <a:srgbClr val="C00000"/>
            </a:solidFill>
            <a:prstDash val="solid"/>
            <a:round/>
            <a:headEnd type="none" w="med" len="med"/>
            <a:tailEnd type="none" w="med" len="med"/>
          </a:ln>
          <a:effectLst/>
        </p:spPr>
      </p:cxnSp>
      <p:cxnSp>
        <p:nvCxnSpPr>
          <p:cNvPr id="19" name="直線コネクタ 18">
            <a:extLst>
              <a:ext uri="{FF2B5EF4-FFF2-40B4-BE49-F238E27FC236}">
                <a16:creationId xmlns:a16="http://schemas.microsoft.com/office/drawing/2014/main" id="{959540AE-DAEE-E4F4-0110-8C34C27B0EE5}"/>
              </a:ext>
            </a:extLst>
          </p:cNvPr>
          <p:cNvCxnSpPr>
            <a:cxnSpLocks/>
          </p:cNvCxnSpPr>
          <p:nvPr/>
        </p:nvCxnSpPr>
        <p:spPr bwMode="auto">
          <a:xfrm>
            <a:off x="2444833" y="4898572"/>
            <a:ext cx="1131124" cy="0"/>
          </a:xfrm>
          <a:prstGeom prst="line">
            <a:avLst/>
          </a:prstGeom>
          <a:gradFill rotWithShape="0">
            <a:gsLst>
              <a:gs pos="0">
                <a:srgbClr val="8F0000">
                  <a:gamma/>
                  <a:tint val="40000"/>
                  <a:invGamma/>
                </a:srgbClr>
              </a:gs>
              <a:gs pos="100000">
                <a:srgbClr val="8F0000"/>
              </a:gs>
            </a:gsLst>
            <a:lin ang="0" scaled="1"/>
          </a:gradFill>
          <a:ln w="25400" cap="flat" cmpd="sng" algn="ctr">
            <a:solidFill>
              <a:srgbClr val="C00000"/>
            </a:solidFill>
            <a:prstDash val="solid"/>
            <a:round/>
            <a:headEnd type="none" w="med" len="med"/>
            <a:tailEnd type="none" w="med" len="med"/>
          </a:ln>
          <a:effectLst/>
        </p:spPr>
      </p:cxnSp>
      <p:cxnSp>
        <p:nvCxnSpPr>
          <p:cNvPr id="20" name="直線コネクタ 19">
            <a:extLst>
              <a:ext uri="{FF2B5EF4-FFF2-40B4-BE49-F238E27FC236}">
                <a16:creationId xmlns:a16="http://schemas.microsoft.com/office/drawing/2014/main" id="{12042C14-2C45-047B-DD7A-A2D5545B57EC}"/>
              </a:ext>
            </a:extLst>
          </p:cNvPr>
          <p:cNvCxnSpPr>
            <a:cxnSpLocks/>
          </p:cNvCxnSpPr>
          <p:nvPr/>
        </p:nvCxnSpPr>
        <p:spPr bwMode="auto">
          <a:xfrm>
            <a:off x="2630386" y="5404757"/>
            <a:ext cx="1288472" cy="0"/>
          </a:xfrm>
          <a:prstGeom prst="line">
            <a:avLst/>
          </a:prstGeom>
          <a:gradFill rotWithShape="0">
            <a:gsLst>
              <a:gs pos="0">
                <a:srgbClr val="8F0000">
                  <a:gamma/>
                  <a:tint val="40000"/>
                  <a:invGamma/>
                </a:srgbClr>
              </a:gs>
              <a:gs pos="100000">
                <a:srgbClr val="8F0000"/>
              </a:gs>
            </a:gsLst>
            <a:lin ang="0" scaled="1"/>
          </a:gradFill>
          <a:ln w="25400" cap="flat" cmpd="sng" algn="ctr">
            <a:solidFill>
              <a:srgbClr val="C00000"/>
            </a:solidFill>
            <a:prstDash val="solid"/>
            <a:round/>
            <a:headEnd type="none" w="med" len="med"/>
            <a:tailEnd type="none" w="med" len="med"/>
          </a:ln>
          <a:effectLst/>
        </p:spPr>
      </p:cxnSp>
      <p:sp>
        <p:nvSpPr>
          <p:cNvPr id="22" name="テキスト ボックス 21">
            <a:extLst>
              <a:ext uri="{FF2B5EF4-FFF2-40B4-BE49-F238E27FC236}">
                <a16:creationId xmlns:a16="http://schemas.microsoft.com/office/drawing/2014/main" id="{B2EAE249-DAAF-BFDF-85C4-3F0F913A7DE9}"/>
              </a:ext>
            </a:extLst>
          </p:cNvPr>
          <p:cNvSpPr txBox="1">
            <a:spLocks/>
          </p:cNvSpPr>
          <p:nvPr/>
        </p:nvSpPr>
        <p:spPr>
          <a:xfrm>
            <a:off x="5351690" y="1431643"/>
            <a:ext cx="3652775" cy="2123658"/>
          </a:xfrm>
          <a:prstGeom prst="rect">
            <a:avLst/>
          </a:prstGeom>
          <a:noFill/>
        </p:spPr>
        <p:txBody>
          <a:bodyPr wrap="square" rtlCol="0">
            <a:spAutoFit/>
          </a:bodyPr>
          <a:lstStyle/>
          <a:p>
            <a:pPr algn="just"/>
            <a:r>
              <a:rPr lang="ja-JP" altLang="en-US" sz="1200">
                <a:solidFill>
                  <a:srgbClr val="001E60"/>
                </a:solidFill>
                <a:latin typeface="Yu Gothic" panose="020B0400000000000000" pitchFamily="34" charset="-128"/>
                <a:ea typeface="Yu Gothic" panose="020B0400000000000000" pitchFamily="34" charset="-128"/>
              </a:rPr>
              <a:t>令和</a:t>
            </a:r>
            <a:r>
              <a:rPr lang="en-US" altLang="ja-JP" sz="1200" dirty="0">
                <a:solidFill>
                  <a:srgbClr val="001E60"/>
                </a:solidFill>
                <a:latin typeface="Yu Gothic" panose="020B0400000000000000" pitchFamily="34" charset="-128"/>
                <a:ea typeface="Yu Gothic" panose="020B0400000000000000" pitchFamily="34" charset="-128"/>
              </a:rPr>
              <a:t>5</a:t>
            </a:r>
            <a:r>
              <a:rPr lang="ja-JP" altLang="en-US" sz="1200">
                <a:solidFill>
                  <a:srgbClr val="001E60"/>
                </a:solidFill>
                <a:latin typeface="Yu Gothic" panose="020B0400000000000000" pitchFamily="34" charset="-128"/>
                <a:ea typeface="Yu Gothic" panose="020B0400000000000000" pitchFamily="34" charset="-128"/>
              </a:rPr>
              <a:t>年</a:t>
            </a:r>
            <a:r>
              <a:rPr lang="en-US" altLang="ja-JP" sz="1200" dirty="0">
                <a:solidFill>
                  <a:srgbClr val="001E60"/>
                </a:solidFill>
                <a:latin typeface="Yu Gothic" panose="020B0400000000000000" pitchFamily="34" charset="-128"/>
                <a:ea typeface="Yu Gothic" panose="020B0400000000000000" pitchFamily="34" charset="-128"/>
              </a:rPr>
              <a:t>12</a:t>
            </a:r>
            <a:r>
              <a:rPr lang="ja-JP" altLang="en-US" sz="1200">
                <a:solidFill>
                  <a:srgbClr val="001E60"/>
                </a:solidFill>
                <a:latin typeface="Yu Gothic" panose="020B0400000000000000" pitchFamily="34" charset="-128"/>
                <a:ea typeface="Yu Gothic" panose="020B0400000000000000" pitchFamily="34" charset="-128"/>
              </a:rPr>
              <a:t>月で終了する</a:t>
            </a:r>
            <a:r>
              <a:rPr lang="ja-JP" altLang="en-US" sz="1200">
                <a:solidFill>
                  <a:srgbClr val="C00000"/>
                </a:solidFill>
                <a:latin typeface="Yu Gothic" panose="020B0400000000000000" pitchFamily="34" charset="-128"/>
                <a:ea typeface="Yu Gothic" panose="020B0400000000000000" pitchFamily="34" charset="-128"/>
              </a:rPr>
              <a:t>宥恕措置</a:t>
            </a:r>
            <a:r>
              <a:rPr lang="ja-JP" altLang="en-US" sz="1200">
                <a:solidFill>
                  <a:srgbClr val="001E60"/>
                </a:solidFill>
                <a:latin typeface="Yu Gothic" panose="020B0400000000000000" pitchFamily="34" charset="-128"/>
                <a:ea typeface="Yu Gothic" panose="020B0400000000000000" pitchFamily="34" charset="-128"/>
              </a:rPr>
              <a:t>では、プリントアウトした書面さえ保存しておけばよかったが、</a:t>
            </a:r>
            <a:r>
              <a:rPr lang="ja-JP" altLang="en-US" sz="1200" b="1">
                <a:solidFill>
                  <a:srgbClr val="C00000"/>
                </a:solidFill>
                <a:latin typeface="Yu Gothic" panose="020B0400000000000000" pitchFamily="34" charset="-128"/>
                <a:ea typeface="Yu Gothic" panose="020B0400000000000000" pitchFamily="34" charset="-128"/>
              </a:rPr>
              <a:t>令和</a:t>
            </a:r>
            <a:r>
              <a:rPr lang="en-US" altLang="ja-JP" sz="1200" b="1" dirty="0">
                <a:solidFill>
                  <a:srgbClr val="C00000"/>
                </a:solidFill>
                <a:latin typeface="Yu Gothic" panose="020B0400000000000000" pitchFamily="34" charset="-128"/>
                <a:ea typeface="Yu Gothic" panose="020B0400000000000000" pitchFamily="34" charset="-128"/>
              </a:rPr>
              <a:t>6</a:t>
            </a:r>
            <a:r>
              <a:rPr lang="ja-JP" altLang="en-US" sz="1200" b="1">
                <a:solidFill>
                  <a:srgbClr val="C00000"/>
                </a:solidFill>
                <a:latin typeface="Yu Gothic" panose="020B0400000000000000" pitchFamily="34" charset="-128"/>
                <a:ea typeface="Yu Gothic" panose="020B0400000000000000" pitchFamily="34" charset="-128"/>
              </a:rPr>
              <a:t>年以降の猶予措置</a:t>
            </a:r>
            <a:r>
              <a:rPr lang="ja-JP" altLang="en-US" sz="1200">
                <a:solidFill>
                  <a:srgbClr val="001E60"/>
                </a:solidFill>
                <a:latin typeface="Yu Gothic" panose="020B0400000000000000" pitchFamily="34" charset="-128"/>
                <a:ea typeface="Yu Gothic" panose="020B0400000000000000" pitchFamily="34" charset="-128"/>
              </a:rPr>
              <a:t>においては、書面のプリントアウト・提出に加え、</a:t>
            </a:r>
            <a:r>
              <a:rPr lang="ja-JP" altLang="en-US" sz="1200" b="1">
                <a:solidFill>
                  <a:srgbClr val="C00000"/>
                </a:solidFill>
                <a:latin typeface="Yu Gothic" panose="020B0400000000000000" pitchFamily="34" charset="-128"/>
                <a:ea typeface="Yu Gothic" panose="020B0400000000000000" pitchFamily="34" charset="-128"/>
              </a:rPr>
              <a:t>調査担当者にデータのコピーを提供する</a:t>
            </a:r>
            <a:r>
              <a:rPr lang="ja-JP" altLang="en-US" sz="1200">
                <a:solidFill>
                  <a:srgbClr val="001E60"/>
                </a:solidFill>
                <a:latin typeface="Yu Gothic" panose="020B0400000000000000" pitchFamily="34" charset="-128"/>
                <a:ea typeface="Yu Gothic" panose="020B0400000000000000" pitchFamily="34" charset="-128"/>
              </a:rPr>
              <a:t>ことが求められることになった。</a:t>
            </a:r>
            <a:endParaRPr lang="en-US" altLang="ja-JP" sz="1200" dirty="0">
              <a:solidFill>
                <a:srgbClr val="001E60"/>
              </a:solidFill>
              <a:latin typeface="Yu Gothic" panose="020B0400000000000000" pitchFamily="34" charset="-128"/>
              <a:ea typeface="Yu Gothic" panose="020B0400000000000000" pitchFamily="34" charset="-128"/>
            </a:endParaRPr>
          </a:p>
          <a:p>
            <a:pPr algn="just"/>
            <a:endParaRPr lang="en-US" altLang="ja-JP" sz="1200" dirty="0">
              <a:solidFill>
                <a:srgbClr val="001E60"/>
              </a:solidFill>
              <a:latin typeface="Yu Gothic" panose="020B0400000000000000" pitchFamily="34" charset="-128"/>
              <a:ea typeface="Yu Gothic" panose="020B0400000000000000" pitchFamily="34" charset="-128"/>
            </a:endParaRPr>
          </a:p>
          <a:p>
            <a:pPr algn="just"/>
            <a:r>
              <a:rPr lang="ja-JP" altLang="en-US" sz="1200">
                <a:solidFill>
                  <a:srgbClr val="001E60"/>
                </a:solidFill>
                <a:latin typeface="Yu Gothic" panose="020B0400000000000000" pitchFamily="34" charset="-128"/>
                <a:ea typeface="Yu Gothic" panose="020B0400000000000000" pitchFamily="34" charset="-128"/>
              </a:rPr>
              <a:t>なお、新たな猶予措置を適用する際は、保存要件に従って電子取引データを保存することができなかった</a:t>
            </a:r>
            <a:r>
              <a:rPr lang="ja-JP" altLang="en-US" sz="1200">
                <a:solidFill>
                  <a:srgbClr val="C00000"/>
                </a:solidFill>
                <a:latin typeface="Yu Gothic" panose="020B0400000000000000" pitchFamily="34" charset="-128"/>
                <a:ea typeface="Yu Gothic" panose="020B0400000000000000" pitchFamily="34" charset="-128"/>
              </a:rPr>
              <a:t>「相当の理由」</a:t>
            </a:r>
            <a:r>
              <a:rPr lang="ja-JP" altLang="en-US" sz="1200">
                <a:solidFill>
                  <a:srgbClr val="001E60"/>
                </a:solidFill>
                <a:latin typeface="Yu Gothic" panose="020B0400000000000000" pitchFamily="34" charset="-128"/>
                <a:ea typeface="Yu Gothic" panose="020B0400000000000000" pitchFamily="34" charset="-128"/>
              </a:rPr>
              <a:t>があることが求められる。（但し、どのような場合が該当するかは現時点では不明）</a:t>
            </a:r>
            <a:endParaRPr lang="ja-JP" altLang="en-US" sz="1200" dirty="0">
              <a:solidFill>
                <a:srgbClr val="001E60"/>
              </a:solidFill>
              <a:latin typeface="Yu Gothic" panose="020B0400000000000000" pitchFamily="34" charset="-128"/>
              <a:ea typeface="Yu Gothic" panose="020B0400000000000000" pitchFamily="34" charset="-128"/>
            </a:endParaRPr>
          </a:p>
        </p:txBody>
      </p:sp>
      <p:sp>
        <p:nvSpPr>
          <p:cNvPr id="23" name="コンテンツ プレースホルダー 2">
            <a:extLst>
              <a:ext uri="{FF2B5EF4-FFF2-40B4-BE49-F238E27FC236}">
                <a16:creationId xmlns:a16="http://schemas.microsoft.com/office/drawing/2014/main" id="{EEC3AEEB-4569-DF27-86D4-257C6352FDD5}"/>
              </a:ext>
            </a:extLst>
          </p:cNvPr>
          <p:cNvSpPr txBox="1">
            <a:spLocks/>
          </p:cNvSpPr>
          <p:nvPr/>
        </p:nvSpPr>
        <p:spPr bwMode="auto">
          <a:xfrm>
            <a:off x="3167063" y="2782235"/>
            <a:ext cx="2415083" cy="306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7500" tIns="34290" rIns="68580" bIns="34290" numCol="1" anchor="t" anchorCtr="0" compatLnSpc="1">
            <a:prstTxWarp prst="textNoShape">
              <a:avLst/>
            </a:prstTxWarp>
          </a:bodyPr>
          <a:lstStyle>
            <a:lvl1pPr marL="0" indent="0" algn="l" rtl="0" eaLnBrk="0" fontAlgn="base" hangingPunct="0">
              <a:spcBef>
                <a:spcPct val="20000"/>
              </a:spcBef>
              <a:spcAft>
                <a:spcPct val="0"/>
              </a:spcAft>
              <a:buClr>
                <a:schemeClr val="bg1"/>
              </a:buClr>
              <a:buFont typeface="Arial" pitchFamily="34" charset="0"/>
              <a:buChar char="•"/>
              <a:defRPr kumimoji="1" sz="1400" b="0">
                <a:solidFill>
                  <a:schemeClr val="tx1">
                    <a:lumMod val="75000"/>
                    <a:lumOff val="25000"/>
                  </a:schemeClr>
                </a:solidFill>
                <a:latin typeface="メイリオ" panose="020B0604030504040204" pitchFamily="50" charset="-128"/>
                <a:ea typeface="+mj-ea"/>
                <a:cs typeface="メイリオ" panose="020B0604030504040204" pitchFamily="50" charset="-128"/>
              </a:defRPr>
            </a:lvl1pPr>
            <a:lvl2pPr marL="265113" indent="-179388" algn="l" rtl="0" eaLnBrk="0" fontAlgn="base" hangingPunct="0">
              <a:spcBef>
                <a:spcPct val="20000"/>
              </a:spcBef>
              <a:spcAft>
                <a:spcPct val="0"/>
              </a:spcAft>
              <a:buClr>
                <a:srgbClr val="B60005"/>
              </a:buClr>
              <a:buFont typeface="Arial" pitchFamily="34" charset="0"/>
              <a:buChar char="•"/>
              <a:defRPr kumimoji="1" sz="1400" b="0">
                <a:solidFill>
                  <a:schemeClr val="tx1">
                    <a:lumMod val="75000"/>
                    <a:lumOff val="25000"/>
                  </a:schemeClr>
                </a:solidFill>
                <a:latin typeface="メイリオ" panose="020B0604030504040204" pitchFamily="50" charset="-128"/>
                <a:ea typeface="+mj-ea"/>
                <a:cs typeface="メイリオ" panose="020B0604030504040204" pitchFamily="50" charset="-128"/>
              </a:defRPr>
            </a:lvl2pPr>
            <a:lvl3pPr marL="442913" indent="-179388" algn="l" rtl="0" eaLnBrk="0" fontAlgn="base" hangingPunct="0">
              <a:spcBef>
                <a:spcPct val="20000"/>
              </a:spcBef>
              <a:spcAft>
                <a:spcPct val="0"/>
              </a:spcAft>
              <a:buClr>
                <a:srgbClr val="B60005"/>
              </a:buClr>
              <a:buFont typeface="Arial" pitchFamily="34" charset="0"/>
              <a:buChar char="̵"/>
              <a:defRPr kumimoji="1" sz="1400" b="0">
                <a:solidFill>
                  <a:schemeClr val="tx1">
                    <a:lumMod val="75000"/>
                    <a:lumOff val="25000"/>
                  </a:schemeClr>
                </a:solidFill>
                <a:latin typeface="メイリオ" panose="020B0604030504040204" pitchFamily="50" charset="-128"/>
                <a:ea typeface="+mj-ea"/>
                <a:cs typeface="メイリオ" panose="020B0604030504040204" pitchFamily="50" charset="-128"/>
              </a:defRPr>
            </a:lvl3pPr>
            <a:lvl4pPr marL="623888" indent="-179388" algn="l" rtl="0" eaLnBrk="0" fontAlgn="base" hangingPunct="0">
              <a:spcBef>
                <a:spcPct val="20000"/>
              </a:spcBef>
              <a:spcAft>
                <a:spcPct val="0"/>
              </a:spcAft>
              <a:buClr>
                <a:srgbClr val="B60005"/>
              </a:buClr>
              <a:buFont typeface="Wingdings" pitchFamily="2" charset="2"/>
              <a:buChar char="Ø"/>
              <a:defRPr kumimoji="1" sz="1400" b="0">
                <a:solidFill>
                  <a:schemeClr val="tx1">
                    <a:lumMod val="75000"/>
                    <a:lumOff val="25000"/>
                  </a:schemeClr>
                </a:solidFill>
                <a:latin typeface="メイリオ" panose="020B0604030504040204" pitchFamily="50" charset="-128"/>
                <a:ea typeface="+mj-ea"/>
                <a:cs typeface="メイリオ" panose="020B0604030504040204" pitchFamily="50" charset="-128"/>
              </a:defRPr>
            </a:lvl4pPr>
            <a:lvl5pPr marL="812800" indent="-179388" algn="l" defTabSz="714375" rtl="0" eaLnBrk="0" fontAlgn="base" hangingPunct="0">
              <a:spcBef>
                <a:spcPct val="20000"/>
              </a:spcBef>
              <a:spcAft>
                <a:spcPct val="0"/>
              </a:spcAft>
              <a:buClr>
                <a:srgbClr val="B60005"/>
              </a:buClr>
              <a:buFont typeface="Wingdings" pitchFamily="2" charset="2"/>
              <a:buChar char="p"/>
              <a:defRPr kumimoji="1" sz="1400" b="0">
                <a:solidFill>
                  <a:schemeClr val="tx1">
                    <a:lumMod val="75000"/>
                    <a:lumOff val="25000"/>
                  </a:schemeClr>
                </a:solidFill>
                <a:latin typeface="メイリオ" panose="020B0604030504040204" pitchFamily="50" charset="-128"/>
                <a:ea typeface="+mj-ea"/>
                <a:cs typeface="メイリオ" panose="020B0604030504040204" pitchFamily="50" charset="-128"/>
              </a:defRPr>
            </a:lvl5pPr>
            <a:lvl6pPr marL="2514600" indent="-228600"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6pPr>
            <a:lvl7pPr marL="2971800" indent="-228600"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7pPr>
            <a:lvl8pPr marL="3429000" indent="-228600"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8pPr>
            <a:lvl9pPr marL="3886200" indent="-228600"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9pPr>
          </a:lstStyle>
          <a:p>
            <a:pPr>
              <a:buClrTx/>
              <a:buNone/>
              <a:defRPr/>
            </a:pPr>
            <a:r>
              <a:rPr lang="ja-JP" altLang="en-US" sz="1050" b="1" kern="0">
                <a:solidFill>
                  <a:srgbClr val="C00000"/>
                </a:solidFill>
                <a:latin typeface="Yu Gothic" panose="020B0400000000000000" pitchFamily="34" charset="-128"/>
                <a:ea typeface="Yu Gothic" panose="020B0400000000000000" pitchFamily="34" charset="-128"/>
              </a:rPr>
              <a:t>⇦検索不要対象者はかなり限定的</a:t>
            </a:r>
            <a:endParaRPr lang="ja-JP" altLang="en-US" sz="1050" b="1" kern="0" dirty="0">
              <a:solidFill>
                <a:srgbClr val="C00000"/>
              </a:solidFill>
              <a:latin typeface="Yu Gothic" panose="020B0400000000000000" pitchFamily="34" charset="-128"/>
              <a:ea typeface="Yu Gothic" panose="020B0400000000000000" pitchFamily="34" charset="-128"/>
            </a:endParaRPr>
          </a:p>
        </p:txBody>
      </p:sp>
      <p:sp>
        <p:nvSpPr>
          <p:cNvPr id="24" name="コンテンツ プレースホルダー 2">
            <a:extLst>
              <a:ext uri="{FF2B5EF4-FFF2-40B4-BE49-F238E27FC236}">
                <a16:creationId xmlns:a16="http://schemas.microsoft.com/office/drawing/2014/main" id="{D99F51D4-5A7F-86BF-8F53-E7263B1DB66D}"/>
              </a:ext>
            </a:extLst>
          </p:cNvPr>
          <p:cNvSpPr txBox="1">
            <a:spLocks/>
          </p:cNvSpPr>
          <p:nvPr/>
        </p:nvSpPr>
        <p:spPr bwMode="auto">
          <a:xfrm>
            <a:off x="5351690" y="3635193"/>
            <a:ext cx="3661683" cy="413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7500" tIns="34290" rIns="68580" bIns="34290" numCol="1" anchor="t" anchorCtr="0" compatLnSpc="1">
            <a:prstTxWarp prst="textNoShape">
              <a:avLst/>
            </a:prstTxWarp>
          </a:bodyPr>
          <a:lstStyle>
            <a:lvl1pPr marL="0" indent="0" algn="l" rtl="0" eaLnBrk="0" fontAlgn="base" hangingPunct="0">
              <a:spcBef>
                <a:spcPct val="20000"/>
              </a:spcBef>
              <a:spcAft>
                <a:spcPct val="0"/>
              </a:spcAft>
              <a:buClr>
                <a:schemeClr val="bg1"/>
              </a:buClr>
              <a:buFont typeface="Arial" pitchFamily="34" charset="0"/>
              <a:buChar char="•"/>
              <a:defRPr kumimoji="1" sz="1400" b="0">
                <a:solidFill>
                  <a:schemeClr val="tx1">
                    <a:lumMod val="75000"/>
                    <a:lumOff val="25000"/>
                  </a:schemeClr>
                </a:solidFill>
                <a:latin typeface="メイリオ" panose="020B0604030504040204" pitchFamily="50" charset="-128"/>
                <a:ea typeface="+mj-ea"/>
                <a:cs typeface="メイリオ" panose="020B0604030504040204" pitchFamily="50" charset="-128"/>
              </a:defRPr>
            </a:lvl1pPr>
            <a:lvl2pPr marL="265113" indent="-179388" algn="l" rtl="0" eaLnBrk="0" fontAlgn="base" hangingPunct="0">
              <a:spcBef>
                <a:spcPct val="20000"/>
              </a:spcBef>
              <a:spcAft>
                <a:spcPct val="0"/>
              </a:spcAft>
              <a:buClr>
                <a:srgbClr val="B60005"/>
              </a:buClr>
              <a:buFont typeface="Arial" pitchFamily="34" charset="0"/>
              <a:buChar char="•"/>
              <a:defRPr kumimoji="1" sz="1400" b="0">
                <a:solidFill>
                  <a:schemeClr val="tx1">
                    <a:lumMod val="75000"/>
                    <a:lumOff val="25000"/>
                  </a:schemeClr>
                </a:solidFill>
                <a:latin typeface="メイリオ" panose="020B0604030504040204" pitchFamily="50" charset="-128"/>
                <a:ea typeface="+mj-ea"/>
                <a:cs typeface="メイリオ" panose="020B0604030504040204" pitchFamily="50" charset="-128"/>
              </a:defRPr>
            </a:lvl2pPr>
            <a:lvl3pPr marL="442913" indent="-179388" algn="l" rtl="0" eaLnBrk="0" fontAlgn="base" hangingPunct="0">
              <a:spcBef>
                <a:spcPct val="20000"/>
              </a:spcBef>
              <a:spcAft>
                <a:spcPct val="0"/>
              </a:spcAft>
              <a:buClr>
                <a:srgbClr val="B60005"/>
              </a:buClr>
              <a:buFont typeface="Arial" pitchFamily="34" charset="0"/>
              <a:buChar char="̵"/>
              <a:defRPr kumimoji="1" sz="1400" b="0">
                <a:solidFill>
                  <a:schemeClr val="tx1">
                    <a:lumMod val="75000"/>
                    <a:lumOff val="25000"/>
                  </a:schemeClr>
                </a:solidFill>
                <a:latin typeface="メイリオ" panose="020B0604030504040204" pitchFamily="50" charset="-128"/>
                <a:ea typeface="+mj-ea"/>
                <a:cs typeface="メイリオ" panose="020B0604030504040204" pitchFamily="50" charset="-128"/>
              </a:defRPr>
            </a:lvl3pPr>
            <a:lvl4pPr marL="623888" indent="-179388" algn="l" rtl="0" eaLnBrk="0" fontAlgn="base" hangingPunct="0">
              <a:spcBef>
                <a:spcPct val="20000"/>
              </a:spcBef>
              <a:spcAft>
                <a:spcPct val="0"/>
              </a:spcAft>
              <a:buClr>
                <a:srgbClr val="B60005"/>
              </a:buClr>
              <a:buFont typeface="Wingdings" pitchFamily="2" charset="2"/>
              <a:buChar char="Ø"/>
              <a:defRPr kumimoji="1" sz="1400" b="0">
                <a:solidFill>
                  <a:schemeClr val="tx1">
                    <a:lumMod val="75000"/>
                    <a:lumOff val="25000"/>
                  </a:schemeClr>
                </a:solidFill>
                <a:latin typeface="メイリオ" panose="020B0604030504040204" pitchFamily="50" charset="-128"/>
                <a:ea typeface="+mj-ea"/>
                <a:cs typeface="メイリオ" panose="020B0604030504040204" pitchFamily="50" charset="-128"/>
              </a:defRPr>
            </a:lvl4pPr>
            <a:lvl5pPr marL="812800" indent="-179388" algn="l" defTabSz="714375" rtl="0" eaLnBrk="0" fontAlgn="base" hangingPunct="0">
              <a:spcBef>
                <a:spcPct val="20000"/>
              </a:spcBef>
              <a:spcAft>
                <a:spcPct val="0"/>
              </a:spcAft>
              <a:buClr>
                <a:srgbClr val="B60005"/>
              </a:buClr>
              <a:buFont typeface="Wingdings" pitchFamily="2" charset="2"/>
              <a:buChar char="p"/>
              <a:defRPr kumimoji="1" sz="1400" b="0">
                <a:solidFill>
                  <a:schemeClr val="tx1">
                    <a:lumMod val="75000"/>
                    <a:lumOff val="25000"/>
                  </a:schemeClr>
                </a:solidFill>
                <a:latin typeface="メイリオ" panose="020B0604030504040204" pitchFamily="50" charset="-128"/>
                <a:ea typeface="+mj-ea"/>
                <a:cs typeface="メイリオ" panose="020B0604030504040204" pitchFamily="50" charset="-128"/>
              </a:defRPr>
            </a:lvl5pPr>
            <a:lvl6pPr marL="2514600" indent="-228600"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6pPr>
            <a:lvl7pPr marL="2971800" indent="-228600"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7pPr>
            <a:lvl8pPr marL="3429000" indent="-228600"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8pPr>
            <a:lvl9pPr marL="3886200" indent="-228600"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9pPr>
          </a:lstStyle>
          <a:p>
            <a:pPr>
              <a:buClrTx/>
              <a:buNone/>
              <a:defRPr/>
            </a:pPr>
            <a:r>
              <a:rPr lang="ja-JP" altLang="en-US" sz="1050" b="1" kern="0">
                <a:solidFill>
                  <a:srgbClr val="C00000"/>
                </a:solidFill>
                <a:latin typeface="Yu Gothic" panose="020B0400000000000000" pitchFamily="34" charset="-128"/>
                <a:ea typeface="Yu Gothic" panose="020B0400000000000000" pitchFamily="34" charset="-128"/>
              </a:rPr>
              <a:t>⇦</a:t>
            </a:r>
            <a:r>
              <a:rPr lang="en-US" altLang="ja-JP" sz="1050" b="1" kern="0" dirty="0">
                <a:solidFill>
                  <a:srgbClr val="C00000"/>
                </a:solidFill>
                <a:latin typeface="Yu Gothic" panose="020B0400000000000000" pitchFamily="34" charset="-128"/>
                <a:ea typeface="Yu Gothic" panose="020B0400000000000000" pitchFamily="34" charset="-128"/>
              </a:rPr>
              <a:t> </a:t>
            </a:r>
            <a:r>
              <a:rPr lang="ja-JP" altLang="en-US" sz="1050" b="1" kern="0">
                <a:solidFill>
                  <a:srgbClr val="C00000"/>
                </a:solidFill>
                <a:latin typeface="Yu Gothic" panose="020B0400000000000000" pitchFamily="34" charset="-128"/>
                <a:ea typeface="Yu Gothic" panose="020B0400000000000000" pitchFamily="34" charset="-128"/>
              </a:rPr>
              <a:t>令和</a:t>
            </a:r>
            <a:r>
              <a:rPr lang="en-US" altLang="ja-JP" sz="1050" b="1" kern="0" dirty="0">
                <a:solidFill>
                  <a:srgbClr val="C00000"/>
                </a:solidFill>
                <a:latin typeface="Yu Gothic" panose="020B0400000000000000" pitchFamily="34" charset="-128"/>
                <a:ea typeface="Yu Gothic" panose="020B0400000000000000" pitchFamily="34" charset="-128"/>
              </a:rPr>
              <a:t>5</a:t>
            </a:r>
            <a:r>
              <a:rPr lang="ja-JP" altLang="en-US" sz="1050" b="1" kern="0">
                <a:solidFill>
                  <a:srgbClr val="C00000"/>
                </a:solidFill>
                <a:latin typeface="Yu Gothic" panose="020B0400000000000000" pitchFamily="34" charset="-128"/>
                <a:ea typeface="Yu Gothic" panose="020B0400000000000000" pitchFamily="34" charset="-128"/>
              </a:rPr>
              <a:t>年までの宥恕期間分の書類は、</a:t>
            </a:r>
            <a:r>
              <a:rPr lang="en-US" altLang="ja-JP" sz="1050" b="1" kern="0" dirty="0">
                <a:solidFill>
                  <a:srgbClr val="C00000"/>
                </a:solidFill>
                <a:latin typeface="Yu Gothic" panose="020B0400000000000000" pitchFamily="34" charset="-128"/>
                <a:ea typeface="Yu Gothic" panose="020B0400000000000000" pitchFamily="34" charset="-128"/>
              </a:rPr>
              <a:t>7〜10</a:t>
            </a:r>
            <a:r>
              <a:rPr lang="ja-JP" altLang="en-US" sz="1050" b="1" kern="0">
                <a:solidFill>
                  <a:srgbClr val="C00000"/>
                </a:solidFill>
                <a:latin typeface="Yu Gothic" panose="020B0400000000000000" pitchFamily="34" charset="-128"/>
                <a:ea typeface="Yu Gothic" panose="020B0400000000000000" pitchFamily="34" charset="-128"/>
              </a:rPr>
              <a:t>年（最低でも</a:t>
            </a:r>
            <a:r>
              <a:rPr lang="en-US" altLang="ja-JP" sz="1050" b="1" kern="0" dirty="0">
                <a:solidFill>
                  <a:srgbClr val="C00000"/>
                </a:solidFill>
                <a:latin typeface="Yu Gothic" panose="020B0400000000000000" pitchFamily="34" charset="-128"/>
                <a:ea typeface="Yu Gothic" panose="020B0400000000000000" pitchFamily="34" charset="-128"/>
              </a:rPr>
              <a:t>2030</a:t>
            </a:r>
            <a:r>
              <a:rPr lang="ja-JP" altLang="en-US" sz="1050" b="1" kern="0">
                <a:solidFill>
                  <a:srgbClr val="C00000"/>
                </a:solidFill>
                <a:latin typeface="Yu Gothic" panose="020B0400000000000000" pitchFamily="34" charset="-128"/>
                <a:ea typeface="Yu Gothic" panose="020B0400000000000000" pitchFamily="34" charset="-128"/>
              </a:rPr>
              <a:t>年頃まで）の保存が求められる</a:t>
            </a:r>
            <a:endParaRPr lang="ja-JP" altLang="en-US" sz="1050" b="1" kern="0" dirty="0">
              <a:solidFill>
                <a:srgbClr val="C00000"/>
              </a:solidFill>
              <a:latin typeface="Yu Gothic" panose="020B0400000000000000" pitchFamily="34" charset="-128"/>
              <a:ea typeface="Yu Gothic" panose="020B0400000000000000" pitchFamily="34" charset="-128"/>
            </a:endParaRPr>
          </a:p>
        </p:txBody>
      </p:sp>
      <p:sp>
        <p:nvSpPr>
          <p:cNvPr id="26" name="コンテンツ プレースホルダー 2">
            <a:extLst>
              <a:ext uri="{FF2B5EF4-FFF2-40B4-BE49-F238E27FC236}">
                <a16:creationId xmlns:a16="http://schemas.microsoft.com/office/drawing/2014/main" id="{25718EC6-FA45-6513-312D-5CEA91308C63}"/>
              </a:ext>
            </a:extLst>
          </p:cNvPr>
          <p:cNvSpPr txBox="1">
            <a:spLocks/>
          </p:cNvSpPr>
          <p:nvPr/>
        </p:nvSpPr>
        <p:spPr bwMode="auto">
          <a:xfrm>
            <a:off x="5342782" y="4676217"/>
            <a:ext cx="3661683" cy="413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7500" tIns="34290" rIns="68580" bIns="34290" numCol="1" anchor="t" anchorCtr="0" compatLnSpc="1">
            <a:prstTxWarp prst="textNoShape">
              <a:avLst/>
            </a:prstTxWarp>
          </a:bodyPr>
          <a:lstStyle>
            <a:lvl1pPr marL="0" indent="0" algn="l" rtl="0" eaLnBrk="0" fontAlgn="base" hangingPunct="0">
              <a:spcBef>
                <a:spcPct val="20000"/>
              </a:spcBef>
              <a:spcAft>
                <a:spcPct val="0"/>
              </a:spcAft>
              <a:buClr>
                <a:schemeClr val="bg1"/>
              </a:buClr>
              <a:buFont typeface="Arial" pitchFamily="34" charset="0"/>
              <a:buChar char="•"/>
              <a:defRPr kumimoji="1" sz="1400" b="0">
                <a:solidFill>
                  <a:schemeClr val="tx1">
                    <a:lumMod val="75000"/>
                    <a:lumOff val="25000"/>
                  </a:schemeClr>
                </a:solidFill>
                <a:latin typeface="メイリオ" panose="020B0604030504040204" pitchFamily="50" charset="-128"/>
                <a:ea typeface="+mj-ea"/>
                <a:cs typeface="メイリオ" panose="020B0604030504040204" pitchFamily="50" charset="-128"/>
              </a:defRPr>
            </a:lvl1pPr>
            <a:lvl2pPr marL="265113" indent="-179388" algn="l" rtl="0" eaLnBrk="0" fontAlgn="base" hangingPunct="0">
              <a:spcBef>
                <a:spcPct val="20000"/>
              </a:spcBef>
              <a:spcAft>
                <a:spcPct val="0"/>
              </a:spcAft>
              <a:buClr>
                <a:srgbClr val="B60005"/>
              </a:buClr>
              <a:buFont typeface="Arial" pitchFamily="34" charset="0"/>
              <a:buChar char="•"/>
              <a:defRPr kumimoji="1" sz="1400" b="0">
                <a:solidFill>
                  <a:schemeClr val="tx1">
                    <a:lumMod val="75000"/>
                    <a:lumOff val="25000"/>
                  </a:schemeClr>
                </a:solidFill>
                <a:latin typeface="メイリオ" panose="020B0604030504040204" pitchFamily="50" charset="-128"/>
                <a:ea typeface="+mj-ea"/>
                <a:cs typeface="メイリオ" panose="020B0604030504040204" pitchFamily="50" charset="-128"/>
              </a:defRPr>
            </a:lvl2pPr>
            <a:lvl3pPr marL="442913" indent="-179388" algn="l" rtl="0" eaLnBrk="0" fontAlgn="base" hangingPunct="0">
              <a:spcBef>
                <a:spcPct val="20000"/>
              </a:spcBef>
              <a:spcAft>
                <a:spcPct val="0"/>
              </a:spcAft>
              <a:buClr>
                <a:srgbClr val="B60005"/>
              </a:buClr>
              <a:buFont typeface="Arial" pitchFamily="34" charset="0"/>
              <a:buChar char="̵"/>
              <a:defRPr kumimoji="1" sz="1400" b="0">
                <a:solidFill>
                  <a:schemeClr val="tx1">
                    <a:lumMod val="75000"/>
                    <a:lumOff val="25000"/>
                  </a:schemeClr>
                </a:solidFill>
                <a:latin typeface="メイリオ" panose="020B0604030504040204" pitchFamily="50" charset="-128"/>
                <a:ea typeface="+mj-ea"/>
                <a:cs typeface="メイリオ" panose="020B0604030504040204" pitchFamily="50" charset="-128"/>
              </a:defRPr>
            </a:lvl3pPr>
            <a:lvl4pPr marL="623888" indent="-179388" algn="l" rtl="0" eaLnBrk="0" fontAlgn="base" hangingPunct="0">
              <a:spcBef>
                <a:spcPct val="20000"/>
              </a:spcBef>
              <a:spcAft>
                <a:spcPct val="0"/>
              </a:spcAft>
              <a:buClr>
                <a:srgbClr val="B60005"/>
              </a:buClr>
              <a:buFont typeface="Wingdings" pitchFamily="2" charset="2"/>
              <a:buChar char="Ø"/>
              <a:defRPr kumimoji="1" sz="1400" b="0">
                <a:solidFill>
                  <a:schemeClr val="tx1">
                    <a:lumMod val="75000"/>
                    <a:lumOff val="25000"/>
                  </a:schemeClr>
                </a:solidFill>
                <a:latin typeface="メイリオ" panose="020B0604030504040204" pitchFamily="50" charset="-128"/>
                <a:ea typeface="+mj-ea"/>
                <a:cs typeface="メイリオ" panose="020B0604030504040204" pitchFamily="50" charset="-128"/>
              </a:defRPr>
            </a:lvl4pPr>
            <a:lvl5pPr marL="812800" indent="-179388" algn="l" defTabSz="714375" rtl="0" eaLnBrk="0" fontAlgn="base" hangingPunct="0">
              <a:spcBef>
                <a:spcPct val="20000"/>
              </a:spcBef>
              <a:spcAft>
                <a:spcPct val="0"/>
              </a:spcAft>
              <a:buClr>
                <a:srgbClr val="B60005"/>
              </a:buClr>
              <a:buFont typeface="Wingdings" pitchFamily="2" charset="2"/>
              <a:buChar char="p"/>
              <a:defRPr kumimoji="1" sz="1400" b="0">
                <a:solidFill>
                  <a:schemeClr val="tx1">
                    <a:lumMod val="75000"/>
                    <a:lumOff val="25000"/>
                  </a:schemeClr>
                </a:solidFill>
                <a:latin typeface="メイリオ" panose="020B0604030504040204" pitchFamily="50" charset="-128"/>
                <a:ea typeface="+mj-ea"/>
                <a:cs typeface="メイリオ" panose="020B0604030504040204" pitchFamily="50" charset="-128"/>
              </a:defRPr>
            </a:lvl5pPr>
            <a:lvl6pPr marL="2514600" indent="-228600"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6pPr>
            <a:lvl7pPr marL="2971800" indent="-228600"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7pPr>
            <a:lvl8pPr marL="3429000" indent="-228600"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8pPr>
            <a:lvl9pPr marL="3886200" indent="-228600"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9pPr>
          </a:lstStyle>
          <a:p>
            <a:pPr>
              <a:buClrTx/>
              <a:buNone/>
              <a:defRPr/>
            </a:pPr>
            <a:r>
              <a:rPr lang="ja-JP" altLang="en-US" sz="1050" b="1" kern="0">
                <a:solidFill>
                  <a:srgbClr val="C00000"/>
                </a:solidFill>
                <a:latin typeface="Yu Gothic" panose="020B0400000000000000" pitchFamily="34" charset="-128"/>
                <a:ea typeface="Yu Gothic" panose="020B0400000000000000" pitchFamily="34" charset="-128"/>
              </a:rPr>
              <a:t>⇦</a:t>
            </a:r>
            <a:r>
              <a:rPr lang="en-US" altLang="ja-JP" sz="1050" b="1" kern="0" dirty="0">
                <a:solidFill>
                  <a:srgbClr val="C00000"/>
                </a:solidFill>
                <a:latin typeface="Yu Gothic" panose="020B0400000000000000" pitchFamily="34" charset="-128"/>
                <a:ea typeface="Yu Gothic" panose="020B0400000000000000" pitchFamily="34" charset="-128"/>
              </a:rPr>
              <a:t> </a:t>
            </a:r>
            <a:r>
              <a:rPr lang="ja-JP" altLang="en-US" sz="1050" b="1" kern="0">
                <a:solidFill>
                  <a:srgbClr val="C00000"/>
                </a:solidFill>
                <a:latin typeface="Yu Gothic" panose="020B0400000000000000" pitchFamily="34" charset="-128"/>
                <a:ea typeface="Yu Gothic" panose="020B0400000000000000" pitchFamily="34" charset="-128"/>
              </a:rPr>
              <a:t>数年分の電子取引データのダウンロード・提供および、同データをプリントアウトした書類の（日付や取引先ごとに整理した状態での）提示・提出が求めれるため、場合によっては、相当な事務負担になる可能性がある。</a:t>
            </a:r>
            <a:endParaRPr lang="ja-JP" altLang="en-US" sz="1050" b="1" kern="0" dirty="0">
              <a:solidFill>
                <a:srgbClr val="C00000"/>
              </a:solidFill>
              <a:latin typeface="Yu Gothic" panose="020B0400000000000000" pitchFamily="34" charset="-128"/>
              <a:ea typeface="Yu Gothic" panose="020B0400000000000000" pitchFamily="34" charset="-128"/>
            </a:endParaRPr>
          </a:p>
        </p:txBody>
      </p:sp>
    </p:spTree>
    <p:extLst>
      <p:ext uri="{BB962C8B-B14F-4D97-AF65-F5344CB8AC3E}">
        <p14:creationId xmlns:p14="http://schemas.microsoft.com/office/powerpoint/2010/main" val="40379847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a:extLst>
              <a:ext uri="{FF2B5EF4-FFF2-40B4-BE49-F238E27FC236}">
                <a16:creationId xmlns:a16="http://schemas.microsoft.com/office/drawing/2014/main" id="{15276868-1948-CD19-8F03-2EDFD722CC19}"/>
              </a:ext>
            </a:extLst>
          </p:cNvPr>
          <p:cNvSpPr/>
          <p:nvPr/>
        </p:nvSpPr>
        <p:spPr bwMode="auto">
          <a:xfrm>
            <a:off x="438150" y="2058699"/>
            <a:ext cx="4632960" cy="3543300"/>
          </a:xfrm>
          <a:prstGeom prst="rect">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a:endParaRPr lang="ja-JP" altLang="en-US" sz="1350">
              <a:solidFill>
                <a:schemeClr val="tx1"/>
              </a:solidFill>
            </a:endParaRPr>
          </a:p>
        </p:txBody>
      </p:sp>
      <p:sp>
        <p:nvSpPr>
          <p:cNvPr id="2" name="タイトル 1">
            <a:extLst>
              <a:ext uri="{FF2B5EF4-FFF2-40B4-BE49-F238E27FC236}">
                <a16:creationId xmlns:a16="http://schemas.microsoft.com/office/drawing/2014/main" id="{C588F30F-AF15-7DDD-BFC4-5950DBECF357}"/>
              </a:ext>
            </a:extLst>
          </p:cNvPr>
          <p:cNvSpPr>
            <a:spLocks noGrp="1"/>
          </p:cNvSpPr>
          <p:nvPr>
            <p:ph type="title"/>
          </p:nvPr>
        </p:nvSpPr>
        <p:spPr/>
        <p:txBody>
          <a:bodyPr/>
          <a:lstStyle/>
          <a:p>
            <a:r>
              <a:rPr lang="ja-JP" altLang="en-US"/>
              <a:t>特別な</a:t>
            </a:r>
            <a:r>
              <a:rPr lang="en-US" altLang="ja-JP" dirty="0"/>
              <a:t>(</a:t>
            </a:r>
            <a:r>
              <a:rPr lang="ja-JP" altLang="en-US"/>
              <a:t>電帳法対応</a:t>
            </a:r>
            <a:r>
              <a:rPr lang="en-US" altLang="ja-JP" dirty="0"/>
              <a:t>)</a:t>
            </a:r>
            <a:r>
              <a:rPr lang="ja-JP" altLang="en-US"/>
              <a:t>文書管理ソフトを使用しない方法とは？</a:t>
            </a:r>
            <a:endParaRPr kumimoji="1" lang="ja-JP" altLang="en-US"/>
          </a:p>
        </p:txBody>
      </p:sp>
      <p:pic>
        <p:nvPicPr>
          <p:cNvPr id="5" name="図 4">
            <a:extLst>
              <a:ext uri="{FF2B5EF4-FFF2-40B4-BE49-F238E27FC236}">
                <a16:creationId xmlns:a16="http://schemas.microsoft.com/office/drawing/2014/main" id="{3E534585-C159-4C1A-ADD8-97BBA255AD18}"/>
              </a:ext>
            </a:extLst>
          </p:cNvPr>
          <p:cNvPicPr>
            <a:picLocks noChangeAspect="1"/>
          </p:cNvPicPr>
          <p:nvPr/>
        </p:nvPicPr>
        <p:blipFill>
          <a:blip r:embed="rId3"/>
          <a:stretch>
            <a:fillRect/>
          </a:stretch>
        </p:blipFill>
        <p:spPr>
          <a:xfrm>
            <a:off x="523734" y="2148063"/>
            <a:ext cx="4461046" cy="1235910"/>
          </a:xfrm>
          <a:prstGeom prst="rect">
            <a:avLst/>
          </a:prstGeom>
        </p:spPr>
      </p:pic>
      <p:pic>
        <p:nvPicPr>
          <p:cNvPr id="7" name="図 6">
            <a:extLst>
              <a:ext uri="{FF2B5EF4-FFF2-40B4-BE49-F238E27FC236}">
                <a16:creationId xmlns:a16="http://schemas.microsoft.com/office/drawing/2014/main" id="{B87D8DA6-93AF-B5CA-154A-1E27EC064476}"/>
              </a:ext>
            </a:extLst>
          </p:cNvPr>
          <p:cNvPicPr>
            <a:picLocks noChangeAspect="1"/>
          </p:cNvPicPr>
          <p:nvPr/>
        </p:nvPicPr>
        <p:blipFill>
          <a:blip r:embed="rId4"/>
          <a:stretch>
            <a:fillRect/>
          </a:stretch>
        </p:blipFill>
        <p:spPr>
          <a:xfrm>
            <a:off x="665662" y="3305479"/>
            <a:ext cx="4296258" cy="2177555"/>
          </a:xfrm>
          <a:prstGeom prst="rect">
            <a:avLst/>
          </a:prstGeom>
        </p:spPr>
      </p:pic>
      <p:pic>
        <p:nvPicPr>
          <p:cNvPr id="8" name="図 7">
            <a:extLst>
              <a:ext uri="{FF2B5EF4-FFF2-40B4-BE49-F238E27FC236}">
                <a16:creationId xmlns:a16="http://schemas.microsoft.com/office/drawing/2014/main" id="{F1EF5DDF-044B-06AE-06D2-82496FF3D3C5}"/>
              </a:ext>
            </a:extLst>
          </p:cNvPr>
          <p:cNvPicPr>
            <a:picLocks noChangeAspect="1"/>
          </p:cNvPicPr>
          <p:nvPr/>
        </p:nvPicPr>
        <p:blipFill>
          <a:blip r:embed="rId5"/>
          <a:stretch>
            <a:fillRect/>
          </a:stretch>
        </p:blipFill>
        <p:spPr>
          <a:xfrm>
            <a:off x="5178748" y="3481594"/>
            <a:ext cx="3565586" cy="2177555"/>
          </a:xfrm>
          <a:prstGeom prst="rect">
            <a:avLst/>
          </a:prstGeom>
        </p:spPr>
      </p:pic>
      <p:sp>
        <p:nvSpPr>
          <p:cNvPr id="10" name="コンテンツ プレースホルダー 3">
            <a:extLst>
              <a:ext uri="{FF2B5EF4-FFF2-40B4-BE49-F238E27FC236}">
                <a16:creationId xmlns:a16="http://schemas.microsoft.com/office/drawing/2014/main" id="{676721BD-844D-C176-72C2-907527E09DEC}"/>
              </a:ext>
            </a:extLst>
          </p:cNvPr>
          <p:cNvSpPr txBox="1">
            <a:spLocks/>
          </p:cNvSpPr>
          <p:nvPr/>
        </p:nvSpPr>
        <p:spPr bwMode="auto">
          <a:xfrm>
            <a:off x="376014" y="768270"/>
            <a:ext cx="8691787" cy="864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625" tIns="25718" rIns="51435" bIns="25718" numCol="1" anchor="t" anchorCtr="0" compatLnSpc="1">
            <a:prstTxWarp prst="textNoShape">
              <a:avLst/>
            </a:prstTxWarp>
          </a:bodyPr>
          <a:lstStyle>
            <a:lvl1pPr marL="0" indent="0" algn="l" rtl="0" eaLnBrk="0" fontAlgn="base" hangingPunct="0">
              <a:spcBef>
                <a:spcPct val="20000"/>
              </a:spcBef>
              <a:spcAft>
                <a:spcPct val="0"/>
              </a:spcAft>
              <a:buClr>
                <a:schemeClr val="bg1"/>
              </a:buClr>
              <a:buFont typeface="Arial" pitchFamily="34" charset="0"/>
              <a:buChar char="•"/>
              <a:defRPr kumimoji="1" sz="14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marL="265107" indent="-179384" algn="l" rtl="0" eaLnBrk="0" fontAlgn="base" hangingPunct="0">
              <a:spcBef>
                <a:spcPct val="20000"/>
              </a:spcBef>
              <a:spcAft>
                <a:spcPct val="0"/>
              </a:spcAft>
              <a:buClr>
                <a:srgbClr val="B60005"/>
              </a:buClr>
              <a:buFont typeface="Arial" pitchFamily="34" charset="0"/>
              <a:buChar char="•"/>
              <a:defRPr kumimoji="1" sz="14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2pPr>
            <a:lvl3pPr marL="442902" indent="-179384" algn="l" rtl="0" eaLnBrk="0" fontAlgn="base" hangingPunct="0">
              <a:spcBef>
                <a:spcPct val="20000"/>
              </a:spcBef>
              <a:spcAft>
                <a:spcPct val="0"/>
              </a:spcAft>
              <a:buClr>
                <a:srgbClr val="B60005"/>
              </a:buClr>
              <a:buFont typeface="Arial" pitchFamily="34" charset="0"/>
              <a:buChar char="̵"/>
              <a:defRPr kumimoji="1" sz="14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3pPr>
            <a:lvl4pPr marL="623872" indent="-179384" algn="l" rtl="0" eaLnBrk="0" fontAlgn="base" hangingPunct="0">
              <a:spcBef>
                <a:spcPct val="20000"/>
              </a:spcBef>
              <a:spcAft>
                <a:spcPct val="0"/>
              </a:spcAft>
              <a:buClr>
                <a:srgbClr val="B60005"/>
              </a:buClr>
              <a:buFont typeface="Wingdings" pitchFamily="2" charset="2"/>
              <a:buChar char="Ø"/>
              <a:defRPr kumimoji="1" sz="14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4pPr>
            <a:lvl5pPr marL="812780" indent="-179384" algn="l" defTabSz="714357" rtl="0" eaLnBrk="0" fontAlgn="base" hangingPunct="0">
              <a:spcBef>
                <a:spcPct val="20000"/>
              </a:spcBef>
              <a:spcAft>
                <a:spcPct val="0"/>
              </a:spcAft>
              <a:buClr>
                <a:srgbClr val="B60005"/>
              </a:buClr>
              <a:buFont typeface="Wingdings" pitchFamily="2" charset="2"/>
              <a:buChar char="p"/>
              <a:defRPr kumimoji="1" sz="14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537" indent="-228594"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6pPr>
            <a:lvl7pPr marL="2971726" indent="-228594"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7pPr>
            <a:lvl8pPr marL="3428914" indent="-228594"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8pPr>
            <a:lvl9pPr marL="3886103" indent="-228594"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9pPr>
          </a:lstStyle>
          <a:p>
            <a:pPr marL="160735" indent="-160735">
              <a:buClr>
                <a:schemeClr val="tx1">
                  <a:lumMod val="75000"/>
                  <a:lumOff val="25000"/>
                </a:schemeClr>
              </a:buClr>
              <a:buFont typeface="Wingdings" panose="05000000000000000000" pitchFamily="2" charset="2"/>
              <a:buChar char="n"/>
            </a:pPr>
            <a:r>
              <a:rPr lang="en-US" altLang="ja-JP" kern="0" dirty="0">
                <a:latin typeface="Yu Gothic" panose="020B0400000000000000" pitchFamily="34" charset="-128"/>
                <a:ea typeface="Yu Gothic" panose="020B0400000000000000" pitchFamily="34" charset="-128"/>
              </a:rPr>
              <a:t>PDF</a:t>
            </a:r>
            <a:r>
              <a:rPr lang="ja-JP" altLang="en-US" kern="0">
                <a:latin typeface="Yu Gothic" panose="020B0400000000000000" pitchFamily="34" charset="-128"/>
                <a:ea typeface="Yu Gothic" panose="020B0400000000000000" pitchFamily="34" charset="-128"/>
              </a:rPr>
              <a:t>等の電子取引データ保存については、特別な</a:t>
            </a:r>
            <a:r>
              <a:rPr lang="ja-JP" altLang="en-US" kern="0">
                <a:solidFill>
                  <a:srgbClr val="FFC000"/>
                </a:solidFill>
                <a:latin typeface="Yu Gothic" panose="020B0400000000000000" pitchFamily="34" charset="-128"/>
                <a:ea typeface="Yu Gothic" panose="020B0400000000000000" pitchFamily="34" charset="-128"/>
              </a:rPr>
              <a:t>文書管理ソフトを使用しない方法</a:t>
            </a:r>
            <a:r>
              <a:rPr lang="ja-JP" altLang="en-US" kern="0">
                <a:latin typeface="Yu Gothic" panose="020B0400000000000000" pitchFamily="34" charset="-128"/>
                <a:ea typeface="Yu Gothic" panose="020B0400000000000000" pitchFamily="34" charset="-128"/>
              </a:rPr>
              <a:t>も国税庁からは提示されている。しかしながら、</a:t>
            </a:r>
            <a:r>
              <a:rPr lang="ja-JP" altLang="en-US" kern="0">
                <a:solidFill>
                  <a:srgbClr val="C00000"/>
                </a:solidFill>
                <a:latin typeface="Yu Gothic" panose="020B0400000000000000" pitchFamily="34" charset="-128"/>
                <a:ea typeface="Yu Gothic" panose="020B0400000000000000" pitchFamily="34" charset="-128"/>
              </a:rPr>
              <a:t>個人事業主等の限定的規模を想定</a:t>
            </a:r>
            <a:r>
              <a:rPr lang="ja-JP" altLang="en-US" kern="0">
                <a:latin typeface="Yu Gothic" panose="020B0400000000000000" pitchFamily="34" charset="-128"/>
                <a:ea typeface="Yu Gothic" panose="020B0400000000000000" pitchFamily="34" charset="-128"/>
              </a:rPr>
              <a:t>しているものと思われる。（弊社見解）</a:t>
            </a:r>
          </a:p>
        </p:txBody>
      </p:sp>
      <p:cxnSp>
        <p:nvCxnSpPr>
          <p:cNvPr id="11" name="直線コネクタ 10">
            <a:extLst>
              <a:ext uri="{FF2B5EF4-FFF2-40B4-BE49-F238E27FC236}">
                <a16:creationId xmlns:a16="http://schemas.microsoft.com/office/drawing/2014/main" id="{36FE40E4-B0CC-EB9F-200F-AE39DB3A378F}"/>
              </a:ext>
            </a:extLst>
          </p:cNvPr>
          <p:cNvCxnSpPr>
            <a:cxnSpLocks/>
          </p:cNvCxnSpPr>
          <p:nvPr/>
        </p:nvCxnSpPr>
        <p:spPr bwMode="auto">
          <a:xfrm>
            <a:off x="2158273" y="3063092"/>
            <a:ext cx="1837678" cy="0"/>
          </a:xfrm>
          <a:prstGeom prst="line">
            <a:avLst/>
          </a:prstGeom>
          <a:gradFill rotWithShape="0">
            <a:gsLst>
              <a:gs pos="0">
                <a:srgbClr val="8F0000">
                  <a:gamma/>
                  <a:tint val="40000"/>
                  <a:invGamma/>
                </a:srgbClr>
              </a:gs>
              <a:gs pos="100000">
                <a:srgbClr val="8F0000"/>
              </a:gs>
            </a:gsLst>
            <a:lin ang="0" scaled="1"/>
          </a:gradFill>
          <a:ln w="25400" cap="flat" cmpd="sng" algn="ctr">
            <a:solidFill>
              <a:srgbClr val="C00000"/>
            </a:solidFill>
            <a:prstDash val="solid"/>
            <a:round/>
            <a:headEnd type="none" w="med" len="med"/>
            <a:tailEnd type="none" w="med" len="med"/>
          </a:ln>
          <a:effectLst/>
        </p:spPr>
      </p:cxnSp>
      <p:sp>
        <p:nvSpPr>
          <p:cNvPr id="12" name="コンテンツ プレースホルダー 2">
            <a:extLst>
              <a:ext uri="{FF2B5EF4-FFF2-40B4-BE49-F238E27FC236}">
                <a16:creationId xmlns:a16="http://schemas.microsoft.com/office/drawing/2014/main" id="{3CD62BC1-F998-A2BB-0DA1-30513ECAA501}"/>
              </a:ext>
            </a:extLst>
          </p:cNvPr>
          <p:cNvSpPr txBox="1">
            <a:spLocks/>
          </p:cNvSpPr>
          <p:nvPr/>
        </p:nvSpPr>
        <p:spPr bwMode="auto">
          <a:xfrm>
            <a:off x="4142431" y="2894915"/>
            <a:ext cx="2415083" cy="306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7500" tIns="34290" rIns="68580" bIns="34290" numCol="1" anchor="t" anchorCtr="0" compatLnSpc="1">
            <a:prstTxWarp prst="textNoShape">
              <a:avLst/>
            </a:prstTxWarp>
          </a:bodyPr>
          <a:lstStyle>
            <a:lvl1pPr marL="0" indent="0" algn="l" rtl="0" eaLnBrk="0" fontAlgn="base" hangingPunct="0">
              <a:spcBef>
                <a:spcPct val="20000"/>
              </a:spcBef>
              <a:spcAft>
                <a:spcPct val="0"/>
              </a:spcAft>
              <a:buClr>
                <a:schemeClr val="bg1"/>
              </a:buClr>
              <a:buFont typeface="Arial" pitchFamily="34" charset="0"/>
              <a:buChar char="•"/>
              <a:defRPr kumimoji="1" sz="1400" b="0">
                <a:solidFill>
                  <a:schemeClr val="tx1">
                    <a:lumMod val="75000"/>
                    <a:lumOff val="25000"/>
                  </a:schemeClr>
                </a:solidFill>
                <a:latin typeface="メイリオ" panose="020B0604030504040204" pitchFamily="50" charset="-128"/>
                <a:ea typeface="+mj-ea"/>
                <a:cs typeface="メイリオ" panose="020B0604030504040204" pitchFamily="50" charset="-128"/>
              </a:defRPr>
            </a:lvl1pPr>
            <a:lvl2pPr marL="265113" indent="-179388" algn="l" rtl="0" eaLnBrk="0" fontAlgn="base" hangingPunct="0">
              <a:spcBef>
                <a:spcPct val="20000"/>
              </a:spcBef>
              <a:spcAft>
                <a:spcPct val="0"/>
              </a:spcAft>
              <a:buClr>
                <a:srgbClr val="B60005"/>
              </a:buClr>
              <a:buFont typeface="Arial" pitchFamily="34" charset="0"/>
              <a:buChar char="•"/>
              <a:defRPr kumimoji="1" sz="1400" b="0">
                <a:solidFill>
                  <a:schemeClr val="tx1">
                    <a:lumMod val="75000"/>
                    <a:lumOff val="25000"/>
                  </a:schemeClr>
                </a:solidFill>
                <a:latin typeface="メイリオ" panose="020B0604030504040204" pitchFamily="50" charset="-128"/>
                <a:ea typeface="+mj-ea"/>
                <a:cs typeface="メイリオ" panose="020B0604030504040204" pitchFamily="50" charset="-128"/>
              </a:defRPr>
            </a:lvl2pPr>
            <a:lvl3pPr marL="442913" indent="-179388" algn="l" rtl="0" eaLnBrk="0" fontAlgn="base" hangingPunct="0">
              <a:spcBef>
                <a:spcPct val="20000"/>
              </a:spcBef>
              <a:spcAft>
                <a:spcPct val="0"/>
              </a:spcAft>
              <a:buClr>
                <a:srgbClr val="B60005"/>
              </a:buClr>
              <a:buFont typeface="Arial" pitchFamily="34" charset="0"/>
              <a:buChar char="̵"/>
              <a:defRPr kumimoji="1" sz="1400" b="0">
                <a:solidFill>
                  <a:schemeClr val="tx1">
                    <a:lumMod val="75000"/>
                    <a:lumOff val="25000"/>
                  </a:schemeClr>
                </a:solidFill>
                <a:latin typeface="メイリオ" panose="020B0604030504040204" pitchFamily="50" charset="-128"/>
                <a:ea typeface="+mj-ea"/>
                <a:cs typeface="メイリオ" panose="020B0604030504040204" pitchFamily="50" charset="-128"/>
              </a:defRPr>
            </a:lvl3pPr>
            <a:lvl4pPr marL="623888" indent="-179388" algn="l" rtl="0" eaLnBrk="0" fontAlgn="base" hangingPunct="0">
              <a:spcBef>
                <a:spcPct val="20000"/>
              </a:spcBef>
              <a:spcAft>
                <a:spcPct val="0"/>
              </a:spcAft>
              <a:buClr>
                <a:srgbClr val="B60005"/>
              </a:buClr>
              <a:buFont typeface="Wingdings" pitchFamily="2" charset="2"/>
              <a:buChar char="Ø"/>
              <a:defRPr kumimoji="1" sz="1400" b="0">
                <a:solidFill>
                  <a:schemeClr val="tx1">
                    <a:lumMod val="75000"/>
                    <a:lumOff val="25000"/>
                  </a:schemeClr>
                </a:solidFill>
                <a:latin typeface="メイリオ" panose="020B0604030504040204" pitchFamily="50" charset="-128"/>
                <a:ea typeface="+mj-ea"/>
                <a:cs typeface="メイリオ" panose="020B0604030504040204" pitchFamily="50" charset="-128"/>
              </a:defRPr>
            </a:lvl4pPr>
            <a:lvl5pPr marL="812800" indent="-179388" algn="l" defTabSz="714375" rtl="0" eaLnBrk="0" fontAlgn="base" hangingPunct="0">
              <a:spcBef>
                <a:spcPct val="20000"/>
              </a:spcBef>
              <a:spcAft>
                <a:spcPct val="0"/>
              </a:spcAft>
              <a:buClr>
                <a:srgbClr val="B60005"/>
              </a:buClr>
              <a:buFont typeface="Wingdings" pitchFamily="2" charset="2"/>
              <a:buChar char="p"/>
              <a:defRPr kumimoji="1" sz="1400" b="0">
                <a:solidFill>
                  <a:schemeClr val="tx1">
                    <a:lumMod val="75000"/>
                    <a:lumOff val="25000"/>
                  </a:schemeClr>
                </a:solidFill>
                <a:latin typeface="メイリオ" panose="020B0604030504040204" pitchFamily="50" charset="-128"/>
                <a:ea typeface="+mj-ea"/>
                <a:cs typeface="メイリオ" panose="020B0604030504040204" pitchFamily="50" charset="-128"/>
              </a:defRPr>
            </a:lvl5pPr>
            <a:lvl6pPr marL="2514600" indent="-228600"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6pPr>
            <a:lvl7pPr marL="2971800" indent="-228600"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7pPr>
            <a:lvl8pPr marL="3429000" indent="-228600"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8pPr>
            <a:lvl9pPr marL="3886200" indent="-228600"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9pPr>
          </a:lstStyle>
          <a:p>
            <a:pPr>
              <a:buClrTx/>
              <a:buNone/>
              <a:defRPr/>
            </a:pPr>
            <a:r>
              <a:rPr lang="ja-JP" altLang="en-US" sz="900" b="1" kern="0">
                <a:solidFill>
                  <a:srgbClr val="C00000"/>
                </a:solidFill>
                <a:latin typeface="Yu Gothic" panose="020B0400000000000000" pitchFamily="34" charset="-128"/>
                <a:ea typeface="Yu Gothic" panose="020B0400000000000000" pitchFamily="34" charset="-128"/>
              </a:rPr>
              <a:t>⇦①ファイル名に検索性を持たせる方法</a:t>
            </a:r>
            <a:endParaRPr lang="ja-JP" altLang="en-US" sz="900" b="1" kern="0" dirty="0">
              <a:solidFill>
                <a:srgbClr val="C00000"/>
              </a:solidFill>
              <a:latin typeface="Yu Gothic" panose="020B0400000000000000" pitchFamily="34" charset="-128"/>
              <a:ea typeface="Yu Gothic" panose="020B0400000000000000" pitchFamily="34" charset="-128"/>
            </a:endParaRPr>
          </a:p>
        </p:txBody>
      </p:sp>
      <p:cxnSp>
        <p:nvCxnSpPr>
          <p:cNvPr id="15" name="直線コネクタ 14">
            <a:extLst>
              <a:ext uri="{FF2B5EF4-FFF2-40B4-BE49-F238E27FC236}">
                <a16:creationId xmlns:a16="http://schemas.microsoft.com/office/drawing/2014/main" id="{52137970-2D18-78E8-CA27-BE8820B2529A}"/>
              </a:ext>
            </a:extLst>
          </p:cNvPr>
          <p:cNvCxnSpPr>
            <a:cxnSpLocks/>
          </p:cNvCxnSpPr>
          <p:nvPr/>
        </p:nvCxnSpPr>
        <p:spPr bwMode="auto">
          <a:xfrm>
            <a:off x="1060771" y="3438057"/>
            <a:ext cx="2315962" cy="0"/>
          </a:xfrm>
          <a:prstGeom prst="line">
            <a:avLst/>
          </a:prstGeom>
          <a:gradFill rotWithShape="0">
            <a:gsLst>
              <a:gs pos="0">
                <a:srgbClr val="8F0000">
                  <a:gamma/>
                  <a:tint val="40000"/>
                  <a:invGamma/>
                </a:srgbClr>
              </a:gs>
              <a:gs pos="100000">
                <a:srgbClr val="8F0000"/>
              </a:gs>
            </a:gsLst>
            <a:lin ang="0" scaled="1"/>
          </a:gradFill>
          <a:ln w="25400" cap="flat" cmpd="sng" algn="ctr">
            <a:solidFill>
              <a:srgbClr val="C00000"/>
            </a:solidFill>
            <a:prstDash val="solid"/>
            <a:round/>
            <a:headEnd type="none" w="med" len="med"/>
            <a:tailEnd type="none" w="med" len="med"/>
          </a:ln>
          <a:effectLst/>
        </p:spPr>
      </p:cxnSp>
      <p:cxnSp>
        <p:nvCxnSpPr>
          <p:cNvPr id="17" name="直線コネクタ 16">
            <a:extLst>
              <a:ext uri="{FF2B5EF4-FFF2-40B4-BE49-F238E27FC236}">
                <a16:creationId xmlns:a16="http://schemas.microsoft.com/office/drawing/2014/main" id="{6A9C5E89-70A2-6D04-3F50-B70FAD753AE0}"/>
              </a:ext>
            </a:extLst>
          </p:cNvPr>
          <p:cNvCxnSpPr>
            <a:cxnSpLocks/>
          </p:cNvCxnSpPr>
          <p:nvPr/>
        </p:nvCxnSpPr>
        <p:spPr bwMode="auto">
          <a:xfrm>
            <a:off x="1767656" y="3552357"/>
            <a:ext cx="1046135" cy="0"/>
          </a:xfrm>
          <a:prstGeom prst="line">
            <a:avLst/>
          </a:prstGeom>
          <a:gradFill rotWithShape="0">
            <a:gsLst>
              <a:gs pos="0">
                <a:srgbClr val="8F0000">
                  <a:gamma/>
                  <a:tint val="40000"/>
                  <a:invGamma/>
                </a:srgbClr>
              </a:gs>
              <a:gs pos="100000">
                <a:srgbClr val="8F0000"/>
              </a:gs>
            </a:gsLst>
            <a:lin ang="0" scaled="1"/>
          </a:gradFill>
          <a:ln w="25400" cap="flat" cmpd="sng" algn="ctr">
            <a:solidFill>
              <a:srgbClr val="C00000"/>
            </a:solidFill>
            <a:prstDash val="solid"/>
            <a:round/>
            <a:headEnd type="none" w="med" len="med"/>
            <a:tailEnd type="none" w="med" len="med"/>
          </a:ln>
          <a:effectLst/>
        </p:spPr>
      </p:cxnSp>
      <p:cxnSp>
        <p:nvCxnSpPr>
          <p:cNvPr id="19" name="直線コネクタ 18">
            <a:extLst>
              <a:ext uri="{FF2B5EF4-FFF2-40B4-BE49-F238E27FC236}">
                <a16:creationId xmlns:a16="http://schemas.microsoft.com/office/drawing/2014/main" id="{3DAB0A61-9129-8167-EDD0-5A0F031D7850}"/>
              </a:ext>
            </a:extLst>
          </p:cNvPr>
          <p:cNvCxnSpPr>
            <a:cxnSpLocks/>
          </p:cNvCxnSpPr>
          <p:nvPr/>
        </p:nvCxnSpPr>
        <p:spPr bwMode="auto">
          <a:xfrm>
            <a:off x="1948539" y="5391145"/>
            <a:ext cx="2193893" cy="0"/>
          </a:xfrm>
          <a:prstGeom prst="line">
            <a:avLst/>
          </a:prstGeom>
          <a:gradFill rotWithShape="0">
            <a:gsLst>
              <a:gs pos="0">
                <a:srgbClr val="8F0000">
                  <a:gamma/>
                  <a:tint val="40000"/>
                  <a:invGamma/>
                </a:srgbClr>
              </a:gs>
              <a:gs pos="100000">
                <a:srgbClr val="8F0000"/>
              </a:gs>
            </a:gsLst>
            <a:lin ang="0" scaled="1"/>
          </a:gradFill>
          <a:ln w="25400" cap="flat" cmpd="sng" algn="ctr">
            <a:solidFill>
              <a:srgbClr val="C00000"/>
            </a:solidFill>
            <a:prstDash val="solid"/>
            <a:round/>
            <a:headEnd type="none" w="med" len="med"/>
            <a:tailEnd type="none" w="med" len="med"/>
          </a:ln>
          <a:effectLst/>
        </p:spPr>
      </p:cxnSp>
      <p:sp>
        <p:nvSpPr>
          <p:cNvPr id="21" name="コンテンツ プレースホルダー 2">
            <a:extLst>
              <a:ext uri="{FF2B5EF4-FFF2-40B4-BE49-F238E27FC236}">
                <a16:creationId xmlns:a16="http://schemas.microsoft.com/office/drawing/2014/main" id="{15CFBCCC-FBA0-64E0-9B5C-DF1773A84B4E}"/>
              </a:ext>
            </a:extLst>
          </p:cNvPr>
          <p:cNvSpPr txBox="1">
            <a:spLocks/>
          </p:cNvSpPr>
          <p:nvPr/>
        </p:nvSpPr>
        <p:spPr bwMode="auto">
          <a:xfrm>
            <a:off x="438151" y="5637830"/>
            <a:ext cx="6383729" cy="413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7500" tIns="34290" rIns="68580" bIns="34290" numCol="1" anchor="t" anchorCtr="0" compatLnSpc="1">
            <a:prstTxWarp prst="textNoShape">
              <a:avLst/>
            </a:prstTxWarp>
          </a:bodyPr>
          <a:lstStyle>
            <a:lvl1pPr marL="0" indent="0" algn="l" rtl="0" eaLnBrk="0" fontAlgn="base" hangingPunct="0">
              <a:spcBef>
                <a:spcPct val="20000"/>
              </a:spcBef>
              <a:spcAft>
                <a:spcPct val="0"/>
              </a:spcAft>
              <a:buClr>
                <a:schemeClr val="bg1"/>
              </a:buClr>
              <a:buFont typeface="Arial" pitchFamily="34" charset="0"/>
              <a:buChar char="•"/>
              <a:defRPr kumimoji="1" sz="1400" b="0">
                <a:solidFill>
                  <a:schemeClr val="tx1">
                    <a:lumMod val="75000"/>
                    <a:lumOff val="25000"/>
                  </a:schemeClr>
                </a:solidFill>
                <a:latin typeface="メイリオ" panose="020B0604030504040204" pitchFamily="50" charset="-128"/>
                <a:ea typeface="+mj-ea"/>
                <a:cs typeface="メイリオ" panose="020B0604030504040204" pitchFamily="50" charset="-128"/>
              </a:defRPr>
            </a:lvl1pPr>
            <a:lvl2pPr marL="265113" indent="-179388" algn="l" rtl="0" eaLnBrk="0" fontAlgn="base" hangingPunct="0">
              <a:spcBef>
                <a:spcPct val="20000"/>
              </a:spcBef>
              <a:spcAft>
                <a:spcPct val="0"/>
              </a:spcAft>
              <a:buClr>
                <a:srgbClr val="B60005"/>
              </a:buClr>
              <a:buFont typeface="Arial" pitchFamily="34" charset="0"/>
              <a:buChar char="•"/>
              <a:defRPr kumimoji="1" sz="1400" b="0">
                <a:solidFill>
                  <a:schemeClr val="tx1">
                    <a:lumMod val="75000"/>
                    <a:lumOff val="25000"/>
                  </a:schemeClr>
                </a:solidFill>
                <a:latin typeface="メイリオ" panose="020B0604030504040204" pitchFamily="50" charset="-128"/>
                <a:ea typeface="+mj-ea"/>
                <a:cs typeface="メイリオ" panose="020B0604030504040204" pitchFamily="50" charset="-128"/>
              </a:defRPr>
            </a:lvl2pPr>
            <a:lvl3pPr marL="442913" indent="-179388" algn="l" rtl="0" eaLnBrk="0" fontAlgn="base" hangingPunct="0">
              <a:spcBef>
                <a:spcPct val="20000"/>
              </a:spcBef>
              <a:spcAft>
                <a:spcPct val="0"/>
              </a:spcAft>
              <a:buClr>
                <a:srgbClr val="B60005"/>
              </a:buClr>
              <a:buFont typeface="Arial" pitchFamily="34" charset="0"/>
              <a:buChar char="̵"/>
              <a:defRPr kumimoji="1" sz="1400" b="0">
                <a:solidFill>
                  <a:schemeClr val="tx1">
                    <a:lumMod val="75000"/>
                    <a:lumOff val="25000"/>
                  </a:schemeClr>
                </a:solidFill>
                <a:latin typeface="メイリオ" panose="020B0604030504040204" pitchFamily="50" charset="-128"/>
                <a:ea typeface="+mj-ea"/>
                <a:cs typeface="メイリオ" panose="020B0604030504040204" pitchFamily="50" charset="-128"/>
              </a:defRPr>
            </a:lvl3pPr>
            <a:lvl4pPr marL="623888" indent="-179388" algn="l" rtl="0" eaLnBrk="0" fontAlgn="base" hangingPunct="0">
              <a:spcBef>
                <a:spcPct val="20000"/>
              </a:spcBef>
              <a:spcAft>
                <a:spcPct val="0"/>
              </a:spcAft>
              <a:buClr>
                <a:srgbClr val="B60005"/>
              </a:buClr>
              <a:buFont typeface="Wingdings" pitchFamily="2" charset="2"/>
              <a:buChar char="Ø"/>
              <a:defRPr kumimoji="1" sz="1400" b="0">
                <a:solidFill>
                  <a:schemeClr val="tx1">
                    <a:lumMod val="75000"/>
                    <a:lumOff val="25000"/>
                  </a:schemeClr>
                </a:solidFill>
                <a:latin typeface="メイリオ" panose="020B0604030504040204" pitchFamily="50" charset="-128"/>
                <a:ea typeface="+mj-ea"/>
                <a:cs typeface="メイリオ" panose="020B0604030504040204" pitchFamily="50" charset="-128"/>
              </a:defRPr>
            </a:lvl4pPr>
            <a:lvl5pPr marL="812800" indent="-179388" algn="l" defTabSz="714375" rtl="0" eaLnBrk="0" fontAlgn="base" hangingPunct="0">
              <a:spcBef>
                <a:spcPct val="20000"/>
              </a:spcBef>
              <a:spcAft>
                <a:spcPct val="0"/>
              </a:spcAft>
              <a:buClr>
                <a:srgbClr val="B60005"/>
              </a:buClr>
              <a:buFont typeface="Wingdings" pitchFamily="2" charset="2"/>
              <a:buChar char="p"/>
              <a:defRPr kumimoji="1" sz="1400" b="0">
                <a:solidFill>
                  <a:schemeClr val="tx1">
                    <a:lumMod val="75000"/>
                    <a:lumOff val="25000"/>
                  </a:schemeClr>
                </a:solidFill>
                <a:latin typeface="メイリオ" panose="020B0604030504040204" pitchFamily="50" charset="-128"/>
                <a:ea typeface="+mj-ea"/>
                <a:cs typeface="メイリオ" panose="020B0604030504040204" pitchFamily="50" charset="-128"/>
              </a:defRPr>
            </a:lvl5pPr>
            <a:lvl6pPr marL="2514600" indent="-228600"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6pPr>
            <a:lvl7pPr marL="2971800" indent="-228600"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7pPr>
            <a:lvl8pPr marL="3429000" indent="-228600"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8pPr>
            <a:lvl9pPr marL="3886200" indent="-228600"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9pPr>
          </a:lstStyle>
          <a:p>
            <a:pPr>
              <a:buClrTx/>
              <a:buNone/>
              <a:defRPr/>
            </a:pPr>
            <a:r>
              <a:rPr lang="ja-JP" altLang="en-US" sz="900" kern="0">
                <a:latin typeface="Yu Gothic" panose="020B0400000000000000" pitchFamily="34" charset="-128"/>
                <a:ea typeface="Yu Gothic" panose="020B0400000000000000" pitchFamily="34" charset="-128"/>
              </a:rPr>
              <a:t>出典：令和</a:t>
            </a:r>
            <a:r>
              <a:rPr lang="en-US" altLang="ja-JP" sz="900" kern="0" dirty="0">
                <a:latin typeface="Yu Gothic" panose="020B0400000000000000" pitchFamily="34" charset="-128"/>
                <a:ea typeface="Yu Gothic" panose="020B0400000000000000" pitchFamily="34" charset="-128"/>
              </a:rPr>
              <a:t>4</a:t>
            </a:r>
            <a:r>
              <a:rPr lang="ja-JP" altLang="en-US" sz="900" kern="0">
                <a:latin typeface="Yu Gothic" panose="020B0400000000000000" pitchFamily="34" charset="-128"/>
                <a:ea typeface="Yu Gothic" panose="020B0400000000000000" pitchFamily="34" charset="-128"/>
              </a:rPr>
              <a:t>年</a:t>
            </a:r>
            <a:r>
              <a:rPr lang="en-US" altLang="ja-JP" sz="900" kern="0" dirty="0">
                <a:latin typeface="Yu Gothic" panose="020B0400000000000000" pitchFamily="34" charset="-128"/>
                <a:ea typeface="Yu Gothic" panose="020B0400000000000000" pitchFamily="34" charset="-128"/>
              </a:rPr>
              <a:t>6</a:t>
            </a:r>
            <a:r>
              <a:rPr lang="ja-JP" altLang="en-US" sz="900" kern="0">
                <a:latin typeface="Yu Gothic" panose="020B0400000000000000" pitchFamily="34" charset="-128"/>
                <a:ea typeface="Yu Gothic" panose="020B0400000000000000" pitchFamily="34" charset="-128"/>
              </a:rPr>
              <a:t>月　国税庁「電子帳簿保存法一問一答</a:t>
            </a:r>
            <a:r>
              <a:rPr lang="en-US" altLang="ja-JP" sz="900" kern="0" dirty="0">
                <a:latin typeface="Yu Gothic" panose="020B0400000000000000" pitchFamily="34" charset="-128"/>
                <a:ea typeface="Yu Gothic" panose="020B0400000000000000" pitchFamily="34" charset="-128"/>
              </a:rPr>
              <a:t>【</a:t>
            </a:r>
            <a:r>
              <a:rPr lang="ja-JP" altLang="en-US" sz="900" kern="0">
                <a:latin typeface="Yu Gothic" panose="020B0400000000000000" pitchFamily="34" charset="-128"/>
                <a:ea typeface="Yu Gothic" panose="020B0400000000000000" pitchFamily="34" charset="-128"/>
              </a:rPr>
              <a:t>電子取引関係</a:t>
            </a:r>
            <a:r>
              <a:rPr lang="en-US" altLang="ja-JP" sz="900" kern="0" dirty="0">
                <a:latin typeface="Yu Gothic" panose="020B0400000000000000" pitchFamily="34" charset="-128"/>
                <a:ea typeface="Yu Gothic" panose="020B0400000000000000" pitchFamily="34" charset="-128"/>
              </a:rPr>
              <a:t>】</a:t>
            </a:r>
            <a:r>
              <a:rPr lang="ja-JP" altLang="en-US" sz="900" kern="0">
                <a:latin typeface="Yu Gothic" panose="020B0400000000000000" pitchFamily="34" charset="-128"/>
                <a:ea typeface="Yu Gothic" panose="020B0400000000000000" pitchFamily="34" charset="-128"/>
              </a:rPr>
              <a:t>」</a:t>
            </a:r>
            <a:endParaRPr lang="ja-JP" altLang="en-US" sz="900" kern="0" dirty="0">
              <a:latin typeface="Yu Gothic" panose="020B0400000000000000" pitchFamily="34" charset="-128"/>
              <a:ea typeface="Yu Gothic" panose="020B0400000000000000" pitchFamily="34" charset="-128"/>
            </a:endParaRPr>
          </a:p>
        </p:txBody>
      </p:sp>
      <p:sp>
        <p:nvSpPr>
          <p:cNvPr id="22" name="コンテンツ プレースホルダー 2">
            <a:extLst>
              <a:ext uri="{FF2B5EF4-FFF2-40B4-BE49-F238E27FC236}">
                <a16:creationId xmlns:a16="http://schemas.microsoft.com/office/drawing/2014/main" id="{949410B4-3E16-DAF2-7E57-4D2BCF45118F}"/>
              </a:ext>
            </a:extLst>
          </p:cNvPr>
          <p:cNvSpPr txBox="1">
            <a:spLocks/>
          </p:cNvSpPr>
          <p:nvPr/>
        </p:nvSpPr>
        <p:spPr bwMode="auto">
          <a:xfrm>
            <a:off x="2082498" y="5404941"/>
            <a:ext cx="3106934" cy="306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7500" tIns="34290" rIns="68580" bIns="34290" numCol="1" anchor="t" anchorCtr="0" compatLnSpc="1">
            <a:prstTxWarp prst="textNoShape">
              <a:avLst/>
            </a:prstTxWarp>
          </a:bodyPr>
          <a:lstStyle>
            <a:lvl1pPr marL="0" indent="0" algn="l" rtl="0" eaLnBrk="0" fontAlgn="base" hangingPunct="0">
              <a:spcBef>
                <a:spcPct val="20000"/>
              </a:spcBef>
              <a:spcAft>
                <a:spcPct val="0"/>
              </a:spcAft>
              <a:buClr>
                <a:schemeClr val="bg1"/>
              </a:buClr>
              <a:buFont typeface="Arial" pitchFamily="34" charset="0"/>
              <a:buChar char="•"/>
              <a:defRPr kumimoji="1" sz="1400" b="0">
                <a:solidFill>
                  <a:schemeClr val="tx1">
                    <a:lumMod val="75000"/>
                    <a:lumOff val="25000"/>
                  </a:schemeClr>
                </a:solidFill>
                <a:latin typeface="メイリオ" panose="020B0604030504040204" pitchFamily="50" charset="-128"/>
                <a:ea typeface="+mj-ea"/>
                <a:cs typeface="メイリオ" panose="020B0604030504040204" pitchFamily="50" charset="-128"/>
              </a:defRPr>
            </a:lvl1pPr>
            <a:lvl2pPr marL="265113" indent="-179388" algn="l" rtl="0" eaLnBrk="0" fontAlgn="base" hangingPunct="0">
              <a:spcBef>
                <a:spcPct val="20000"/>
              </a:spcBef>
              <a:spcAft>
                <a:spcPct val="0"/>
              </a:spcAft>
              <a:buClr>
                <a:srgbClr val="B60005"/>
              </a:buClr>
              <a:buFont typeface="Arial" pitchFamily="34" charset="0"/>
              <a:buChar char="•"/>
              <a:defRPr kumimoji="1" sz="1400" b="0">
                <a:solidFill>
                  <a:schemeClr val="tx1">
                    <a:lumMod val="75000"/>
                    <a:lumOff val="25000"/>
                  </a:schemeClr>
                </a:solidFill>
                <a:latin typeface="メイリオ" panose="020B0604030504040204" pitchFamily="50" charset="-128"/>
                <a:ea typeface="+mj-ea"/>
                <a:cs typeface="メイリオ" panose="020B0604030504040204" pitchFamily="50" charset="-128"/>
              </a:defRPr>
            </a:lvl2pPr>
            <a:lvl3pPr marL="442913" indent="-179388" algn="l" rtl="0" eaLnBrk="0" fontAlgn="base" hangingPunct="0">
              <a:spcBef>
                <a:spcPct val="20000"/>
              </a:spcBef>
              <a:spcAft>
                <a:spcPct val="0"/>
              </a:spcAft>
              <a:buClr>
                <a:srgbClr val="B60005"/>
              </a:buClr>
              <a:buFont typeface="Arial" pitchFamily="34" charset="0"/>
              <a:buChar char="̵"/>
              <a:defRPr kumimoji="1" sz="1400" b="0">
                <a:solidFill>
                  <a:schemeClr val="tx1">
                    <a:lumMod val="75000"/>
                    <a:lumOff val="25000"/>
                  </a:schemeClr>
                </a:solidFill>
                <a:latin typeface="メイリオ" panose="020B0604030504040204" pitchFamily="50" charset="-128"/>
                <a:ea typeface="+mj-ea"/>
                <a:cs typeface="メイリオ" panose="020B0604030504040204" pitchFamily="50" charset="-128"/>
              </a:defRPr>
            </a:lvl3pPr>
            <a:lvl4pPr marL="623888" indent="-179388" algn="l" rtl="0" eaLnBrk="0" fontAlgn="base" hangingPunct="0">
              <a:spcBef>
                <a:spcPct val="20000"/>
              </a:spcBef>
              <a:spcAft>
                <a:spcPct val="0"/>
              </a:spcAft>
              <a:buClr>
                <a:srgbClr val="B60005"/>
              </a:buClr>
              <a:buFont typeface="Wingdings" pitchFamily="2" charset="2"/>
              <a:buChar char="Ø"/>
              <a:defRPr kumimoji="1" sz="1400" b="0">
                <a:solidFill>
                  <a:schemeClr val="tx1">
                    <a:lumMod val="75000"/>
                    <a:lumOff val="25000"/>
                  </a:schemeClr>
                </a:solidFill>
                <a:latin typeface="メイリオ" panose="020B0604030504040204" pitchFamily="50" charset="-128"/>
                <a:ea typeface="+mj-ea"/>
                <a:cs typeface="メイリオ" panose="020B0604030504040204" pitchFamily="50" charset="-128"/>
              </a:defRPr>
            </a:lvl4pPr>
            <a:lvl5pPr marL="812800" indent="-179388" algn="l" defTabSz="714375" rtl="0" eaLnBrk="0" fontAlgn="base" hangingPunct="0">
              <a:spcBef>
                <a:spcPct val="20000"/>
              </a:spcBef>
              <a:spcAft>
                <a:spcPct val="0"/>
              </a:spcAft>
              <a:buClr>
                <a:srgbClr val="B60005"/>
              </a:buClr>
              <a:buFont typeface="Wingdings" pitchFamily="2" charset="2"/>
              <a:buChar char="p"/>
              <a:defRPr kumimoji="1" sz="1400" b="0">
                <a:solidFill>
                  <a:schemeClr val="tx1">
                    <a:lumMod val="75000"/>
                    <a:lumOff val="25000"/>
                  </a:schemeClr>
                </a:solidFill>
                <a:latin typeface="メイリオ" panose="020B0604030504040204" pitchFamily="50" charset="-128"/>
                <a:ea typeface="+mj-ea"/>
                <a:cs typeface="メイリオ" panose="020B0604030504040204" pitchFamily="50" charset="-128"/>
              </a:defRPr>
            </a:lvl5pPr>
            <a:lvl6pPr marL="2514600" indent="-228600"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6pPr>
            <a:lvl7pPr marL="2971800" indent="-228600"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7pPr>
            <a:lvl8pPr marL="3429000" indent="-228600"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8pPr>
            <a:lvl9pPr marL="3886200" indent="-228600"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9pPr>
          </a:lstStyle>
          <a:p>
            <a:pPr>
              <a:buClrTx/>
              <a:buNone/>
              <a:defRPr/>
            </a:pPr>
            <a:r>
              <a:rPr lang="ja-JP" altLang="en-US" sz="900" b="1" kern="0">
                <a:solidFill>
                  <a:srgbClr val="C00000"/>
                </a:solidFill>
                <a:latin typeface="Yu Gothic" panose="020B0400000000000000" pitchFamily="34" charset="-128"/>
                <a:ea typeface="Yu Gothic" panose="020B0400000000000000" pitchFamily="34" charset="-128"/>
              </a:rPr>
              <a:t>⇦②ファイル名に頼らず、検索用索引簿を作成する方法</a:t>
            </a:r>
            <a:endParaRPr lang="ja-JP" altLang="en-US" sz="900" b="1" kern="0" dirty="0">
              <a:solidFill>
                <a:srgbClr val="C00000"/>
              </a:solidFill>
              <a:latin typeface="Yu Gothic" panose="020B0400000000000000" pitchFamily="34" charset="-128"/>
              <a:ea typeface="Yu Gothic" panose="020B0400000000000000" pitchFamily="34" charset="-128"/>
            </a:endParaRPr>
          </a:p>
        </p:txBody>
      </p:sp>
      <p:sp>
        <p:nvSpPr>
          <p:cNvPr id="23" name="右矢印 22">
            <a:extLst>
              <a:ext uri="{FF2B5EF4-FFF2-40B4-BE49-F238E27FC236}">
                <a16:creationId xmlns:a16="http://schemas.microsoft.com/office/drawing/2014/main" id="{BFB0D1CB-15EA-A35F-AB44-A3A36B0FE795}"/>
              </a:ext>
            </a:extLst>
          </p:cNvPr>
          <p:cNvSpPr/>
          <p:nvPr/>
        </p:nvSpPr>
        <p:spPr bwMode="auto">
          <a:xfrm rot="19738399">
            <a:off x="4764868" y="5052657"/>
            <a:ext cx="436418" cy="258288"/>
          </a:xfrm>
          <a:prstGeom prst="rightArrow">
            <a:avLst/>
          </a:prstGeom>
          <a:solidFill>
            <a:srgbClr val="FF0000"/>
          </a:solidFill>
          <a:ln w="9525" cap="flat" cmpd="sng" algn="ctr">
            <a:no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a:endParaRPr lang="ja-JP" altLang="en-US" sz="1350">
              <a:solidFill>
                <a:schemeClr val="tx1"/>
              </a:solidFill>
            </a:endParaRPr>
          </a:p>
        </p:txBody>
      </p:sp>
      <p:sp>
        <p:nvSpPr>
          <p:cNvPr id="24" name="コンテンツ プレースホルダー 2">
            <a:extLst>
              <a:ext uri="{FF2B5EF4-FFF2-40B4-BE49-F238E27FC236}">
                <a16:creationId xmlns:a16="http://schemas.microsoft.com/office/drawing/2014/main" id="{FA9E9EC6-6B01-7BD0-076E-82334FF39B49}"/>
              </a:ext>
            </a:extLst>
          </p:cNvPr>
          <p:cNvSpPr txBox="1">
            <a:spLocks/>
          </p:cNvSpPr>
          <p:nvPr/>
        </p:nvSpPr>
        <p:spPr bwMode="auto">
          <a:xfrm>
            <a:off x="5126708" y="3330283"/>
            <a:ext cx="2351480" cy="413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7500" tIns="34290" rIns="68580" bIns="34290" numCol="1" anchor="t" anchorCtr="0" compatLnSpc="1">
            <a:prstTxWarp prst="textNoShape">
              <a:avLst/>
            </a:prstTxWarp>
          </a:bodyPr>
          <a:lstStyle>
            <a:lvl1pPr marL="0" indent="0" algn="l" rtl="0" eaLnBrk="0" fontAlgn="base" hangingPunct="0">
              <a:spcBef>
                <a:spcPct val="20000"/>
              </a:spcBef>
              <a:spcAft>
                <a:spcPct val="0"/>
              </a:spcAft>
              <a:buClr>
                <a:schemeClr val="bg1"/>
              </a:buClr>
              <a:buFont typeface="Arial" pitchFamily="34" charset="0"/>
              <a:buChar char="•"/>
              <a:defRPr kumimoji="1" sz="1400" b="0">
                <a:solidFill>
                  <a:schemeClr val="tx1">
                    <a:lumMod val="75000"/>
                    <a:lumOff val="25000"/>
                  </a:schemeClr>
                </a:solidFill>
                <a:latin typeface="メイリオ" panose="020B0604030504040204" pitchFamily="50" charset="-128"/>
                <a:ea typeface="+mj-ea"/>
                <a:cs typeface="メイリオ" panose="020B0604030504040204" pitchFamily="50" charset="-128"/>
              </a:defRPr>
            </a:lvl1pPr>
            <a:lvl2pPr marL="265113" indent="-179388" algn="l" rtl="0" eaLnBrk="0" fontAlgn="base" hangingPunct="0">
              <a:spcBef>
                <a:spcPct val="20000"/>
              </a:spcBef>
              <a:spcAft>
                <a:spcPct val="0"/>
              </a:spcAft>
              <a:buClr>
                <a:srgbClr val="B60005"/>
              </a:buClr>
              <a:buFont typeface="Arial" pitchFamily="34" charset="0"/>
              <a:buChar char="•"/>
              <a:defRPr kumimoji="1" sz="1400" b="0">
                <a:solidFill>
                  <a:schemeClr val="tx1">
                    <a:lumMod val="75000"/>
                    <a:lumOff val="25000"/>
                  </a:schemeClr>
                </a:solidFill>
                <a:latin typeface="メイリオ" panose="020B0604030504040204" pitchFamily="50" charset="-128"/>
                <a:ea typeface="+mj-ea"/>
                <a:cs typeface="メイリオ" panose="020B0604030504040204" pitchFamily="50" charset="-128"/>
              </a:defRPr>
            </a:lvl2pPr>
            <a:lvl3pPr marL="442913" indent="-179388" algn="l" rtl="0" eaLnBrk="0" fontAlgn="base" hangingPunct="0">
              <a:spcBef>
                <a:spcPct val="20000"/>
              </a:spcBef>
              <a:spcAft>
                <a:spcPct val="0"/>
              </a:spcAft>
              <a:buClr>
                <a:srgbClr val="B60005"/>
              </a:buClr>
              <a:buFont typeface="Arial" pitchFamily="34" charset="0"/>
              <a:buChar char="̵"/>
              <a:defRPr kumimoji="1" sz="1400" b="0">
                <a:solidFill>
                  <a:schemeClr val="tx1">
                    <a:lumMod val="75000"/>
                    <a:lumOff val="25000"/>
                  </a:schemeClr>
                </a:solidFill>
                <a:latin typeface="メイリオ" panose="020B0604030504040204" pitchFamily="50" charset="-128"/>
                <a:ea typeface="+mj-ea"/>
                <a:cs typeface="メイリオ" panose="020B0604030504040204" pitchFamily="50" charset="-128"/>
              </a:defRPr>
            </a:lvl3pPr>
            <a:lvl4pPr marL="623888" indent="-179388" algn="l" rtl="0" eaLnBrk="0" fontAlgn="base" hangingPunct="0">
              <a:spcBef>
                <a:spcPct val="20000"/>
              </a:spcBef>
              <a:spcAft>
                <a:spcPct val="0"/>
              </a:spcAft>
              <a:buClr>
                <a:srgbClr val="B60005"/>
              </a:buClr>
              <a:buFont typeface="Wingdings" pitchFamily="2" charset="2"/>
              <a:buChar char="Ø"/>
              <a:defRPr kumimoji="1" sz="1400" b="0">
                <a:solidFill>
                  <a:schemeClr val="tx1">
                    <a:lumMod val="75000"/>
                    <a:lumOff val="25000"/>
                  </a:schemeClr>
                </a:solidFill>
                <a:latin typeface="メイリオ" panose="020B0604030504040204" pitchFamily="50" charset="-128"/>
                <a:ea typeface="+mj-ea"/>
                <a:cs typeface="メイリオ" panose="020B0604030504040204" pitchFamily="50" charset="-128"/>
              </a:defRPr>
            </a:lvl4pPr>
            <a:lvl5pPr marL="812800" indent="-179388" algn="l" defTabSz="714375" rtl="0" eaLnBrk="0" fontAlgn="base" hangingPunct="0">
              <a:spcBef>
                <a:spcPct val="20000"/>
              </a:spcBef>
              <a:spcAft>
                <a:spcPct val="0"/>
              </a:spcAft>
              <a:buClr>
                <a:srgbClr val="B60005"/>
              </a:buClr>
              <a:buFont typeface="Wingdings" pitchFamily="2" charset="2"/>
              <a:buChar char="p"/>
              <a:defRPr kumimoji="1" sz="1400" b="0">
                <a:solidFill>
                  <a:schemeClr val="tx1">
                    <a:lumMod val="75000"/>
                    <a:lumOff val="25000"/>
                  </a:schemeClr>
                </a:solidFill>
                <a:latin typeface="メイリオ" panose="020B0604030504040204" pitchFamily="50" charset="-128"/>
                <a:ea typeface="+mj-ea"/>
                <a:cs typeface="メイリオ" panose="020B0604030504040204" pitchFamily="50" charset="-128"/>
              </a:defRPr>
            </a:lvl5pPr>
            <a:lvl6pPr marL="2514600" indent="-228600"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6pPr>
            <a:lvl7pPr marL="2971800" indent="-228600"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7pPr>
            <a:lvl8pPr marL="3429000" indent="-228600"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8pPr>
            <a:lvl9pPr marL="3886200" indent="-228600"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9pPr>
          </a:lstStyle>
          <a:p>
            <a:pPr>
              <a:buClrTx/>
              <a:buNone/>
              <a:defRPr/>
            </a:pPr>
            <a:r>
              <a:rPr lang="ja-JP" altLang="en-US" sz="900" kern="0">
                <a:latin typeface="Yu Gothic" panose="020B0400000000000000" pitchFamily="34" charset="-128"/>
                <a:ea typeface="Yu Gothic" panose="020B0400000000000000" pitchFamily="34" charset="-128"/>
              </a:rPr>
              <a:t>（索引簿の作成例）</a:t>
            </a:r>
            <a:endParaRPr lang="ja-JP" altLang="en-US" sz="900" kern="0" dirty="0">
              <a:latin typeface="Yu Gothic" panose="020B0400000000000000" pitchFamily="34" charset="-128"/>
              <a:ea typeface="Yu Gothic" panose="020B0400000000000000" pitchFamily="34" charset="-128"/>
            </a:endParaRPr>
          </a:p>
        </p:txBody>
      </p:sp>
      <p:sp>
        <p:nvSpPr>
          <p:cNvPr id="25" name="コンテンツ プレースホルダー 2">
            <a:extLst>
              <a:ext uri="{FF2B5EF4-FFF2-40B4-BE49-F238E27FC236}">
                <a16:creationId xmlns:a16="http://schemas.microsoft.com/office/drawing/2014/main" id="{7FDAF041-697A-53BB-CBCB-9724D29046C3}"/>
              </a:ext>
            </a:extLst>
          </p:cNvPr>
          <p:cNvSpPr txBox="1">
            <a:spLocks/>
          </p:cNvSpPr>
          <p:nvPr/>
        </p:nvSpPr>
        <p:spPr bwMode="auto">
          <a:xfrm>
            <a:off x="2809974" y="3436559"/>
            <a:ext cx="2415083" cy="306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7500" tIns="34290" rIns="68580" bIns="34290" numCol="1" anchor="t" anchorCtr="0" compatLnSpc="1">
            <a:prstTxWarp prst="textNoShape">
              <a:avLst/>
            </a:prstTxWarp>
          </a:bodyPr>
          <a:lstStyle>
            <a:lvl1pPr marL="0" indent="0" algn="l" rtl="0" eaLnBrk="0" fontAlgn="base" hangingPunct="0">
              <a:spcBef>
                <a:spcPct val="20000"/>
              </a:spcBef>
              <a:spcAft>
                <a:spcPct val="0"/>
              </a:spcAft>
              <a:buClr>
                <a:schemeClr val="bg1"/>
              </a:buClr>
              <a:buFont typeface="Arial" pitchFamily="34" charset="0"/>
              <a:buChar char="•"/>
              <a:defRPr kumimoji="1" sz="1400" b="0">
                <a:solidFill>
                  <a:schemeClr val="tx1">
                    <a:lumMod val="75000"/>
                    <a:lumOff val="25000"/>
                  </a:schemeClr>
                </a:solidFill>
                <a:latin typeface="メイリオ" panose="020B0604030504040204" pitchFamily="50" charset="-128"/>
                <a:ea typeface="+mj-ea"/>
                <a:cs typeface="メイリオ" panose="020B0604030504040204" pitchFamily="50" charset="-128"/>
              </a:defRPr>
            </a:lvl1pPr>
            <a:lvl2pPr marL="265113" indent="-179388" algn="l" rtl="0" eaLnBrk="0" fontAlgn="base" hangingPunct="0">
              <a:spcBef>
                <a:spcPct val="20000"/>
              </a:spcBef>
              <a:spcAft>
                <a:spcPct val="0"/>
              </a:spcAft>
              <a:buClr>
                <a:srgbClr val="B60005"/>
              </a:buClr>
              <a:buFont typeface="Arial" pitchFamily="34" charset="0"/>
              <a:buChar char="•"/>
              <a:defRPr kumimoji="1" sz="1400" b="0">
                <a:solidFill>
                  <a:schemeClr val="tx1">
                    <a:lumMod val="75000"/>
                    <a:lumOff val="25000"/>
                  </a:schemeClr>
                </a:solidFill>
                <a:latin typeface="メイリオ" panose="020B0604030504040204" pitchFamily="50" charset="-128"/>
                <a:ea typeface="+mj-ea"/>
                <a:cs typeface="メイリオ" panose="020B0604030504040204" pitchFamily="50" charset="-128"/>
              </a:defRPr>
            </a:lvl2pPr>
            <a:lvl3pPr marL="442913" indent="-179388" algn="l" rtl="0" eaLnBrk="0" fontAlgn="base" hangingPunct="0">
              <a:spcBef>
                <a:spcPct val="20000"/>
              </a:spcBef>
              <a:spcAft>
                <a:spcPct val="0"/>
              </a:spcAft>
              <a:buClr>
                <a:srgbClr val="B60005"/>
              </a:buClr>
              <a:buFont typeface="Arial" pitchFamily="34" charset="0"/>
              <a:buChar char="̵"/>
              <a:defRPr kumimoji="1" sz="1400" b="0">
                <a:solidFill>
                  <a:schemeClr val="tx1">
                    <a:lumMod val="75000"/>
                    <a:lumOff val="25000"/>
                  </a:schemeClr>
                </a:solidFill>
                <a:latin typeface="メイリオ" panose="020B0604030504040204" pitchFamily="50" charset="-128"/>
                <a:ea typeface="+mj-ea"/>
                <a:cs typeface="メイリオ" panose="020B0604030504040204" pitchFamily="50" charset="-128"/>
              </a:defRPr>
            </a:lvl3pPr>
            <a:lvl4pPr marL="623888" indent="-179388" algn="l" rtl="0" eaLnBrk="0" fontAlgn="base" hangingPunct="0">
              <a:spcBef>
                <a:spcPct val="20000"/>
              </a:spcBef>
              <a:spcAft>
                <a:spcPct val="0"/>
              </a:spcAft>
              <a:buClr>
                <a:srgbClr val="B60005"/>
              </a:buClr>
              <a:buFont typeface="Wingdings" pitchFamily="2" charset="2"/>
              <a:buChar char="Ø"/>
              <a:defRPr kumimoji="1" sz="1400" b="0">
                <a:solidFill>
                  <a:schemeClr val="tx1">
                    <a:lumMod val="75000"/>
                    <a:lumOff val="25000"/>
                  </a:schemeClr>
                </a:solidFill>
                <a:latin typeface="メイリオ" panose="020B0604030504040204" pitchFamily="50" charset="-128"/>
                <a:ea typeface="+mj-ea"/>
                <a:cs typeface="メイリオ" panose="020B0604030504040204" pitchFamily="50" charset="-128"/>
              </a:defRPr>
            </a:lvl4pPr>
            <a:lvl5pPr marL="812800" indent="-179388" algn="l" defTabSz="714375" rtl="0" eaLnBrk="0" fontAlgn="base" hangingPunct="0">
              <a:spcBef>
                <a:spcPct val="20000"/>
              </a:spcBef>
              <a:spcAft>
                <a:spcPct val="0"/>
              </a:spcAft>
              <a:buClr>
                <a:srgbClr val="B60005"/>
              </a:buClr>
              <a:buFont typeface="Wingdings" pitchFamily="2" charset="2"/>
              <a:buChar char="p"/>
              <a:defRPr kumimoji="1" sz="1400" b="0">
                <a:solidFill>
                  <a:schemeClr val="tx1">
                    <a:lumMod val="75000"/>
                    <a:lumOff val="25000"/>
                  </a:schemeClr>
                </a:solidFill>
                <a:latin typeface="メイリオ" panose="020B0604030504040204" pitchFamily="50" charset="-128"/>
                <a:ea typeface="+mj-ea"/>
                <a:cs typeface="メイリオ" panose="020B0604030504040204" pitchFamily="50" charset="-128"/>
              </a:defRPr>
            </a:lvl5pPr>
            <a:lvl6pPr marL="2514600" indent="-228600"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6pPr>
            <a:lvl7pPr marL="2971800" indent="-228600"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7pPr>
            <a:lvl8pPr marL="3429000" indent="-228600"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8pPr>
            <a:lvl9pPr marL="3886200" indent="-228600"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9pPr>
          </a:lstStyle>
          <a:p>
            <a:pPr>
              <a:buClrTx/>
              <a:buNone/>
              <a:defRPr/>
            </a:pPr>
            <a:r>
              <a:rPr lang="ja-JP" altLang="en-US" sz="900" b="1" kern="0">
                <a:solidFill>
                  <a:srgbClr val="C00000"/>
                </a:solidFill>
                <a:latin typeface="Yu Gothic" panose="020B0400000000000000" pitchFamily="34" charset="-128"/>
                <a:ea typeface="Yu Gothic" panose="020B0400000000000000" pitchFamily="34" charset="-128"/>
              </a:rPr>
              <a:t>⇦訂正削除の防止規程を設置</a:t>
            </a:r>
            <a:endParaRPr lang="ja-JP" altLang="en-US" sz="900" b="1" kern="0" dirty="0">
              <a:solidFill>
                <a:srgbClr val="C00000"/>
              </a:solidFill>
              <a:latin typeface="Yu Gothic" panose="020B0400000000000000" pitchFamily="34" charset="-128"/>
              <a:ea typeface="Yu Gothic" panose="020B0400000000000000" pitchFamily="34" charset="-128"/>
            </a:endParaRPr>
          </a:p>
        </p:txBody>
      </p:sp>
    </p:spTree>
    <p:extLst>
      <p:ext uri="{BB962C8B-B14F-4D97-AF65-F5344CB8AC3E}">
        <p14:creationId xmlns:p14="http://schemas.microsoft.com/office/powerpoint/2010/main" val="15297959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2">
            <a:extLst>
              <a:ext uri="{FF2B5EF4-FFF2-40B4-BE49-F238E27FC236}">
                <a16:creationId xmlns:a16="http://schemas.microsoft.com/office/drawing/2014/main" id="{B2BF848C-8C3D-B642-A3CF-A66391805332}"/>
              </a:ext>
            </a:extLst>
          </p:cNvPr>
          <p:cNvSpPr txBox="1">
            <a:spLocks/>
          </p:cNvSpPr>
          <p:nvPr/>
        </p:nvSpPr>
        <p:spPr>
          <a:xfrm>
            <a:off x="486537" y="937801"/>
            <a:ext cx="1663698" cy="1006059"/>
          </a:xfrm>
          <a:prstGeom prst="rect">
            <a:avLst/>
          </a:prstGeom>
        </p:spPr>
        <p:txBody>
          <a:bodyPr anchor="t">
            <a:noAutofit/>
          </a:bodyPr>
          <a:lstStyle>
            <a:lvl1pPr marL="0" indent="0" algn="l" rtl="0" eaLnBrk="0" fontAlgn="base" hangingPunct="0">
              <a:spcBef>
                <a:spcPct val="20000"/>
              </a:spcBef>
              <a:spcAft>
                <a:spcPct val="0"/>
              </a:spcAft>
              <a:buClr>
                <a:schemeClr val="bg1"/>
              </a:buClr>
              <a:buFont typeface="Arial" pitchFamily="34" charset="0"/>
              <a:buChar char="•"/>
              <a:defRPr kumimoji="1" sz="7200" b="0" i="0">
                <a:solidFill>
                  <a:srgbClr val="001E60">
                    <a:alpha val="59917"/>
                  </a:srgbClr>
                </a:solidFill>
                <a:latin typeface="Helvetica Neue UltraLight" panose="02000206000000020004" pitchFamily="2" charset="0"/>
                <a:ea typeface="メイリオ" panose="020B0604030504040204" pitchFamily="50" charset="-128"/>
                <a:cs typeface="メイリオ" panose="020B0604030504040204" pitchFamily="50" charset="-128"/>
              </a:defRPr>
            </a:lvl1pPr>
            <a:lvl2pPr marL="265107" indent="-179384" algn="l" rtl="0" eaLnBrk="0" fontAlgn="base" hangingPunct="0">
              <a:spcBef>
                <a:spcPct val="20000"/>
              </a:spcBef>
              <a:spcAft>
                <a:spcPct val="0"/>
              </a:spcAft>
              <a:buClr>
                <a:srgbClr val="B60005"/>
              </a:buClr>
              <a:buFont typeface="Arial" pitchFamily="34" charset="0"/>
              <a:buChar char="•"/>
              <a:defRPr kumimoji="1" sz="14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2pPr>
            <a:lvl3pPr marL="442902" indent="-179384" algn="l" rtl="0" eaLnBrk="0" fontAlgn="base" hangingPunct="0">
              <a:spcBef>
                <a:spcPct val="20000"/>
              </a:spcBef>
              <a:spcAft>
                <a:spcPct val="0"/>
              </a:spcAft>
              <a:buClr>
                <a:srgbClr val="B60005"/>
              </a:buClr>
              <a:buFont typeface="Arial" pitchFamily="34" charset="0"/>
              <a:buChar char="̵"/>
              <a:defRPr kumimoji="1" sz="14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3pPr>
            <a:lvl4pPr marL="623872" indent="-179384" algn="l" rtl="0" eaLnBrk="0" fontAlgn="base" hangingPunct="0">
              <a:spcBef>
                <a:spcPct val="20000"/>
              </a:spcBef>
              <a:spcAft>
                <a:spcPct val="0"/>
              </a:spcAft>
              <a:buClr>
                <a:srgbClr val="B60005"/>
              </a:buClr>
              <a:buFont typeface="Wingdings" pitchFamily="2" charset="2"/>
              <a:buChar char="Ø"/>
              <a:defRPr kumimoji="1" sz="14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4pPr>
            <a:lvl5pPr marL="812780" indent="-179384" algn="l" defTabSz="714357" rtl="0" eaLnBrk="0" fontAlgn="base" hangingPunct="0">
              <a:spcBef>
                <a:spcPct val="20000"/>
              </a:spcBef>
              <a:spcAft>
                <a:spcPct val="0"/>
              </a:spcAft>
              <a:buClr>
                <a:srgbClr val="B60005"/>
              </a:buClr>
              <a:buFont typeface="Wingdings" pitchFamily="2" charset="2"/>
              <a:buChar char="p"/>
              <a:defRPr kumimoji="1" sz="14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537" indent="-228594"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6pPr>
            <a:lvl7pPr marL="2971726" indent="-228594"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7pPr>
            <a:lvl8pPr marL="3428914" indent="-228594"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8pPr>
            <a:lvl9pPr marL="3886103" indent="-228594"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9pPr>
          </a:lstStyle>
          <a:p>
            <a:pPr>
              <a:buFont typeface="Arial" pitchFamily="34" charset="0"/>
              <a:buNone/>
            </a:pPr>
            <a:r>
              <a:rPr lang="en-US" altLang="ja-JP" kern="0" dirty="0"/>
              <a:t>04</a:t>
            </a:r>
          </a:p>
        </p:txBody>
      </p:sp>
      <p:sp>
        <p:nvSpPr>
          <p:cNvPr id="3" name="タイトル 1">
            <a:extLst>
              <a:ext uri="{FF2B5EF4-FFF2-40B4-BE49-F238E27FC236}">
                <a16:creationId xmlns:a16="http://schemas.microsoft.com/office/drawing/2014/main" id="{496B5318-9CD5-2647-A9E4-DCB2479C0917}"/>
              </a:ext>
            </a:extLst>
          </p:cNvPr>
          <p:cNvSpPr txBox="1">
            <a:spLocks/>
          </p:cNvSpPr>
          <p:nvPr/>
        </p:nvSpPr>
        <p:spPr>
          <a:xfrm>
            <a:off x="3531455" y="648905"/>
            <a:ext cx="7627083" cy="1502022"/>
          </a:xfrm>
          <a:prstGeom prst="rect">
            <a:avLst/>
          </a:prstGeom>
        </p:spPr>
        <p:txBody>
          <a:bodyPr anchor="b"/>
          <a:lstStyle>
            <a:defPPr>
              <a:defRPr lang="ja-JP"/>
            </a:defPPr>
            <a:lvl1pPr eaLnBrk="0" fontAlgn="base" hangingPunct="0">
              <a:spcBef>
                <a:spcPct val="0"/>
              </a:spcBef>
              <a:spcAft>
                <a:spcPct val="0"/>
              </a:spcAft>
              <a:defRPr sz="2800" b="0" kern="0">
                <a:solidFill>
                  <a:schemeClr val="bg1"/>
                </a:solidFill>
                <a:latin typeface="Yu Gothic" panose="020B0400000000000000" pitchFamily="34" charset="-128"/>
                <a:ea typeface="Yu Gothic" panose="020B0400000000000000" pitchFamily="34" charset="-128"/>
                <a:cs typeface="メイリオ" panose="020B0604030504040204" pitchFamily="50" charset="-128"/>
              </a:defRPr>
            </a:lvl1pPr>
            <a:lvl2pPr eaLnBrk="0" fontAlgn="base" hangingPunct="0">
              <a:spcBef>
                <a:spcPct val="0"/>
              </a:spcBef>
              <a:spcAft>
                <a:spcPct val="0"/>
              </a:spcAft>
              <a:defRPr sz="1600" b="1">
                <a:solidFill>
                  <a:srgbClr val="10253F"/>
                </a:solidFill>
                <a:latin typeface="Arial" pitchFamily="34" charset="0"/>
                <a:ea typeface="ＭＳ Ｐゴシック" pitchFamily="50" charset="-128"/>
                <a:cs typeface="Arial" pitchFamily="34" charset="0"/>
              </a:defRPr>
            </a:lvl2pPr>
            <a:lvl3pPr eaLnBrk="0" fontAlgn="base" hangingPunct="0">
              <a:spcBef>
                <a:spcPct val="0"/>
              </a:spcBef>
              <a:spcAft>
                <a:spcPct val="0"/>
              </a:spcAft>
              <a:defRPr sz="1600" b="1">
                <a:solidFill>
                  <a:srgbClr val="10253F"/>
                </a:solidFill>
                <a:latin typeface="Arial" pitchFamily="34" charset="0"/>
                <a:ea typeface="ＭＳ Ｐゴシック" pitchFamily="50" charset="-128"/>
                <a:cs typeface="Arial" pitchFamily="34" charset="0"/>
              </a:defRPr>
            </a:lvl3pPr>
            <a:lvl4pPr eaLnBrk="0" fontAlgn="base" hangingPunct="0">
              <a:spcBef>
                <a:spcPct val="0"/>
              </a:spcBef>
              <a:spcAft>
                <a:spcPct val="0"/>
              </a:spcAft>
              <a:defRPr sz="1600" b="1">
                <a:solidFill>
                  <a:srgbClr val="10253F"/>
                </a:solidFill>
                <a:latin typeface="Arial" pitchFamily="34" charset="0"/>
                <a:ea typeface="ＭＳ Ｐゴシック" pitchFamily="50" charset="-128"/>
                <a:cs typeface="Arial" pitchFamily="34" charset="0"/>
              </a:defRPr>
            </a:lvl4pPr>
            <a:lvl5pPr eaLnBrk="0" fontAlgn="base" hangingPunct="0">
              <a:spcBef>
                <a:spcPct val="0"/>
              </a:spcBef>
              <a:spcAft>
                <a:spcPct val="0"/>
              </a:spcAft>
              <a:defRPr sz="1600" b="1">
                <a:solidFill>
                  <a:srgbClr val="10253F"/>
                </a:solidFill>
                <a:latin typeface="Arial" pitchFamily="34" charset="0"/>
                <a:ea typeface="ＭＳ Ｐゴシック" pitchFamily="50" charset="-128"/>
                <a:cs typeface="Arial" pitchFamily="34" charset="0"/>
              </a:defRPr>
            </a:lvl5pPr>
            <a:lvl6pPr marL="457189" fontAlgn="base">
              <a:spcBef>
                <a:spcPct val="0"/>
              </a:spcBef>
              <a:spcAft>
                <a:spcPct val="0"/>
              </a:spcAft>
              <a:defRPr sz="2400">
                <a:latin typeface="Times New Roman" pitchFamily="18" charset="0"/>
                <a:ea typeface="ＭＳ Ｐゴシック" pitchFamily="50" charset="-128"/>
              </a:defRPr>
            </a:lvl6pPr>
            <a:lvl7pPr marL="914377" fontAlgn="base">
              <a:spcBef>
                <a:spcPct val="0"/>
              </a:spcBef>
              <a:spcAft>
                <a:spcPct val="0"/>
              </a:spcAft>
              <a:defRPr sz="2400">
                <a:latin typeface="Times New Roman" pitchFamily="18" charset="0"/>
                <a:ea typeface="ＭＳ Ｐゴシック" pitchFamily="50" charset="-128"/>
              </a:defRPr>
            </a:lvl7pPr>
            <a:lvl8pPr marL="1371566" fontAlgn="base">
              <a:spcBef>
                <a:spcPct val="0"/>
              </a:spcBef>
              <a:spcAft>
                <a:spcPct val="0"/>
              </a:spcAft>
              <a:defRPr sz="2400">
                <a:latin typeface="Times New Roman" pitchFamily="18" charset="0"/>
                <a:ea typeface="ＭＳ Ｐゴシック" pitchFamily="50" charset="-128"/>
              </a:defRPr>
            </a:lvl8pPr>
            <a:lvl9pPr marL="1828754" fontAlgn="base">
              <a:spcBef>
                <a:spcPct val="0"/>
              </a:spcBef>
              <a:spcAft>
                <a:spcPct val="0"/>
              </a:spcAft>
              <a:defRPr sz="2400">
                <a:latin typeface="Times New Roman" pitchFamily="18" charset="0"/>
                <a:ea typeface="ＭＳ Ｐゴシック" pitchFamily="50" charset="-128"/>
              </a:defRPr>
            </a:lvl9pPr>
          </a:lstStyle>
          <a:p>
            <a:r>
              <a:rPr lang="ja-JP" altLang="en-US"/>
              <a:t>スキャナ保存要件と</a:t>
            </a:r>
            <a:br>
              <a:rPr lang="en-US" altLang="ja-JP" dirty="0"/>
            </a:br>
            <a:r>
              <a:rPr lang="ja-JP" altLang="en-US"/>
              <a:t>改正のポイント</a:t>
            </a:r>
          </a:p>
        </p:txBody>
      </p:sp>
    </p:spTree>
    <p:extLst>
      <p:ext uri="{BB962C8B-B14F-4D97-AF65-F5344CB8AC3E}">
        <p14:creationId xmlns:p14="http://schemas.microsoft.com/office/powerpoint/2010/main" val="3592985607"/>
      </p:ext>
    </p:extLst>
  </p:cSld>
  <p:clrMapOvr>
    <a:masterClrMapping/>
  </p:clrMapOvr>
  <mc:AlternateContent xmlns:mc="http://schemas.openxmlformats.org/markup-compatibility/2006" xmlns:p14="http://schemas.microsoft.com/office/powerpoint/2010/main">
    <mc:Choice Requires="p14">
      <p:transition spd="slow" p14:dur="2000" advTm="10057"/>
    </mc:Choice>
    <mc:Fallback xmlns="">
      <p:transition spd="slow" advTm="10057"/>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グラフィックス 16" descr="税額 単色塗りつぶし">
            <a:extLst>
              <a:ext uri="{FF2B5EF4-FFF2-40B4-BE49-F238E27FC236}">
                <a16:creationId xmlns:a16="http://schemas.microsoft.com/office/drawing/2014/main" id="{DDF63B1F-AC0B-3E4A-AE63-0733E27DF92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33869" y="3845593"/>
            <a:ext cx="1361351" cy="1361351"/>
          </a:xfrm>
          <a:prstGeom prst="rect">
            <a:avLst/>
          </a:prstGeom>
        </p:spPr>
      </p:pic>
      <p:sp>
        <p:nvSpPr>
          <p:cNvPr id="2" name="タイトル 1"/>
          <p:cNvSpPr>
            <a:spLocks noGrp="1"/>
          </p:cNvSpPr>
          <p:nvPr>
            <p:ph type="title"/>
          </p:nvPr>
        </p:nvSpPr>
        <p:spPr/>
        <p:txBody>
          <a:bodyPr/>
          <a:lstStyle/>
          <a:p>
            <a:r>
              <a:rPr lang="ja-JP" altLang="en-US"/>
              <a:t>電子帳簿保存法　令和５年度改正（施行は令和</a:t>
            </a:r>
            <a:r>
              <a:rPr lang="en-US" altLang="ja-JP" dirty="0"/>
              <a:t>6</a:t>
            </a:r>
            <a:r>
              <a:rPr lang="ja-JP" altLang="en-US"/>
              <a:t>年</a:t>
            </a:r>
            <a:r>
              <a:rPr lang="en-US" altLang="ja-JP" dirty="0"/>
              <a:t>1</a:t>
            </a:r>
            <a:r>
              <a:rPr lang="ja-JP" altLang="en-US"/>
              <a:t>月）の要旨</a:t>
            </a:r>
            <a:endParaRPr lang="ja-JP" altLang="en-US" dirty="0"/>
          </a:p>
        </p:txBody>
      </p:sp>
      <p:sp>
        <p:nvSpPr>
          <p:cNvPr id="37" name="正方形/長方形 36">
            <a:extLst>
              <a:ext uri="{FF2B5EF4-FFF2-40B4-BE49-F238E27FC236}">
                <a16:creationId xmlns:a16="http://schemas.microsoft.com/office/drawing/2014/main" id="{037AF0A3-8EC9-492C-AB49-D97D0F77DE3E}"/>
              </a:ext>
            </a:extLst>
          </p:cNvPr>
          <p:cNvSpPr/>
          <p:nvPr/>
        </p:nvSpPr>
        <p:spPr bwMode="auto">
          <a:xfrm>
            <a:off x="584144" y="2013078"/>
            <a:ext cx="3761187" cy="493331"/>
          </a:xfrm>
          <a:prstGeom prst="rect">
            <a:avLst/>
          </a:prstGeom>
          <a:no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68580" tIns="34290" rIns="68580" bIns="34290" numCol="1" rtlCol="0" anchor="ctr" anchorCtr="0" compatLnSpc="1">
            <a:prstTxWarp prst="textNoShape">
              <a:avLst/>
            </a:prstTxWarp>
          </a:bodyPr>
          <a:lstStyle/>
          <a:p>
            <a:r>
              <a:rPr lang="en-US" altLang="ja-JP" sz="2100" b="1" dirty="0">
                <a:solidFill>
                  <a:srgbClr val="001E60"/>
                </a:solidFill>
                <a:latin typeface="Yu Gothic" panose="020B0400000000000000" pitchFamily="34" charset="-128"/>
                <a:ea typeface="Yu Gothic" panose="020B0400000000000000" pitchFamily="34" charset="-128"/>
              </a:rPr>
              <a:t>【</a:t>
            </a:r>
            <a:r>
              <a:rPr lang="ja-JP" altLang="en-US" sz="2100" b="1" dirty="0">
                <a:solidFill>
                  <a:srgbClr val="001E60"/>
                </a:solidFill>
                <a:latin typeface="Yu Gothic" panose="020B0400000000000000" pitchFamily="34" charset="-128"/>
                <a:ea typeface="Yu Gothic" panose="020B0400000000000000" pitchFamily="34" charset="-128"/>
              </a:rPr>
              <a:t>電子</a:t>
            </a:r>
            <a:r>
              <a:rPr lang="ja-JP" altLang="en-US" sz="2100" b="1">
                <a:solidFill>
                  <a:srgbClr val="001E60"/>
                </a:solidFill>
                <a:latin typeface="Yu Gothic" panose="020B0400000000000000" pitchFamily="34" charset="-128"/>
                <a:ea typeface="Yu Gothic" panose="020B0400000000000000" pitchFamily="34" charset="-128"/>
              </a:rPr>
              <a:t>取引</a:t>
            </a:r>
            <a:r>
              <a:rPr lang="en-US" altLang="ja-JP" sz="2100" b="1" dirty="0">
                <a:solidFill>
                  <a:srgbClr val="001E60"/>
                </a:solidFill>
                <a:latin typeface="Yu Gothic" panose="020B0400000000000000" pitchFamily="34" charset="-128"/>
                <a:ea typeface="Yu Gothic" panose="020B0400000000000000" pitchFamily="34" charset="-128"/>
              </a:rPr>
              <a:t>】</a:t>
            </a:r>
            <a:r>
              <a:rPr lang="ja-JP" altLang="en-US" sz="2100" b="1">
                <a:solidFill>
                  <a:srgbClr val="001E60"/>
                </a:solidFill>
                <a:latin typeface="Yu Gothic" panose="020B0400000000000000" pitchFamily="34" charset="-128"/>
                <a:ea typeface="Yu Gothic" panose="020B0400000000000000" pitchFamily="34" charset="-128"/>
              </a:rPr>
              <a:t>制度の一部見直し</a:t>
            </a:r>
            <a:endParaRPr lang="ja-JP" altLang="en-US" sz="2100" b="1" dirty="0">
              <a:solidFill>
                <a:srgbClr val="001E60"/>
              </a:solidFill>
              <a:latin typeface="Yu Gothic" panose="020B0400000000000000" pitchFamily="34" charset="-128"/>
              <a:ea typeface="Yu Gothic" panose="020B0400000000000000" pitchFamily="34" charset="-128"/>
            </a:endParaRPr>
          </a:p>
        </p:txBody>
      </p:sp>
      <p:sp>
        <p:nvSpPr>
          <p:cNvPr id="12" name="フリーフォーム 11">
            <a:extLst>
              <a:ext uri="{FF2B5EF4-FFF2-40B4-BE49-F238E27FC236}">
                <a16:creationId xmlns:a16="http://schemas.microsoft.com/office/drawing/2014/main" id="{C1417601-0240-7006-797B-F122F8253B9E}"/>
              </a:ext>
            </a:extLst>
          </p:cNvPr>
          <p:cNvSpPr/>
          <p:nvPr/>
        </p:nvSpPr>
        <p:spPr>
          <a:xfrm>
            <a:off x="606796" y="1945363"/>
            <a:ext cx="3891289" cy="3701441"/>
          </a:xfrm>
          <a:custGeom>
            <a:avLst/>
            <a:gdLst>
              <a:gd name="connsiteX0" fmla="*/ 152923 w 5188385"/>
              <a:gd name="connsiteY0" fmla="*/ 0 h 4935255"/>
              <a:gd name="connsiteX1" fmla="*/ 5039789 w 5188385"/>
              <a:gd name="connsiteY1" fmla="*/ 0 h 4935255"/>
              <a:gd name="connsiteX2" fmla="*/ 5188385 w 5188385"/>
              <a:gd name="connsiteY2" fmla="*/ 148946 h 4935255"/>
              <a:gd name="connsiteX3" fmla="*/ 5188385 w 5188385"/>
              <a:gd name="connsiteY3" fmla="*/ 882079 h 4935255"/>
              <a:gd name="connsiteX4" fmla="*/ 3654703 w 5188385"/>
              <a:gd name="connsiteY4" fmla="*/ 2197286 h 4935255"/>
              <a:gd name="connsiteX5" fmla="*/ 3652839 w 5188385"/>
              <a:gd name="connsiteY5" fmla="*/ 2212179 h 4935255"/>
              <a:gd name="connsiteX6" fmla="*/ 3652839 w 5188385"/>
              <a:gd name="connsiteY6" fmla="*/ 2726188 h 4935255"/>
              <a:gd name="connsiteX7" fmla="*/ 3654703 w 5188385"/>
              <a:gd name="connsiteY7" fmla="*/ 2741059 h 4935255"/>
              <a:gd name="connsiteX8" fmla="*/ 5188385 w 5188385"/>
              <a:gd name="connsiteY8" fmla="*/ 4054417 h 4935255"/>
              <a:gd name="connsiteX9" fmla="*/ 5188385 w 5188385"/>
              <a:gd name="connsiteY9" fmla="*/ 4786519 h 4935255"/>
              <a:gd name="connsiteX10" fmla="*/ 5039789 w 5188385"/>
              <a:gd name="connsiteY10" fmla="*/ 4935255 h 4935255"/>
              <a:gd name="connsiteX11" fmla="*/ 152922 w 5188385"/>
              <a:gd name="connsiteY11" fmla="*/ 4935255 h 4935255"/>
              <a:gd name="connsiteX12" fmla="*/ 4326 w 5188385"/>
              <a:gd name="connsiteY12" fmla="*/ 4786519 h 4935255"/>
              <a:gd name="connsiteX13" fmla="*/ 4326 w 5188385"/>
              <a:gd name="connsiteY13" fmla="*/ 2846863 h 4935255"/>
              <a:gd name="connsiteX14" fmla="*/ 0 w 5188385"/>
              <a:gd name="connsiteY14" fmla="*/ 2846863 h 4935255"/>
              <a:gd name="connsiteX15" fmla="*/ 0 w 5188385"/>
              <a:gd name="connsiteY15" fmla="*/ 1991648 h 4935255"/>
              <a:gd name="connsiteX16" fmla="*/ 4326 w 5188385"/>
              <a:gd name="connsiteY16" fmla="*/ 1991648 h 4935255"/>
              <a:gd name="connsiteX17" fmla="*/ 4326 w 5188385"/>
              <a:gd name="connsiteY17" fmla="*/ 148946 h 4935255"/>
              <a:gd name="connsiteX18" fmla="*/ 152923 w 5188385"/>
              <a:gd name="connsiteY18" fmla="*/ 0 h 4935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188385" h="4935255">
                <a:moveTo>
                  <a:pt x="152923" y="0"/>
                </a:moveTo>
                <a:lnTo>
                  <a:pt x="5039789" y="0"/>
                </a:lnTo>
                <a:cubicBezTo>
                  <a:pt x="5121644" y="222"/>
                  <a:pt x="5188201" y="66713"/>
                  <a:pt x="5188385" y="148946"/>
                </a:cubicBezTo>
                <a:lnTo>
                  <a:pt x="5188385" y="882079"/>
                </a:lnTo>
                <a:cubicBezTo>
                  <a:pt x="4419881" y="895657"/>
                  <a:pt x="3782824" y="1459992"/>
                  <a:pt x="3654703" y="2197286"/>
                </a:cubicBezTo>
                <a:lnTo>
                  <a:pt x="3652839" y="2212179"/>
                </a:lnTo>
                <a:lnTo>
                  <a:pt x="3652839" y="2726188"/>
                </a:lnTo>
                <a:lnTo>
                  <a:pt x="3654703" y="2741059"/>
                </a:lnTo>
                <a:cubicBezTo>
                  <a:pt x="3782824" y="3477313"/>
                  <a:pt x="4419881" y="4040823"/>
                  <a:pt x="5188385" y="4054417"/>
                </a:cubicBezTo>
                <a:lnTo>
                  <a:pt x="5188385" y="4786519"/>
                </a:lnTo>
                <a:cubicBezTo>
                  <a:pt x="5188201" y="4868636"/>
                  <a:pt x="5121644" y="4935033"/>
                  <a:pt x="5039789" y="4935255"/>
                </a:cubicBezTo>
                <a:lnTo>
                  <a:pt x="152922" y="4935255"/>
                </a:lnTo>
                <a:cubicBezTo>
                  <a:pt x="70882" y="4935033"/>
                  <a:pt x="4548" y="4868636"/>
                  <a:pt x="4326" y="4786519"/>
                </a:cubicBezTo>
                <a:lnTo>
                  <a:pt x="4326" y="2846863"/>
                </a:lnTo>
                <a:lnTo>
                  <a:pt x="0" y="2846863"/>
                </a:lnTo>
                <a:lnTo>
                  <a:pt x="0" y="1991648"/>
                </a:lnTo>
                <a:lnTo>
                  <a:pt x="4326" y="1991648"/>
                </a:lnTo>
                <a:lnTo>
                  <a:pt x="4326" y="148946"/>
                </a:lnTo>
                <a:cubicBezTo>
                  <a:pt x="4548" y="66713"/>
                  <a:pt x="70882" y="222"/>
                  <a:pt x="152923" y="0"/>
                </a:cubicBezTo>
                <a:close/>
              </a:path>
            </a:pathLst>
          </a:custGeom>
          <a:noFill/>
          <a:ln w="6350" cap="flat" cmpd="sng">
            <a:solidFill>
              <a:srgbClr val="001E60">
                <a:alpha val="40000"/>
              </a:srgbClr>
            </a:solidFill>
            <a:prstDash val="solid"/>
            <a:round/>
            <a:headEnd type="none" w="sm" len="sm"/>
            <a:tailEnd type="none" w="sm" len="sm"/>
          </a:ln>
        </p:spPr>
        <p:txBody>
          <a:bodyPr spcFirstLastPara="1" wrap="square" lIns="68569" tIns="68569" rIns="68569" bIns="68569" anchor="ctr" anchorCtr="0">
            <a:noAutofit/>
          </a:bodyPr>
          <a:lstStyle/>
          <a:p>
            <a:pPr>
              <a:spcBef>
                <a:spcPts val="0"/>
              </a:spcBef>
              <a:spcAft>
                <a:spcPts val="0"/>
              </a:spcAft>
            </a:pPr>
            <a:endParaRPr/>
          </a:p>
        </p:txBody>
      </p:sp>
      <p:sp>
        <p:nvSpPr>
          <p:cNvPr id="66" name="Google Shape;8048;p71">
            <a:extLst>
              <a:ext uri="{FF2B5EF4-FFF2-40B4-BE49-F238E27FC236}">
                <a16:creationId xmlns:a16="http://schemas.microsoft.com/office/drawing/2014/main" id="{8590B721-8395-2442-B3A9-C7FE355ED7D5}"/>
              </a:ext>
            </a:extLst>
          </p:cNvPr>
          <p:cNvSpPr/>
          <p:nvPr/>
        </p:nvSpPr>
        <p:spPr>
          <a:xfrm>
            <a:off x="4638246" y="1945363"/>
            <a:ext cx="3888072" cy="1757756"/>
          </a:xfrm>
          <a:custGeom>
            <a:avLst/>
            <a:gdLst/>
            <a:ahLst/>
            <a:cxnLst/>
            <a:rect l="l" t="t" r="r" b="b"/>
            <a:pathLst>
              <a:path w="140281" h="63360" extrusionOk="0">
                <a:moveTo>
                  <a:pt x="4022" y="0"/>
                </a:moveTo>
                <a:cubicBezTo>
                  <a:pt x="1807" y="6"/>
                  <a:pt x="6" y="1801"/>
                  <a:pt x="0" y="4021"/>
                </a:cubicBezTo>
                <a:lnTo>
                  <a:pt x="0" y="24017"/>
                </a:lnTo>
                <a:cubicBezTo>
                  <a:pt x="20553" y="26066"/>
                  <a:pt x="36886" y="42675"/>
                  <a:pt x="38494" y="63359"/>
                </a:cubicBezTo>
                <a:lnTo>
                  <a:pt x="136260" y="63359"/>
                </a:lnTo>
                <a:cubicBezTo>
                  <a:pt x="138480" y="63354"/>
                  <a:pt x="140275" y="61552"/>
                  <a:pt x="140281" y="59338"/>
                </a:cubicBezTo>
                <a:lnTo>
                  <a:pt x="140281" y="4021"/>
                </a:lnTo>
                <a:cubicBezTo>
                  <a:pt x="140275" y="1801"/>
                  <a:pt x="138480" y="6"/>
                  <a:pt x="136260" y="0"/>
                </a:cubicBezTo>
                <a:close/>
              </a:path>
            </a:pathLst>
          </a:custGeom>
          <a:noFill/>
          <a:ln w="6350" cap="flat" cmpd="sng">
            <a:solidFill>
              <a:srgbClr val="001E60">
                <a:alpha val="40000"/>
              </a:srgbClr>
            </a:solidFill>
            <a:prstDash val="solid"/>
            <a:round/>
            <a:headEnd type="none" w="sm" len="sm"/>
            <a:tailEnd type="none" w="sm" len="sm"/>
          </a:ln>
        </p:spPr>
        <p:txBody>
          <a:bodyPr spcFirstLastPara="1" wrap="square" lIns="68569" tIns="68569" rIns="68569" bIns="68569" anchor="ctr" anchorCtr="0">
            <a:noAutofit/>
          </a:bodyPr>
          <a:lstStyle/>
          <a:p>
            <a:pPr>
              <a:spcBef>
                <a:spcPts val="0"/>
              </a:spcBef>
              <a:spcAft>
                <a:spcPts val="0"/>
              </a:spcAft>
            </a:pPr>
            <a:endParaRPr/>
          </a:p>
        </p:txBody>
      </p:sp>
      <p:sp>
        <p:nvSpPr>
          <p:cNvPr id="67" name="Google Shape;8049;p71">
            <a:extLst>
              <a:ext uri="{FF2B5EF4-FFF2-40B4-BE49-F238E27FC236}">
                <a16:creationId xmlns:a16="http://schemas.microsoft.com/office/drawing/2014/main" id="{83EAF943-9420-1B45-B914-695B768A87A9}"/>
              </a:ext>
            </a:extLst>
          </p:cNvPr>
          <p:cNvSpPr/>
          <p:nvPr/>
        </p:nvSpPr>
        <p:spPr>
          <a:xfrm>
            <a:off x="4638246" y="3889048"/>
            <a:ext cx="3888072" cy="1757756"/>
          </a:xfrm>
          <a:custGeom>
            <a:avLst/>
            <a:gdLst/>
            <a:ahLst/>
            <a:cxnLst/>
            <a:rect l="l" t="t" r="r" b="b"/>
            <a:pathLst>
              <a:path w="140281" h="63360" extrusionOk="0">
                <a:moveTo>
                  <a:pt x="38494" y="1"/>
                </a:moveTo>
                <a:cubicBezTo>
                  <a:pt x="36886" y="20680"/>
                  <a:pt x="20553" y="37294"/>
                  <a:pt x="0" y="39343"/>
                </a:cubicBezTo>
                <a:lnTo>
                  <a:pt x="0" y="59339"/>
                </a:lnTo>
                <a:cubicBezTo>
                  <a:pt x="6" y="61559"/>
                  <a:pt x="1807" y="63354"/>
                  <a:pt x="4022" y="63360"/>
                </a:cubicBezTo>
                <a:lnTo>
                  <a:pt x="136260" y="63360"/>
                </a:lnTo>
                <a:cubicBezTo>
                  <a:pt x="138480" y="63354"/>
                  <a:pt x="140275" y="61559"/>
                  <a:pt x="140281" y="59339"/>
                </a:cubicBezTo>
                <a:lnTo>
                  <a:pt x="140281" y="4022"/>
                </a:lnTo>
                <a:cubicBezTo>
                  <a:pt x="140275" y="1808"/>
                  <a:pt x="138480" y="6"/>
                  <a:pt x="136260" y="1"/>
                </a:cubicBezTo>
                <a:close/>
              </a:path>
            </a:pathLst>
          </a:custGeom>
          <a:noFill/>
          <a:ln w="6350" cap="flat" cmpd="sng">
            <a:solidFill>
              <a:srgbClr val="001E60">
                <a:alpha val="40000"/>
              </a:srgbClr>
            </a:solidFill>
            <a:prstDash val="solid"/>
            <a:round/>
            <a:headEnd type="none" w="sm" len="sm"/>
            <a:tailEnd type="none" w="sm" len="sm"/>
          </a:ln>
        </p:spPr>
        <p:txBody>
          <a:bodyPr spcFirstLastPara="1" wrap="square" lIns="68569" tIns="68569" rIns="68569" bIns="68569" anchor="ctr" anchorCtr="0">
            <a:noAutofit/>
          </a:bodyPr>
          <a:lstStyle/>
          <a:p>
            <a:pPr>
              <a:spcBef>
                <a:spcPts val="0"/>
              </a:spcBef>
              <a:spcAft>
                <a:spcPts val="0"/>
              </a:spcAft>
            </a:pPr>
            <a:endParaRPr/>
          </a:p>
        </p:txBody>
      </p:sp>
      <p:sp>
        <p:nvSpPr>
          <p:cNvPr id="68" name="Google Shape;8050;p71">
            <a:extLst>
              <a:ext uri="{FF2B5EF4-FFF2-40B4-BE49-F238E27FC236}">
                <a16:creationId xmlns:a16="http://schemas.microsoft.com/office/drawing/2014/main" id="{95F1CE25-35FE-8C45-A9ED-0F3F391612E6}"/>
              </a:ext>
            </a:extLst>
          </p:cNvPr>
          <p:cNvSpPr/>
          <p:nvPr/>
        </p:nvSpPr>
        <p:spPr>
          <a:xfrm>
            <a:off x="3497304" y="2773029"/>
            <a:ext cx="2044189" cy="2046110"/>
          </a:xfrm>
          <a:custGeom>
            <a:avLst/>
            <a:gdLst/>
            <a:ahLst/>
            <a:cxnLst/>
            <a:rect l="l" t="t" r="r" b="b"/>
            <a:pathLst>
              <a:path w="73754" h="73754" extrusionOk="0">
                <a:moveTo>
                  <a:pt x="36880" y="0"/>
                </a:moveTo>
                <a:cubicBezTo>
                  <a:pt x="36621" y="0"/>
                  <a:pt x="36362" y="6"/>
                  <a:pt x="36108" y="11"/>
                </a:cubicBezTo>
                <a:cubicBezTo>
                  <a:pt x="17253" y="397"/>
                  <a:pt x="1834" y="15011"/>
                  <a:pt x="154" y="33525"/>
                </a:cubicBezTo>
                <a:cubicBezTo>
                  <a:pt x="55" y="34627"/>
                  <a:pt x="0" y="35745"/>
                  <a:pt x="0" y="36874"/>
                </a:cubicBezTo>
                <a:cubicBezTo>
                  <a:pt x="0" y="38009"/>
                  <a:pt x="55" y="39122"/>
                  <a:pt x="154" y="40229"/>
                </a:cubicBezTo>
                <a:cubicBezTo>
                  <a:pt x="1834" y="58749"/>
                  <a:pt x="17253" y="73357"/>
                  <a:pt x="36108" y="73743"/>
                </a:cubicBezTo>
                <a:cubicBezTo>
                  <a:pt x="36362" y="73748"/>
                  <a:pt x="36621" y="73754"/>
                  <a:pt x="36880" y="73754"/>
                </a:cubicBezTo>
                <a:cubicBezTo>
                  <a:pt x="38312" y="73754"/>
                  <a:pt x="39744" y="73666"/>
                  <a:pt x="41165" y="73500"/>
                </a:cubicBezTo>
                <a:cubicBezTo>
                  <a:pt x="58391" y="71495"/>
                  <a:pt x="72030" y="57581"/>
                  <a:pt x="73600" y="40229"/>
                </a:cubicBezTo>
                <a:cubicBezTo>
                  <a:pt x="73699" y="39127"/>
                  <a:pt x="73754" y="38009"/>
                  <a:pt x="73754" y="36874"/>
                </a:cubicBezTo>
                <a:cubicBezTo>
                  <a:pt x="73754" y="35745"/>
                  <a:pt x="73699" y="34632"/>
                  <a:pt x="73600" y="33525"/>
                </a:cubicBezTo>
                <a:cubicBezTo>
                  <a:pt x="72024" y="16173"/>
                  <a:pt x="58391" y="2259"/>
                  <a:pt x="41165" y="254"/>
                </a:cubicBezTo>
                <a:cubicBezTo>
                  <a:pt x="39744" y="88"/>
                  <a:pt x="38312" y="0"/>
                  <a:pt x="36880" y="0"/>
                </a:cubicBezTo>
                <a:close/>
              </a:path>
            </a:pathLst>
          </a:custGeom>
          <a:noFill/>
          <a:ln w="6350" cap="flat" cmpd="sng">
            <a:solidFill>
              <a:srgbClr val="001E60">
                <a:alpha val="40000"/>
              </a:srgbClr>
            </a:solidFill>
            <a:prstDash val="solid"/>
            <a:round/>
            <a:headEnd type="none" w="sm" len="sm"/>
            <a:tailEnd type="none" w="sm" len="sm"/>
          </a:ln>
        </p:spPr>
        <p:txBody>
          <a:bodyPr spcFirstLastPara="1" wrap="square" lIns="68569" tIns="68569" rIns="68569" bIns="68569" anchor="ctr" anchorCtr="0">
            <a:noAutofit/>
          </a:bodyPr>
          <a:lstStyle/>
          <a:p>
            <a:pPr>
              <a:spcBef>
                <a:spcPts val="0"/>
              </a:spcBef>
              <a:spcAft>
                <a:spcPts val="0"/>
              </a:spcAft>
            </a:pPr>
            <a:endParaRPr/>
          </a:p>
        </p:txBody>
      </p:sp>
      <p:sp>
        <p:nvSpPr>
          <p:cNvPr id="69" name="正方形/長方形 68">
            <a:extLst>
              <a:ext uri="{FF2B5EF4-FFF2-40B4-BE49-F238E27FC236}">
                <a16:creationId xmlns:a16="http://schemas.microsoft.com/office/drawing/2014/main" id="{1BCBA283-0634-F44C-96A6-C9CA52A03B9E}"/>
              </a:ext>
            </a:extLst>
          </p:cNvPr>
          <p:cNvSpPr/>
          <p:nvPr/>
        </p:nvSpPr>
        <p:spPr bwMode="auto">
          <a:xfrm>
            <a:off x="584144" y="4426094"/>
            <a:ext cx="3908520" cy="1288425"/>
          </a:xfrm>
          <a:prstGeom prst="rect">
            <a:avLst/>
          </a:prstGeom>
          <a:noFill/>
          <a:ln w="19050" cap="flat" cmpd="sng" algn="ctr">
            <a:noFill/>
            <a:prstDash val="solid"/>
            <a:headEnd type="none" w="med" len="med"/>
            <a:tailEnd type="none" w="med" len="med"/>
          </a:ln>
          <a:effectLst/>
        </p:spPr>
        <p:txBody>
          <a:bodyPr vert="horz" wrap="square" lIns="162000" tIns="81000" rIns="81000" bIns="81000" numCol="1" rtlCol="0" anchor="t" anchorCtr="0" compatLnSpc="1">
            <a:prstTxWarp prst="textNoShape">
              <a:avLst/>
            </a:prstTxWarp>
          </a:bodyPr>
          <a:lstStyle/>
          <a:p>
            <a:pPr defTabSz="685800">
              <a:lnSpc>
                <a:spcPct val="150000"/>
              </a:lnSpc>
              <a:spcBef>
                <a:spcPts val="450"/>
              </a:spcBef>
              <a:defRPr/>
            </a:pPr>
            <a:r>
              <a:rPr kumimoji="0" lang="ja-JP" altLang="en-US" sz="1500" b="1" kern="0">
                <a:solidFill>
                  <a:schemeClr val="tx1">
                    <a:lumMod val="75000"/>
                    <a:lumOff val="25000"/>
                  </a:schemeClr>
                </a:solidFill>
                <a:latin typeface="Yu Gothic" panose="020B0400000000000000" pitchFamily="34" charset="-128"/>
                <a:ea typeface="Yu Gothic" panose="020B0400000000000000" pitchFamily="34" charset="-128"/>
              </a:rPr>
              <a:t>②検索要件不要措置の見直し</a:t>
            </a:r>
            <a:endParaRPr kumimoji="0" lang="en-US" altLang="ja-JP" sz="1500" b="1" kern="0" dirty="0">
              <a:solidFill>
                <a:schemeClr val="tx1">
                  <a:lumMod val="75000"/>
                  <a:lumOff val="25000"/>
                </a:schemeClr>
              </a:solidFill>
              <a:latin typeface="Yu Gothic" panose="020B0400000000000000" pitchFamily="34" charset="-128"/>
              <a:ea typeface="Yu Gothic" panose="020B0400000000000000" pitchFamily="34" charset="-128"/>
            </a:endParaRPr>
          </a:p>
          <a:p>
            <a:pPr defTabSz="685800">
              <a:lnSpc>
                <a:spcPct val="150000"/>
              </a:lnSpc>
              <a:spcBef>
                <a:spcPts val="450"/>
              </a:spcBef>
              <a:defRPr/>
            </a:pPr>
            <a:r>
              <a:rPr kumimoji="0" lang="ja-JP" altLang="en-US" sz="1200" b="1" kern="0">
                <a:solidFill>
                  <a:srgbClr val="C00000"/>
                </a:solidFill>
                <a:latin typeface="Yu Gothic" panose="020B0400000000000000" pitchFamily="34" charset="-128"/>
                <a:ea typeface="Yu Gothic" panose="020B0400000000000000" pitchFamily="34" charset="-128"/>
              </a:rPr>
              <a:t>電子データのダウンロードができる</a:t>
            </a:r>
            <a:r>
              <a:rPr kumimoji="0" lang="ja-JP" altLang="en-US" sz="1200" kern="0">
                <a:solidFill>
                  <a:schemeClr val="tx1">
                    <a:lumMod val="75000"/>
                    <a:lumOff val="25000"/>
                  </a:schemeClr>
                </a:solidFill>
                <a:latin typeface="Yu Gothic" panose="020B0400000000000000" pitchFamily="34" charset="-128"/>
                <a:ea typeface="Yu Gothic" panose="020B0400000000000000" pitchFamily="34" charset="-128"/>
              </a:rPr>
              <a:t>ことを条件に</a:t>
            </a:r>
            <a:br>
              <a:rPr kumimoji="0" lang="en-US" altLang="ja-JP" sz="1200" kern="0" dirty="0">
                <a:solidFill>
                  <a:schemeClr val="tx1">
                    <a:lumMod val="75000"/>
                    <a:lumOff val="25000"/>
                  </a:schemeClr>
                </a:solidFill>
                <a:latin typeface="Yu Gothic" panose="020B0400000000000000" pitchFamily="34" charset="-128"/>
                <a:ea typeface="Yu Gothic" panose="020B0400000000000000" pitchFamily="34" charset="-128"/>
              </a:rPr>
            </a:br>
            <a:r>
              <a:rPr kumimoji="0" lang="ja-JP" altLang="en-US" sz="1200" b="1" kern="0">
                <a:solidFill>
                  <a:srgbClr val="FFC000"/>
                </a:solidFill>
                <a:latin typeface="Yu Gothic" panose="020B0400000000000000" pitchFamily="34" charset="-128"/>
                <a:ea typeface="Yu Gothic" panose="020B0400000000000000" pitchFamily="34" charset="-128"/>
              </a:rPr>
              <a:t>一部の対象者</a:t>
            </a:r>
            <a:r>
              <a:rPr kumimoji="0" lang="ja-JP" altLang="en-US" sz="1200" kern="0">
                <a:solidFill>
                  <a:schemeClr val="tx1">
                    <a:lumMod val="75000"/>
                    <a:lumOff val="25000"/>
                  </a:schemeClr>
                </a:solidFill>
                <a:latin typeface="Yu Gothic" panose="020B0400000000000000" pitchFamily="34" charset="-128"/>
                <a:ea typeface="Yu Gothic" panose="020B0400000000000000" pitchFamily="34" charset="-128"/>
              </a:rPr>
              <a:t>については、</a:t>
            </a:r>
            <a:r>
              <a:rPr kumimoji="0" lang="ja-JP" altLang="en-US" sz="1200" b="1" kern="0">
                <a:solidFill>
                  <a:srgbClr val="FFC000"/>
                </a:solidFill>
                <a:latin typeface="Yu Gothic" panose="020B0400000000000000" pitchFamily="34" charset="-128"/>
                <a:ea typeface="Yu Gothic" panose="020B0400000000000000" pitchFamily="34" charset="-128"/>
              </a:rPr>
              <a:t>検索要件の全てが不要</a:t>
            </a:r>
            <a:r>
              <a:rPr kumimoji="0" lang="ja-JP" altLang="en-US" sz="1200" kern="0">
                <a:solidFill>
                  <a:schemeClr val="tx1">
                    <a:lumMod val="75000"/>
                    <a:lumOff val="25000"/>
                  </a:schemeClr>
                </a:solidFill>
                <a:latin typeface="Yu Gothic" panose="020B0400000000000000" pitchFamily="34" charset="-128"/>
                <a:ea typeface="Yu Gothic" panose="020B0400000000000000" pitchFamily="34" charset="-128"/>
              </a:rPr>
              <a:t>に</a:t>
            </a:r>
            <a:endParaRPr kumimoji="0" lang="en-US" altLang="ja-JP" sz="1200" kern="0" dirty="0">
              <a:solidFill>
                <a:schemeClr val="tx1">
                  <a:lumMod val="75000"/>
                  <a:lumOff val="25000"/>
                </a:schemeClr>
              </a:solidFill>
              <a:latin typeface="Yu Gothic" panose="020B0400000000000000" pitchFamily="34" charset="-128"/>
              <a:ea typeface="Yu Gothic" panose="020B0400000000000000" pitchFamily="34" charset="-128"/>
            </a:endParaRPr>
          </a:p>
        </p:txBody>
      </p:sp>
      <p:sp>
        <p:nvSpPr>
          <p:cNvPr id="70" name="正方形/長方形 69">
            <a:extLst>
              <a:ext uri="{FF2B5EF4-FFF2-40B4-BE49-F238E27FC236}">
                <a16:creationId xmlns:a16="http://schemas.microsoft.com/office/drawing/2014/main" id="{7D51D879-8C4E-F640-A075-31E55FEE6099}"/>
              </a:ext>
            </a:extLst>
          </p:cNvPr>
          <p:cNvSpPr/>
          <p:nvPr/>
        </p:nvSpPr>
        <p:spPr bwMode="auto">
          <a:xfrm>
            <a:off x="4626208" y="2013078"/>
            <a:ext cx="2779250" cy="493331"/>
          </a:xfrm>
          <a:prstGeom prst="rect">
            <a:avLst/>
          </a:prstGeom>
          <a:no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68580" tIns="34290" rIns="68580" bIns="34290" numCol="1" rtlCol="0" anchor="ctr" anchorCtr="0" compatLnSpc="1">
            <a:prstTxWarp prst="textNoShape">
              <a:avLst/>
            </a:prstTxWarp>
          </a:bodyPr>
          <a:lstStyle/>
          <a:p>
            <a:r>
              <a:rPr lang="en-US" altLang="ja-JP" sz="2100" b="1" dirty="0">
                <a:solidFill>
                  <a:srgbClr val="001E60"/>
                </a:solidFill>
                <a:latin typeface="Yu Gothic" panose="020B0400000000000000" pitchFamily="34" charset="-128"/>
                <a:ea typeface="Yu Gothic" panose="020B0400000000000000" pitchFamily="34" charset="-128"/>
              </a:rPr>
              <a:t>【</a:t>
            </a:r>
            <a:r>
              <a:rPr lang="ja-JP" altLang="en-US" sz="2100" b="1">
                <a:solidFill>
                  <a:srgbClr val="001E60"/>
                </a:solidFill>
                <a:latin typeface="Yu Gothic" panose="020B0400000000000000" pitchFamily="34" charset="-128"/>
                <a:ea typeface="Yu Gothic" panose="020B0400000000000000" pitchFamily="34" charset="-128"/>
              </a:rPr>
              <a:t>スキャナ</a:t>
            </a:r>
            <a:r>
              <a:rPr lang="en-US" altLang="ja-JP" sz="2100" b="1" dirty="0">
                <a:solidFill>
                  <a:srgbClr val="001E60"/>
                </a:solidFill>
                <a:latin typeface="Yu Gothic" panose="020B0400000000000000" pitchFamily="34" charset="-128"/>
                <a:ea typeface="Yu Gothic" panose="020B0400000000000000" pitchFamily="34" charset="-128"/>
              </a:rPr>
              <a:t>】</a:t>
            </a:r>
            <a:r>
              <a:rPr lang="ja-JP" altLang="en-US" sz="2100" b="1">
                <a:solidFill>
                  <a:srgbClr val="001E60"/>
                </a:solidFill>
                <a:latin typeface="Yu Gothic" panose="020B0400000000000000" pitchFamily="34" charset="-128"/>
                <a:ea typeface="Yu Gothic" panose="020B0400000000000000" pitchFamily="34" charset="-128"/>
              </a:rPr>
              <a:t>要件の一部廃止</a:t>
            </a:r>
          </a:p>
        </p:txBody>
      </p:sp>
      <p:sp>
        <p:nvSpPr>
          <p:cNvPr id="73" name="正方形/長方形 72">
            <a:extLst>
              <a:ext uri="{FF2B5EF4-FFF2-40B4-BE49-F238E27FC236}">
                <a16:creationId xmlns:a16="http://schemas.microsoft.com/office/drawing/2014/main" id="{8FF1D4A1-FD7C-F44A-B377-179168987520}"/>
              </a:ext>
            </a:extLst>
          </p:cNvPr>
          <p:cNvSpPr/>
          <p:nvPr/>
        </p:nvSpPr>
        <p:spPr bwMode="auto">
          <a:xfrm>
            <a:off x="4676651" y="4401833"/>
            <a:ext cx="3888072" cy="1683399"/>
          </a:xfrm>
          <a:prstGeom prst="rect">
            <a:avLst/>
          </a:prstGeom>
          <a:noFill/>
          <a:ln w="19050" cap="flat" cmpd="sng" algn="ctr">
            <a:noFill/>
            <a:prstDash val="solid"/>
            <a:headEnd type="none" w="med" len="med"/>
            <a:tailEnd type="none" w="med" len="med"/>
          </a:ln>
          <a:effectLst/>
        </p:spPr>
        <p:txBody>
          <a:bodyPr vert="horz" wrap="square" lIns="162000" tIns="81000" rIns="81000" bIns="81000" numCol="1" rtlCol="0" anchor="t" anchorCtr="0" compatLnSpc="1">
            <a:prstTxWarp prst="textNoShape">
              <a:avLst/>
            </a:prstTxWarp>
          </a:bodyPr>
          <a:lstStyle/>
          <a:p>
            <a:pPr indent="734616">
              <a:lnSpc>
                <a:spcPct val="150000"/>
              </a:lnSpc>
              <a:spcBef>
                <a:spcPts val="450"/>
              </a:spcBef>
              <a:defRPr/>
            </a:pPr>
            <a:r>
              <a:rPr kumimoji="0" lang="ja-JP" altLang="en-US" sz="1200" kern="0">
                <a:solidFill>
                  <a:schemeClr val="tx1">
                    <a:lumMod val="75000"/>
                    <a:lumOff val="25000"/>
                  </a:schemeClr>
                </a:solidFill>
                <a:latin typeface="Yu Gothic" panose="020B0400000000000000" pitchFamily="34" charset="-128"/>
                <a:ea typeface="Yu Gothic" panose="020B0400000000000000" pitchFamily="34" charset="-128"/>
              </a:rPr>
              <a:t>過少申告加算税の軽減措置の対象となる</a:t>
            </a:r>
            <a:r>
              <a:rPr kumimoji="0" lang="ja-JP" altLang="en-US" sz="1200" b="1" kern="0">
                <a:solidFill>
                  <a:schemeClr val="tx1">
                    <a:lumMod val="75000"/>
                    <a:lumOff val="25000"/>
                  </a:schemeClr>
                </a:solidFill>
                <a:latin typeface="Yu Gothic" panose="020B0400000000000000" pitchFamily="34" charset="-128"/>
                <a:ea typeface="Yu Gothic" panose="020B0400000000000000" pitchFamily="34" charset="-128"/>
              </a:rPr>
              <a:t>優</a:t>
            </a:r>
            <a:r>
              <a:rPr kumimoji="0" lang="en-US" altLang="ja-JP" sz="1200" b="1" kern="0" dirty="0">
                <a:solidFill>
                  <a:schemeClr val="tx1">
                    <a:lumMod val="75000"/>
                    <a:lumOff val="25000"/>
                  </a:schemeClr>
                </a:solidFill>
                <a:latin typeface="Yu Gothic" panose="020B0400000000000000" pitchFamily="34" charset="-128"/>
                <a:ea typeface="Yu Gothic" panose="020B0400000000000000" pitchFamily="34" charset="-128"/>
              </a:rPr>
              <a:t>	</a:t>
            </a:r>
            <a:r>
              <a:rPr kumimoji="0" lang="ja-JP" altLang="en-US" sz="1200" b="1" kern="0">
                <a:solidFill>
                  <a:schemeClr val="tx1">
                    <a:lumMod val="75000"/>
                    <a:lumOff val="25000"/>
                  </a:schemeClr>
                </a:solidFill>
                <a:latin typeface="Yu Gothic" panose="020B0400000000000000" pitchFamily="34" charset="-128"/>
                <a:ea typeface="Yu Gothic" panose="020B0400000000000000" pitchFamily="34" charset="-128"/>
              </a:rPr>
              <a:t>良な電子帳簿の範囲が明確</a:t>
            </a:r>
            <a:r>
              <a:rPr kumimoji="0" lang="ja-JP" altLang="en-US" sz="1200" kern="0">
                <a:solidFill>
                  <a:schemeClr val="tx1">
                    <a:lumMod val="75000"/>
                    <a:lumOff val="25000"/>
                  </a:schemeClr>
                </a:solidFill>
                <a:latin typeface="Yu Gothic" panose="020B0400000000000000" pitchFamily="34" charset="-128"/>
                <a:ea typeface="Yu Gothic" panose="020B0400000000000000" pitchFamily="34" charset="-128"/>
              </a:rPr>
              <a:t>に。</a:t>
            </a:r>
            <a:br>
              <a:rPr kumimoji="0" lang="en-US" altLang="ja-JP" sz="1200" kern="0" dirty="0">
                <a:solidFill>
                  <a:schemeClr val="tx1">
                    <a:lumMod val="75000"/>
                    <a:lumOff val="25000"/>
                  </a:schemeClr>
                </a:solidFill>
                <a:latin typeface="Yu Gothic" panose="020B0400000000000000" pitchFamily="34" charset="-128"/>
                <a:ea typeface="Yu Gothic" panose="020B0400000000000000" pitchFamily="34" charset="-128"/>
              </a:rPr>
            </a:br>
            <a:r>
              <a:rPr kumimoji="0" lang="ja-JP" altLang="en-US" sz="1200" kern="0">
                <a:solidFill>
                  <a:schemeClr val="tx1">
                    <a:lumMod val="75000"/>
                    <a:lumOff val="25000"/>
                  </a:schemeClr>
                </a:solidFill>
                <a:latin typeface="Yu Gothic" panose="020B0400000000000000" pitchFamily="34" charset="-128"/>
                <a:ea typeface="Yu Gothic" panose="020B0400000000000000" pitchFamily="34" charset="-128"/>
              </a:rPr>
              <a:t>対象帳簿：（一部のみ記載）仕訳帳、総勘定元帳、売上、売掛金、仕入、買掛金、経費、費用</a:t>
            </a:r>
          </a:p>
        </p:txBody>
      </p:sp>
      <p:sp>
        <p:nvSpPr>
          <p:cNvPr id="74" name="タイトル 1">
            <a:extLst>
              <a:ext uri="{FF2B5EF4-FFF2-40B4-BE49-F238E27FC236}">
                <a16:creationId xmlns:a16="http://schemas.microsoft.com/office/drawing/2014/main" id="{87BFDB38-5E81-054D-B869-483A3940D830}"/>
              </a:ext>
            </a:extLst>
          </p:cNvPr>
          <p:cNvSpPr txBox="1">
            <a:spLocks/>
          </p:cNvSpPr>
          <p:nvPr/>
        </p:nvSpPr>
        <p:spPr>
          <a:xfrm>
            <a:off x="3508252" y="3544826"/>
            <a:ext cx="2101769" cy="1251000"/>
          </a:xfrm>
          <a:prstGeom prst="rect">
            <a:avLst/>
          </a:prstGeom>
        </p:spPr>
        <p:txBody>
          <a:bodyPr/>
          <a:lstStyle>
            <a:lvl1pPr algn="l" rtl="0" eaLnBrk="0" fontAlgn="base" hangingPunct="0">
              <a:spcBef>
                <a:spcPct val="0"/>
              </a:spcBef>
              <a:spcAft>
                <a:spcPct val="0"/>
              </a:spcAft>
              <a:defRPr kumimoji="1" sz="2400" b="1">
                <a:solidFill>
                  <a:srgbClr val="001E60"/>
                </a:solidFill>
                <a:latin typeface="Yu Gothic" panose="020B0400000000000000" pitchFamily="34" charset="-128"/>
                <a:ea typeface="Yu Gothic" panose="020B0400000000000000" pitchFamily="34" charset="-128"/>
                <a:cs typeface="メイリオ" panose="020B0604030504040204" pitchFamily="50" charset="-128"/>
              </a:defRPr>
            </a:lvl1pPr>
            <a:lvl2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2pPr>
            <a:lvl3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3pPr>
            <a:lvl4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4pPr>
            <a:lvl5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5pPr>
            <a:lvl6pPr marL="457189" algn="l" rtl="0" fontAlgn="base">
              <a:spcBef>
                <a:spcPct val="0"/>
              </a:spcBef>
              <a:spcAft>
                <a:spcPct val="0"/>
              </a:spcAft>
              <a:defRPr kumimoji="1" sz="2400">
                <a:solidFill>
                  <a:schemeClr val="tx1"/>
                </a:solidFill>
                <a:latin typeface="Times New Roman" pitchFamily="18" charset="0"/>
                <a:ea typeface="ＭＳ Ｐゴシック" pitchFamily="50" charset="-128"/>
              </a:defRPr>
            </a:lvl6pPr>
            <a:lvl7pPr marL="914377" algn="l" rtl="0" fontAlgn="base">
              <a:spcBef>
                <a:spcPct val="0"/>
              </a:spcBef>
              <a:spcAft>
                <a:spcPct val="0"/>
              </a:spcAft>
              <a:defRPr kumimoji="1" sz="2400">
                <a:solidFill>
                  <a:schemeClr val="tx1"/>
                </a:solidFill>
                <a:latin typeface="Times New Roman" pitchFamily="18" charset="0"/>
                <a:ea typeface="ＭＳ Ｐゴシック" pitchFamily="50" charset="-128"/>
              </a:defRPr>
            </a:lvl7pPr>
            <a:lvl8pPr marL="1371566" algn="l" rtl="0" fontAlgn="base">
              <a:spcBef>
                <a:spcPct val="0"/>
              </a:spcBef>
              <a:spcAft>
                <a:spcPct val="0"/>
              </a:spcAft>
              <a:defRPr kumimoji="1" sz="2400">
                <a:solidFill>
                  <a:schemeClr val="tx1"/>
                </a:solidFill>
                <a:latin typeface="Times New Roman" pitchFamily="18" charset="0"/>
                <a:ea typeface="ＭＳ Ｐゴシック" pitchFamily="50" charset="-128"/>
              </a:defRPr>
            </a:lvl8pPr>
            <a:lvl9pPr marL="1828754" algn="l" rtl="0" fontAlgn="base">
              <a:spcBef>
                <a:spcPct val="0"/>
              </a:spcBef>
              <a:spcAft>
                <a:spcPct val="0"/>
              </a:spcAft>
              <a:defRPr kumimoji="1" sz="2400">
                <a:solidFill>
                  <a:schemeClr val="tx1"/>
                </a:solidFill>
                <a:latin typeface="Times New Roman" pitchFamily="18" charset="0"/>
                <a:ea typeface="ＭＳ Ｐゴシック" pitchFamily="50" charset="-128"/>
              </a:defRPr>
            </a:lvl9pPr>
          </a:lstStyle>
          <a:p>
            <a:pPr algn="ctr"/>
            <a:r>
              <a:rPr lang="ja-JP" altLang="en-US" sz="1500" kern="0"/>
              <a:t>令和５年度改正により</a:t>
            </a:r>
            <a:endParaRPr lang="en-US" altLang="ja-JP" sz="1500" kern="0" dirty="0"/>
          </a:p>
          <a:p>
            <a:pPr algn="ctr">
              <a:lnSpc>
                <a:spcPct val="150000"/>
              </a:lnSpc>
            </a:pPr>
            <a:r>
              <a:rPr lang="ja-JP" altLang="en-US" sz="1500" kern="0"/>
              <a:t>電帳法対応はますます</a:t>
            </a:r>
            <a:endParaRPr lang="en-US" altLang="ja-JP" sz="1500" kern="0" dirty="0"/>
          </a:p>
          <a:p>
            <a:pPr algn="ctr">
              <a:lnSpc>
                <a:spcPct val="150000"/>
              </a:lnSpc>
            </a:pPr>
            <a:r>
              <a:rPr lang="ja-JP" altLang="en-US" sz="1500" kern="0">
                <a:solidFill>
                  <a:srgbClr val="EEBB02"/>
                </a:solidFill>
              </a:rPr>
              <a:t>企業の常識</a:t>
            </a:r>
            <a:r>
              <a:rPr lang="ja-JP" altLang="en-US" sz="1500" kern="0"/>
              <a:t>になる</a:t>
            </a:r>
            <a:endParaRPr lang="ja-JP" altLang="en-US" sz="1500" kern="0" dirty="0"/>
          </a:p>
        </p:txBody>
      </p:sp>
      <p:grpSp>
        <p:nvGrpSpPr>
          <p:cNvPr id="75" name="Google Shape;9795;p75">
            <a:extLst>
              <a:ext uri="{FF2B5EF4-FFF2-40B4-BE49-F238E27FC236}">
                <a16:creationId xmlns:a16="http://schemas.microsoft.com/office/drawing/2014/main" id="{C6174E7C-0733-3742-BD99-4850569277AD}"/>
              </a:ext>
            </a:extLst>
          </p:cNvPr>
          <p:cNvGrpSpPr/>
          <p:nvPr/>
        </p:nvGrpSpPr>
        <p:grpSpPr>
          <a:xfrm>
            <a:off x="4262957" y="2689861"/>
            <a:ext cx="885438" cy="831686"/>
            <a:chOff x="1749728" y="2894777"/>
            <a:chExt cx="386927" cy="363438"/>
          </a:xfrm>
          <a:solidFill>
            <a:srgbClr val="EEBB02"/>
          </a:solidFill>
        </p:grpSpPr>
        <p:sp>
          <p:nvSpPr>
            <p:cNvPr id="76" name="Google Shape;9796;p75">
              <a:extLst>
                <a:ext uri="{FF2B5EF4-FFF2-40B4-BE49-F238E27FC236}">
                  <a16:creationId xmlns:a16="http://schemas.microsoft.com/office/drawing/2014/main" id="{8099335E-5AFD-DB46-84A9-0B0A3123BB07}"/>
                </a:ext>
              </a:extLst>
            </p:cNvPr>
            <p:cNvSpPr/>
            <p:nvPr/>
          </p:nvSpPr>
          <p:spPr>
            <a:xfrm>
              <a:off x="1809595" y="3025333"/>
              <a:ext cx="97424" cy="32432"/>
            </a:xfrm>
            <a:custGeom>
              <a:avLst/>
              <a:gdLst/>
              <a:ahLst/>
              <a:cxnLst/>
              <a:rect l="l" t="t" r="r" b="b"/>
              <a:pathLst>
                <a:path w="3061" h="1019" extrusionOk="0">
                  <a:moveTo>
                    <a:pt x="1208" y="0"/>
                  </a:moveTo>
                  <a:cubicBezTo>
                    <a:pt x="852" y="0"/>
                    <a:pt x="531" y="35"/>
                    <a:pt x="322" y="66"/>
                  </a:cubicBezTo>
                  <a:cubicBezTo>
                    <a:pt x="143" y="101"/>
                    <a:pt x="1" y="244"/>
                    <a:pt x="1" y="423"/>
                  </a:cubicBezTo>
                  <a:lnTo>
                    <a:pt x="1" y="840"/>
                  </a:lnTo>
                  <a:cubicBezTo>
                    <a:pt x="1" y="947"/>
                    <a:pt x="84" y="1018"/>
                    <a:pt x="179" y="1018"/>
                  </a:cubicBezTo>
                  <a:cubicBezTo>
                    <a:pt x="286" y="1018"/>
                    <a:pt x="358" y="947"/>
                    <a:pt x="358" y="840"/>
                  </a:cubicBezTo>
                  <a:lnTo>
                    <a:pt x="358" y="423"/>
                  </a:lnTo>
                  <a:cubicBezTo>
                    <a:pt x="358" y="423"/>
                    <a:pt x="358" y="411"/>
                    <a:pt x="382" y="411"/>
                  </a:cubicBezTo>
                  <a:cubicBezTo>
                    <a:pt x="549" y="383"/>
                    <a:pt x="870" y="340"/>
                    <a:pt x="1231" y="340"/>
                  </a:cubicBezTo>
                  <a:cubicBezTo>
                    <a:pt x="1330" y="340"/>
                    <a:pt x="1433" y="344"/>
                    <a:pt x="1536" y="351"/>
                  </a:cubicBezTo>
                  <a:cubicBezTo>
                    <a:pt x="2084" y="387"/>
                    <a:pt x="2489" y="530"/>
                    <a:pt x="2727" y="768"/>
                  </a:cubicBezTo>
                  <a:cubicBezTo>
                    <a:pt x="2763" y="804"/>
                    <a:pt x="2807" y="822"/>
                    <a:pt x="2852" y="822"/>
                  </a:cubicBezTo>
                  <a:cubicBezTo>
                    <a:pt x="2897" y="822"/>
                    <a:pt x="2941" y="804"/>
                    <a:pt x="2977" y="768"/>
                  </a:cubicBezTo>
                  <a:cubicBezTo>
                    <a:pt x="3060" y="709"/>
                    <a:pt x="3060" y="590"/>
                    <a:pt x="2977" y="530"/>
                  </a:cubicBezTo>
                  <a:cubicBezTo>
                    <a:pt x="2554" y="107"/>
                    <a:pt x="1828" y="0"/>
                    <a:pt x="1208" y="0"/>
                  </a:cubicBezTo>
                  <a:close/>
                </a:path>
              </a:pathLst>
            </a:custGeom>
            <a:grpFill/>
            <a:ln>
              <a:noFill/>
            </a:ln>
          </p:spPr>
          <p:txBody>
            <a:bodyPr spcFirstLastPara="1" wrap="square" lIns="68569" tIns="68569" rIns="68569" bIns="68569" anchor="ctr" anchorCtr="0">
              <a:noAutofit/>
            </a:bodyPr>
            <a:lstStyle/>
            <a:p>
              <a:pPr>
                <a:spcBef>
                  <a:spcPts val="0"/>
                </a:spcBef>
                <a:spcAft>
                  <a:spcPts val="0"/>
                </a:spcAft>
              </a:pPr>
              <a:endParaRPr/>
            </a:p>
          </p:txBody>
        </p:sp>
        <p:sp>
          <p:nvSpPr>
            <p:cNvPr id="77" name="Google Shape;9797;p75">
              <a:extLst>
                <a:ext uri="{FF2B5EF4-FFF2-40B4-BE49-F238E27FC236}">
                  <a16:creationId xmlns:a16="http://schemas.microsoft.com/office/drawing/2014/main" id="{D5DEBADB-3AF2-E840-8CD0-CB36E2F8954E}"/>
                </a:ext>
              </a:extLst>
            </p:cNvPr>
            <p:cNvSpPr/>
            <p:nvPr/>
          </p:nvSpPr>
          <p:spPr>
            <a:xfrm>
              <a:off x="1749728" y="2974346"/>
              <a:ext cx="216777" cy="283869"/>
            </a:xfrm>
            <a:custGeom>
              <a:avLst/>
              <a:gdLst/>
              <a:ahLst/>
              <a:cxnLst/>
              <a:rect l="l" t="t" r="r" b="b"/>
              <a:pathLst>
                <a:path w="6811" h="8919" extrusionOk="0">
                  <a:moveTo>
                    <a:pt x="5311" y="334"/>
                  </a:moveTo>
                  <a:lnTo>
                    <a:pt x="5311" y="2061"/>
                  </a:lnTo>
                  <a:cubicBezTo>
                    <a:pt x="5311" y="2311"/>
                    <a:pt x="5251" y="2561"/>
                    <a:pt x="5132" y="2799"/>
                  </a:cubicBezTo>
                  <a:cubicBezTo>
                    <a:pt x="5120" y="2835"/>
                    <a:pt x="5120" y="2846"/>
                    <a:pt x="5120" y="2882"/>
                  </a:cubicBezTo>
                  <a:lnTo>
                    <a:pt x="5120" y="3382"/>
                  </a:lnTo>
                  <a:cubicBezTo>
                    <a:pt x="5120" y="3858"/>
                    <a:pt x="4918" y="4311"/>
                    <a:pt x="4560" y="4644"/>
                  </a:cubicBezTo>
                  <a:cubicBezTo>
                    <a:pt x="4227" y="4955"/>
                    <a:pt x="3811" y="5111"/>
                    <a:pt x="3369" y="5111"/>
                  </a:cubicBezTo>
                  <a:cubicBezTo>
                    <a:pt x="3338" y="5111"/>
                    <a:pt x="3306" y="5110"/>
                    <a:pt x="3275" y="5109"/>
                  </a:cubicBezTo>
                  <a:cubicBezTo>
                    <a:pt x="2382" y="5061"/>
                    <a:pt x="1679" y="4275"/>
                    <a:pt x="1679" y="3323"/>
                  </a:cubicBezTo>
                  <a:lnTo>
                    <a:pt x="1679" y="2882"/>
                  </a:lnTo>
                  <a:cubicBezTo>
                    <a:pt x="1679" y="2846"/>
                    <a:pt x="1679" y="2823"/>
                    <a:pt x="1667" y="2799"/>
                  </a:cubicBezTo>
                  <a:cubicBezTo>
                    <a:pt x="1548" y="2561"/>
                    <a:pt x="1489" y="2311"/>
                    <a:pt x="1489" y="2061"/>
                  </a:cubicBezTo>
                  <a:lnTo>
                    <a:pt x="1489" y="1668"/>
                  </a:lnTo>
                  <a:cubicBezTo>
                    <a:pt x="1489" y="930"/>
                    <a:pt x="2096" y="334"/>
                    <a:pt x="2822" y="334"/>
                  </a:cubicBezTo>
                  <a:close/>
                  <a:moveTo>
                    <a:pt x="4358" y="5240"/>
                  </a:moveTo>
                  <a:lnTo>
                    <a:pt x="4358" y="5573"/>
                  </a:lnTo>
                  <a:lnTo>
                    <a:pt x="3406" y="6228"/>
                  </a:lnTo>
                  <a:lnTo>
                    <a:pt x="2441" y="5573"/>
                  </a:lnTo>
                  <a:lnTo>
                    <a:pt x="2441" y="5240"/>
                  </a:lnTo>
                  <a:cubicBezTo>
                    <a:pt x="2691" y="5371"/>
                    <a:pt x="2977" y="5466"/>
                    <a:pt x="3251" y="5478"/>
                  </a:cubicBezTo>
                  <a:lnTo>
                    <a:pt x="3394" y="5478"/>
                  </a:lnTo>
                  <a:cubicBezTo>
                    <a:pt x="3727" y="5478"/>
                    <a:pt x="4060" y="5406"/>
                    <a:pt x="4358" y="5240"/>
                  </a:cubicBezTo>
                  <a:close/>
                  <a:moveTo>
                    <a:pt x="2286" y="5883"/>
                  </a:moveTo>
                  <a:lnTo>
                    <a:pt x="3120" y="6466"/>
                  </a:lnTo>
                  <a:lnTo>
                    <a:pt x="2679" y="6906"/>
                  </a:lnTo>
                  <a:lnTo>
                    <a:pt x="2655" y="6906"/>
                  </a:lnTo>
                  <a:lnTo>
                    <a:pt x="2108" y="6073"/>
                  </a:lnTo>
                  <a:lnTo>
                    <a:pt x="2286" y="5883"/>
                  </a:lnTo>
                  <a:close/>
                  <a:moveTo>
                    <a:pt x="4525" y="5883"/>
                  </a:moveTo>
                  <a:lnTo>
                    <a:pt x="4703" y="6073"/>
                  </a:lnTo>
                  <a:lnTo>
                    <a:pt x="4144" y="6906"/>
                  </a:lnTo>
                  <a:lnTo>
                    <a:pt x="4132" y="6906"/>
                  </a:lnTo>
                  <a:lnTo>
                    <a:pt x="3691" y="6466"/>
                  </a:lnTo>
                  <a:lnTo>
                    <a:pt x="4525" y="5883"/>
                  </a:lnTo>
                  <a:close/>
                  <a:moveTo>
                    <a:pt x="2834" y="1"/>
                  </a:moveTo>
                  <a:cubicBezTo>
                    <a:pt x="1905" y="1"/>
                    <a:pt x="1143" y="763"/>
                    <a:pt x="1143" y="1703"/>
                  </a:cubicBezTo>
                  <a:lnTo>
                    <a:pt x="1143" y="2084"/>
                  </a:lnTo>
                  <a:cubicBezTo>
                    <a:pt x="1143" y="2382"/>
                    <a:pt x="1203" y="2680"/>
                    <a:pt x="1334" y="2954"/>
                  </a:cubicBezTo>
                  <a:lnTo>
                    <a:pt x="1334" y="3358"/>
                  </a:lnTo>
                  <a:cubicBezTo>
                    <a:pt x="1334" y="4025"/>
                    <a:pt x="1631" y="4620"/>
                    <a:pt x="2096" y="5025"/>
                  </a:cubicBezTo>
                  <a:lnTo>
                    <a:pt x="2096" y="5621"/>
                  </a:lnTo>
                  <a:lnTo>
                    <a:pt x="1762" y="5954"/>
                  </a:lnTo>
                  <a:cubicBezTo>
                    <a:pt x="1739" y="6002"/>
                    <a:pt x="1703" y="6049"/>
                    <a:pt x="1727" y="6097"/>
                  </a:cubicBezTo>
                  <a:lnTo>
                    <a:pt x="619" y="6490"/>
                  </a:lnTo>
                  <a:cubicBezTo>
                    <a:pt x="250" y="6633"/>
                    <a:pt x="0" y="6990"/>
                    <a:pt x="0" y="7371"/>
                  </a:cubicBezTo>
                  <a:lnTo>
                    <a:pt x="0" y="8740"/>
                  </a:lnTo>
                  <a:cubicBezTo>
                    <a:pt x="0" y="8847"/>
                    <a:pt x="72" y="8919"/>
                    <a:pt x="179" y="8919"/>
                  </a:cubicBezTo>
                  <a:cubicBezTo>
                    <a:pt x="274" y="8919"/>
                    <a:pt x="358" y="8847"/>
                    <a:pt x="358" y="8740"/>
                  </a:cubicBezTo>
                  <a:lnTo>
                    <a:pt x="358" y="7371"/>
                  </a:lnTo>
                  <a:cubicBezTo>
                    <a:pt x="358" y="7133"/>
                    <a:pt x="500" y="6906"/>
                    <a:pt x="739" y="6823"/>
                  </a:cubicBezTo>
                  <a:lnTo>
                    <a:pt x="1905" y="6406"/>
                  </a:lnTo>
                  <a:lnTo>
                    <a:pt x="2382" y="7121"/>
                  </a:lnTo>
                  <a:cubicBezTo>
                    <a:pt x="2441" y="7204"/>
                    <a:pt x="2536" y="7264"/>
                    <a:pt x="2644" y="7287"/>
                  </a:cubicBezTo>
                  <a:lnTo>
                    <a:pt x="2679" y="7287"/>
                  </a:lnTo>
                  <a:cubicBezTo>
                    <a:pt x="2774" y="7287"/>
                    <a:pt x="2870" y="7240"/>
                    <a:pt x="2929" y="7180"/>
                  </a:cubicBezTo>
                  <a:lnTo>
                    <a:pt x="3227" y="6883"/>
                  </a:lnTo>
                  <a:lnTo>
                    <a:pt x="3227" y="8740"/>
                  </a:lnTo>
                  <a:cubicBezTo>
                    <a:pt x="3227" y="8847"/>
                    <a:pt x="3298" y="8919"/>
                    <a:pt x="3406" y="8919"/>
                  </a:cubicBezTo>
                  <a:cubicBezTo>
                    <a:pt x="3513" y="8919"/>
                    <a:pt x="3584" y="8847"/>
                    <a:pt x="3584" y="8740"/>
                  </a:cubicBezTo>
                  <a:lnTo>
                    <a:pt x="3584" y="6883"/>
                  </a:lnTo>
                  <a:lnTo>
                    <a:pt x="3882" y="7180"/>
                  </a:lnTo>
                  <a:cubicBezTo>
                    <a:pt x="3953" y="7252"/>
                    <a:pt x="4048" y="7287"/>
                    <a:pt x="4132" y="7287"/>
                  </a:cubicBezTo>
                  <a:lnTo>
                    <a:pt x="4168" y="7287"/>
                  </a:lnTo>
                  <a:cubicBezTo>
                    <a:pt x="4263" y="7264"/>
                    <a:pt x="4370" y="7204"/>
                    <a:pt x="4429" y="7121"/>
                  </a:cubicBezTo>
                  <a:lnTo>
                    <a:pt x="4906" y="6406"/>
                  </a:lnTo>
                  <a:lnTo>
                    <a:pt x="6073" y="6823"/>
                  </a:lnTo>
                  <a:cubicBezTo>
                    <a:pt x="6287" y="6906"/>
                    <a:pt x="6454" y="7121"/>
                    <a:pt x="6454" y="7371"/>
                  </a:cubicBezTo>
                  <a:lnTo>
                    <a:pt x="6454" y="8740"/>
                  </a:lnTo>
                  <a:cubicBezTo>
                    <a:pt x="6454" y="8847"/>
                    <a:pt x="6525" y="8919"/>
                    <a:pt x="6632" y="8919"/>
                  </a:cubicBezTo>
                  <a:cubicBezTo>
                    <a:pt x="6739" y="8919"/>
                    <a:pt x="6811" y="8847"/>
                    <a:pt x="6811" y="8740"/>
                  </a:cubicBezTo>
                  <a:lnTo>
                    <a:pt x="6811" y="7371"/>
                  </a:lnTo>
                  <a:cubicBezTo>
                    <a:pt x="6811" y="6954"/>
                    <a:pt x="6573" y="6609"/>
                    <a:pt x="6203" y="6478"/>
                  </a:cubicBezTo>
                  <a:lnTo>
                    <a:pt x="5096" y="6073"/>
                  </a:lnTo>
                  <a:cubicBezTo>
                    <a:pt x="5096" y="6037"/>
                    <a:pt x="5084" y="5966"/>
                    <a:pt x="5060" y="5942"/>
                  </a:cubicBezTo>
                  <a:lnTo>
                    <a:pt x="4727" y="5597"/>
                  </a:lnTo>
                  <a:lnTo>
                    <a:pt x="4727" y="5025"/>
                  </a:lnTo>
                  <a:cubicBezTo>
                    <a:pt x="4763" y="4990"/>
                    <a:pt x="4799" y="4966"/>
                    <a:pt x="4834" y="4930"/>
                  </a:cubicBezTo>
                  <a:cubicBezTo>
                    <a:pt x="5251" y="4549"/>
                    <a:pt x="5489" y="3978"/>
                    <a:pt x="5489" y="3418"/>
                  </a:cubicBezTo>
                  <a:lnTo>
                    <a:pt x="5489" y="2954"/>
                  </a:lnTo>
                  <a:cubicBezTo>
                    <a:pt x="5608" y="2680"/>
                    <a:pt x="5680" y="2382"/>
                    <a:pt x="5680" y="2084"/>
                  </a:cubicBezTo>
                  <a:lnTo>
                    <a:pt x="5680" y="179"/>
                  </a:lnTo>
                  <a:cubicBezTo>
                    <a:pt x="5680" y="84"/>
                    <a:pt x="5608" y="1"/>
                    <a:pt x="5501" y="1"/>
                  </a:cubicBezTo>
                  <a:close/>
                </a:path>
              </a:pathLst>
            </a:custGeom>
            <a:grpFill/>
            <a:ln>
              <a:noFill/>
            </a:ln>
          </p:spPr>
          <p:txBody>
            <a:bodyPr spcFirstLastPara="1" wrap="square" lIns="68569" tIns="68569" rIns="68569" bIns="68569" anchor="ctr" anchorCtr="0">
              <a:noAutofit/>
            </a:bodyPr>
            <a:lstStyle/>
            <a:p>
              <a:pPr>
                <a:spcBef>
                  <a:spcPts val="0"/>
                </a:spcBef>
                <a:spcAft>
                  <a:spcPts val="0"/>
                </a:spcAft>
              </a:pPr>
              <a:endParaRPr/>
            </a:p>
          </p:txBody>
        </p:sp>
        <p:sp>
          <p:nvSpPr>
            <p:cNvPr id="78" name="Google Shape;9798;p75">
              <a:extLst>
                <a:ext uri="{FF2B5EF4-FFF2-40B4-BE49-F238E27FC236}">
                  <a16:creationId xmlns:a16="http://schemas.microsoft.com/office/drawing/2014/main" id="{77B457E3-67CA-0A46-9BD7-C73A164E4133}"/>
                </a:ext>
              </a:extLst>
            </p:cNvPr>
            <p:cNvSpPr/>
            <p:nvPr/>
          </p:nvSpPr>
          <p:spPr>
            <a:xfrm>
              <a:off x="1785725" y="3222186"/>
              <a:ext cx="11394" cy="35647"/>
            </a:xfrm>
            <a:custGeom>
              <a:avLst/>
              <a:gdLst/>
              <a:ahLst/>
              <a:cxnLst/>
              <a:rect l="l" t="t" r="r" b="b"/>
              <a:pathLst>
                <a:path w="358" h="1120" extrusionOk="0">
                  <a:moveTo>
                    <a:pt x="179" y="0"/>
                  </a:moveTo>
                  <a:cubicBezTo>
                    <a:pt x="72" y="0"/>
                    <a:pt x="0" y="72"/>
                    <a:pt x="0" y="179"/>
                  </a:cubicBezTo>
                  <a:lnTo>
                    <a:pt x="0" y="941"/>
                  </a:lnTo>
                  <a:cubicBezTo>
                    <a:pt x="0" y="1048"/>
                    <a:pt x="72" y="1120"/>
                    <a:pt x="179" y="1120"/>
                  </a:cubicBezTo>
                  <a:cubicBezTo>
                    <a:pt x="274" y="1120"/>
                    <a:pt x="358" y="1048"/>
                    <a:pt x="358" y="941"/>
                  </a:cubicBezTo>
                  <a:lnTo>
                    <a:pt x="358" y="179"/>
                  </a:lnTo>
                  <a:cubicBezTo>
                    <a:pt x="358" y="72"/>
                    <a:pt x="274" y="0"/>
                    <a:pt x="179" y="0"/>
                  </a:cubicBezTo>
                  <a:close/>
                </a:path>
              </a:pathLst>
            </a:custGeom>
            <a:grpFill/>
            <a:ln>
              <a:noFill/>
            </a:ln>
          </p:spPr>
          <p:txBody>
            <a:bodyPr spcFirstLastPara="1" wrap="square" lIns="68569" tIns="68569" rIns="68569" bIns="68569" anchor="ctr" anchorCtr="0">
              <a:noAutofit/>
            </a:bodyPr>
            <a:lstStyle/>
            <a:p>
              <a:pPr>
                <a:spcBef>
                  <a:spcPts val="0"/>
                </a:spcBef>
                <a:spcAft>
                  <a:spcPts val="0"/>
                </a:spcAft>
              </a:pPr>
              <a:endParaRPr/>
            </a:p>
          </p:txBody>
        </p:sp>
        <p:sp>
          <p:nvSpPr>
            <p:cNvPr id="79" name="Google Shape;9799;p75">
              <a:extLst>
                <a:ext uri="{FF2B5EF4-FFF2-40B4-BE49-F238E27FC236}">
                  <a16:creationId xmlns:a16="http://schemas.microsoft.com/office/drawing/2014/main" id="{4ED81D71-5671-2144-BC60-6F7C6DD0D2A9}"/>
                </a:ext>
              </a:extLst>
            </p:cNvPr>
            <p:cNvSpPr/>
            <p:nvPr/>
          </p:nvSpPr>
          <p:spPr>
            <a:xfrm>
              <a:off x="1919114" y="3222186"/>
              <a:ext cx="11394" cy="35647"/>
            </a:xfrm>
            <a:custGeom>
              <a:avLst/>
              <a:gdLst/>
              <a:ahLst/>
              <a:cxnLst/>
              <a:rect l="l" t="t" r="r" b="b"/>
              <a:pathLst>
                <a:path w="358" h="1120" extrusionOk="0">
                  <a:moveTo>
                    <a:pt x="179" y="0"/>
                  </a:moveTo>
                  <a:cubicBezTo>
                    <a:pt x="72" y="0"/>
                    <a:pt x="0" y="72"/>
                    <a:pt x="0" y="179"/>
                  </a:cubicBezTo>
                  <a:lnTo>
                    <a:pt x="0" y="941"/>
                  </a:lnTo>
                  <a:cubicBezTo>
                    <a:pt x="0" y="1048"/>
                    <a:pt x="72" y="1120"/>
                    <a:pt x="179" y="1120"/>
                  </a:cubicBezTo>
                  <a:cubicBezTo>
                    <a:pt x="286" y="1120"/>
                    <a:pt x="358" y="1048"/>
                    <a:pt x="358" y="941"/>
                  </a:cubicBezTo>
                  <a:lnTo>
                    <a:pt x="358" y="179"/>
                  </a:lnTo>
                  <a:cubicBezTo>
                    <a:pt x="358" y="72"/>
                    <a:pt x="274" y="0"/>
                    <a:pt x="179" y="0"/>
                  </a:cubicBezTo>
                  <a:close/>
                </a:path>
              </a:pathLst>
            </a:custGeom>
            <a:grpFill/>
            <a:ln>
              <a:noFill/>
            </a:ln>
          </p:spPr>
          <p:txBody>
            <a:bodyPr spcFirstLastPara="1" wrap="square" lIns="68569" tIns="68569" rIns="68569" bIns="68569" anchor="ctr" anchorCtr="0">
              <a:noAutofit/>
            </a:bodyPr>
            <a:lstStyle/>
            <a:p>
              <a:pPr>
                <a:spcBef>
                  <a:spcPts val="0"/>
                </a:spcBef>
                <a:spcAft>
                  <a:spcPts val="0"/>
                </a:spcAft>
              </a:pPr>
              <a:endParaRPr/>
            </a:p>
          </p:txBody>
        </p:sp>
        <p:sp>
          <p:nvSpPr>
            <p:cNvPr id="80" name="Google Shape;9800;p75">
              <a:extLst>
                <a:ext uri="{FF2B5EF4-FFF2-40B4-BE49-F238E27FC236}">
                  <a16:creationId xmlns:a16="http://schemas.microsoft.com/office/drawing/2014/main" id="{E38669EC-0736-F844-AA37-616BA522EE7D}"/>
                </a:ext>
              </a:extLst>
            </p:cNvPr>
            <p:cNvSpPr/>
            <p:nvPr/>
          </p:nvSpPr>
          <p:spPr>
            <a:xfrm>
              <a:off x="1956257" y="2931156"/>
              <a:ext cx="180398" cy="188737"/>
            </a:xfrm>
            <a:custGeom>
              <a:avLst/>
              <a:gdLst/>
              <a:ahLst/>
              <a:cxnLst/>
              <a:rect l="l" t="t" r="r" b="b"/>
              <a:pathLst>
                <a:path w="5668" h="5930" extrusionOk="0">
                  <a:moveTo>
                    <a:pt x="738" y="1"/>
                  </a:moveTo>
                  <a:cubicBezTo>
                    <a:pt x="322" y="1"/>
                    <a:pt x="0" y="346"/>
                    <a:pt x="0" y="751"/>
                  </a:cubicBezTo>
                  <a:lnTo>
                    <a:pt x="0" y="3799"/>
                  </a:lnTo>
                  <a:cubicBezTo>
                    <a:pt x="0" y="4215"/>
                    <a:pt x="334" y="4549"/>
                    <a:pt x="738" y="4549"/>
                  </a:cubicBezTo>
                  <a:lnTo>
                    <a:pt x="1084" y="4549"/>
                  </a:lnTo>
                  <a:lnTo>
                    <a:pt x="810" y="5585"/>
                  </a:lnTo>
                  <a:cubicBezTo>
                    <a:pt x="786" y="5704"/>
                    <a:pt x="834" y="5811"/>
                    <a:pt x="929" y="5882"/>
                  </a:cubicBezTo>
                  <a:cubicBezTo>
                    <a:pt x="977" y="5918"/>
                    <a:pt x="1036" y="5930"/>
                    <a:pt x="1084" y="5930"/>
                  </a:cubicBezTo>
                  <a:cubicBezTo>
                    <a:pt x="1143" y="5930"/>
                    <a:pt x="1203" y="5918"/>
                    <a:pt x="1250" y="5870"/>
                  </a:cubicBezTo>
                  <a:lnTo>
                    <a:pt x="3072" y="4525"/>
                  </a:lnTo>
                  <a:lnTo>
                    <a:pt x="4918" y="4525"/>
                  </a:lnTo>
                  <a:cubicBezTo>
                    <a:pt x="5334" y="4525"/>
                    <a:pt x="5668" y="4192"/>
                    <a:pt x="5668" y="3787"/>
                  </a:cubicBezTo>
                  <a:lnTo>
                    <a:pt x="5668" y="751"/>
                  </a:lnTo>
                  <a:cubicBezTo>
                    <a:pt x="5656" y="334"/>
                    <a:pt x="5322" y="12"/>
                    <a:pt x="4906" y="12"/>
                  </a:cubicBezTo>
                  <a:lnTo>
                    <a:pt x="3953" y="12"/>
                  </a:lnTo>
                  <a:cubicBezTo>
                    <a:pt x="3846" y="12"/>
                    <a:pt x="3775" y="84"/>
                    <a:pt x="3775" y="191"/>
                  </a:cubicBezTo>
                  <a:cubicBezTo>
                    <a:pt x="3775" y="286"/>
                    <a:pt x="3846" y="370"/>
                    <a:pt x="3953" y="370"/>
                  </a:cubicBezTo>
                  <a:lnTo>
                    <a:pt x="4906" y="370"/>
                  </a:lnTo>
                  <a:cubicBezTo>
                    <a:pt x="5132" y="370"/>
                    <a:pt x="5299" y="548"/>
                    <a:pt x="5299" y="751"/>
                  </a:cubicBezTo>
                  <a:lnTo>
                    <a:pt x="5299" y="3799"/>
                  </a:lnTo>
                  <a:cubicBezTo>
                    <a:pt x="5299" y="4025"/>
                    <a:pt x="5120" y="4192"/>
                    <a:pt x="4906" y="4192"/>
                  </a:cubicBezTo>
                  <a:lnTo>
                    <a:pt x="3001" y="4192"/>
                  </a:lnTo>
                  <a:cubicBezTo>
                    <a:pt x="2953" y="4192"/>
                    <a:pt x="2929" y="4203"/>
                    <a:pt x="2893" y="4215"/>
                  </a:cubicBezTo>
                  <a:lnTo>
                    <a:pt x="1203" y="5454"/>
                  </a:lnTo>
                  <a:lnTo>
                    <a:pt x="1203" y="5454"/>
                  </a:lnTo>
                  <a:lnTo>
                    <a:pt x="1465" y="4418"/>
                  </a:lnTo>
                  <a:cubicBezTo>
                    <a:pt x="1489" y="4358"/>
                    <a:pt x="1465" y="4311"/>
                    <a:pt x="1441" y="4263"/>
                  </a:cubicBezTo>
                  <a:cubicBezTo>
                    <a:pt x="1405" y="4215"/>
                    <a:pt x="1346" y="4192"/>
                    <a:pt x="1310" y="4192"/>
                  </a:cubicBezTo>
                  <a:lnTo>
                    <a:pt x="738" y="4192"/>
                  </a:lnTo>
                  <a:cubicBezTo>
                    <a:pt x="512" y="4192"/>
                    <a:pt x="357" y="4013"/>
                    <a:pt x="357" y="3799"/>
                  </a:cubicBezTo>
                  <a:lnTo>
                    <a:pt x="357" y="751"/>
                  </a:lnTo>
                  <a:cubicBezTo>
                    <a:pt x="357" y="524"/>
                    <a:pt x="536" y="370"/>
                    <a:pt x="738" y="370"/>
                  </a:cubicBezTo>
                  <a:lnTo>
                    <a:pt x="1691" y="370"/>
                  </a:lnTo>
                  <a:cubicBezTo>
                    <a:pt x="1798" y="370"/>
                    <a:pt x="1870" y="286"/>
                    <a:pt x="1870" y="179"/>
                  </a:cubicBezTo>
                  <a:cubicBezTo>
                    <a:pt x="1870" y="84"/>
                    <a:pt x="1798" y="1"/>
                    <a:pt x="1691" y="1"/>
                  </a:cubicBezTo>
                  <a:close/>
                </a:path>
              </a:pathLst>
            </a:custGeom>
            <a:grpFill/>
            <a:ln>
              <a:noFill/>
            </a:ln>
          </p:spPr>
          <p:txBody>
            <a:bodyPr spcFirstLastPara="1" wrap="square" lIns="68569" tIns="68569" rIns="68569" bIns="68569" anchor="ctr" anchorCtr="0">
              <a:noAutofit/>
            </a:bodyPr>
            <a:lstStyle/>
            <a:p>
              <a:pPr>
                <a:spcBef>
                  <a:spcPts val="0"/>
                </a:spcBef>
                <a:spcAft>
                  <a:spcPts val="0"/>
                </a:spcAft>
              </a:pPr>
              <a:endParaRPr/>
            </a:p>
          </p:txBody>
        </p:sp>
        <p:sp>
          <p:nvSpPr>
            <p:cNvPr id="81" name="Google Shape;9801;p75">
              <a:extLst>
                <a:ext uri="{FF2B5EF4-FFF2-40B4-BE49-F238E27FC236}">
                  <a16:creationId xmlns:a16="http://schemas.microsoft.com/office/drawing/2014/main" id="{6673003F-480B-F148-B819-25952965C0EB}"/>
                </a:ext>
              </a:extLst>
            </p:cNvPr>
            <p:cNvSpPr/>
            <p:nvPr/>
          </p:nvSpPr>
          <p:spPr>
            <a:xfrm>
              <a:off x="2027487" y="2894777"/>
              <a:ext cx="36029" cy="108786"/>
            </a:xfrm>
            <a:custGeom>
              <a:avLst/>
              <a:gdLst/>
              <a:ahLst/>
              <a:cxnLst/>
              <a:rect l="l" t="t" r="r" b="b"/>
              <a:pathLst>
                <a:path w="1132" h="3418" extrusionOk="0">
                  <a:moveTo>
                    <a:pt x="775" y="358"/>
                  </a:moveTo>
                  <a:lnTo>
                    <a:pt x="596" y="3049"/>
                  </a:lnTo>
                  <a:lnTo>
                    <a:pt x="560" y="3049"/>
                  </a:lnTo>
                  <a:lnTo>
                    <a:pt x="394" y="358"/>
                  </a:lnTo>
                  <a:close/>
                  <a:moveTo>
                    <a:pt x="179" y="1"/>
                  </a:moveTo>
                  <a:cubicBezTo>
                    <a:pt x="143" y="1"/>
                    <a:pt x="96" y="24"/>
                    <a:pt x="48" y="60"/>
                  </a:cubicBezTo>
                  <a:cubicBezTo>
                    <a:pt x="24" y="96"/>
                    <a:pt x="1" y="155"/>
                    <a:pt x="1" y="203"/>
                  </a:cubicBezTo>
                  <a:lnTo>
                    <a:pt x="203" y="3251"/>
                  </a:lnTo>
                  <a:cubicBezTo>
                    <a:pt x="203" y="3334"/>
                    <a:pt x="286" y="3418"/>
                    <a:pt x="382" y="3418"/>
                  </a:cubicBezTo>
                  <a:lnTo>
                    <a:pt x="763" y="3418"/>
                  </a:lnTo>
                  <a:cubicBezTo>
                    <a:pt x="858" y="3418"/>
                    <a:pt x="941" y="3334"/>
                    <a:pt x="941" y="3251"/>
                  </a:cubicBezTo>
                  <a:lnTo>
                    <a:pt x="1132" y="203"/>
                  </a:lnTo>
                  <a:cubicBezTo>
                    <a:pt x="1132" y="155"/>
                    <a:pt x="1120" y="96"/>
                    <a:pt x="1072" y="60"/>
                  </a:cubicBezTo>
                  <a:cubicBezTo>
                    <a:pt x="1048" y="36"/>
                    <a:pt x="1001" y="1"/>
                    <a:pt x="941" y="1"/>
                  </a:cubicBezTo>
                  <a:close/>
                </a:path>
              </a:pathLst>
            </a:custGeom>
            <a:grpFill/>
            <a:ln>
              <a:noFill/>
            </a:ln>
          </p:spPr>
          <p:txBody>
            <a:bodyPr spcFirstLastPara="1" wrap="square" lIns="68569" tIns="68569" rIns="68569" bIns="68569" anchor="ctr" anchorCtr="0">
              <a:noAutofit/>
            </a:bodyPr>
            <a:lstStyle/>
            <a:p>
              <a:pPr>
                <a:spcBef>
                  <a:spcPts val="0"/>
                </a:spcBef>
                <a:spcAft>
                  <a:spcPts val="0"/>
                </a:spcAft>
              </a:pPr>
              <a:endParaRPr/>
            </a:p>
          </p:txBody>
        </p:sp>
        <p:sp>
          <p:nvSpPr>
            <p:cNvPr id="82" name="Google Shape;9802;p75">
              <a:extLst>
                <a:ext uri="{FF2B5EF4-FFF2-40B4-BE49-F238E27FC236}">
                  <a16:creationId xmlns:a16="http://schemas.microsoft.com/office/drawing/2014/main" id="{C29F3EF1-9064-F043-90DB-29B95AC2B466}"/>
                </a:ext>
              </a:extLst>
            </p:cNvPr>
            <p:cNvSpPr/>
            <p:nvPr/>
          </p:nvSpPr>
          <p:spPr>
            <a:xfrm>
              <a:off x="2027487" y="3009992"/>
              <a:ext cx="36029" cy="36029"/>
            </a:xfrm>
            <a:custGeom>
              <a:avLst/>
              <a:gdLst/>
              <a:ahLst/>
              <a:cxnLst/>
              <a:rect l="l" t="t" r="r" b="b"/>
              <a:pathLst>
                <a:path w="1132" h="1132" extrusionOk="0">
                  <a:moveTo>
                    <a:pt x="572" y="345"/>
                  </a:moveTo>
                  <a:cubicBezTo>
                    <a:pt x="691" y="345"/>
                    <a:pt x="775" y="429"/>
                    <a:pt x="775" y="548"/>
                  </a:cubicBezTo>
                  <a:cubicBezTo>
                    <a:pt x="775" y="667"/>
                    <a:pt x="691" y="762"/>
                    <a:pt x="572" y="762"/>
                  </a:cubicBezTo>
                  <a:cubicBezTo>
                    <a:pt x="453" y="762"/>
                    <a:pt x="358" y="667"/>
                    <a:pt x="358" y="548"/>
                  </a:cubicBezTo>
                  <a:cubicBezTo>
                    <a:pt x="358" y="429"/>
                    <a:pt x="453" y="345"/>
                    <a:pt x="572" y="345"/>
                  </a:cubicBezTo>
                  <a:close/>
                  <a:moveTo>
                    <a:pt x="572" y="0"/>
                  </a:moveTo>
                  <a:cubicBezTo>
                    <a:pt x="263" y="0"/>
                    <a:pt x="1" y="250"/>
                    <a:pt x="1" y="572"/>
                  </a:cubicBezTo>
                  <a:cubicBezTo>
                    <a:pt x="1" y="881"/>
                    <a:pt x="263" y="1131"/>
                    <a:pt x="572" y="1131"/>
                  </a:cubicBezTo>
                  <a:cubicBezTo>
                    <a:pt x="882" y="1131"/>
                    <a:pt x="1132" y="881"/>
                    <a:pt x="1132" y="572"/>
                  </a:cubicBezTo>
                  <a:cubicBezTo>
                    <a:pt x="1132" y="250"/>
                    <a:pt x="882" y="0"/>
                    <a:pt x="572" y="0"/>
                  </a:cubicBezTo>
                  <a:close/>
                </a:path>
              </a:pathLst>
            </a:custGeom>
            <a:grpFill/>
            <a:ln>
              <a:noFill/>
            </a:ln>
          </p:spPr>
          <p:txBody>
            <a:bodyPr spcFirstLastPara="1" wrap="square" lIns="68569" tIns="68569" rIns="68569" bIns="68569" anchor="ctr" anchorCtr="0">
              <a:noAutofit/>
            </a:bodyPr>
            <a:lstStyle/>
            <a:p>
              <a:pPr>
                <a:spcBef>
                  <a:spcPts val="0"/>
                </a:spcBef>
                <a:spcAft>
                  <a:spcPts val="0"/>
                </a:spcAft>
              </a:pPr>
              <a:endParaRPr/>
            </a:p>
          </p:txBody>
        </p:sp>
      </p:grpSp>
      <p:pic>
        <p:nvPicPr>
          <p:cNvPr id="89" name="グラフィックス 88" descr="ドキュメント 枠線">
            <a:extLst>
              <a:ext uri="{FF2B5EF4-FFF2-40B4-BE49-F238E27FC236}">
                <a16:creationId xmlns:a16="http://schemas.microsoft.com/office/drawing/2014/main" id="{B7799FF7-8D40-284F-A189-0792BD711DA1}"/>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7339829" y="1912746"/>
            <a:ext cx="1337367" cy="1337367"/>
          </a:xfrm>
          <a:prstGeom prst="rect">
            <a:avLst/>
          </a:prstGeom>
        </p:spPr>
      </p:pic>
      <p:sp>
        <p:nvSpPr>
          <p:cNvPr id="3" name="角丸四角形 2">
            <a:extLst>
              <a:ext uri="{FF2B5EF4-FFF2-40B4-BE49-F238E27FC236}">
                <a16:creationId xmlns:a16="http://schemas.microsoft.com/office/drawing/2014/main" id="{1E0610F7-C3E6-2134-9264-C602284A2C2E}"/>
              </a:ext>
            </a:extLst>
          </p:cNvPr>
          <p:cNvSpPr/>
          <p:nvPr/>
        </p:nvSpPr>
        <p:spPr bwMode="auto">
          <a:xfrm>
            <a:off x="152627" y="1945363"/>
            <a:ext cx="634216" cy="538190"/>
          </a:xfrm>
          <a:prstGeom prst="roundRect">
            <a:avLst/>
          </a:prstGeom>
          <a:solidFill>
            <a:srgbClr val="7030A0"/>
          </a:solidFill>
          <a:ln w="9525" cap="flat" cmpd="sng" algn="ctr">
            <a:solidFill>
              <a:schemeClr val="tx2">
                <a:lumMod val="50000"/>
              </a:schemeClr>
            </a:solid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a:r>
              <a:rPr kumimoji="1" lang="en-US" altLang="ja-JP" b="1" u="none" strike="noStrike" cap="none" normalizeH="0" baseline="0" dirty="0">
                <a:ln>
                  <a:noFill/>
                </a:ln>
                <a:solidFill>
                  <a:schemeClr val="bg1"/>
                </a:solidFill>
                <a:effectLst/>
                <a:latin typeface="Yu Gothic" panose="020B0400000000000000" pitchFamily="34" charset="-128"/>
                <a:ea typeface="Yu Gothic" panose="020B0400000000000000" pitchFamily="34" charset="-128"/>
              </a:rPr>
              <a:t>R5</a:t>
            </a:r>
            <a:r>
              <a:rPr kumimoji="1" lang="ja-JP" altLang="en-US" b="1" u="none" strike="noStrike" cap="none" normalizeH="0" baseline="0">
                <a:ln>
                  <a:noFill/>
                </a:ln>
                <a:solidFill>
                  <a:schemeClr val="bg1"/>
                </a:solidFill>
                <a:effectLst/>
                <a:latin typeface="Yu Gothic" panose="020B0400000000000000" pitchFamily="34" charset="-128"/>
                <a:ea typeface="Yu Gothic" panose="020B0400000000000000" pitchFamily="34" charset="-128"/>
              </a:rPr>
              <a:t>度</a:t>
            </a:r>
            <a:br>
              <a:rPr kumimoji="1" lang="en-US" altLang="ja-JP" b="1" u="none" strike="noStrike" cap="none" normalizeH="0" baseline="0" dirty="0">
                <a:ln>
                  <a:noFill/>
                </a:ln>
                <a:solidFill>
                  <a:schemeClr val="bg1"/>
                </a:solidFill>
                <a:effectLst/>
                <a:latin typeface="Yu Gothic" panose="020B0400000000000000" pitchFamily="34" charset="-128"/>
                <a:ea typeface="Yu Gothic" panose="020B0400000000000000" pitchFamily="34" charset="-128"/>
              </a:rPr>
            </a:br>
            <a:r>
              <a:rPr lang="ja-JP" altLang="en-US" b="1">
                <a:solidFill>
                  <a:schemeClr val="bg1"/>
                </a:solidFill>
                <a:latin typeface="Yu Gothic" panose="020B0400000000000000" pitchFamily="34" charset="-128"/>
                <a:ea typeface="Yu Gothic" panose="020B0400000000000000" pitchFamily="34" charset="-128"/>
              </a:rPr>
              <a:t>改正</a:t>
            </a:r>
            <a:endParaRPr kumimoji="1" lang="ja-JP" altLang="en-US" b="1" u="none" strike="noStrike" cap="none" normalizeH="0" baseline="0">
              <a:ln>
                <a:noFill/>
              </a:ln>
              <a:solidFill>
                <a:schemeClr val="bg1"/>
              </a:solidFill>
              <a:effectLst/>
              <a:latin typeface="Yu Gothic" panose="020B0400000000000000" pitchFamily="34" charset="-128"/>
              <a:ea typeface="Yu Gothic" panose="020B0400000000000000" pitchFamily="34" charset="-128"/>
            </a:endParaRPr>
          </a:p>
        </p:txBody>
      </p:sp>
      <p:sp>
        <p:nvSpPr>
          <p:cNvPr id="4" name="角丸四角形 3">
            <a:extLst>
              <a:ext uri="{FF2B5EF4-FFF2-40B4-BE49-F238E27FC236}">
                <a16:creationId xmlns:a16="http://schemas.microsoft.com/office/drawing/2014/main" id="{B5C95EF2-F6B7-9F28-3AD2-D2FC5749C281}"/>
              </a:ext>
            </a:extLst>
          </p:cNvPr>
          <p:cNvSpPr/>
          <p:nvPr/>
        </p:nvSpPr>
        <p:spPr bwMode="auto">
          <a:xfrm>
            <a:off x="8238053" y="1945363"/>
            <a:ext cx="634216" cy="538190"/>
          </a:xfrm>
          <a:prstGeom prst="roundRect">
            <a:avLst/>
          </a:prstGeom>
          <a:solidFill>
            <a:srgbClr val="7030A0"/>
          </a:solidFill>
          <a:ln w="9525" cap="flat" cmpd="sng" algn="ctr">
            <a:solidFill>
              <a:schemeClr val="tx2">
                <a:lumMod val="50000"/>
              </a:schemeClr>
            </a:solid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a:r>
              <a:rPr kumimoji="1" lang="en-US" altLang="ja-JP" b="1" u="none" strike="noStrike" cap="none" normalizeH="0" baseline="0" dirty="0">
                <a:ln>
                  <a:noFill/>
                </a:ln>
                <a:solidFill>
                  <a:schemeClr val="bg1"/>
                </a:solidFill>
                <a:effectLst/>
                <a:latin typeface="Yu Gothic" panose="020B0400000000000000" pitchFamily="34" charset="-128"/>
                <a:ea typeface="Yu Gothic" panose="020B0400000000000000" pitchFamily="34" charset="-128"/>
              </a:rPr>
              <a:t>R5</a:t>
            </a:r>
            <a:r>
              <a:rPr kumimoji="1" lang="ja-JP" altLang="en-US" b="1" u="none" strike="noStrike" cap="none" normalizeH="0" baseline="0">
                <a:ln>
                  <a:noFill/>
                </a:ln>
                <a:solidFill>
                  <a:schemeClr val="bg1"/>
                </a:solidFill>
                <a:effectLst/>
                <a:latin typeface="Yu Gothic" panose="020B0400000000000000" pitchFamily="34" charset="-128"/>
                <a:ea typeface="Yu Gothic" panose="020B0400000000000000" pitchFamily="34" charset="-128"/>
              </a:rPr>
              <a:t>度</a:t>
            </a:r>
            <a:br>
              <a:rPr kumimoji="1" lang="en-US" altLang="ja-JP" b="1" u="none" strike="noStrike" cap="none" normalizeH="0" baseline="0" dirty="0">
                <a:ln>
                  <a:noFill/>
                </a:ln>
                <a:solidFill>
                  <a:schemeClr val="bg1"/>
                </a:solidFill>
                <a:effectLst/>
                <a:latin typeface="Yu Gothic" panose="020B0400000000000000" pitchFamily="34" charset="-128"/>
                <a:ea typeface="Yu Gothic" panose="020B0400000000000000" pitchFamily="34" charset="-128"/>
              </a:rPr>
            </a:br>
            <a:r>
              <a:rPr lang="ja-JP" altLang="en-US" b="1">
                <a:solidFill>
                  <a:schemeClr val="bg1"/>
                </a:solidFill>
                <a:latin typeface="Yu Gothic" panose="020B0400000000000000" pitchFamily="34" charset="-128"/>
                <a:ea typeface="Yu Gothic" panose="020B0400000000000000" pitchFamily="34" charset="-128"/>
              </a:rPr>
              <a:t>改正</a:t>
            </a:r>
            <a:endParaRPr kumimoji="1" lang="ja-JP" altLang="en-US" b="1" u="none" strike="noStrike" cap="none" normalizeH="0" baseline="0">
              <a:ln>
                <a:noFill/>
              </a:ln>
              <a:solidFill>
                <a:schemeClr val="bg1"/>
              </a:solidFill>
              <a:effectLst/>
              <a:latin typeface="Yu Gothic" panose="020B0400000000000000" pitchFamily="34" charset="-128"/>
              <a:ea typeface="Yu Gothic" panose="020B0400000000000000" pitchFamily="34" charset="-128"/>
            </a:endParaRPr>
          </a:p>
        </p:txBody>
      </p:sp>
      <p:sp>
        <p:nvSpPr>
          <p:cNvPr id="71" name="正方形/長方形 70">
            <a:extLst>
              <a:ext uri="{FF2B5EF4-FFF2-40B4-BE49-F238E27FC236}">
                <a16:creationId xmlns:a16="http://schemas.microsoft.com/office/drawing/2014/main" id="{BE529F28-7C67-2D4B-8666-FAF9C04948C3}"/>
              </a:ext>
            </a:extLst>
          </p:cNvPr>
          <p:cNvSpPr/>
          <p:nvPr/>
        </p:nvSpPr>
        <p:spPr bwMode="auto">
          <a:xfrm>
            <a:off x="4901178" y="2417170"/>
            <a:ext cx="3717307" cy="1288425"/>
          </a:xfrm>
          <a:prstGeom prst="rect">
            <a:avLst/>
          </a:prstGeom>
          <a:noFill/>
          <a:ln w="19050" cap="flat" cmpd="sng" algn="ctr">
            <a:noFill/>
            <a:prstDash val="solid"/>
            <a:headEnd type="none" w="med" len="med"/>
            <a:tailEnd type="none" w="med" len="med"/>
          </a:ln>
          <a:effectLst/>
        </p:spPr>
        <p:txBody>
          <a:bodyPr vert="horz" wrap="square" lIns="162000" tIns="81000" rIns="81000" bIns="81000" numCol="1" rtlCol="0" anchor="t" anchorCtr="0" compatLnSpc="1">
            <a:prstTxWarp prst="textNoShape">
              <a:avLst/>
            </a:prstTxWarp>
          </a:bodyPr>
          <a:lstStyle/>
          <a:p>
            <a:pPr marL="214313" indent="-214313">
              <a:lnSpc>
                <a:spcPct val="150000"/>
              </a:lnSpc>
              <a:spcBef>
                <a:spcPts val="450"/>
              </a:spcBef>
              <a:buFont typeface="Arial" panose="020B0604020202020204" pitchFamily="34" charset="0"/>
              <a:buChar char="•"/>
              <a:defRPr/>
            </a:pPr>
            <a:r>
              <a:rPr kumimoji="0" lang="ja-JP" altLang="en-US" sz="1200" b="1" kern="0">
                <a:solidFill>
                  <a:schemeClr val="tx1">
                    <a:lumMod val="75000"/>
                    <a:lumOff val="25000"/>
                  </a:schemeClr>
                </a:solidFill>
                <a:latin typeface="Yu Gothic" panose="020B0400000000000000" pitchFamily="34" charset="-128"/>
                <a:ea typeface="Yu Gothic" panose="020B0400000000000000" pitchFamily="34" charset="-128"/>
              </a:rPr>
              <a:t>解像度、階調</a:t>
            </a:r>
            <a:r>
              <a:rPr kumimoji="0" lang="ja-JP" altLang="en-US" sz="1200" kern="0">
                <a:solidFill>
                  <a:schemeClr val="tx1">
                    <a:lumMod val="75000"/>
                    <a:lumOff val="25000"/>
                  </a:schemeClr>
                </a:solidFill>
                <a:latin typeface="Yu Gothic" panose="020B0400000000000000" pitchFamily="34" charset="-128"/>
                <a:ea typeface="Yu Gothic" panose="020B0400000000000000" pitchFamily="34" charset="-128"/>
              </a:rPr>
              <a:t>及び</a:t>
            </a:r>
            <a:r>
              <a:rPr kumimoji="0" lang="ja-JP" altLang="en-US" sz="1200" b="1" kern="0">
                <a:solidFill>
                  <a:schemeClr val="tx1">
                    <a:lumMod val="75000"/>
                    <a:lumOff val="25000"/>
                  </a:schemeClr>
                </a:solidFill>
                <a:latin typeface="Yu Gothic" panose="020B0400000000000000" pitchFamily="34" charset="-128"/>
                <a:ea typeface="Yu Gothic" panose="020B0400000000000000" pitchFamily="34" charset="-128"/>
              </a:rPr>
              <a:t>大きさ情報</a:t>
            </a:r>
            <a:r>
              <a:rPr kumimoji="0" lang="ja-JP" altLang="en-US" sz="1200" kern="0">
                <a:solidFill>
                  <a:schemeClr val="tx1">
                    <a:lumMod val="75000"/>
                    <a:lumOff val="25000"/>
                  </a:schemeClr>
                </a:solidFill>
                <a:latin typeface="Yu Gothic" panose="020B0400000000000000" pitchFamily="34" charset="-128"/>
                <a:ea typeface="Yu Gothic" panose="020B0400000000000000" pitchFamily="34" charset="-128"/>
              </a:rPr>
              <a:t>の保存要件を</a:t>
            </a:r>
            <a:r>
              <a:rPr kumimoji="0" lang="ja-JP" altLang="en-US" sz="1200" b="1" kern="0">
                <a:solidFill>
                  <a:schemeClr val="tx1">
                    <a:lumMod val="75000"/>
                    <a:lumOff val="25000"/>
                  </a:schemeClr>
                </a:solidFill>
                <a:latin typeface="Yu Gothic" panose="020B0400000000000000" pitchFamily="34" charset="-128"/>
                <a:ea typeface="Yu Gothic" panose="020B0400000000000000" pitchFamily="34" charset="-128"/>
              </a:rPr>
              <a:t>廃止</a:t>
            </a:r>
            <a:endParaRPr kumimoji="0" lang="en-US" altLang="ja-JP" sz="1200" b="1" kern="0" dirty="0">
              <a:solidFill>
                <a:schemeClr val="tx1">
                  <a:lumMod val="75000"/>
                  <a:lumOff val="25000"/>
                </a:schemeClr>
              </a:solidFill>
              <a:latin typeface="Yu Gothic" panose="020B0400000000000000" pitchFamily="34" charset="-128"/>
              <a:ea typeface="Yu Gothic" panose="020B0400000000000000" pitchFamily="34" charset="-128"/>
            </a:endParaRPr>
          </a:p>
          <a:p>
            <a:pPr marL="900113" lvl="2" indent="-214313">
              <a:lnSpc>
                <a:spcPct val="150000"/>
              </a:lnSpc>
              <a:spcBef>
                <a:spcPts val="450"/>
              </a:spcBef>
              <a:buFont typeface="Arial" panose="020B0604020202020204" pitchFamily="34" charset="0"/>
              <a:buChar char="•"/>
              <a:defRPr/>
            </a:pPr>
            <a:r>
              <a:rPr kumimoji="0" lang="ja-JP" altLang="en-US" sz="1200" b="1" kern="0">
                <a:solidFill>
                  <a:schemeClr val="tx1">
                    <a:lumMod val="75000"/>
                    <a:lumOff val="25000"/>
                  </a:schemeClr>
                </a:solidFill>
                <a:latin typeface="Yu Gothic" panose="020B0400000000000000" pitchFamily="34" charset="-128"/>
                <a:ea typeface="Yu Gothic" panose="020B0400000000000000" pitchFamily="34" charset="-128"/>
              </a:rPr>
              <a:t>入力者等情報</a:t>
            </a:r>
            <a:r>
              <a:rPr kumimoji="0" lang="ja-JP" altLang="en-US" sz="1200" kern="0">
                <a:solidFill>
                  <a:schemeClr val="tx1">
                    <a:lumMod val="75000"/>
                    <a:lumOff val="25000"/>
                  </a:schemeClr>
                </a:solidFill>
                <a:latin typeface="Yu Gothic" panose="020B0400000000000000" pitchFamily="34" charset="-128"/>
                <a:ea typeface="Yu Gothic" panose="020B0400000000000000" pitchFamily="34" charset="-128"/>
              </a:rPr>
              <a:t>の確認要件を</a:t>
            </a:r>
            <a:r>
              <a:rPr kumimoji="0" lang="ja-JP" altLang="en-US" sz="1200" b="1" kern="0">
                <a:solidFill>
                  <a:schemeClr val="tx1">
                    <a:lumMod val="75000"/>
                    <a:lumOff val="25000"/>
                  </a:schemeClr>
                </a:solidFill>
                <a:latin typeface="Yu Gothic" panose="020B0400000000000000" pitchFamily="34" charset="-128"/>
                <a:ea typeface="Yu Gothic" panose="020B0400000000000000" pitchFamily="34" charset="-128"/>
              </a:rPr>
              <a:t>廃止</a:t>
            </a:r>
            <a:endParaRPr kumimoji="0" lang="en-US" altLang="ja-JP" sz="1200" b="1" kern="0" dirty="0">
              <a:solidFill>
                <a:schemeClr val="tx1">
                  <a:lumMod val="75000"/>
                  <a:lumOff val="25000"/>
                </a:schemeClr>
              </a:solidFill>
              <a:latin typeface="Yu Gothic" panose="020B0400000000000000" pitchFamily="34" charset="-128"/>
              <a:ea typeface="Yu Gothic" panose="020B0400000000000000" pitchFamily="34" charset="-128"/>
            </a:endParaRPr>
          </a:p>
          <a:p>
            <a:pPr marL="900113" lvl="2" indent="-214313">
              <a:lnSpc>
                <a:spcPct val="150000"/>
              </a:lnSpc>
              <a:spcBef>
                <a:spcPts val="450"/>
              </a:spcBef>
              <a:buFont typeface="Arial" panose="020B0604020202020204" pitchFamily="34" charset="0"/>
              <a:buChar char="•"/>
              <a:defRPr/>
            </a:pPr>
            <a:r>
              <a:rPr lang="ja-JP" altLang="ja-JP" sz="1200" b="1">
                <a:solidFill>
                  <a:schemeClr val="tx1">
                    <a:lumMod val="75000"/>
                    <a:lumOff val="25000"/>
                  </a:schemeClr>
                </a:solidFill>
                <a:latin typeface="Yu Gothic" panose="020B0400000000000000" pitchFamily="34" charset="-128"/>
                <a:ea typeface="Yu Gothic" panose="020B0400000000000000" pitchFamily="34" charset="-128"/>
              </a:rPr>
              <a:t>相互関連性</a:t>
            </a:r>
            <a:r>
              <a:rPr lang="ja-JP" altLang="en-US" sz="1200" b="1">
                <a:solidFill>
                  <a:schemeClr val="tx1">
                    <a:lumMod val="75000"/>
                    <a:lumOff val="25000"/>
                  </a:schemeClr>
                </a:solidFill>
                <a:latin typeface="Yu Gothic" panose="020B0400000000000000" pitchFamily="34" charset="-128"/>
                <a:ea typeface="Yu Gothic" panose="020B0400000000000000" pitchFamily="34" charset="-128"/>
              </a:rPr>
              <a:t>要件は重要書類に限定</a:t>
            </a:r>
            <a:endParaRPr kumimoji="0" lang="ja-JP" altLang="en-US" sz="1200" kern="0">
              <a:solidFill>
                <a:schemeClr val="tx1">
                  <a:lumMod val="75000"/>
                  <a:lumOff val="25000"/>
                </a:schemeClr>
              </a:solidFill>
              <a:latin typeface="Yu Gothic" panose="020B0400000000000000" pitchFamily="34" charset="-128"/>
              <a:ea typeface="Yu Gothic" panose="020B0400000000000000" pitchFamily="34" charset="-128"/>
            </a:endParaRPr>
          </a:p>
        </p:txBody>
      </p:sp>
      <p:sp>
        <p:nvSpPr>
          <p:cNvPr id="72" name="正方形/長方形 71">
            <a:extLst>
              <a:ext uri="{FF2B5EF4-FFF2-40B4-BE49-F238E27FC236}">
                <a16:creationId xmlns:a16="http://schemas.microsoft.com/office/drawing/2014/main" id="{95DE533E-8AAC-534A-9F6D-EEEC30EA552F}"/>
              </a:ext>
            </a:extLst>
          </p:cNvPr>
          <p:cNvSpPr/>
          <p:nvPr/>
        </p:nvSpPr>
        <p:spPr bwMode="auto">
          <a:xfrm>
            <a:off x="5620569" y="3997741"/>
            <a:ext cx="3157334" cy="493331"/>
          </a:xfrm>
          <a:prstGeom prst="rect">
            <a:avLst/>
          </a:prstGeom>
          <a:no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68580" tIns="34290" rIns="68580" bIns="34290" numCol="1" rtlCol="0" anchor="ctr" anchorCtr="0" compatLnSpc="1">
            <a:prstTxWarp prst="textNoShape">
              <a:avLst/>
            </a:prstTxWarp>
          </a:bodyPr>
          <a:lstStyle/>
          <a:p>
            <a:r>
              <a:rPr lang="en-US" altLang="ja-JP" sz="2100" b="1" dirty="0">
                <a:solidFill>
                  <a:srgbClr val="001E60"/>
                </a:solidFill>
                <a:latin typeface="Yu Gothic" panose="020B0400000000000000" pitchFamily="34" charset="-128"/>
                <a:ea typeface="Yu Gothic" panose="020B0400000000000000" pitchFamily="34" charset="-128"/>
              </a:rPr>
              <a:t>【</a:t>
            </a:r>
            <a:r>
              <a:rPr lang="ja-JP" altLang="en-US" sz="2100" b="1">
                <a:solidFill>
                  <a:srgbClr val="001E60"/>
                </a:solidFill>
                <a:latin typeface="Yu Gothic" panose="020B0400000000000000" pitchFamily="34" charset="-128"/>
                <a:ea typeface="Yu Gothic" panose="020B0400000000000000" pitchFamily="34" charset="-128"/>
              </a:rPr>
              <a:t>帳簿</a:t>
            </a:r>
            <a:r>
              <a:rPr lang="en-US" altLang="ja-JP" sz="2100" b="1" dirty="0">
                <a:solidFill>
                  <a:srgbClr val="001E60"/>
                </a:solidFill>
                <a:latin typeface="Yu Gothic" panose="020B0400000000000000" pitchFamily="34" charset="-128"/>
                <a:ea typeface="Yu Gothic" panose="020B0400000000000000" pitchFamily="34" charset="-128"/>
              </a:rPr>
              <a:t>】</a:t>
            </a:r>
            <a:endParaRPr lang="ja-JP" altLang="en-US" sz="2100" b="1">
              <a:solidFill>
                <a:srgbClr val="001E60"/>
              </a:solidFill>
              <a:latin typeface="Yu Gothic" panose="020B0400000000000000" pitchFamily="34" charset="-128"/>
              <a:ea typeface="Yu Gothic" panose="020B0400000000000000" pitchFamily="34" charset="-128"/>
            </a:endParaRPr>
          </a:p>
        </p:txBody>
      </p:sp>
      <p:sp>
        <p:nvSpPr>
          <p:cNvPr id="6" name="正方形/長方形 5">
            <a:extLst>
              <a:ext uri="{FF2B5EF4-FFF2-40B4-BE49-F238E27FC236}">
                <a16:creationId xmlns:a16="http://schemas.microsoft.com/office/drawing/2014/main" id="{DB6AF6FC-67E4-E8CF-ACF6-66CB599B7F74}"/>
              </a:ext>
            </a:extLst>
          </p:cNvPr>
          <p:cNvSpPr/>
          <p:nvPr/>
        </p:nvSpPr>
        <p:spPr bwMode="auto">
          <a:xfrm>
            <a:off x="6641400" y="3997741"/>
            <a:ext cx="1787357" cy="493331"/>
          </a:xfrm>
          <a:prstGeom prst="rect">
            <a:avLst/>
          </a:prstGeom>
          <a:no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68580" tIns="34290" rIns="68580" bIns="34290" numCol="1" rtlCol="0" anchor="ctr" anchorCtr="0" compatLnSpc="1">
            <a:prstTxWarp prst="textNoShape">
              <a:avLst/>
            </a:prstTxWarp>
          </a:bodyPr>
          <a:lstStyle/>
          <a:p>
            <a:r>
              <a:rPr lang="ja-JP" altLang="en-US" b="1">
                <a:solidFill>
                  <a:srgbClr val="001E60"/>
                </a:solidFill>
                <a:latin typeface="Yu Gothic" panose="020B0400000000000000" pitchFamily="34" charset="-128"/>
                <a:ea typeface="Yu Gothic" panose="020B0400000000000000" pitchFamily="34" charset="-128"/>
              </a:rPr>
              <a:t>優良帳簿の範囲</a:t>
            </a:r>
            <a:br>
              <a:rPr lang="en-US" altLang="ja-JP" b="1" dirty="0">
                <a:solidFill>
                  <a:srgbClr val="001E60"/>
                </a:solidFill>
                <a:latin typeface="Yu Gothic" panose="020B0400000000000000" pitchFamily="34" charset="-128"/>
                <a:ea typeface="Yu Gothic" panose="020B0400000000000000" pitchFamily="34" charset="-128"/>
              </a:rPr>
            </a:br>
            <a:r>
              <a:rPr lang="ja-JP" altLang="en-US" b="1">
                <a:solidFill>
                  <a:srgbClr val="001E60"/>
                </a:solidFill>
                <a:latin typeface="Yu Gothic" panose="020B0400000000000000" pitchFamily="34" charset="-128"/>
                <a:ea typeface="Yu Gothic" panose="020B0400000000000000" pitchFamily="34" charset="-128"/>
              </a:rPr>
              <a:t>明確化</a:t>
            </a:r>
            <a:endParaRPr lang="ja-JP" altLang="en-US" sz="2400" b="1">
              <a:solidFill>
                <a:srgbClr val="001E60"/>
              </a:solidFill>
              <a:latin typeface="Yu Gothic" panose="020B0400000000000000" pitchFamily="34" charset="-128"/>
              <a:ea typeface="Yu Gothic" panose="020B0400000000000000" pitchFamily="34" charset="-128"/>
            </a:endParaRPr>
          </a:p>
        </p:txBody>
      </p:sp>
      <p:sp>
        <p:nvSpPr>
          <p:cNvPr id="7" name="角丸四角形 6">
            <a:extLst>
              <a:ext uri="{FF2B5EF4-FFF2-40B4-BE49-F238E27FC236}">
                <a16:creationId xmlns:a16="http://schemas.microsoft.com/office/drawing/2014/main" id="{B25FD8B9-050D-8C94-4794-CFF971DDEC2B}"/>
              </a:ext>
            </a:extLst>
          </p:cNvPr>
          <p:cNvSpPr/>
          <p:nvPr/>
        </p:nvSpPr>
        <p:spPr bwMode="auto">
          <a:xfrm>
            <a:off x="8349371" y="3784102"/>
            <a:ext cx="634216" cy="538190"/>
          </a:xfrm>
          <a:prstGeom prst="roundRect">
            <a:avLst/>
          </a:prstGeom>
          <a:solidFill>
            <a:srgbClr val="7030A0"/>
          </a:solidFill>
          <a:ln w="9525" cap="flat" cmpd="sng" algn="ctr">
            <a:solidFill>
              <a:schemeClr val="tx2">
                <a:lumMod val="50000"/>
              </a:schemeClr>
            </a:solid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a:r>
              <a:rPr kumimoji="1" lang="en-US" altLang="ja-JP" b="1" u="none" strike="noStrike" cap="none" normalizeH="0" baseline="0" dirty="0">
                <a:ln>
                  <a:noFill/>
                </a:ln>
                <a:solidFill>
                  <a:schemeClr val="bg1"/>
                </a:solidFill>
                <a:effectLst/>
                <a:latin typeface="Yu Gothic" panose="020B0400000000000000" pitchFamily="34" charset="-128"/>
                <a:ea typeface="Yu Gothic" panose="020B0400000000000000" pitchFamily="34" charset="-128"/>
              </a:rPr>
              <a:t>R5</a:t>
            </a:r>
            <a:r>
              <a:rPr kumimoji="1" lang="ja-JP" altLang="en-US" b="1" u="none" strike="noStrike" cap="none" normalizeH="0" baseline="0">
                <a:ln>
                  <a:noFill/>
                </a:ln>
                <a:solidFill>
                  <a:schemeClr val="bg1"/>
                </a:solidFill>
                <a:effectLst/>
                <a:latin typeface="Yu Gothic" panose="020B0400000000000000" pitchFamily="34" charset="-128"/>
                <a:ea typeface="Yu Gothic" panose="020B0400000000000000" pitchFamily="34" charset="-128"/>
              </a:rPr>
              <a:t>度</a:t>
            </a:r>
            <a:br>
              <a:rPr kumimoji="1" lang="en-US" altLang="ja-JP" b="1" u="none" strike="noStrike" cap="none" normalizeH="0" baseline="0" dirty="0">
                <a:ln>
                  <a:noFill/>
                </a:ln>
                <a:solidFill>
                  <a:schemeClr val="bg1"/>
                </a:solidFill>
                <a:effectLst/>
                <a:latin typeface="Yu Gothic" panose="020B0400000000000000" pitchFamily="34" charset="-128"/>
                <a:ea typeface="Yu Gothic" panose="020B0400000000000000" pitchFamily="34" charset="-128"/>
              </a:rPr>
            </a:br>
            <a:r>
              <a:rPr lang="ja-JP" altLang="en-US" b="1">
                <a:solidFill>
                  <a:schemeClr val="bg1"/>
                </a:solidFill>
                <a:latin typeface="Yu Gothic" panose="020B0400000000000000" pitchFamily="34" charset="-128"/>
                <a:ea typeface="Yu Gothic" panose="020B0400000000000000" pitchFamily="34" charset="-128"/>
              </a:rPr>
              <a:t>改正</a:t>
            </a:r>
            <a:endParaRPr kumimoji="1" lang="ja-JP" altLang="en-US" b="1" u="none" strike="noStrike" cap="none" normalizeH="0" baseline="0">
              <a:ln>
                <a:noFill/>
              </a:ln>
              <a:solidFill>
                <a:schemeClr val="bg1"/>
              </a:solidFill>
              <a:effectLst/>
              <a:latin typeface="Yu Gothic" panose="020B0400000000000000" pitchFamily="34" charset="-128"/>
              <a:ea typeface="Yu Gothic" panose="020B0400000000000000" pitchFamily="34" charset="-128"/>
            </a:endParaRPr>
          </a:p>
        </p:txBody>
      </p:sp>
      <p:pic>
        <p:nvPicPr>
          <p:cNvPr id="85" name="グラフィックス 84" descr="インターネット 単色塗りつぶし">
            <a:extLst>
              <a:ext uri="{FF2B5EF4-FFF2-40B4-BE49-F238E27FC236}">
                <a16:creationId xmlns:a16="http://schemas.microsoft.com/office/drawing/2014/main" id="{2627F3DB-207D-9142-8D1F-2A489D930BE4}"/>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2027460" y="1692544"/>
            <a:ext cx="1739657" cy="1739657"/>
          </a:xfrm>
          <a:prstGeom prst="rect">
            <a:avLst/>
          </a:prstGeom>
        </p:spPr>
      </p:pic>
      <p:sp>
        <p:nvSpPr>
          <p:cNvPr id="8" name="正方形/長方形 7">
            <a:extLst>
              <a:ext uri="{FF2B5EF4-FFF2-40B4-BE49-F238E27FC236}">
                <a16:creationId xmlns:a16="http://schemas.microsoft.com/office/drawing/2014/main" id="{39B77B39-A578-BC43-5D79-7542CAF11EEA}"/>
              </a:ext>
            </a:extLst>
          </p:cNvPr>
          <p:cNvSpPr/>
          <p:nvPr/>
        </p:nvSpPr>
        <p:spPr bwMode="auto">
          <a:xfrm>
            <a:off x="555731" y="2446107"/>
            <a:ext cx="3922295" cy="1728173"/>
          </a:xfrm>
          <a:prstGeom prst="rect">
            <a:avLst/>
          </a:prstGeom>
          <a:noFill/>
          <a:ln w="19050" cap="flat" cmpd="sng" algn="ctr">
            <a:noFill/>
            <a:prstDash val="solid"/>
            <a:headEnd type="none" w="med" len="med"/>
            <a:tailEnd type="none" w="med" len="med"/>
          </a:ln>
          <a:effectLst/>
        </p:spPr>
        <p:txBody>
          <a:bodyPr vert="horz" wrap="square" lIns="162000" tIns="81000" rIns="81000" bIns="81000" numCol="1" rtlCol="0" anchor="t" anchorCtr="0" compatLnSpc="1">
            <a:prstTxWarp prst="textNoShape">
              <a:avLst/>
            </a:prstTxWarp>
          </a:bodyPr>
          <a:lstStyle/>
          <a:p>
            <a:pPr defTabSz="685800">
              <a:spcBef>
                <a:spcPts val="450"/>
              </a:spcBef>
              <a:defRPr/>
            </a:pPr>
            <a:r>
              <a:rPr lang="ja-JP" altLang="en-US" sz="1500" b="1" kern="0">
                <a:solidFill>
                  <a:schemeClr val="tx1">
                    <a:lumMod val="75000"/>
                    <a:lumOff val="25000"/>
                  </a:schemeClr>
                </a:solidFill>
                <a:latin typeface="Yu Gothic" panose="020B0400000000000000" pitchFamily="34" charset="-128"/>
                <a:ea typeface="Yu Gothic" panose="020B0400000000000000" pitchFamily="34" charset="-128"/>
              </a:rPr>
              <a:t>①「相当な理由」が</a:t>
            </a:r>
            <a:br>
              <a:rPr lang="en-US" altLang="ja-JP" sz="1500" b="1" kern="0" dirty="0">
                <a:solidFill>
                  <a:schemeClr val="tx1">
                    <a:lumMod val="75000"/>
                    <a:lumOff val="25000"/>
                  </a:schemeClr>
                </a:solidFill>
                <a:latin typeface="Yu Gothic" panose="020B0400000000000000" pitchFamily="34" charset="-128"/>
                <a:ea typeface="Yu Gothic" panose="020B0400000000000000" pitchFamily="34" charset="-128"/>
              </a:rPr>
            </a:br>
            <a:r>
              <a:rPr lang="ja-JP" altLang="en-US" sz="1500" b="1" kern="0">
                <a:solidFill>
                  <a:schemeClr val="tx1">
                    <a:lumMod val="75000"/>
                    <a:lumOff val="25000"/>
                  </a:schemeClr>
                </a:solidFill>
                <a:latin typeface="Yu Gothic" panose="020B0400000000000000" pitchFamily="34" charset="-128"/>
                <a:ea typeface="Yu Gothic" panose="020B0400000000000000" pitchFamily="34" charset="-128"/>
              </a:rPr>
              <a:t>ある場合の</a:t>
            </a:r>
            <a:r>
              <a:rPr lang="ja-JP" altLang="en-US" sz="1500" b="1" kern="0">
                <a:solidFill>
                  <a:srgbClr val="C00000"/>
                </a:solidFill>
                <a:latin typeface="Yu Gothic" panose="020B0400000000000000" pitchFamily="34" charset="-128"/>
                <a:ea typeface="Yu Gothic" panose="020B0400000000000000" pitchFamily="34" charset="-128"/>
              </a:rPr>
              <a:t>猶予措置</a:t>
            </a:r>
            <a:endParaRPr kumimoji="0" lang="en-US" altLang="ja-JP" sz="1500" b="1" kern="0" dirty="0">
              <a:solidFill>
                <a:srgbClr val="C00000"/>
              </a:solidFill>
              <a:latin typeface="Yu Gothic" panose="020B0400000000000000" pitchFamily="34" charset="-128"/>
              <a:ea typeface="Yu Gothic" panose="020B0400000000000000" pitchFamily="34" charset="-128"/>
            </a:endParaRPr>
          </a:p>
          <a:p>
            <a:pPr defTabSz="685800">
              <a:lnSpc>
                <a:spcPct val="150000"/>
              </a:lnSpc>
              <a:spcBef>
                <a:spcPts val="450"/>
              </a:spcBef>
              <a:defRPr/>
            </a:pPr>
            <a:r>
              <a:rPr kumimoji="0" lang="ja-JP" altLang="en-US" sz="1200" kern="0">
                <a:solidFill>
                  <a:schemeClr val="tx1">
                    <a:lumMod val="75000"/>
                    <a:lumOff val="25000"/>
                  </a:schemeClr>
                </a:solidFill>
                <a:latin typeface="Yu Gothic" panose="020B0400000000000000" pitchFamily="34" charset="-128"/>
                <a:ea typeface="Yu Gothic" panose="020B0400000000000000" pitchFamily="34" charset="-128"/>
              </a:rPr>
              <a:t>電子取引の保存要件を充足できない</a:t>
            </a:r>
            <a:br>
              <a:rPr kumimoji="0" lang="en-US" altLang="ja-JP" sz="1200" kern="0" dirty="0">
                <a:solidFill>
                  <a:schemeClr val="tx1">
                    <a:lumMod val="75000"/>
                    <a:lumOff val="25000"/>
                  </a:schemeClr>
                </a:solidFill>
                <a:latin typeface="Yu Gothic" panose="020B0400000000000000" pitchFamily="34" charset="-128"/>
                <a:ea typeface="Yu Gothic" panose="020B0400000000000000" pitchFamily="34" charset="-128"/>
              </a:rPr>
            </a:br>
            <a:r>
              <a:rPr kumimoji="0" lang="ja-JP" altLang="en-US" sz="1200" b="1" kern="0">
                <a:solidFill>
                  <a:srgbClr val="FFC000"/>
                </a:solidFill>
                <a:latin typeface="Yu Gothic" panose="020B0400000000000000" pitchFamily="34" charset="-128"/>
                <a:ea typeface="Yu Gothic" panose="020B0400000000000000" pitchFamily="34" charset="-128"/>
              </a:rPr>
              <a:t>「相当な理由」</a:t>
            </a:r>
            <a:r>
              <a:rPr kumimoji="0" lang="ja-JP" altLang="en-US" sz="1200" kern="0">
                <a:solidFill>
                  <a:schemeClr val="tx1">
                    <a:lumMod val="75000"/>
                    <a:lumOff val="25000"/>
                  </a:schemeClr>
                </a:solidFill>
                <a:latin typeface="Yu Gothic" panose="020B0400000000000000" pitchFamily="34" charset="-128"/>
                <a:ea typeface="Yu Gothic" panose="020B0400000000000000" pitchFamily="34" charset="-128"/>
              </a:rPr>
              <a:t>があり、</a:t>
            </a:r>
            <a:r>
              <a:rPr kumimoji="0" lang="ja-JP" altLang="en-US" sz="1200" b="1" kern="0">
                <a:solidFill>
                  <a:srgbClr val="C00000"/>
                </a:solidFill>
                <a:latin typeface="Yu Gothic" panose="020B0400000000000000" pitchFamily="34" charset="-128"/>
                <a:ea typeface="Yu Gothic" panose="020B0400000000000000" pitchFamily="34" charset="-128"/>
              </a:rPr>
              <a:t>電子データの</a:t>
            </a:r>
            <a:br>
              <a:rPr kumimoji="0" lang="en-US" altLang="ja-JP" sz="1200" b="1" kern="0" dirty="0">
                <a:solidFill>
                  <a:srgbClr val="C00000"/>
                </a:solidFill>
                <a:latin typeface="Yu Gothic" panose="020B0400000000000000" pitchFamily="34" charset="-128"/>
                <a:ea typeface="Yu Gothic" panose="020B0400000000000000" pitchFamily="34" charset="-128"/>
              </a:rPr>
            </a:br>
            <a:r>
              <a:rPr kumimoji="0" lang="ja-JP" altLang="en-US" sz="1200" b="1" kern="0">
                <a:solidFill>
                  <a:srgbClr val="C00000"/>
                </a:solidFill>
                <a:latin typeface="Yu Gothic" panose="020B0400000000000000" pitchFamily="34" charset="-128"/>
                <a:ea typeface="Yu Gothic" panose="020B0400000000000000" pitchFamily="34" charset="-128"/>
              </a:rPr>
              <a:t>ダウンロード</a:t>
            </a:r>
            <a:r>
              <a:rPr kumimoji="0" lang="ja-JP" altLang="en-US" sz="1200" kern="0">
                <a:solidFill>
                  <a:schemeClr val="tx1">
                    <a:lumMod val="75000"/>
                    <a:lumOff val="25000"/>
                  </a:schemeClr>
                </a:solidFill>
                <a:latin typeface="Yu Gothic" panose="020B0400000000000000" pitchFamily="34" charset="-128"/>
                <a:ea typeface="Yu Gothic" panose="020B0400000000000000" pitchFamily="34" charset="-128"/>
              </a:rPr>
              <a:t>及び</a:t>
            </a:r>
            <a:r>
              <a:rPr kumimoji="0" lang="ja-JP" altLang="en-US" sz="1200" b="1" kern="0">
                <a:solidFill>
                  <a:srgbClr val="FFC000"/>
                </a:solidFill>
                <a:latin typeface="Yu Gothic" panose="020B0400000000000000" pitchFamily="34" charset="-128"/>
                <a:ea typeface="Yu Gothic" panose="020B0400000000000000" pitchFamily="34" charset="-128"/>
              </a:rPr>
              <a:t>書面出力ができる</a:t>
            </a:r>
            <a:r>
              <a:rPr kumimoji="0" lang="ja-JP" altLang="en-US" sz="1200" kern="0">
                <a:solidFill>
                  <a:schemeClr val="tx1">
                    <a:lumMod val="75000"/>
                    <a:lumOff val="25000"/>
                  </a:schemeClr>
                </a:solidFill>
                <a:latin typeface="Yu Gothic" panose="020B0400000000000000" pitchFamily="34" charset="-128"/>
                <a:ea typeface="Yu Gothic" panose="020B0400000000000000" pitchFamily="34" charset="-128"/>
              </a:rPr>
              <a:t>場</a:t>
            </a:r>
            <a:br>
              <a:rPr kumimoji="0" lang="en-US" altLang="ja-JP" sz="1200" kern="0" dirty="0">
                <a:solidFill>
                  <a:schemeClr val="tx1">
                    <a:lumMod val="75000"/>
                    <a:lumOff val="25000"/>
                  </a:schemeClr>
                </a:solidFill>
                <a:latin typeface="Yu Gothic" panose="020B0400000000000000" pitchFamily="34" charset="-128"/>
                <a:ea typeface="Yu Gothic" panose="020B0400000000000000" pitchFamily="34" charset="-128"/>
              </a:rPr>
            </a:br>
            <a:r>
              <a:rPr kumimoji="0" lang="ja-JP" altLang="en-US" sz="1200" kern="0">
                <a:solidFill>
                  <a:schemeClr val="tx1">
                    <a:lumMod val="75000"/>
                    <a:lumOff val="25000"/>
                  </a:schemeClr>
                </a:solidFill>
                <a:latin typeface="Yu Gothic" panose="020B0400000000000000" pitchFamily="34" charset="-128"/>
                <a:ea typeface="Yu Gothic" panose="020B0400000000000000" pitchFamily="34" charset="-128"/>
              </a:rPr>
              <a:t>合、</a:t>
            </a:r>
            <a:r>
              <a:rPr kumimoji="0" lang="ja-JP" altLang="en-US" sz="1200" b="1" kern="0">
                <a:solidFill>
                  <a:srgbClr val="FFC000"/>
                </a:solidFill>
                <a:latin typeface="Yu Gothic" panose="020B0400000000000000" pitchFamily="34" charset="-128"/>
                <a:ea typeface="Yu Gothic" panose="020B0400000000000000" pitchFamily="34" charset="-128"/>
              </a:rPr>
              <a:t>保存要件を満たさず保存</a:t>
            </a:r>
            <a:r>
              <a:rPr kumimoji="0" lang="ja-JP" altLang="en-US" sz="1200" kern="0">
                <a:solidFill>
                  <a:schemeClr val="tx1">
                    <a:lumMod val="75000"/>
                    <a:lumOff val="25000"/>
                  </a:schemeClr>
                </a:solidFill>
                <a:latin typeface="Yu Gothic" panose="020B0400000000000000" pitchFamily="34" charset="-128"/>
                <a:ea typeface="Yu Gothic" panose="020B0400000000000000" pitchFamily="34" charset="-128"/>
              </a:rPr>
              <a:t>すること</a:t>
            </a:r>
            <a:br>
              <a:rPr kumimoji="0" lang="en-US" altLang="ja-JP" sz="1200" kern="0" dirty="0">
                <a:solidFill>
                  <a:schemeClr val="tx1">
                    <a:lumMod val="75000"/>
                    <a:lumOff val="25000"/>
                  </a:schemeClr>
                </a:solidFill>
                <a:latin typeface="Yu Gothic" panose="020B0400000000000000" pitchFamily="34" charset="-128"/>
                <a:ea typeface="Yu Gothic" panose="020B0400000000000000" pitchFamily="34" charset="-128"/>
              </a:rPr>
            </a:br>
            <a:r>
              <a:rPr kumimoji="0" lang="ja-JP" altLang="en-US" sz="1200" kern="0">
                <a:solidFill>
                  <a:schemeClr val="tx1">
                    <a:lumMod val="75000"/>
                    <a:lumOff val="25000"/>
                  </a:schemeClr>
                </a:solidFill>
                <a:latin typeface="Yu Gothic" panose="020B0400000000000000" pitchFamily="34" charset="-128"/>
                <a:ea typeface="Yu Gothic" panose="020B0400000000000000" pitchFamily="34" charset="-128"/>
              </a:rPr>
              <a:t>も認められることに</a:t>
            </a:r>
            <a:endParaRPr kumimoji="0" lang="en-US" altLang="ja-JP" sz="1200" kern="0" dirty="0">
              <a:solidFill>
                <a:schemeClr val="tx1">
                  <a:lumMod val="75000"/>
                  <a:lumOff val="25000"/>
                </a:schemeClr>
              </a:solidFill>
              <a:latin typeface="Yu Gothic" panose="020B0400000000000000" pitchFamily="34" charset="-128"/>
              <a:ea typeface="Yu Gothic" panose="020B0400000000000000" pitchFamily="34" charset="-128"/>
            </a:endParaRPr>
          </a:p>
        </p:txBody>
      </p:sp>
      <p:sp>
        <p:nvSpPr>
          <p:cNvPr id="33" name="角丸四角形 32">
            <a:extLst>
              <a:ext uri="{FF2B5EF4-FFF2-40B4-BE49-F238E27FC236}">
                <a16:creationId xmlns:a16="http://schemas.microsoft.com/office/drawing/2014/main" id="{6D66FA37-FA28-7148-8C6A-230B02A0A6E7}"/>
              </a:ext>
            </a:extLst>
          </p:cNvPr>
          <p:cNvSpPr/>
          <p:nvPr/>
        </p:nvSpPr>
        <p:spPr bwMode="auto">
          <a:xfrm>
            <a:off x="2579560" y="2475973"/>
            <a:ext cx="1233641" cy="493331"/>
          </a:xfrm>
          <a:prstGeom prst="roundRect">
            <a:avLst/>
          </a:prstGeom>
          <a:solidFill>
            <a:srgbClr val="C00000"/>
          </a:solidFill>
          <a:ln w="9525" cap="flat" cmpd="sng" algn="ctr">
            <a:no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a:r>
              <a:rPr lang="ja-JP" altLang="en-US" sz="1200" b="1">
                <a:latin typeface="Yu Gothic" panose="020B0400000000000000" pitchFamily="34" charset="-128"/>
                <a:ea typeface="Yu Gothic" panose="020B0400000000000000" pitchFamily="34" charset="-128"/>
              </a:rPr>
              <a:t>宥恕措置は</a:t>
            </a:r>
            <a:br>
              <a:rPr lang="en-US" altLang="ja-JP" sz="1200" b="1" dirty="0">
                <a:latin typeface="Yu Gothic" panose="020B0400000000000000" pitchFamily="34" charset="-128"/>
                <a:ea typeface="Yu Gothic" panose="020B0400000000000000" pitchFamily="34" charset="-128"/>
              </a:rPr>
            </a:br>
            <a:r>
              <a:rPr lang="ja-JP" altLang="en-US" sz="1200" b="1">
                <a:latin typeface="Yu Gothic" panose="020B0400000000000000" pitchFamily="34" charset="-128"/>
                <a:ea typeface="Yu Gothic" panose="020B0400000000000000" pitchFamily="34" charset="-128"/>
              </a:rPr>
              <a:t>令和</a:t>
            </a:r>
            <a:r>
              <a:rPr lang="en-US" altLang="ja-JP" sz="1200" b="1" dirty="0">
                <a:latin typeface="Yu Gothic" panose="020B0400000000000000" pitchFamily="34" charset="-128"/>
                <a:ea typeface="Yu Gothic" panose="020B0400000000000000" pitchFamily="34" charset="-128"/>
              </a:rPr>
              <a:t>5</a:t>
            </a:r>
            <a:r>
              <a:rPr lang="ja-JP" altLang="en-US" sz="1200" b="1">
                <a:latin typeface="Yu Gothic" panose="020B0400000000000000" pitchFamily="34" charset="-128"/>
                <a:ea typeface="Yu Gothic" panose="020B0400000000000000" pitchFamily="34" charset="-128"/>
              </a:rPr>
              <a:t>年で廃止</a:t>
            </a:r>
          </a:p>
        </p:txBody>
      </p:sp>
      <p:sp>
        <p:nvSpPr>
          <p:cNvPr id="9" name="コンテンツ プレースホルダー 3">
            <a:extLst>
              <a:ext uri="{FF2B5EF4-FFF2-40B4-BE49-F238E27FC236}">
                <a16:creationId xmlns:a16="http://schemas.microsoft.com/office/drawing/2014/main" id="{602665D8-C8D1-40D5-75EE-57C50CBC22CA}"/>
              </a:ext>
            </a:extLst>
          </p:cNvPr>
          <p:cNvSpPr txBox="1">
            <a:spLocks/>
          </p:cNvSpPr>
          <p:nvPr/>
        </p:nvSpPr>
        <p:spPr bwMode="auto">
          <a:xfrm>
            <a:off x="382080" y="807407"/>
            <a:ext cx="8968867" cy="768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7500" tIns="34290" rIns="68580" bIns="34290" numCol="1" anchor="t" anchorCtr="0" compatLnSpc="1">
            <a:prstTxWarp prst="textNoShape">
              <a:avLst/>
            </a:prstTxWarp>
          </a:bodyPr>
          <a:lstStyle>
            <a:lvl1pPr marL="0" indent="0" algn="l" rtl="0" eaLnBrk="0" fontAlgn="base" hangingPunct="0">
              <a:spcBef>
                <a:spcPct val="20000"/>
              </a:spcBef>
              <a:spcAft>
                <a:spcPct val="0"/>
              </a:spcAft>
              <a:buClr>
                <a:schemeClr val="bg1"/>
              </a:buClr>
              <a:buFont typeface="Arial" pitchFamily="34" charset="0"/>
              <a:buChar char="•"/>
              <a:defRPr kumimoji="1" sz="14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marL="265107" indent="-179384" algn="l" rtl="0" eaLnBrk="0" fontAlgn="base" hangingPunct="0">
              <a:spcBef>
                <a:spcPct val="20000"/>
              </a:spcBef>
              <a:spcAft>
                <a:spcPct val="0"/>
              </a:spcAft>
              <a:buClr>
                <a:srgbClr val="B60005"/>
              </a:buClr>
              <a:buFont typeface="Arial" pitchFamily="34" charset="0"/>
              <a:buChar char="•"/>
              <a:defRPr kumimoji="1" sz="14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2pPr>
            <a:lvl3pPr marL="442902" indent="-179384" algn="l" rtl="0" eaLnBrk="0" fontAlgn="base" hangingPunct="0">
              <a:spcBef>
                <a:spcPct val="20000"/>
              </a:spcBef>
              <a:spcAft>
                <a:spcPct val="0"/>
              </a:spcAft>
              <a:buClr>
                <a:srgbClr val="B60005"/>
              </a:buClr>
              <a:buFont typeface="Arial" pitchFamily="34" charset="0"/>
              <a:buChar char="̵"/>
              <a:defRPr kumimoji="1" sz="14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3pPr>
            <a:lvl4pPr marL="623872" indent="-179384" algn="l" rtl="0" eaLnBrk="0" fontAlgn="base" hangingPunct="0">
              <a:spcBef>
                <a:spcPct val="20000"/>
              </a:spcBef>
              <a:spcAft>
                <a:spcPct val="0"/>
              </a:spcAft>
              <a:buClr>
                <a:srgbClr val="B60005"/>
              </a:buClr>
              <a:buFont typeface="Wingdings" pitchFamily="2" charset="2"/>
              <a:buChar char="Ø"/>
              <a:defRPr kumimoji="1" sz="14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4pPr>
            <a:lvl5pPr marL="812780" indent="-179384" algn="l" defTabSz="714357" rtl="0" eaLnBrk="0" fontAlgn="base" hangingPunct="0">
              <a:spcBef>
                <a:spcPct val="20000"/>
              </a:spcBef>
              <a:spcAft>
                <a:spcPct val="0"/>
              </a:spcAft>
              <a:buClr>
                <a:srgbClr val="B60005"/>
              </a:buClr>
              <a:buFont typeface="Wingdings" pitchFamily="2" charset="2"/>
              <a:buChar char="p"/>
              <a:defRPr kumimoji="1" sz="14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537" indent="-228594"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6pPr>
            <a:lvl7pPr marL="2971726" indent="-228594"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7pPr>
            <a:lvl8pPr marL="3428914" indent="-228594"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8pPr>
            <a:lvl9pPr marL="3886103" indent="-228594"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9pPr>
          </a:lstStyle>
          <a:p>
            <a:pPr marL="160735" indent="-160735">
              <a:buClr>
                <a:schemeClr val="tx1">
                  <a:lumMod val="75000"/>
                  <a:lumOff val="25000"/>
                </a:schemeClr>
              </a:buClr>
              <a:buFont typeface="Wingdings" panose="05000000000000000000" pitchFamily="2" charset="2"/>
              <a:buChar char="n"/>
            </a:pPr>
            <a:r>
              <a:rPr lang="ja-JP" altLang="en-US" b="1" kern="0">
                <a:latin typeface="Yu Gothic" panose="020B0400000000000000" pitchFamily="34" charset="-128"/>
                <a:ea typeface="Yu Gothic" panose="020B0400000000000000" pitchFamily="34" charset="-128"/>
              </a:rPr>
              <a:t>令和５年度の電帳法改正</a:t>
            </a:r>
            <a:r>
              <a:rPr lang="ja-JP" altLang="en-US" kern="0">
                <a:latin typeface="Yu Gothic" panose="020B0400000000000000" pitchFamily="34" charset="-128"/>
                <a:ea typeface="Yu Gothic" panose="020B0400000000000000" pitchFamily="34" charset="-128"/>
              </a:rPr>
              <a:t>によって、</a:t>
            </a:r>
            <a:r>
              <a:rPr lang="ja-JP" altLang="en-US" b="1" kern="0">
                <a:solidFill>
                  <a:srgbClr val="FFC000"/>
                </a:solidFill>
                <a:latin typeface="Yu Gothic" panose="020B0400000000000000" pitchFamily="34" charset="-128"/>
                <a:ea typeface="Yu Gothic" panose="020B0400000000000000" pitchFamily="34" charset="-128"/>
              </a:rPr>
              <a:t>更なる要件の緩和・廃止</a:t>
            </a:r>
            <a:r>
              <a:rPr lang="ja-JP" altLang="en-US" kern="0">
                <a:latin typeface="Yu Gothic" panose="020B0400000000000000" pitchFamily="34" charset="-128"/>
                <a:ea typeface="Yu Gothic" panose="020B0400000000000000" pitchFamily="34" charset="-128"/>
              </a:rPr>
              <a:t>が予定されております。</a:t>
            </a:r>
            <a:endParaRPr lang="en-US" altLang="ja-JP" kern="0" dirty="0">
              <a:latin typeface="Yu Gothic" panose="020B0400000000000000" pitchFamily="34" charset="-128"/>
              <a:ea typeface="Yu Gothic" panose="020B0400000000000000" pitchFamily="34" charset="-128"/>
            </a:endParaRPr>
          </a:p>
          <a:p>
            <a:pPr marL="160735" indent="-160735">
              <a:buClr>
                <a:schemeClr val="tx1">
                  <a:lumMod val="75000"/>
                  <a:lumOff val="25000"/>
                </a:schemeClr>
              </a:buClr>
              <a:buFont typeface="Wingdings" panose="05000000000000000000" pitchFamily="2" charset="2"/>
              <a:buChar char="n"/>
            </a:pPr>
            <a:r>
              <a:rPr lang="ja-JP" altLang="en-US" kern="0">
                <a:latin typeface="Yu Gothic" panose="020B0400000000000000" pitchFamily="34" charset="-128"/>
                <a:ea typeface="Yu Gothic" panose="020B0400000000000000" pitchFamily="34" charset="-128"/>
              </a:rPr>
              <a:t>本改正によって、電帳法対応は今後ますます、</a:t>
            </a:r>
            <a:r>
              <a:rPr lang="ja-JP" altLang="en-US" b="1" kern="0">
                <a:solidFill>
                  <a:srgbClr val="EEBB02"/>
                </a:solidFill>
                <a:latin typeface="Yu Gothic" panose="020B0400000000000000" pitchFamily="34" charset="-128"/>
                <a:ea typeface="Yu Gothic" panose="020B0400000000000000" pitchFamily="34" charset="-128"/>
              </a:rPr>
              <a:t>企業の常識</a:t>
            </a:r>
            <a:r>
              <a:rPr lang="ja-JP" altLang="en-US" kern="0">
                <a:latin typeface="Yu Gothic" panose="020B0400000000000000" pitchFamily="34" charset="-128"/>
                <a:ea typeface="Yu Gothic" panose="020B0400000000000000" pitchFamily="34" charset="-128"/>
              </a:rPr>
              <a:t>になると考えます。</a:t>
            </a:r>
            <a:endParaRPr lang="en-US" altLang="ja-JP" kern="0" dirty="0">
              <a:latin typeface="Yu Gothic" panose="020B0400000000000000" pitchFamily="34" charset="-128"/>
              <a:ea typeface="Yu Gothic" panose="020B0400000000000000" pitchFamily="34" charset="-128"/>
            </a:endParaRPr>
          </a:p>
        </p:txBody>
      </p:sp>
    </p:spTree>
    <p:extLst>
      <p:ext uri="{BB962C8B-B14F-4D97-AF65-F5344CB8AC3E}">
        <p14:creationId xmlns:p14="http://schemas.microsoft.com/office/powerpoint/2010/main" val="2095047763"/>
      </p:ext>
    </p:extLst>
  </p:cSld>
  <p:clrMapOvr>
    <a:masterClrMapping/>
  </p:clrMapOvr>
  <mc:AlternateContent xmlns:mc="http://schemas.openxmlformats.org/markup-compatibility/2006" xmlns:p14="http://schemas.microsoft.com/office/powerpoint/2010/main">
    <mc:Choice Requires="p14">
      <p:transition spd="slow" p14:dur="2000" advTm="81729"/>
    </mc:Choice>
    <mc:Fallback xmlns="">
      <p:transition spd="slow" advTm="81729"/>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正方形/長方形 68">
            <a:extLst>
              <a:ext uri="{FF2B5EF4-FFF2-40B4-BE49-F238E27FC236}">
                <a16:creationId xmlns:a16="http://schemas.microsoft.com/office/drawing/2014/main" id="{BD0EB89B-19A4-E340-A2B0-EFD366C4E96F}"/>
              </a:ext>
            </a:extLst>
          </p:cNvPr>
          <p:cNvSpPr/>
          <p:nvPr/>
        </p:nvSpPr>
        <p:spPr bwMode="auto">
          <a:xfrm>
            <a:off x="2007249" y="2051228"/>
            <a:ext cx="3358788" cy="338138"/>
          </a:xfrm>
          <a:prstGeom prst="rect">
            <a:avLst/>
          </a:prstGeom>
          <a:solidFill>
            <a:srgbClr val="001E60"/>
          </a:solidFill>
          <a:ln>
            <a:solidFill>
              <a:srgbClr val="001E60"/>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68580" tIns="34290" rIns="68580" bIns="34290" numCol="1" rtlCol="0" anchor="ctr" anchorCtr="0" compatLnSpc="1">
            <a:prstTxWarp prst="textNoShape">
              <a:avLst/>
            </a:prstTxWarp>
          </a:bodyPr>
          <a:lstStyle/>
          <a:p>
            <a:pPr algn="ctr"/>
            <a:r>
              <a:rPr lang="ja-JP" altLang="en-US" sz="1500">
                <a:solidFill>
                  <a:schemeClr val="bg1"/>
                </a:solidFill>
                <a:latin typeface="Yu Gothic" panose="020B0400000000000000" pitchFamily="34" charset="-128"/>
                <a:ea typeface="Yu Gothic" panose="020B0400000000000000" pitchFamily="34" charset="-128"/>
              </a:rPr>
              <a:t>取引関係</a:t>
            </a:r>
            <a:endParaRPr lang="ja-JP" altLang="en-US" sz="1500" dirty="0">
              <a:solidFill>
                <a:schemeClr val="bg1"/>
              </a:solidFill>
              <a:latin typeface="Yu Gothic" panose="020B0400000000000000" pitchFamily="34" charset="-128"/>
              <a:ea typeface="Yu Gothic" panose="020B0400000000000000" pitchFamily="34" charset="-128"/>
            </a:endParaRPr>
          </a:p>
        </p:txBody>
      </p:sp>
      <p:sp>
        <p:nvSpPr>
          <p:cNvPr id="71" name="正方形/長方形 70">
            <a:extLst>
              <a:ext uri="{FF2B5EF4-FFF2-40B4-BE49-F238E27FC236}">
                <a16:creationId xmlns:a16="http://schemas.microsoft.com/office/drawing/2014/main" id="{9BCCF69A-1F07-BE4A-B526-236F672E85DF}"/>
              </a:ext>
            </a:extLst>
          </p:cNvPr>
          <p:cNvSpPr/>
          <p:nvPr/>
        </p:nvSpPr>
        <p:spPr bwMode="auto">
          <a:xfrm>
            <a:off x="283730" y="1614131"/>
            <a:ext cx="1620000" cy="1371614"/>
          </a:xfrm>
          <a:prstGeom prst="rect">
            <a:avLst/>
          </a:prstGeom>
          <a:solidFill>
            <a:srgbClr val="001E60"/>
          </a:solidFill>
          <a:ln>
            <a:solidFill>
              <a:srgbClr val="001E60"/>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68580" tIns="34290" rIns="68580" bIns="34290" numCol="1" rtlCol="0" anchor="ctr" anchorCtr="0" compatLnSpc="1">
            <a:prstTxWarp prst="textNoShape">
              <a:avLst/>
            </a:prstTxWarp>
          </a:bodyPr>
          <a:lstStyle/>
          <a:p>
            <a:pPr algn="ctr"/>
            <a:r>
              <a:rPr lang="ja-JP" altLang="en-US" sz="1500">
                <a:solidFill>
                  <a:schemeClr val="bg1"/>
                </a:solidFill>
                <a:latin typeface="Yu Gothic" panose="020B0400000000000000" pitchFamily="34" charset="-128"/>
                <a:ea typeface="Yu Gothic" panose="020B0400000000000000" pitchFamily="34" charset="-128"/>
              </a:rPr>
              <a:t>電子取引</a:t>
            </a:r>
            <a:endParaRPr lang="en-US" altLang="ja-JP" sz="1500" dirty="0">
              <a:solidFill>
                <a:schemeClr val="bg1"/>
              </a:solidFill>
              <a:latin typeface="Yu Gothic" panose="020B0400000000000000" pitchFamily="34" charset="-128"/>
              <a:ea typeface="Yu Gothic" panose="020B0400000000000000" pitchFamily="34" charset="-128"/>
            </a:endParaRPr>
          </a:p>
          <a:p>
            <a:pPr algn="ctr"/>
            <a:r>
              <a:rPr lang="ja-JP" altLang="en-US" sz="1500">
                <a:solidFill>
                  <a:srgbClr val="FFC000"/>
                </a:solidFill>
                <a:latin typeface="Yu Gothic" panose="020B0400000000000000" pitchFamily="34" charset="-128"/>
                <a:ea typeface="Yu Gothic" panose="020B0400000000000000" pitchFamily="34" charset="-128"/>
              </a:rPr>
              <a:t>受信</a:t>
            </a:r>
            <a:r>
              <a:rPr lang="en-US" altLang="ja-JP" sz="1500" dirty="0">
                <a:solidFill>
                  <a:srgbClr val="FFC000"/>
                </a:solidFill>
                <a:latin typeface="Yu Gothic" panose="020B0400000000000000" pitchFamily="34" charset="-128"/>
                <a:ea typeface="Yu Gothic" panose="020B0400000000000000" pitchFamily="34" charset="-128"/>
              </a:rPr>
              <a:t>/</a:t>
            </a:r>
            <a:r>
              <a:rPr lang="ja-JP" altLang="en-US" sz="1500">
                <a:solidFill>
                  <a:srgbClr val="FFC000"/>
                </a:solidFill>
                <a:latin typeface="Yu Gothic" panose="020B0400000000000000" pitchFamily="34" charset="-128"/>
                <a:ea typeface="Yu Gothic" panose="020B0400000000000000" pitchFamily="34" charset="-128"/>
              </a:rPr>
              <a:t>発信</a:t>
            </a:r>
            <a:endParaRPr lang="ja-JP" altLang="en-US" sz="1500" dirty="0">
              <a:solidFill>
                <a:srgbClr val="FFC000"/>
              </a:solidFill>
              <a:latin typeface="Yu Gothic" panose="020B0400000000000000" pitchFamily="34" charset="-128"/>
              <a:ea typeface="Yu Gothic" panose="020B0400000000000000" pitchFamily="34" charset="-128"/>
            </a:endParaRPr>
          </a:p>
        </p:txBody>
      </p:sp>
      <p:sp>
        <p:nvSpPr>
          <p:cNvPr id="72" name="正方形/長方形 71">
            <a:extLst>
              <a:ext uri="{FF2B5EF4-FFF2-40B4-BE49-F238E27FC236}">
                <a16:creationId xmlns:a16="http://schemas.microsoft.com/office/drawing/2014/main" id="{1742F4A3-A08B-3E43-96FA-3E2850ABC6DC}"/>
              </a:ext>
            </a:extLst>
          </p:cNvPr>
          <p:cNvSpPr/>
          <p:nvPr/>
        </p:nvSpPr>
        <p:spPr bwMode="auto">
          <a:xfrm>
            <a:off x="2017360" y="1622864"/>
            <a:ext cx="5083347" cy="338138"/>
          </a:xfrm>
          <a:prstGeom prst="rect">
            <a:avLst/>
          </a:prstGeom>
          <a:solidFill>
            <a:srgbClr val="001E60"/>
          </a:solidFill>
          <a:ln>
            <a:solidFill>
              <a:srgbClr val="001E60"/>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68580" tIns="34290" rIns="68580" bIns="34290" numCol="1" rtlCol="0" anchor="ctr" anchorCtr="0" compatLnSpc="1">
            <a:prstTxWarp prst="textNoShape">
              <a:avLst/>
            </a:prstTxWarp>
          </a:bodyPr>
          <a:lstStyle/>
          <a:p>
            <a:pPr algn="ctr"/>
            <a:r>
              <a:rPr lang="ja-JP" altLang="en-US" sz="1500">
                <a:solidFill>
                  <a:schemeClr val="bg1"/>
                </a:solidFill>
                <a:latin typeface="Yu Gothic" panose="020B0400000000000000" pitchFamily="34" charset="-128"/>
                <a:ea typeface="Yu Gothic" panose="020B0400000000000000" pitchFamily="34" charset="-128"/>
              </a:rPr>
              <a:t>書類</a:t>
            </a:r>
            <a:endParaRPr lang="ja-JP" altLang="en-US" sz="1500" dirty="0">
              <a:solidFill>
                <a:schemeClr val="bg1"/>
              </a:solidFill>
              <a:latin typeface="Yu Gothic" panose="020B0400000000000000" pitchFamily="34" charset="-128"/>
              <a:ea typeface="Yu Gothic" panose="020B0400000000000000" pitchFamily="34" charset="-128"/>
            </a:endParaRPr>
          </a:p>
        </p:txBody>
      </p:sp>
      <p:sp>
        <p:nvSpPr>
          <p:cNvPr id="75" name="正方形/長方形 74">
            <a:extLst>
              <a:ext uri="{FF2B5EF4-FFF2-40B4-BE49-F238E27FC236}">
                <a16:creationId xmlns:a16="http://schemas.microsoft.com/office/drawing/2014/main" id="{2D67093A-1E59-EB49-916E-D12F525E74E5}"/>
              </a:ext>
            </a:extLst>
          </p:cNvPr>
          <p:cNvSpPr/>
          <p:nvPr/>
        </p:nvSpPr>
        <p:spPr bwMode="auto">
          <a:xfrm>
            <a:off x="3731096" y="2479592"/>
            <a:ext cx="1620000" cy="514886"/>
          </a:xfrm>
          <a:prstGeom prst="rect">
            <a:avLst/>
          </a:prstGeom>
          <a:solidFill>
            <a:srgbClr val="001E60"/>
          </a:solidFill>
          <a:ln>
            <a:solidFill>
              <a:srgbClr val="001E60"/>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68580" tIns="34290" rIns="68580" bIns="34290" numCol="1" rtlCol="0" anchor="ctr" anchorCtr="0" compatLnSpc="1">
            <a:prstTxWarp prst="textNoShape">
              <a:avLst/>
            </a:prstTxWarp>
          </a:bodyPr>
          <a:lstStyle/>
          <a:p>
            <a:pPr algn="ctr"/>
            <a:r>
              <a:rPr lang="ja-JP" altLang="en-US" sz="1500">
                <a:solidFill>
                  <a:schemeClr val="bg1"/>
                </a:solidFill>
                <a:latin typeface="Yu Gothic" panose="020B0400000000000000" pitchFamily="34" charset="-128"/>
                <a:ea typeface="Yu Gothic" panose="020B0400000000000000" pitchFamily="34" charset="-128"/>
              </a:rPr>
              <a:t>発行（控）</a:t>
            </a:r>
            <a:endParaRPr lang="ja-JP" altLang="en-US" sz="1500" dirty="0">
              <a:solidFill>
                <a:schemeClr val="bg1"/>
              </a:solidFill>
              <a:latin typeface="Yu Gothic" panose="020B0400000000000000" pitchFamily="34" charset="-128"/>
              <a:ea typeface="Yu Gothic" panose="020B0400000000000000" pitchFamily="34" charset="-128"/>
            </a:endParaRPr>
          </a:p>
        </p:txBody>
      </p:sp>
      <p:sp>
        <p:nvSpPr>
          <p:cNvPr id="82" name="正方形/長方形 81">
            <a:extLst>
              <a:ext uri="{FF2B5EF4-FFF2-40B4-BE49-F238E27FC236}">
                <a16:creationId xmlns:a16="http://schemas.microsoft.com/office/drawing/2014/main" id="{112D8D60-C7B0-8349-BE08-819669A62958}"/>
              </a:ext>
            </a:extLst>
          </p:cNvPr>
          <p:cNvSpPr/>
          <p:nvPr/>
        </p:nvSpPr>
        <p:spPr bwMode="auto">
          <a:xfrm>
            <a:off x="283730" y="4194186"/>
            <a:ext cx="1620000" cy="337500"/>
          </a:xfrm>
          <a:prstGeom prst="rect">
            <a:avLst/>
          </a:prstGeom>
          <a:solidFill>
            <a:srgbClr val="001F5F">
              <a:alpha val="67000"/>
            </a:srgbClr>
          </a:solid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68580" tIns="34290" rIns="68580" bIns="34290" numCol="1" rtlCol="0" anchor="ctr" anchorCtr="0" compatLnSpc="1">
            <a:prstTxWarp prst="textNoShape">
              <a:avLst/>
            </a:prstTxWarp>
          </a:bodyPr>
          <a:lstStyle/>
          <a:p>
            <a:pPr algn="ctr"/>
            <a:r>
              <a:rPr lang="ja-JP" altLang="en-US" sz="1400" b="1">
                <a:solidFill>
                  <a:schemeClr val="bg1"/>
                </a:solidFill>
                <a:latin typeface="Yu Gothic" panose="020B0400000000000000" pitchFamily="34" charset="-128"/>
                <a:ea typeface="Yu Gothic" panose="020B0400000000000000" pitchFamily="34" charset="-128"/>
              </a:rPr>
              <a:t>法</a:t>
            </a:r>
            <a:r>
              <a:rPr lang="en-US" altLang="ja-JP" sz="1400" b="1" dirty="0">
                <a:solidFill>
                  <a:schemeClr val="bg1"/>
                </a:solidFill>
                <a:latin typeface="Yu Gothic" panose="020B0400000000000000" pitchFamily="34" charset="-128"/>
                <a:ea typeface="Yu Gothic" panose="020B0400000000000000" pitchFamily="34" charset="-128"/>
              </a:rPr>
              <a:t>7</a:t>
            </a:r>
            <a:r>
              <a:rPr lang="ja-JP" altLang="en-US" sz="1400" b="1">
                <a:solidFill>
                  <a:schemeClr val="bg1"/>
                </a:solidFill>
                <a:latin typeface="Yu Gothic" panose="020B0400000000000000" pitchFamily="34" charset="-128"/>
                <a:ea typeface="Yu Gothic" panose="020B0400000000000000" pitchFamily="34" charset="-128"/>
              </a:rPr>
              <a:t>条</a:t>
            </a:r>
            <a:endParaRPr lang="en-US" altLang="ja-JP" sz="1400" b="1" dirty="0">
              <a:solidFill>
                <a:schemeClr val="bg1"/>
              </a:solidFill>
              <a:latin typeface="Yu Gothic" panose="020B0400000000000000" pitchFamily="34" charset="-128"/>
              <a:ea typeface="Yu Gothic" panose="020B0400000000000000" pitchFamily="34" charset="-128"/>
            </a:endParaRPr>
          </a:p>
        </p:txBody>
      </p:sp>
      <p:sp>
        <p:nvSpPr>
          <p:cNvPr id="97" name="正方形/長方形 96">
            <a:extLst>
              <a:ext uri="{FF2B5EF4-FFF2-40B4-BE49-F238E27FC236}">
                <a16:creationId xmlns:a16="http://schemas.microsoft.com/office/drawing/2014/main" id="{030EADDB-3F5C-654A-A742-F5F34D500084}"/>
              </a:ext>
            </a:extLst>
          </p:cNvPr>
          <p:cNvSpPr/>
          <p:nvPr/>
        </p:nvSpPr>
        <p:spPr bwMode="auto">
          <a:xfrm>
            <a:off x="299862" y="5385494"/>
            <a:ext cx="6791412" cy="1075672"/>
          </a:xfrm>
          <a:prstGeom prst="rect">
            <a:avLst/>
          </a:prstGeom>
          <a:solidFill>
            <a:schemeClr val="bg1"/>
          </a:solidFill>
          <a:ln w="28575">
            <a:solidFill>
              <a:srgbClr val="EEBB02"/>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68580" tIns="34290" rIns="68580" bIns="34290" numCol="1" rtlCol="0" anchor="ctr" anchorCtr="0" compatLnSpc="1">
            <a:prstTxWarp prst="textNoShape">
              <a:avLst/>
            </a:prstTxWarp>
          </a:bodyPr>
          <a:lstStyle/>
          <a:p>
            <a:pPr algn="ctr"/>
            <a:r>
              <a:rPr lang="ja-JP" altLang="en-US" sz="1500">
                <a:solidFill>
                  <a:srgbClr val="EEBB02"/>
                </a:solidFill>
                <a:latin typeface="Yu Gothic" panose="020B0400000000000000" pitchFamily="34" charset="-128"/>
                <a:ea typeface="Yu Gothic" panose="020B0400000000000000" pitchFamily="34" charset="-128"/>
              </a:rPr>
              <a:t>申請不要</a:t>
            </a:r>
            <a:endParaRPr lang="ja-JP" altLang="en-US" sz="1500" dirty="0">
              <a:solidFill>
                <a:srgbClr val="EEBB02"/>
              </a:solidFill>
              <a:latin typeface="Yu Gothic" panose="020B0400000000000000" pitchFamily="34" charset="-128"/>
              <a:ea typeface="Yu Gothic" panose="020B0400000000000000" pitchFamily="34" charset="-128"/>
            </a:endParaRPr>
          </a:p>
        </p:txBody>
      </p:sp>
      <p:sp>
        <p:nvSpPr>
          <p:cNvPr id="107" name="正方形/長方形 106">
            <a:extLst>
              <a:ext uri="{FF2B5EF4-FFF2-40B4-BE49-F238E27FC236}">
                <a16:creationId xmlns:a16="http://schemas.microsoft.com/office/drawing/2014/main" id="{18FA7B6C-63DF-7A41-B5FD-4CD5164E9C3B}"/>
              </a:ext>
            </a:extLst>
          </p:cNvPr>
          <p:cNvSpPr/>
          <p:nvPr/>
        </p:nvSpPr>
        <p:spPr bwMode="auto">
          <a:xfrm>
            <a:off x="290142" y="4617053"/>
            <a:ext cx="1620000" cy="662786"/>
          </a:xfrm>
          <a:prstGeom prst="rect">
            <a:avLst/>
          </a:prstGeom>
          <a:solidFill>
            <a:srgbClr val="EEBB02"/>
          </a:solidFill>
          <a:ln>
            <a:solidFill>
              <a:srgbClr val="EEBB02"/>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54000" tIns="27000" rIns="135000" bIns="34290" numCol="1" rtlCol="0" anchor="ctr" anchorCtr="0" compatLnSpc="1">
            <a:prstTxWarp prst="textNoShape">
              <a:avLst/>
            </a:prstTxWarp>
          </a:bodyPr>
          <a:lstStyle/>
          <a:p>
            <a:pPr algn="ctr"/>
            <a:r>
              <a:rPr lang="ja-JP" altLang="en-US" sz="1200" b="1">
                <a:solidFill>
                  <a:schemeClr val="bg1"/>
                </a:solidFill>
                <a:latin typeface="Yu Gothic" panose="020B0400000000000000" pitchFamily="34" charset="-128"/>
                <a:ea typeface="Yu Gothic" panose="020B0400000000000000" pitchFamily="34" charset="-128"/>
              </a:rPr>
              <a:t>電子保存義務</a:t>
            </a:r>
            <a:br>
              <a:rPr lang="en-US" altLang="ja-JP" sz="1200" b="1" dirty="0">
                <a:solidFill>
                  <a:schemeClr val="bg1"/>
                </a:solidFill>
                <a:latin typeface="Yu Gothic" panose="020B0400000000000000" pitchFamily="34" charset="-128"/>
                <a:ea typeface="Yu Gothic" panose="020B0400000000000000" pitchFamily="34" charset="-128"/>
              </a:rPr>
            </a:br>
            <a:r>
              <a:rPr lang="ja-JP" altLang="en-US" sz="1200" b="1">
                <a:solidFill>
                  <a:schemeClr val="bg1"/>
                </a:solidFill>
                <a:latin typeface="Yu Gothic" panose="020B0400000000000000" pitchFamily="34" charset="-128"/>
                <a:ea typeface="Yu Gothic" panose="020B0400000000000000" pitchFamily="34" charset="-128"/>
              </a:rPr>
              <a:t>（書面保存不可）</a:t>
            </a:r>
            <a:endParaRPr lang="ja-JP" altLang="en-US" sz="1200" b="1" dirty="0">
              <a:solidFill>
                <a:schemeClr val="bg1"/>
              </a:solidFill>
              <a:latin typeface="Yu Gothic" panose="020B0400000000000000" pitchFamily="34" charset="-128"/>
              <a:ea typeface="Yu Gothic" panose="020B0400000000000000" pitchFamily="34" charset="-128"/>
            </a:endParaRPr>
          </a:p>
        </p:txBody>
      </p:sp>
      <p:sp>
        <p:nvSpPr>
          <p:cNvPr id="110" name="正方形/長方形 109">
            <a:extLst>
              <a:ext uri="{FF2B5EF4-FFF2-40B4-BE49-F238E27FC236}">
                <a16:creationId xmlns:a16="http://schemas.microsoft.com/office/drawing/2014/main" id="{B29C2294-169E-E24E-80A3-0938AE3A88DF}"/>
              </a:ext>
            </a:extLst>
          </p:cNvPr>
          <p:cNvSpPr/>
          <p:nvPr/>
        </p:nvSpPr>
        <p:spPr bwMode="auto">
          <a:xfrm>
            <a:off x="2019932" y="4617056"/>
            <a:ext cx="6791412" cy="299528"/>
          </a:xfrm>
          <a:prstGeom prst="rect">
            <a:avLst/>
          </a:prstGeom>
          <a:solidFill>
            <a:srgbClr val="EEBB02"/>
          </a:solid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135000" tIns="108000" rIns="135000" bIns="34290" numCol="1" rtlCol="0" anchor="ctr" anchorCtr="0" compatLnSpc="1">
            <a:prstTxWarp prst="textNoShape">
              <a:avLst/>
            </a:prstTxWarp>
          </a:bodyPr>
          <a:lstStyle/>
          <a:p>
            <a:pPr algn="ctr"/>
            <a:r>
              <a:rPr lang="ja-JP" altLang="en-US" sz="1200" b="1">
                <a:solidFill>
                  <a:schemeClr val="bg1"/>
                </a:solidFill>
                <a:latin typeface="Yu Gothic" panose="020B0400000000000000" pitchFamily="34" charset="-128"/>
                <a:ea typeface="Yu Gothic" panose="020B0400000000000000" pitchFamily="34" charset="-128"/>
              </a:rPr>
              <a:t>　　原則：書面保存</a:t>
            </a:r>
            <a:endParaRPr lang="ja-JP" altLang="en-US" sz="1200" b="1" dirty="0">
              <a:solidFill>
                <a:schemeClr val="bg1"/>
              </a:solidFill>
              <a:latin typeface="Yu Gothic" panose="020B0400000000000000" pitchFamily="34" charset="-128"/>
              <a:ea typeface="Yu Gothic" panose="020B0400000000000000" pitchFamily="34" charset="-128"/>
            </a:endParaRPr>
          </a:p>
        </p:txBody>
      </p:sp>
      <p:sp>
        <p:nvSpPr>
          <p:cNvPr id="113" name="タイトル 5">
            <a:extLst>
              <a:ext uri="{FF2B5EF4-FFF2-40B4-BE49-F238E27FC236}">
                <a16:creationId xmlns:a16="http://schemas.microsoft.com/office/drawing/2014/main" id="{7182BC48-AD5B-184D-97C0-6EADD0581F22}"/>
              </a:ext>
            </a:extLst>
          </p:cNvPr>
          <p:cNvSpPr txBox="1">
            <a:spLocks/>
          </p:cNvSpPr>
          <p:nvPr/>
        </p:nvSpPr>
        <p:spPr>
          <a:xfrm>
            <a:off x="3679848" y="3055951"/>
            <a:ext cx="1925129" cy="1075673"/>
          </a:xfrm>
          <a:prstGeom prst="rect">
            <a:avLst/>
          </a:prstGeom>
        </p:spPr>
        <p:txBody>
          <a:bodyPr/>
          <a:lstStyle>
            <a:lvl1pPr algn="l" rtl="0" eaLnBrk="0" fontAlgn="base" hangingPunct="0">
              <a:spcBef>
                <a:spcPct val="0"/>
              </a:spcBef>
              <a:spcAft>
                <a:spcPct val="0"/>
              </a:spcAft>
              <a:defRPr kumimoji="1" sz="2400" b="1">
                <a:solidFill>
                  <a:srgbClr val="001E60"/>
                </a:solidFill>
                <a:latin typeface="Yu Gothic" panose="020B0400000000000000" pitchFamily="34" charset="-128"/>
                <a:ea typeface="Yu Gothic" panose="020B0400000000000000" pitchFamily="34" charset="-128"/>
                <a:cs typeface="メイリオ" panose="020B0604030504040204" pitchFamily="50" charset="-128"/>
              </a:defRPr>
            </a:lvl1pPr>
            <a:lvl2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2pPr>
            <a:lvl3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3pPr>
            <a:lvl4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4pPr>
            <a:lvl5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5pPr>
            <a:lvl6pPr marL="457189" algn="l" rtl="0" fontAlgn="base">
              <a:spcBef>
                <a:spcPct val="0"/>
              </a:spcBef>
              <a:spcAft>
                <a:spcPct val="0"/>
              </a:spcAft>
              <a:defRPr kumimoji="1" sz="2400">
                <a:solidFill>
                  <a:schemeClr val="tx1"/>
                </a:solidFill>
                <a:latin typeface="Times New Roman" pitchFamily="18" charset="0"/>
                <a:ea typeface="ＭＳ Ｐゴシック" pitchFamily="50" charset="-128"/>
              </a:defRPr>
            </a:lvl6pPr>
            <a:lvl7pPr marL="914377" algn="l" rtl="0" fontAlgn="base">
              <a:spcBef>
                <a:spcPct val="0"/>
              </a:spcBef>
              <a:spcAft>
                <a:spcPct val="0"/>
              </a:spcAft>
              <a:defRPr kumimoji="1" sz="2400">
                <a:solidFill>
                  <a:schemeClr val="tx1"/>
                </a:solidFill>
                <a:latin typeface="Times New Roman" pitchFamily="18" charset="0"/>
                <a:ea typeface="ＭＳ Ｐゴシック" pitchFamily="50" charset="-128"/>
              </a:defRPr>
            </a:lvl7pPr>
            <a:lvl8pPr marL="1371566" algn="l" rtl="0" fontAlgn="base">
              <a:spcBef>
                <a:spcPct val="0"/>
              </a:spcBef>
              <a:spcAft>
                <a:spcPct val="0"/>
              </a:spcAft>
              <a:defRPr kumimoji="1" sz="2400">
                <a:solidFill>
                  <a:schemeClr val="tx1"/>
                </a:solidFill>
                <a:latin typeface="Times New Roman" pitchFamily="18" charset="0"/>
                <a:ea typeface="ＭＳ Ｐゴシック" pitchFamily="50" charset="-128"/>
              </a:defRPr>
            </a:lvl8pPr>
            <a:lvl9pPr marL="1828754" algn="l" rtl="0" fontAlgn="base">
              <a:spcBef>
                <a:spcPct val="0"/>
              </a:spcBef>
              <a:spcAft>
                <a:spcPct val="0"/>
              </a:spcAft>
              <a:defRPr kumimoji="1" sz="2400">
                <a:solidFill>
                  <a:schemeClr val="tx1"/>
                </a:solidFill>
                <a:latin typeface="Times New Roman" pitchFamily="18" charset="0"/>
                <a:ea typeface="ＭＳ Ｐゴシック" pitchFamily="50" charset="-128"/>
              </a:defRPr>
            </a:lvl9pPr>
          </a:lstStyle>
          <a:p>
            <a:r>
              <a:rPr lang="ja-JP" altLang="en-US" sz="1050" kern="0"/>
              <a:t>自己が発行した書類（控）</a:t>
            </a:r>
            <a:endParaRPr lang="en-US" altLang="ja-JP" sz="1050" kern="0" dirty="0"/>
          </a:p>
          <a:p>
            <a:r>
              <a:rPr lang="ja-JP" altLang="en-US" sz="1350" b="0" kern="0"/>
              <a:t>請求書</a:t>
            </a:r>
            <a:endParaRPr lang="en-US" altLang="ja-JP" sz="1350" b="0" kern="0" dirty="0"/>
          </a:p>
          <a:p>
            <a:r>
              <a:rPr lang="ja-JP" altLang="en-US" sz="1350" b="0" kern="0"/>
              <a:t>領収書</a:t>
            </a:r>
            <a:endParaRPr lang="en-US" altLang="ja-JP" sz="1350" b="0" kern="0" dirty="0"/>
          </a:p>
          <a:p>
            <a:r>
              <a:rPr lang="ja-JP" altLang="en-US" sz="1350" b="0" kern="0"/>
              <a:t>契約書</a:t>
            </a:r>
            <a:endParaRPr lang="en-US" altLang="ja-JP" sz="1350" b="0" kern="0" dirty="0"/>
          </a:p>
          <a:p>
            <a:r>
              <a:rPr lang="ja-JP" altLang="en-US" sz="1350" b="0" kern="0"/>
              <a:t>：</a:t>
            </a:r>
            <a:endParaRPr lang="en-US" altLang="ja-JP" sz="1350" b="0" kern="0" dirty="0"/>
          </a:p>
        </p:txBody>
      </p:sp>
      <p:sp>
        <p:nvSpPr>
          <p:cNvPr id="115" name="タイトル 5">
            <a:extLst>
              <a:ext uri="{FF2B5EF4-FFF2-40B4-BE49-F238E27FC236}">
                <a16:creationId xmlns:a16="http://schemas.microsoft.com/office/drawing/2014/main" id="{0E35683F-99A2-F34E-853C-E8389E570934}"/>
              </a:ext>
            </a:extLst>
          </p:cNvPr>
          <p:cNvSpPr txBox="1">
            <a:spLocks/>
          </p:cNvSpPr>
          <p:nvPr/>
        </p:nvSpPr>
        <p:spPr>
          <a:xfrm>
            <a:off x="281408" y="3055951"/>
            <a:ext cx="1925129" cy="1075673"/>
          </a:xfrm>
          <a:prstGeom prst="rect">
            <a:avLst/>
          </a:prstGeom>
        </p:spPr>
        <p:txBody>
          <a:bodyPr/>
          <a:lstStyle>
            <a:lvl1pPr algn="l" rtl="0" eaLnBrk="0" fontAlgn="base" hangingPunct="0">
              <a:spcBef>
                <a:spcPct val="0"/>
              </a:spcBef>
              <a:spcAft>
                <a:spcPct val="0"/>
              </a:spcAft>
              <a:defRPr kumimoji="1" sz="2400" b="1">
                <a:solidFill>
                  <a:srgbClr val="001E60"/>
                </a:solidFill>
                <a:latin typeface="Yu Gothic" panose="020B0400000000000000" pitchFamily="34" charset="-128"/>
                <a:ea typeface="Yu Gothic" panose="020B0400000000000000" pitchFamily="34" charset="-128"/>
                <a:cs typeface="メイリオ" panose="020B0604030504040204" pitchFamily="50" charset="-128"/>
              </a:defRPr>
            </a:lvl1pPr>
            <a:lvl2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2pPr>
            <a:lvl3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3pPr>
            <a:lvl4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4pPr>
            <a:lvl5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5pPr>
            <a:lvl6pPr marL="457189" algn="l" rtl="0" fontAlgn="base">
              <a:spcBef>
                <a:spcPct val="0"/>
              </a:spcBef>
              <a:spcAft>
                <a:spcPct val="0"/>
              </a:spcAft>
              <a:defRPr kumimoji="1" sz="2400">
                <a:solidFill>
                  <a:schemeClr val="tx1"/>
                </a:solidFill>
                <a:latin typeface="Times New Roman" pitchFamily="18" charset="0"/>
                <a:ea typeface="ＭＳ Ｐゴシック" pitchFamily="50" charset="-128"/>
              </a:defRPr>
            </a:lvl6pPr>
            <a:lvl7pPr marL="914377" algn="l" rtl="0" fontAlgn="base">
              <a:spcBef>
                <a:spcPct val="0"/>
              </a:spcBef>
              <a:spcAft>
                <a:spcPct val="0"/>
              </a:spcAft>
              <a:defRPr kumimoji="1" sz="2400">
                <a:solidFill>
                  <a:schemeClr val="tx1"/>
                </a:solidFill>
                <a:latin typeface="Times New Roman" pitchFamily="18" charset="0"/>
                <a:ea typeface="ＭＳ Ｐゴシック" pitchFamily="50" charset="-128"/>
              </a:defRPr>
            </a:lvl7pPr>
            <a:lvl8pPr marL="1371566" algn="l" rtl="0" fontAlgn="base">
              <a:spcBef>
                <a:spcPct val="0"/>
              </a:spcBef>
              <a:spcAft>
                <a:spcPct val="0"/>
              </a:spcAft>
              <a:defRPr kumimoji="1" sz="2400">
                <a:solidFill>
                  <a:schemeClr val="tx1"/>
                </a:solidFill>
                <a:latin typeface="Times New Roman" pitchFamily="18" charset="0"/>
                <a:ea typeface="ＭＳ Ｐゴシック" pitchFamily="50" charset="-128"/>
              </a:defRPr>
            </a:lvl8pPr>
            <a:lvl9pPr marL="1828754" algn="l" rtl="0" fontAlgn="base">
              <a:spcBef>
                <a:spcPct val="0"/>
              </a:spcBef>
              <a:spcAft>
                <a:spcPct val="0"/>
              </a:spcAft>
              <a:defRPr kumimoji="1" sz="2400">
                <a:solidFill>
                  <a:schemeClr val="tx1"/>
                </a:solidFill>
                <a:latin typeface="Times New Roman" pitchFamily="18" charset="0"/>
                <a:ea typeface="ＭＳ Ｐゴシック" pitchFamily="50" charset="-128"/>
              </a:defRPr>
            </a:lvl9pPr>
          </a:lstStyle>
          <a:p>
            <a:r>
              <a:rPr lang="ja-JP" altLang="en-US" sz="1050" kern="0"/>
              <a:t>電子的に授受された書類</a:t>
            </a:r>
            <a:endParaRPr lang="en-US" altLang="ja-JP" sz="1050" kern="0" dirty="0"/>
          </a:p>
          <a:p>
            <a:r>
              <a:rPr lang="ja-JP" altLang="en-US" sz="1350" b="0" kern="0"/>
              <a:t>請求書</a:t>
            </a:r>
            <a:endParaRPr lang="en-US" altLang="ja-JP" sz="1350" b="0" kern="0" dirty="0"/>
          </a:p>
          <a:p>
            <a:r>
              <a:rPr lang="ja-JP" altLang="en-US" sz="1350" b="0" kern="0"/>
              <a:t>領収書</a:t>
            </a:r>
            <a:endParaRPr lang="en-US" altLang="ja-JP" sz="1350" b="0" kern="0" dirty="0"/>
          </a:p>
          <a:p>
            <a:r>
              <a:rPr lang="ja-JP" altLang="en-US" sz="1350" b="0" kern="0"/>
              <a:t>契約書</a:t>
            </a:r>
            <a:endParaRPr lang="en-US" altLang="ja-JP" sz="1350" b="0" kern="0" dirty="0"/>
          </a:p>
          <a:p>
            <a:r>
              <a:rPr lang="ja-JP" altLang="en-US" sz="1350" b="0" kern="0"/>
              <a:t>：</a:t>
            </a:r>
            <a:endParaRPr lang="en-US" altLang="ja-JP" sz="1350" b="0" kern="0" dirty="0"/>
          </a:p>
        </p:txBody>
      </p:sp>
      <p:sp>
        <p:nvSpPr>
          <p:cNvPr id="68" name="正方形/長方形 67">
            <a:extLst>
              <a:ext uri="{FF2B5EF4-FFF2-40B4-BE49-F238E27FC236}">
                <a16:creationId xmlns:a16="http://schemas.microsoft.com/office/drawing/2014/main" id="{FCAB162A-C90D-DF4C-84A3-1C33EA771C29}"/>
              </a:ext>
            </a:extLst>
          </p:cNvPr>
          <p:cNvSpPr/>
          <p:nvPr/>
        </p:nvSpPr>
        <p:spPr bwMode="auto">
          <a:xfrm>
            <a:off x="5476160" y="2051228"/>
            <a:ext cx="1620000" cy="943250"/>
          </a:xfrm>
          <a:prstGeom prst="rect">
            <a:avLst/>
          </a:prstGeom>
          <a:solidFill>
            <a:srgbClr val="001E60"/>
          </a:solidFill>
          <a:ln>
            <a:solidFill>
              <a:srgbClr val="001E60"/>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68580" tIns="34290" rIns="68580" bIns="34290" numCol="1" rtlCol="0" anchor="ctr" anchorCtr="0" compatLnSpc="1">
            <a:prstTxWarp prst="textNoShape">
              <a:avLst/>
            </a:prstTxWarp>
          </a:bodyPr>
          <a:lstStyle/>
          <a:p>
            <a:pPr algn="ctr"/>
            <a:r>
              <a:rPr lang="ja-JP" altLang="en-US" sz="1500">
                <a:solidFill>
                  <a:schemeClr val="bg1"/>
                </a:solidFill>
                <a:latin typeface="Yu Gothic" panose="020B0400000000000000" pitchFamily="34" charset="-128"/>
                <a:ea typeface="Yu Gothic" panose="020B0400000000000000" pitchFamily="34" charset="-128"/>
              </a:rPr>
              <a:t>決算関係</a:t>
            </a:r>
            <a:endParaRPr lang="ja-JP" altLang="en-US" sz="1500" dirty="0">
              <a:solidFill>
                <a:schemeClr val="bg1"/>
              </a:solidFill>
              <a:latin typeface="Yu Gothic" panose="020B0400000000000000" pitchFamily="34" charset="-128"/>
              <a:ea typeface="Yu Gothic" panose="020B0400000000000000" pitchFamily="34" charset="-128"/>
            </a:endParaRPr>
          </a:p>
        </p:txBody>
      </p:sp>
      <p:sp>
        <p:nvSpPr>
          <p:cNvPr id="112" name="タイトル 5">
            <a:extLst>
              <a:ext uri="{FF2B5EF4-FFF2-40B4-BE49-F238E27FC236}">
                <a16:creationId xmlns:a16="http://schemas.microsoft.com/office/drawing/2014/main" id="{EE5507DB-D257-F443-8E23-36933B907150}"/>
              </a:ext>
            </a:extLst>
          </p:cNvPr>
          <p:cNvSpPr txBox="1">
            <a:spLocks/>
          </p:cNvSpPr>
          <p:nvPr/>
        </p:nvSpPr>
        <p:spPr>
          <a:xfrm>
            <a:off x="5433241" y="3055951"/>
            <a:ext cx="1629948" cy="1075673"/>
          </a:xfrm>
          <a:prstGeom prst="rect">
            <a:avLst/>
          </a:prstGeom>
        </p:spPr>
        <p:txBody>
          <a:bodyPr/>
          <a:lstStyle>
            <a:lvl1pPr algn="l" rtl="0" eaLnBrk="0" fontAlgn="base" hangingPunct="0">
              <a:spcBef>
                <a:spcPct val="0"/>
              </a:spcBef>
              <a:spcAft>
                <a:spcPct val="0"/>
              </a:spcAft>
              <a:defRPr kumimoji="1" sz="2400" b="1">
                <a:solidFill>
                  <a:srgbClr val="001E60"/>
                </a:solidFill>
                <a:latin typeface="Yu Gothic" panose="020B0400000000000000" pitchFamily="34" charset="-128"/>
                <a:ea typeface="Yu Gothic" panose="020B0400000000000000" pitchFamily="34" charset="-128"/>
                <a:cs typeface="メイリオ" panose="020B0604030504040204" pitchFamily="50" charset="-128"/>
              </a:defRPr>
            </a:lvl1pPr>
            <a:lvl2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2pPr>
            <a:lvl3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3pPr>
            <a:lvl4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4pPr>
            <a:lvl5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5pPr>
            <a:lvl6pPr marL="457189" algn="l" rtl="0" fontAlgn="base">
              <a:spcBef>
                <a:spcPct val="0"/>
              </a:spcBef>
              <a:spcAft>
                <a:spcPct val="0"/>
              </a:spcAft>
              <a:defRPr kumimoji="1" sz="2400">
                <a:solidFill>
                  <a:schemeClr val="tx1"/>
                </a:solidFill>
                <a:latin typeface="Times New Roman" pitchFamily="18" charset="0"/>
                <a:ea typeface="ＭＳ Ｐゴシック" pitchFamily="50" charset="-128"/>
              </a:defRPr>
            </a:lvl6pPr>
            <a:lvl7pPr marL="914377" algn="l" rtl="0" fontAlgn="base">
              <a:spcBef>
                <a:spcPct val="0"/>
              </a:spcBef>
              <a:spcAft>
                <a:spcPct val="0"/>
              </a:spcAft>
              <a:defRPr kumimoji="1" sz="2400">
                <a:solidFill>
                  <a:schemeClr val="tx1"/>
                </a:solidFill>
                <a:latin typeface="Times New Roman" pitchFamily="18" charset="0"/>
                <a:ea typeface="ＭＳ Ｐゴシック" pitchFamily="50" charset="-128"/>
              </a:defRPr>
            </a:lvl7pPr>
            <a:lvl8pPr marL="1371566" algn="l" rtl="0" fontAlgn="base">
              <a:spcBef>
                <a:spcPct val="0"/>
              </a:spcBef>
              <a:spcAft>
                <a:spcPct val="0"/>
              </a:spcAft>
              <a:defRPr kumimoji="1" sz="2400">
                <a:solidFill>
                  <a:schemeClr val="tx1"/>
                </a:solidFill>
                <a:latin typeface="Times New Roman" pitchFamily="18" charset="0"/>
                <a:ea typeface="ＭＳ Ｐゴシック" pitchFamily="50" charset="-128"/>
              </a:defRPr>
            </a:lvl8pPr>
            <a:lvl9pPr marL="1828754" algn="l" rtl="0" fontAlgn="base">
              <a:spcBef>
                <a:spcPct val="0"/>
              </a:spcBef>
              <a:spcAft>
                <a:spcPct val="0"/>
              </a:spcAft>
              <a:defRPr kumimoji="1" sz="2400">
                <a:solidFill>
                  <a:schemeClr val="tx1"/>
                </a:solidFill>
                <a:latin typeface="Times New Roman" pitchFamily="18" charset="0"/>
                <a:ea typeface="ＭＳ Ｐゴシック" pitchFamily="50" charset="-128"/>
              </a:defRPr>
            </a:lvl9pPr>
          </a:lstStyle>
          <a:p>
            <a:r>
              <a:rPr lang="ja-JP" altLang="en-US" sz="1350" b="0" kern="0"/>
              <a:t>貸借対照表</a:t>
            </a:r>
            <a:endParaRPr lang="en-US" altLang="ja-JP" sz="1350" b="0" kern="0" dirty="0"/>
          </a:p>
          <a:p>
            <a:r>
              <a:rPr lang="ja-JP" altLang="en-US" sz="1350" b="0" kern="0"/>
              <a:t>損益計算書</a:t>
            </a:r>
          </a:p>
          <a:p>
            <a:r>
              <a:rPr lang="ja-JP" altLang="en-US" sz="1350" b="0" kern="0"/>
              <a:t>棚卸表</a:t>
            </a:r>
          </a:p>
          <a:p>
            <a:r>
              <a:rPr lang="ja-JP" altLang="en-US" sz="1350" b="0" kern="0"/>
              <a:t>：</a:t>
            </a:r>
            <a:endParaRPr lang="en-US" altLang="ja-JP" sz="1350" b="0" kern="0" dirty="0"/>
          </a:p>
        </p:txBody>
      </p:sp>
      <p:grpSp>
        <p:nvGrpSpPr>
          <p:cNvPr id="124" name="Google Shape;11186;p77">
            <a:extLst>
              <a:ext uri="{FF2B5EF4-FFF2-40B4-BE49-F238E27FC236}">
                <a16:creationId xmlns:a16="http://schemas.microsoft.com/office/drawing/2014/main" id="{71D65D26-AC66-B940-9863-3E02DE295DE0}"/>
              </a:ext>
            </a:extLst>
          </p:cNvPr>
          <p:cNvGrpSpPr/>
          <p:nvPr/>
        </p:nvGrpSpPr>
        <p:grpSpPr>
          <a:xfrm>
            <a:off x="6479450" y="3456014"/>
            <a:ext cx="520268" cy="584901"/>
            <a:chOff x="3567553" y="1499912"/>
            <a:chExt cx="320022" cy="359778"/>
          </a:xfrm>
        </p:grpSpPr>
        <p:sp>
          <p:nvSpPr>
            <p:cNvPr id="125" name="Google Shape;11187;p77">
              <a:extLst>
                <a:ext uri="{FF2B5EF4-FFF2-40B4-BE49-F238E27FC236}">
                  <a16:creationId xmlns:a16="http://schemas.microsoft.com/office/drawing/2014/main" id="{20D18C3F-994F-5248-99EB-31B83ACB32EE}"/>
                </a:ext>
              </a:extLst>
            </p:cNvPr>
            <p:cNvSpPr/>
            <p:nvPr/>
          </p:nvSpPr>
          <p:spPr>
            <a:xfrm>
              <a:off x="3567553" y="1502933"/>
              <a:ext cx="263218" cy="356757"/>
            </a:xfrm>
            <a:custGeom>
              <a:avLst/>
              <a:gdLst/>
              <a:ahLst/>
              <a:cxnLst/>
              <a:rect l="l" t="t" r="r" b="b"/>
              <a:pathLst>
                <a:path w="8276" h="11217" extrusionOk="0">
                  <a:moveTo>
                    <a:pt x="1738" y="0"/>
                  </a:moveTo>
                  <a:cubicBezTo>
                    <a:pt x="1718" y="0"/>
                    <a:pt x="1698" y="4"/>
                    <a:pt x="1679" y="12"/>
                  </a:cubicBezTo>
                  <a:cubicBezTo>
                    <a:pt x="1227" y="179"/>
                    <a:pt x="905" y="632"/>
                    <a:pt x="905" y="1120"/>
                  </a:cubicBezTo>
                  <a:lnTo>
                    <a:pt x="905" y="8275"/>
                  </a:lnTo>
                  <a:lnTo>
                    <a:pt x="167" y="8275"/>
                  </a:lnTo>
                  <a:cubicBezTo>
                    <a:pt x="72" y="8275"/>
                    <a:pt x="1" y="8359"/>
                    <a:pt x="1" y="8442"/>
                  </a:cubicBezTo>
                  <a:lnTo>
                    <a:pt x="1" y="10145"/>
                  </a:lnTo>
                  <a:cubicBezTo>
                    <a:pt x="1" y="10716"/>
                    <a:pt x="477" y="11216"/>
                    <a:pt x="1072" y="11216"/>
                  </a:cubicBezTo>
                  <a:lnTo>
                    <a:pt x="7156" y="11216"/>
                  </a:lnTo>
                  <a:cubicBezTo>
                    <a:pt x="7775" y="11216"/>
                    <a:pt x="8275" y="10716"/>
                    <a:pt x="8275" y="10097"/>
                  </a:cubicBezTo>
                  <a:lnTo>
                    <a:pt x="8275" y="4930"/>
                  </a:lnTo>
                  <a:cubicBezTo>
                    <a:pt x="8252" y="4835"/>
                    <a:pt x="8168" y="4751"/>
                    <a:pt x="8073" y="4751"/>
                  </a:cubicBezTo>
                  <a:cubicBezTo>
                    <a:pt x="7978" y="4751"/>
                    <a:pt x="7906" y="4835"/>
                    <a:pt x="7906" y="4918"/>
                  </a:cubicBezTo>
                  <a:lnTo>
                    <a:pt x="7906" y="10085"/>
                  </a:lnTo>
                  <a:cubicBezTo>
                    <a:pt x="7906" y="10514"/>
                    <a:pt x="7561" y="10859"/>
                    <a:pt x="7132" y="10859"/>
                  </a:cubicBezTo>
                  <a:lnTo>
                    <a:pt x="7061" y="10859"/>
                  </a:lnTo>
                  <a:cubicBezTo>
                    <a:pt x="6680" y="10811"/>
                    <a:pt x="6406" y="10502"/>
                    <a:pt x="6406" y="10133"/>
                  </a:cubicBezTo>
                  <a:lnTo>
                    <a:pt x="6406" y="9609"/>
                  </a:lnTo>
                  <a:cubicBezTo>
                    <a:pt x="6406" y="9514"/>
                    <a:pt x="6323" y="9442"/>
                    <a:pt x="6239" y="9442"/>
                  </a:cubicBezTo>
                  <a:cubicBezTo>
                    <a:pt x="6144" y="9442"/>
                    <a:pt x="6073" y="9514"/>
                    <a:pt x="6073" y="9609"/>
                  </a:cubicBezTo>
                  <a:lnTo>
                    <a:pt x="6073" y="10133"/>
                  </a:lnTo>
                  <a:cubicBezTo>
                    <a:pt x="6073" y="10407"/>
                    <a:pt x="6180" y="10680"/>
                    <a:pt x="6370" y="10871"/>
                  </a:cubicBezTo>
                  <a:cubicBezTo>
                    <a:pt x="3459" y="10871"/>
                    <a:pt x="2120" y="10874"/>
                    <a:pt x="1492" y="10874"/>
                  </a:cubicBezTo>
                  <a:cubicBezTo>
                    <a:pt x="864" y="10874"/>
                    <a:pt x="947" y="10871"/>
                    <a:pt x="882" y="10859"/>
                  </a:cubicBezTo>
                  <a:cubicBezTo>
                    <a:pt x="548" y="10788"/>
                    <a:pt x="298" y="10490"/>
                    <a:pt x="298" y="10145"/>
                  </a:cubicBezTo>
                  <a:lnTo>
                    <a:pt x="298" y="8609"/>
                  </a:lnTo>
                  <a:lnTo>
                    <a:pt x="6073" y="8609"/>
                  </a:lnTo>
                  <a:lnTo>
                    <a:pt x="6073" y="8954"/>
                  </a:lnTo>
                  <a:cubicBezTo>
                    <a:pt x="6073" y="9037"/>
                    <a:pt x="6144" y="9121"/>
                    <a:pt x="6239" y="9121"/>
                  </a:cubicBezTo>
                  <a:cubicBezTo>
                    <a:pt x="6323" y="9121"/>
                    <a:pt x="6406" y="9037"/>
                    <a:pt x="6406" y="8954"/>
                  </a:cubicBezTo>
                  <a:lnTo>
                    <a:pt x="6406" y="8442"/>
                  </a:lnTo>
                  <a:cubicBezTo>
                    <a:pt x="6406" y="8359"/>
                    <a:pt x="6323" y="8275"/>
                    <a:pt x="6239" y="8275"/>
                  </a:cubicBezTo>
                  <a:lnTo>
                    <a:pt x="1227" y="8275"/>
                  </a:lnTo>
                  <a:lnTo>
                    <a:pt x="1227" y="1120"/>
                  </a:lnTo>
                  <a:cubicBezTo>
                    <a:pt x="1227" y="763"/>
                    <a:pt x="1441" y="441"/>
                    <a:pt x="1786" y="322"/>
                  </a:cubicBezTo>
                  <a:cubicBezTo>
                    <a:pt x="1882" y="286"/>
                    <a:pt x="1917" y="179"/>
                    <a:pt x="1894" y="108"/>
                  </a:cubicBezTo>
                  <a:cubicBezTo>
                    <a:pt x="1866" y="44"/>
                    <a:pt x="1803" y="0"/>
                    <a:pt x="1738" y="0"/>
                  </a:cubicBezTo>
                  <a:close/>
                </a:path>
              </a:pathLst>
            </a:custGeom>
            <a:solidFill>
              <a:srgbClr val="657E93"/>
            </a:solidFill>
            <a:ln>
              <a:noFill/>
            </a:ln>
          </p:spPr>
          <p:txBody>
            <a:bodyPr spcFirstLastPara="1" wrap="square" lIns="68569" tIns="68569" rIns="68569" bIns="68569" anchor="ctr" anchorCtr="0">
              <a:noAutofit/>
            </a:bodyPr>
            <a:lstStyle/>
            <a:p>
              <a:endParaRPr sz="1350"/>
            </a:p>
          </p:txBody>
        </p:sp>
        <p:sp>
          <p:nvSpPr>
            <p:cNvPr id="126" name="Google Shape;11188;p77">
              <a:extLst>
                <a:ext uri="{FF2B5EF4-FFF2-40B4-BE49-F238E27FC236}">
                  <a16:creationId xmlns:a16="http://schemas.microsoft.com/office/drawing/2014/main" id="{29F1E036-55BC-E14B-BFF3-A94935CBC3B9}"/>
                </a:ext>
              </a:extLst>
            </p:cNvPr>
            <p:cNvSpPr/>
            <p:nvPr/>
          </p:nvSpPr>
          <p:spPr>
            <a:xfrm>
              <a:off x="3638001" y="1499912"/>
              <a:ext cx="249574" cy="142773"/>
            </a:xfrm>
            <a:custGeom>
              <a:avLst/>
              <a:gdLst/>
              <a:ahLst/>
              <a:cxnLst/>
              <a:rect l="l" t="t" r="r" b="b"/>
              <a:pathLst>
                <a:path w="7847" h="4489" extrusionOk="0">
                  <a:moveTo>
                    <a:pt x="6787" y="322"/>
                  </a:moveTo>
                  <a:cubicBezTo>
                    <a:pt x="7191" y="322"/>
                    <a:pt x="7537" y="655"/>
                    <a:pt x="7537" y="1072"/>
                  </a:cubicBezTo>
                  <a:lnTo>
                    <a:pt x="7525" y="2608"/>
                  </a:lnTo>
                  <a:lnTo>
                    <a:pt x="6037" y="2608"/>
                  </a:lnTo>
                  <a:lnTo>
                    <a:pt x="6037" y="1417"/>
                  </a:lnTo>
                  <a:lnTo>
                    <a:pt x="6037" y="1072"/>
                  </a:lnTo>
                  <a:cubicBezTo>
                    <a:pt x="6037" y="643"/>
                    <a:pt x="6370" y="322"/>
                    <a:pt x="6775" y="322"/>
                  </a:cubicBezTo>
                  <a:close/>
                  <a:moveTo>
                    <a:pt x="167" y="0"/>
                  </a:moveTo>
                  <a:cubicBezTo>
                    <a:pt x="83" y="0"/>
                    <a:pt x="0" y="72"/>
                    <a:pt x="0" y="167"/>
                  </a:cubicBezTo>
                  <a:cubicBezTo>
                    <a:pt x="0" y="250"/>
                    <a:pt x="83" y="322"/>
                    <a:pt x="167" y="322"/>
                  </a:cubicBezTo>
                  <a:lnTo>
                    <a:pt x="5989" y="322"/>
                  </a:lnTo>
                  <a:cubicBezTo>
                    <a:pt x="5894" y="417"/>
                    <a:pt x="5810" y="548"/>
                    <a:pt x="5763" y="667"/>
                  </a:cubicBezTo>
                  <a:cubicBezTo>
                    <a:pt x="5715" y="798"/>
                    <a:pt x="5691" y="917"/>
                    <a:pt x="5691" y="1060"/>
                  </a:cubicBezTo>
                  <a:lnTo>
                    <a:pt x="5691" y="1393"/>
                  </a:lnTo>
                  <a:lnTo>
                    <a:pt x="5691" y="4334"/>
                  </a:lnTo>
                  <a:cubicBezTo>
                    <a:pt x="5691" y="4418"/>
                    <a:pt x="5763" y="4489"/>
                    <a:pt x="5858" y="4489"/>
                  </a:cubicBezTo>
                  <a:cubicBezTo>
                    <a:pt x="5941" y="4489"/>
                    <a:pt x="6013" y="4418"/>
                    <a:pt x="6013" y="4334"/>
                  </a:cubicBezTo>
                  <a:lnTo>
                    <a:pt x="6013" y="2929"/>
                  </a:lnTo>
                  <a:lnTo>
                    <a:pt x="7668" y="2929"/>
                  </a:lnTo>
                  <a:cubicBezTo>
                    <a:pt x="7763" y="2929"/>
                    <a:pt x="7834" y="2858"/>
                    <a:pt x="7834" y="2763"/>
                  </a:cubicBezTo>
                  <a:lnTo>
                    <a:pt x="7834" y="1072"/>
                  </a:lnTo>
                  <a:cubicBezTo>
                    <a:pt x="7846" y="488"/>
                    <a:pt x="7370" y="0"/>
                    <a:pt x="6775" y="0"/>
                  </a:cubicBezTo>
                  <a:close/>
                </a:path>
              </a:pathLst>
            </a:custGeom>
            <a:solidFill>
              <a:srgbClr val="657E93"/>
            </a:solidFill>
            <a:ln>
              <a:noFill/>
            </a:ln>
          </p:spPr>
          <p:txBody>
            <a:bodyPr spcFirstLastPara="1" wrap="square" lIns="68569" tIns="68569" rIns="68569" bIns="68569" anchor="ctr" anchorCtr="0">
              <a:noAutofit/>
            </a:bodyPr>
            <a:lstStyle/>
            <a:p>
              <a:endParaRPr sz="1350"/>
            </a:p>
          </p:txBody>
        </p:sp>
        <p:sp>
          <p:nvSpPr>
            <p:cNvPr id="127" name="Google Shape;11189;p77">
              <a:extLst>
                <a:ext uri="{FF2B5EF4-FFF2-40B4-BE49-F238E27FC236}">
                  <a16:creationId xmlns:a16="http://schemas.microsoft.com/office/drawing/2014/main" id="{A6276DD0-1EA7-EC4F-9264-7CF257151279}"/>
                </a:ext>
              </a:extLst>
            </p:cNvPr>
            <p:cNvSpPr/>
            <p:nvPr/>
          </p:nvSpPr>
          <p:spPr>
            <a:xfrm>
              <a:off x="3641786" y="1594563"/>
              <a:ext cx="141659" cy="10273"/>
            </a:xfrm>
            <a:custGeom>
              <a:avLst/>
              <a:gdLst/>
              <a:ahLst/>
              <a:cxnLst/>
              <a:rect l="l" t="t" r="r" b="b"/>
              <a:pathLst>
                <a:path w="4454" h="323" extrusionOk="0">
                  <a:moveTo>
                    <a:pt x="167" y="1"/>
                  </a:moveTo>
                  <a:cubicBezTo>
                    <a:pt x="72" y="1"/>
                    <a:pt x="0" y="72"/>
                    <a:pt x="0" y="168"/>
                  </a:cubicBezTo>
                  <a:cubicBezTo>
                    <a:pt x="0" y="251"/>
                    <a:pt x="72" y="322"/>
                    <a:pt x="167" y="322"/>
                  </a:cubicBezTo>
                  <a:lnTo>
                    <a:pt x="4286" y="322"/>
                  </a:lnTo>
                  <a:cubicBezTo>
                    <a:pt x="4382" y="322"/>
                    <a:pt x="4453" y="251"/>
                    <a:pt x="4453" y="168"/>
                  </a:cubicBezTo>
                  <a:cubicBezTo>
                    <a:pt x="4453" y="72"/>
                    <a:pt x="4382" y="1"/>
                    <a:pt x="4286" y="1"/>
                  </a:cubicBezTo>
                  <a:close/>
                </a:path>
              </a:pathLst>
            </a:custGeom>
            <a:solidFill>
              <a:srgbClr val="657E93"/>
            </a:solidFill>
            <a:ln>
              <a:noFill/>
            </a:ln>
          </p:spPr>
          <p:txBody>
            <a:bodyPr spcFirstLastPara="1" wrap="square" lIns="68569" tIns="68569" rIns="68569" bIns="68569" anchor="ctr" anchorCtr="0">
              <a:noAutofit/>
            </a:bodyPr>
            <a:lstStyle/>
            <a:p>
              <a:endParaRPr sz="1350"/>
            </a:p>
          </p:txBody>
        </p:sp>
        <p:sp>
          <p:nvSpPr>
            <p:cNvPr id="128" name="Google Shape;11190;p77">
              <a:extLst>
                <a:ext uri="{FF2B5EF4-FFF2-40B4-BE49-F238E27FC236}">
                  <a16:creationId xmlns:a16="http://schemas.microsoft.com/office/drawing/2014/main" id="{83548BC3-6880-D64D-8C96-8ED67C3A8739}"/>
                </a:ext>
              </a:extLst>
            </p:cNvPr>
            <p:cNvSpPr/>
            <p:nvPr/>
          </p:nvSpPr>
          <p:spPr>
            <a:xfrm>
              <a:off x="3641786" y="1638136"/>
              <a:ext cx="141659" cy="10241"/>
            </a:xfrm>
            <a:custGeom>
              <a:avLst/>
              <a:gdLst/>
              <a:ahLst/>
              <a:cxnLst/>
              <a:rect l="l" t="t" r="r" b="b"/>
              <a:pathLst>
                <a:path w="4454" h="322" extrusionOk="0">
                  <a:moveTo>
                    <a:pt x="167" y="0"/>
                  </a:moveTo>
                  <a:cubicBezTo>
                    <a:pt x="72" y="0"/>
                    <a:pt x="0" y="72"/>
                    <a:pt x="0" y="167"/>
                  </a:cubicBezTo>
                  <a:cubicBezTo>
                    <a:pt x="0" y="250"/>
                    <a:pt x="72" y="322"/>
                    <a:pt x="167" y="322"/>
                  </a:cubicBezTo>
                  <a:lnTo>
                    <a:pt x="4286" y="322"/>
                  </a:lnTo>
                  <a:cubicBezTo>
                    <a:pt x="4382" y="322"/>
                    <a:pt x="4453" y="250"/>
                    <a:pt x="4453" y="167"/>
                  </a:cubicBezTo>
                  <a:cubicBezTo>
                    <a:pt x="4453" y="72"/>
                    <a:pt x="4382" y="0"/>
                    <a:pt x="4286" y="0"/>
                  </a:cubicBezTo>
                  <a:close/>
                </a:path>
              </a:pathLst>
            </a:custGeom>
            <a:solidFill>
              <a:srgbClr val="657E93"/>
            </a:solidFill>
            <a:ln>
              <a:noFill/>
            </a:ln>
          </p:spPr>
          <p:txBody>
            <a:bodyPr spcFirstLastPara="1" wrap="square" lIns="68569" tIns="68569" rIns="68569" bIns="68569" anchor="ctr" anchorCtr="0">
              <a:noAutofit/>
            </a:bodyPr>
            <a:lstStyle/>
            <a:p>
              <a:endParaRPr sz="1350"/>
            </a:p>
          </p:txBody>
        </p:sp>
        <p:sp>
          <p:nvSpPr>
            <p:cNvPr id="129" name="Google Shape;11191;p77">
              <a:extLst>
                <a:ext uri="{FF2B5EF4-FFF2-40B4-BE49-F238E27FC236}">
                  <a16:creationId xmlns:a16="http://schemas.microsoft.com/office/drawing/2014/main" id="{E0E7EA7E-744A-7940-8E14-A34264D33DC9}"/>
                </a:ext>
              </a:extLst>
            </p:cNvPr>
            <p:cNvSpPr/>
            <p:nvPr/>
          </p:nvSpPr>
          <p:spPr>
            <a:xfrm>
              <a:off x="3641786" y="1682059"/>
              <a:ext cx="141659" cy="10623"/>
            </a:xfrm>
            <a:custGeom>
              <a:avLst/>
              <a:gdLst/>
              <a:ahLst/>
              <a:cxnLst/>
              <a:rect l="l" t="t" r="r" b="b"/>
              <a:pathLst>
                <a:path w="4454" h="334" extrusionOk="0">
                  <a:moveTo>
                    <a:pt x="167" y="0"/>
                  </a:moveTo>
                  <a:cubicBezTo>
                    <a:pt x="72" y="0"/>
                    <a:pt x="0" y="72"/>
                    <a:pt x="0" y="167"/>
                  </a:cubicBezTo>
                  <a:cubicBezTo>
                    <a:pt x="0" y="250"/>
                    <a:pt x="72" y="334"/>
                    <a:pt x="167" y="334"/>
                  </a:cubicBezTo>
                  <a:lnTo>
                    <a:pt x="4286" y="334"/>
                  </a:lnTo>
                  <a:cubicBezTo>
                    <a:pt x="4382" y="334"/>
                    <a:pt x="4453" y="250"/>
                    <a:pt x="4453" y="167"/>
                  </a:cubicBezTo>
                  <a:cubicBezTo>
                    <a:pt x="4453" y="72"/>
                    <a:pt x="4382" y="0"/>
                    <a:pt x="4286" y="0"/>
                  </a:cubicBezTo>
                  <a:close/>
                </a:path>
              </a:pathLst>
            </a:custGeom>
            <a:solidFill>
              <a:srgbClr val="657E93"/>
            </a:solidFill>
            <a:ln>
              <a:noFill/>
            </a:ln>
          </p:spPr>
          <p:txBody>
            <a:bodyPr spcFirstLastPara="1" wrap="square" lIns="68569" tIns="68569" rIns="68569" bIns="68569" anchor="ctr" anchorCtr="0">
              <a:noAutofit/>
            </a:bodyPr>
            <a:lstStyle/>
            <a:p>
              <a:endParaRPr sz="1350"/>
            </a:p>
          </p:txBody>
        </p:sp>
        <p:sp>
          <p:nvSpPr>
            <p:cNvPr id="130" name="Google Shape;11192;p77">
              <a:extLst>
                <a:ext uri="{FF2B5EF4-FFF2-40B4-BE49-F238E27FC236}">
                  <a16:creationId xmlns:a16="http://schemas.microsoft.com/office/drawing/2014/main" id="{FDBE75CE-16C8-E44C-851E-45747A5B8D8A}"/>
                </a:ext>
              </a:extLst>
            </p:cNvPr>
            <p:cNvSpPr/>
            <p:nvPr/>
          </p:nvSpPr>
          <p:spPr>
            <a:xfrm>
              <a:off x="3641786" y="1725600"/>
              <a:ext cx="141659" cy="10623"/>
            </a:xfrm>
            <a:custGeom>
              <a:avLst/>
              <a:gdLst/>
              <a:ahLst/>
              <a:cxnLst/>
              <a:rect l="l" t="t" r="r" b="b"/>
              <a:pathLst>
                <a:path w="4454" h="334" extrusionOk="0">
                  <a:moveTo>
                    <a:pt x="167" y="0"/>
                  </a:moveTo>
                  <a:cubicBezTo>
                    <a:pt x="72" y="0"/>
                    <a:pt x="0" y="72"/>
                    <a:pt x="0" y="167"/>
                  </a:cubicBezTo>
                  <a:cubicBezTo>
                    <a:pt x="0" y="250"/>
                    <a:pt x="72" y="334"/>
                    <a:pt x="167" y="334"/>
                  </a:cubicBezTo>
                  <a:lnTo>
                    <a:pt x="4286" y="334"/>
                  </a:lnTo>
                  <a:cubicBezTo>
                    <a:pt x="4382" y="334"/>
                    <a:pt x="4453" y="250"/>
                    <a:pt x="4453" y="167"/>
                  </a:cubicBezTo>
                  <a:cubicBezTo>
                    <a:pt x="4453" y="72"/>
                    <a:pt x="4382" y="0"/>
                    <a:pt x="4286" y="0"/>
                  </a:cubicBezTo>
                  <a:close/>
                </a:path>
              </a:pathLst>
            </a:custGeom>
            <a:solidFill>
              <a:srgbClr val="657E93"/>
            </a:solidFill>
            <a:ln>
              <a:noFill/>
            </a:ln>
          </p:spPr>
          <p:txBody>
            <a:bodyPr spcFirstLastPara="1" wrap="square" lIns="68569" tIns="68569" rIns="68569" bIns="68569" anchor="ctr" anchorCtr="0">
              <a:noAutofit/>
            </a:bodyPr>
            <a:lstStyle/>
            <a:p>
              <a:endParaRPr sz="1350"/>
            </a:p>
          </p:txBody>
        </p:sp>
      </p:grpSp>
      <p:sp>
        <p:nvSpPr>
          <p:cNvPr id="77" name="正方形/長方形 76">
            <a:extLst>
              <a:ext uri="{FF2B5EF4-FFF2-40B4-BE49-F238E27FC236}">
                <a16:creationId xmlns:a16="http://schemas.microsoft.com/office/drawing/2014/main" id="{C3AD75C7-239B-014D-958B-AAA0C38C2249}"/>
              </a:ext>
            </a:extLst>
          </p:cNvPr>
          <p:cNvSpPr/>
          <p:nvPr/>
        </p:nvSpPr>
        <p:spPr bwMode="auto">
          <a:xfrm>
            <a:off x="2011352" y="2479592"/>
            <a:ext cx="1620000" cy="514886"/>
          </a:xfrm>
          <a:prstGeom prst="rect">
            <a:avLst/>
          </a:prstGeom>
          <a:solidFill>
            <a:srgbClr val="001E60"/>
          </a:solidFill>
          <a:ln>
            <a:solidFill>
              <a:srgbClr val="001E60"/>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68580" tIns="34290" rIns="68580" bIns="34290" numCol="1" rtlCol="0" anchor="ctr" anchorCtr="0" compatLnSpc="1">
            <a:prstTxWarp prst="textNoShape">
              <a:avLst/>
            </a:prstTxWarp>
          </a:bodyPr>
          <a:lstStyle/>
          <a:p>
            <a:pPr algn="ctr"/>
            <a:r>
              <a:rPr lang="ja-JP" altLang="en-US" sz="1500">
                <a:solidFill>
                  <a:schemeClr val="bg1"/>
                </a:solidFill>
                <a:latin typeface="Yu Gothic" panose="020B0400000000000000" pitchFamily="34" charset="-128"/>
                <a:ea typeface="Yu Gothic" panose="020B0400000000000000" pitchFamily="34" charset="-128"/>
              </a:rPr>
              <a:t>受領</a:t>
            </a:r>
            <a:endParaRPr lang="ja-JP" altLang="en-US" sz="1500" dirty="0">
              <a:solidFill>
                <a:schemeClr val="bg1"/>
              </a:solidFill>
              <a:latin typeface="Yu Gothic" panose="020B0400000000000000" pitchFamily="34" charset="-128"/>
              <a:ea typeface="Yu Gothic" panose="020B0400000000000000" pitchFamily="34" charset="-128"/>
            </a:endParaRPr>
          </a:p>
        </p:txBody>
      </p:sp>
      <p:sp>
        <p:nvSpPr>
          <p:cNvPr id="114" name="タイトル 5">
            <a:extLst>
              <a:ext uri="{FF2B5EF4-FFF2-40B4-BE49-F238E27FC236}">
                <a16:creationId xmlns:a16="http://schemas.microsoft.com/office/drawing/2014/main" id="{19DFD3AB-DCB2-7B41-B370-265484E99BF4}"/>
              </a:ext>
            </a:extLst>
          </p:cNvPr>
          <p:cNvSpPr txBox="1">
            <a:spLocks/>
          </p:cNvSpPr>
          <p:nvPr/>
        </p:nvSpPr>
        <p:spPr>
          <a:xfrm>
            <a:off x="2017360" y="3055950"/>
            <a:ext cx="1925129" cy="1075673"/>
          </a:xfrm>
          <a:prstGeom prst="rect">
            <a:avLst/>
          </a:prstGeom>
        </p:spPr>
        <p:txBody>
          <a:bodyPr/>
          <a:lstStyle>
            <a:lvl1pPr algn="l" rtl="0" eaLnBrk="0" fontAlgn="base" hangingPunct="0">
              <a:spcBef>
                <a:spcPct val="0"/>
              </a:spcBef>
              <a:spcAft>
                <a:spcPct val="0"/>
              </a:spcAft>
              <a:defRPr kumimoji="1" sz="2400" b="1">
                <a:solidFill>
                  <a:srgbClr val="001E60"/>
                </a:solidFill>
                <a:latin typeface="Yu Gothic" panose="020B0400000000000000" pitchFamily="34" charset="-128"/>
                <a:ea typeface="Yu Gothic" panose="020B0400000000000000" pitchFamily="34" charset="-128"/>
                <a:cs typeface="メイリオ" panose="020B0604030504040204" pitchFamily="50" charset="-128"/>
              </a:defRPr>
            </a:lvl1pPr>
            <a:lvl2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2pPr>
            <a:lvl3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3pPr>
            <a:lvl4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4pPr>
            <a:lvl5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5pPr>
            <a:lvl6pPr marL="457189" algn="l" rtl="0" fontAlgn="base">
              <a:spcBef>
                <a:spcPct val="0"/>
              </a:spcBef>
              <a:spcAft>
                <a:spcPct val="0"/>
              </a:spcAft>
              <a:defRPr kumimoji="1" sz="2400">
                <a:solidFill>
                  <a:schemeClr val="tx1"/>
                </a:solidFill>
                <a:latin typeface="Times New Roman" pitchFamily="18" charset="0"/>
                <a:ea typeface="ＭＳ Ｐゴシック" pitchFamily="50" charset="-128"/>
              </a:defRPr>
            </a:lvl6pPr>
            <a:lvl7pPr marL="914377" algn="l" rtl="0" fontAlgn="base">
              <a:spcBef>
                <a:spcPct val="0"/>
              </a:spcBef>
              <a:spcAft>
                <a:spcPct val="0"/>
              </a:spcAft>
              <a:defRPr kumimoji="1" sz="2400">
                <a:solidFill>
                  <a:schemeClr val="tx1"/>
                </a:solidFill>
                <a:latin typeface="Times New Roman" pitchFamily="18" charset="0"/>
                <a:ea typeface="ＭＳ Ｐゴシック" pitchFamily="50" charset="-128"/>
              </a:defRPr>
            </a:lvl7pPr>
            <a:lvl8pPr marL="1371566" algn="l" rtl="0" fontAlgn="base">
              <a:spcBef>
                <a:spcPct val="0"/>
              </a:spcBef>
              <a:spcAft>
                <a:spcPct val="0"/>
              </a:spcAft>
              <a:defRPr kumimoji="1" sz="2400">
                <a:solidFill>
                  <a:schemeClr val="tx1"/>
                </a:solidFill>
                <a:latin typeface="Times New Roman" pitchFamily="18" charset="0"/>
                <a:ea typeface="ＭＳ Ｐゴシック" pitchFamily="50" charset="-128"/>
              </a:defRPr>
            </a:lvl8pPr>
            <a:lvl9pPr marL="1828754" algn="l" rtl="0" fontAlgn="base">
              <a:spcBef>
                <a:spcPct val="0"/>
              </a:spcBef>
              <a:spcAft>
                <a:spcPct val="0"/>
              </a:spcAft>
              <a:defRPr kumimoji="1" sz="2400">
                <a:solidFill>
                  <a:schemeClr val="tx1"/>
                </a:solidFill>
                <a:latin typeface="Times New Roman" pitchFamily="18" charset="0"/>
                <a:ea typeface="ＭＳ Ｐゴシック" pitchFamily="50" charset="-128"/>
              </a:defRPr>
            </a:lvl9pPr>
          </a:lstStyle>
          <a:p>
            <a:r>
              <a:rPr lang="ja-JP" altLang="en-US" sz="1050" kern="0"/>
              <a:t>相手から受領した書類</a:t>
            </a:r>
            <a:endParaRPr lang="en-US" altLang="ja-JP" sz="1050" kern="0" dirty="0"/>
          </a:p>
          <a:p>
            <a:r>
              <a:rPr lang="ja-JP" altLang="en-US" sz="1350" b="0" kern="0"/>
              <a:t>請求書</a:t>
            </a:r>
            <a:endParaRPr lang="en-US" altLang="ja-JP" sz="1350" b="0" kern="0" dirty="0"/>
          </a:p>
          <a:p>
            <a:r>
              <a:rPr lang="ja-JP" altLang="en-US" sz="1350" b="0" kern="0"/>
              <a:t>領収書</a:t>
            </a:r>
            <a:endParaRPr lang="en-US" altLang="ja-JP" sz="1350" b="0" kern="0" dirty="0"/>
          </a:p>
          <a:p>
            <a:r>
              <a:rPr lang="ja-JP" altLang="en-US" sz="1350" b="0" kern="0"/>
              <a:t>契約書</a:t>
            </a:r>
            <a:endParaRPr lang="en-US" altLang="ja-JP" sz="1350" b="0" kern="0" dirty="0"/>
          </a:p>
          <a:p>
            <a:r>
              <a:rPr lang="ja-JP" altLang="en-US" sz="1350" b="0" kern="0"/>
              <a:t>：</a:t>
            </a:r>
            <a:endParaRPr lang="en-US" altLang="ja-JP" sz="1350" b="0" kern="0" dirty="0"/>
          </a:p>
        </p:txBody>
      </p:sp>
      <p:sp>
        <p:nvSpPr>
          <p:cNvPr id="134" name="Google Shape;1039;p68">
            <a:extLst>
              <a:ext uri="{FF2B5EF4-FFF2-40B4-BE49-F238E27FC236}">
                <a16:creationId xmlns:a16="http://schemas.microsoft.com/office/drawing/2014/main" id="{62272CB9-F906-B548-A615-5559065CA02A}"/>
              </a:ext>
            </a:extLst>
          </p:cNvPr>
          <p:cNvSpPr/>
          <p:nvPr/>
        </p:nvSpPr>
        <p:spPr>
          <a:xfrm>
            <a:off x="2741304" y="3577516"/>
            <a:ext cx="440804" cy="346410"/>
          </a:xfrm>
          <a:prstGeom prst="stripedRightArrow">
            <a:avLst>
              <a:gd name="adj1" fmla="val 50000"/>
              <a:gd name="adj2" fmla="val 50000"/>
            </a:avLst>
          </a:prstGeom>
          <a:solidFill>
            <a:srgbClr val="869FB2"/>
          </a:solidFill>
          <a:ln>
            <a:noFill/>
          </a:ln>
        </p:spPr>
        <p:txBody>
          <a:bodyPr spcFirstLastPara="1" wrap="square" lIns="68569" tIns="68569" rIns="68569" bIns="68569" anchor="ctr" anchorCtr="0">
            <a:noAutofit/>
          </a:bodyPr>
          <a:lstStyle/>
          <a:p>
            <a:endParaRPr sz="1350"/>
          </a:p>
        </p:txBody>
      </p:sp>
      <p:pic>
        <p:nvPicPr>
          <p:cNvPr id="135" name="グラフィックス 134" descr="ドキュメント 枠線">
            <a:extLst>
              <a:ext uri="{FF2B5EF4-FFF2-40B4-BE49-F238E27FC236}">
                <a16:creationId xmlns:a16="http://schemas.microsoft.com/office/drawing/2014/main" id="{472F5B27-FCCC-C648-B48B-D09AFAD02891}"/>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900788" y="3415729"/>
            <a:ext cx="669985" cy="669985"/>
          </a:xfrm>
          <a:prstGeom prst="rect">
            <a:avLst/>
          </a:prstGeom>
        </p:spPr>
      </p:pic>
      <p:sp>
        <p:nvSpPr>
          <p:cNvPr id="136" name="Google Shape;1039;p68">
            <a:extLst>
              <a:ext uri="{FF2B5EF4-FFF2-40B4-BE49-F238E27FC236}">
                <a16:creationId xmlns:a16="http://schemas.microsoft.com/office/drawing/2014/main" id="{27D9A49F-151A-4340-8117-9C84FC20239A}"/>
              </a:ext>
            </a:extLst>
          </p:cNvPr>
          <p:cNvSpPr/>
          <p:nvPr/>
        </p:nvSpPr>
        <p:spPr>
          <a:xfrm>
            <a:off x="4659522" y="3577517"/>
            <a:ext cx="440804" cy="346410"/>
          </a:xfrm>
          <a:prstGeom prst="stripedRightArrow">
            <a:avLst>
              <a:gd name="adj1" fmla="val 50000"/>
              <a:gd name="adj2" fmla="val 50000"/>
            </a:avLst>
          </a:prstGeom>
          <a:solidFill>
            <a:srgbClr val="869FB2"/>
          </a:solidFill>
          <a:ln>
            <a:noFill/>
          </a:ln>
        </p:spPr>
        <p:txBody>
          <a:bodyPr spcFirstLastPara="1" wrap="square" lIns="68569" tIns="68569" rIns="68569" bIns="68569" anchor="ctr" anchorCtr="0">
            <a:noAutofit/>
          </a:bodyPr>
          <a:lstStyle/>
          <a:p>
            <a:endParaRPr sz="1350"/>
          </a:p>
        </p:txBody>
      </p:sp>
      <p:pic>
        <p:nvPicPr>
          <p:cNvPr id="137" name="グラフィックス 136" descr="ドキュメント 枠線">
            <a:extLst>
              <a:ext uri="{FF2B5EF4-FFF2-40B4-BE49-F238E27FC236}">
                <a16:creationId xmlns:a16="http://schemas.microsoft.com/office/drawing/2014/main" id="{1A042591-1AB7-2C47-B5B8-8E68B92EB9E9}"/>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289439" y="3415730"/>
            <a:ext cx="669985" cy="669985"/>
          </a:xfrm>
          <a:prstGeom prst="rect">
            <a:avLst/>
          </a:prstGeom>
        </p:spPr>
      </p:pic>
      <p:grpSp>
        <p:nvGrpSpPr>
          <p:cNvPr id="120" name="Google Shape;8755;p73">
            <a:extLst>
              <a:ext uri="{FF2B5EF4-FFF2-40B4-BE49-F238E27FC236}">
                <a16:creationId xmlns:a16="http://schemas.microsoft.com/office/drawing/2014/main" id="{683470EE-1AB6-764D-BEF3-53FE88E085E6}"/>
              </a:ext>
            </a:extLst>
          </p:cNvPr>
          <p:cNvGrpSpPr/>
          <p:nvPr/>
        </p:nvGrpSpPr>
        <p:grpSpPr>
          <a:xfrm>
            <a:off x="1175234" y="3481124"/>
            <a:ext cx="658481" cy="559791"/>
            <a:chOff x="1958520" y="2302574"/>
            <a:chExt cx="359213" cy="327807"/>
          </a:xfrm>
        </p:grpSpPr>
        <p:sp>
          <p:nvSpPr>
            <p:cNvPr id="121" name="Google Shape;8756;p73">
              <a:extLst>
                <a:ext uri="{FF2B5EF4-FFF2-40B4-BE49-F238E27FC236}">
                  <a16:creationId xmlns:a16="http://schemas.microsoft.com/office/drawing/2014/main" id="{D131F468-C6A8-4741-A142-49D0EAA0FAAD}"/>
                </a:ext>
              </a:extLst>
            </p:cNvPr>
            <p:cNvSpPr/>
            <p:nvPr/>
          </p:nvSpPr>
          <p:spPr>
            <a:xfrm>
              <a:off x="1958520" y="2302574"/>
              <a:ext cx="359213" cy="327807"/>
            </a:xfrm>
            <a:custGeom>
              <a:avLst/>
              <a:gdLst/>
              <a:ahLst/>
              <a:cxnLst/>
              <a:rect l="l" t="t" r="r" b="b"/>
              <a:pathLst>
                <a:path w="11312" h="10323" extrusionOk="0">
                  <a:moveTo>
                    <a:pt x="7168" y="8132"/>
                  </a:moveTo>
                  <a:lnTo>
                    <a:pt x="7501" y="9204"/>
                  </a:lnTo>
                  <a:lnTo>
                    <a:pt x="3799" y="9204"/>
                  </a:lnTo>
                  <a:lnTo>
                    <a:pt x="4120" y="8132"/>
                  </a:lnTo>
                  <a:close/>
                  <a:moveTo>
                    <a:pt x="8466" y="9537"/>
                  </a:moveTo>
                  <a:cubicBezTo>
                    <a:pt x="8597" y="9537"/>
                    <a:pt x="8704" y="9656"/>
                    <a:pt x="8704" y="9775"/>
                  </a:cubicBezTo>
                  <a:cubicBezTo>
                    <a:pt x="8704" y="9906"/>
                    <a:pt x="8597" y="10013"/>
                    <a:pt x="8466" y="10013"/>
                  </a:cubicBezTo>
                  <a:lnTo>
                    <a:pt x="2810" y="10013"/>
                  </a:lnTo>
                  <a:cubicBezTo>
                    <a:pt x="2679" y="10013"/>
                    <a:pt x="2572" y="9906"/>
                    <a:pt x="2572" y="9775"/>
                  </a:cubicBezTo>
                  <a:cubicBezTo>
                    <a:pt x="2572" y="9644"/>
                    <a:pt x="2679" y="9537"/>
                    <a:pt x="2810" y="9537"/>
                  </a:cubicBezTo>
                  <a:close/>
                  <a:moveTo>
                    <a:pt x="1072" y="0"/>
                  </a:moveTo>
                  <a:cubicBezTo>
                    <a:pt x="477" y="0"/>
                    <a:pt x="0" y="476"/>
                    <a:pt x="0" y="1072"/>
                  </a:cubicBezTo>
                  <a:lnTo>
                    <a:pt x="0" y="7049"/>
                  </a:lnTo>
                  <a:cubicBezTo>
                    <a:pt x="0" y="7644"/>
                    <a:pt x="477" y="8120"/>
                    <a:pt x="1072" y="8120"/>
                  </a:cubicBezTo>
                  <a:lnTo>
                    <a:pt x="3763" y="8120"/>
                  </a:lnTo>
                  <a:lnTo>
                    <a:pt x="3441" y="9192"/>
                  </a:lnTo>
                  <a:lnTo>
                    <a:pt x="2822" y="9192"/>
                  </a:lnTo>
                  <a:cubicBezTo>
                    <a:pt x="2513" y="9192"/>
                    <a:pt x="2263" y="9442"/>
                    <a:pt x="2263" y="9751"/>
                  </a:cubicBezTo>
                  <a:cubicBezTo>
                    <a:pt x="2263" y="10073"/>
                    <a:pt x="2513" y="10323"/>
                    <a:pt x="2822" y="10323"/>
                  </a:cubicBezTo>
                  <a:lnTo>
                    <a:pt x="8478" y="10323"/>
                  </a:lnTo>
                  <a:cubicBezTo>
                    <a:pt x="8799" y="10323"/>
                    <a:pt x="9049" y="10073"/>
                    <a:pt x="9049" y="9751"/>
                  </a:cubicBezTo>
                  <a:cubicBezTo>
                    <a:pt x="9049" y="9442"/>
                    <a:pt x="8799" y="9192"/>
                    <a:pt x="8478" y="9192"/>
                  </a:cubicBezTo>
                  <a:lnTo>
                    <a:pt x="7870" y="9192"/>
                  </a:lnTo>
                  <a:lnTo>
                    <a:pt x="7549" y="8120"/>
                  </a:lnTo>
                  <a:lnTo>
                    <a:pt x="10240" y="8120"/>
                  </a:lnTo>
                  <a:cubicBezTo>
                    <a:pt x="10835" y="8120"/>
                    <a:pt x="11311" y="7644"/>
                    <a:pt x="11311" y="7049"/>
                  </a:cubicBezTo>
                  <a:lnTo>
                    <a:pt x="11311" y="1072"/>
                  </a:lnTo>
                  <a:cubicBezTo>
                    <a:pt x="11299" y="488"/>
                    <a:pt x="10823" y="0"/>
                    <a:pt x="10228" y="0"/>
                  </a:cubicBezTo>
                  <a:lnTo>
                    <a:pt x="2786" y="0"/>
                  </a:lnTo>
                  <a:cubicBezTo>
                    <a:pt x="2691" y="0"/>
                    <a:pt x="2620" y="72"/>
                    <a:pt x="2620" y="155"/>
                  </a:cubicBezTo>
                  <a:cubicBezTo>
                    <a:pt x="2620" y="250"/>
                    <a:pt x="2691" y="322"/>
                    <a:pt x="2786" y="322"/>
                  </a:cubicBezTo>
                  <a:lnTo>
                    <a:pt x="10228" y="322"/>
                  </a:lnTo>
                  <a:cubicBezTo>
                    <a:pt x="10621" y="322"/>
                    <a:pt x="10966" y="655"/>
                    <a:pt x="10966" y="1072"/>
                  </a:cubicBezTo>
                  <a:lnTo>
                    <a:pt x="10966" y="7049"/>
                  </a:lnTo>
                  <a:cubicBezTo>
                    <a:pt x="10966" y="7453"/>
                    <a:pt x="10645" y="7799"/>
                    <a:pt x="10228" y="7799"/>
                  </a:cubicBezTo>
                  <a:lnTo>
                    <a:pt x="1072" y="7799"/>
                  </a:lnTo>
                  <a:cubicBezTo>
                    <a:pt x="667" y="7799"/>
                    <a:pt x="322" y="7465"/>
                    <a:pt x="322" y="7049"/>
                  </a:cubicBezTo>
                  <a:lnTo>
                    <a:pt x="322" y="1072"/>
                  </a:lnTo>
                  <a:cubicBezTo>
                    <a:pt x="322" y="667"/>
                    <a:pt x="655" y="322"/>
                    <a:pt x="1072" y="322"/>
                  </a:cubicBezTo>
                  <a:lnTo>
                    <a:pt x="2108" y="322"/>
                  </a:lnTo>
                  <a:cubicBezTo>
                    <a:pt x="2203" y="322"/>
                    <a:pt x="2275" y="250"/>
                    <a:pt x="2275" y="155"/>
                  </a:cubicBezTo>
                  <a:cubicBezTo>
                    <a:pt x="2275" y="72"/>
                    <a:pt x="2203" y="0"/>
                    <a:pt x="2108" y="0"/>
                  </a:cubicBezTo>
                  <a:close/>
                </a:path>
              </a:pathLst>
            </a:custGeom>
            <a:solidFill>
              <a:srgbClr val="657E93"/>
            </a:solidFill>
            <a:ln>
              <a:noFill/>
            </a:ln>
          </p:spPr>
          <p:txBody>
            <a:bodyPr spcFirstLastPara="1" wrap="square" lIns="68569" tIns="68569" rIns="68569" bIns="68569" anchor="ctr" anchorCtr="0">
              <a:noAutofit/>
            </a:bodyPr>
            <a:lstStyle/>
            <a:p>
              <a:endParaRPr sz="1350"/>
            </a:p>
          </p:txBody>
        </p:sp>
        <p:sp>
          <p:nvSpPr>
            <p:cNvPr id="122" name="Google Shape;8757;p73">
              <a:extLst>
                <a:ext uri="{FF2B5EF4-FFF2-40B4-BE49-F238E27FC236}">
                  <a16:creationId xmlns:a16="http://schemas.microsoft.com/office/drawing/2014/main" id="{C8A87829-00DD-994F-A690-8557B7C6CDA3}"/>
                </a:ext>
              </a:extLst>
            </p:cNvPr>
            <p:cNvSpPr/>
            <p:nvPr/>
          </p:nvSpPr>
          <p:spPr>
            <a:xfrm>
              <a:off x="1986877" y="2331313"/>
              <a:ext cx="302117" cy="184909"/>
            </a:xfrm>
            <a:custGeom>
              <a:avLst/>
              <a:gdLst/>
              <a:ahLst/>
              <a:cxnLst/>
              <a:rect l="l" t="t" r="r" b="b"/>
              <a:pathLst>
                <a:path w="9514" h="5823" extrusionOk="0">
                  <a:moveTo>
                    <a:pt x="179" y="0"/>
                  </a:moveTo>
                  <a:cubicBezTo>
                    <a:pt x="72" y="0"/>
                    <a:pt x="0" y="71"/>
                    <a:pt x="0" y="179"/>
                  </a:cubicBezTo>
                  <a:lnTo>
                    <a:pt x="0" y="5656"/>
                  </a:lnTo>
                  <a:cubicBezTo>
                    <a:pt x="0" y="5739"/>
                    <a:pt x="72" y="5822"/>
                    <a:pt x="167" y="5822"/>
                  </a:cubicBezTo>
                  <a:lnTo>
                    <a:pt x="9347" y="5822"/>
                  </a:lnTo>
                  <a:cubicBezTo>
                    <a:pt x="9430" y="5822"/>
                    <a:pt x="9513" y="5739"/>
                    <a:pt x="9513" y="5656"/>
                  </a:cubicBezTo>
                  <a:lnTo>
                    <a:pt x="9513" y="5072"/>
                  </a:lnTo>
                  <a:cubicBezTo>
                    <a:pt x="9513" y="4989"/>
                    <a:pt x="9430" y="4905"/>
                    <a:pt x="9347" y="4905"/>
                  </a:cubicBezTo>
                  <a:cubicBezTo>
                    <a:pt x="9252" y="4905"/>
                    <a:pt x="9180" y="4989"/>
                    <a:pt x="9180" y="5072"/>
                  </a:cubicBezTo>
                  <a:lnTo>
                    <a:pt x="9180" y="5489"/>
                  </a:lnTo>
                  <a:lnTo>
                    <a:pt x="346" y="5489"/>
                  </a:lnTo>
                  <a:lnTo>
                    <a:pt x="346" y="345"/>
                  </a:lnTo>
                  <a:lnTo>
                    <a:pt x="9180" y="345"/>
                  </a:lnTo>
                  <a:lnTo>
                    <a:pt x="9180" y="4405"/>
                  </a:lnTo>
                  <a:cubicBezTo>
                    <a:pt x="9168" y="4489"/>
                    <a:pt x="9240" y="4572"/>
                    <a:pt x="9347" y="4572"/>
                  </a:cubicBezTo>
                  <a:cubicBezTo>
                    <a:pt x="9430" y="4572"/>
                    <a:pt x="9513" y="4489"/>
                    <a:pt x="9513" y="4405"/>
                  </a:cubicBezTo>
                  <a:lnTo>
                    <a:pt x="9513" y="179"/>
                  </a:lnTo>
                  <a:cubicBezTo>
                    <a:pt x="9513" y="71"/>
                    <a:pt x="9430" y="0"/>
                    <a:pt x="9335" y="0"/>
                  </a:cubicBezTo>
                  <a:close/>
                </a:path>
              </a:pathLst>
            </a:custGeom>
            <a:solidFill>
              <a:srgbClr val="657E93"/>
            </a:solidFill>
            <a:ln>
              <a:noFill/>
            </a:ln>
          </p:spPr>
          <p:txBody>
            <a:bodyPr spcFirstLastPara="1" wrap="square" lIns="68569" tIns="68569" rIns="68569" bIns="68569" anchor="ctr" anchorCtr="0">
              <a:noAutofit/>
            </a:bodyPr>
            <a:lstStyle/>
            <a:p>
              <a:endParaRPr sz="1350"/>
            </a:p>
          </p:txBody>
        </p:sp>
        <p:sp>
          <p:nvSpPr>
            <p:cNvPr id="123" name="Google Shape;8758;p73">
              <a:extLst>
                <a:ext uri="{FF2B5EF4-FFF2-40B4-BE49-F238E27FC236}">
                  <a16:creationId xmlns:a16="http://schemas.microsoft.com/office/drawing/2014/main" id="{94CA2BDC-21D8-DC46-95E8-F202C6B31BE9}"/>
                </a:ext>
              </a:extLst>
            </p:cNvPr>
            <p:cNvSpPr/>
            <p:nvPr/>
          </p:nvSpPr>
          <p:spPr>
            <a:xfrm>
              <a:off x="2131521" y="2526701"/>
              <a:ext cx="11908" cy="10638"/>
            </a:xfrm>
            <a:custGeom>
              <a:avLst/>
              <a:gdLst/>
              <a:ahLst/>
              <a:cxnLst/>
              <a:rect l="l" t="t" r="r" b="b"/>
              <a:pathLst>
                <a:path w="375" h="335" extrusionOk="0">
                  <a:moveTo>
                    <a:pt x="176" y="0"/>
                  </a:moveTo>
                  <a:cubicBezTo>
                    <a:pt x="167" y="0"/>
                    <a:pt x="158" y="1"/>
                    <a:pt x="148" y="3"/>
                  </a:cubicBezTo>
                  <a:cubicBezTo>
                    <a:pt x="77" y="26"/>
                    <a:pt x="17" y="86"/>
                    <a:pt x="17" y="157"/>
                  </a:cubicBezTo>
                  <a:cubicBezTo>
                    <a:pt x="1" y="258"/>
                    <a:pt x="95" y="334"/>
                    <a:pt x="186" y="334"/>
                  </a:cubicBezTo>
                  <a:cubicBezTo>
                    <a:pt x="225" y="334"/>
                    <a:pt x="263" y="320"/>
                    <a:pt x="291" y="288"/>
                  </a:cubicBezTo>
                  <a:cubicBezTo>
                    <a:pt x="375" y="229"/>
                    <a:pt x="375" y="145"/>
                    <a:pt x="327" y="86"/>
                  </a:cubicBezTo>
                  <a:cubicBezTo>
                    <a:pt x="296" y="34"/>
                    <a:pt x="238" y="0"/>
                    <a:pt x="176" y="0"/>
                  </a:cubicBezTo>
                  <a:close/>
                </a:path>
              </a:pathLst>
            </a:custGeom>
            <a:solidFill>
              <a:srgbClr val="657E93"/>
            </a:solidFill>
            <a:ln>
              <a:noFill/>
            </a:ln>
          </p:spPr>
          <p:txBody>
            <a:bodyPr spcFirstLastPara="1" wrap="square" lIns="68569" tIns="68569" rIns="68569" bIns="68569" anchor="ctr" anchorCtr="0">
              <a:noAutofit/>
            </a:bodyPr>
            <a:lstStyle/>
            <a:p>
              <a:endParaRPr sz="1350"/>
            </a:p>
          </p:txBody>
        </p:sp>
      </p:grpSp>
      <p:sp>
        <p:nvSpPr>
          <p:cNvPr id="63" name="正方形/長方形 62">
            <a:extLst>
              <a:ext uri="{FF2B5EF4-FFF2-40B4-BE49-F238E27FC236}">
                <a16:creationId xmlns:a16="http://schemas.microsoft.com/office/drawing/2014/main" id="{F6749C7B-3A63-D449-A652-E7B0CB36F529}"/>
              </a:ext>
            </a:extLst>
          </p:cNvPr>
          <p:cNvSpPr/>
          <p:nvPr/>
        </p:nvSpPr>
        <p:spPr bwMode="auto">
          <a:xfrm>
            <a:off x="7197829" y="1622864"/>
            <a:ext cx="1620000" cy="1371614"/>
          </a:xfrm>
          <a:prstGeom prst="rect">
            <a:avLst/>
          </a:prstGeom>
          <a:solidFill>
            <a:srgbClr val="001E60"/>
          </a:solidFill>
          <a:ln>
            <a:solidFill>
              <a:srgbClr val="001E60"/>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68580" tIns="34290" rIns="68580" bIns="34290" numCol="1" rtlCol="0" anchor="ctr" anchorCtr="0" compatLnSpc="1">
            <a:prstTxWarp prst="textNoShape">
              <a:avLst/>
            </a:prstTxWarp>
          </a:bodyPr>
          <a:lstStyle/>
          <a:p>
            <a:pPr algn="ctr"/>
            <a:r>
              <a:rPr lang="ja-JP" altLang="en-US" sz="1500">
                <a:solidFill>
                  <a:schemeClr val="bg1"/>
                </a:solidFill>
                <a:latin typeface="Yu Gothic" panose="020B0400000000000000" pitchFamily="34" charset="-128"/>
                <a:ea typeface="Yu Gothic" panose="020B0400000000000000" pitchFamily="34" charset="-128"/>
              </a:rPr>
              <a:t>帳簿</a:t>
            </a:r>
            <a:endParaRPr lang="ja-JP" altLang="en-US" sz="1500" dirty="0">
              <a:solidFill>
                <a:schemeClr val="bg1"/>
              </a:solidFill>
              <a:latin typeface="Yu Gothic" panose="020B0400000000000000" pitchFamily="34" charset="-128"/>
              <a:ea typeface="Yu Gothic" panose="020B0400000000000000" pitchFamily="34" charset="-128"/>
            </a:endParaRPr>
          </a:p>
        </p:txBody>
      </p:sp>
      <p:sp>
        <p:nvSpPr>
          <p:cNvPr id="79" name="タイトル 5">
            <a:extLst>
              <a:ext uri="{FF2B5EF4-FFF2-40B4-BE49-F238E27FC236}">
                <a16:creationId xmlns:a16="http://schemas.microsoft.com/office/drawing/2014/main" id="{214562E9-C5E3-6E40-A2F4-813F34589CFA}"/>
              </a:ext>
            </a:extLst>
          </p:cNvPr>
          <p:cNvSpPr txBox="1">
            <a:spLocks/>
          </p:cNvSpPr>
          <p:nvPr/>
        </p:nvSpPr>
        <p:spPr>
          <a:xfrm>
            <a:off x="7197829" y="3055950"/>
            <a:ext cx="1620000" cy="1075673"/>
          </a:xfrm>
          <a:prstGeom prst="rect">
            <a:avLst/>
          </a:prstGeom>
        </p:spPr>
        <p:txBody>
          <a:bodyPr/>
          <a:lstStyle>
            <a:lvl1pPr algn="l" rtl="0" eaLnBrk="0" fontAlgn="base" hangingPunct="0">
              <a:spcBef>
                <a:spcPct val="0"/>
              </a:spcBef>
              <a:spcAft>
                <a:spcPct val="0"/>
              </a:spcAft>
              <a:defRPr kumimoji="1" sz="2400" b="1">
                <a:solidFill>
                  <a:srgbClr val="001E60"/>
                </a:solidFill>
                <a:latin typeface="Yu Gothic" panose="020B0400000000000000" pitchFamily="34" charset="-128"/>
                <a:ea typeface="Yu Gothic" panose="020B0400000000000000" pitchFamily="34" charset="-128"/>
                <a:cs typeface="メイリオ" panose="020B0604030504040204" pitchFamily="50" charset="-128"/>
              </a:defRPr>
            </a:lvl1pPr>
            <a:lvl2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2pPr>
            <a:lvl3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3pPr>
            <a:lvl4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4pPr>
            <a:lvl5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5pPr>
            <a:lvl6pPr marL="457189" algn="l" rtl="0" fontAlgn="base">
              <a:spcBef>
                <a:spcPct val="0"/>
              </a:spcBef>
              <a:spcAft>
                <a:spcPct val="0"/>
              </a:spcAft>
              <a:defRPr kumimoji="1" sz="2400">
                <a:solidFill>
                  <a:schemeClr val="tx1"/>
                </a:solidFill>
                <a:latin typeface="Times New Roman" pitchFamily="18" charset="0"/>
                <a:ea typeface="ＭＳ Ｐゴシック" pitchFamily="50" charset="-128"/>
              </a:defRPr>
            </a:lvl6pPr>
            <a:lvl7pPr marL="914377" algn="l" rtl="0" fontAlgn="base">
              <a:spcBef>
                <a:spcPct val="0"/>
              </a:spcBef>
              <a:spcAft>
                <a:spcPct val="0"/>
              </a:spcAft>
              <a:defRPr kumimoji="1" sz="2400">
                <a:solidFill>
                  <a:schemeClr val="tx1"/>
                </a:solidFill>
                <a:latin typeface="Times New Roman" pitchFamily="18" charset="0"/>
                <a:ea typeface="ＭＳ Ｐゴシック" pitchFamily="50" charset="-128"/>
              </a:defRPr>
            </a:lvl7pPr>
            <a:lvl8pPr marL="1371566" algn="l" rtl="0" fontAlgn="base">
              <a:spcBef>
                <a:spcPct val="0"/>
              </a:spcBef>
              <a:spcAft>
                <a:spcPct val="0"/>
              </a:spcAft>
              <a:defRPr kumimoji="1" sz="2400">
                <a:solidFill>
                  <a:schemeClr val="tx1"/>
                </a:solidFill>
                <a:latin typeface="Times New Roman" pitchFamily="18" charset="0"/>
                <a:ea typeface="ＭＳ Ｐゴシック" pitchFamily="50" charset="-128"/>
              </a:defRPr>
            </a:lvl8pPr>
            <a:lvl9pPr marL="1828754" algn="l" rtl="0" fontAlgn="base">
              <a:spcBef>
                <a:spcPct val="0"/>
              </a:spcBef>
              <a:spcAft>
                <a:spcPct val="0"/>
              </a:spcAft>
              <a:defRPr kumimoji="1" sz="2400">
                <a:solidFill>
                  <a:schemeClr val="tx1"/>
                </a:solidFill>
                <a:latin typeface="Times New Roman" pitchFamily="18" charset="0"/>
                <a:ea typeface="ＭＳ Ｐゴシック" pitchFamily="50" charset="-128"/>
              </a:defRPr>
            </a:lvl9pPr>
          </a:lstStyle>
          <a:p>
            <a:r>
              <a:rPr lang="ja-JP" altLang="en-US" sz="1350" b="0" kern="0"/>
              <a:t>総勘定元帳</a:t>
            </a:r>
            <a:endParaRPr lang="en-US" altLang="ja-JP" sz="1350" b="0" kern="0" dirty="0"/>
          </a:p>
          <a:p>
            <a:r>
              <a:rPr lang="ja-JP" altLang="en-US" sz="1350" b="0" kern="0"/>
              <a:t>仕訳帳</a:t>
            </a:r>
            <a:endParaRPr lang="en-US" altLang="ja-JP" sz="1350" b="0" kern="0" dirty="0"/>
          </a:p>
          <a:p>
            <a:r>
              <a:rPr lang="ja-JP" altLang="en-US" sz="1350" b="0" kern="0"/>
              <a:t>売上帳</a:t>
            </a:r>
            <a:endParaRPr lang="en-US" altLang="ja-JP" sz="1350" b="0" kern="0" dirty="0"/>
          </a:p>
          <a:p>
            <a:r>
              <a:rPr lang="ja-JP" altLang="en-US" sz="1350" b="0" kern="0"/>
              <a:t>仕入帳</a:t>
            </a:r>
            <a:endParaRPr lang="en-US" altLang="ja-JP" sz="1350" b="0" kern="0" dirty="0"/>
          </a:p>
          <a:p>
            <a:r>
              <a:rPr lang="ja-JP" altLang="en-US" sz="1350" b="0" kern="0"/>
              <a:t>：</a:t>
            </a:r>
            <a:endParaRPr lang="en-US" altLang="ja-JP" sz="1350" b="0" kern="0" dirty="0"/>
          </a:p>
        </p:txBody>
      </p:sp>
      <p:sp>
        <p:nvSpPr>
          <p:cNvPr id="80" name="正方形/長方形 79">
            <a:extLst>
              <a:ext uri="{FF2B5EF4-FFF2-40B4-BE49-F238E27FC236}">
                <a16:creationId xmlns:a16="http://schemas.microsoft.com/office/drawing/2014/main" id="{BD049E01-21C3-2B43-A669-892EBCD5DC22}"/>
              </a:ext>
            </a:extLst>
          </p:cNvPr>
          <p:cNvSpPr/>
          <p:nvPr/>
        </p:nvSpPr>
        <p:spPr bwMode="auto">
          <a:xfrm>
            <a:off x="7197829" y="4194186"/>
            <a:ext cx="1620000" cy="337500"/>
          </a:xfrm>
          <a:prstGeom prst="rect">
            <a:avLst/>
          </a:prstGeom>
          <a:solidFill>
            <a:srgbClr val="001F5F">
              <a:alpha val="67000"/>
            </a:srgbClr>
          </a:solid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68580" tIns="34290" rIns="68580" bIns="34290" numCol="1" rtlCol="0" anchor="ctr" anchorCtr="0" compatLnSpc="1">
            <a:prstTxWarp prst="textNoShape">
              <a:avLst/>
            </a:prstTxWarp>
          </a:bodyPr>
          <a:lstStyle/>
          <a:p>
            <a:pPr algn="ctr"/>
            <a:r>
              <a:rPr lang="ja-JP" altLang="en-US" sz="1400" b="1">
                <a:solidFill>
                  <a:schemeClr val="bg1"/>
                </a:solidFill>
                <a:latin typeface="Yu Gothic" panose="020B0400000000000000" pitchFamily="34" charset="-128"/>
                <a:ea typeface="Yu Gothic" panose="020B0400000000000000" pitchFamily="34" charset="-128"/>
              </a:rPr>
              <a:t>法</a:t>
            </a:r>
            <a:r>
              <a:rPr lang="en-US" altLang="ja-JP" sz="1400" b="1" dirty="0">
                <a:solidFill>
                  <a:schemeClr val="bg1"/>
                </a:solidFill>
                <a:latin typeface="Yu Gothic" panose="020B0400000000000000" pitchFamily="34" charset="-128"/>
                <a:ea typeface="Yu Gothic" panose="020B0400000000000000" pitchFamily="34" charset="-128"/>
              </a:rPr>
              <a:t>4</a:t>
            </a:r>
            <a:r>
              <a:rPr lang="ja-JP" altLang="en-US" sz="1400" b="1">
                <a:solidFill>
                  <a:schemeClr val="bg1"/>
                </a:solidFill>
                <a:latin typeface="Yu Gothic" panose="020B0400000000000000" pitchFamily="34" charset="-128"/>
                <a:ea typeface="Yu Gothic" panose="020B0400000000000000" pitchFamily="34" charset="-128"/>
              </a:rPr>
              <a:t>条①</a:t>
            </a:r>
            <a:endParaRPr lang="ja-JP" altLang="en-US" sz="1400" b="1" dirty="0">
              <a:solidFill>
                <a:schemeClr val="bg1"/>
              </a:solidFill>
              <a:latin typeface="Yu Gothic" panose="020B0400000000000000" pitchFamily="34" charset="-128"/>
              <a:ea typeface="Yu Gothic" panose="020B0400000000000000" pitchFamily="34" charset="-128"/>
            </a:endParaRPr>
          </a:p>
        </p:txBody>
      </p:sp>
      <p:grpSp>
        <p:nvGrpSpPr>
          <p:cNvPr id="131" name="Google Shape;12421;p79">
            <a:extLst>
              <a:ext uri="{FF2B5EF4-FFF2-40B4-BE49-F238E27FC236}">
                <a16:creationId xmlns:a16="http://schemas.microsoft.com/office/drawing/2014/main" id="{8D67357E-08D1-D742-8D5D-54A2C2FEF42C}"/>
              </a:ext>
            </a:extLst>
          </p:cNvPr>
          <p:cNvGrpSpPr/>
          <p:nvPr/>
        </p:nvGrpSpPr>
        <p:grpSpPr>
          <a:xfrm>
            <a:off x="8126112" y="3456013"/>
            <a:ext cx="644877" cy="558111"/>
            <a:chOff x="6099375" y="2456075"/>
            <a:chExt cx="337684" cy="314194"/>
          </a:xfrm>
        </p:grpSpPr>
        <p:sp>
          <p:nvSpPr>
            <p:cNvPr id="132" name="Google Shape;12422;p79">
              <a:extLst>
                <a:ext uri="{FF2B5EF4-FFF2-40B4-BE49-F238E27FC236}">
                  <a16:creationId xmlns:a16="http://schemas.microsoft.com/office/drawing/2014/main" id="{E0781FB6-EC46-5840-8679-32B1CE394CF7}"/>
                </a:ext>
              </a:extLst>
            </p:cNvPr>
            <p:cNvSpPr/>
            <p:nvPr/>
          </p:nvSpPr>
          <p:spPr>
            <a:xfrm>
              <a:off x="6099375" y="2456075"/>
              <a:ext cx="337684" cy="314194"/>
            </a:xfrm>
            <a:custGeom>
              <a:avLst/>
              <a:gdLst/>
              <a:ahLst/>
              <a:cxnLst/>
              <a:rect l="l" t="t" r="r" b="b"/>
              <a:pathLst>
                <a:path w="10609" h="9871" extrusionOk="0">
                  <a:moveTo>
                    <a:pt x="322" y="5025"/>
                  </a:moveTo>
                  <a:cubicBezTo>
                    <a:pt x="536" y="5227"/>
                    <a:pt x="857" y="5418"/>
                    <a:pt x="1274" y="5585"/>
                  </a:cubicBezTo>
                  <a:cubicBezTo>
                    <a:pt x="2048" y="5882"/>
                    <a:pt x="3060" y="6049"/>
                    <a:pt x="4143" y="6049"/>
                  </a:cubicBezTo>
                  <a:lnTo>
                    <a:pt x="4417" y="6049"/>
                  </a:lnTo>
                  <a:cubicBezTo>
                    <a:pt x="4429" y="6061"/>
                    <a:pt x="4465" y="6073"/>
                    <a:pt x="4477" y="6097"/>
                  </a:cubicBezTo>
                  <a:lnTo>
                    <a:pt x="4905" y="6347"/>
                  </a:lnTo>
                  <a:cubicBezTo>
                    <a:pt x="4894" y="6466"/>
                    <a:pt x="4882" y="6585"/>
                    <a:pt x="4882" y="6692"/>
                  </a:cubicBezTo>
                  <a:cubicBezTo>
                    <a:pt x="4882" y="6811"/>
                    <a:pt x="4894" y="6930"/>
                    <a:pt x="4905" y="7025"/>
                  </a:cubicBezTo>
                  <a:lnTo>
                    <a:pt x="4477" y="7287"/>
                  </a:lnTo>
                  <a:cubicBezTo>
                    <a:pt x="4405" y="7323"/>
                    <a:pt x="4358" y="7382"/>
                    <a:pt x="4346" y="7466"/>
                  </a:cubicBezTo>
                  <a:cubicBezTo>
                    <a:pt x="4322" y="7537"/>
                    <a:pt x="4322" y="7609"/>
                    <a:pt x="4370" y="7680"/>
                  </a:cubicBezTo>
                  <a:lnTo>
                    <a:pt x="4608" y="8085"/>
                  </a:lnTo>
                  <a:cubicBezTo>
                    <a:pt x="4564" y="8081"/>
                    <a:pt x="4517" y="8080"/>
                    <a:pt x="4467" y="8080"/>
                  </a:cubicBezTo>
                  <a:cubicBezTo>
                    <a:pt x="4368" y="8080"/>
                    <a:pt x="4263" y="8085"/>
                    <a:pt x="4167" y="8085"/>
                  </a:cubicBezTo>
                  <a:cubicBezTo>
                    <a:pt x="3120" y="8085"/>
                    <a:pt x="2143" y="7942"/>
                    <a:pt x="1393" y="7656"/>
                  </a:cubicBezTo>
                  <a:cubicBezTo>
                    <a:pt x="714" y="7406"/>
                    <a:pt x="322" y="7061"/>
                    <a:pt x="322" y="6728"/>
                  </a:cubicBezTo>
                  <a:lnTo>
                    <a:pt x="322" y="5025"/>
                  </a:lnTo>
                  <a:close/>
                  <a:moveTo>
                    <a:pt x="4132" y="1"/>
                  </a:moveTo>
                  <a:cubicBezTo>
                    <a:pt x="3048" y="1"/>
                    <a:pt x="2036" y="167"/>
                    <a:pt x="1262" y="465"/>
                  </a:cubicBezTo>
                  <a:cubicBezTo>
                    <a:pt x="441" y="774"/>
                    <a:pt x="0" y="1215"/>
                    <a:pt x="0" y="1691"/>
                  </a:cubicBezTo>
                  <a:lnTo>
                    <a:pt x="0" y="6751"/>
                  </a:lnTo>
                  <a:cubicBezTo>
                    <a:pt x="0" y="7228"/>
                    <a:pt x="441" y="7656"/>
                    <a:pt x="1262" y="7966"/>
                  </a:cubicBezTo>
                  <a:cubicBezTo>
                    <a:pt x="2036" y="8264"/>
                    <a:pt x="3048" y="8430"/>
                    <a:pt x="4132" y="8430"/>
                  </a:cubicBezTo>
                  <a:cubicBezTo>
                    <a:pt x="4346" y="8430"/>
                    <a:pt x="4548" y="8430"/>
                    <a:pt x="4763" y="8418"/>
                  </a:cubicBezTo>
                  <a:lnTo>
                    <a:pt x="5025" y="8871"/>
                  </a:lnTo>
                  <a:cubicBezTo>
                    <a:pt x="5072" y="8954"/>
                    <a:pt x="5132" y="8990"/>
                    <a:pt x="5203" y="9014"/>
                  </a:cubicBezTo>
                  <a:cubicBezTo>
                    <a:pt x="5227" y="9018"/>
                    <a:pt x="5252" y="9020"/>
                    <a:pt x="5278" y="9020"/>
                  </a:cubicBezTo>
                  <a:cubicBezTo>
                    <a:pt x="5329" y="9020"/>
                    <a:pt x="5382" y="9010"/>
                    <a:pt x="5429" y="8978"/>
                  </a:cubicBezTo>
                  <a:lnTo>
                    <a:pt x="5858" y="8728"/>
                  </a:lnTo>
                  <a:cubicBezTo>
                    <a:pt x="6037" y="8871"/>
                    <a:pt x="6251" y="8990"/>
                    <a:pt x="6465" y="9085"/>
                  </a:cubicBezTo>
                  <a:lnTo>
                    <a:pt x="6465" y="9573"/>
                  </a:lnTo>
                  <a:cubicBezTo>
                    <a:pt x="6465" y="9740"/>
                    <a:pt x="6608" y="9871"/>
                    <a:pt x="6763" y="9871"/>
                  </a:cubicBezTo>
                  <a:lnTo>
                    <a:pt x="8108" y="9871"/>
                  </a:lnTo>
                  <a:cubicBezTo>
                    <a:pt x="8275" y="9871"/>
                    <a:pt x="8406" y="9740"/>
                    <a:pt x="8406" y="9573"/>
                  </a:cubicBezTo>
                  <a:lnTo>
                    <a:pt x="8406" y="9085"/>
                  </a:lnTo>
                  <a:cubicBezTo>
                    <a:pt x="8632" y="8990"/>
                    <a:pt x="8823" y="8871"/>
                    <a:pt x="9013" y="8728"/>
                  </a:cubicBezTo>
                  <a:lnTo>
                    <a:pt x="9442" y="8978"/>
                  </a:lnTo>
                  <a:cubicBezTo>
                    <a:pt x="9497" y="9010"/>
                    <a:pt x="9548" y="9020"/>
                    <a:pt x="9596" y="9020"/>
                  </a:cubicBezTo>
                  <a:cubicBezTo>
                    <a:pt x="9620" y="9020"/>
                    <a:pt x="9644" y="9018"/>
                    <a:pt x="9668" y="9014"/>
                  </a:cubicBezTo>
                  <a:cubicBezTo>
                    <a:pt x="9739" y="8990"/>
                    <a:pt x="9799" y="8930"/>
                    <a:pt x="9847" y="8871"/>
                  </a:cubicBezTo>
                  <a:lnTo>
                    <a:pt x="10513" y="7716"/>
                  </a:lnTo>
                  <a:cubicBezTo>
                    <a:pt x="10561" y="7597"/>
                    <a:pt x="10561" y="7525"/>
                    <a:pt x="10549" y="7442"/>
                  </a:cubicBezTo>
                  <a:cubicBezTo>
                    <a:pt x="10537" y="7371"/>
                    <a:pt x="10478" y="7311"/>
                    <a:pt x="10406" y="7263"/>
                  </a:cubicBezTo>
                  <a:lnTo>
                    <a:pt x="9978" y="7013"/>
                  </a:lnTo>
                  <a:cubicBezTo>
                    <a:pt x="9989" y="6894"/>
                    <a:pt x="10013" y="6775"/>
                    <a:pt x="10013" y="6668"/>
                  </a:cubicBezTo>
                  <a:cubicBezTo>
                    <a:pt x="10013" y="6549"/>
                    <a:pt x="10001" y="6430"/>
                    <a:pt x="9978" y="6335"/>
                  </a:cubicBezTo>
                  <a:lnTo>
                    <a:pt x="10406" y="6073"/>
                  </a:lnTo>
                  <a:cubicBezTo>
                    <a:pt x="10549" y="6001"/>
                    <a:pt x="10609" y="5823"/>
                    <a:pt x="10513" y="5680"/>
                  </a:cubicBezTo>
                  <a:lnTo>
                    <a:pt x="10311" y="5323"/>
                  </a:lnTo>
                  <a:cubicBezTo>
                    <a:pt x="10280" y="5268"/>
                    <a:pt x="10228" y="5239"/>
                    <a:pt x="10176" y="5239"/>
                  </a:cubicBezTo>
                  <a:cubicBezTo>
                    <a:pt x="10148" y="5239"/>
                    <a:pt x="10121" y="5247"/>
                    <a:pt x="10097" y="5263"/>
                  </a:cubicBezTo>
                  <a:cubicBezTo>
                    <a:pt x="10025" y="5299"/>
                    <a:pt x="9989" y="5394"/>
                    <a:pt x="10037" y="5466"/>
                  </a:cubicBezTo>
                  <a:lnTo>
                    <a:pt x="10228" y="5811"/>
                  </a:lnTo>
                  <a:lnTo>
                    <a:pt x="9727" y="6108"/>
                  </a:lnTo>
                  <a:cubicBezTo>
                    <a:pt x="9668" y="6132"/>
                    <a:pt x="9632" y="6216"/>
                    <a:pt x="9656" y="6275"/>
                  </a:cubicBezTo>
                  <a:cubicBezTo>
                    <a:pt x="9680" y="6406"/>
                    <a:pt x="9680" y="6537"/>
                    <a:pt x="9680" y="6668"/>
                  </a:cubicBezTo>
                  <a:cubicBezTo>
                    <a:pt x="9680" y="6811"/>
                    <a:pt x="9668" y="6942"/>
                    <a:pt x="9656" y="7073"/>
                  </a:cubicBezTo>
                  <a:cubicBezTo>
                    <a:pt x="9632" y="7132"/>
                    <a:pt x="9668" y="7204"/>
                    <a:pt x="9727" y="7240"/>
                  </a:cubicBezTo>
                  <a:lnTo>
                    <a:pt x="10228" y="7537"/>
                  </a:lnTo>
                  <a:lnTo>
                    <a:pt x="9573" y="8668"/>
                  </a:lnTo>
                  <a:lnTo>
                    <a:pt x="9073" y="8371"/>
                  </a:lnTo>
                  <a:cubicBezTo>
                    <a:pt x="9045" y="8354"/>
                    <a:pt x="9015" y="8345"/>
                    <a:pt x="8986" y="8345"/>
                  </a:cubicBezTo>
                  <a:cubicBezTo>
                    <a:pt x="8952" y="8345"/>
                    <a:pt x="8920" y="8357"/>
                    <a:pt x="8894" y="8383"/>
                  </a:cubicBezTo>
                  <a:cubicBezTo>
                    <a:pt x="8680" y="8561"/>
                    <a:pt x="8442" y="8692"/>
                    <a:pt x="8192" y="8787"/>
                  </a:cubicBezTo>
                  <a:cubicBezTo>
                    <a:pt x="8132" y="8799"/>
                    <a:pt x="8084" y="8859"/>
                    <a:pt x="8084" y="8930"/>
                  </a:cubicBezTo>
                  <a:lnTo>
                    <a:pt x="8084" y="9514"/>
                  </a:lnTo>
                  <a:lnTo>
                    <a:pt x="6775" y="9514"/>
                  </a:lnTo>
                  <a:lnTo>
                    <a:pt x="6775" y="8930"/>
                  </a:lnTo>
                  <a:cubicBezTo>
                    <a:pt x="6775" y="8871"/>
                    <a:pt x="6739" y="8811"/>
                    <a:pt x="6679" y="8787"/>
                  </a:cubicBezTo>
                  <a:cubicBezTo>
                    <a:pt x="6418" y="8692"/>
                    <a:pt x="6179" y="8561"/>
                    <a:pt x="5977" y="8383"/>
                  </a:cubicBezTo>
                  <a:cubicBezTo>
                    <a:pt x="5951" y="8357"/>
                    <a:pt x="5919" y="8345"/>
                    <a:pt x="5885" y="8345"/>
                  </a:cubicBezTo>
                  <a:cubicBezTo>
                    <a:pt x="5856" y="8345"/>
                    <a:pt x="5826" y="8354"/>
                    <a:pt x="5798" y="8371"/>
                  </a:cubicBezTo>
                  <a:lnTo>
                    <a:pt x="5286" y="8668"/>
                  </a:lnTo>
                  <a:lnTo>
                    <a:pt x="4632" y="7537"/>
                  </a:lnTo>
                  <a:lnTo>
                    <a:pt x="5144" y="7240"/>
                  </a:lnTo>
                  <a:cubicBezTo>
                    <a:pt x="5203" y="7204"/>
                    <a:pt x="5227" y="7132"/>
                    <a:pt x="5215" y="7073"/>
                  </a:cubicBezTo>
                  <a:cubicBezTo>
                    <a:pt x="5191" y="6942"/>
                    <a:pt x="5191" y="6811"/>
                    <a:pt x="5191" y="6668"/>
                  </a:cubicBezTo>
                  <a:cubicBezTo>
                    <a:pt x="5191" y="6537"/>
                    <a:pt x="5203" y="6406"/>
                    <a:pt x="5215" y="6275"/>
                  </a:cubicBezTo>
                  <a:cubicBezTo>
                    <a:pt x="5227" y="6216"/>
                    <a:pt x="5203" y="6132"/>
                    <a:pt x="5144" y="6108"/>
                  </a:cubicBezTo>
                  <a:lnTo>
                    <a:pt x="4632" y="5811"/>
                  </a:lnTo>
                  <a:lnTo>
                    <a:pt x="5286" y="4680"/>
                  </a:lnTo>
                  <a:lnTo>
                    <a:pt x="5798" y="4977"/>
                  </a:lnTo>
                  <a:cubicBezTo>
                    <a:pt x="5825" y="4988"/>
                    <a:pt x="5854" y="4994"/>
                    <a:pt x="5883" y="4994"/>
                  </a:cubicBezTo>
                  <a:cubicBezTo>
                    <a:pt x="5917" y="4994"/>
                    <a:pt x="5951" y="4985"/>
                    <a:pt x="5977" y="4965"/>
                  </a:cubicBezTo>
                  <a:cubicBezTo>
                    <a:pt x="6179" y="4787"/>
                    <a:pt x="6418" y="4644"/>
                    <a:pt x="6679" y="4561"/>
                  </a:cubicBezTo>
                  <a:cubicBezTo>
                    <a:pt x="6739" y="4549"/>
                    <a:pt x="6775" y="4489"/>
                    <a:pt x="6775" y="4406"/>
                  </a:cubicBezTo>
                  <a:lnTo>
                    <a:pt x="6775" y="3834"/>
                  </a:lnTo>
                  <a:lnTo>
                    <a:pt x="8084" y="3834"/>
                  </a:lnTo>
                  <a:lnTo>
                    <a:pt x="8084" y="4406"/>
                  </a:lnTo>
                  <a:cubicBezTo>
                    <a:pt x="8084" y="4465"/>
                    <a:pt x="8132" y="4525"/>
                    <a:pt x="8192" y="4561"/>
                  </a:cubicBezTo>
                  <a:cubicBezTo>
                    <a:pt x="8442" y="4644"/>
                    <a:pt x="8680" y="4787"/>
                    <a:pt x="8894" y="4965"/>
                  </a:cubicBezTo>
                  <a:cubicBezTo>
                    <a:pt x="8920" y="4985"/>
                    <a:pt x="8954" y="4994"/>
                    <a:pt x="8988" y="4994"/>
                  </a:cubicBezTo>
                  <a:cubicBezTo>
                    <a:pt x="9017" y="4994"/>
                    <a:pt x="9046" y="4988"/>
                    <a:pt x="9073" y="4977"/>
                  </a:cubicBezTo>
                  <a:lnTo>
                    <a:pt x="9573" y="4680"/>
                  </a:lnTo>
                  <a:lnTo>
                    <a:pt x="9716" y="4906"/>
                  </a:lnTo>
                  <a:cubicBezTo>
                    <a:pt x="9740" y="4955"/>
                    <a:pt x="9793" y="4982"/>
                    <a:pt x="9847" y="4982"/>
                  </a:cubicBezTo>
                  <a:cubicBezTo>
                    <a:pt x="9871" y="4982"/>
                    <a:pt x="9896" y="4977"/>
                    <a:pt x="9918" y="4965"/>
                  </a:cubicBezTo>
                  <a:cubicBezTo>
                    <a:pt x="9989" y="4918"/>
                    <a:pt x="10025" y="4823"/>
                    <a:pt x="9978" y="4751"/>
                  </a:cubicBezTo>
                  <a:lnTo>
                    <a:pt x="9847" y="4513"/>
                  </a:lnTo>
                  <a:cubicBezTo>
                    <a:pt x="9798" y="4424"/>
                    <a:pt x="9699" y="4367"/>
                    <a:pt x="9592" y="4367"/>
                  </a:cubicBezTo>
                  <a:cubicBezTo>
                    <a:pt x="9542" y="4367"/>
                    <a:pt x="9491" y="4379"/>
                    <a:pt x="9442" y="4406"/>
                  </a:cubicBezTo>
                  <a:lnTo>
                    <a:pt x="9013" y="4668"/>
                  </a:lnTo>
                  <a:cubicBezTo>
                    <a:pt x="8835" y="4513"/>
                    <a:pt x="8620" y="4394"/>
                    <a:pt x="8406" y="4311"/>
                  </a:cubicBezTo>
                  <a:lnTo>
                    <a:pt x="8406" y="3811"/>
                  </a:lnTo>
                  <a:cubicBezTo>
                    <a:pt x="8406" y="3727"/>
                    <a:pt x="8358" y="3632"/>
                    <a:pt x="8299" y="3596"/>
                  </a:cubicBezTo>
                  <a:lnTo>
                    <a:pt x="8299" y="1656"/>
                  </a:lnTo>
                  <a:cubicBezTo>
                    <a:pt x="8299" y="1060"/>
                    <a:pt x="7596" y="536"/>
                    <a:pt x="6394" y="239"/>
                  </a:cubicBezTo>
                  <a:cubicBezTo>
                    <a:pt x="6384" y="237"/>
                    <a:pt x="6375" y="237"/>
                    <a:pt x="6365" y="237"/>
                  </a:cubicBezTo>
                  <a:cubicBezTo>
                    <a:pt x="6284" y="237"/>
                    <a:pt x="6225" y="283"/>
                    <a:pt x="6203" y="358"/>
                  </a:cubicBezTo>
                  <a:cubicBezTo>
                    <a:pt x="6179" y="453"/>
                    <a:pt x="6227" y="524"/>
                    <a:pt x="6322" y="560"/>
                  </a:cubicBezTo>
                  <a:cubicBezTo>
                    <a:pt x="7346" y="810"/>
                    <a:pt x="7989" y="1239"/>
                    <a:pt x="7989" y="1667"/>
                  </a:cubicBezTo>
                  <a:cubicBezTo>
                    <a:pt x="7989" y="2001"/>
                    <a:pt x="7596" y="2346"/>
                    <a:pt x="6918" y="2596"/>
                  </a:cubicBezTo>
                  <a:cubicBezTo>
                    <a:pt x="6179" y="2882"/>
                    <a:pt x="5203" y="3025"/>
                    <a:pt x="4143" y="3025"/>
                  </a:cubicBezTo>
                  <a:cubicBezTo>
                    <a:pt x="3703" y="3025"/>
                    <a:pt x="3262" y="3001"/>
                    <a:pt x="2846" y="2941"/>
                  </a:cubicBezTo>
                  <a:cubicBezTo>
                    <a:pt x="2833" y="2938"/>
                    <a:pt x="2821" y="2936"/>
                    <a:pt x="2809" y="2936"/>
                  </a:cubicBezTo>
                  <a:cubicBezTo>
                    <a:pt x="2742" y="2936"/>
                    <a:pt x="2687" y="2991"/>
                    <a:pt x="2667" y="3072"/>
                  </a:cubicBezTo>
                  <a:cubicBezTo>
                    <a:pt x="2655" y="3156"/>
                    <a:pt x="2715" y="3239"/>
                    <a:pt x="2810" y="3251"/>
                  </a:cubicBezTo>
                  <a:cubicBezTo>
                    <a:pt x="3239" y="3311"/>
                    <a:pt x="3679" y="3334"/>
                    <a:pt x="4143" y="3334"/>
                  </a:cubicBezTo>
                  <a:cubicBezTo>
                    <a:pt x="5227" y="3334"/>
                    <a:pt x="6239" y="3168"/>
                    <a:pt x="7013" y="2870"/>
                  </a:cubicBezTo>
                  <a:cubicBezTo>
                    <a:pt x="7430" y="2715"/>
                    <a:pt x="7763" y="2525"/>
                    <a:pt x="7965" y="2310"/>
                  </a:cubicBezTo>
                  <a:lnTo>
                    <a:pt x="7965" y="3525"/>
                  </a:lnTo>
                  <a:lnTo>
                    <a:pt x="6751" y="3525"/>
                  </a:lnTo>
                  <a:cubicBezTo>
                    <a:pt x="6584" y="3525"/>
                    <a:pt x="6453" y="3668"/>
                    <a:pt x="6453" y="3822"/>
                  </a:cubicBezTo>
                  <a:lnTo>
                    <a:pt x="6453" y="4323"/>
                  </a:lnTo>
                  <a:cubicBezTo>
                    <a:pt x="6227" y="4406"/>
                    <a:pt x="6037" y="4525"/>
                    <a:pt x="5846" y="4680"/>
                  </a:cubicBezTo>
                  <a:lnTo>
                    <a:pt x="5406" y="4418"/>
                  </a:lnTo>
                  <a:cubicBezTo>
                    <a:pt x="5360" y="4395"/>
                    <a:pt x="5315" y="4387"/>
                    <a:pt x="5270" y="4387"/>
                  </a:cubicBezTo>
                  <a:cubicBezTo>
                    <a:pt x="5243" y="4387"/>
                    <a:pt x="5217" y="4390"/>
                    <a:pt x="5191" y="4394"/>
                  </a:cubicBezTo>
                  <a:cubicBezTo>
                    <a:pt x="5108" y="4406"/>
                    <a:pt x="5048" y="4465"/>
                    <a:pt x="5013" y="4525"/>
                  </a:cubicBezTo>
                  <a:lnTo>
                    <a:pt x="4334" y="5692"/>
                  </a:lnTo>
                  <a:cubicBezTo>
                    <a:pt x="4322" y="5704"/>
                    <a:pt x="4322" y="5716"/>
                    <a:pt x="4322" y="5727"/>
                  </a:cubicBezTo>
                  <a:lnTo>
                    <a:pt x="4132" y="5727"/>
                  </a:lnTo>
                  <a:cubicBezTo>
                    <a:pt x="3084" y="5727"/>
                    <a:pt x="2107" y="5585"/>
                    <a:pt x="1357" y="5299"/>
                  </a:cubicBezTo>
                  <a:cubicBezTo>
                    <a:pt x="679" y="5049"/>
                    <a:pt x="286" y="4704"/>
                    <a:pt x="286" y="4382"/>
                  </a:cubicBezTo>
                  <a:lnTo>
                    <a:pt x="286" y="2322"/>
                  </a:lnTo>
                  <a:cubicBezTo>
                    <a:pt x="643" y="2668"/>
                    <a:pt x="1274" y="2965"/>
                    <a:pt x="2131" y="3144"/>
                  </a:cubicBezTo>
                  <a:lnTo>
                    <a:pt x="2167" y="3144"/>
                  </a:lnTo>
                  <a:cubicBezTo>
                    <a:pt x="2238" y="3144"/>
                    <a:pt x="2298" y="3096"/>
                    <a:pt x="2322" y="3025"/>
                  </a:cubicBezTo>
                  <a:cubicBezTo>
                    <a:pt x="2334" y="2930"/>
                    <a:pt x="2286" y="2858"/>
                    <a:pt x="2203" y="2846"/>
                  </a:cubicBezTo>
                  <a:cubicBezTo>
                    <a:pt x="1036" y="2596"/>
                    <a:pt x="298" y="2132"/>
                    <a:pt x="298" y="1667"/>
                  </a:cubicBezTo>
                  <a:cubicBezTo>
                    <a:pt x="298" y="1346"/>
                    <a:pt x="679" y="1001"/>
                    <a:pt x="1369" y="751"/>
                  </a:cubicBezTo>
                  <a:cubicBezTo>
                    <a:pt x="2096" y="465"/>
                    <a:pt x="3072" y="322"/>
                    <a:pt x="4132" y="322"/>
                  </a:cubicBezTo>
                  <a:cubicBezTo>
                    <a:pt x="4667" y="322"/>
                    <a:pt x="5191" y="358"/>
                    <a:pt x="5679" y="441"/>
                  </a:cubicBezTo>
                  <a:cubicBezTo>
                    <a:pt x="5687" y="442"/>
                    <a:pt x="5695" y="443"/>
                    <a:pt x="5703" y="443"/>
                  </a:cubicBezTo>
                  <a:cubicBezTo>
                    <a:pt x="5786" y="443"/>
                    <a:pt x="5847" y="385"/>
                    <a:pt x="5858" y="298"/>
                  </a:cubicBezTo>
                  <a:cubicBezTo>
                    <a:pt x="5870" y="215"/>
                    <a:pt x="5810" y="143"/>
                    <a:pt x="5727" y="120"/>
                  </a:cubicBezTo>
                  <a:cubicBezTo>
                    <a:pt x="5215" y="36"/>
                    <a:pt x="4679" y="1"/>
                    <a:pt x="4132" y="1"/>
                  </a:cubicBezTo>
                  <a:close/>
                </a:path>
              </a:pathLst>
            </a:custGeom>
            <a:solidFill>
              <a:srgbClr val="657E93"/>
            </a:solidFill>
            <a:ln>
              <a:noFill/>
            </a:ln>
          </p:spPr>
          <p:txBody>
            <a:bodyPr spcFirstLastPara="1" wrap="square" lIns="68569" tIns="68569" rIns="68569" bIns="68569" anchor="ctr" anchorCtr="0">
              <a:noAutofit/>
            </a:bodyPr>
            <a:lstStyle/>
            <a:p>
              <a:endParaRPr sz="1350"/>
            </a:p>
          </p:txBody>
        </p:sp>
        <p:sp>
          <p:nvSpPr>
            <p:cNvPr id="133" name="Google Shape;12423;p79">
              <a:extLst>
                <a:ext uri="{FF2B5EF4-FFF2-40B4-BE49-F238E27FC236}">
                  <a16:creationId xmlns:a16="http://schemas.microsoft.com/office/drawing/2014/main" id="{E08BA230-7C2E-EE45-AC6F-3B767A256723}"/>
                </a:ext>
              </a:extLst>
            </p:cNvPr>
            <p:cNvSpPr/>
            <p:nvPr/>
          </p:nvSpPr>
          <p:spPr>
            <a:xfrm>
              <a:off x="6306652" y="2638748"/>
              <a:ext cx="59904" cy="59522"/>
            </a:xfrm>
            <a:custGeom>
              <a:avLst/>
              <a:gdLst/>
              <a:ahLst/>
              <a:cxnLst/>
              <a:rect l="l" t="t" r="r" b="b"/>
              <a:pathLst>
                <a:path w="1882" h="1870" extrusionOk="0">
                  <a:moveTo>
                    <a:pt x="941" y="310"/>
                  </a:moveTo>
                  <a:cubicBezTo>
                    <a:pt x="1287" y="310"/>
                    <a:pt x="1561" y="596"/>
                    <a:pt x="1561" y="929"/>
                  </a:cubicBezTo>
                  <a:cubicBezTo>
                    <a:pt x="1561" y="1274"/>
                    <a:pt x="1287" y="1560"/>
                    <a:pt x="941" y="1560"/>
                  </a:cubicBezTo>
                  <a:cubicBezTo>
                    <a:pt x="596" y="1560"/>
                    <a:pt x="310" y="1274"/>
                    <a:pt x="310" y="929"/>
                  </a:cubicBezTo>
                  <a:cubicBezTo>
                    <a:pt x="310" y="596"/>
                    <a:pt x="596" y="310"/>
                    <a:pt x="941" y="310"/>
                  </a:cubicBezTo>
                  <a:close/>
                  <a:moveTo>
                    <a:pt x="941" y="0"/>
                  </a:moveTo>
                  <a:cubicBezTo>
                    <a:pt x="418" y="0"/>
                    <a:pt x="1" y="417"/>
                    <a:pt x="1" y="929"/>
                  </a:cubicBezTo>
                  <a:cubicBezTo>
                    <a:pt x="1" y="1453"/>
                    <a:pt x="418" y="1870"/>
                    <a:pt x="941" y="1870"/>
                  </a:cubicBezTo>
                  <a:cubicBezTo>
                    <a:pt x="1465" y="1870"/>
                    <a:pt x="1882" y="1453"/>
                    <a:pt x="1882" y="929"/>
                  </a:cubicBezTo>
                  <a:cubicBezTo>
                    <a:pt x="1882" y="417"/>
                    <a:pt x="1465" y="0"/>
                    <a:pt x="941" y="0"/>
                  </a:cubicBezTo>
                  <a:close/>
                </a:path>
              </a:pathLst>
            </a:custGeom>
            <a:solidFill>
              <a:srgbClr val="657E93"/>
            </a:solidFill>
            <a:ln>
              <a:noFill/>
            </a:ln>
          </p:spPr>
          <p:txBody>
            <a:bodyPr spcFirstLastPara="1" wrap="square" lIns="68569" tIns="68569" rIns="68569" bIns="68569" anchor="ctr" anchorCtr="0">
              <a:noAutofit/>
            </a:bodyPr>
            <a:lstStyle/>
            <a:p>
              <a:endParaRPr sz="1350"/>
            </a:p>
          </p:txBody>
        </p:sp>
      </p:grpSp>
      <p:grpSp>
        <p:nvGrpSpPr>
          <p:cNvPr id="142" name="グループ化 141">
            <a:extLst>
              <a:ext uri="{FF2B5EF4-FFF2-40B4-BE49-F238E27FC236}">
                <a16:creationId xmlns:a16="http://schemas.microsoft.com/office/drawing/2014/main" id="{1F82CC7D-AE31-5347-A3E9-C97AAAB56E13}"/>
              </a:ext>
            </a:extLst>
          </p:cNvPr>
          <p:cNvGrpSpPr/>
          <p:nvPr/>
        </p:nvGrpSpPr>
        <p:grpSpPr>
          <a:xfrm>
            <a:off x="7188110" y="5385494"/>
            <a:ext cx="1629719" cy="1054217"/>
            <a:chOff x="367046" y="4709142"/>
            <a:chExt cx="2172959" cy="723512"/>
          </a:xfrm>
        </p:grpSpPr>
        <p:sp>
          <p:nvSpPr>
            <p:cNvPr id="143" name="正方形/長方形 142">
              <a:extLst>
                <a:ext uri="{FF2B5EF4-FFF2-40B4-BE49-F238E27FC236}">
                  <a16:creationId xmlns:a16="http://schemas.microsoft.com/office/drawing/2014/main" id="{873C1D61-4D64-014D-8990-262977055BC8}"/>
                </a:ext>
              </a:extLst>
            </p:cNvPr>
            <p:cNvSpPr/>
            <p:nvPr/>
          </p:nvSpPr>
          <p:spPr bwMode="auto">
            <a:xfrm>
              <a:off x="367046" y="4709142"/>
              <a:ext cx="2160000" cy="723512"/>
            </a:xfrm>
            <a:prstGeom prst="rect">
              <a:avLst/>
            </a:prstGeom>
            <a:solidFill>
              <a:schemeClr val="bg1"/>
            </a:solidFill>
            <a:ln>
              <a:solidFill>
                <a:srgbClr val="EEBB02"/>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54000" tIns="54000" rIns="135000" bIns="34290" numCol="1" rtlCol="0" anchor="t" anchorCtr="0" compatLnSpc="1">
              <a:prstTxWarp prst="textNoShape">
                <a:avLst/>
              </a:prstTxWarp>
            </a:bodyPr>
            <a:lstStyle/>
            <a:p>
              <a:r>
                <a:rPr lang="ja-JP" altLang="en-US" sz="1400">
                  <a:solidFill>
                    <a:srgbClr val="EEBB02"/>
                  </a:solidFill>
                  <a:latin typeface="Yu Gothic" panose="020B0400000000000000" pitchFamily="34" charset="-128"/>
                  <a:ea typeface="Yu Gothic" panose="020B0400000000000000" pitchFamily="34" charset="-128"/>
                </a:rPr>
                <a:t>一般帳簿</a:t>
              </a:r>
              <a:endParaRPr lang="en-US" altLang="ja-JP" sz="1400" dirty="0">
                <a:solidFill>
                  <a:srgbClr val="EEBB02"/>
                </a:solidFill>
                <a:latin typeface="Yu Gothic" panose="020B0400000000000000" pitchFamily="34" charset="-128"/>
                <a:ea typeface="Yu Gothic" panose="020B0400000000000000" pitchFamily="34" charset="-128"/>
              </a:endParaRPr>
            </a:p>
            <a:p>
              <a:r>
                <a:rPr lang="ja-JP" altLang="en-US" sz="1400">
                  <a:solidFill>
                    <a:srgbClr val="EEBB02"/>
                  </a:solidFill>
                  <a:latin typeface="Yu Gothic" panose="020B0400000000000000" pitchFamily="34" charset="-128"/>
                  <a:ea typeface="Yu Gothic" panose="020B0400000000000000" pitchFamily="34" charset="-128"/>
                </a:rPr>
                <a:t>申請不要</a:t>
              </a:r>
              <a:endParaRPr lang="ja-JP" altLang="en-US" sz="1400" dirty="0">
                <a:solidFill>
                  <a:srgbClr val="EEBB02"/>
                </a:solidFill>
                <a:latin typeface="Yu Gothic" panose="020B0400000000000000" pitchFamily="34" charset="-128"/>
                <a:ea typeface="Yu Gothic" panose="020B0400000000000000" pitchFamily="34" charset="-128"/>
              </a:endParaRPr>
            </a:p>
          </p:txBody>
        </p:sp>
        <p:sp>
          <p:nvSpPr>
            <p:cNvPr id="144" name="直角三角形 143">
              <a:extLst>
                <a:ext uri="{FF2B5EF4-FFF2-40B4-BE49-F238E27FC236}">
                  <a16:creationId xmlns:a16="http://schemas.microsoft.com/office/drawing/2014/main" id="{5DFA92BF-8E17-9941-9CD3-2CA682F8FBFC}"/>
                </a:ext>
              </a:extLst>
            </p:cNvPr>
            <p:cNvSpPr/>
            <p:nvPr/>
          </p:nvSpPr>
          <p:spPr bwMode="auto">
            <a:xfrm flipH="1">
              <a:off x="367046" y="4709142"/>
              <a:ext cx="2172959" cy="723512"/>
            </a:xfrm>
            <a:prstGeom prst="rtTriangle">
              <a:avLst/>
            </a:prstGeom>
            <a:solidFill>
              <a:srgbClr val="EEBB02"/>
            </a:solidFill>
            <a:ln w="9525" cap="flat" cmpd="sng" algn="ctr">
              <a:noFill/>
              <a:prstDash val="solid"/>
              <a:round/>
              <a:headEnd type="none" w="med" len="med"/>
              <a:tailEnd type="none" w="med" len="med"/>
            </a:ln>
            <a:effectLst/>
          </p:spPr>
          <p:txBody>
            <a:bodyPr vert="horz" wrap="none" lIns="68580" tIns="270000" rIns="0" bIns="34290" numCol="1" rtlCol="0" anchor="b" anchorCtr="0" compatLnSpc="1">
              <a:prstTxWarp prst="textNoShape">
                <a:avLst/>
              </a:prstTxWarp>
            </a:bodyPr>
            <a:lstStyle/>
            <a:p>
              <a:pPr algn="r" defTabSz="685800" fontAlgn="base">
                <a:spcBef>
                  <a:spcPct val="0"/>
                </a:spcBef>
                <a:spcAft>
                  <a:spcPct val="0"/>
                </a:spcAft>
              </a:pPr>
              <a:r>
                <a:rPr lang="ja-JP" altLang="en-US" sz="1400">
                  <a:solidFill>
                    <a:schemeClr val="bg1"/>
                  </a:solidFill>
                  <a:latin typeface="Yu Gothic" panose="020B0400000000000000" pitchFamily="34" charset="-128"/>
                  <a:ea typeface="Yu Gothic" panose="020B0400000000000000" pitchFamily="34" charset="-128"/>
                </a:rPr>
                <a:t>優良帳簿</a:t>
              </a:r>
              <a:endParaRPr lang="en-US" altLang="ja-JP" sz="1400" dirty="0">
                <a:solidFill>
                  <a:schemeClr val="bg1"/>
                </a:solidFill>
                <a:latin typeface="Yu Gothic" panose="020B0400000000000000" pitchFamily="34" charset="-128"/>
                <a:ea typeface="Yu Gothic" panose="020B0400000000000000" pitchFamily="34" charset="-128"/>
              </a:endParaRPr>
            </a:p>
            <a:p>
              <a:pPr algn="r" defTabSz="685800" fontAlgn="base">
                <a:spcBef>
                  <a:spcPct val="0"/>
                </a:spcBef>
                <a:spcAft>
                  <a:spcPct val="0"/>
                </a:spcAft>
              </a:pPr>
              <a:r>
                <a:rPr lang="ja-JP" altLang="en-US" sz="1400">
                  <a:solidFill>
                    <a:schemeClr val="bg1"/>
                  </a:solidFill>
                  <a:latin typeface="Yu Gothic" panose="020B0400000000000000" pitchFamily="34" charset="-128"/>
                  <a:ea typeface="Yu Gothic" panose="020B0400000000000000" pitchFamily="34" charset="-128"/>
                </a:rPr>
                <a:t>事前届出</a:t>
              </a:r>
            </a:p>
          </p:txBody>
        </p:sp>
      </p:grpSp>
      <p:sp>
        <p:nvSpPr>
          <p:cNvPr id="26" name="タイトル 25">
            <a:extLst>
              <a:ext uri="{FF2B5EF4-FFF2-40B4-BE49-F238E27FC236}">
                <a16:creationId xmlns:a16="http://schemas.microsoft.com/office/drawing/2014/main" id="{DD488B2B-943D-D444-B66E-0E2718135039}"/>
              </a:ext>
            </a:extLst>
          </p:cNvPr>
          <p:cNvSpPr>
            <a:spLocks noGrp="1"/>
          </p:cNvSpPr>
          <p:nvPr>
            <p:ph type="title"/>
          </p:nvPr>
        </p:nvSpPr>
        <p:spPr/>
        <p:txBody>
          <a:bodyPr/>
          <a:lstStyle/>
          <a:p>
            <a:r>
              <a:rPr lang="ja-JP" altLang="en-US"/>
              <a:t>電子帳簿保存法の体系と制度</a:t>
            </a:r>
          </a:p>
        </p:txBody>
      </p:sp>
      <p:grpSp>
        <p:nvGrpSpPr>
          <p:cNvPr id="54" name="Google Shape;9072;p73">
            <a:extLst>
              <a:ext uri="{FF2B5EF4-FFF2-40B4-BE49-F238E27FC236}">
                <a16:creationId xmlns:a16="http://schemas.microsoft.com/office/drawing/2014/main" id="{28DFAD7E-A4C8-8C47-BFE2-3CF3014A6605}"/>
              </a:ext>
            </a:extLst>
          </p:cNvPr>
          <p:cNvGrpSpPr/>
          <p:nvPr/>
        </p:nvGrpSpPr>
        <p:grpSpPr>
          <a:xfrm>
            <a:off x="332656" y="4617053"/>
            <a:ext cx="258049" cy="276483"/>
            <a:chOff x="4149138" y="4121151"/>
            <a:chExt cx="344065" cy="368644"/>
          </a:xfrm>
          <a:solidFill>
            <a:srgbClr val="FF0000"/>
          </a:solidFill>
        </p:grpSpPr>
        <p:sp>
          <p:nvSpPr>
            <p:cNvPr id="55" name="Google Shape;9073;p73">
              <a:extLst>
                <a:ext uri="{FF2B5EF4-FFF2-40B4-BE49-F238E27FC236}">
                  <a16:creationId xmlns:a16="http://schemas.microsoft.com/office/drawing/2014/main" id="{7D2488C7-BB3A-3346-9002-5B470E9AF684}"/>
                </a:ext>
              </a:extLst>
            </p:cNvPr>
            <p:cNvSpPr/>
            <p:nvPr/>
          </p:nvSpPr>
          <p:spPr>
            <a:xfrm>
              <a:off x="4205853" y="4182724"/>
              <a:ext cx="225746" cy="307071"/>
            </a:xfrm>
            <a:custGeom>
              <a:avLst/>
              <a:gdLst/>
              <a:ahLst/>
              <a:cxnLst/>
              <a:rect l="l" t="t" r="r" b="b"/>
              <a:pathLst>
                <a:path w="7109" h="9670" extrusionOk="0">
                  <a:moveTo>
                    <a:pt x="3643" y="359"/>
                  </a:moveTo>
                  <a:cubicBezTo>
                    <a:pt x="4417" y="359"/>
                    <a:pt x="5132" y="645"/>
                    <a:pt x="5703" y="1157"/>
                  </a:cubicBezTo>
                  <a:cubicBezTo>
                    <a:pt x="6358" y="1752"/>
                    <a:pt x="6751" y="2597"/>
                    <a:pt x="6751" y="3478"/>
                  </a:cubicBezTo>
                  <a:cubicBezTo>
                    <a:pt x="6739" y="4074"/>
                    <a:pt x="6572" y="4669"/>
                    <a:pt x="6251" y="5157"/>
                  </a:cubicBezTo>
                  <a:cubicBezTo>
                    <a:pt x="5929" y="5645"/>
                    <a:pt x="5489" y="6038"/>
                    <a:pt x="4953" y="6288"/>
                  </a:cubicBezTo>
                  <a:cubicBezTo>
                    <a:pt x="4620" y="6431"/>
                    <a:pt x="4417" y="6776"/>
                    <a:pt x="4417" y="7146"/>
                  </a:cubicBezTo>
                  <a:lnTo>
                    <a:pt x="4417" y="7360"/>
                  </a:lnTo>
                  <a:lnTo>
                    <a:pt x="2834" y="7360"/>
                  </a:lnTo>
                  <a:lnTo>
                    <a:pt x="2834" y="7146"/>
                  </a:lnTo>
                  <a:cubicBezTo>
                    <a:pt x="2834" y="6776"/>
                    <a:pt x="2631" y="6455"/>
                    <a:pt x="2298" y="6288"/>
                  </a:cubicBezTo>
                  <a:cubicBezTo>
                    <a:pt x="1084" y="5705"/>
                    <a:pt x="381" y="4407"/>
                    <a:pt x="548" y="3074"/>
                  </a:cubicBezTo>
                  <a:cubicBezTo>
                    <a:pt x="726" y="1669"/>
                    <a:pt x="1869" y="526"/>
                    <a:pt x="3286" y="383"/>
                  </a:cubicBezTo>
                  <a:cubicBezTo>
                    <a:pt x="3405" y="359"/>
                    <a:pt x="3524" y="359"/>
                    <a:pt x="3643" y="359"/>
                  </a:cubicBezTo>
                  <a:close/>
                  <a:moveTo>
                    <a:pt x="4417" y="7729"/>
                  </a:moveTo>
                  <a:lnTo>
                    <a:pt x="4417" y="8324"/>
                  </a:lnTo>
                  <a:cubicBezTo>
                    <a:pt x="4417" y="8443"/>
                    <a:pt x="4322" y="8539"/>
                    <a:pt x="4203" y="8539"/>
                  </a:cubicBezTo>
                  <a:lnTo>
                    <a:pt x="3048" y="8539"/>
                  </a:lnTo>
                  <a:cubicBezTo>
                    <a:pt x="2929" y="8539"/>
                    <a:pt x="2834" y="8443"/>
                    <a:pt x="2834" y="8324"/>
                  </a:cubicBezTo>
                  <a:lnTo>
                    <a:pt x="2834" y="7729"/>
                  </a:lnTo>
                  <a:close/>
                  <a:moveTo>
                    <a:pt x="4024" y="8896"/>
                  </a:moveTo>
                  <a:lnTo>
                    <a:pt x="4024" y="9098"/>
                  </a:lnTo>
                  <a:cubicBezTo>
                    <a:pt x="4024" y="9217"/>
                    <a:pt x="3941" y="9313"/>
                    <a:pt x="3822" y="9313"/>
                  </a:cubicBezTo>
                  <a:lnTo>
                    <a:pt x="3429" y="9313"/>
                  </a:lnTo>
                  <a:cubicBezTo>
                    <a:pt x="3310" y="9313"/>
                    <a:pt x="3227" y="9217"/>
                    <a:pt x="3227" y="9098"/>
                  </a:cubicBezTo>
                  <a:lnTo>
                    <a:pt x="3227" y="8896"/>
                  </a:lnTo>
                  <a:close/>
                  <a:moveTo>
                    <a:pt x="3658" y="1"/>
                  </a:moveTo>
                  <a:cubicBezTo>
                    <a:pt x="3519" y="1"/>
                    <a:pt x="3379" y="9"/>
                    <a:pt x="3239" y="26"/>
                  </a:cubicBezTo>
                  <a:cubicBezTo>
                    <a:pt x="1667" y="204"/>
                    <a:pt x="381" y="1466"/>
                    <a:pt x="191" y="3026"/>
                  </a:cubicBezTo>
                  <a:cubicBezTo>
                    <a:pt x="0" y="4526"/>
                    <a:pt x="786" y="5979"/>
                    <a:pt x="2155" y="6610"/>
                  </a:cubicBezTo>
                  <a:cubicBezTo>
                    <a:pt x="2358" y="6705"/>
                    <a:pt x="2477" y="6931"/>
                    <a:pt x="2477" y="7146"/>
                  </a:cubicBezTo>
                  <a:lnTo>
                    <a:pt x="2477" y="8324"/>
                  </a:lnTo>
                  <a:cubicBezTo>
                    <a:pt x="2477" y="8574"/>
                    <a:pt x="2643" y="8789"/>
                    <a:pt x="2870" y="8860"/>
                  </a:cubicBezTo>
                  <a:lnTo>
                    <a:pt x="2870" y="9098"/>
                  </a:lnTo>
                  <a:cubicBezTo>
                    <a:pt x="2870" y="9408"/>
                    <a:pt x="3120" y="9670"/>
                    <a:pt x="3429" y="9670"/>
                  </a:cubicBezTo>
                  <a:lnTo>
                    <a:pt x="3822" y="9670"/>
                  </a:lnTo>
                  <a:cubicBezTo>
                    <a:pt x="4132" y="9670"/>
                    <a:pt x="4382" y="9408"/>
                    <a:pt x="4382" y="9098"/>
                  </a:cubicBezTo>
                  <a:lnTo>
                    <a:pt x="4382" y="8860"/>
                  </a:lnTo>
                  <a:cubicBezTo>
                    <a:pt x="4608" y="8789"/>
                    <a:pt x="4775" y="8574"/>
                    <a:pt x="4775" y="8324"/>
                  </a:cubicBezTo>
                  <a:lnTo>
                    <a:pt x="4775" y="7146"/>
                  </a:lnTo>
                  <a:cubicBezTo>
                    <a:pt x="4775" y="6931"/>
                    <a:pt x="4906" y="6717"/>
                    <a:pt x="5096" y="6610"/>
                  </a:cubicBezTo>
                  <a:cubicBezTo>
                    <a:pt x="5691" y="6336"/>
                    <a:pt x="6191" y="5895"/>
                    <a:pt x="6549" y="5348"/>
                  </a:cubicBezTo>
                  <a:cubicBezTo>
                    <a:pt x="6906" y="4788"/>
                    <a:pt x="7096" y="4133"/>
                    <a:pt x="7096" y="3455"/>
                  </a:cubicBezTo>
                  <a:cubicBezTo>
                    <a:pt x="7108" y="2490"/>
                    <a:pt x="6680" y="1538"/>
                    <a:pt x="5953" y="883"/>
                  </a:cubicBezTo>
                  <a:cubicBezTo>
                    <a:pt x="5309" y="310"/>
                    <a:pt x="4506" y="1"/>
                    <a:pt x="3658" y="1"/>
                  </a:cubicBezTo>
                  <a:close/>
                </a:path>
              </a:pathLst>
            </a:custGeom>
            <a:grpFill/>
            <a:ln>
              <a:solidFill>
                <a:srgbClr val="FF0000"/>
              </a:solidFill>
            </a:ln>
          </p:spPr>
          <p:txBody>
            <a:bodyPr spcFirstLastPara="1" wrap="square" lIns="68569" tIns="68569" rIns="68569" bIns="68569" anchor="ctr" anchorCtr="0">
              <a:noAutofit/>
            </a:bodyPr>
            <a:lstStyle/>
            <a:p>
              <a:endParaRPr sz="1350" b="1"/>
            </a:p>
          </p:txBody>
        </p:sp>
        <p:sp>
          <p:nvSpPr>
            <p:cNvPr id="56" name="Google Shape;9074;p73">
              <a:extLst>
                <a:ext uri="{FF2B5EF4-FFF2-40B4-BE49-F238E27FC236}">
                  <a16:creationId xmlns:a16="http://schemas.microsoft.com/office/drawing/2014/main" id="{74DD86CB-DC6A-C14B-97F6-BEA4975874DC}"/>
                </a:ext>
              </a:extLst>
            </p:cNvPr>
            <p:cNvSpPr/>
            <p:nvPr/>
          </p:nvSpPr>
          <p:spPr>
            <a:xfrm>
              <a:off x="4444777" y="4287484"/>
              <a:ext cx="48426" cy="11400"/>
            </a:xfrm>
            <a:custGeom>
              <a:avLst/>
              <a:gdLst/>
              <a:ahLst/>
              <a:cxnLst/>
              <a:rect l="l" t="t" r="r" b="b"/>
              <a:pathLst>
                <a:path w="1525" h="359" extrusionOk="0">
                  <a:moveTo>
                    <a:pt x="180" y="1"/>
                  </a:moveTo>
                  <a:cubicBezTo>
                    <a:pt x="72" y="1"/>
                    <a:pt x="1" y="72"/>
                    <a:pt x="1" y="179"/>
                  </a:cubicBezTo>
                  <a:cubicBezTo>
                    <a:pt x="1" y="275"/>
                    <a:pt x="72" y="358"/>
                    <a:pt x="180" y="358"/>
                  </a:cubicBezTo>
                  <a:lnTo>
                    <a:pt x="1346" y="358"/>
                  </a:lnTo>
                  <a:cubicBezTo>
                    <a:pt x="1442" y="358"/>
                    <a:pt x="1525" y="275"/>
                    <a:pt x="1525" y="179"/>
                  </a:cubicBezTo>
                  <a:cubicBezTo>
                    <a:pt x="1525" y="72"/>
                    <a:pt x="1430" y="1"/>
                    <a:pt x="1346" y="1"/>
                  </a:cubicBezTo>
                  <a:close/>
                </a:path>
              </a:pathLst>
            </a:custGeom>
            <a:grpFill/>
            <a:ln>
              <a:solidFill>
                <a:srgbClr val="FF0000"/>
              </a:solidFill>
            </a:ln>
          </p:spPr>
          <p:txBody>
            <a:bodyPr spcFirstLastPara="1" wrap="square" lIns="68569" tIns="68569" rIns="68569" bIns="68569" anchor="ctr" anchorCtr="0">
              <a:noAutofit/>
            </a:bodyPr>
            <a:lstStyle/>
            <a:p>
              <a:endParaRPr sz="1350" b="1"/>
            </a:p>
          </p:txBody>
        </p:sp>
        <p:sp>
          <p:nvSpPr>
            <p:cNvPr id="57" name="Google Shape;9075;p73">
              <a:extLst>
                <a:ext uri="{FF2B5EF4-FFF2-40B4-BE49-F238E27FC236}">
                  <a16:creationId xmlns:a16="http://schemas.microsoft.com/office/drawing/2014/main" id="{5C5B775B-5FC3-C64C-9909-D3C0EDE2E90A}"/>
                </a:ext>
              </a:extLst>
            </p:cNvPr>
            <p:cNvSpPr/>
            <p:nvPr/>
          </p:nvSpPr>
          <p:spPr>
            <a:xfrm>
              <a:off x="4149138" y="4287484"/>
              <a:ext cx="48426" cy="11400"/>
            </a:xfrm>
            <a:custGeom>
              <a:avLst/>
              <a:gdLst/>
              <a:ahLst/>
              <a:cxnLst/>
              <a:rect l="l" t="t" r="r" b="b"/>
              <a:pathLst>
                <a:path w="1525" h="359" extrusionOk="0">
                  <a:moveTo>
                    <a:pt x="179" y="1"/>
                  </a:moveTo>
                  <a:cubicBezTo>
                    <a:pt x="72" y="1"/>
                    <a:pt x="0" y="72"/>
                    <a:pt x="0" y="179"/>
                  </a:cubicBezTo>
                  <a:cubicBezTo>
                    <a:pt x="0" y="275"/>
                    <a:pt x="72" y="358"/>
                    <a:pt x="179" y="358"/>
                  </a:cubicBezTo>
                  <a:lnTo>
                    <a:pt x="1334" y="358"/>
                  </a:lnTo>
                  <a:cubicBezTo>
                    <a:pt x="1441" y="358"/>
                    <a:pt x="1512" y="275"/>
                    <a:pt x="1512" y="179"/>
                  </a:cubicBezTo>
                  <a:cubicBezTo>
                    <a:pt x="1524" y="72"/>
                    <a:pt x="1441" y="1"/>
                    <a:pt x="1334" y="1"/>
                  </a:cubicBezTo>
                  <a:close/>
                </a:path>
              </a:pathLst>
            </a:custGeom>
            <a:grpFill/>
            <a:ln>
              <a:solidFill>
                <a:srgbClr val="FF0000"/>
              </a:solidFill>
            </a:ln>
          </p:spPr>
          <p:txBody>
            <a:bodyPr spcFirstLastPara="1" wrap="square" lIns="68569" tIns="68569" rIns="68569" bIns="68569" anchor="ctr" anchorCtr="0">
              <a:noAutofit/>
            </a:bodyPr>
            <a:lstStyle/>
            <a:p>
              <a:endParaRPr sz="1350" b="1"/>
            </a:p>
          </p:txBody>
        </p:sp>
        <p:sp>
          <p:nvSpPr>
            <p:cNvPr id="58" name="Google Shape;9076;p73">
              <a:extLst>
                <a:ext uri="{FF2B5EF4-FFF2-40B4-BE49-F238E27FC236}">
                  <a16:creationId xmlns:a16="http://schemas.microsoft.com/office/drawing/2014/main" id="{8A8CE1C5-B567-C641-8AE7-B1B64B5C8F88}"/>
                </a:ext>
              </a:extLst>
            </p:cNvPr>
            <p:cNvSpPr/>
            <p:nvPr/>
          </p:nvSpPr>
          <p:spPr>
            <a:xfrm>
              <a:off x="4315471" y="4121151"/>
              <a:ext cx="11400" cy="48045"/>
            </a:xfrm>
            <a:custGeom>
              <a:avLst/>
              <a:gdLst/>
              <a:ahLst/>
              <a:cxnLst/>
              <a:rect l="l" t="t" r="r" b="b"/>
              <a:pathLst>
                <a:path w="359" h="1513" extrusionOk="0">
                  <a:moveTo>
                    <a:pt x="180" y="0"/>
                  </a:moveTo>
                  <a:cubicBezTo>
                    <a:pt x="72" y="0"/>
                    <a:pt x="1" y="72"/>
                    <a:pt x="1" y="179"/>
                  </a:cubicBezTo>
                  <a:lnTo>
                    <a:pt x="1" y="1334"/>
                  </a:lnTo>
                  <a:cubicBezTo>
                    <a:pt x="1" y="1441"/>
                    <a:pt x="72" y="1512"/>
                    <a:pt x="180" y="1512"/>
                  </a:cubicBezTo>
                  <a:cubicBezTo>
                    <a:pt x="275" y="1512"/>
                    <a:pt x="358" y="1441"/>
                    <a:pt x="358" y="1334"/>
                  </a:cubicBezTo>
                  <a:lnTo>
                    <a:pt x="358" y="179"/>
                  </a:lnTo>
                  <a:cubicBezTo>
                    <a:pt x="358" y="72"/>
                    <a:pt x="275" y="0"/>
                    <a:pt x="180" y="0"/>
                  </a:cubicBezTo>
                  <a:close/>
                </a:path>
              </a:pathLst>
            </a:custGeom>
            <a:grpFill/>
            <a:ln>
              <a:solidFill>
                <a:srgbClr val="FF0000"/>
              </a:solidFill>
            </a:ln>
          </p:spPr>
          <p:txBody>
            <a:bodyPr spcFirstLastPara="1" wrap="square" lIns="68569" tIns="68569" rIns="68569" bIns="68569" anchor="ctr" anchorCtr="0">
              <a:noAutofit/>
            </a:bodyPr>
            <a:lstStyle/>
            <a:p>
              <a:endParaRPr sz="1350" b="1"/>
            </a:p>
          </p:txBody>
        </p:sp>
        <p:sp>
          <p:nvSpPr>
            <p:cNvPr id="59" name="Google Shape;9077;p73">
              <a:extLst>
                <a:ext uri="{FF2B5EF4-FFF2-40B4-BE49-F238E27FC236}">
                  <a16:creationId xmlns:a16="http://schemas.microsoft.com/office/drawing/2014/main" id="{A976B307-544F-434F-9C7D-21C8B9ECB167}"/>
                </a:ext>
              </a:extLst>
            </p:cNvPr>
            <p:cNvSpPr/>
            <p:nvPr/>
          </p:nvSpPr>
          <p:spPr>
            <a:xfrm>
              <a:off x="4378632" y="4159575"/>
              <a:ext cx="22705" cy="27754"/>
            </a:xfrm>
            <a:custGeom>
              <a:avLst/>
              <a:gdLst/>
              <a:ahLst/>
              <a:cxnLst/>
              <a:rect l="l" t="t" r="r" b="b"/>
              <a:pathLst>
                <a:path w="715" h="874" extrusionOk="0">
                  <a:moveTo>
                    <a:pt x="513" y="0"/>
                  </a:moveTo>
                  <a:cubicBezTo>
                    <a:pt x="451" y="0"/>
                    <a:pt x="387" y="27"/>
                    <a:pt x="346" y="76"/>
                  </a:cubicBezTo>
                  <a:lnTo>
                    <a:pt x="48" y="588"/>
                  </a:lnTo>
                  <a:cubicBezTo>
                    <a:pt x="0" y="671"/>
                    <a:pt x="24" y="778"/>
                    <a:pt x="107" y="838"/>
                  </a:cubicBezTo>
                  <a:cubicBezTo>
                    <a:pt x="131" y="850"/>
                    <a:pt x="167" y="874"/>
                    <a:pt x="191" y="874"/>
                  </a:cubicBezTo>
                  <a:cubicBezTo>
                    <a:pt x="250" y="874"/>
                    <a:pt x="310" y="838"/>
                    <a:pt x="358" y="778"/>
                  </a:cubicBezTo>
                  <a:lnTo>
                    <a:pt x="655" y="278"/>
                  </a:lnTo>
                  <a:cubicBezTo>
                    <a:pt x="715" y="171"/>
                    <a:pt x="691" y="64"/>
                    <a:pt x="596" y="16"/>
                  </a:cubicBezTo>
                  <a:cubicBezTo>
                    <a:pt x="570" y="5"/>
                    <a:pt x="542" y="0"/>
                    <a:pt x="513" y="0"/>
                  </a:cubicBezTo>
                  <a:close/>
                </a:path>
              </a:pathLst>
            </a:custGeom>
            <a:grpFill/>
            <a:ln>
              <a:solidFill>
                <a:srgbClr val="FF0000"/>
              </a:solidFill>
            </a:ln>
          </p:spPr>
          <p:txBody>
            <a:bodyPr spcFirstLastPara="1" wrap="square" lIns="68569" tIns="68569" rIns="68569" bIns="68569" anchor="ctr" anchorCtr="0">
              <a:noAutofit/>
            </a:bodyPr>
            <a:lstStyle/>
            <a:p>
              <a:endParaRPr sz="1350" b="1"/>
            </a:p>
          </p:txBody>
        </p:sp>
        <p:sp>
          <p:nvSpPr>
            <p:cNvPr id="60" name="Google Shape;9078;p73">
              <a:extLst>
                <a:ext uri="{FF2B5EF4-FFF2-40B4-BE49-F238E27FC236}">
                  <a16:creationId xmlns:a16="http://schemas.microsoft.com/office/drawing/2014/main" id="{3CF73E83-E9F5-8E4E-B8C1-1093D39992B6}"/>
                </a:ext>
              </a:extLst>
            </p:cNvPr>
            <p:cNvSpPr/>
            <p:nvPr/>
          </p:nvSpPr>
          <p:spPr>
            <a:xfrm>
              <a:off x="4240243" y="4399103"/>
              <a:ext cx="22705" cy="27563"/>
            </a:xfrm>
            <a:custGeom>
              <a:avLst/>
              <a:gdLst/>
              <a:ahLst/>
              <a:cxnLst/>
              <a:rect l="l" t="t" r="r" b="b"/>
              <a:pathLst>
                <a:path w="715" h="868" extrusionOk="0">
                  <a:moveTo>
                    <a:pt x="507" y="0"/>
                  </a:moveTo>
                  <a:cubicBezTo>
                    <a:pt x="444" y="0"/>
                    <a:pt x="387" y="33"/>
                    <a:pt x="346" y="82"/>
                  </a:cubicBezTo>
                  <a:lnTo>
                    <a:pt x="48" y="594"/>
                  </a:lnTo>
                  <a:cubicBezTo>
                    <a:pt x="1" y="677"/>
                    <a:pt x="24" y="784"/>
                    <a:pt x="108" y="844"/>
                  </a:cubicBezTo>
                  <a:cubicBezTo>
                    <a:pt x="132" y="855"/>
                    <a:pt x="155" y="867"/>
                    <a:pt x="191" y="867"/>
                  </a:cubicBezTo>
                  <a:cubicBezTo>
                    <a:pt x="251" y="867"/>
                    <a:pt x="310" y="844"/>
                    <a:pt x="358" y="784"/>
                  </a:cubicBezTo>
                  <a:lnTo>
                    <a:pt x="655" y="272"/>
                  </a:lnTo>
                  <a:cubicBezTo>
                    <a:pt x="715" y="189"/>
                    <a:pt x="679" y="82"/>
                    <a:pt x="596" y="22"/>
                  </a:cubicBezTo>
                  <a:cubicBezTo>
                    <a:pt x="566" y="7"/>
                    <a:pt x="536" y="0"/>
                    <a:pt x="507" y="0"/>
                  </a:cubicBezTo>
                  <a:close/>
                </a:path>
              </a:pathLst>
            </a:custGeom>
            <a:grpFill/>
            <a:ln>
              <a:solidFill>
                <a:srgbClr val="FF0000"/>
              </a:solidFill>
            </a:ln>
          </p:spPr>
          <p:txBody>
            <a:bodyPr spcFirstLastPara="1" wrap="square" lIns="68569" tIns="68569" rIns="68569" bIns="68569" anchor="ctr" anchorCtr="0">
              <a:noAutofit/>
            </a:bodyPr>
            <a:lstStyle/>
            <a:p>
              <a:endParaRPr sz="1350" b="1"/>
            </a:p>
          </p:txBody>
        </p:sp>
        <p:sp>
          <p:nvSpPr>
            <p:cNvPr id="61" name="Google Shape;9079;p73">
              <a:extLst>
                <a:ext uri="{FF2B5EF4-FFF2-40B4-BE49-F238E27FC236}">
                  <a16:creationId xmlns:a16="http://schemas.microsoft.com/office/drawing/2014/main" id="{07384A1C-61A9-5042-9002-F27D1D1FE182}"/>
                </a:ext>
              </a:extLst>
            </p:cNvPr>
            <p:cNvSpPr/>
            <p:nvPr/>
          </p:nvSpPr>
          <p:spPr>
            <a:xfrm>
              <a:off x="4240243" y="4159130"/>
              <a:ext cx="22705" cy="28198"/>
            </a:xfrm>
            <a:custGeom>
              <a:avLst/>
              <a:gdLst/>
              <a:ahLst/>
              <a:cxnLst/>
              <a:rect l="l" t="t" r="r" b="b"/>
              <a:pathLst>
                <a:path w="715" h="888" extrusionOk="0">
                  <a:moveTo>
                    <a:pt x="213" y="1"/>
                  </a:moveTo>
                  <a:cubicBezTo>
                    <a:pt x="181" y="1"/>
                    <a:pt x="148" y="10"/>
                    <a:pt x="120" y="30"/>
                  </a:cubicBezTo>
                  <a:cubicBezTo>
                    <a:pt x="24" y="78"/>
                    <a:pt x="1" y="197"/>
                    <a:pt x="60" y="292"/>
                  </a:cubicBezTo>
                  <a:lnTo>
                    <a:pt x="358" y="792"/>
                  </a:lnTo>
                  <a:cubicBezTo>
                    <a:pt x="382" y="852"/>
                    <a:pt x="441" y="888"/>
                    <a:pt x="525" y="888"/>
                  </a:cubicBezTo>
                  <a:cubicBezTo>
                    <a:pt x="548" y="888"/>
                    <a:pt x="584" y="864"/>
                    <a:pt x="608" y="852"/>
                  </a:cubicBezTo>
                  <a:cubicBezTo>
                    <a:pt x="679" y="792"/>
                    <a:pt x="715" y="685"/>
                    <a:pt x="667" y="602"/>
                  </a:cubicBezTo>
                  <a:lnTo>
                    <a:pt x="370" y="90"/>
                  </a:lnTo>
                  <a:cubicBezTo>
                    <a:pt x="338" y="35"/>
                    <a:pt x="276" y="1"/>
                    <a:pt x="213" y="1"/>
                  </a:cubicBezTo>
                  <a:close/>
                </a:path>
              </a:pathLst>
            </a:custGeom>
            <a:grpFill/>
            <a:ln>
              <a:solidFill>
                <a:srgbClr val="FF0000"/>
              </a:solidFill>
            </a:ln>
          </p:spPr>
          <p:txBody>
            <a:bodyPr spcFirstLastPara="1" wrap="square" lIns="68569" tIns="68569" rIns="68569" bIns="68569" anchor="ctr" anchorCtr="0">
              <a:noAutofit/>
            </a:bodyPr>
            <a:lstStyle/>
            <a:p>
              <a:endParaRPr sz="1350" b="1"/>
            </a:p>
          </p:txBody>
        </p:sp>
        <p:sp>
          <p:nvSpPr>
            <p:cNvPr id="62" name="Google Shape;9080;p73">
              <a:extLst>
                <a:ext uri="{FF2B5EF4-FFF2-40B4-BE49-F238E27FC236}">
                  <a16:creationId xmlns:a16="http://schemas.microsoft.com/office/drawing/2014/main" id="{C7A0D55E-443E-9A43-994D-F2CBF0C086DA}"/>
                </a:ext>
              </a:extLst>
            </p:cNvPr>
            <p:cNvSpPr/>
            <p:nvPr/>
          </p:nvSpPr>
          <p:spPr>
            <a:xfrm>
              <a:off x="4378632" y="4399230"/>
              <a:ext cx="22705" cy="28198"/>
            </a:xfrm>
            <a:custGeom>
              <a:avLst/>
              <a:gdLst/>
              <a:ahLst/>
              <a:cxnLst/>
              <a:rect l="l" t="t" r="r" b="b"/>
              <a:pathLst>
                <a:path w="715" h="888" extrusionOk="0">
                  <a:moveTo>
                    <a:pt x="221" y="0"/>
                  </a:moveTo>
                  <a:cubicBezTo>
                    <a:pt x="187" y="0"/>
                    <a:pt x="152" y="10"/>
                    <a:pt x="119" y="30"/>
                  </a:cubicBezTo>
                  <a:cubicBezTo>
                    <a:pt x="24" y="78"/>
                    <a:pt x="0" y="197"/>
                    <a:pt x="60" y="292"/>
                  </a:cubicBezTo>
                  <a:lnTo>
                    <a:pt x="358" y="792"/>
                  </a:lnTo>
                  <a:cubicBezTo>
                    <a:pt x="393" y="851"/>
                    <a:pt x="453" y="887"/>
                    <a:pt x="524" y="887"/>
                  </a:cubicBezTo>
                  <a:cubicBezTo>
                    <a:pt x="548" y="887"/>
                    <a:pt x="584" y="863"/>
                    <a:pt x="608" y="851"/>
                  </a:cubicBezTo>
                  <a:cubicBezTo>
                    <a:pt x="691" y="792"/>
                    <a:pt x="715" y="673"/>
                    <a:pt x="667" y="601"/>
                  </a:cubicBezTo>
                  <a:lnTo>
                    <a:pt x="369" y="89"/>
                  </a:lnTo>
                  <a:cubicBezTo>
                    <a:pt x="346" y="35"/>
                    <a:pt x="286" y="0"/>
                    <a:pt x="221" y="0"/>
                  </a:cubicBezTo>
                  <a:close/>
                </a:path>
              </a:pathLst>
            </a:custGeom>
            <a:grpFill/>
            <a:ln>
              <a:solidFill>
                <a:srgbClr val="FF0000"/>
              </a:solidFill>
            </a:ln>
          </p:spPr>
          <p:txBody>
            <a:bodyPr spcFirstLastPara="1" wrap="square" lIns="68569" tIns="68569" rIns="68569" bIns="68569" anchor="ctr" anchorCtr="0">
              <a:noAutofit/>
            </a:bodyPr>
            <a:lstStyle/>
            <a:p>
              <a:endParaRPr sz="1350" b="1"/>
            </a:p>
          </p:txBody>
        </p:sp>
        <p:sp>
          <p:nvSpPr>
            <p:cNvPr id="64" name="Google Shape;9081;p73">
              <a:extLst>
                <a:ext uri="{FF2B5EF4-FFF2-40B4-BE49-F238E27FC236}">
                  <a16:creationId xmlns:a16="http://schemas.microsoft.com/office/drawing/2014/main" id="{53F8E66C-0FF9-D240-B185-D2C7D97B2361}"/>
                </a:ext>
              </a:extLst>
            </p:cNvPr>
            <p:cNvSpPr/>
            <p:nvPr/>
          </p:nvSpPr>
          <p:spPr>
            <a:xfrm>
              <a:off x="4426264" y="4351851"/>
              <a:ext cx="29532" cy="21117"/>
            </a:xfrm>
            <a:custGeom>
              <a:avLst/>
              <a:gdLst/>
              <a:ahLst/>
              <a:cxnLst/>
              <a:rect l="l" t="t" r="r" b="b"/>
              <a:pathLst>
                <a:path w="930" h="665" extrusionOk="0">
                  <a:moveTo>
                    <a:pt x="215" y="0"/>
                  </a:moveTo>
                  <a:cubicBezTo>
                    <a:pt x="152" y="0"/>
                    <a:pt x="89" y="32"/>
                    <a:pt x="48" y="81"/>
                  </a:cubicBezTo>
                  <a:cubicBezTo>
                    <a:pt x="1" y="177"/>
                    <a:pt x="36" y="272"/>
                    <a:pt x="108" y="331"/>
                  </a:cubicBezTo>
                  <a:lnTo>
                    <a:pt x="608" y="629"/>
                  </a:lnTo>
                  <a:cubicBezTo>
                    <a:pt x="643" y="653"/>
                    <a:pt x="667" y="665"/>
                    <a:pt x="703" y="665"/>
                  </a:cubicBezTo>
                  <a:cubicBezTo>
                    <a:pt x="763" y="665"/>
                    <a:pt x="822" y="629"/>
                    <a:pt x="870" y="569"/>
                  </a:cubicBezTo>
                  <a:cubicBezTo>
                    <a:pt x="929" y="486"/>
                    <a:pt x="893" y="367"/>
                    <a:pt x="810" y="319"/>
                  </a:cubicBezTo>
                  <a:lnTo>
                    <a:pt x="298" y="22"/>
                  </a:lnTo>
                  <a:cubicBezTo>
                    <a:pt x="272" y="7"/>
                    <a:pt x="244" y="0"/>
                    <a:pt x="215" y="0"/>
                  </a:cubicBezTo>
                  <a:close/>
                </a:path>
              </a:pathLst>
            </a:custGeom>
            <a:grpFill/>
            <a:ln>
              <a:solidFill>
                <a:srgbClr val="FF0000"/>
              </a:solidFill>
            </a:ln>
          </p:spPr>
          <p:txBody>
            <a:bodyPr spcFirstLastPara="1" wrap="square" lIns="68569" tIns="68569" rIns="68569" bIns="68569" anchor="ctr" anchorCtr="0">
              <a:noAutofit/>
            </a:bodyPr>
            <a:lstStyle/>
            <a:p>
              <a:endParaRPr sz="1350" b="1"/>
            </a:p>
          </p:txBody>
        </p:sp>
        <p:sp>
          <p:nvSpPr>
            <p:cNvPr id="65" name="Google Shape;9082;p73">
              <a:extLst>
                <a:ext uri="{FF2B5EF4-FFF2-40B4-BE49-F238E27FC236}">
                  <a16:creationId xmlns:a16="http://schemas.microsoft.com/office/drawing/2014/main" id="{8DEED3BA-1570-C048-B931-DBD7B596737B}"/>
                </a:ext>
              </a:extLst>
            </p:cNvPr>
            <p:cNvSpPr/>
            <p:nvPr/>
          </p:nvSpPr>
          <p:spPr>
            <a:xfrm>
              <a:off x="4186196" y="4213463"/>
              <a:ext cx="29500" cy="21117"/>
            </a:xfrm>
            <a:custGeom>
              <a:avLst/>
              <a:gdLst/>
              <a:ahLst/>
              <a:cxnLst/>
              <a:rect l="l" t="t" r="r" b="b"/>
              <a:pathLst>
                <a:path w="929" h="665" extrusionOk="0">
                  <a:moveTo>
                    <a:pt x="214" y="0"/>
                  </a:moveTo>
                  <a:cubicBezTo>
                    <a:pt x="152" y="0"/>
                    <a:pt x="89" y="33"/>
                    <a:pt x="48" y="82"/>
                  </a:cubicBezTo>
                  <a:cubicBezTo>
                    <a:pt x="0" y="165"/>
                    <a:pt x="36" y="272"/>
                    <a:pt x="107" y="332"/>
                  </a:cubicBezTo>
                  <a:lnTo>
                    <a:pt x="619" y="629"/>
                  </a:lnTo>
                  <a:cubicBezTo>
                    <a:pt x="643" y="641"/>
                    <a:pt x="667" y="665"/>
                    <a:pt x="703" y="665"/>
                  </a:cubicBezTo>
                  <a:cubicBezTo>
                    <a:pt x="762" y="665"/>
                    <a:pt x="822" y="629"/>
                    <a:pt x="869" y="570"/>
                  </a:cubicBezTo>
                  <a:cubicBezTo>
                    <a:pt x="929" y="463"/>
                    <a:pt x="893" y="367"/>
                    <a:pt x="810" y="320"/>
                  </a:cubicBezTo>
                  <a:lnTo>
                    <a:pt x="298" y="22"/>
                  </a:lnTo>
                  <a:cubicBezTo>
                    <a:pt x="272" y="7"/>
                    <a:pt x="243" y="0"/>
                    <a:pt x="214" y="0"/>
                  </a:cubicBezTo>
                  <a:close/>
                </a:path>
              </a:pathLst>
            </a:custGeom>
            <a:grpFill/>
            <a:ln>
              <a:solidFill>
                <a:srgbClr val="FF0000"/>
              </a:solidFill>
            </a:ln>
          </p:spPr>
          <p:txBody>
            <a:bodyPr spcFirstLastPara="1" wrap="square" lIns="68569" tIns="68569" rIns="68569" bIns="68569" anchor="ctr" anchorCtr="0">
              <a:noAutofit/>
            </a:bodyPr>
            <a:lstStyle/>
            <a:p>
              <a:endParaRPr sz="1350" b="1"/>
            </a:p>
          </p:txBody>
        </p:sp>
        <p:sp>
          <p:nvSpPr>
            <p:cNvPr id="66" name="Google Shape;9083;p73">
              <a:extLst>
                <a:ext uri="{FF2B5EF4-FFF2-40B4-BE49-F238E27FC236}">
                  <a16:creationId xmlns:a16="http://schemas.microsoft.com/office/drawing/2014/main" id="{D17A0737-5A64-E046-AFFA-43E47EE26935}"/>
                </a:ext>
              </a:extLst>
            </p:cNvPr>
            <p:cNvSpPr/>
            <p:nvPr/>
          </p:nvSpPr>
          <p:spPr>
            <a:xfrm>
              <a:off x="4425883" y="4213590"/>
              <a:ext cx="29913" cy="21371"/>
            </a:xfrm>
            <a:custGeom>
              <a:avLst/>
              <a:gdLst/>
              <a:ahLst/>
              <a:cxnLst/>
              <a:rect l="l" t="t" r="r" b="b"/>
              <a:pathLst>
                <a:path w="942" h="673" extrusionOk="0">
                  <a:moveTo>
                    <a:pt x="725" y="0"/>
                  </a:moveTo>
                  <a:cubicBezTo>
                    <a:pt x="693" y="0"/>
                    <a:pt x="660" y="10"/>
                    <a:pt x="632" y="30"/>
                  </a:cubicBezTo>
                  <a:lnTo>
                    <a:pt x="120" y="328"/>
                  </a:lnTo>
                  <a:cubicBezTo>
                    <a:pt x="36" y="375"/>
                    <a:pt x="1" y="494"/>
                    <a:pt x="60" y="578"/>
                  </a:cubicBezTo>
                  <a:cubicBezTo>
                    <a:pt x="96" y="637"/>
                    <a:pt x="155" y="673"/>
                    <a:pt x="227" y="673"/>
                  </a:cubicBezTo>
                  <a:cubicBezTo>
                    <a:pt x="251" y="673"/>
                    <a:pt x="286" y="661"/>
                    <a:pt x="310" y="637"/>
                  </a:cubicBezTo>
                  <a:lnTo>
                    <a:pt x="822" y="340"/>
                  </a:lnTo>
                  <a:cubicBezTo>
                    <a:pt x="905" y="280"/>
                    <a:pt x="941" y="161"/>
                    <a:pt x="882" y="89"/>
                  </a:cubicBezTo>
                  <a:cubicBezTo>
                    <a:pt x="850" y="35"/>
                    <a:pt x="788" y="0"/>
                    <a:pt x="725" y="0"/>
                  </a:cubicBezTo>
                  <a:close/>
                </a:path>
              </a:pathLst>
            </a:custGeom>
            <a:grpFill/>
            <a:ln>
              <a:solidFill>
                <a:srgbClr val="FF0000"/>
              </a:solidFill>
            </a:ln>
          </p:spPr>
          <p:txBody>
            <a:bodyPr spcFirstLastPara="1" wrap="square" lIns="68569" tIns="68569" rIns="68569" bIns="68569" anchor="ctr" anchorCtr="0">
              <a:noAutofit/>
            </a:bodyPr>
            <a:lstStyle/>
            <a:p>
              <a:endParaRPr sz="1350" b="1"/>
            </a:p>
          </p:txBody>
        </p:sp>
        <p:sp>
          <p:nvSpPr>
            <p:cNvPr id="67" name="Google Shape;9084;p73">
              <a:extLst>
                <a:ext uri="{FF2B5EF4-FFF2-40B4-BE49-F238E27FC236}">
                  <a16:creationId xmlns:a16="http://schemas.microsoft.com/office/drawing/2014/main" id="{86FECB31-DC42-A34E-85ED-D12F28FE2123}"/>
                </a:ext>
              </a:extLst>
            </p:cNvPr>
            <p:cNvSpPr/>
            <p:nvPr/>
          </p:nvSpPr>
          <p:spPr>
            <a:xfrm>
              <a:off x="4186196" y="4351978"/>
              <a:ext cx="29500" cy="21371"/>
            </a:xfrm>
            <a:custGeom>
              <a:avLst/>
              <a:gdLst/>
              <a:ahLst/>
              <a:cxnLst/>
              <a:rect l="l" t="t" r="r" b="b"/>
              <a:pathLst>
                <a:path w="929" h="673" extrusionOk="0">
                  <a:moveTo>
                    <a:pt x="725" y="0"/>
                  </a:moveTo>
                  <a:cubicBezTo>
                    <a:pt x="692" y="0"/>
                    <a:pt x="660" y="9"/>
                    <a:pt x="631" y="30"/>
                  </a:cubicBezTo>
                  <a:lnTo>
                    <a:pt x="119" y="327"/>
                  </a:lnTo>
                  <a:cubicBezTo>
                    <a:pt x="36" y="375"/>
                    <a:pt x="0" y="494"/>
                    <a:pt x="60" y="589"/>
                  </a:cubicBezTo>
                  <a:cubicBezTo>
                    <a:pt x="95" y="649"/>
                    <a:pt x="155" y="673"/>
                    <a:pt x="226" y="673"/>
                  </a:cubicBezTo>
                  <a:cubicBezTo>
                    <a:pt x="262" y="673"/>
                    <a:pt x="286" y="661"/>
                    <a:pt x="322" y="649"/>
                  </a:cubicBezTo>
                  <a:lnTo>
                    <a:pt x="822" y="351"/>
                  </a:lnTo>
                  <a:cubicBezTo>
                    <a:pt x="893" y="292"/>
                    <a:pt x="929" y="173"/>
                    <a:pt x="881" y="89"/>
                  </a:cubicBezTo>
                  <a:cubicBezTo>
                    <a:pt x="850" y="34"/>
                    <a:pt x="787" y="0"/>
                    <a:pt x="725" y="0"/>
                  </a:cubicBezTo>
                  <a:close/>
                </a:path>
              </a:pathLst>
            </a:custGeom>
            <a:grpFill/>
            <a:ln>
              <a:solidFill>
                <a:srgbClr val="FF0000"/>
              </a:solidFill>
            </a:ln>
          </p:spPr>
          <p:txBody>
            <a:bodyPr spcFirstLastPara="1" wrap="square" lIns="68569" tIns="68569" rIns="68569" bIns="68569" anchor="ctr" anchorCtr="0">
              <a:noAutofit/>
            </a:bodyPr>
            <a:lstStyle/>
            <a:p>
              <a:endParaRPr sz="1350" b="1"/>
            </a:p>
          </p:txBody>
        </p:sp>
      </p:grpSp>
      <p:sp>
        <p:nvSpPr>
          <p:cNvPr id="90" name="正方形/長方形 89">
            <a:extLst>
              <a:ext uri="{FF2B5EF4-FFF2-40B4-BE49-F238E27FC236}">
                <a16:creationId xmlns:a16="http://schemas.microsoft.com/office/drawing/2014/main" id="{8380B08D-3E9D-DC4D-A6C3-CDACF2D2CF6C}"/>
              </a:ext>
            </a:extLst>
          </p:cNvPr>
          <p:cNvSpPr/>
          <p:nvPr/>
        </p:nvSpPr>
        <p:spPr bwMode="auto">
          <a:xfrm>
            <a:off x="5466212" y="4194186"/>
            <a:ext cx="1629948" cy="337500"/>
          </a:xfrm>
          <a:prstGeom prst="rect">
            <a:avLst/>
          </a:prstGeom>
          <a:solidFill>
            <a:srgbClr val="001F5F">
              <a:alpha val="67000"/>
            </a:srgbClr>
          </a:solid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68580" tIns="34290" rIns="68580" bIns="34290" numCol="1" rtlCol="0" anchor="ctr" anchorCtr="0" compatLnSpc="1">
            <a:prstTxWarp prst="textNoShape">
              <a:avLst/>
            </a:prstTxWarp>
          </a:bodyPr>
          <a:lstStyle/>
          <a:p>
            <a:pPr algn="ctr"/>
            <a:r>
              <a:rPr lang="ja-JP" altLang="en-US" sz="1400" b="1">
                <a:solidFill>
                  <a:schemeClr val="bg1"/>
                </a:solidFill>
                <a:latin typeface="Yu Gothic" panose="020B0400000000000000" pitchFamily="34" charset="-128"/>
                <a:ea typeface="Yu Gothic" panose="020B0400000000000000" pitchFamily="34" charset="-128"/>
              </a:rPr>
              <a:t>法</a:t>
            </a:r>
            <a:r>
              <a:rPr lang="en-US" altLang="ja-JP" sz="1400" b="1" dirty="0">
                <a:solidFill>
                  <a:schemeClr val="bg1"/>
                </a:solidFill>
                <a:latin typeface="Yu Gothic" panose="020B0400000000000000" pitchFamily="34" charset="-128"/>
                <a:ea typeface="Yu Gothic" panose="020B0400000000000000" pitchFamily="34" charset="-128"/>
              </a:rPr>
              <a:t>4</a:t>
            </a:r>
            <a:r>
              <a:rPr lang="ja-JP" altLang="en-US" sz="1400" b="1">
                <a:solidFill>
                  <a:schemeClr val="bg1"/>
                </a:solidFill>
                <a:latin typeface="Yu Gothic" panose="020B0400000000000000" pitchFamily="34" charset="-128"/>
                <a:ea typeface="Yu Gothic" panose="020B0400000000000000" pitchFamily="34" charset="-128"/>
              </a:rPr>
              <a:t>条②</a:t>
            </a:r>
            <a:endParaRPr lang="ja-JP" altLang="en-US" sz="1400" b="1" dirty="0">
              <a:solidFill>
                <a:schemeClr val="bg1"/>
              </a:solidFill>
              <a:latin typeface="Yu Gothic" panose="020B0400000000000000" pitchFamily="34" charset="-128"/>
              <a:ea typeface="Yu Gothic" panose="020B0400000000000000" pitchFamily="34" charset="-128"/>
            </a:endParaRPr>
          </a:p>
        </p:txBody>
      </p:sp>
      <p:sp>
        <p:nvSpPr>
          <p:cNvPr id="91" name="正方形/長方形 90">
            <a:extLst>
              <a:ext uri="{FF2B5EF4-FFF2-40B4-BE49-F238E27FC236}">
                <a16:creationId xmlns:a16="http://schemas.microsoft.com/office/drawing/2014/main" id="{22058FAD-D60E-CA4E-ADF5-9BD13419BC48}"/>
              </a:ext>
            </a:extLst>
          </p:cNvPr>
          <p:cNvSpPr/>
          <p:nvPr/>
        </p:nvSpPr>
        <p:spPr bwMode="auto">
          <a:xfrm>
            <a:off x="2007249" y="4194186"/>
            <a:ext cx="1620000" cy="337500"/>
          </a:xfrm>
          <a:prstGeom prst="rect">
            <a:avLst/>
          </a:prstGeom>
          <a:solidFill>
            <a:srgbClr val="001F5F">
              <a:alpha val="67000"/>
            </a:srgbClr>
          </a:solid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68580" tIns="34290" rIns="68580" bIns="34290" numCol="1" rtlCol="0" anchor="ctr" anchorCtr="0" compatLnSpc="1">
            <a:prstTxWarp prst="textNoShape">
              <a:avLst/>
            </a:prstTxWarp>
          </a:bodyPr>
          <a:lstStyle/>
          <a:p>
            <a:pPr algn="ctr"/>
            <a:r>
              <a:rPr lang="ja-JP" altLang="en-US" sz="1400" b="1">
                <a:solidFill>
                  <a:schemeClr val="bg1"/>
                </a:solidFill>
                <a:latin typeface="Yu Gothic" panose="020B0400000000000000" pitchFamily="34" charset="-128"/>
                <a:ea typeface="Yu Gothic" panose="020B0400000000000000" pitchFamily="34" charset="-128"/>
              </a:rPr>
              <a:t>法</a:t>
            </a:r>
            <a:r>
              <a:rPr lang="en-US" altLang="ja-JP" sz="1400" b="1" dirty="0">
                <a:solidFill>
                  <a:schemeClr val="bg1"/>
                </a:solidFill>
                <a:latin typeface="Yu Gothic" panose="020B0400000000000000" pitchFamily="34" charset="-128"/>
                <a:ea typeface="Yu Gothic" panose="020B0400000000000000" pitchFamily="34" charset="-128"/>
              </a:rPr>
              <a:t>4</a:t>
            </a:r>
            <a:r>
              <a:rPr lang="ja-JP" altLang="en-US" sz="1400" b="1">
                <a:solidFill>
                  <a:schemeClr val="bg1"/>
                </a:solidFill>
                <a:latin typeface="Yu Gothic" panose="020B0400000000000000" pitchFamily="34" charset="-128"/>
                <a:ea typeface="Yu Gothic" panose="020B0400000000000000" pitchFamily="34" charset="-128"/>
              </a:rPr>
              <a:t>条③</a:t>
            </a:r>
            <a:endParaRPr lang="ja-JP" altLang="en-US" sz="1400" b="1" dirty="0">
              <a:solidFill>
                <a:schemeClr val="bg1"/>
              </a:solidFill>
              <a:latin typeface="Yu Gothic" panose="020B0400000000000000" pitchFamily="34" charset="-128"/>
              <a:ea typeface="Yu Gothic" panose="020B0400000000000000" pitchFamily="34" charset="-128"/>
            </a:endParaRPr>
          </a:p>
        </p:txBody>
      </p:sp>
      <p:sp>
        <p:nvSpPr>
          <p:cNvPr id="92" name="コンテンツ プレースホルダー 3">
            <a:extLst>
              <a:ext uri="{FF2B5EF4-FFF2-40B4-BE49-F238E27FC236}">
                <a16:creationId xmlns:a16="http://schemas.microsoft.com/office/drawing/2014/main" id="{365632CA-D006-DC40-B74D-13C647E6B77F}"/>
              </a:ext>
            </a:extLst>
          </p:cNvPr>
          <p:cNvSpPr txBox="1">
            <a:spLocks/>
          </p:cNvSpPr>
          <p:nvPr/>
        </p:nvSpPr>
        <p:spPr bwMode="auto">
          <a:xfrm>
            <a:off x="382080" y="807407"/>
            <a:ext cx="8968867" cy="768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7500" tIns="34290" rIns="68580" bIns="34290" numCol="1" anchor="t" anchorCtr="0" compatLnSpc="1">
            <a:prstTxWarp prst="textNoShape">
              <a:avLst/>
            </a:prstTxWarp>
          </a:bodyPr>
          <a:lstStyle>
            <a:lvl1pPr marL="0" indent="0" algn="l" rtl="0" eaLnBrk="0" fontAlgn="base" hangingPunct="0">
              <a:spcBef>
                <a:spcPct val="20000"/>
              </a:spcBef>
              <a:spcAft>
                <a:spcPct val="0"/>
              </a:spcAft>
              <a:buClr>
                <a:schemeClr val="bg1"/>
              </a:buClr>
              <a:buFont typeface="Arial" pitchFamily="34" charset="0"/>
              <a:buChar char="•"/>
              <a:defRPr kumimoji="1" sz="14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marL="265107" indent="-179384" algn="l" rtl="0" eaLnBrk="0" fontAlgn="base" hangingPunct="0">
              <a:spcBef>
                <a:spcPct val="20000"/>
              </a:spcBef>
              <a:spcAft>
                <a:spcPct val="0"/>
              </a:spcAft>
              <a:buClr>
                <a:srgbClr val="B60005"/>
              </a:buClr>
              <a:buFont typeface="Arial" pitchFamily="34" charset="0"/>
              <a:buChar char="•"/>
              <a:defRPr kumimoji="1" sz="14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2pPr>
            <a:lvl3pPr marL="442902" indent="-179384" algn="l" rtl="0" eaLnBrk="0" fontAlgn="base" hangingPunct="0">
              <a:spcBef>
                <a:spcPct val="20000"/>
              </a:spcBef>
              <a:spcAft>
                <a:spcPct val="0"/>
              </a:spcAft>
              <a:buClr>
                <a:srgbClr val="B60005"/>
              </a:buClr>
              <a:buFont typeface="Arial" pitchFamily="34" charset="0"/>
              <a:buChar char="̵"/>
              <a:defRPr kumimoji="1" sz="14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3pPr>
            <a:lvl4pPr marL="623872" indent="-179384" algn="l" rtl="0" eaLnBrk="0" fontAlgn="base" hangingPunct="0">
              <a:spcBef>
                <a:spcPct val="20000"/>
              </a:spcBef>
              <a:spcAft>
                <a:spcPct val="0"/>
              </a:spcAft>
              <a:buClr>
                <a:srgbClr val="B60005"/>
              </a:buClr>
              <a:buFont typeface="Wingdings" pitchFamily="2" charset="2"/>
              <a:buChar char="Ø"/>
              <a:defRPr kumimoji="1" sz="14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4pPr>
            <a:lvl5pPr marL="812780" indent="-179384" algn="l" defTabSz="714357" rtl="0" eaLnBrk="0" fontAlgn="base" hangingPunct="0">
              <a:spcBef>
                <a:spcPct val="20000"/>
              </a:spcBef>
              <a:spcAft>
                <a:spcPct val="0"/>
              </a:spcAft>
              <a:buClr>
                <a:srgbClr val="B60005"/>
              </a:buClr>
              <a:buFont typeface="Wingdings" pitchFamily="2" charset="2"/>
              <a:buChar char="p"/>
              <a:defRPr kumimoji="1" sz="14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537" indent="-228594"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6pPr>
            <a:lvl7pPr marL="2971726" indent="-228594"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7pPr>
            <a:lvl8pPr marL="3428914" indent="-228594"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8pPr>
            <a:lvl9pPr marL="3886103" indent="-228594"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9pPr>
          </a:lstStyle>
          <a:p>
            <a:pPr marL="214313" indent="-214313">
              <a:buClr>
                <a:schemeClr val="tx1">
                  <a:lumMod val="75000"/>
                  <a:lumOff val="25000"/>
                </a:schemeClr>
              </a:buClr>
              <a:buFont typeface="Wingdings" panose="05000000000000000000" pitchFamily="2" charset="2"/>
              <a:buChar char="n"/>
            </a:pPr>
            <a:r>
              <a:rPr lang="ja-JP" altLang="en-US" sz="1500" b="1" kern="0">
                <a:solidFill>
                  <a:srgbClr val="EEBB02"/>
                </a:solidFill>
                <a:latin typeface="Yu Gothic" panose="020B0400000000000000" pitchFamily="34" charset="-128"/>
                <a:ea typeface="Yu Gothic" panose="020B0400000000000000" pitchFamily="34" charset="-128"/>
              </a:rPr>
              <a:t>電子取引</a:t>
            </a:r>
            <a:r>
              <a:rPr lang="ja-JP" altLang="en-US" sz="1500" kern="0">
                <a:latin typeface="Yu Gothic" panose="020B0400000000000000" pitchFamily="34" charset="-128"/>
                <a:ea typeface="Yu Gothic" panose="020B0400000000000000" pitchFamily="34" charset="-128"/>
              </a:rPr>
              <a:t>については、</a:t>
            </a:r>
            <a:r>
              <a:rPr lang="ja-JP" altLang="en-US" sz="1500" b="1" kern="0">
                <a:solidFill>
                  <a:srgbClr val="EEBB02"/>
                </a:solidFill>
                <a:latin typeface="Yu Gothic" panose="020B0400000000000000" pitchFamily="34" charset="-128"/>
                <a:ea typeface="Yu Gothic" panose="020B0400000000000000" pitchFamily="34" charset="-128"/>
              </a:rPr>
              <a:t>原則電子保存が義務付けられました</a:t>
            </a:r>
            <a:r>
              <a:rPr lang="ja-JP" altLang="en-US" sz="1500" kern="0">
                <a:latin typeface="Yu Gothic" panose="020B0400000000000000" pitchFamily="34" charset="-128"/>
                <a:ea typeface="Yu Gothic" panose="020B0400000000000000" pitchFamily="34" charset="-128"/>
              </a:rPr>
              <a:t>。（経過措置あり）</a:t>
            </a:r>
            <a:endParaRPr lang="en-US" altLang="ja-JP" sz="1500" kern="0" dirty="0">
              <a:latin typeface="Yu Gothic" panose="020B0400000000000000" pitchFamily="34" charset="-128"/>
              <a:ea typeface="Yu Gothic" panose="020B0400000000000000" pitchFamily="34" charset="-128"/>
            </a:endParaRPr>
          </a:p>
        </p:txBody>
      </p:sp>
      <p:sp>
        <p:nvSpPr>
          <p:cNvPr id="88" name="四角形吹き出し 87">
            <a:extLst>
              <a:ext uri="{FF2B5EF4-FFF2-40B4-BE49-F238E27FC236}">
                <a16:creationId xmlns:a16="http://schemas.microsoft.com/office/drawing/2014/main" id="{00BFA79D-A193-1547-87A9-5B38BDBD7798}"/>
              </a:ext>
            </a:extLst>
          </p:cNvPr>
          <p:cNvSpPr/>
          <p:nvPr/>
        </p:nvSpPr>
        <p:spPr bwMode="auto">
          <a:xfrm>
            <a:off x="483710" y="5620600"/>
            <a:ext cx="2039139" cy="686407"/>
          </a:xfrm>
          <a:prstGeom prst="wedgeRectCallout">
            <a:avLst>
              <a:gd name="adj1" fmla="val -22098"/>
              <a:gd name="adj2" fmla="val -116745"/>
            </a:avLst>
          </a:prstGeom>
          <a:solidFill>
            <a:srgbClr val="C00000"/>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altLang="ja-JP" sz="1200" b="1" i="0" u="none" strike="noStrike" cap="none" normalizeH="0" baseline="0" dirty="0">
                <a:ln>
                  <a:noFill/>
                </a:ln>
                <a:solidFill>
                  <a:schemeClr val="bg1"/>
                </a:solidFill>
                <a:effectLst/>
                <a:latin typeface="Yu Gothic" panose="020B0400000000000000" pitchFamily="34" charset="-128"/>
                <a:ea typeface="Yu Gothic" panose="020B0400000000000000" pitchFamily="34" charset="-128"/>
              </a:rPr>
              <a:t>【</a:t>
            </a:r>
            <a:r>
              <a:rPr kumimoji="1" lang="ja-JP" altLang="en-US" sz="1200" b="1" i="0" u="none" strike="noStrike" cap="none" normalizeH="0" baseline="0">
                <a:ln>
                  <a:noFill/>
                </a:ln>
                <a:solidFill>
                  <a:schemeClr val="bg1"/>
                </a:solidFill>
                <a:effectLst/>
                <a:latin typeface="Yu Gothic" panose="020B0400000000000000" pitchFamily="34" charset="-128"/>
                <a:ea typeface="Yu Gothic" panose="020B0400000000000000" pitchFamily="34" charset="-128"/>
              </a:rPr>
              <a:t>経過措置</a:t>
            </a:r>
            <a:r>
              <a:rPr kumimoji="1" lang="en-US" altLang="ja-JP" sz="1200" b="1" i="0" u="none" strike="noStrike" cap="none" normalizeH="0" baseline="0" dirty="0">
                <a:ln>
                  <a:noFill/>
                </a:ln>
                <a:solidFill>
                  <a:schemeClr val="bg1"/>
                </a:solidFill>
                <a:effectLst/>
                <a:latin typeface="Yu Gothic" panose="020B0400000000000000" pitchFamily="34" charset="-128"/>
                <a:ea typeface="Yu Gothic" panose="020B0400000000000000" pitchFamily="34" charset="-128"/>
              </a:rPr>
              <a:t>】</a:t>
            </a:r>
            <a:br>
              <a:rPr kumimoji="1" lang="en-US" altLang="ja-JP" sz="1200" b="1" i="0" u="none" strike="noStrike" cap="none" normalizeH="0" baseline="0" dirty="0">
                <a:ln>
                  <a:noFill/>
                </a:ln>
                <a:solidFill>
                  <a:schemeClr val="bg1"/>
                </a:solidFill>
                <a:effectLst/>
                <a:latin typeface="Yu Gothic" panose="020B0400000000000000" pitchFamily="34" charset="-128"/>
                <a:ea typeface="Yu Gothic" panose="020B0400000000000000" pitchFamily="34" charset="-128"/>
              </a:rPr>
            </a:br>
            <a:r>
              <a:rPr kumimoji="1" lang="ja-JP" altLang="en-US" sz="1200" b="1" i="0" u="none" strike="noStrike" cap="none" normalizeH="0" baseline="0">
                <a:ln>
                  <a:noFill/>
                </a:ln>
                <a:solidFill>
                  <a:schemeClr val="bg1"/>
                </a:solidFill>
                <a:effectLst/>
                <a:latin typeface="Yu Gothic" panose="020B0400000000000000" pitchFamily="34" charset="-128"/>
                <a:ea typeface="Yu Gothic" panose="020B0400000000000000" pitchFamily="34" charset="-128"/>
              </a:rPr>
              <a:t>令和</a:t>
            </a:r>
            <a:r>
              <a:rPr kumimoji="1" lang="en-US" altLang="ja-JP" sz="1200" b="1" i="0" u="none" strike="noStrike" cap="none" normalizeH="0" baseline="0" dirty="0">
                <a:ln>
                  <a:noFill/>
                </a:ln>
                <a:solidFill>
                  <a:schemeClr val="bg1"/>
                </a:solidFill>
                <a:effectLst/>
                <a:latin typeface="Yu Gothic" panose="020B0400000000000000" pitchFamily="34" charset="-128"/>
                <a:ea typeface="Yu Gothic" panose="020B0400000000000000" pitchFamily="34" charset="-128"/>
              </a:rPr>
              <a:t>5</a:t>
            </a:r>
            <a:r>
              <a:rPr kumimoji="1" lang="ja-JP" altLang="en-US" sz="1200" b="1" i="0" u="none" strike="noStrike" cap="none" normalizeH="0" baseline="0">
                <a:ln>
                  <a:noFill/>
                </a:ln>
                <a:solidFill>
                  <a:schemeClr val="bg1"/>
                </a:solidFill>
                <a:effectLst/>
                <a:latin typeface="Yu Gothic" panose="020B0400000000000000" pitchFamily="34" charset="-128"/>
                <a:ea typeface="Yu Gothic" panose="020B0400000000000000" pitchFamily="34" charset="-128"/>
              </a:rPr>
              <a:t>年</a:t>
            </a:r>
            <a:r>
              <a:rPr kumimoji="1" lang="en-US" altLang="ja-JP" sz="1200" b="1" i="0" u="none" strike="noStrike" cap="none" normalizeH="0" baseline="0" dirty="0">
                <a:ln>
                  <a:noFill/>
                </a:ln>
                <a:solidFill>
                  <a:schemeClr val="bg1"/>
                </a:solidFill>
                <a:effectLst/>
                <a:latin typeface="Yu Gothic" panose="020B0400000000000000" pitchFamily="34" charset="-128"/>
                <a:ea typeface="Yu Gothic" panose="020B0400000000000000" pitchFamily="34" charset="-128"/>
              </a:rPr>
              <a:t>12</a:t>
            </a:r>
            <a:r>
              <a:rPr kumimoji="1" lang="ja-JP" altLang="en-US" sz="1200" b="1" i="0" u="none" strike="noStrike" cap="none" normalizeH="0" baseline="0">
                <a:ln>
                  <a:noFill/>
                </a:ln>
                <a:solidFill>
                  <a:schemeClr val="bg1"/>
                </a:solidFill>
                <a:effectLst/>
                <a:latin typeface="Yu Gothic" panose="020B0400000000000000" pitchFamily="34" charset="-128"/>
                <a:ea typeface="Yu Gothic" panose="020B0400000000000000" pitchFamily="34" charset="-128"/>
              </a:rPr>
              <a:t>月までは紙保存も認められる</a:t>
            </a:r>
          </a:p>
        </p:txBody>
      </p:sp>
      <p:sp>
        <p:nvSpPr>
          <p:cNvPr id="96" name="正方形/長方形 95">
            <a:extLst>
              <a:ext uri="{FF2B5EF4-FFF2-40B4-BE49-F238E27FC236}">
                <a16:creationId xmlns:a16="http://schemas.microsoft.com/office/drawing/2014/main" id="{98D84041-AA11-6B4B-A8D0-77E388E4EC8C}"/>
              </a:ext>
            </a:extLst>
          </p:cNvPr>
          <p:cNvSpPr/>
          <p:nvPr/>
        </p:nvSpPr>
        <p:spPr bwMode="auto">
          <a:xfrm>
            <a:off x="3755026" y="4194186"/>
            <a:ext cx="1620000" cy="337500"/>
          </a:xfrm>
          <a:prstGeom prst="rect">
            <a:avLst/>
          </a:prstGeom>
          <a:solidFill>
            <a:srgbClr val="001F5F">
              <a:alpha val="67000"/>
            </a:srgbClr>
          </a:solid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68580" tIns="34290" rIns="68580" bIns="34290" numCol="1" rtlCol="0" anchor="ctr" anchorCtr="0" compatLnSpc="1">
            <a:prstTxWarp prst="textNoShape">
              <a:avLst/>
            </a:prstTxWarp>
          </a:bodyPr>
          <a:lstStyle/>
          <a:p>
            <a:pPr algn="ctr"/>
            <a:r>
              <a:rPr lang="ja-JP" altLang="en-US" sz="1400" b="1">
                <a:solidFill>
                  <a:schemeClr val="bg1"/>
                </a:solidFill>
                <a:latin typeface="Yu Gothic" panose="020B0400000000000000" pitchFamily="34" charset="-128"/>
                <a:ea typeface="Yu Gothic" panose="020B0400000000000000" pitchFamily="34" charset="-128"/>
              </a:rPr>
              <a:t>法</a:t>
            </a:r>
            <a:r>
              <a:rPr lang="en-US" altLang="ja-JP" sz="1400" b="1" dirty="0">
                <a:solidFill>
                  <a:schemeClr val="bg1"/>
                </a:solidFill>
                <a:latin typeface="Yu Gothic" panose="020B0400000000000000" pitchFamily="34" charset="-128"/>
                <a:ea typeface="Yu Gothic" panose="020B0400000000000000" pitchFamily="34" charset="-128"/>
              </a:rPr>
              <a:t>4</a:t>
            </a:r>
            <a:r>
              <a:rPr lang="ja-JP" altLang="en-US" sz="1400" b="1">
                <a:solidFill>
                  <a:schemeClr val="bg1"/>
                </a:solidFill>
                <a:latin typeface="Yu Gothic" panose="020B0400000000000000" pitchFamily="34" charset="-128"/>
                <a:ea typeface="Yu Gothic" panose="020B0400000000000000" pitchFamily="34" charset="-128"/>
              </a:rPr>
              <a:t>条②</a:t>
            </a:r>
            <a:r>
              <a:rPr lang="en-US" altLang="ja-JP" sz="1400" b="1" dirty="0">
                <a:solidFill>
                  <a:schemeClr val="bg1"/>
                </a:solidFill>
                <a:latin typeface="Yu Gothic" panose="020B0400000000000000" pitchFamily="34" charset="-128"/>
                <a:ea typeface="Yu Gothic" panose="020B0400000000000000" pitchFamily="34" charset="-128"/>
              </a:rPr>
              <a:t>or</a:t>
            </a:r>
            <a:r>
              <a:rPr lang="ja-JP" altLang="en-US" sz="1400" b="1">
                <a:solidFill>
                  <a:schemeClr val="bg1"/>
                </a:solidFill>
                <a:latin typeface="Yu Gothic" panose="020B0400000000000000" pitchFamily="34" charset="-128"/>
                <a:ea typeface="Yu Gothic" panose="020B0400000000000000" pitchFamily="34" charset="-128"/>
              </a:rPr>
              <a:t>③</a:t>
            </a:r>
            <a:endParaRPr lang="ja-JP" altLang="en-US" sz="1400" b="1" dirty="0">
              <a:solidFill>
                <a:schemeClr val="bg1"/>
              </a:solidFill>
              <a:latin typeface="Yu Gothic" panose="020B0400000000000000" pitchFamily="34" charset="-128"/>
              <a:ea typeface="Yu Gothic" panose="020B0400000000000000" pitchFamily="34" charset="-128"/>
            </a:endParaRPr>
          </a:p>
        </p:txBody>
      </p:sp>
      <p:sp>
        <p:nvSpPr>
          <p:cNvPr id="98" name="正方形/長方形 97">
            <a:extLst>
              <a:ext uri="{FF2B5EF4-FFF2-40B4-BE49-F238E27FC236}">
                <a16:creationId xmlns:a16="http://schemas.microsoft.com/office/drawing/2014/main" id="{F08DA6E6-8932-0C48-A8D6-BE58FDB4D477}"/>
              </a:ext>
            </a:extLst>
          </p:cNvPr>
          <p:cNvSpPr/>
          <p:nvPr/>
        </p:nvSpPr>
        <p:spPr bwMode="auto">
          <a:xfrm>
            <a:off x="5476160" y="4980311"/>
            <a:ext cx="3335184" cy="299528"/>
          </a:xfrm>
          <a:prstGeom prst="rect">
            <a:avLst/>
          </a:prstGeom>
          <a:solidFill>
            <a:schemeClr val="bg1"/>
          </a:solidFill>
          <a:ln w="28575">
            <a:solidFill>
              <a:srgbClr val="FFC000"/>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135000" tIns="108000" rIns="135000" bIns="34290" numCol="1" rtlCol="0" anchor="ctr" anchorCtr="0" compatLnSpc="1">
            <a:prstTxWarp prst="textNoShape">
              <a:avLst/>
            </a:prstTxWarp>
          </a:bodyPr>
          <a:lstStyle/>
          <a:p>
            <a:pPr algn="ctr"/>
            <a:r>
              <a:rPr lang="ja-JP" altLang="en-US" sz="1200" b="1">
                <a:solidFill>
                  <a:srgbClr val="FFC000"/>
                </a:solidFill>
                <a:latin typeface="Yu Gothic" panose="020B0400000000000000" pitchFamily="34" charset="-128"/>
                <a:ea typeface="Yu Gothic" panose="020B0400000000000000" pitchFamily="34" charset="-128"/>
              </a:rPr>
              <a:t>特例：データ</a:t>
            </a:r>
            <a:endParaRPr lang="ja-JP" altLang="en-US" sz="1200" b="1" dirty="0">
              <a:solidFill>
                <a:srgbClr val="FFC000"/>
              </a:solidFill>
              <a:latin typeface="Yu Gothic" panose="020B0400000000000000" pitchFamily="34" charset="-128"/>
              <a:ea typeface="Yu Gothic" panose="020B0400000000000000" pitchFamily="34" charset="-128"/>
            </a:endParaRPr>
          </a:p>
        </p:txBody>
      </p:sp>
      <p:sp>
        <p:nvSpPr>
          <p:cNvPr id="99" name="正方形/長方形 98">
            <a:extLst>
              <a:ext uri="{FF2B5EF4-FFF2-40B4-BE49-F238E27FC236}">
                <a16:creationId xmlns:a16="http://schemas.microsoft.com/office/drawing/2014/main" id="{53E9DD45-2DFC-3245-BEDE-8295269ACB19}"/>
              </a:ext>
            </a:extLst>
          </p:cNvPr>
          <p:cNvSpPr/>
          <p:nvPr/>
        </p:nvSpPr>
        <p:spPr bwMode="auto">
          <a:xfrm>
            <a:off x="2011991" y="4980311"/>
            <a:ext cx="1615258" cy="299528"/>
          </a:xfrm>
          <a:prstGeom prst="rect">
            <a:avLst/>
          </a:prstGeom>
          <a:solidFill>
            <a:schemeClr val="bg1"/>
          </a:solidFill>
          <a:ln w="28575">
            <a:solidFill>
              <a:srgbClr val="FFC000"/>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135000" tIns="108000" rIns="135000" bIns="34290" numCol="1" rtlCol="0" anchor="ctr" anchorCtr="0" compatLnSpc="1">
            <a:prstTxWarp prst="textNoShape">
              <a:avLst/>
            </a:prstTxWarp>
          </a:bodyPr>
          <a:lstStyle/>
          <a:p>
            <a:pPr algn="ctr"/>
            <a:r>
              <a:rPr lang="ja-JP" altLang="en-US" sz="1200" b="1">
                <a:solidFill>
                  <a:srgbClr val="FFC000"/>
                </a:solidFill>
                <a:latin typeface="Yu Gothic" panose="020B0400000000000000" pitchFamily="34" charset="-128"/>
                <a:ea typeface="Yu Gothic" panose="020B0400000000000000" pitchFamily="34" charset="-128"/>
              </a:rPr>
              <a:t>特例：スキャナ</a:t>
            </a:r>
            <a:endParaRPr lang="ja-JP" altLang="en-US" sz="1200" b="1" dirty="0">
              <a:solidFill>
                <a:srgbClr val="FFC000"/>
              </a:solidFill>
              <a:latin typeface="Yu Gothic" panose="020B0400000000000000" pitchFamily="34" charset="-128"/>
              <a:ea typeface="Yu Gothic" panose="020B0400000000000000" pitchFamily="34" charset="-128"/>
            </a:endParaRPr>
          </a:p>
        </p:txBody>
      </p:sp>
      <p:sp>
        <p:nvSpPr>
          <p:cNvPr id="100" name="正方形/長方形 99">
            <a:extLst>
              <a:ext uri="{FF2B5EF4-FFF2-40B4-BE49-F238E27FC236}">
                <a16:creationId xmlns:a16="http://schemas.microsoft.com/office/drawing/2014/main" id="{1224856B-8D82-9A4B-BB5A-49125563506A}"/>
              </a:ext>
            </a:extLst>
          </p:cNvPr>
          <p:cNvSpPr/>
          <p:nvPr/>
        </p:nvSpPr>
        <p:spPr bwMode="auto">
          <a:xfrm>
            <a:off x="3729098" y="4980311"/>
            <a:ext cx="1642971" cy="299528"/>
          </a:xfrm>
          <a:prstGeom prst="rect">
            <a:avLst/>
          </a:prstGeom>
          <a:solidFill>
            <a:schemeClr val="bg1"/>
          </a:solidFill>
          <a:ln w="28575">
            <a:solidFill>
              <a:srgbClr val="FFC000"/>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135000" tIns="108000" rIns="135000" bIns="34290" numCol="1" rtlCol="0" anchor="ctr" anchorCtr="0" compatLnSpc="1">
            <a:prstTxWarp prst="textNoShape">
              <a:avLst/>
            </a:prstTxWarp>
          </a:bodyPr>
          <a:lstStyle/>
          <a:p>
            <a:pPr algn="ctr"/>
            <a:r>
              <a:rPr lang="ja-JP" altLang="en-US" sz="1200" b="1">
                <a:solidFill>
                  <a:srgbClr val="FFC000"/>
                </a:solidFill>
                <a:latin typeface="Yu Gothic" panose="020B0400000000000000" pitchFamily="34" charset="-128"/>
                <a:ea typeface="Yu Gothic" panose="020B0400000000000000" pitchFamily="34" charset="-128"/>
              </a:rPr>
              <a:t>特例：データ</a:t>
            </a:r>
            <a:r>
              <a:rPr lang="en-US" altLang="ja-JP" sz="1200" b="1" dirty="0">
                <a:solidFill>
                  <a:srgbClr val="FFC000"/>
                </a:solidFill>
                <a:latin typeface="Yu Gothic" panose="020B0400000000000000" pitchFamily="34" charset="-128"/>
                <a:ea typeface="Yu Gothic" panose="020B0400000000000000" pitchFamily="34" charset="-128"/>
              </a:rPr>
              <a:t>/</a:t>
            </a:r>
            <a:r>
              <a:rPr lang="ja-JP" altLang="en-US" sz="1200" b="1">
                <a:solidFill>
                  <a:srgbClr val="FFC000"/>
                </a:solidFill>
                <a:latin typeface="Yu Gothic" panose="020B0400000000000000" pitchFamily="34" charset="-128"/>
                <a:ea typeface="Yu Gothic" panose="020B0400000000000000" pitchFamily="34" charset="-128"/>
              </a:rPr>
              <a:t>スキャナ</a:t>
            </a:r>
            <a:endParaRPr lang="ja-JP" altLang="en-US" sz="1200" b="1" dirty="0">
              <a:solidFill>
                <a:srgbClr val="FFC000"/>
              </a:solidFill>
              <a:latin typeface="Yu Gothic" panose="020B0400000000000000" pitchFamily="34" charset="-128"/>
              <a:ea typeface="Yu Gothic" panose="020B0400000000000000" pitchFamily="34" charset="-128"/>
            </a:endParaRPr>
          </a:p>
        </p:txBody>
      </p:sp>
    </p:spTree>
    <p:custDataLst>
      <p:tags r:id="rId1"/>
    </p:custDataLst>
    <p:extLst>
      <p:ext uri="{BB962C8B-B14F-4D97-AF65-F5344CB8AC3E}">
        <p14:creationId xmlns:p14="http://schemas.microsoft.com/office/powerpoint/2010/main" val="1688404535"/>
      </p:ext>
    </p:extLst>
  </p:cSld>
  <p:clrMapOvr>
    <a:masterClrMapping/>
  </p:clrMapOvr>
  <mc:AlternateContent xmlns:mc="http://schemas.openxmlformats.org/markup-compatibility/2006" xmlns:p14="http://schemas.microsoft.com/office/powerpoint/2010/main">
    <mc:Choice Requires="p14">
      <p:transition spd="slow" p14:dur="2000" advTm="67070"/>
    </mc:Choice>
    <mc:Fallback xmlns="">
      <p:transition spd="slow" advTm="6707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3BCF715-17EF-4182-800D-254A64A39690}"/>
              </a:ext>
            </a:extLst>
          </p:cNvPr>
          <p:cNvSpPr>
            <a:spLocks noGrp="1"/>
          </p:cNvSpPr>
          <p:nvPr>
            <p:ph type="title"/>
          </p:nvPr>
        </p:nvSpPr>
        <p:spPr/>
        <p:txBody>
          <a:bodyPr/>
          <a:lstStyle/>
          <a:p>
            <a:r>
              <a:rPr lang="ja-JP" altLang="en-US" dirty="0"/>
              <a:t>電子帳簿保存法　スキャナ保存制度（</a:t>
            </a:r>
            <a:r>
              <a:rPr lang="en-US" altLang="ja-JP" dirty="0"/>
              <a:t>4</a:t>
            </a:r>
            <a:r>
              <a:rPr lang="ja-JP" altLang="en-US" dirty="0"/>
              <a:t>条</a:t>
            </a:r>
            <a:r>
              <a:rPr lang="en-US" altLang="ja-JP" dirty="0"/>
              <a:t>3</a:t>
            </a:r>
            <a:r>
              <a:rPr lang="ja-JP" altLang="en-US" dirty="0"/>
              <a:t>項）とは</a:t>
            </a:r>
          </a:p>
        </p:txBody>
      </p:sp>
      <p:sp>
        <p:nvSpPr>
          <p:cNvPr id="5" name="コンテンツ プレースホルダー 3">
            <a:extLst>
              <a:ext uri="{FF2B5EF4-FFF2-40B4-BE49-F238E27FC236}">
                <a16:creationId xmlns:a16="http://schemas.microsoft.com/office/drawing/2014/main" id="{789C263A-36E1-4762-A545-285ACA8390EB}"/>
              </a:ext>
            </a:extLst>
          </p:cNvPr>
          <p:cNvSpPr>
            <a:spLocks noGrp="1"/>
          </p:cNvSpPr>
          <p:nvPr>
            <p:ph idx="1"/>
          </p:nvPr>
        </p:nvSpPr>
        <p:spPr>
          <a:xfrm>
            <a:off x="73025" y="731838"/>
            <a:ext cx="8872942" cy="2129703"/>
          </a:xfrm>
        </p:spPr>
        <p:txBody>
          <a:bodyPr/>
          <a:lstStyle/>
          <a:p>
            <a:pPr marL="214313" indent="-214313">
              <a:buClr>
                <a:schemeClr val="tx1">
                  <a:lumMod val="75000"/>
                  <a:lumOff val="25000"/>
                </a:schemeClr>
              </a:buClr>
              <a:buFont typeface="Wingdings" panose="05000000000000000000" pitchFamily="2" charset="2"/>
              <a:buChar char="n"/>
            </a:pPr>
            <a:r>
              <a:rPr lang="ja-JP" altLang="en-US" sz="1650">
                <a:solidFill>
                  <a:schemeClr val="tx1">
                    <a:lumMod val="75000"/>
                    <a:lumOff val="25000"/>
                  </a:schemeClr>
                </a:solidFill>
                <a:latin typeface="Yu Gothic" panose="020B0400000000000000" pitchFamily="34" charset="-128"/>
                <a:ea typeface="Yu Gothic" panose="020B0400000000000000" pitchFamily="34" charset="-128"/>
              </a:rPr>
              <a:t>領収書や</a:t>
            </a:r>
            <a:r>
              <a:rPr lang="ja-JP" altLang="en-US" sz="1650" dirty="0">
                <a:solidFill>
                  <a:schemeClr val="tx1">
                    <a:lumMod val="75000"/>
                    <a:lumOff val="25000"/>
                  </a:schemeClr>
                </a:solidFill>
                <a:latin typeface="Yu Gothic" panose="020B0400000000000000" pitchFamily="34" charset="-128"/>
                <a:ea typeface="Yu Gothic" panose="020B0400000000000000" pitchFamily="34" charset="-128"/>
              </a:rPr>
              <a:t>請求書などの国税関係書類等の保存について、紙媒体に代えて</a:t>
            </a:r>
            <a:r>
              <a:rPr lang="ja-JP" altLang="en-US" sz="1650" dirty="0">
                <a:solidFill>
                  <a:srgbClr val="C00000"/>
                </a:solidFill>
                <a:latin typeface="Yu Gothic" panose="020B0400000000000000" pitchFamily="34" charset="-128"/>
                <a:ea typeface="Yu Gothic" panose="020B0400000000000000" pitchFamily="34" charset="-128"/>
              </a:rPr>
              <a:t>電子データを原本とするための要件</a:t>
            </a:r>
            <a:r>
              <a:rPr lang="ja-JP" altLang="en-US" sz="1650" dirty="0">
                <a:solidFill>
                  <a:schemeClr val="tx1">
                    <a:lumMod val="75000"/>
                    <a:lumOff val="25000"/>
                  </a:schemeClr>
                </a:solidFill>
                <a:latin typeface="Yu Gothic" panose="020B0400000000000000" pitchFamily="34" charset="-128"/>
                <a:ea typeface="Yu Gothic" panose="020B0400000000000000" pitchFamily="34" charset="-128"/>
              </a:rPr>
              <a:t>を定めた法律</a:t>
            </a:r>
            <a:endParaRPr lang="en-US" altLang="ja-JP" sz="1650" dirty="0">
              <a:solidFill>
                <a:schemeClr val="tx1">
                  <a:lumMod val="75000"/>
                  <a:lumOff val="25000"/>
                </a:schemeClr>
              </a:solidFill>
              <a:latin typeface="Yu Gothic" panose="020B0400000000000000" pitchFamily="34" charset="-128"/>
              <a:ea typeface="Yu Gothic" panose="020B0400000000000000" pitchFamily="34" charset="-128"/>
            </a:endParaRPr>
          </a:p>
          <a:p>
            <a:pPr marL="214313" indent="-214313">
              <a:buClr>
                <a:schemeClr val="tx1">
                  <a:lumMod val="75000"/>
                  <a:lumOff val="25000"/>
                </a:schemeClr>
              </a:buClr>
              <a:buFont typeface="Wingdings" panose="05000000000000000000" pitchFamily="2" charset="2"/>
              <a:buChar char="n"/>
            </a:pPr>
            <a:r>
              <a:rPr lang="ja-JP" altLang="en-US" sz="1650" dirty="0">
                <a:solidFill>
                  <a:schemeClr val="tx1">
                    <a:lumMod val="75000"/>
                    <a:lumOff val="25000"/>
                  </a:schemeClr>
                </a:solidFill>
                <a:latin typeface="Yu Gothic" panose="020B0400000000000000" pitchFamily="34" charset="-128"/>
                <a:ea typeface="Yu Gothic" panose="020B0400000000000000" pitchFamily="34" charset="-128"/>
              </a:rPr>
              <a:t>要件を満たした運用ルールを整備・文書化</a:t>
            </a:r>
            <a:r>
              <a:rPr lang="ja-JP" altLang="en-US" sz="1650">
                <a:solidFill>
                  <a:schemeClr val="tx1">
                    <a:lumMod val="75000"/>
                    <a:lumOff val="25000"/>
                  </a:schemeClr>
                </a:solidFill>
                <a:latin typeface="Yu Gothic" panose="020B0400000000000000" pitchFamily="34" charset="-128"/>
                <a:ea typeface="Yu Gothic" panose="020B0400000000000000" pitchFamily="34" charset="-128"/>
              </a:rPr>
              <a:t>し、</a:t>
            </a:r>
            <a:r>
              <a:rPr lang="ja-JP" altLang="en-US" sz="1650">
                <a:latin typeface="Yu Gothic" panose="020B0400000000000000" pitchFamily="34" charset="-128"/>
                <a:ea typeface="Yu Gothic" panose="020B0400000000000000" pitchFamily="34" charset="-128"/>
              </a:rPr>
              <a:t>自社にて手続を定めた書類を備え付けること</a:t>
            </a:r>
            <a:r>
              <a:rPr lang="ja-JP" altLang="en-US" sz="1650">
                <a:solidFill>
                  <a:schemeClr val="tx1">
                    <a:lumMod val="75000"/>
                    <a:lumOff val="25000"/>
                  </a:schemeClr>
                </a:solidFill>
                <a:latin typeface="Yu Gothic" panose="020B0400000000000000" pitchFamily="34" charset="-128"/>
                <a:ea typeface="Yu Gothic" panose="020B0400000000000000" pitchFamily="34" charset="-128"/>
              </a:rPr>
              <a:t>で</a:t>
            </a:r>
            <a:r>
              <a:rPr lang="ja-JP" altLang="en-US" sz="1650" dirty="0">
                <a:solidFill>
                  <a:schemeClr val="tx1">
                    <a:lumMod val="75000"/>
                    <a:lumOff val="25000"/>
                  </a:schemeClr>
                </a:solidFill>
                <a:latin typeface="Yu Gothic" panose="020B0400000000000000" pitchFamily="34" charset="-128"/>
                <a:ea typeface="Yu Gothic" panose="020B0400000000000000" pitchFamily="34" charset="-128"/>
              </a:rPr>
              <a:t>対応が可能</a:t>
            </a:r>
            <a:endParaRPr lang="en-US" altLang="ja-JP" sz="1650" dirty="0">
              <a:solidFill>
                <a:schemeClr val="tx1">
                  <a:lumMod val="75000"/>
                  <a:lumOff val="25000"/>
                </a:schemeClr>
              </a:solidFill>
              <a:latin typeface="Yu Gothic" panose="020B0400000000000000" pitchFamily="34" charset="-128"/>
              <a:ea typeface="Yu Gothic" panose="020B0400000000000000" pitchFamily="34" charset="-128"/>
            </a:endParaRPr>
          </a:p>
        </p:txBody>
      </p:sp>
      <p:sp>
        <p:nvSpPr>
          <p:cNvPr id="7" name="正方形/長方形 6">
            <a:extLst>
              <a:ext uri="{FF2B5EF4-FFF2-40B4-BE49-F238E27FC236}">
                <a16:creationId xmlns:a16="http://schemas.microsoft.com/office/drawing/2014/main" id="{257F0112-FCDA-4DFB-92DE-0AC5181E91D0}"/>
              </a:ext>
            </a:extLst>
          </p:cNvPr>
          <p:cNvSpPr/>
          <p:nvPr/>
        </p:nvSpPr>
        <p:spPr bwMode="auto">
          <a:xfrm>
            <a:off x="552380" y="2742191"/>
            <a:ext cx="3368883" cy="1323048"/>
          </a:xfrm>
          <a:prstGeom prst="rect">
            <a:avLst/>
          </a:prstGeom>
          <a:noFill/>
          <a:ln w="9525" cap="flat" cmpd="sng" algn="ctr">
            <a:solidFill>
              <a:schemeClr val="bg1">
                <a:lumMod val="65000"/>
              </a:schemeClr>
            </a:solid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a:endParaRPr lang="ja-JP" altLang="en-US" sz="1050" dirty="0">
              <a:solidFill>
                <a:schemeClr val="tx1"/>
              </a:solidFill>
              <a:latin typeface="Yu Gothic" panose="020B0400000000000000" pitchFamily="34" charset="-128"/>
              <a:ea typeface="Yu Gothic" panose="020B0400000000000000" pitchFamily="34" charset="-128"/>
            </a:endParaRPr>
          </a:p>
        </p:txBody>
      </p:sp>
      <p:pic>
        <p:nvPicPr>
          <p:cNvPr id="9" name="グラフィックス 8" descr="火">
            <a:extLst>
              <a:ext uri="{FF2B5EF4-FFF2-40B4-BE49-F238E27FC236}">
                <a16:creationId xmlns:a16="http://schemas.microsoft.com/office/drawing/2014/main" id="{A13CC234-6D91-48FB-811D-836D4826742F}"/>
              </a:ext>
            </a:extLst>
          </p:cNvPr>
          <p:cNvPicPr>
            <a:picLocks noChangeAspect="1"/>
          </p:cNvPicPr>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220936" y="3256774"/>
            <a:ext cx="566777" cy="623455"/>
          </a:xfrm>
          <a:prstGeom prst="rect">
            <a:avLst/>
          </a:prstGeom>
        </p:spPr>
      </p:pic>
      <p:pic>
        <p:nvPicPr>
          <p:cNvPr id="10" name="グラフィックス 9" descr="送信">
            <a:extLst>
              <a:ext uri="{FF2B5EF4-FFF2-40B4-BE49-F238E27FC236}">
                <a16:creationId xmlns:a16="http://schemas.microsoft.com/office/drawing/2014/main" id="{0694F76E-2128-4AEE-8F7A-F0424C55CA14}"/>
              </a:ext>
            </a:extLst>
          </p:cNvPr>
          <p:cNvPicPr>
            <a:picLocks noChangeAspect="1"/>
          </p:cNvPicPr>
          <p:nvPr/>
        </p:nvPicPr>
        <p:blipFill>
          <a:blip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866069" y="3276923"/>
            <a:ext cx="623455" cy="685800"/>
          </a:xfrm>
          <a:prstGeom prst="rect">
            <a:avLst/>
          </a:prstGeom>
        </p:spPr>
      </p:pic>
      <p:sp>
        <p:nvSpPr>
          <p:cNvPr id="11" name="正方形/長方形 10">
            <a:extLst>
              <a:ext uri="{FF2B5EF4-FFF2-40B4-BE49-F238E27FC236}">
                <a16:creationId xmlns:a16="http://schemas.microsoft.com/office/drawing/2014/main" id="{643B6A44-36E1-419C-9F1D-83FB171F16D9}"/>
              </a:ext>
            </a:extLst>
          </p:cNvPr>
          <p:cNvSpPr/>
          <p:nvPr/>
        </p:nvSpPr>
        <p:spPr bwMode="auto">
          <a:xfrm>
            <a:off x="574727" y="2977365"/>
            <a:ext cx="739317" cy="273107"/>
          </a:xfrm>
          <a:prstGeom prst="rect">
            <a:avLst/>
          </a:prstGeom>
          <a:noFill/>
          <a:ln w="9525" cap="flat" cmpd="sng" algn="ctr">
            <a:no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a:r>
              <a:rPr kumimoji="1" lang="ja-JP" altLang="en-US" b="1" i="0" u="none" strike="noStrike" cap="none" normalizeH="0" baseline="0" dirty="0">
                <a:ln>
                  <a:noFill/>
                </a:ln>
                <a:solidFill>
                  <a:schemeClr val="tx1">
                    <a:lumMod val="75000"/>
                    <a:lumOff val="25000"/>
                  </a:schemeClr>
                </a:solidFill>
                <a:effectLst/>
                <a:latin typeface="Yu Gothic" panose="020B0400000000000000" pitchFamily="34" charset="-128"/>
                <a:ea typeface="Yu Gothic" panose="020B0400000000000000" pitchFamily="34" charset="-128"/>
              </a:rPr>
              <a:t>受領</a:t>
            </a:r>
          </a:p>
        </p:txBody>
      </p:sp>
      <p:sp>
        <p:nvSpPr>
          <p:cNvPr id="12" name="正方形/長方形 11">
            <a:extLst>
              <a:ext uri="{FF2B5EF4-FFF2-40B4-BE49-F238E27FC236}">
                <a16:creationId xmlns:a16="http://schemas.microsoft.com/office/drawing/2014/main" id="{85497E54-0AAE-4F6A-967F-75475BB40206}"/>
              </a:ext>
            </a:extLst>
          </p:cNvPr>
          <p:cNvSpPr/>
          <p:nvPr/>
        </p:nvSpPr>
        <p:spPr bwMode="auto">
          <a:xfrm>
            <a:off x="1808138" y="2977365"/>
            <a:ext cx="739317" cy="273107"/>
          </a:xfrm>
          <a:prstGeom prst="rect">
            <a:avLst/>
          </a:prstGeom>
          <a:noFill/>
          <a:ln w="9525" cap="flat" cmpd="sng" algn="ctr">
            <a:no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a:r>
              <a:rPr lang="ja-JP" altLang="en-US" b="1" dirty="0">
                <a:solidFill>
                  <a:schemeClr val="tx1">
                    <a:lumMod val="75000"/>
                    <a:lumOff val="25000"/>
                  </a:schemeClr>
                </a:solidFill>
                <a:latin typeface="Yu Gothic" panose="020B0400000000000000" pitchFamily="34" charset="-128"/>
                <a:ea typeface="Yu Gothic" panose="020B0400000000000000" pitchFamily="34" charset="-128"/>
              </a:rPr>
              <a:t>電子化</a:t>
            </a:r>
            <a:endParaRPr kumimoji="1" lang="ja-JP" altLang="en-US" b="1" i="0" u="none" strike="noStrike" cap="none" normalizeH="0" baseline="0" dirty="0">
              <a:ln>
                <a:noFill/>
              </a:ln>
              <a:solidFill>
                <a:schemeClr val="tx1">
                  <a:lumMod val="75000"/>
                  <a:lumOff val="25000"/>
                </a:schemeClr>
              </a:solidFill>
              <a:effectLst/>
              <a:latin typeface="Yu Gothic" panose="020B0400000000000000" pitchFamily="34" charset="-128"/>
              <a:ea typeface="Yu Gothic" panose="020B0400000000000000" pitchFamily="34" charset="-128"/>
            </a:endParaRPr>
          </a:p>
        </p:txBody>
      </p:sp>
      <p:sp>
        <p:nvSpPr>
          <p:cNvPr id="15" name="正方形/長方形 14">
            <a:extLst>
              <a:ext uri="{FF2B5EF4-FFF2-40B4-BE49-F238E27FC236}">
                <a16:creationId xmlns:a16="http://schemas.microsoft.com/office/drawing/2014/main" id="{C01BF000-CEB3-40CE-9285-70023164459A}"/>
              </a:ext>
            </a:extLst>
          </p:cNvPr>
          <p:cNvSpPr/>
          <p:nvPr/>
        </p:nvSpPr>
        <p:spPr bwMode="auto">
          <a:xfrm>
            <a:off x="3181946" y="2977365"/>
            <a:ext cx="739317" cy="273107"/>
          </a:xfrm>
          <a:prstGeom prst="rect">
            <a:avLst/>
          </a:prstGeom>
          <a:noFill/>
          <a:ln w="9525" cap="flat" cmpd="sng" algn="ctr">
            <a:no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a:r>
              <a:rPr kumimoji="1" lang="ja-JP" altLang="en-US" b="1" i="0" u="none" strike="noStrike" cap="none" normalizeH="0" baseline="0" dirty="0">
                <a:ln>
                  <a:noFill/>
                </a:ln>
                <a:solidFill>
                  <a:schemeClr val="tx1">
                    <a:lumMod val="75000"/>
                    <a:lumOff val="25000"/>
                  </a:schemeClr>
                </a:solidFill>
                <a:effectLst/>
                <a:latin typeface="Yu Gothic" panose="020B0400000000000000" pitchFamily="34" charset="-128"/>
                <a:ea typeface="Yu Gothic" panose="020B0400000000000000" pitchFamily="34" charset="-128"/>
              </a:rPr>
              <a:t>廃棄</a:t>
            </a:r>
          </a:p>
        </p:txBody>
      </p:sp>
      <p:sp>
        <p:nvSpPr>
          <p:cNvPr id="16" name="二等辺三角形 15">
            <a:extLst>
              <a:ext uri="{FF2B5EF4-FFF2-40B4-BE49-F238E27FC236}">
                <a16:creationId xmlns:a16="http://schemas.microsoft.com/office/drawing/2014/main" id="{20A308FC-D6E1-4C10-8A27-2F66F52EB388}"/>
              </a:ext>
            </a:extLst>
          </p:cNvPr>
          <p:cNvSpPr/>
          <p:nvPr/>
        </p:nvSpPr>
        <p:spPr bwMode="auto">
          <a:xfrm rot="5400000">
            <a:off x="1274659" y="3519961"/>
            <a:ext cx="572864" cy="199724"/>
          </a:xfrm>
          <a:prstGeom prst="triangle">
            <a:avLst/>
          </a:prstGeom>
          <a:solidFill>
            <a:schemeClr val="bg1">
              <a:lumMod val="75000"/>
            </a:schemeClr>
          </a:solidFill>
          <a:ln w="9525" cap="flat" cmpd="sng" algn="ctr">
            <a:no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a:endParaRPr lang="ja-JP" altLang="en-US" sz="1050" dirty="0">
              <a:solidFill>
                <a:schemeClr val="tx1"/>
              </a:solidFill>
              <a:latin typeface="Yu Gothic" panose="020B0400000000000000" pitchFamily="34" charset="-128"/>
              <a:ea typeface="Yu Gothic" panose="020B0400000000000000" pitchFamily="34" charset="-128"/>
            </a:endParaRPr>
          </a:p>
        </p:txBody>
      </p:sp>
      <p:sp>
        <p:nvSpPr>
          <p:cNvPr id="19" name="二等辺三角形 18">
            <a:extLst>
              <a:ext uri="{FF2B5EF4-FFF2-40B4-BE49-F238E27FC236}">
                <a16:creationId xmlns:a16="http://schemas.microsoft.com/office/drawing/2014/main" id="{4D80990D-DEDC-4016-86F8-147D7EB1A656}"/>
              </a:ext>
            </a:extLst>
          </p:cNvPr>
          <p:cNvSpPr/>
          <p:nvPr/>
        </p:nvSpPr>
        <p:spPr bwMode="auto">
          <a:xfrm rot="5400000">
            <a:off x="2566003" y="3519961"/>
            <a:ext cx="572864" cy="199724"/>
          </a:xfrm>
          <a:prstGeom prst="triangle">
            <a:avLst/>
          </a:prstGeom>
          <a:solidFill>
            <a:schemeClr val="bg1">
              <a:lumMod val="75000"/>
            </a:schemeClr>
          </a:solidFill>
          <a:ln w="9525" cap="flat" cmpd="sng" algn="ctr">
            <a:no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a:endParaRPr lang="ja-JP" altLang="en-US" sz="1050" dirty="0">
              <a:solidFill>
                <a:schemeClr val="tx1"/>
              </a:solidFill>
              <a:latin typeface="Yu Gothic" panose="020B0400000000000000" pitchFamily="34" charset="-128"/>
              <a:ea typeface="Yu Gothic" panose="020B0400000000000000" pitchFamily="34" charset="-128"/>
            </a:endParaRPr>
          </a:p>
        </p:txBody>
      </p:sp>
      <p:sp>
        <p:nvSpPr>
          <p:cNvPr id="20" name="正方形/長方形 19">
            <a:extLst>
              <a:ext uri="{FF2B5EF4-FFF2-40B4-BE49-F238E27FC236}">
                <a16:creationId xmlns:a16="http://schemas.microsoft.com/office/drawing/2014/main" id="{19F6CF5E-C93A-4B49-BCB5-8278A9726F44}"/>
              </a:ext>
            </a:extLst>
          </p:cNvPr>
          <p:cNvSpPr/>
          <p:nvPr/>
        </p:nvSpPr>
        <p:spPr bwMode="auto">
          <a:xfrm>
            <a:off x="1135507" y="2591542"/>
            <a:ext cx="2202629" cy="273107"/>
          </a:xfrm>
          <a:prstGeom prst="rect">
            <a:avLst/>
          </a:prstGeom>
          <a:solidFill>
            <a:schemeClr val="bg1"/>
          </a:solidFill>
          <a:ln w="9525" cap="flat" cmpd="sng" algn="ctr">
            <a:no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a:r>
              <a:rPr kumimoji="1" lang="ja-JP" altLang="en-US" b="1" i="0" u="none" strike="noStrike" cap="none" normalizeH="0" baseline="0" dirty="0">
                <a:ln>
                  <a:noFill/>
                </a:ln>
                <a:solidFill>
                  <a:schemeClr val="tx1">
                    <a:lumMod val="75000"/>
                    <a:lumOff val="25000"/>
                  </a:schemeClr>
                </a:solidFill>
                <a:effectLst/>
                <a:latin typeface="Yu Gothic" panose="020B0400000000000000" pitchFamily="34" charset="-128"/>
                <a:ea typeface="Yu Gothic" panose="020B0400000000000000" pitchFamily="34" charset="-128"/>
              </a:rPr>
              <a:t>電子化業務プロセス</a:t>
            </a:r>
          </a:p>
        </p:txBody>
      </p:sp>
      <p:pic>
        <p:nvPicPr>
          <p:cNvPr id="21" name="グラフィックス 20" descr="銀行小切手">
            <a:extLst>
              <a:ext uri="{FF2B5EF4-FFF2-40B4-BE49-F238E27FC236}">
                <a16:creationId xmlns:a16="http://schemas.microsoft.com/office/drawing/2014/main" id="{F93E901A-0855-4CA8-86EE-48E8BD2EE771}"/>
              </a:ext>
            </a:extLst>
          </p:cNvPr>
          <p:cNvPicPr>
            <a:picLocks noChangeAspect="1"/>
          </p:cNvPicPr>
          <p:nvPr/>
        </p:nvPicPr>
        <p:blipFill>
          <a:blip r:embed="rId7" cstate="print">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611221" y="3214679"/>
            <a:ext cx="686831" cy="748045"/>
          </a:xfrm>
          <a:prstGeom prst="rect">
            <a:avLst/>
          </a:prstGeom>
        </p:spPr>
      </p:pic>
      <p:sp>
        <p:nvSpPr>
          <p:cNvPr id="23" name="正方形/長方形 22">
            <a:extLst>
              <a:ext uri="{FF2B5EF4-FFF2-40B4-BE49-F238E27FC236}">
                <a16:creationId xmlns:a16="http://schemas.microsoft.com/office/drawing/2014/main" id="{1F71FC47-65CE-49AF-8449-EB4AFF6F85F0}"/>
              </a:ext>
            </a:extLst>
          </p:cNvPr>
          <p:cNvSpPr/>
          <p:nvPr/>
        </p:nvSpPr>
        <p:spPr bwMode="auto">
          <a:xfrm>
            <a:off x="552381" y="4271720"/>
            <a:ext cx="1543120" cy="1433667"/>
          </a:xfrm>
          <a:prstGeom prst="rect">
            <a:avLst/>
          </a:prstGeom>
          <a:noFill/>
          <a:ln w="9525" cap="flat" cmpd="sng" algn="ctr">
            <a:solidFill>
              <a:schemeClr val="bg1">
                <a:lumMod val="65000"/>
              </a:schemeClr>
            </a:solid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a:endParaRPr lang="ja-JP" altLang="en-US" sz="1050" dirty="0">
              <a:solidFill>
                <a:schemeClr val="tx1"/>
              </a:solidFill>
              <a:latin typeface="Yu Gothic" panose="020B0400000000000000" pitchFamily="34" charset="-128"/>
              <a:ea typeface="Yu Gothic" panose="020B0400000000000000" pitchFamily="34" charset="-128"/>
            </a:endParaRPr>
          </a:p>
        </p:txBody>
      </p:sp>
      <p:pic>
        <p:nvPicPr>
          <p:cNvPr id="24" name="グラフィックス 23" descr="歯車 2 つ">
            <a:extLst>
              <a:ext uri="{FF2B5EF4-FFF2-40B4-BE49-F238E27FC236}">
                <a16:creationId xmlns:a16="http://schemas.microsoft.com/office/drawing/2014/main" id="{83ED3AD5-E53C-4730-90FC-A4C22D280567}"/>
              </a:ext>
            </a:extLst>
          </p:cNvPr>
          <p:cNvPicPr>
            <a:picLocks noChangeAspect="1"/>
          </p:cNvPicPr>
          <p:nvPr/>
        </p:nvPicPr>
        <p:blipFill>
          <a:blip r:embed="rId9" cstate="print">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883120" y="4855573"/>
            <a:ext cx="829862" cy="829862"/>
          </a:xfrm>
          <a:prstGeom prst="rect">
            <a:avLst/>
          </a:prstGeom>
        </p:spPr>
      </p:pic>
      <p:sp>
        <p:nvSpPr>
          <p:cNvPr id="25" name="正方形/長方形 24">
            <a:extLst>
              <a:ext uri="{FF2B5EF4-FFF2-40B4-BE49-F238E27FC236}">
                <a16:creationId xmlns:a16="http://schemas.microsoft.com/office/drawing/2014/main" id="{DE9D28FA-D630-4A38-A9C9-00FFDB0E5D86}"/>
              </a:ext>
            </a:extLst>
          </p:cNvPr>
          <p:cNvSpPr/>
          <p:nvPr/>
        </p:nvSpPr>
        <p:spPr bwMode="auto">
          <a:xfrm>
            <a:off x="846538" y="4125003"/>
            <a:ext cx="935012" cy="670807"/>
          </a:xfrm>
          <a:prstGeom prst="rect">
            <a:avLst/>
          </a:prstGeom>
          <a:solidFill>
            <a:schemeClr val="bg1"/>
          </a:solidFill>
          <a:ln w="9525" cap="flat" cmpd="sng" algn="ctr">
            <a:noFill/>
            <a:prstDash val="solid"/>
            <a:round/>
            <a:headEnd type="none" w="med" len="med"/>
            <a:tailEnd type="none" w="med" len="med"/>
          </a:ln>
          <a:effectLst/>
        </p:spPr>
        <p:txBody>
          <a:bodyPr vert="horz" wrap="none" lIns="27000" tIns="34290" rIns="27000" bIns="34290" numCol="1" rtlCol="0" anchor="ctr" anchorCtr="0" compatLnSpc="1">
            <a:prstTxWarp prst="textNoShape">
              <a:avLst/>
            </a:prstTxWarp>
          </a:bodyPr>
          <a:lstStyle/>
          <a:p>
            <a:pPr algn="ctr" defTabSz="685800"/>
            <a:r>
              <a:rPr kumimoji="1" lang="ja-JP" altLang="en-US" b="1" i="0" u="none" strike="noStrike" cap="none" normalizeH="0" baseline="0" dirty="0">
                <a:ln>
                  <a:noFill/>
                </a:ln>
                <a:solidFill>
                  <a:schemeClr val="tx1">
                    <a:lumMod val="75000"/>
                    <a:lumOff val="25000"/>
                  </a:schemeClr>
                </a:solidFill>
                <a:effectLst/>
                <a:latin typeface="Yu Gothic" panose="020B0400000000000000" pitchFamily="34" charset="-128"/>
                <a:ea typeface="Yu Gothic" panose="020B0400000000000000" pitchFamily="34" charset="-128"/>
              </a:rPr>
              <a:t>法対応</a:t>
            </a:r>
            <a:endParaRPr kumimoji="1" lang="en-US" altLang="ja-JP" b="1" i="0" u="none" strike="noStrike" cap="none" normalizeH="0" baseline="0" dirty="0">
              <a:ln>
                <a:noFill/>
              </a:ln>
              <a:solidFill>
                <a:schemeClr val="tx1">
                  <a:lumMod val="75000"/>
                  <a:lumOff val="25000"/>
                </a:schemeClr>
              </a:solidFill>
              <a:effectLst/>
              <a:latin typeface="Yu Gothic" panose="020B0400000000000000" pitchFamily="34" charset="-128"/>
              <a:ea typeface="Yu Gothic" panose="020B0400000000000000" pitchFamily="34" charset="-128"/>
            </a:endParaRPr>
          </a:p>
          <a:p>
            <a:pPr algn="ctr" defTabSz="685800"/>
            <a:r>
              <a:rPr lang="ja-JP" altLang="en-US" b="1" dirty="0">
                <a:solidFill>
                  <a:schemeClr val="tx1">
                    <a:lumMod val="75000"/>
                    <a:lumOff val="25000"/>
                  </a:schemeClr>
                </a:solidFill>
                <a:latin typeface="Yu Gothic" panose="020B0400000000000000" pitchFamily="34" charset="-128"/>
                <a:ea typeface="Yu Gothic" panose="020B0400000000000000" pitchFamily="34" charset="-128"/>
              </a:rPr>
              <a:t>システム</a:t>
            </a:r>
            <a:endParaRPr lang="en-US" altLang="ja-JP" b="1" dirty="0">
              <a:solidFill>
                <a:schemeClr val="tx1">
                  <a:lumMod val="75000"/>
                  <a:lumOff val="25000"/>
                </a:schemeClr>
              </a:solidFill>
              <a:latin typeface="Yu Gothic" panose="020B0400000000000000" pitchFamily="34" charset="-128"/>
              <a:ea typeface="Yu Gothic" panose="020B0400000000000000" pitchFamily="34" charset="-128"/>
            </a:endParaRPr>
          </a:p>
          <a:p>
            <a:pPr algn="ctr" defTabSz="685800"/>
            <a:r>
              <a:rPr lang="ja-JP" altLang="en-US" b="1" dirty="0">
                <a:solidFill>
                  <a:schemeClr val="tx1">
                    <a:lumMod val="75000"/>
                    <a:lumOff val="25000"/>
                  </a:schemeClr>
                </a:solidFill>
                <a:latin typeface="Yu Gothic" panose="020B0400000000000000" pitchFamily="34" charset="-128"/>
                <a:ea typeface="Yu Gothic" panose="020B0400000000000000" pitchFamily="34" charset="-128"/>
              </a:rPr>
              <a:t>の利用</a:t>
            </a:r>
            <a:endParaRPr kumimoji="1" lang="ja-JP" altLang="en-US" b="1" i="0" u="none" strike="noStrike" cap="none" normalizeH="0" baseline="0" dirty="0">
              <a:ln>
                <a:noFill/>
              </a:ln>
              <a:solidFill>
                <a:schemeClr val="tx1">
                  <a:lumMod val="75000"/>
                  <a:lumOff val="25000"/>
                </a:schemeClr>
              </a:solidFill>
              <a:effectLst/>
              <a:latin typeface="Yu Gothic" panose="020B0400000000000000" pitchFamily="34" charset="-128"/>
              <a:ea typeface="Yu Gothic" panose="020B0400000000000000" pitchFamily="34" charset="-128"/>
            </a:endParaRPr>
          </a:p>
        </p:txBody>
      </p:sp>
      <p:pic>
        <p:nvPicPr>
          <p:cNvPr id="31" name="グラフィックス 30" descr="階層構造">
            <a:extLst>
              <a:ext uri="{FF2B5EF4-FFF2-40B4-BE49-F238E27FC236}">
                <a16:creationId xmlns:a16="http://schemas.microsoft.com/office/drawing/2014/main" id="{EF3207A6-9AC9-4E67-80AA-8AF0E43E711F}"/>
              </a:ext>
            </a:extLst>
          </p:cNvPr>
          <p:cNvPicPr>
            <a:picLocks noChangeAspect="1"/>
          </p:cNvPicPr>
          <p:nvPr/>
        </p:nvPicPr>
        <p:blipFill>
          <a:blip r:embed="rId11" cstate="print">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2791461" y="4899462"/>
            <a:ext cx="649703" cy="742084"/>
          </a:xfrm>
          <a:prstGeom prst="rect">
            <a:avLst/>
          </a:prstGeom>
        </p:spPr>
      </p:pic>
      <p:sp>
        <p:nvSpPr>
          <p:cNvPr id="33" name="正方形/長方形 32">
            <a:extLst>
              <a:ext uri="{FF2B5EF4-FFF2-40B4-BE49-F238E27FC236}">
                <a16:creationId xmlns:a16="http://schemas.microsoft.com/office/drawing/2014/main" id="{348C07BF-AB5E-478A-8FC1-0E1D2CE55C52}"/>
              </a:ext>
            </a:extLst>
          </p:cNvPr>
          <p:cNvSpPr/>
          <p:nvPr/>
        </p:nvSpPr>
        <p:spPr bwMode="auto">
          <a:xfrm>
            <a:off x="2272055" y="4312576"/>
            <a:ext cx="1649209" cy="1392812"/>
          </a:xfrm>
          <a:prstGeom prst="rect">
            <a:avLst/>
          </a:prstGeom>
          <a:noFill/>
          <a:ln w="9525" cap="flat" cmpd="sng" algn="ctr">
            <a:solidFill>
              <a:schemeClr val="bg1">
                <a:lumMod val="65000"/>
              </a:schemeClr>
            </a:solid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a:endParaRPr lang="ja-JP" altLang="en-US" sz="1050" dirty="0">
              <a:solidFill>
                <a:schemeClr val="tx1"/>
              </a:solidFill>
              <a:latin typeface="Yu Gothic" panose="020B0400000000000000" pitchFamily="34" charset="-128"/>
              <a:ea typeface="Yu Gothic" panose="020B0400000000000000" pitchFamily="34" charset="-128"/>
            </a:endParaRPr>
          </a:p>
        </p:txBody>
      </p:sp>
      <p:sp>
        <p:nvSpPr>
          <p:cNvPr id="34" name="正方形/長方形 33">
            <a:extLst>
              <a:ext uri="{FF2B5EF4-FFF2-40B4-BE49-F238E27FC236}">
                <a16:creationId xmlns:a16="http://schemas.microsoft.com/office/drawing/2014/main" id="{DE7F387B-D463-466F-849C-0D1A7531F1BD}"/>
              </a:ext>
            </a:extLst>
          </p:cNvPr>
          <p:cNvSpPr/>
          <p:nvPr/>
        </p:nvSpPr>
        <p:spPr bwMode="auto">
          <a:xfrm>
            <a:off x="2576987" y="4163700"/>
            <a:ext cx="1039343" cy="498636"/>
          </a:xfrm>
          <a:prstGeom prst="rect">
            <a:avLst/>
          </a:prstGeom>
          <a:solidFill>
            <a:schemeClr val="bg1"/>
          </a:solidFill>
          <a:ln w="9525" cap="flat" cmpd="sng" algn="ctr">
            <a:noFill/>
            <a:prstDash val="solid"/>
            <a:round/>
            <a:headEnd type="none" w="med" len="med"/>
            <a:tailEnd type="none" w="med" len="med"/>
          </a:ln>
          <a:effectLst/>
        </p:spPr>
        <p:txBody>
          <a:bodyPr vert="horz" wrap="none" lIns="27000" tIns="34290" rIns="27000" bIns="34290" numCol="1" rtlCol="0" anchor="ctr" anchorCtr="0" compatLnSpc="1">
            <a:prstTxWarp prst="textNoShape">
              <a:avLst/>
            </a:prstTxWarp>
          </a:bodyPr>
          <a:lstStyle/>
          <a:p>
            <a:pPr algn="ctr" defTabSz="685800"/>
            <a:r>
              <a:rPr lang="ja-JP" altLang="en-US" sz="1500" b="1" dirty="0">
                <a:solidFill>
                  <a:schemeClr val="tx1">
                    <a:lumMod val="75000"/>
                    <a:lumOff val="25000"/>
                  </a:schemeClr>
                </a:solidFill>
                <a:latin typeface="Yu Gothic" panose="020B0400000000000000" pitchFamily="34" charset="-128"/>
                <a:ea typeface="Yu Gothic" panose="020B0400000000000000" pitchFamily="34" charset="-128"/>
              </a:rPr>
              <a:t>職務分掌</a:t>
            </a:r>
            <a:endParaRPr lang="en-US" altLang="ja-JP" sz="1500" b="1" dirty="0">
              <a:solidFill>
                <a:schemeClr val="tx1">
                  <a:lumMod val="75000"/>
                  <a:lumOff val="25000"/>
                </a:schemeClr>
              </a:solidFill>
              <a:latin typeface="Yu Gothic" panose="020B0400000000000000" pitchFamily="34" charset="-128"/>
              <a:ea typeface="Yu Gothic" panose="020B0400000000000000" pitchFamily="34" charset="-128"/>
            </a:endParaRPr>
          </a:p>
          <a:p>
            <a:pPr algn="ctr" defTabSz="685800"/>
            <a:r>
              <a:rPr lang="ja-JP" altLang="en-US" sz="1500" b="1" dirty="0">
                <a:solidFill>
                  <a:schemeClr val="tx1">
                    <a:lumMod val="75000"/>
                    <a:lumOff val="25000"/>
                  </a:schemeClr>
                </a:solidFill>
                <a:latin typeface="Yu Gothic" panose="020B0400000000000000" pitchFamily="34" charset="-128"/>
                <a:ea typeface="Yu Gothic" panose="020B0400000000000000" pitchFamily="34" charset="-128"/>
              </a:rPr>
              <a:t>の策定</a:t>
            </a:r>
          </a:p>
        </p:txBody>
      </p:sp>
      <p:sp>
        <p:nvSpPr>
          <p:cNvPr id="39" name="二等辺三角形 38">
            <a:extLst>
              <a:ext uri="{FF2B5EF4-FFF2-40B4-BE49-F238E27FC236}">
                <a16:creationId xmlns:a16="http://schemas.microsoft.com/office/drawing/2014/main" id="{A5EAC1E4-A87F-4E8B-A937-86933191FAA4}"/>
              </a:ext>
            </a:extLst>
          </p:cNvPr>
          <p:cNvSpPr/>
          <p:nvPr/>
        </p:nvSpPr>
        <p:spPr bwMode="auto">
          <a:xfrm rot="5400000">
            <a:off x="3428585" y="4128700"/>
            <a:ext cx="1797894" cy="241667"/>
          </a:xfrm>
          <a:prstGeom prst="triangle">
            <a:avLst/>
          </a:prstGeom>
          <a:solidFill>
            <a:schemeClr val="bg1">
              <a:lumMod val="75000"/>
            </a:schemeClr>
          </a:solidFill>
          <a:ln w="9525" cap="flat" cmpd="sng" algn="ctr">
            <a:no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a:endParaRPr lang="ja-JP" altLang="en-US" sz="1050" dirty="0">
              <a:solidFill>
                <a:schemeClr val="tx1"/>
              </a:solidFill>
              <a:latin typeface="Yu Gothic" panose="020B0400000000000000" pitchFamily="34" charset="-128"/>
              <a:ea typeface="Yu Gothic" panose="020B0400000000000000" pitchFamily="34" charset="-128"/>
            </a:endParaRPr>
          </a:p>
        </p:txBody>
      </p:sp>
      <p:grpSp>
        <p:nvGrpSpPr>
          <p:cNvPr id="40" name="グループ化 39">
            <a:extLst>
              <a:ext uri="{FF2B5EF4-FFF2-40B4-BE49-F238E27FC236}">
                <a16:creationId xmlns:a16="http://schemas.microsoft.com/office/drawing/2014/main" id="{10DF9F88-0A6C-42E0-99A3-BDFD57633FC0}"/>
              </a:ext>
            </a:extLst>
          </p:cNvPr>
          <p:cNvGrpSpPr/>
          <p:nvPr/>
        </p:nvGrpSpPr>
        <p:grpSpPr>
          <a:xfrm>
            <a:off x="4818525" y="3217150"/>
            <a:ext cx="1794011" cy="2064626"/>
            <a:chOff x="4538873" y="3273291"/>
            <a:chExt cx="2392013" cy="3028118"/>
          </a:xfrm>
        </p:grpSpPr>
        <p:sp>
          <p:nvSpPr>
            <p:cNvPr id="41" name="正方形/長方形 40">
              <a:extLst>
                <a:ext uri="{FF2B5EF4-FFF2-40B4-BE49-F238E27FC236}">
                  <a16:creationId xmlns:a16="http://schemas.microsoft.com/office/drawing/2014/main" id="{F038FF0F-7027-4AF0-9B84-8C961A73355C}"/>
                </a:ext>
              </a:extLst>
            </p:cNvPr>
            <p:cNvSpPr/>
            <p:nvPr/>
          </p:nvSpPr>
          <p:spPr bwMode="auto">
            <a:xfrm>
              <a:off x="4538873" y="3273291"/>
              <a:ext cx="1914937" cy="2511286"/>
            </a:xfrm>
            <a:prstGeom prst="rect">
              <a:avLst/>
            </a:prstGeom>
            <a:noFill/>
            <a:ln w="9525" cap="flat" cmpd="sng" algn="ctr">
              <a:solidFill>
                <a:schemeClr val="tx2">
                  <a:lumMod val="50000"/>
                </a:schemeClr>
              </a:solidFill>
              <a:prstDash val="solid"/>
              <a:round/>
              <a:headEnd type="none" w="med" len="med"/>
              <a:tailEnd type="none" w="med" len="med"/>
            </a:ln>
            <a:effectLst/>
          </p:spPr>
          <p:txBody>
            <a:bodyPr vert="horz" wrap="none" lIns="68580" tIns="34290" rIns="68580" bIns="34290" numCol="1" rtlCol="0" anchor="t" anchorCtr="0" compatLnSpc="1">
              <a:prstTxWarp prst="textNoShape">
                <a:avLst/>
              </a:prstTxWarp>
            </a:bodyPr>
            <a:lstStyle/>
            <a:p>
              <a:pPr algn="ctr" defTabSz="685800"/>
              <a:r>
                <a:rPr lang="ja-JP" altLang="en-US" sz="788" dirty="0">
                  <a:solidFill>
                    <a:schemeClr val="tx1"/>
                  </a:solidFill>
                  <a:latin typeface="Yu Gothic" panose="020B0400000000000000" pitchFamily="34" charset="-128"/>
                  <a:ea typeface="Yu Gothic" panose="020B0400000000000000" pitchFamily="34" charset="-128"/>
                </a:rPr>
                <a:t>スキャナによる電子化保存規程</a:t>
              </a:r>
              <a:endParaRPr lang="ja-JP" altLang="en-US" sz="788" b="1" dirty="0">
                <a:solidFill>
                  <a:srgbClr val="B60005"/>
                </a:solidFill>
                <a:latin typeface="Yu Gothic" panose="020B0400000000000000" pitchFamily="34" charset="-128"/>
                <a:ea typeface="Yu Gothic" panose="020B0400000000000000" pitchFamily="34" charset="-128"/>
              </a:endParaRPr>
            </a:p>
          </p:txBody>
        </p:sp>
        <p:sp>
          <p:nvSpPr>
            <p:cNvPr id="42" name="正方形/長方形 41">
              <a:extLst>
                <a:ext uri="{FF2B5EF4-FFF2-40B4-BE49-F238E27FC236}">
                  <a16:creationId xmlns:a16="http://schemas.microsoft.com/office/drawing/2014/main" id="{A3B01F65-C4BB-4EF6-BBB1-CB5594625B5B}"/>
                </a:ext>
              </a:extLst>
            </p:cNvPr>
            <p:cNvSpPr/>
            <p:nvPr/>
          </p:nvSpPr>
          <p:spPr bwMode="auto">
            <a:xfrm>
              <a:off x="4784037" y="3531707"/>
              <a:ext cx="1914937" cy="2511286"/>
            </a:xfrm>
            <a:prstGeom prst="rect">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none" lIns="68580" tIns="34290" rIns="68580" bIns="34290" numCol="1" rtlCol="0" anchor="t" anchorCtr="0" compatLnSpc="1">
              <a:prstTxWarp prst="textNoShape">
                <a:avLst/>
              </a:prstTxWarp>
            </a:bodyPr>
            <a:lstStyle/>
            <a:p>
              <a:pPr algn="ctr" defTabSz="685800"/>
              <a:r>
                <a:rPr lang="ja-JP" altLang="en-US" sz="788" dirty="0">
                  <a:solidFill>
                    <a:schemeClr val="tx1"/>
                  </a:solidFill>
                  <a:latin typeface="Yu Gothic" panose="020B0400000000000000" pitchFamily="34" charset="-128"/>
                  <a:ea typeface="Yu Gothic" panose="020B0400000000000000" pitchFamily="34" charset="-128"/>
                </a:rPr>
                <a:t>事務分掌細則</a:t>
              </a:r>
              <a:endParaRPr lang="ja-JP" altLang="en-US" sz="788" b="1" dirty="0">
                <a:solidFill>
                  <a:srgbClr val="B60005"/>
                </a:solidFill>
                <a:latin typeface="Yu Gothic" panose="020B0400000000000000" pitchFamily="34" charset="-128"/>
                <a:ea typeface="Yu Gothic" panose="020B0400000000000000" pitchFamily="34" charset="-128"/>
              </a:endParaRPr>
            </a:p>
          </p:txBody>
        </p:sp>
        <p:sp>
          <p:nvSpPr>
            <p:cNvPr id="43" name="正方形/長方形 42">
              <a:extLst>
                <a:ext uri="{FF2B5EF4-FFF2-40B4-BE49-F238E27FC236}">
                  <a16:creationId xmlns:a16="http://schemas.microsoft.com/office/drawing/2014/main" id="{C98B19C8-6C89-4DF4-9FD4-D7B63BD3D99A}"/>
                </a:ext>
              </a:extLst>
            </p:cNvPr>
            <p:cNvSpPr/>
            <p:nvPr/>
          </p:nvSpPr>
          <p:spPr bwMode="auto">
            <a:xfrm>
              <a:off x="5015949" y="3790123"/>
              <a:ext cx="1914937" cy="2511286"/>
            </a:xfrm>
            <a:prstGeom prst="rect">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none" lIns="68580" tIns="34290" rIns="68580" bIns="34290" numCol="1" rtlCol="0" anchor="t" anchorCtr="0" compatLnSpc="1">
              <a:prstTxWarp prst="textNoShape">
                <a:avLst/>
              </a:prstTxWarp>
            </a:bodyPr>
            <a:lstStyle/>
            <a:p>
              <a:pPr algn="ctr" defTabSz="685800"/>
              <a:r>
                <a:rPr lang="ja-JP" altLang="en-US" sz="788" dirty="0">
                  <a:solidFill>
                    <a:schemeClr val="tx1"/>
                  </a:solidFill>
                  <a:latin typeface="Yu Gothic" panose="020B0400000000000000" pitchFamily="34" charset="-128"/>
                  <a:ea typeface="Yu Gothic" panose="020B0400000000000000" pitchFamily="34" charset="-128"/>
                </a:rPr>
                <a:t>適正事務処理規程</a:t>
              </a:r>
              <a:endParaRPr lang="ja-JP" altLang="en-US" sz="788" b="1" dirty="0">
                <a:solidFill>
                  <a:srgbClr val="B60005"/>
                </a:solidFill>
                <a:latin typeface="Yu Gothic" panose="020B0400000000000000" pitchFamily="34" charset="-128"/>
                <a:ea typeface="Yu Gothic" panose="020B0400000000000000" pitchFamily="34" charset="-128"/>
              </a:endParaRPr>
            </a:p>
          </p:txBody>
        </p:sp>
      </p:grpSp>
      <p:sp>
        <p:nvSpPr>
          <p:cNvPr id="44" name="正方形/長方形 43">
            <a:extLst>
              <a:ext uri="{FF2B5EF4-FFF2-40B4-BE49-F238E27FC236}">
                <a16:creationId xmlns:a16="http://schemas.microsoft.com/office/drawing/2014/main" id="{9B25A9DF-EB40-4DAB-A9FB-6FD64304F123}"/>
              </a:ext>
            </a:extLst>
          </p:cNvPr>
          <p:cNvSpPr/>
          <p:nvPr/>
        </p:nvSpPr>
        <p:spPr bwMode="auto">
          <a:xfrm>
            <a:off x="5007263" y="4173779"/>
            <a:ext cx="1797492" cy="256663"/>
          </a:xfrm>
          <a:prstGeom prst="rect">
            <a:avLst/>
          </a:prstGeom>
          <a:solidFill>
            <a:schemeClr val="bg2"/>
          </a:solidFill>
          <a:ln w="9525" cap="flat" cmpd="sng" algn="ctr">
            <a:no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a:r>
              <a:rPr lang="ja-JP" altLang="en-US" b="1" dirty="0">
                <a:solidFill>
                  <a:schemeClr val="tx1">
                    <a:lumMod val="75000"/>
                    <a:lumOff val="25000"/>
                  </a:schemeClr>
                </a:solidFill>
                <a:latin typeface="Yu Gothic" panose="020B0400000000000000" pitchFamily="34" charset="-128"/>
                <a:ea typeface="Yu Gothic" panose="020B0400000000000000" pitchFamily="34" charset="-128"/>
              </a:rPr>
              <a:t>電子化関連</a:t>
            </a:r>
            <a:r>
              <a:rPr kumimoji="1" lang="ja-JP" altLang="en-US" b="1" i="0" u="none" strike="noStrike" cap="none" normalizeH="0" baseline="0" dirty="0">
                <a:ln>
                  <a:noFill/>
                </a:ln>
                <a:solidFill>
                  <a:schemeClr val="tx1">
                    <a:lumMod val="75000"/>
                    <a:lumOff val="25000"/>
                  </a:schemeClr>
                </a:solidFill>
                <a:effectLst/>
                <a:latin typeface="Yu Gothic" panose="020B0400000000000000" pitchFamily="34" charset="-128"/>
                <a:ea typeface="Yu Gothic" panose="020B0400000000000000" pitchFamily="34" charset="-128"/>
              </a:rPr>
              <a:t>規程類</a:t>
            </a:r>
          </a:p>
        </p:txBody>
      </p:sp>
      <p:sp>
        <p:nvSpPr>
          <p:cNvPr id="45" name="二等辺三角形 44">
            <a:extLst>
              <a:ext uri="{FF2B5EF4-FFF2-40B4-BE49-F238E27FC236}">
                <a16:creationId xmlns:a16="http://schemas.microsoft.com/office/drawing/2014/main" id="{D076114F-935E-442A-976E-C1810A8B9AA2}"/>
              </a:ext>
            </a:extLst>
          </p:cNvPr>
          <p:cNvSpPr/>
          <p:nvPr/>
        </p:nvSpPr>
        <p:spPr bwMode="auto">
          <a:xfrm rot="5400000">
            <a:off x="6206763" y="4128700"/>
            <a:ext cx="1797894" cy="241667"/>
          </a:xfrm>
          <a:prstGeom prst="triangle">
            <a:avLst/>
          </a:prstGeom>
          <a:solidFill>
            <a:schemeClr val="bg1">
              <a:lumMod val="75000"/>
            </a:schemeClr>
          </a:solidFill>
          <a:ln w="9525" cap="flat" cmpd="sng" algn="ctr">
            <a:no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a:endParaRPr lang="ja-JP" altLang="en-US" sz="1050" dirty="0">
              <a:solidFill>
                <a:schemeClr val="tx1"/>
              </a:solidFill>
              <a:latin typeface="Yu Gothic" panose="020B0400000000000000" pitchFamily="34" charset="-128"/>
              <a:ea typeface="Yu Gothic" panose="020B0400000000000000" pitchFamily="34" charset="-128"/>
            </a:endParaRPr>
          </a:p>
        </p:txBody>
      </p:sp>
      <p:sp>
        <p:nvSpPr>
          <p:cNvPr id="48" name="正方形/長方形 47">
            <a:extLst>
              <a:ext uri="{FF2B5EF4-FFF2-40B4-BE49-F238E27FC236}">
                <a16:creationId xmlns:a16="http://schemas.microsoft.com/office/drawing/2014/main" id="{A4C0AD4C-19B9-46F6-97E9-AE133E23FB08}"/>
              </a:ext>
            </a:extLst>
          </p:cNvPr>
          <p:cNvSpPr/>
          <p:nvPr/>
        </p:nvSpPr>
        <p:spPr bwMode="auto">
          <a:xfrm>
            <a:off x="7179772" y="5148481"/>
            <a:ext cx="1820354" cy="273107"/>
          </a:xfrm>
          <a:prstGeom prst="rect">
            <a:avLst/>
          </a:prstGeom>
          <a:solidFill>
            <a:schemeClr val="bg1"/>
          </a:solidFill>
          <a:ln w="9525" cap="flat" cmpd="sng" algn="ctr">
            <a:no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a:r>
              <a:rPr lang="ja-JP" altLang="en-US" b="1">
                <a:solidFill>
                  <a:schemeClr val="tx1">
                    <a:lumMod val="75000"/>
                    <a:lumOff val="25000"/>
                  </a:schemeClr>
                </a:solidFill>
                <a:latin typeface="Yu Gothic" panose="020B0400000000000000" pitchFamily="34" charset="-128"/>
                <a:ea typeface="Yu Gothic" panose="020B0400000000000000" pitchFamily="34" charset="-128"/>
              </a:rPr>
              <a:t>自社に備え付け</a:t>
            </a:r>
            <a:endParaRPr lang="ja-JP" altLang="en-US" b="1" dirty="0">
              <a:solidFill>
                <a:schemeClr val="tx1">
                  <a:lumMod val="75000"/>
                  <a:lumOff val="25000"/>
                </a:schemeClr>
              </a:solidFill>
              <a:latin typeface="Yu Gothic" panose="020B0400000000000000" pitchFamily="34" charset="-128"/>
              <a:ea typeface="Yu Gothic" panose="020B0400000000000000" pitchFamily="34" charset="-128"/>
            </a:endParaRPr>
          </a:p>
        </p:txBody>
      </p:sp>
      <p:pic>
        <p:nvPicPr>
          <p:cNvPr id="3" name="グラフィックス 2" descr="建物 枠線">
            <a:extLst>
              <a:ext uri="{FF2B5EF4-FFF2-40B4-BE49-F238E27FC236}">
                <a16:creationId xmlns:a16="http://schemas.microsoft.com/office/drawing/2014/main" id="{C6E78CD2-3074-97DD-42ED-52FCA85AB90A}"/>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7380377" y="3588701"/>
            <a:ext cx="1465915" cy="1465915"/>
          </a:xfrm>
          <a:prstGeom prst="rect">
            <a:avLst/>
          </a:prstGeom>
        </p:spPr>
      </p:pic>
    </p:spTree>
    <p:custDataLst>
      <p:tags r:id="rId1"/>
    </p:custDataLst>
    <p:extLst>
      <p:ext uri="{BB962C8B-B14F-4D97-AF65-F5344CB8AC3E}">
        <p14:creationId xmlns:p14="http://schemas.microsoft.com/office/powerpoint/2010/main" val="632734024"/>
      </p:ext>
    </p:extLst>
  </p:cSld>
  <p:clrMapOvr>
    <a:masterClrMapping/>
  </p:clrMapOvr>
  <mc:AlternateContent xmlns:mc="http://schemas.openxmlformats.org/markup-compatibility/2006" xmlns:p14="http://schemas.microsoft.com/office/powerpoint/2010/main">
    <mc:Choice Requires="p14">
      <p:transition spd="slow" p14:dur="2000" advTm="79749"/>
    </mc:Choice>
    <mc:Fallback xmlns="">
      <p:transition spd="slow" advTm="7974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500"/>
                                        <p:tgtEl>
                                          <p:spTgt spid="1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500"/>
                                        <p:tgtEl>
                                          <p:spTgt spid="20"/>
                                        </p:tgtEl>
                                      </p:cBhvr>
                                    </p:animEffect>
                                  </p:childTnLst>
                                </p:cTn>
                              </p:par>
                              <p:par>
                                <p:cTn id="32" presetID="10" presetClass="entr" presetSubtype="0" fill="hold" nodeType="with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500"/>
                                        <p:tgtEl>
                                          <p:spTgt spid="21"/>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500"/>
                                        <p:tgtEl>
                                          <p:spTgt spid="23"/>
                                        </p:tgtEl>
                                      </p:cBhvr>
                                    </p:animEffect>
                                  </p:childTnLst>
                                </p:cTn>
                              </p:par>
                              <p:par>
                                <p:cTn id="38" presetID="10" presetClass="entr" presetSubtype="0" fill="hold" nodeType="with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fade">
                                      <p:cBhvr>
                                        <p:cTn id="40" dur="500"/>
                                        <p:tgtEl>
                                          <p:spTgt spid="24"/>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fade">
                                      <p:cBhvr>
                                        <p:cTn id="43" dur="500"/>
                                        <p:tgtEl>
                                          <p:spTgt spid="25"/>
                                        </p:tgtEl>
                                      </p:cBhvr>
                                    </p:animEffect>
                                  </p:childTnLst>
                                </p:cTn>
                              </p:par>
                              <p:par>
                                <p:cTn id="44" presetID="10" presetClass="entr" presetSubtype="0" fill="hold" nodeType="withEffect">
                                  <p:stCondLst>
                                    <p:cond delay="0"/>
                                  </p:stCondLst>
                                  <p:childTnLst>
                                    <p:set>
                                      <p:cBhvr>
                                        <p:cTn id="45" dur="1" fill="hold">
                                          <p:stCondLst>
                                            <p:cond delay="0"/>
                                          </p:stCondLst>
                                        </p:cTn>
                                        <p:tgtEl>
                                          <p:spTgt spid="31"/>
                                        </p:tgtEl>
                                        <p:attrNameLst>
                                          <p:attrName>style.visibility</p:attrName>
                                        </p:attrNameLst>
                                      </p:cBhvr>
                                      <p:to>
                                        <p:strVal val="visible"/>
                                      </p:to>
                                    </p:set>
                                    <p:animEffect transition="in" filter="fade">
                                      <p:cBhvr>
                                        <p:cTn id="46" dur="500"/>
                                        <p:tgtEl>
                                          <p:spTgt spid="31"/>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fade">
                                      <p:cBhvr>
                                        <p:cTn id="49" dur="500"/>
                                        <p:tgtEl>
                                          <p:spTgt spid="33"/>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500"/>
                                        <p:tgtEl>
                                          <p:spTgt spid="34"/>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39"/>
                                        </p:tgtEl>
                                        <p:attrNameLst>
                                          <p:attrName>style.visibility</p:attrName>
                                        </p:attrNameLst>
                                      </p:cBhvr>
                                      <p:to>
                                        <p:strVal val="visible"/>
                                      </p:to>
                                    </p:set>
                                    <p:animEffect transition="in" filter="fade">
                                      <p:cBhvr>
                                        <p:cTn id="55" dur="500"/>
                                        <p:tgtEl>
                                          <p:spTgt spid="39"/>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40"/>
                                        </p:tgtEl>
                                        <p:attrNameLst>
                                          <p:attrName>style.visibility</p:attrName>
                                        </p:attrNameLst>
                                      </p:cBhvr>
                                      <p:to>
                                        <p:strVal val="visible"/>
                                      </p:to>
                                    </p:set>
                                    <p:animEffect transition="in" filter="fade">
                                      <p:cBhvr>
                                        <p:cTn id="60" dur="500"/>
                                        <p:tgtEl>
                                          <p:spTgt spid="40"/>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fade">
                                      <p:cBhvr>
                                        <p:cTn id="63" dur="500"/>
                                        <p:tgtEl>
                                          <p:spTgt spid="44"/>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45"/>
                                        </p:tgtEl>
                                        <p:attrNameLst>
                                          <p:attrName>style.visibility</p:attrName>
                                        </p:attrNameLst>
                                      </p:cBhvr>
                                      <p:to>
                                        <p:strVal val="visible"/>
                                      </p:to>
                                    </p:set>
                                    <p:animEffect transition="in" filter="fade">
                                      <p:cBhvr>
                                        <p:cTn id="66" dur="500"/>
                                        <p:tgtEl>
                                          <p:spTgt spid="45"/>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p:bldP spid="12" grpId="0"/>
      <p:bldP spid="15" grpId="0"/>
      <p:bldP spid="16" grpId="0" animBg="1"/>
      <p:bldP spid="19" grpId="0" animBg="1"/>
      <p:bldP spid="20" grpId="0" animBg="1"/>
      <p:bldP spid="23" grpId="0" animBg="1"/>
      <p:bldP spid="25" grpId="0" animBg="1"/>
      <p:bldP spid="33" grpId="0" animBg="1"/>
      <p:bldP spid="34" grpId="0" animBg="1"/>
      <p:bldP spid="39" grpId="0" animBg="1"/>
      <p:bldP spid="44" grpId="0" animBg="1"/>
      <p:bldP spid="45" grpId="0" animBg="1"/>
      <p:bldP spid="4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スキャナ保存要件概論①　機能要件と非機能要件とは？</a:t>
            </a:r>
          </a:p>
        </p:txBody>
      </p:sp>
      <p:grpSp>
        <p:nvGrpSpPr>
          <p:cNvPr id="8" name="グループ化 7">
            <a:extLst>
              <a:ext uri="{FF2B5EF4-FFF2-40B4-BE49-F238E27FC236}">
                <a16:creationId xmlns:a16="http://schemas.microsoft.com/office/drawing/2014/main" id="{407CB342-3AD7-43A3-B656-202ACB6AB8FB}"/>
              </a:ext>
            </a:extLst>
          </p:cNvPr>
          <p:cNvGrpSpPr/>
          <p:nvPr/>
        </p:nvGrpSpPr>
        <p:grpSpPr>
          <a:xfrm>
            <a:off x="1069764" y="4095551"/>
            <a:ext cx="6961423" cy="1621067"/>
            <a:chOff x="352956" y="1818098"/>
            <a:chExt cx="8438088" cy="1964929"/>
          </a:xfrm>
        </p:grpSpPr>
        <p:sp>
          <p:nvSpPr>
            <p:cNvPr id="36" name="正方形/長方形 35">
              <a:extLst>
                <a:ext uri="{FF2B5EF4-FFF2-40B4-BE49-F238E27FC236}">
                  <a16:creationId xmlns:a16="http://schemas.microsoft.com/office/drawing/2014/main" id="{404C5546-5930-4BF7-8CCC-57649ED8B54E}"/>
                </a:ext>
              </a:extLst>
            </p:cNvPr>
            <p:cNvSpPr/>
            <p:nvPr/>
          </p:nvSpPr>
          <p:spPr bwMode="auto">
            <a:xfrm>
              <a:off x="352956" y="2018963"/>
              <a:ext cx="8438088" cy="1764064"/>
            </a:xfrm>
            <a:prstGeom prst="rect">
              <a:avLst/>
            </a:prstGeom>
            <a:noFill/>
            <a:ln w="9525" cap="flat" cmpd="sng" algn="ctr">
              <a:solidFill>
                <a:schemeClr val="bg1">
                  <a:lumMod val="65000"/>
                </a:schemeClr>
              </a:solid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a:endParaRPr lang="ja-JP" altLang="en-US" sz="1050" dirty="0">
                <a:latin typeface="Yu Gothic" panose="020B0400000000000000" pitchFamily="34" charset="-128"/>
                <a:ea typeface="Yu Gothic" panose="020B0400000000000000" pitchFamily="34" charset="-128"/>
              </a:endParaRPr>
            </a:p>
          </p:txBody>
        </p:sp>
        <p:pic>
          <p:nvPicPr>
            <p:cNvPr id="11" name="グラフィックス 10" descr="拡大鏡">
              <a:extLst>
                <a:ext uri="{FF2B5EF4-FFF2-40B4-BE49-F238E27FC236}">
                  <a16:creationId xmlns:a16="http://schemas.microsoft.com/office/drawing/2014/main" id="{55C9DCD2-85BF-4A3D-A4D3-6399E8B02203}"/>
                </a:ext>
              </a:extLst>
            </p:cNvPr>
            <p:cNvPicPr>
              <a:picLocks noChangeAspect="1"/>
            </p:cNvPicPr>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897707" y="2731940"/>
              <a:ext cx="914400" cy="914400"/>
            </a:xfrm>
            <a:prstGeom prst="rect">
              <a:avLst/>
            </a:prstGeom>
          </p:spPr>
        </p:pic>
        <p:pic>
          <p:nvPicPr>
            <p:cNvPr id="13" name="グラフィックス 12" descr="火">
              <a:extLst>
                <a:ext uri="{FF2B5EF4-FFF2-40B4-BE49-F238E27FC236}">
                  <a16:creationId xmlns:a16="http://schemas.microsoft.com/office/drawing/2014/main" id="{C60F9C77-3CEE-402C-9BD8-3B3985AAF9C3}"/>
                </a:ext>
              </a:extLst>
            </p:cNvPr>
            <p:cNvPicPr>
              <a:picLocks noChangeAspect="1"/>
            </p:cNvPicPr>
            <p:nvPr/>
          </p:nvPicPr>
          <p:blipFill>
            <a:blip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7722333" y="2663510"/>
              <a:ext cx="914400" cy="914400"/>
            </a:xfrm>
            <a:prstGeom prst="rect">
              <a:avLst/>
            </a:prstGeom>
          </p:spPr>
        </p:pic>
        <p:pic>
          <p:nvPicPr>
            <p:cNvPr id="15" name="グラフィックス 14" descr="送信">
              <a:extLst>
                <a:ext uri="{FF2B5EF4-FFF2-40B4-BE49-F238E27FC236}">
                  <a16:creationId xmlns:a16="http://schemas.microsoft.com/office/drawing/2014/main" id="{640AE9D7-C85A-4B5B-8CA0-41FDB650C7E7}"/>
                </a:ext>
              </a:extLst>
            </p:cNvPr>
            <p:cNvPicPr>
              <a:picLocks noChangeAspect="1"/>
            </p:cNvPicPr>
            <p:nvPr/>
          </p:nvPicPr>
          <p:blipFill>
            <a:blip r:embed="rId7" cstate="print">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2279701" y="2731940"/>
              <a:ext cx="914400" cy="914400"/>
            </a:xfrm>
            <a:prstGeom prst="rect">
              <a:avLst/>
            </a:prstGeom>
          </p:spPr>
        </p:pic>
        <p:sp>
          <p:nvSpPr>
            <p:cNvPr id="16" name="正方形/長方形 15">
              <a:extLst>
                <a:ext uri="{FF2B5EF4-FFF2-40B4-BE49-F238E27FC236}">
                  <a16:creationId xmlns:a16="http://schemas.microsoft.com/office/drawing/2014/main" id="{8471004D-CBD2-45D2-A7ED-F57FA6826396}"/>
                </a:ext>
              </a:extLst>
            </p:cNvPr>
            <p:cNvSpPr/>
            <p:nvPr/>
          </p:nvSpPr>
          <p:spPr bwMode="auto">
            <a:xfrm>
              <a:off x="385732" y="2332529"/>
              <a:ext cx="1084332" cy="364142"/>
            </a:xfrm>
            <a:prstGeom prst="rect">
              <a:avLst/>
            </a:prstGeom>
            <a:noFill/>
            <a:ln w="9525" cap="flat" cmpd="sng" algn="ctr">
              <a:no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a:r>
                <a:rPr lang="ja-JP" altLang="en-US" sz="1050" b="1" dirty="0">
                  <a:solidFill>
                    <a:schemeClr val="tx1">
                      <a:lumMod val="75000"/>
                      <a:lumOff val="25000"/>
                    </a:schemeClr>
                  </a:solidFill>
                  <a:latin typeface="Yu Gothic" panose="020B0400000000000000" pitchFamily="34" charset="-128"/>
                  <a:ea typeface="Yu Gothic" panose="020B0400000000000000" pitchFamily="34" charset="-128"/>
                </a:rPr>
                <a:t>受領</a:t>
              </a:r>
            </a:p>
          </p:txBody>
        </p:sp>
        <p:sp>
          <p:nvSpPr>
            <p:cNvPr id="17" name="正方形/長方形 16">
              <a:extLst>
                <a:ext uri="{FF2B5EF4-FFF2-40B4-BE49-F238E27FC236}">
                  <a16:creationId xmlns:a16="http://schemas.microsoft.com/office/drawing/2014/main" id="{49373988-C272-40EB-9C71-AA38347C7588}"/>
                </a:ext>
              </a:extLst>
            </p:cNvPr>
            <p:cNvSpPr/>
            <p:nvPr/>
          </p:nvSpPr>
          <p:spPr bwMode="auto">
            <a:xfrm>
              <a:off x="2194735" y="2332529"/>
              <a:ext cx="1084332" cy="364142"/>
            </a:xfrm>
            <a:prstGeom prst="rect">
              <a:avLst/>
            </a:prstGeom>
            <a:noFill/>
            <a:ln w="9525" cap="flat" cmpd="sng" algn="ctr">
              <a:no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a:r>
                <a:rPr lang="ja-JP" altLang="en-US" sz="1050" b="1" dirty="0">
                  <a:solidFill>
                    <a:schemeClr val="tx1">
                      <a:lumMod val="75000"/>
                      <a:lumOff val="25000"/>
                    </a:schemeClr>
                  </a:solidFill>
                  <a:latin typeface="Yu Gothic" panose="020B0400000000000000" pitchFamily="34" charset="-128"/>
                  <a:ea typeface="Yu Gothic" panose="020B0400000000000000" pitchFamily="34" charset="-128"/>
                </a:rPr>
                <a:t>申請</a:t>
              </a:r>
            </a:p>
          </p:txBody>
        </p:sp>
        <p:sp>
          <p:nvSpPr>
            <p:cNvPr id="20" name="正方形/長方形 19">
              <a:extLst>
                <a:ext uri="{FF2B5EF4-FFF2-40B4-BE49-F238E27FC236}">
                  <a16:creationId xmlns:a16="http://schemas.microsoft.com/office/drawing/2014/main" id="{F4342E3B-248D-4E7D-A9EA-68BEA1502CE4}"/>
                </a:ext>
              </a:extLst>
            </p:cNvPr>
            <p:cNvSpPr/>
            <p:nvPr/>
          </p:nvSpPr>
          <p:spPr bwMode="auto">
            <a:xfrm>
              <a:off x="4003738" y="2332529"/>
              <a:ext cx="1084332" cy="364142"/>
            </a:xfrm>
            <a:prstGeom prst="rect">
              <a:avLst/>
            </a:prstGeom>
            <a:noFill/>
            <a:ln w="9525" cap="flat" cmpd="sng" algn="ctr">
              <a:no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a:r>
                <a:rPr lang="ja-JP" altLang="en-US" sz="1050" b="1" dirty="0">
                  <a:solidFill>
                    <a:schemeClr val="tx1">
                      <a:lumMod val="75000"/>
                      <a:lumOff val="25000"/>
                    </a:schemeClr>
                  </a:solidFill>
                  <a:latin typeface="Yu Gothic" panose="020B0400000000000000" pitchFamily="34" charset="-128"/>
                  <a:ea typeface="Yu Gothic" panose="020B0400000000000000" pitchFamily="34" charset="-128"/>
                </a:rPr>
                <a:t>承認・計上</a:t>
              </a:r>
            </a:p>
          </p:txBody>
        </p:sp>
        <p:sp>
          <p:nvSpPr>
            <p:cNvPr id="21" name="正方形/長方形 20">
              <a:extLst>
                <a:ext uri="{FF2B5EF4-FFF2-40B4-BE49-F238E27FC236}">
                  <a16:creationId xmlns:a16="http://schemas.microsoft.com/office/drawing/2014/main" id="{B9A9B0D2-4A5D-4CC1-BB33-F64CA887A5E4}"/>
                </a:ext>
              </a:extLst>
            </p:cNvPr>
            <p:cNvSpPr/>
            <p:nvPr/>
          </p:nvSpPr>
          <p:spPr bwMode="auto">
            <a:xfrm>
              <a:off x="5812741" y="2332529"/>
              <a:ext cx="1084332" cy="364142"/>
            </a:xfrm>
            <a:prstGeom prst="rect">
              <a:avLst/>
            </a:prstGeom>
            <a:noFill/>
            <a:ln w="9525" cap="flat" cmpd="sng" algn="ctr">
              <a:no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a:r>
                <a:rPr lang="ja-JP" altLang="en-US" sz="1050" b="1" dirty="0">
                  <a:solidFill>
                    <a:schemeClr val="tx1">
                      <a:lumMod val="75000"/>
                      <a:lumOff val="25000"/>
                    </a:schemeClr>
                  </a:solidFill>
                  <a:latin typeface="Yu Gothic" panose="020B0400000000000000" pitchFamily="34" charset="-128"/>
                  <a:ea typeface="Yu Gothic" panose="020B0400000000000000" pitchFamily="34" charset="-128"/>
                </a:rPr>
                <a:t>検査</a:t>
              </a:r>
            </a:p>
          </p:txBody>
        </p:sp>
        <p:sp>
          <p:nvSpPr>
            <p:cNvPr id="23" name="正方形/長方形 22">
              <a:extLst>
                <a:ext uri="{FF2B5EF4-FFF2-40B4-BE49-F238E27FC236}">
                  <a16:creationId xmlns:a16="http://schemas.microsoft.com/office/drawing/2014/main" id="{AF5AAC17-BD09-4EA4-9062-C149DE9E9C0C}"/>
                </a:ext>
              </a:extLst>
            </p:cNvPr>
            <p:cNvSpPr/>
            <p:nvPr/>
          </p:nvSpPr>
          <p:spPr bwMode="auto">
            <a:xfrm>
              <a:off x="7706712" y="2332529"/>
              <a:ext cx="1084332" cy="364142"/>
            </a:xfrm>
            <a:prstGeom prst="rect">
              <a:avLst/>
            </a:prstGeom>
            <a:noFill/>
            <a:ln w="9525" cap="flat" cmpd="sng" algn="ctr">
              <a:no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a:r>
                <a:rPr lang="ja-JP" altLang="en-US" sz="1050" b="1" dirty="0">
                  <a:solidFill>
                    <a:schemeClr val="tx1">
                      <a:lumMod val="75000"/>
                      <a:lumOff val="25000"/>
                    </a:schemeClr>
                  </a:solidFill>
                  <a:latin typeface="Yu Gothic" panose="020B0400000000000000" pitchFamily="34" charset="-128"/>
                  <a:ea typeface="Yu Gothic" panose="020B0400000000000000" pitchFamily="34" charset="-128"/>
                </a:rPr>
                <a:t>廃棄</a:t>
              </a:r>
            </a:p>
          </p:txBody>
        </p:sp>
        <p:sp>
          <p:nvSpPr>
            <p:cNvPr id="24" name="二等辺三角形 23">
              <a:extLst>
                <a:ext uri="{FF2B5EF4-FFF2-40B4-BE49-F238E27FC236}">
                  <a16:creationId xmlns:a16="http://schemas.microsoft.com/office/drawing/2014/main" id="{2D25CED8-62A0-48CD-9207-E47754EA911C}"/>
                </a:ext>
              </a:extLst>
            </p:cNvPr>
            <p:cNvSpPr/>
            <p:nvPr/>
          </p:nvSpPr>
          <p:spPr bwMode="auto">
            <a:xfrm rot="5400000">
              <a:off x="1450489" y="3042675"/>
              <a:ext cx="763819" cy="292929"/>
            </a:xfrm>
            <a:prstGeom prst="triangle">
              <a:avLst/>
            </a:prstGeom>
            <a:solidFill>
              <a:schemeClr val="bg1">
                <a:lumMod val="75000"/>
              </a:schemeClr>
            </a:solidFill>
            <a:ln w="9525" cap="flat" cmpd="sng" algn="ctr">
              <a:no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a:endParaRPr lang="ja-JP" altLang="en-US" sz="1050" dirty="0">
                <a:latin typeface="Yu Gothic" panose="020B0400000000000000" pitchFamily="34" charset="-128"/>
                <a:ea typeface="Yu Gothic" panose="020B0400000000000000" pitchFamily="34" charset="-128"/>
              </a:endParaRPr>
            </a:p>
          </p:txBody>
        </p:sp>
        <p:sp>
          <p:nvSpPr>
            <p:cNvPr id="25" name="二等辺三角形 24">
              <a:extLst>
                <a:ext uri="{FF2B5EF4-FFF2-40B4-BE49-F238E27FC236}">
                  <a16:creationId xmlns:a16="http://schemas.microsoft.com/office/drawing/2014/main" id="{DD918659-1BD8-4FFD-A5E5-CFE595181A02}"/>
                </a:ext>
              </a:extLst>
            </p:cNvPr>
            <p:cNvSpPr/>
            <p:nvPr/>
          </p:nvSpPr>
          <p:spPr bwMode="auto">
            <a:xfrm rot="5400000">
              <a:off x="3259492" y="3042675"/>
              <a:ext cx="763819" cy="292929"/>
            </a:xfrm>
            <a:prstGeom prst="triangle">
              <a:avLst/>
            </a:prstGeom>
            <a:solidFill>
              <a:schemeClr val="bg1">
                <a:lumMod val="75000"/>
              </a:schemeClr>
            </a:solidFill>
            <a:ln w="9525" cap="flat" cmpd="sng" algn="ctr">
              <a:no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a:endParaRPr lang="ja-JP" altLang="en-US" sz="1050" dirty="0">
                <a:latin typeface="Yu Gothic" panose="020B0400000000000000" pitchFamily="34" charset="-128"/>
                <a:ea typeface="Yu Gothic" panose="020B0400000000000000" pitchFamily="34" charset="-128"/>
              </a:endParaRPr>
            </a:p>
          </p:txBody>
        </p:sp>
        <p:sp>
          <p:nvSpPr>
            <p:cNvPr id="26" name="二等辺三角形 25">
              <a:extLst>
                <a:ext uri="{FF2B5EF4-FFF2-40B4-BE49-F238E27FC236}">
                  <a16:creationId xmlns:a16="http://schemas.microsoft.com/office/drawing/2014/main" id="{8142C4F9-434C-4ACF-8893-8EFBABB02581}"/>
                </a:ext>
              </a:extLst>
            </p:cNvPr>
            <p:cNvSpPr/>
            <p:nvPr/>
          </p:nvSpPr>
          <p:spPr bwMode="auto">
            <a:xfrm rot="5400000">
              <a:off x="5068496" y="3042675"/>
              <a:ext cx="763819" cy="292929"/>
            </a:xfrm>
            <a:prstGeom prst="triangle">
              <a:avLst/>
            </a:prstGeom>
            <a:solidFill>
              <a:schemeClr val="bg1">
                <a:lumMod val="75000"/>
              </a:schemeClr>
            </a:solidFill>
            <a:ln w="9525" cap="flat" cmpd="sng" algn="ctr">
              <a:no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a:endParaRPr lang="ja-JP" altLang="en-US" sz="1050" dirty="0">
                <a:latin typeface="Yu Gothic" panose="020B0400000000000000" pitchFamily="34" charset="-128"/>
                <a:ea typeface="Yu Gothic" panose="020B0400000000000000" pitchFamily="34" charset="-128"/>
              </a:endParaRPr>
            </a:p>
          </p:txBody>
        </p:sp>
        <p:sp>
          <p:nvSpPr>
            <p:cNvPr id="27" name="二等辺三角形 26">
              <a:extLst>
                <a:ext uri="{FF2B5EF4-FFF2-40B4-BE49-F238E27FC236}">
                  <a16:creationId xmlns:a16="http://schemas.microsoft.com/office/drawing/2014/main" id="{2E694B05-98B0-4FB6-A26D-B59F5D8720C9}"/>
                </a:ext>
              </a:extLst>
            </p:cNvPr>
            <p:cNvSpPr/>
            <p:nvPr/>
          </p:nvSpPr>
          <p:spPr bwMode="auto">
            <a:xfrm rot="5400000">
              <a:off x="6841520" y="3042675"/>
              <a:ext cx="763819" cy="292929"/>
            </a:xfrm>
            <a:prstGeom prst="triangle">
              <a:avLst/>
            </a:prstGeom>
            <a:solidFill>
              <a:schemeClr val="bg1">
                <a:lumMod val="75000"/>
              </a:schemeClr>
            </a:solidFill>
            <a:ln w="9525" cap="flat" cmpd="sng" algn="ctr">
              <a:no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a:endParaRPr lang="ja-JP" altLang="en-US" sz="1050" dirty="0">
                <a:latin typeface="Yu Gothic" panose="020B0400000000000000" pitchFamily="34" charset="-128"/>
                <a:ea typeface="Yu Gothic" panose="020B0400000000000000" pitchFamily="34" charset="-128"/>
              </a:endParaRPr>
            </a:p>
          </p:txBody>
        </p:sp>
        <p:sp>
          <p:nvSpPr>
            <p:cNvPr id="35" name="正方形/長方形 34">
              <a:extLst>
                <a:ext uri="{FF2B5EF4-FFF2-40B4-BE49-F238E27FC236}">
                  <a16:creationId xmlns:a16="http://schemas.microsoft.com/office/drawing/2014/main" id="{CB6D8B8B-F904-4508-84E1-9B32D55ABC39}"/>
                </a:ext>
              </a:extLst>
            </p:cNvPr>
            <p:cNvSpPr/>
            <p:nvPr/>
          </p:nvSpPr>
          <p:spPr bwMode="auto">
            <a:xfrm>
              <a:off x="2956739" y="1818098"/>
              <a:ext cx="3230522" cy="364142"/>
            </a:xfrm>
            <a:prstGeom prst="rect">
              <a:avLst/>
            </a:prstGeom>
            <a:solidFill>
              <a:schemeClr val="bg1"/>
            </a:solidFill>
            <a:ln w="9525" cap="flat" cmpd="sng" algn="ctr">
              <a:no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a:r>
                <a:rPr lang="ja-JP" altLang="en-US" sz="1050" b="1" dirty="0">
                  <a:solidFill>
                    <a:schemeClr val="tx1">
                      <a:lumMod val="75000"/>
                      <a:lumOff val="25000"/>
                    </a:schemeClr>
                  </a:solidFill>
                  <a:latin typeface="Yu Gothic" panose="020B0400000000000000" pitchFamily="34" charset="-128"/>
                  <a:ea typeface="Yu Gothic" panose="020B0400000000000000" pitchFamily="34" charset="-128"/>
                </a:rPr>
                <a:t>電子帳簿保存法の業務サイクル</a:t>
              </a:r>
            </a:p>
          </p:txBody>
        </p:sp>
        <p:pic>
          <p:nvPicPr>
            <p:cNvPr id="31" name="グラフィックス 30" descr="銀行小切手">
              <a:extLst>
                <a:ext uri="{FF2B5EF4-FFF2-40B4-BE49-F238E27FC236}">
                  <a16:creationId xmlns:a16="http://schemas.microsoft.com/office/drawing/2014/main" id="{5F983CD7-2E52-4743-B2A2-E7BA13125800}"/>
                </a:ext>
              </a:extLst>
            </p:cNvPr>
            <p:cNvPicPr>
              <a:picLocks noChangeAspect="1"/>
            </p:cNvPicPr>
            <p:nvPr/>
          </p:nvPicPr>
          <p:blipFill>
            <a:blip r:embed="rId9" cstate="print">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439257" y="2648947"/>
              <a:ext cx="1007352" cy="997393"/>
            </a:xfrm>
            <a:prstGeom prst="rect">
              <a:avLst/>
            </a:prstGeom>
          </p:spPr>
        </p:pic>
        <p:pic>
          <p:nvPicPr>
            <p:cNvPr id="37" name="グラフィックス 36" descr="ユーザー">
              <a:extLst>
                <a:ext uri="{FF2B5EF4-FFF2-40B4-BE49-F238E27FC236}">
                  <a16:creationId xmlns:a16="http://schemas.microsoft.com/office/drawing/2014/main" id="{AE1DF130-3928-45B5-AAF5-B3416564F215}"/>
                </a:ext>
              </a:extLst>
            </p:cNvPr>
            <p:cNvPicPr>
              <a:picLocks noChangeAspect="1"/>
            </p:cNvPicPr>
            <p:nvPr/>
          </p:nvPicPr>
          <p:blipFill>
            <a:blip r:embed="rId11" cstate="print">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4003738" y="2648947"/>
              <a:ext cx="1007352" cy="997393"/>
            </a:xfrm>
            <a:prstGeom prst="rect">
              <a:avLst/>
            </a:prstGeom>
          </p:spPr>
        </p:pic>
      </p:grpSp>
      <p:pic>
        <p:nvPicPr>
          <p:cNvPr id="32" name="グラフィックス 31" descr="階層構造">
            <a:extLst>
              <a:ext uri="{FF2B5EF4-FFF2-40B4-BE49-F238E27FC236}">
                <a16:creationId xmlns:a16="http://schemas.microsoft.com/office/drawing/2014/main" id="{91011256-D633-423B-B596-67AEDC51EA04}"/>
              </a:ext>
            </a:extLst>
          </p:cNvPr>
          <p:cNvPicPr>
            <a:picLocks noChangeAspect="1"/>
          </p:cNvPicPr>
          <p:nvPr/>
        </p:nvPicPr>
        <p:blipFill>
          <a:blip r:embed="rId13" cstate="print">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5752364" y="2687341"/>
            <a:ext cx="1184750" cy="1353210"/>
          </a:xfrm>
          <a:prstGeom prst="rect">
            <a:avLst/>
          </a:prstGeom>
        </p:spPr>
      </p:pic>
      <p:sp>
        <p:nvSpPr>
          <p:cNvPr id="29" name="正方形/長方形 28">
            <a:extLst>
              <a:ext uri="{FF2B5EF4-FFF2-40B4-BE49-F238E27FC236}">
                <a16:creationId xmlns:a16="http://schemas.microsoft.com/office/drawing/2014/main" id="{9511904C-41C0-444E-BBCB-1AEAB2A87D63}"/>
              </a:ext>
            </a:extLst>
          </p:cNvPr>
          <p:cNvSpPr/>
          <p:nvPr/>
        </p:nvSpPr>
        <p:spPr bwMode="auto">
          <a:xfrm>
            <a:off x="5209259" y="2388364"/>
            <a:ext cx="2270957" cy="415493"/>
          </a:xfrm>
          <a:prstGeom prst="rect">
            <a:avLst/>
          </a:prstGeom>
          <a:noFill/>
          <a:ln w="9525" cap="flat" cmpd="sng" algn="ctr">
            <a:no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r>
              <a:rPr lang="ja-JP" altLang="en-US" sz="788" dirty="0">
                <a:solidFill>
                  <a:schemeClr val="tx1">
                    <a:lumMod val="75000"/>
                    <a:lumOff val="25000"/>
                  </a:schemeClr>
                </a:solidFill>
                <a:latin typeface="Yu Gothic" panose="020B0400000000000000" pitchFamily="34" charset="-128"/>
                <a:ea typeface="Yu Gothic" panose="020B0400000000000000" pitchFamily="34" charset="-128"/>
              </a:rPr>
              <a:t>業務ライフサイクルを適切に運用するのに</a:t>
            </a:r>
            <a:endParaRPr lang="en-US" altLang="ja-JP" sz="788" dirty="0">
              <a:solidFill>
                <a:schemeClr val="tx1">
                  <a:lumMod val="75000"/>
                  <a:lumOff val="25000"/>
                </a:schemeClr>
              </a:solidFill>
              <a:latin typeface="Yu Gothic" panose="020B0400000000000000" pitchFamily="34" charset="-128"/>
              <a:ea typeface="Yu Gothic" panose="020B0400000000000000" pitchFamily="34" charset="-128"/>
            </a:endParaRPr>
          </a:p>
          <a:p>
            <a:r>
              <a:rPr lang="ja-JP" altLang="en-US" sz="788" dirty="0">
                <a:solidFill>
                  <a:schemeClr val="tx1">
                    <a:lumMod val="75000"/>
                    <a:lumOff val="25000"/>
                  </a:schemeClr>
                </a:solidFill>
                <a:latin typeface="Yu Gothic" panose="020B0400000000000000" pitchFamily="34" charset="-128"/>
                <a:ea typeface="Yu Gothic" panose="020B0400000000000000" pitchFamily="34" charset="-128"/>
              </a:rPr>
              <a:t>必要な業務役割分担がされている。</a:t>
            </a:r>
            <a:endParaRPr lang="en-US" altLang="ja-JP" sz="788" dirty="0">
              <a:solidFill>
                <a:schemeClr val="tx1">
                  <a:lumMod val="75000"/>
                  <a:lumOff val="25000"/>
                </a:schemeClr>
              </a:solidFill>
              <a:latin typeface="Yu Gothic" panose="020B0400000000000000" pitchFamily="34" charset="-128"/>
              <a:ea typeface="Yu Gothic" panose="020B0400000000000000" pitchFamily="34" charset="-128"/>
            </a:endParaRPr>
          </a:p>
        </p:txBody>
      </p:sp>
      <p:sp>
        <p:nvSpPr>
          <p:cNvPr id="39" name="正方形/長方形 38">
            <a:extLst>
              <a:ext uri="{FF2B5EF4-FFF2-40B4-BE49-F238E27FC236}">
                <a16:creationId xmlns:a16="http://schemas.microsoft.com/office/drawing/2014/main" id="{6F5879E1-7AC2-4F6B-A333-7E86F97B6E68}"/>
              </a:ext>
            </a:extLst>
          </p:cNvPr>
          <p:cNvSpPr/>
          <p:nvPr/>
        </p:nvSpPr>
        <p:spPr bwMode="auto">
          <a:xfrm>
            <a:off x="4657944" y="2324309"/>
            <a:ext cx="3373592" cy="1734737"/>
          </a:xfrm>
          <a:prstGeom prst="rect">
            <a:avLst/>
          </a:prstGeom>
          <a:noFill/>
          <a:ln w="9525" cap="flat" cmpd="sng" algn="ctr">
            <a:solidFill>
              <a:schemeClr val="bg1">
                <a:lumMod val="65000"/>
              </a:schemeClr>
            </a:solid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a:endParaRPr lang="ja-JP" altLang="en-US" sz="1050" dirty="0">
              <a:latin typeface="Yu Gothic" panose="020B0400000000000000" pitchFamily="34" charset="-128"/>
              <a:ea typeface="Yu Gothic" panose="020B0400000000000000" pitchFamily="34" charset="-128"/>
            </a:endParaRPr>
          </a:p>
        </p:txBody>
      </p:sp>
      <p:sp>
        <p:nvSpPr>
          <p:cNvPr id="34" name="正方形/長方形 33">
            <a:extLst>
              <a:ext uri="{FF2B5EF4-FFF2-40B4-BE49-F238E27FC236}">
                <a16:creationId xmlns:a16="http://schemas.microsoft.com/office/drawing/2014/main" id="{C015AEC8-3579-4117-94D7-90409F99E038}"/>
              </a:ext>
            </a:extLst>
          </p:cNvPr>
          <p:cNvSpPr/>
          <p:nvPr/>
        </p:nvSpPr>
        <p:spPr bwMode="auto">
          <a:xfrm>
            <a:off x="5660079" y="2217304"/>
            <a:ext cx="1320117" cy="239441"/>
          </a:xfrm>
          <a:prstGeom prst="rect">
            <a:avLst/>
          </a:prstGeom>
          <a:solidFill>
            <a:schemeClr val="bg1"/>
          </a:solidFill>
          <a:ln w="9525" cap="flat" cmpd="sng" algn="ctr">
            <a:noFill/>
            <a:prstDash val="solid"/>
            <a:round/>
            <a:headEnd type="none" w="med" len="med"/>
            <a:tailEnd type="none" w="med" len="med"/>
          </a:ln>
          <a:effectLst/>
        </p:spPr>
        <p:txBody>
          <a:bodyPr vert="horz" wrap="none" lIns="27000" tIns="34290" rIns="27000" bIns="34290" numCol="1" rtlCol="0" anchor="ctr" anchorCtr="0" compatLnSpc="1">
            <a:prstTxWarp prst="textNoShape">
              <a:avLst/>
            </a:prstTxWarp>
          </a:bodyPr>
          <a:lstStyle/>
          <a:p>
            <a:pPr algn="ctr"/>
            <a:r>
              <a:rPr lang="ja-JP" altLang="en-US" sz="1050" b="1" dirty="0">
                <a:solidFill>
                  <a:schemeClr val="tx1">
                    <a:lumMod val="75000"/>
                    <a:lumOff val="25000"/>
                  </a:schemeClr>
                </a:solidFill>
                <a:latin typeface="Yu Gothic" panose="020B0400000000000000" pitchFamily="34" charset="-128"/>
                <a:ea typeface="Yu Gothic" panose="020B0400000000000000" pitchFamily="34" charset="-128"/>
              </a:rPr>
              <a:t>職務分掌の策定</a:t>
            </a:r>
          </a:p>
        </p:txBody>
      </p:sp>
      <p:sp>
        <p:nvSpPr>
          <p:cNvPr id="40" name="正方形/長方形 39">
            <a:extLst>
              <a:ext uri="{FF2B5EF4-FFF2-40B4-BE49-F238E27FC236}">
                <a16:creationId xmlns:a16="http://schemas.microsoft.com/office/drawing/2014/main" id="{3BE3189F-395E-471F-B0AF-3986F21C20B2}"/>
              </a:ext>
            </a:extLst>
          </p:cNvPr>
          <p:cNvSpPr/>
          <p:nvPr/>
        </p:nvSpPr>
        <p:spPr bwMode="auto">
          <a:xfrm>
            <a:off x="2070517" y="4341676"/>
            <a:ext cx="4959920" cy="292199"/>
          </a:xfrm>
          <a:prstGeom prst="rect">
            <a:avLst/>
          </a:prstGeom>
          <a:noFill/>
          <a:ln w="9525" cap="flat" cmpd="sng" algn="ctr">
            <a:noFill/>
            <a:prstDash val="solid"/>
            <a:round/>
            <a:headEnd type="none" w="med" len="med"/>
            <a:tailEnd type="none" w="med" len="med"/>
          </a:ln>
          <a:effectLst/>
        </p:spPr>
        <p:txBody>
          <a:bodyPr vert="horz" wrap="none" lIns="68580" tIns="34290" rIns="68580" bIns="34290" numCol="1" rtlCol="0" anchor="t" anchorCtr="0" compatLnSpc="1">
            <a:prstTxWarp prst="textNoShape">
              <a:avLst/>
            </a:prstTxWarp>
          </a:bodyPr>
          <a:lstStyle/>
          <a:p>
            <a:pPr algn="ctr"/>
            <a:r>
              <a:rPr lang="ja-JP" altLang="en-US" sz="788" dirty="0">
                <a:solidFill>
                  <a:schemeClr val="tx1">
                    <a:lumMod val="75000"/>
                    <a:lumOff val="25000"/>
                  </a:schemeClr>
                </a:solidFill>
                <a:latin typeface="Yu Gothic" panose="020B0400000000000000" pitchFamily="34" charset="-128"/>
                <a:ea typeface="Yu Gothic" panose="020B0400000000000000" pitchFamily="34" charset="-128"/>
              </a:rPr>
              <a:t>領収書の受領から廃棄までのサイクルを策定する。また各担当者のフローが明確になっている。</a:t>
            </a:r>
            <a:endParaRPr lang="en-US" altLang="ja-JP" sz="788" dirty="0">
              <a:solidFill>
                <a:schemeClr val="tx1">
                  <a:lumMod val="75000"/>
                  <a:lumOff val="25000"/>
                </a:schemeClr>
              </a:solidFill>
              <a:latin typeface="Yu Gothic" panose="020B0400000000000000" pitchFamily="34" charset="-128"/>
              <a:ea typeface="Yu Gothic" panose="020B0400000000000000" pitchFamily="34" charset="-128"/>
            </a:endParaRPr>
          </a:p>
        </p:txBody>
      </p:sp>
      <p:sp>
        <p:nvSpPr>
          <p:cNvPr id="41" name="正方形/長方形 40">
            <a:extLst>
              <a:ext uri="{FF2B5EF4-FFF2-40B4-BE49-F238E27FC236}">
                <a16:creationId xmlns:a16="http://schemas.microsoft.com/office/drawing/2014/main" id="{FC1E9DFA-7C7A-442E-82E5-EEB7B42D5900}"/>
              </a:ext>
            </a:extLst>
          </p:cNvPr>
          <p:cNvSpPr/>
          <p:nvPr/>
        </p:nvSpPr>
        <p:spPr bwMode="auto">
          <a:xfrm>
            <a:off x="1069766" y="2324309"/>
            <a:ext cx="3373592" cy="1734737"/>
          </a:xfrm>
          <a:prstGeom prst="rect">
            <a:avLst/>
          </a:prstGeom>
          <a:noFill/>
          <a:ln w="9525" cap="flat" cmpd="sng" algn="ctr">
            <a:solidFill>
              <a:schemeClr val="bg1">
                <a:lumMod val="65000"/>
              </a:schemeClr>
            </a:solid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a:endParaRPr lang="ja-JP" altLang="en-US" sz="1050" dirty="0">
              <a:latin typeface="Yu Gothic" panose="020B0400000000000000" pitchFamily="34" charset="-128"/>
              <a:ea typeface="Yu Gothic" panose="020B0400000000000000" pitchFamily="34" charset="-128"/>
            </a:endParaRPr>
          </a:p>
        </p:txBody>
      </p:sp>
      <p:pic>
        <p:nvPicPr>
          <p:cNvPr id="30" name="グラフィックス 29" descr="歯車 2 つ">
            <a:extLst>
              <a:ext uri="{FF2B5EF4-FFF2-40B4-BE49-F238E27FC236}">
                <a16:creationId xmlns:a16="http://schemas.microsoft.com/office/drawing/2014/main" id="{FCB1B795-A7C2-48C9-8DFF-80031A4C645B}"/>
              </a:ext>
            </a:extLst>
          </p:cNvPr>
          <p:cNvPicPr>
            <a:picLocks noChangeAspect="1"/>
          </p:cNvPicPr>
          <p:nvPr/>
        </p:nvPicPr>
        <p:blipFill>
          <a:blip r:embed="rId15" cstate="print">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2166734" y="2716935"/>
            <a:ext cx="1215000" cy="1215000"/>
          </a:xfrm>
          <a:prstGeom prst="rect">
            <a:avLst/>
          </a:prstGeom>
        </p:spPr>
      </p:pic>
      <p:sp>
        <p:nvSpPr>
          <p:cNvPr id="33" name="正方形/長方形 32">
            <a:extLst>
              <a:ext uri="{FF2B5EF4-FFF2-40B4-BE49-F238E27FC236}">
                <a16:creationId xmlns:a16="http://schemas.microsoft.com/office/drawing/2014/main" id="{58AAB00E-3534-4650-8635-05DFD4D40921}"/>
              </a:ext>
            </a:extLst>
          </p:cNvPr>
          <p:cNvSpPr/>
          <p:nvPr/>
        </p:nvSpPr>
        <p:spPr bwMode="auto">
          <a:xfrm>
            <a:off x="1159588" y="2236376"/>
            <a:ext cx="3227917" cy="213739"/>
          </a:xfrm>
          <a:prstGeom prst="rect">
            <a:avLst/>
          </a:prstGeom>
          <a:solidFill>
            <a:schemeClr val="bg1"/>
          </a:solidFill>
          <a:ln w="9525" cap="flat" cmpd="sng" algn="ctr">
            <a:noFill/>
            <a:prstDash val="solid"/>
            <a:round/>
            <a:headEnd type="none" w="med" len="med"/>
            <a:tailEnd type="none" w="med" len="med"/>
          </a:ln>
          <a:effectLst/>
        </p:spPr>
        <p:txBody>
          <a:bodyPr vert="horz" wrap="none" lIns="27000" tIns="34290" rIns="27000" bIns="34290" numCol="1" rtlCol="0" anchor="ctr" anchorCtr="0" compatLnSpc="1">
            <a:prstTxWarp prst="textNoShape">
              <a:avLst/>
            </a:prstTxWarp>
          </a:bodyPr>
          <a:lstStyle/>
          <a:p>
            <a:pPr algn="ctr"/>
            <a:r>
              <a:rPr lang="ja-JP" altLang="en-US" sz="1050" b="1" dirty="0">
                <a:solidFill>
                  <a:schemeClr val="tx1">
                    <a:lumMod val="75000"/>
                    <a:lumOff val="25000"/>
                  </a:schemeClr>
                </a:solidFill>
                <a:latin typeface="Yu Gothic" panose="020B0400000000000000" pitchFamily="34" charset="-128"/>
                <a:ea typeface="Yu Gothic" panose="020B0400000000000000" pitchFamily="34" charset="-128"/>
              </a:rPr>
              <a:t>電子帳簿保存法対応のシステムの利用</a:t>
            </a:r>
          </a:p>
        </p:txBody>
      </p:sp>
      <p:sp>
        <p:nvSpPr>
          <p:cNvPr id="28" name="正方形/長方形 27">
            <a:extLst>
              <a:ext uri="{FF2B5EF4-FFF2-40B4-BE49-F238E27FC236}">
                <a16:creationId xmlns:a16="http://schemas.microsoft.com/office/drawing/2014/main" id="{FBB68376-3353-477C-9E45-A64E1F337A32}"/>
              </a:ext>
            </a:extLst>
          </p:cNvPr>
          <p:cNvSpPr/>
          <p:nvPr/>
        </p:nvSpPr>
        <p:spPr bwMode="auto">
          <a:xfrm>
            <a:off x="1753609" y="2429234"/>
            <a:ext cx="2022896" cy="333747"/>
          </a:xfrm>
          <a:prstGeom prst="rect">
            <a:avLst/>
          </a:prstGeom>
          <a:noFill/>
          <a:ln w="9525" cap="flat" cmpd="sng" algn="ctr">
            <a:no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r>
              <a:rPr lang="ja-JP" altLang="en-US" sz="788" dirty="0">
                <a:solidFill>
                  <a:schemeClr val="tx1">
                    <a:lumMod val="75000"/>
                    <a:lumOff val="25000"/>
                  </a:schemeClr>
                </a:solidFill>
                <a:latin typeface="Yu Gothic" panose="020B0400000000000000" pitchFamily="34" charset="-128"/>
                <a:ea typeface="Yu Gothic" panose="020B0400000000000000" pitchFamily="34" charset="-128"/>
              </a:rPr>
              <a:t>電子帳簿保存法の要件を満たした</a:t>
            </a:r>
            <a:endParaRPr lang="en-US" altLang="ja-JP" sz="788" dirty="0">
              <a:solidFill>
                <a:schemeClr val="tx1">
                  <a:lumMod val="75000"/>
                  <a:lumOff val="25000"/>
                </a:schemeClr>
              </a:solidFill>
              <a:latin typeface="Yu Gothic" panose="020B0400000000000000" pitchFamily="34" charset="-128"/>
              <a:ea typeface="Yu Gothic" panose="020B0400000000000000" pitchFamily="34" charset="-128"/>
            </a:endParaRPr>
          </a:p>
          <a:p>
            <a:r>
              <a:rPr lang="ja-JP" altLang="en-US" sz="788" dirty="0">
                <a:solidFill>
                  <a:schemeClr val="tx1">
                    <a:lumMod val="75000"/>
                    <a:lumOff val="25000"/>
                  </a:schemeClr>
                </a:solidFill>
                <a:latin typeface="Yu Gothic" panose="020B0400000000000000" pitchFamily="34" charset="-128"/>
                <a:ea typeface="Yu Gothic" panose="020B0400000000000000" pitchFamily="34" charset="-128"/>
              </a:rPr>
              <a:t>システムを利用している。</a:t>
            </a:r>
            <a:endParaRPr lang="en-US" altLang="ja-JP" sz="788" dirty="0">
              <a:solidFill>
                <a:schemeClr val="tx1">
                  <a:lumMod val="75000"/>
                  <a:lumOff val="25000"/>
                </a:schemeClr>
              </a:solidFill>
              <a:latin typeface="Yu Gothic" panose="020B0400000000000000" pitchFamily="34" charset="-128"/>
              <a:ea typeface="Yu Gothic" panose="020B0400000000000000" pitchFamily="34" charset="-128"/>
            </a:endParaRPr>
          </a:p>
        </p:txBody>
      </p:sp>
      <p:sp>
        <p:nvSpPr>
          <p:cNvPr id="3" name="正方形/長方形 2">
            <a:extLst>
              <a:ext uri="{FF2B5EF4-FFF2-40B4-BE49-F238E27FC236}">
                <a16:creationId xmlns:a16="http://schemas.microsoft.com/office/drawing/2014/main" id="{0F53ED36-D45D-45E1-8961-B0AD21FBDA0C}"/>
              </a:ext>
            </a:extLst>
          </p:cNvPr>
          <p:cNvSpPr/>
          <p:nvPr/>
        </p:nvSpPr>
        <p:spPr bwMode="auto">
          <a:xfrm>
            <a:off x="1020003" y="2194927"/>
            <a:ext cx="3507086" cy="1868833"/>
          </a:xfrm>
          <a:prstGeom prst="rect">
            <a:avLst/>
          </a:prstGeom>
          <a:noFill/>
          <a:ln w="57150" cap="flat" cmpd="sng" algn="ctr">
            <a:solidFill>
              <a:srgbClr val="001E60"/>
            </a:solid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a:endParaRPr lang="ja-JP" altLang="en-US" sz="3300" b="1" dirty="0">
              <a:solidFill>
                <a:srgbClr val="001E60"/>
              </a:solidFill>
              <a:latin typeface="Yu Gothic" panose="020B0400000000000000" pitchFamily="34" charset="-128"/>
              <a:ea typeface="Yu Gothic" panose="020B0400000000000000" pitchFamily="34" charset="-128"/>
            </a:endParaRPr>
          </a:p>
        </p:txBody>
      </p:sp>
      <p:sp>
        <p:nvSpPr>
          <p:cNvPr id="45" name="フリーフォーム: 図形 44">
            <a:extLst>
              <a:ext uri="{FF2B5EF4-FFF2-40B4-BE49-F238E27FC236}">
                <a16:creationId xmlns:a16="http://schemas.microsoft.com/office/drawing/2014/main" id="{C011D46A-9FDC-4084-8CE9-5EB1F70140A5}"/>
              </a:ext>
            </a:extLst>
          </p:cNvPr>
          <p:cNvSpPr/>
          <p:nvPr/>
        </p:nvSpPr>
        <p:spPr bwMode="auto">
          <a:xfrm>
            <a:off x="1020003" y="2194927"/>
            <a:ext cx="7103995" cy="3605841"/>
          </a:xfrm>
          <a:custGeom>
            <a:avLst/>
            <a:gdLst>
              <a:gd name="connsiteX0" fmla="*/ 4795878 w 9471993"/>
              <a:gd name="connsiteY0" fmla="*/ 0 h 4807788"/>
              <a:gd name="connsiteX1" fmla="*/ 9471993 w 9471993"/>
              <a:gd name="connsiteY1" fmla="*/ 0 h 4807788"/>
              <a:gd name="connsiteX2" fmla="*/ 9471993 w 9471993"/>
              <a:gd name="connsiteY2" fmla="*/ 2602736 h 4807788"/>
              <a:gd name="connsiteX3" fmla="*/ 9471993 w 9471993"/>
              <a:gd name="connsiteY3" fmla="*/ 2823536 h 4807788"/>
              <a:gd name="connsiteX4" fmla="*/ 9471993 w 9471993"/>
              <a:gd name="connsiteY4" fmla="*/ 4807788 h 4807788"/>
              <a:gd name="connsiteX5" fmla="*/ 0 w 9471993"/>
              <a:gd name="connsiteY5" fmla="*/ 4807788 h 4807788"/>
              <a:gd name="connsiteX6" fmla="*/ 0 w 9471993"/>
              <a:gd name="connsiteY6" fmla="*/ 2602736 h 4807788"/>
              <a:gd name="connsiteX7" fmla="*/ 4795878 w 9471993"/>
              <a:gd name="connsiteY7" fmla="*/ 2602736 h 4807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471993" h="4807788">
                <a:moveTo>
                  <a:pt x="4795878" y="0"/>
                </a:moveTo>
                <a:lnTo>
                  <a:pt x="9471993" y="0"/>
                </a:lnTo>
                <a:lnTo>
                  <a:pt x="9471993" y="2602736"/>
                </a:lnTo>
                <a:lnTo>
                  <a:pt x="9471993" y="2823536"/>
                </a:lnTo>
                <a:lnTo>
                  <a:pt x="9471993" y="4807788"/>
                </a:lnTo>
                <a:lnTo>
                  <a:pt x="0" y="4807788"/>
                </a:lnTo>
                <a:lnTo>
                  <a:pt x="0" y="2602736"/>
                </a:lnTo>
                <a:lnTo>
                  <a:pt x="4795878" y="2602736"/>
                </a:lnTo>
                <a:close/>
              </a:path>
            </a:pathLst>
          </a:custGeom>
          <a:noFill/>
          <a:ln w="57150" cap="flat" cmpd="sng" algn="ctr">
            <a:solidFill>
              <a:srgbClr val="EEBB02"/>
            </a:solid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noAutofit/>
          </a:bodyPr>
          <a:lstStyle/>
          <a:p>
            <a:pPr algn="ctr"/>
            <a:endParaRPr lang="en-US" altLang="ja-JP" sz="3300" b="1" dirty="0">
              <a:solidFill>
                <a:srgbClr val="C00000"/>
              </a:solidFill>
              <a:latin typeface="Yu Gothic" panose="020B0400000000000000" pitchFamily="34" charset="-128"/>
              <a:ea typeface="Yu Gothic" panose="020B0400000000000000" pitchFamily="34" charset="-128"/>
            </a:endParaRPr>
          </a:p>
          <a:p>
            <a:pPr algn="ctr"/>
            <a:endParaRPr lang="en-US" altLang="ja-JP" sz="3300" b="1" dirty="0">
              <a:solidFill>
                <a:srgbClr val="C00000"/>
              </a:solidFill>
              <a:latin typeface="Yu Gothic" panose="020B0400000000000000" pitchFamily="34" charset="-128"/>
              <a:ea typeface="Yu Gothic" panose="020B0400000000000000" pitchFamily="34" charset="-128"/>
            </a:endParaRPr>
          </a:p>
          <a:p>
            <a:pPr algn="ctr"/>
            <a:endParaRPr lang="en-US" altLang="ja-JP" sz="3300" b="1" dirty="0">
              <a:solidFill>
                <a:srgbClr val="C00000"/>
              </a:solidFill>
              <a:latin typeface="Yu Gothic" panose="020B0400000000000000" pitchFamily="34" charset="-128"/>
              <a:ea typeface="Yu Gothic" panose="020B0400000000000000" pitchFamily="34" charset="-128"/>
            </a:endParaRPr>
          </a:p>
          <a:p>
            <a:pPr algn="ctr"/>
            <a:endParaRPr lang="en-US" altLang="ja-JP" sz="3300" b="1" dirty="0">
              <a:solidFill>
                <a:srgbClr val="C00000"/>
              </a:solidFill>
              <a:latin typeface="Yu Gothic" panose="020B0400000000000000" pitchFamily="34" charset="-128"/>
              <a:ea typeface="Yu Gothic" panose="020B0400000000000000" pitchFamily="34" charset="-128"/>
            </a:endParaRPr>
          </a:p>
        </p:txBody>
      </p:sp>
      <p:sp>
        <p:nvSpPr>
          <p:cNvPr id="38" name="コンテンツ プレースホルダー 3">
            <a:extLst>
              <a:ext uri="{FF2B5EF4-FFF2-40B4-BE49-F238E27FC236}">
                <a16:creationId xmlns:a16="http://schemas.microsoft.com/office/drawing/2014/main" id="{1CB46090-4C40-2F4C-871C-80F7B4B9C3C9}"/>
              </a:ext>
            </a:extLst>
          </p:cNvPr>
          <p:cNvSpPr txBox="1">
            <a:spLocks/>
          </p:cNvSpPr>
          <p:nvPr/>
        </p:nvSpPr>
        <p:spPr bwMode="auto">
          <a:xfrm>
            <a:off x="382080" y="770806"/>
            <a:ext cx="8968867" cy="768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7500" tIns="34290" rIns="68580" bIns="34290" numCol="1" anchor="t" anchorCtr="0" compatLnSpc="1">
            <a:prstTxWarp prst="textNoShape">
              <a:avLst/>
            </a:prstTxWarp>
          </a:bodyPr>
          <a:lstStyle>
            <a:lvl1pPr marL="0" indent="0" algn="l" rtl="0" eaLnBrk="0" fontAlgn="base" hangingPunct="0">
              <a:spcBef>
                <a:spcPct val="20000"/>
              </a:spcBef>
              <a:spcAft>
                <a:spcPct val="0"/>
              </a:spcAft>
              <a:buClr>
                <a:schemeClr val="bg1"/>
              </a:buClr>
              <a:buFont typeface="Arial" pitchFamily="34" charset="0"/>
              <a:buChar char="•"/>
              <a:defRPr kumimoji="1" sz="14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marL="265107" indent="-179384" algn="l" rtl="0" eaLnBrk="0" fontAlgn="base" hangingPunct="0">
              <a:spcBef>
                <a:spcPct val="20000"/>
              </a:spcBef>
              <a:spcAft>
                <a:spcPct val="0"/>
              </a:spcAft>
              <a:buClr>
                <a:srgbClr val="B60005"/>
              </a:buClr>
              <a:buFont typeface="Arial" pitchFamily="34" charset="0"/>
              <a:buChar char="•"/>
              <a:defRPr kumimoji="1" sz="14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2pPr>
            <a:lvl3pPr marL="442902" indent="-179384" algn="l" rtl="0" eaLnBrk="0" fontAlgn="base" hangingPunct="0">
              <a:spcBef>
                <a:spcPct val="20000"/>
              </a:spcBef>
              <a:spcAft>
                <a:spcPct val="0"/>
              </a:spcAft>
              <a:buClr>
                <a:srgbClr val="B60005"/>
              </a:buClr>
              <a:buFont typeface="Arial" pitchFamily="34" charset="0"/>
              <a:buChar char="̵"/>
              <a:defRPr kumimoji="1" sz="14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3pPr>
            <a:lvl4pPr marL="623872" indent="-179384" algn="l" rtl="0" eaLnBrk="0" fontAlgn="base" hangingPunct="0">
              <a:spcBef>
                <a:spcPct val="20000"/>
              </a:spcBef>
              <a:spcAft>
                <a:spcPct val="0"/>
              </a:spcAft>
              <a:buClr>
                <a:srgbClr val="B60005"/>
              </a:buClr>
              <a:buFont typeface="Wingdings" pitchFamily="2" charset="2"/>
              <a:buChar char="Ø"/>
              <a:defRPr kumimoji="1" sz="14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4pPr>
            <a:lvl5pPr marL="812780" indent="-179384" algn="l" defTabSz="714357" rtl="0" eaLnBrk="0" fontAlgn="base" hangingPunct="0">
              <a:spcBef>
                <a:spcPct val="20000"/>
              </a:spcBef>
              <a:spcAft>
                <a:spcPct val="0"/>
              </a:spcAft>
              <a:buClr>
                <a:srgbClr val="B60005"/>
              </a:buClr>
              <a:buFont typeface="Wingdings" pitchFamily="2" charset="2"/>
              <a:buChar char="p"/>
              <a:defRPr kumimoji="1" sz="14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537" indent="-228594"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6pPr>
            <a:lvl7pPr marL="2971726" indent="-228594"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7pPr>
            <a:lvl8pPr marL="3428914" indent="-228594"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8pPr>
            <a:lvl9pPr marL="3886103" indent="-228594"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9pPr>
          </a:lstStyle>
          <a:p>
            <a:pPr marL="214313" indent="-214313">
              <a:buClr>
                <a:schemeClr val="tx1">
                  <a:lumMod val="75000"/>
                  <a:lumOff val="25000"/>
                </a:schemeClr>
              </a:buClr>
              <a:buFont typeface="Wingdings" panose="05000000000000000000" pitchFamily="2" charset="2"/>
              <a:buChar char="n"/>
            </a:pPr>
            <a:r>
              <a:rPr lang="ja-JP" altLang="en-US" sz="1500" kern="0">
                <a:latin typeface="Yu Gothic" panose="020B0400000000000000" pitchFamily="34" charset="-128"/>
                <a:ea typeface="Yu Gothic" panose="020B0400000000000000" pitchFamily="34" charset="-128"/>
              </a:rPr>
              <a:t>機能要件は、主に</a:t>
            </a:r>
            <a:r>
              <a:rPr lang="ja-JP" altLang="en-US" sz="1500" b="1" kern="0">
                <a:solidFill>
                  <a:srgbClr val="001E60"/>
                </a:solidFill>
                <a:latin typeface="Yu Gothic" panose="020B0400000000000000" pitchFamily="34" charset="-128"/>
                <a:ea typeface="Yu Gothic" panose="020B0400000000000000" pitchFamily="34" charset="-128"/>
              </a:rPr>
              <a:t>システムで対応すべき</a:t>
            </a:r>
            <a:r>
              <a:rPr lang="ja-JP" altLang="en-US" sz="1500" kern="0">
                <a:latin typeface="Yu Gothic" panose="020B0400000000000000" pitchFamily="34" charset="-128"/>
                <a:ea typeface="Yu Gothic" panose="020B0400000000000000" pitchFamily="34" charset="-128"/>
              </a:rPr>
              <a:t>事項</a:t>
            </a:r>
          </a:p>
          <a:p>
            <a:pPr marL="214313" indent="-214313">
              <a:buClr>
                <a:schemeClr val="tx1">
                  <a:lumMod val="75000"/>
                  <a:lumOff val="25000"/>
                </a:schemeClr>
              </a:buClr>
              <a:buFont typeface="Wingdings" panose="05000000000000000000" pitchFamily="2" charset="2"/>
              <a:buChar char="n"/>
            </a:pPr>
            <a:r>
              <a:rPr lang="ja-JP" altLang="en-US" sz="1500" kern="0">
                <a:latin typeface="Yu Gothic" panose="020B0400000000000000" pitchFamily="34" charset="-128"/>
                <a:ea typeface="Yu Gothic" panose="020B0400000000000000" pitchFamily="34" charset="-128"/>
              </a:rPr>
              <a:t>非機能要件は、主にユーザーである</a:t>
            </a:r>
            <a:r>
              <a:rPr lang="ja-JP" altLang="en-US" sz="1500" b="1" kern="0">
                <a:solidFill>
                  <a:srgbClr val="EEBB02"/>
                </a:solidFill>
                <a:latin typeface="Yu Gothic" panose="020B0400000000000000" pitchFamily="34" charset="-128"/>
                <a:ea typeface="Yu Gothic" panose="020B0400000000000000" pitchFamily="34" charset="-128"/>
              </a:rPr>
              <a:t>導入企業で検討・対応すべき</a:t>
            </a:r>
            <a:r>
              <a:rPr lang="ja-JP" altLang="en-US" sz="1500" kern="0">
                <a:latin typeface="Yu Gothic" panose="020B0400000000000000" pitchFamily="34" charset="-128"/>
                <a:ea typeface="Yu Gothic" panose="020B0400000000000000" pitchFamily="34" charset="-128"/>
              </a:rPr>
              <a:t>事項</a:t>
            </a:r>
          </a:p>
        </p:txBody>
      </p:sp>
      <p:sp>
        <p:nvSpPr>
          <p:cNvPr id="46" name="タイトル 1">
            <a:extLst>
              <a:ext uri="{FF2B5EF4-FFF2-40B4-BE49-F238E27FC236}">
                <a16:creationId xmlns:a16="http://schemas.microsoft.com/office/drawing/2014/main" id="{203E2AF0-B453-EC4A-8831-B2F9E7DB7146}"/>
              </a:ext>
            </a:extLst>
          </p:cNvPr>
          <p:cNvSpPr txBox="1">
            <a:spLocks/>
          </p:cNvSpPr>
          <p:nvPr/>
        </p:nvSpPr>
        <p:spPr>
          <a:xfrm>
            <a:off x="1807798" y="3027445"/>
            <a:ext cx="2152424" cy="524786"/>
          </a:xfrm>
          <a:prstGeom prst="rect">
            <a:avLst/>
          </a:prstGeom>
          <a:solidFill>
            <a:schemeClr val="bg1">
              <a:alpha val="88000"/>
            </a:schemeClr>
          </a:solidFill>
        </p:spPr>
        <p:txBody>
          <a:bodyPr anchor="ctr"/>
          <a:lstStyle>
            <a:lvl1pPr algn="l" rtl="0" eaLnBrk="0" fontAlgn="base" hangingPunct="0">
              <a:spcBef>
                <a:spcPct val="0"/>
              </a:spcBef>
              <a:spcAft>
                <a:spcPct val="0"/>
              </a:spcAft>
              <a:defRPr kumimoji="1" sz="2400" b="1">
                <a:solidFill>
                  <a:srgbClr val="001E60"/>
                </a:solidFill>
                <a:latin typeface="Yu Gothic" panose="020B0400000000000000" pitchFamily="34" charset="-128"/>
                <a:ea typeface="Yu Gothic" panose="020B0400000000000000" pitchFamily="34" charset="-128"/>
                <a:cs typeface="メイリオ" panose="020B0604030504040204" pitchFamily="50" charset="-128"/>
              </a:defRPr>
            </a:lvl1pPr>
            <a:lvl2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2pPr>
            <a:lvl3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3pPr>
            <a:lvl4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4pPr>
            <a:lvl5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5pPr>
            <a:lvl6pPr marL="457189" algn="l" rtl="0" fontAlgn="base">
              <a:spcBef>
                <a:spcPct val="0"/>
              </a:spcBef>
              <a:spcAft>
                <a:spcPct val="0"/>
              </a:spcAft>
              <a:defRPr kumimoji="1" sz="2400">
                <a:solidFill>
                  <a:schemeClr val="tx1"/>
                </a:solidFill>
                <a:latin typeface="Times New Roman" pitchFamily="18" charset="0"/>
                <a:ea typeface="ＭＳ Ｐゴシック" pitchFamily="50" charset="-128"/>
              </a:defRPr>
            </a:lvl6pPr>
            <a:lvl7pPr marL="914377" algn="l" rtl="0" fontAlgn="base">
              <a:spcBef>
                <a:spcPct val="0"/>
              </a:spcBef>
              <a:spcAft>
                <a:spcPct val="0"/>
              </a:spcAft>
              <a:defRPr kumimoji="1" sz="2400">
                <a:solidFill>
                  <a:schemeClr val="tx1"/>
                </a:solidFill>
                <a:latin typeface="Times New Roman" pitchFamily="18" charset="0"/>
                <a:ea typeface="ＭＳ Ｐゴシック" pitchFamily="50" charset="-128"/>
              </a:defRPr>
            </a:lvl7pPr>
            <a:lvl8pPr marL="1371566" algn="l" rtl="0" fontAlgn="base">
              <a:spcBef>
                <a:spcPct val="0"/>
              </a:spcBef>
              <a:spcAft>
                <a:spcPct val="0"/>
              </a:spcAft>
              <a:defRPr kumimoji="1" sz="2400">
                <a:solidFill>
                  <a:schemeClr val="tx1"/>
                </a:solidFill>
                <a:latin typeface="Times New Roman" pitchFamily="18" charset="0"/>
                <a:ea typeface="ＭＳ Ｐゴシック" pitchFamily="50" charset="-128"/>
              </a:defRPr>
            </a:lvl8pPr>
            <a:lvl9pPr marL="1828754" algn="l" rtl="0" fontAlgn="base">
              <a:spcBef>
                <a:spcPct val="0"/>
              </a:spcBef>
              <a:spcAft>
                <a:spcPct val="0"/>
              </a:spcAft>
              <a:defRPr kumimoji="1" sz="2400">
                <a:solidFill>
                  <a:schemeClr val="tx1"/>
                </a:solidFill>
                <a:latin typeface="Times New Roman" pitchFamily="18" charset="0"/>
                <a:ea typeface="ＭＳ Ｐゴシック" pitchFamily="50" charset="-128"/>
              </a:defRPr>
            </a:lvl9pPr>
          </a:lstStyle>
          <a:p>
            <a:pPr algn="ctr"/>
            <a:r>
              <a:rPr lang="ja-JP" altLang="en-US" sz="3300" kern="0"/>
              <a:t>機能要件</a:t>
            </a:r>
            <a:endParaRPr lang="ja-JP" altLang="en-US" sz="3300" kern="0" dirty="0"/>
          </a:p>
        </p:txBody>
      </p:sp>
      <p:sp>
        <p:nvSpPr>
          <p:cNvPr id="47" name="タイトル 1">
            <a:extLst>
              <a:ext uri="{FF2B5EF4-FFF2-40B4-BE49-F238E27FC236}">
                <a16:creationId xmlns:a16="http://schemas.microsoft.com/office/drawing/2014/main" id="{55177F0A-E2CD-E548-905B-ADEEBCE66100}"/>
              </a:ext>
            </a:extLst>
          </p:cNvPr>
          <p:cNvSpPr txBox="1">
            <a:spLocks/>
          </p:cNvSpPr>
          <p:nvPr/>
        </p:nvSpPr>
        <p:spPr>
          <a:xfrm>
            <a:off x="3317850" y="4754583"/>
            <a:ext cx="2680186" cy="524786"/>
          </a:xfrm>
          <a:prstGeom prst="rect">
            <a:avLst/>
          </a:prstGeom>
          <a:solidFill>
            <a:schemeClr val="bg1">
              <a:alpha val="89000"/>
            </a:schemeClr>
          </a:solidFill>
        </p:spPr>
        <p:txBody>
          <a:bodyPr anchor="ctr"/>
          <a:lstStyle>
            <a:lvl1pPr algn="l" rtl="0" eaLnBrk="0" fontAlgn="base" hangingPunct="0">
              <a:spcBef>
                <a:spcPct val="0"/>
              </a:spcBef>
              <a:spcAft>
                <a:spcPct val="0"/>
              </a:spcAft>
              <a:defRPr kumimoji="1" sz="2400" b="1">
                <a:solidFill>
                  <a:srgbClr val="001E60"/>
                </a:solidFill>
                <a:latin typeface="Yu Gothic" panose="020B0400000000000000" pitchFamily="34" charset="-128"/>
                <a:ea typeface="Yu Gothic" panose="020B0400000000000000" pitchFamily="34" charset="-128"/>
                <a:cs typeface="メイリオ" panose="020B0604030504040204" pitchFamily="50" charset="-128"/>
              </a:defRPr>
            </a:lvl1pPr>
            <a:lvl2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2pPr>
            <a:lvl3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3pPr>
            <a:lvl4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4pPr>
            <a:lvl5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5pPr>
            <a:lvl6pPr marL="457189" algn="l" rtl="0" fontAlgn="base">
              <a:spcBef>
                <a:spcPct val="0"/>
              </a:spcBef>
              <a:spcAft>
                <a:spcPct val="0"/>
              </a:spcAft>
              <a:defRPr kumimoji="1" sz="2400">
                <a:solidFill>
                  <a:schemeClr val="tx1"/>
                </a:solidFill>
                <a:latin typeface="Times New Roman" pitchFamily="18" charset="0"/>
                <a:ea typeface="ＭＳ Ｐゴシック" pitchFamily="50" charset="-128"/>
              </a:defRPr>
            </a:lvl6pPr>
            <a:lvl7pPr marL="914377" algn="l" rtl="0" fontAlgn="base">
              <a:spcBef>
                <a:spcPct val="0"/>
              </a:spcBef>
              <a:spcAft>
                <a:spcPct val="0"/>
              </a:spcAft>
              <a:defRPr kumimoji="1" sz="2400">
                <a:solidFill>
                  <a:schemeClr val="tx1"/>
                </a:solidFill>
                <a:latin typeface="Times New Roman" pitchFamily="18" charset="0"/>
                <a:ea typeface="ＭＳ Ｐゴシック" pitchFamily="50" charset="-128"/>
              </a:defRPr>
            </a:lvl7pPr>
            <a:lvl8pPr marL="1371566" algn="l" rtl="0" fontAlgn="base">
              <a:spcBef>
                <a:spcPct val="0"/>
              </a:spcBef>
              <a:spcAft>
                <a:spcPct val="0"/>
              </a:spcAft>
              <a:defRPr kumimoji="1" sz="2400">
                <a:solidFill>
                  <a:schemeClr val="tx1"/>
                </a:solidFill>
                <a:latin typeface="Times New Roman" pitchFamily="18" charset="0"/>
                <a:ea typeface="ＭＳ Ｐゴシック" pitchFamily="50" charset="-128"/>
              </a:defRPr>
            </a:lvl8pPr>
            <a:lvl9pPr marL="1828754" algn="l" rtl="0" fontAlgn="base">
              <a:spcBef>
                <a:spcPct val="0"/>
              </a:spcBef>
              <a:spcAft>
                <a:spcPct val="0"/>
              </a:spcAft>
              <a:defRPr kumimoji="1" sz="2400">
                <a:solidFill>
                  <a:schemeClr val="tx1"/>
                </a:solidFill>
                <a:latin typeface="Times New Roman" pitchFamily="18" charset="0"/>
                <a:ea typeface="ＭＳ Ｐゴシック" pitchFamily="50" charset="-128"/>
              </a:defRPr>
            </a:lvl9pPr>
          </a:lstStyle>
          <a:p>
            <a:pPr algn="ctr"/>
            <a:r>
              <a:rPr lang="ja-JP" altLang="en-US" sz="3300" kern="0">
                <a:solidFill>
                  <a:srgbClr val="EEBB02"/>
                </a:solidFill>
              </a:rPr>
              <a:t>非機能要件</a:t>
            </a:r>
            <a:endParaRPr lang="ja-JP" altLang="en-US" sz="3300" kern="0" dirty="0">
              <a:solidFill>
                <a:srgbClr val="EEBB02"/>
              </a:solidFill>
            </a:endParaRPr>
          </a:p>
        </p:txBody>
      </p:sp>
    </p:spTree>
    <p:extLst>
      <p:ext uri="{BB962C8B-B14F-4D97-AF65-F5344CB8AC3E}">
        <p14:creationId xmlns:p14="http://schemas.microsoft.com/office/powerpoint/2010/main" val="3631865365"/>
      </p:ext>
    </p:extLst>
  </p:cSld>
  <p:clrMapOvr>
    <a:masterClrMapping/>
  </p:clrMapOvr>
  <mc:AlternateContent xmlns:mc="http://schemas.openxmlformats.org/markup-compatibility/2006" xmlns:p14="http://schemas.microsoft.com/office/powerpoint/2010/main">
    <mc:Choice Requires="p14">
      <p:transition spd="slow" p14:dur="2000" advTm="43091"/>
    </mc:Choice>
    <mc:Fallback xmlns="">
      <p:transition spd="slow" advTm="43091"/>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2">
            <a:extLst>
              <a:ext uri="{FF2B5EF4-FFF2-40B4-BE49-F238E27FC236}">
                <a16:creationId xmlns:a16="http://schemas.microsoft.com/office/drawing/2014/main" id="{0D39926E-6324-2D49-BC9D-576855E34899}"/>
              </a:ext>
            </a:extLst>
          </p:cNvPr>
          <p:cNvSpPr txBox="1">
            <a:spLocks/>
          </p:cNvSpPr>
          <p:nvPr/>
        </p:nvSpPr>
        <p:spPr>
          <a:xfrm>
            <a:off x="401853" y="1223433"/>
            <a:ext cx="1663698" cy="1168400"/>
          </a:xfrm>
          <a:prstGeom prst="rect">
            <a:avLst/>
          </a:prstGeom>
        </p:spPr>
        <p:txBody>
          <a:bodyPr anchor="t">
            <a:normAutofit/>
          </a:bodyPr>
          <a:lstStyle>
            <a:lvl1pPr marL="0" indent="0" algn="l" rtl="0" eaLnBrk="0" fontAlgn="base" hangingPunct="0">
              <a:spcBef>
                <a:spcPct val="20000"/>
              </a:spcBef>
              <a:spcAft>
                <a:spcPct val="0"/>
              </a:spcAft>
              <a:buClr>
                <a:schemeClr val="bg1"/>
              </a:buClr>
              <a:buFont typeface="Arial" pitchFamily="34" charset="0"/>
              <a:buChar char="•"/>
              <a:defRPr kumimoji="1" sz="14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marL="265107" indent="-179384" algn="l" rtl="0" eaLnBrk="0" fontAlgn="base" hangingPunct="0">
              <a:spcBef>
                <a:spcPct val="20000"/>
              </a:spcBef>
              <a:spcAft>
                <a:spcPct val="0"/>
              </a:spcAft>
              <a:buClr>
                <a:srgbClr val="B60005"/>
              </a:buClr>
              <a:buFont typeface="Arial" pitchFamily="34" charset="0"/>
              <a:buChar char="•"/>
              <a:defRPr kumimoji="1" sz="14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2pPr>
            <a:lvl3pPr marL="442902" indent="-179384" algn="l" rtl="0" eaLnBrk="0" fontAlgn="base" hangingPunct="0">
              <a:spcBef>
                <a:spcPct val="20000"/>
              </a:spcBef>
              <a:spcAft>
                <a:spcPct val="0"/>
              </a:spcAft>
              <a:buClr>
                <a:srgbClr val="B60005"/>
              </a:buClr>
              <a:buFont typeface="Arial" pitchFamily="34" charset="0"/>
              <a:buChar char="̵"/>
              <a:defRPr kumimoji="1" sz="14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3pPr>
            <a:lvl4pPr marL="623872" indent="-179384" algn="l" rtl="0" eaLnBrk="0" fontAlgn="base" hangingPunct="0">
              <a:spcBef>
                <a:spcPct val="20000"/>
              </a:spcBef>
              <a:spcAft>
                <a:spcPct val="0"/>
              </a:spcAft>
              <a:buClr>
                <a:srgbClr val="B60005"/>
              </a:buClr>
              <a:buFont typeface="Wingdings" pitchFamily="2" charset="2"/>
              <a:buChar char="Ø"/>
              <a:defRPr kumimoji="1" sz="14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4pPr>
            <a:lvl5pPr marL="812780" indent="-179384" algn="l" defTabSz="714357" rtl="0" eaLnBrk="0" fontAlgn="base" hangingPunct="0">
              <a:spcBef>
                <a:spcPct val="20000"/>
              </a:spcBef>
              <a:spcAft>
                <a:spcPct val="0"/>
              </a:spcAft>
              <a:buClr>
                <a:srgbClr val="B60005"/>
              </a:buClr>
              <a:buFont typeface="Wingdings" pitchFamily="2" charset="2"/>
              <a:buChar char="p"/>
              <a:defRPr kumimoji="1" sz="14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537" indent="-228594"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6pPr>
            <a:lvl7pPr marL="2971726" indent="-228594"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7pPr>
            <a:lvl8pPr marL="3428914" indent="-228594"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8pPr>
            <a:lvl9pPr marL="3886103" indent="-228594"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9pPr>
          </a:lstStyle>
          <a:p>
            <a:pPr>
              <a:buFont typeface="Arial" pitchFamily="34" charset="0"/>
              <a:buNone/>
            </a:pPr>
            <a:r>
              <a:rPr lang="ja-JP" altLang="en-US" sz="3200" kern="0">
                <a:solidFill>
                  <a:schemeClr val="bg1"/>
                </a:solidFill>
                <a:latin typeface="Yu Gothic" panose="020B0400000000000000" pitchFamily="34" charset="-128"/>
                <a:ea typeface="Yu Gothic" panose="020B0400000000000000" pitchFamily="34" charset="-128"/>
              </a:rPr>
              <a:t>目次</a:t>
            </a:r>
            <a:endParaRPr lang="en-US" altLang="ja-JP" sz="3200" kern="0" dirty="0">
              <a:solidFill>
                <a:schemeClr val="bg1"/>
              </a:solidFill>
              <a:latin typeface="Yu Gothic" panose="020B0400000000000000" pitchFamily="34" charset="-128"/>
              <a:ea typeface="Yu Gothic" panose="020B0400000000000000" pitchFamily="34" charset="-128"/>
            </a:endParaRPr>
          </a:p>
          <a:p>
            <a:pPr>
              <a:buFont typeface="Arial" pitchFamily="34" charset="0"/>
              <a:buNone/>
            </a:pPr>
            <a:r>
              <a:rPr lang="en-US" altLang="ja-JP" sz="3200" kern="0" dirty="0">
                <a:solidFill>
                  <a:schemeClr val="bg1"/>
                </a:solidFill>
                <a:latin typeface="Yu Gothic" panose="020B0400000000000000" pitchFamily="34" charset="-128"/>
                <a:ea typeface="Yu Gothic" panose="020B0400000000000000" pitchFamily="34" charset="-128"/>
              </a:rPr>
              <a:t>2</a:t>
            </a:r>
            <a:endParaRPr lang="ja-JP" altLang="en-US" sz="3200" kern="0">
              <a:solidFill>
                <a:schemeClr val="bg1"/>
              </a:solidFill>
              <a:latin typeface="Yu Gothic" panose="020B0400000000000000" pitchFamily="34" charset="-128"/>
              <a:ea typeface="Yu Gothic" panose="020B0400000000000000" pitchFamily="34" charset="-128"/>
            </a:endParaRPr>
          </a:p>
        </p:txBody>
      </p:sp>
      <p:grpSp>
        <p:nvGrpSpPr>
          <p:cNvPr id="31" name="グループ化 30">
            <a:extLst>
              <a:ext uri="{FF2B5EF4-FFF2-40B4-BE49-F238E27FC236}">
                <a16:creationId xmlns:a16="http://schemas.microsoft.com/office/drawing/2014/main" id="{808A21E5-C751-958A-E291-41D7BAC599E7}"/>
              </a:ext>
            </a:extLst>
          </p:cNvPr>
          <p:cNvGrpSpPr/>
          <p:nvPr/>
        </p:nvGrpSpPr>
        <p:grpSpPr>
          <a:xfrm>
            <a:off x="2990902" y="657664"/>
            <a:ext cx="5876371" cy="1862334"/>
            <a:chOff x="2990902" y="4267376"/>
            <a:chExt cx="5876371" cy="1862334"/>
          </a:xfrm>
        </p:grpSpPr>
        <p:cxnSp>
          <p:nvCxnSpPr>
            <p:cNvPr id="38" name="Google Shape;240;p37">
              <a:extLst>
                <a:ext uri="{FF2B5EF4-FFF2-40B4-BE49-F238E27FC236}">
                  <a16:creationId xmlns:a16="http://schemas.microsoft.com/office/drawing/2014/main" id="{3C76632B-03A6-FB70-26BB-2109F54B8422}"/>
                </a:ext>
              </a:extLst>
            </p:cNvPr>
            <p:cNvCxnSpPr>
              <a:cxnSpLocks/>
            </p:cNvCxnSpPr>
            <p:nvPr/>
          </p:nvCxnSpPr>
          <p:spPr>
            <a:xfrm>
              <a:off x="4471204" y="5246592"/>
              <a:ext cx="826331" cy="0"/>
            </a:xfrm>
            <a:prstGeom prst="straightConnector1">
              <a:avLst/>
            </a:prstGeom>
            <a:noFill/>
            <a:ln w="12700" cap="flat" cmpd="sng">
              <a:solidFill>
                <a:srgbClr val="001E60"/>
              </a:solidFill>
              <a:prstDash val="solid"/>
              <a:round/>
              <a:headEnd type="none" w="med" len="med"/>
              <a:tailEnd type="none" w="med" len="med"/>
            </a:ln>
          </p:spPr>
        </p:cxnSp>
        <p:sp>
          <p:nvSpPr>
            <p:cNvPr id="39" name="タイトル 1">
              <a:extLst>
                <a:ext uri="{FF2B5EF4-FFF2-40B4-BE49-F238E27FC236}">
                  <a16:creationId xmlns:a16="http://schemas.microsoft.com/office/drawing/2014/main" id="{448C80F8-5414-3045-CC46-B522DE571576}"/>
                </a:ext>
              </a:extLst>
            </p:cNvPr>
            <p:cNvSpPr txBox="1">
              <a:spLocks/>
            </p:cNvSpPr>
            <p:nvPr/>
          </p:nvSpPr>
          <p:spPr>
            <a:xfrm>
              <a:off x="4367175" y="4267376"/>
              <a:ext cx="2774864" cy="968145"/>
            </a:xfrm>
            <a:prstGeom prst="rect">
              <a:avLst/>
            </a:prstGeom>
          </p:spPr>
          <p:txBody>
            <a:bodyPr anchor="b"/>
            <a:lstStyle>
              <a:lvl1pPr algn="l" rtl="0" eaLnBrk="0" fontAlgn="base" hangingPunct="0">
                <a:spcBef>
                  <a:spcPct val="0"/>
                </a:spcBef>
                <a:spcAft>
                  <a:spcPct val="0"/>
                </a:spcAft>
                <a:defRPr kumimoji="1" sz="16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2pPr>
              <a:lvl3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3pPr>
              <a:lvl4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4pPr>
              <a:lvl5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5pPr>
              <a:lvl6pPr marL="457189" algn="l" rtl="0" fontAlgn="base">
                <a:spcBef>
                  <a:spcPct val="0"/>
                </a:spcBef>
                <a:spcAft>
                  <a:spcPct val="0"/>
                </a:spcAft>
                <a:defRPr kumimoji="1" sz="2400">
                  <a:solidFill>
                    <a:schemeClr val="tx1"/>
                  </a:solidFill>
                  <a:latin typeface="Times New Roman" pitchFamily="18" charset="0"/>
                  <a:ea typeface="ＭＳ Ｐゴシック" pitchFamily="50" charset="-128"/>
                </a:defRPr>
              </a:lvl6pPr>
              <a:lvl7pPr marL="914377" algn="l" rtl="0" fontAlgn="base">
                <a:spcBef>
                  <a:spcPct val="0"/>
                </a:spcBef>
                <a:spcAft>
                  <a:spcPct val="0"/>
                </a:spcAft>
                <a:defRPr kumimoji="1" sz="2400">
                  <a:solidFill>
                    <a:schemeClr val="tx1"/>
                  </a:solidFill>
                  <a:latin typeface="Times New Roman" pitchFamily="18" charset="0"/>
                  <a:ea typeface="ＭＳ Ｐゴシック" pitchFamily="50" charset="-128"/>
                </a:defRPr>
              </a:lvl7pPr>
              <a:lvl8pPr marL="1371566" algn="l" rtl="0" fontAlgn="base">
                <a:spcBef>
                  <a:spcPct val="0"/>
                </a:spcBef>
                <a:spcAft>
                  <a:spcPct val="0"/>
                </a:spcAft>
                <a:defRPr kumimoji="1" sz="2400">
                  <a:solidFill>
                    <a:schemeClr val="tx1"/>
                  </a:solidFill>
                  <a:latin typeface="Times New Roman" pitchFamily="18" charset="0"/>
                  <a:ea typeface="ＭＳ Ｐゴシック" pitchFamily="50" charset="-128"/>
                </a:defRPr>
              </a:lvl8pPr>
              <a:lvl9pPr marL="1828754" algn="l" rtl="0" fontAlgn="base">
                <a:spcBef>
                  <a:spcPct val="0"/>
                </a:spcBef>
                <a:spcAft>
                  <a:spcPct val="0"/>
                </a:spcAft>
                <a:defRPr kumimoji="1" sz="2400">
                  <a:solidFill>
                    <a:schemeClr val="tx1"/>
                  </a:solidFill>
                  <a:latin typeface="Times New Roman" pitchFamily="18" charset="0"/>
                  <a:ea typeface="ＭＳ Ｐゴシック" pitchFamily="50" charset="-128"/>
                </a:defRPr>
              </a:lvl9pPr>
            </a:lstStyle>
            <a:p>
              <a:r>
                <a:rPr lang="ja-JP" altLang="en-US" kern="0">
                  <a:solidFill>
                    <a:srgbClr val="001E60"/>
                  </a:solidFill>
                  <a:latin typeface="Yu Gothic" panose="020B0400000000000000" pitchFamily="34" charset="-128"/>
                  <a:ea typeface="Yu Gothic" panose="020B0400000000000000" pitchFamily="34" charset="-128"/>
                </a:rPr>
                <a:t>参考事例紹介とその対策例</a:t>
              </a:r>
            </a:p>
          </p:txBody>
        </p:sp>
        <p:sp>
          <p:nvSpPr>
            <p:cNvPr id="40" name="テキスト プレースホルダー 2">
              <a:extLst>
                <a:ext uri="{FF2B5EF4-FFF2-40B4-BE49-F238E27FC236}">
                  <a16:creationId xmlns:a16="http://schemas.microsoft.com/office/drawing/2014/main" id="{091ED0B1-A596-9DFC-0F83-55719181B9CE}"/>
                </a:ext>
              </a:extLst>
            </p:cNvPr>
            <p:cNvSpPr txBox="1">
              <a:spLocks/>
            </p:cNvSpPr>
            <p:nvPr/>
          </p:nvSpPr>
          <p:spPr>
            <a:xfrm>
              <a:off x="2990902" y="4273441"/>
              <a:ext cx="1480302" cy="968154"/>
            </a:xfrm>
            <a:prstGeom prst="rect">
              <a:avLst/>
            </a:prstGeom>
          </p:spPr>
          <p:txBody>
            <a:bodyPr anchor="b">
              <a:normAutofit/>
            </a:bodyPr>
            <a:lstStyle>
              <a:lvl1pPr marL="0" indent="0" algn="l" rtl="0" eaLnBrk="0" fontAlgn="base" hangingPunct="0">
                <a:spcBef>
                  <a:spcPct val="20000"/>
                </a:spcBef>
                <a:spcAft>
                  <a:spcPct val="0"/>
                </a:spcAft>
                <a:buClr>
                  <a:schemeClr val="bg1"/>
                </a:buClr>
                <a:buFont typeface="Arial" pitchFamily="34" charset="0"/>
                <a:buChar char="•"/>
                <a:defRPr kumimoji="1" sz="7200" b="0" i="0">
                  <a:solidFill>
                    <a:srgbClr val="001E60">
                      <a:alpha val="59917"/>
                    </a:srgbClr>
                  </a:solidFill>
                  <a:latin typeface="Helvetica Neue UltraLight" panose="02000206000000020004" pitchFamily="2" charset="0"/>
                  <a:ea typeface="メイリオ" panose="020B0604030504040204" pitchFamily="50" charset="-128"/>
                  <a:cs typeface="メイリオ" panose="020B0604030504040204" pitchFamily="50" charset="-128"/>
                </a:defRPr>
              </a:lvl1pPr>
              <a:lvl2pPr marL="265107" indent="-179384" algn="l" rtl="0" eaLnBrk="0" fontAlgn="base" hangingPunct="0">
                <a:spcBef>
                  <a:spcPct val="20000"/>
                </a:spcBef>
                <a:spcAft>
                  <a:spcPct val="0"/>
                </a:spcAft>
                <a:buClr>
                  <a:srgbClr val="B60005"/>
                </a:buClr>
                <a:buFont typeface="Arial" pitchFamily="34" charset="0"/>
                <a:buChar char="•"/>
                <a:defRPr kumimoji="1" sz="14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2pPr>
              <a:lvl3pPr marL="442902" indent="-179384" algn="l" rtl="0" eaLnBrk="0" fontAlgn="base" hangingPunct="0">
                <a:spcBef>
                  <a:spcPct val="20000"/>
                </a:spcBef>
                <a:spcAft>
                  <a:spcPct val="0"/>
                </a:spcAft>
                <a:buClr>
                  <a:srgbClr val="B60005"/>
                </a:buClr>
                <a:buFont typeface="Arial" pitchFamily="34" charset="0"/>
                <a:buChar char="̵"/>
                <a:defRPr kumimoji="1" sz="14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3pPr>
              <a:lvl4pPr marL="623872" indent="-179384" algn="l" rtl="0" eaLnBrk="0" fontAlgn="base" hangingPunct="0">
                <a:spcBef>
                  <a:spcPct val="20000"/>
                </a:spcBef>
                <a:spcAft>
                  <a:spcPct val="0"/>
                </a:spcAft>
                <a:buClr>
                  <a:srgbClr val="B60005"/>
                </a:buClr>
                <a:buFont typeface="Wingdings" pitchFamily="2" charset="2"/>
                <a:buChar char="Ø"/>
                <a:defRPr kumimoji="1" sz="14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4pPr>
              <a:lvl5pPr marL="812780" indent="-179384" algn="l" defTabSz="714357" rtl="0" eaLnBrk="0" fontAlgn="base" hangingPunct="0">
                <a:spcBef>
                  <a:spcPct val="20000"/>
                </a:spcBef>
                <a:spcAft>
                  <a:spcPct val="0"/>
                </a:spcAft>
                <a:buClr>
                  <a:srgbClr val="B60005"/>
                </a:buClr>
                <a:buFont typeface="Wingdings" pitchFamily="2" charset="2"/>
                <a:buChar char="p"/>
                <a:defRPr kumimoji="1" sz="14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537" indent="-228594"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6pPr>
              <a:lvl7pPr marL="2971726" indent="-228594"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7pPr>
              <a:lvl8pPr marL="3428914" indent="-228594"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8pPr>
              <a:lvl9pPr marL="3886103" indent="-228594"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9pPr>
            </a:lstStyle>
            <a:p>
              <a:pPr algn="r">
                <a:buFont typeface="Arial" pitchFamily="34" charset="0"/>
                <a:buNone/>
              </a:pPr>
              <a:r>
                <a:rPr lang="en-US" altLang="ja-JP" sz="2000" kern="0" dirty="0"/>
                <a:t>Appendix1</a:t>
              </a:r>
              <a:endParaRPr lang="ja-JP" altLang="en-US" sz="1600" kern="0"/>
            </a:p>
          </p:txBody>
        </p:sp>
        <p:cxnSp>
          <p:nvCxnSpPr>
            <p:cNvPr id="41" name="Google Shape;240;p37">
              <a:extLst>
                <a:ext uri="{FF2B5EF4-FFF2-40B4-BE49-F238E27FC236}">
                  <a16:creationId xmlns:a16="http://schemas.microsoft.com/office/drawing/2014/main" id="{EC850A4C-F8BA-16CD-8FC7-8B5B73D83C0E}"/>
                </a:ext>
              </a:extLst>
            </p:cNvPr>
            <p:cNvCxnSpPr>
              <a:cxnSpLocks/>
            </p:cNvCxnSpPr>
            <p:nvPr/>
          </p:nvCxnSpPr>
          <p:spPr>
            <a:xfrm>
              <a:off x="4471204" y="5682077"/>
              <a:ext cx="826331" cy="0"/>
            </a:xfrm>
            <a:prstGeom prst="straightConnector1">
              <a:avLst/>
            </a:prstGeom>
            <a:noFill/>
            <a:ln w="12700" cap="flat" cmpd="sng">
              <a:solidFill>
                <a:srgbClr val="001E60"/>
              </a:solidFill>
              <a:prstDash val="solid"/>
              <a:round/>
              <a:headEnd type="none" w="med" len="med"/>
              <a:tailEnd type="none" w="med" len="med"/>
            </a:ln>
          </p:spPr>
        </p:cxnSp>
        <p:sp>
          <p:nvSpPr>
            <p:cNvPr id="42" name="タイトル 1">
              <a:extLst>
                <a:ext uri="{FF2B5EF4-FFF2-40B4-BE49-F238E27FC236}">
                  <a16:creationId xmlns:a16="http://schemas.microsoft.com/office/drawing/2014/main" id="{327AD057-1EE4-E68F-6938-FAEC3B5E84CF}"/>
                </a:ext>
              </a:extLst>
            </p:cNvPr>
            <p:cNvSpPr txBox="1">
              <a:spLocks/>
            </p:cNvSpPr>
            <p:nvPr/>
          </p:nvSpPr>
          <p:spPr>
            <a:xfrm>
              <a:off x="4367174" y="4702861"/>
              <a:ext cx="4500099" cy="968145"/>
            </a:xfrm>
            <a:prstGeom prst="rect">
              <a:avLst/>
            </a:prstGeom>
          </p:spPr>
          <p:txBody>
            <a:bodyPr anchor="b"/>
            <a:lstStyle>
              <a:lvl1pPr algn="l" rtl="0" eaLnBrk="0" fontAlgn="base" hangingPunct="0">
                <a:spcBef>
                  <a:spcPct val="0"/>
                </a:spcBef>
                <a:spcAft>
                  <a:spcPct val="0"/>
                </a:spcAft>
                <a:defRPr kumimoji="1" sz="16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2pPr>
              <a:lvl3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3pPr>
              <a:lvl4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4pPr>
              <a:lvl5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5pPr>
              <a:lvl6pPr marL="457189" algn="l" rtl="0" fontAlgn="base">
                <a:spcBef>
                  <a:spcPct val="0"/>
                </a:spcBef>
                <a:spcAft>
                  <a:spcPct val="0"/>
                </a:spcAft>
                <a:defRPr kumimoji="1" sz="2400">
                  <a:solidFill>
                    <a:schemeClr val="tx1"/>
                  </a:solidFill>
                  <a:latin typeface="Times New Roman" pitchFamily="18" charset="0"/>
                  <a:ea typeface="ＭＳ Ｐゴシック" pitchFamily="50" charset="-128"/>
                </a:defRPr>
              </a:lvl6pPr>
              <a:lvl7pPr marL="914377" algn="l" rtl="0" fontAlgn="base">
                <a:spcBef>
                  <a:spcPct val="0"/>
                </a:spcBef>
                <a:spcAft>
                  <a:spcPct val="0"/>
                </a:spcAft>
                <a:defRPr kumimoji="1" sz="2400">
                  <a:solidFill>
                    <a:schemeClr val="tx1"/>
                  </a:solidFill>
                  <a:latin typeface="Times New Roman" pitchFamily="18" charset="0"/>
                  <a:ea typeface="ＭＳ Ｐゴシック" pitchFamily="50" charset="-128"/>
                </a:defRPr>
              </a:lvl7pPr>
              <a:lvl8pPr marL="1371566" algn="l" rtl="0" fontAlgn="base">
                <a:spcBef>
                  <a:spcPct val="0"/>
                </a:spcBef>
                <a:spcAft>
                  <a:spcPct val="0"/>
                </a:spcAft>
                <a:defRPr kumimoji="1" sz="2400">
                  <a:solidFill>
                    <a:schemeClr val="tx1"/>
                  </a:solidFill>
                  <a:latin typeface="Times New Roman" pitchFamily="18" charset="0"/>
                  <a:ea typeface="ＭＳ Ｐゴシック" pitchFamily="50" charset="-128"/>
                </a:defRPr>
              </a:lvl8pPr>
              <a:lvl9pPr marL="1828754" algn="l" rtl="0" fontAlgn="base">
                <a:spcBef>
                  <a:spcPct val="0"/>
                </a:spcBef>
                <a:spcAft>
                  <a:spcPct val="0"/>
                </a:spcAft>
                <a:defRPr kumimoji="1" sz="2400">
                  <a:solidFill>
                    <a:schemeClr val="tx1"/>
                  </a:solidFill>
                  <a:latin typeface="Times New Roman" pitchFamily="18" charset="0"/>
                  <a:ea typeface="ＭＳ Ｐゴシック" pitchFamily="50" charset="-128"/>
                </a:defRPr>
              </a:lvl9pPr>
            </a:lstStyle>
            <a:p>
              <a:r>
                <a:rPr lang="ja-JP" altLang="en-US" kern="0">
                  <a:solidFill>
                    <a:srgbClr val="001E60"/>
                  </a:solidFill>
                  <a:latin typeface="Yu Gothic" panose="020B0400000000000000" pitchFamily="34" charset="-128"/>
                  <a:ea typeface="Yu Gothic" panose="020B0400000000000000" pitchFamily="34" charset="-128"/>
                </a:rPr>
                <a:t>電帳法国税庁一問一答からよくある質問解説</a:t>
              </a:r>
            </a:p>
          </p:txBody>
        </p:sp>
        <p:sp>
          <p:nvSpPr>
            <p:cNvPr id="43" name="テキスト プレースホルダー 2">
              <a:extLst>
                <a:ext uri="{FF2B5EF4-FFF2-40B4-BE49-F238E27FC236}">
                  <a16:creationId xmlns:a16="http://schemas.microsoft.com/office/drawing/2014/main" id="{1F4F454D-4F68-0B23-FB17-FD5B4518C496}"/>
                </a:ext>
              </a:extLst>
            </p:cNvPr>
            <p:cNvSpPr txBox="1">
              <a:spLocks/>
            </p:cNvSpPr>
            <p:nvPr/>
          </p:nvSpPr>
          <p:spPr>
            <a:xfrm>
              <a:off x="2990902" y="4708926"/>
              <a:ext cx="1480302" cy="968154"/>
            </a:xfrm>
            <a:prstGeom prst="rect">
              <a:avLst/>
            </a:prstGeom>
          </p:spPr>
          <p:txBody>
            <a:bodyPr anchor="b">
              <a:normAutofit/>
            </a:bodyPr>
            <a:lstStyle>
              <a:lvl1pPr marL="0" indent="0" algn="l" rtl="0" eaLnBrk="0" fontAlgn="base" hangingPunct="0">
                <a:spcBef>
                  <a:spcPct val="20000"/>
                </a:spcBef>
                <a:spcAft>
                  <a:spcPct val="0"/>
                </a:spcAft>
                <a:buClr>
                  <a:schemeClr val="bg1"/>
                </a:buClr>
                <a:buFont typeface="Arial" pitchFamily="34" charset="0"/>
                <a:buChar char="•"/>
                <a:defRPr kumimoji="1" sz="7200" b="0" i="0">
                  <a:solidFill>
                    <a:srgbClr val="001E60">
                      <a:alpha val="59917"/>
                    </a:srgbClr>
                  </a:solidFill>
                  <a:latin typeface="Helvetica Neue UltraLight" panose="02000206000000020004" pitchFamily="2" charset="0"/>
                  <a:ea typeface="メイリオ" panose="020B0604030504040204" pitchFamily="50" charset="-128"/>
                  <a:cs typeface="メイリオ" panose="020B0604030504040204" pitchFamily="50" charset="-128"/>
                </a:defRPr>
              </a:lvl1pPr>
              <a:lvl2pPr marL="265107" indent="-179384" algn="l" rtl="0" eaLnBrk="0" fontAlgn="base" hangingPunct="0">
                <a:spcBef>
                  <a:spcPct val="20000"/>
                </a:spcBef>
                <a:spcAft>
                  <a:spcPct val="0"/>
                </a:spcAft>
                <a:buClr>
                  <a:srgbClr val="B60005"/>
                </a:buClr>
                <a:buFont typeface="Arial" pitchFamily="34" charset="0"/>
                <a:buChar char="•"/>
                <a:defRPr kumimoji="1" sz="14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2pPr>
              <a:lvl3pPr marL="442902" indent="-179384" algn="l" rtl="0" eaLnBrk="0" fontAlgn="base" hangingPunct="0">
                <a:spcBef>
                  <a:spcPct val="20000"/>
                </a:spcBef>
                <a:spcAft>
                  <a:spcPct val="0"/>
                </a:spcAft>
                <a:buClr>
                  <a:srgbClr val="B60005"/>
                </a:buClr>
                <a:buFont typeface="Arial" pitchFamily="34" charset="0"/>
                <a:buChar char="̵"/>
                <a:defRPr kumimoji="1" sz="14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3pPr>
              <a:lvl4pPr marL="623872" indent="-179384" algn="l" rtl="0" eaLnBrk="0" fontAlgn="base" hangingPunct="0">
                <a:spcBef>
                  <a:spcPct val="20000"/>
                </a:spcBef>
                <a:spcAft>
                  <a:spcPct val="0"/>
                </a:spcAft>
                <a:buClr>
                  <a:srgbClr val="B60005"/>
                </a:buClr>
                <a:buFont typeface="Wingdings" pitchFamily="2" charset="2"/>
                <a:buChar char="Ø"/>
                <a:defRPr kumimoji="1" sz="14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4pPr>
              <a:lvl5pPr marL="812780" indent="-179384" algn="l" defTabSz="714357" rtl="0" eaLnBrk="0" fontAlgn="base" hangingPunct="0">
                <a:spcBef>
                  <a:spcPct val="20000"/>
                </a:spcBef>
                <a:spcAft>
                  <a:spcPct val="0"/>
                </a:spcAft>
                <a:buClr>
                  <a:srgbClr val="B60005"/>
                </a:buClr>
                <a:buFont typeface="Wingdings" pitchFamily="2" charset="2"/>
                <a:buChar char="p"/>
                <a:defRPr kumimoji="1" sz="14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537" indent="-228594"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6pPr>
              <a:lvl7pPr marL="2971726" indent="-228594"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7pPr>
              <a:lvl8pPr marL="3428914" indent="-228594"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8pPr>
              <a:lvl9pPr marL="3886103" indent="-228594"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9pPr>
            </a:lstStyle>
            <a:p>
              <a:pPr algn="r">
                <a:buFont typeface="Arial" pitchFamily="34" charset="0"/>
                <a:buNone/>
              </a:pPr>
              <a:r>
                <a:rPr lang="en-US" altLang="ja-JP" sz="2000" kern="0" dirty="0"/>
                <a:t>Appendix2</a:t>
              </a:r>
              <a:endParaRPr lang="ja-JP" altLang="en-US" sz="1600" kern="0"/>
            </a:p>
          </p:txBody>
        </p:sp>
        <p:cxnSp>
          <p:nvCxnSpPr>
            <p:cNvPr id="44" name="Google Shape;240;p37">
              <a:extLst>
                <a:ext uri="{FF2B5EF4-FFF2-40B4-BE49-F238E27FC236}">
                  <a16:creationId xmlns:a16="http://schemas.microsoft.com/office/drawing/2014/main" id="{1134B82E-0254-79D0-D3C4-B86CA218B04A}"/>
                </a:ext>
              </a:extLst>
            </p:cNvPr>
            <p:cNvCxnSpPr>
              <a:cxnSpLocks/>
            </p:cNvCxnSpPr>
            <p:nvPr/>
          </p:nvCxnSpPr>
          <p:spPr>
            <a:xfrm>
              <a:off x="4471204" y="6129710"/>
              <a:ext cx="826331" cy="0"/>
            </a:xfrm>
            <a:prstGeom prst="straightConnector1">
              <a:avLst/>
            </a:prstGeom>
            <a:noFill/>
            <a:ln w="12700" cap="flat" cmpd="sng">
              <a:solidFill>
                <a:srgbClr val="001E60"/>
              </a:solidFill>
              <a:prstDash val="solid"/>
              <a:round/>
              <a:headEnd type="none" w="med" len="med"/>
              <a:tailEnd type="none" w="med" len="med"/>
            </a:ln>
          </p:spPr>
        </p:cxnSp>
        <p:sp>
          <p:nvSpPr>
            <p:cNvPr id="45" name="タイトル 1">
              <a:extLst>
                <a:ext uri="{FF2B5EF4-FFF2-40B4-BE49-F238E27FC236}">
                  <a16:creationId xmlns:a16="http://schemas.microsoft.com/office/drawing/2014/main" id="{3E1B4404-4961-6943-D3F3-D7DA27211819}"/>
                </a:ext>
              </a:extLst>
            </p:cNvPr>
            <p:cNvSpPr txBox="1">
              <a:spLocks/>
            </p:cNvSpPr>
            <p:nvPr/>
          </p:nvSpPr>
          <p:spPr>
            <a:xfrm>
              <a:off x="4367175" y="5150494"/>
              <a:ext cx="3730078" cy="968145"/>
            </a:xfrm>
            <a:prstGeom prst="rect">
              <a:avLst/>
            </a:prstGeom>
          </p:spPr>
          <p:txBody>
            <a:bodyPr anchor="b"/>
            <a:lstStyle>
              <a:lvl1pPr algn="l" rtl="0" eaLnBrk="0" fontAlgn="base" hangingPunct="0">
                <a:spcBef>
                  <a:spcPct val="0"/>
                </a:spcBef>
                <a:spcAft>
                  <a:spcPct val="0"/>
                </a:spcAft>
                <a:defRPr kumimoji="1" sz="16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2pPr>
              <a:lvl3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3pPr>
              <a:lvl4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4pPr>
              <a:lvl5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5pPr>
              <a:lvl6pPr marL="457189" algn="l" rtl="0" fontAlgn="base">
                <a:spcBef>
                  <a:spcPct val="0"/>
                </a:spcBef>
                <a:spcAft>
                  <a:spcPct val="0"/>
                </a:spcAft>
                <a:defRPr kumimoji="1" sz="2400">
                  <a:solidFill>
                    <a:schemeClr val="tx1"/>
                  </a:solidFill>
                  <a:latin typeface="Times New Roman" pitchFamily="18" charset="0"/>
                  <a:ea typeface="ＭＳ Ｐゴシック" pitchFamily="50" charset="-128"/>
                </a:defRPr>
              </a:lvl6pPr>
              <a:lvl7pPr marL="914377" algn="l" rtl="0" fontAlgn="base">
                <a:spcBef>
                  <a:spcPct val="0"/>
                </a:spcBef>
                <a:spcAft>
                  <a:spcPct val="0"/>
                </a:spcAft>
                <a:defRPr kumimoji="1" sz="2400">
                  <a:solidFill>
                    <a:schemeClr val="tx1"/>
                  </a:solidFill>
                  <a:latin typeface="Times New Roman" pitchFamily="18" charset="0"/>
                  <a:ea typeface="ＭＳ Ｐゴシック" pitchFamily="50" charset="-128"/>
                </a:defRPr>
              </a:lvl7pPr>
              <a:lvl8pPr marL="1371566" algn="l" rtl="0" fontAlgn="base">
                <a:spcBef>
                  <a:spcPct val="0"/>
                </a:spcBef>
                <a:spcAft>
                  <a:spcPct val="0"/>
                </a:spcAft>
                <a:defRPr kumimoji="1" sz="2400">
                  <a:solidFill>
                    <a:schemeClr val="tx1"/>
                  </a:solidFill>
                  <a:latin typeface="Times New Roman" pitchFamily="18" charset="0"/>
                  <a:ea typeface="ＭＳ Ｐゴシック" pitchFamily="50" charset="-128"/>
                </a:defRPr>
              </a:lvl8pPr>
              <a:lvl9pPr marL="1828754" algn="l" rtl="0" fontAlgn="base">
                <a:spcBef>
                  <a:spcPct val="0"/>
                </a:spcBef>
                <a:spcAft>
                  <a:spcPct val="0"/>
                </a:spcAft>
                <a:defRPr kumimoji="1" sz="2400">
                  <a:solidFill>
                    <a:schemeClr val="tx1"/>
                  </a:solidFill>
                  <a:latin typeface="Times New Roman" pitchFamily="18" charset="0"/>
                  <a:ea typeface="ＭＳ Ｐゴシック" pitchFamily="50" charset="-128"/>
                </a:defRPr>
              </a:lvl9pPr>
            </a:lstStyle>
            <a:p>
              <a:r>
                <a:rPr lang="ja-JP" altLang="en-US" kern="0">
                  <a:solidFill>
                    <a:srgbClr val="001E60"/>
                  </a:solidFill>
                  <a:latin typeface="Yu Gothic" panose="020B0400000000000000" pitchFamily="34" charset="-128"/>
                  <a:ea typeface="Yu Gothic" panose="020B0400000000000000" pitchFamily="34" charset="-128"/>
                </a:rPr>
                <a:t>電子帳簿要件のポイント</a:t>
              </a:r>
            </a:p>
          </p:txBody>
        </p:sp>
        <p:sp>
          <p:nvSpPr>
            <p:cNvPr id="46" name="テキスト プレースホルダー 2">
              <a:extLst>
                <a:ext uri="{FF2B5EF4-FFF2-40B4-BE49-F238E27FC236}">
                  <a16:creationId xmlns:a16="http://schemas.microsoft.com/office/drawing/2014/main" id="{B3DA22D4-C8A4-4EE6-98BA-7AF756E1A976}"/>
                </a:ext>
              </a:extLst>
            </p:cNvPr>
            <p:cNvSpPr txBox="1">
              <a:spLocks/>
            </p:cNvSpPr>
            <p:nvPr/>
          </p:nvSpPr>
          <p:spPr>
            <a:xfrm>
              <a:off x="2990902" y="5156559"/>
              <a:ext cx="1480302" cy="968154"/>
            </a:xfrm>
            <a:prstGeom prst="rect">
              <a:avLst/>
            </a:prstGeom>
          </p:spPr>
          <p:txBody>
            <a:bodyPr anchor="b">
              <a:normAutofit/>
            </a:bodyPr>
            <a:lstStyle>
              <a:lvl1pPr marL="0" indent="0" algn="l" rtl="0" eaLnBrk="0" fontAlgn="base" hangingPunct="0">
                <a:spcBef>
                  <a:spcPct val="20000"/>
                </a:spcBef>
                <a:spcAft>
                  <a:spcPct val="0"/>
                </a:spcAft>
                <a:buClr>
                  <a:schemeClr val="bg1"/>
                </a:buClr>
                <a:buFont typeface="Arial" pitchFamily="34" charset="0"/>
                <a:buChar char="•"/>
                <a:defRPr kumimoji="1" sz="7200" b="0" i="0">
                  <a:solidFill>
                    <a:srgbClr val="001E60">
                      <a:alpha val="59917"/>
                    </a:srgbClr>
                  </a:solidFill>
                  <a:latin typeface="Helvetica Neue UltraLight" panose="02000206000000020004" pitchFamily="2" charset="0"/>
                  <a:ea typeface="メイリオ" panose="020B0604030504040204" pitchFamily="50" charset="-128"/>
                  <a:cs typeface="メイリオ" panose="020B0604030504040204" pitchFamily="50" charset="-128"/>
                </a:defRPr>
              </a:lvl1pPr>
              <a:lvl2pPr marL="265107" indent="-179384" algn="l" rtl="0" eaLnBrk="0" fontAlgn="base" hangingPunct="0">
                <a:spcBef>
                  <a:spcPct val="20000"/>
                </a:spcBef>
                <a:spcAft>
                  <a:spcPct val="0"/>
                </a:spcAft>
                <a:buClr>
                  <a:srgbClr val="B60005"/>
                </a:buClr>
                <a:buFont typeface="Arial" pitchFamily="34" charset="0"/>
                <a:buChar char="•"/>
                <a:defRPr kumimoji="1" sz="14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2pPr>
              <a:lvl3pPr marL="442902" indent="-179384" algn="l" rtl="0" eaLnBrk="0" fontAlgn="base" hangingPunct="0">
                <a:spcBef>
                  <a:spcPct val="20000"/>
                </a:spcBef>
                <a:spcAft>
                  <a:spcPct val="0"/>
                </a:spcAft>
                <a:buClr>
                  <a:srgbClr val="B60005"/>
                </a:buClr>
                <a:buFont typeface="Arial" pitchFamily="34" charset="0"/>
                <a:buChar char="̵"/>
                <a:defRPr kumimoji="1" sz="14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3pPr>
              <a:lvl4pPr marL="623872" indent="-179384" algn="l" rtl="0" eaLnBrk="0" fontAlgn="base" hangingPunct="0">
                <a:spcBef>
                  <a:spcPct val="20000"/>
                </a:spcBef>
                <a:spcAft>
                  <a:spcPct val="0"/>
                </a:spcAft>
                <a:buClr>
                  <a:srgbClr val="B60005"/>
                </a:buClr>
                <a:buFont typeface="Wingdings" pitchFamily="2" charset="2"/>
                <a:buChar char="Ø"/>
                <a:defRPr kumimoji="1" sz="14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4pPr>
              <a:lvl5pPr marL="812780" indent="-179384" algn="l" defTabSz="714357" rtl="0" eaLnBrk="0" fontAlgn="base" hangingPunct="0">
                <a:spcBef>
                  <a:spcPct val="20000"/>
                </a:spcBef>
                <a:spcAft>
                  <a:spcPct val="0"/>
                </a:spcAft>
                <a:buClr>
                  <a:srgbClr val="B60005"/>
                </a:buClr>
                <a:buFont typeface="Wingdings" pitchFamily="2" charset="2"/>
                <a:buChar char="p"/>
                <a:defRPr kumimoji="1" sz="14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537" indent="-228594"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6pPr>
              <a:lvl7pPr marL="2971726" indent="-228594"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7pPr>
              <a:lvl8pPr marL="3428914" indent="-228594"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8pPr>
              <a:lvl9pPr marL="3886103" indent="-228594"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9pPr>
            </a:lstStyle>
            <a:p>
              <a:pPr algn="r">
                <a:buFont typeface="Arial" pitchFamily="34" charset="0"/>
                <a:buNone/>
              </a:pPr>
              <a:r>
                <a:rPr lang="en-US" altLang="ja-JP" sz="2000" kern="0" dirty="0"/>
                <a:t>Appendix3</a:t>
              </a:r>
              <a:endParaRPr lang="ja-JP" altLang="en-US" sz="1600" kern="0"/>
            </a:p>
          </p:txBody>
        </p:sp>
      </p:grpSp>
    </p:spTree>
    <p:extLst>
      <p:ext uri="{BB962C8B-B14F-4D97-AF65-F5344CB8AC3E}">
        <p14:creationId xmlns:p14="http://schemas.microsoft.com/office/powerpoint/2010/main" val="2894145670"/>
      </p:ext>
    </p:extLst>
  </p:cSld>
  <p:clrMapOvr>
    <a:masterClrMapping/>
  </p:clrMapOvr>
  <mc:AlternateContent xmlns:mc="http://schemas.openxmlformats.org/markup-compatibility/2006" xmlns:p14="http://schemas.microsoft.com/office/powerpoint/2010/main">
    <mc:Choice Requires="p14">
      <p:transition spd="slow" p14:dur="2000" advTm="35492"/>
    </mc:Choice>
    <mc:Fallback xmlns="">
      <p:transition spd="slow" advTm="35492"/>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スキャナ保存要件概論</a:t>
            </a:r>
            <a:r>
              <a:rPr lang="ja-JP" altLang="en-US"/>
              <a:t>②　真実性の確保</a:t>
            </a:r>
            <a:endParaRPr lang="ja-JP" altLang="en-US" dirty="0">
              <a:solidFill>
                <a:srgbClr val="EEBB02"/>
              </a:solidFill>
            </a:endParaRPr>
          </a:p>
        </p:txBody>
      </p:sp>
      <p:sp>
        <p:nvSpPr>
          <p:cNvPr id="6" name="コンテンツ プレースホルダー 3">
            <a:extLst>
              <a:ext uri="{FF2B5EF4-FFF2-40B4-BE49-F238E27FC236}">
                <a16:creationId xmlns:a16="http://schemas.microsoft.com/office/drawing/2014/main" id="{AFF80337-ABA2-1F4A-8B54-E57DABCA0309}"/>
              </a:ext>
            </a:extLst>
          </p:cNvPr>
          <p:cNvSpPr txBox="1">
            <a:spLocks/>
          </p:cNvSpPr>
          <p:nvPr/>
        </p:nvSpPr>
        <p:spPr bwMode="auto">
          <a:xfrm>
            <a:off x="382079" y="807389"/>
            <a:ext cx="8575524" cy="768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7500" tIns="34290" rIns="68580" bIns="34290" numCol="1" anchor="t" anchorCtr="0" compatLnSpc="1">
            <a:prstTxWarp prst="textNoShape">
              <a:avLst/>
            </a:prstTxWarp>
          </a:bodyPr>
          <a:lstStyle>
            <a:lvl1pPr marL="0" indent="0" algn="l" rtl="0" eaLnBrk="0" fontAlgn="base" hangingPunct="0">
              <a:spcBef>
                <a:spcPct val="20000"/>
              </a:spcBef>
              <a:spcAft>
                <a:spcPct val="0"/>
              </a:spcAft>
              <a:buClr>
                <a:schemeClr val="bg1"/>
              </a:buClr>
              <a:buFont typeface="Arial" pitchFamily="34" charset="0"/>
              <a:buChar char="•"/>
              <a:defRPr kumimoji="1" sz="14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marL="265107" indent="-179384" algn="l" rtl="0" eaLnBrk="0" fontAlgn="base" hangingPunct="0">
              <a:spcBef>
                <a:spcPct val="20000"/>
              </a:spcBef>
              <a:spcAft>
                <a:spcPct val="0"/>
              </a:spcAft>
              <a:buClr>
                <a:srgbClr val="B60005"/>
              </a:buClr>
              <a:buFont typeface="Arial" pitchFamily="34" charset="0"/>
              <a:buChar char="•"/>
              <a:defRPr kumimoji="1" sz="14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2pPr>
            <a:lvl3pPr marL="442902" indent="-179384" algn="l" rtl="0" eaLnBrk="0" fontAlgn="base" hangingPunct="0">
              <a:spcBef>
                <a:spcPct val="20000"/>
              </a:spcBef>
              <a:spcAft>
                <a:spcPct val="0"/>
              </a:spcAft>
              <a:buClr>
                <a:srgbClr val="B60005"/>
              </a:buClr>
              <a:buFont typeface="Arial" pitchFamily="34" charset="0"/>
              <a:buChar char="̵"/>
              <a:defRPr kumimoji="1" sz="14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3pPr>
            <a:lvl4pPr marL="623872" indent="-179384" algn="l" rtl="0" eaLnBrk="0" fontAlgn="base" hangingPunct="0">
              <a:spcBef>
                <a:spcPct val="20000"/>
              </a:spcBef>
              <a:spcAft>
                <a:spcPct val="0"/>
              </a:spcAft>
              <a:buClr>
                <a:srgbClr val="B60005"/>
              </a:buClr>
              <a:buFont typeface="Wingdings" pitchFamily="2" charset="2"/>
              <a:buChar char="Ø"/>
              <a:defRPr kumimoji="1" sz="14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4pPr>
            <a:lvl5pPr marL="812780" indent="-179384" algn="l" defTabSz="714357" rtl="0" eaLnBrk="0" fontAlgn="base" hangingPunct="0">
              <a:spcBef>
                <a:spcPct val="20000"/>
              </a:spcBef>
              <a:spcAft>
                <a:spcPct val="0"/>
              </a:spcAft>
              <a:buClr>
                <a:srgbClr val="B60005"/>
              </a:buClr>
              <a:buFont typeface="Wingdings" pitchFamily="2" charset="2"/>
              <a:buChar char="p"/>
              <a:defRPr kumimoji="1" sz="14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537" indent="-228594"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6pPr>
            <a:lvl7pPr marL="2971726" indent="-228594"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7pPr>
            <a:lvl8pPr marL="3428914" indent="-228594"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8pPr>
            <a:lvl9pPr marL="3886103" indent="-228594"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9pPr>
          </a:lstStyle>
          <a:p>
            <a:pPr marL="214313" indent="-214313">
              <a:buClr>
                <a:schemeClr val="tx1">
                  <a:lumMod val="75000"/>
                  <a:lumOff val="25000"/>
                </a:schemeClr>
              </a:buClr>
              <a:buFont typeface="Wingdings" panose="05000000000000000000" pitchFamily="2" charset="2"/>
              <a:buChar char="n"/>
            </a:pPr>
            <a:r>
              <a:rPr lang="ja-JP" altLang="en-US" sz="1500" kern="0">
                <a:latin typeface="Yu Gothic" panose="020B0400000000000000" pitchFamily="34" charset="-128"/>
                <a:ea typeface="Yu Gothic" panose="020B0400000000000000" pitchFamily="34" charset="-128"/>
              </a:rPr>
              <a:t>電子化においては</a:t>
            </a:r>
            <a:r>
              <a:rPr lang="ja-JP" altLang="en-US" sz="1500" b="1" kern="0">
                <a:solidFill>
                  <a:srgbClr val="EEBB02"/>
                </a:solidFill>
                <a:latin typeface="Yu Gothic" panose="020B0400000000000000" pitchFamily="34" charset="-128"/>
                <a:ea typeface="Yu Gothic" panose="020B0400000000000000" pitchFamily="34" charset="-128"/>
              </a:rPr>
              <a:t>「真実性」</a:t>
            </a:r>
            <a:r>
              <a:rPr lang="ja-JP" altLang="en-US" sz="1500" kern="0">
                <a:latin typeface="Yu Gothic" panose="020B0400000000000000" pitchFamily="34" charset="-128"/>
                <a:ea typeface="Yu Gothic" panose="020B0400000000000000" pitchFamily="34" charset="-128"/>
              </a:rPr>
              <a:t>と</a:t>
            </a:r>
            <a:r>
              <a:rPr lang="ja-JP" altLang="en-US" sz="1500" b="1" kern="0">
                <a:solidFill>
                  <a:srgbClr val="EEBB02"/>
                </a:solidFill>
                <a:latin typeface="Yu Gothic" panose="020B0400000000000000" pitchFamily="34" charset="-128"/>
                <a:ea typeface="Yu Gothic" panose="020B0400000000000000" pitchFamily="34" charset="-128"/>
              </a:rPr>
              <a:t>「可視性」</a:t>
            </a:r>
            <a:r>
              <a:rPr lang="ja-JP" altLang="en-US" sz="1500" kern="0">
                <a:latin typeface="Yu Gothic" panose="020B0400000000000000" pitchFamily="34" charset="-128"/>
                <a:ea typeface="Yu Gothic" panose="020B0400000000000000" pitchFamily="34" charset="-128"/>
              </a:rPr>
              <a:t>の確保のために下記の要件を満たす必要があります。</a:t>
            </a:r>
            <a:endParaRPr lang="en-US" altLang="ja-JP" sz="1500" kern="0" dirty="0">
              <a:latin typeface="Yu Gothic" panose="020B0400000000000000" pitchFamily="34" charset="-128"/>
              <a:ea typeface="Yu Gothic" panose="020B0400000000000000" pitchFamily="34" charset="-128"/>
            </a:endParaRPr>
          </a:p>
          <a:p>
            <a:pPr marL="214313" indent="-214313">
              <a:buClr>
                <a:schemeClr val="tx1">
                  <a:lumMod val="75000"/>
                  <a:lumOff val="25000"/>
                </a:schemeClr>
              </a:buClr>
              <a:buFont typeface="Wingdings" panose="05000000000000000000" pitchFamily="2" charset="2"/>
              <a:buChar char="n"/>
            </a:pPr>
            <a:r>
              <a:rPr lang="ja-JP" altLang="en-US" sz="1500" b="1" kern="0">
                <a:solidFill>
                  <a:srgbClr val="EEBB02"/>
                </a:solidFill>
                <a:latin typeface="Yu Gothic" panose="020B0400000000000000" pitchFamily="34" charset="-128"/>
                <a:ea typeface="Yu Gothic" panose="020B0400000000000000" pitchFamily="34" charset="-128"/>
              </a:rPr>
              <a:t>非機能要件</a:t>
            </a:r>
            <a:r>
              <a:rPr lang="ja-JP" altLang="en-US" sz="1500" kern="0">
                <a:latin typeface="Yu Gothic" panose="020B0400000000000000" pitchFamily="34" charset="-128"/>
                <a:ea typeface="Yu Gothic" panose="020B0400000000000000" pitchFamily="34" charset="-128"/>
              </a:rPr>
              <a:t>を中心に改正＝企業にとっての</a:t>
            </a:r>
            <a:r>
              <a:rPr lang="ja-JP" altLang="en-US" sz="1500" b="1" kern="0">
                <a:solidFill>
                  <a:srgbClr val="EEBB02"/>
                </a:solidFill>
                <a:latin typeface="Yu Gothic" panose="020B0400000000000000" pitchFamily="34" charset="-128"/>
                <a:ea typeface="Yu Gothic" panose="020B0400000000000000" pitchFamily="34" charset="-128"/>
              </a:rPr>
              <a:t>導入しやすさ</a:t>
            </a:r>
            <a:r>
              <a:rPr lang="ja-JP" altLang="en-US" sz="1500" kern="0">
                <a:latin typeface="Yu Gothic" panose="020B0400000000000000" pitchFamily="34" charset="-128"/>
                <a:ea typeface="Yu Gothic" panose="020B0400000000000000" pitchFamily="34" charset="-128"/>
              </a:rPr>
              <a:t>を狙いとしています。</a:t>
            </a:r>
          </a:p>
        </p:txBody>
      </p:sp>
      <p:sp>
        <p:nvSpPr>
          <p:cNvPr id="7" name="タイトル 1">
            <a:extLst>
              <a:ext uri="{FF2B5EF4-FFF2-40B4-BE49-F238E27FC236}">
                <a16:creationId xmlns:a16="http://schemas.microsoft.com/office/drawing/2014/main" id="{2303A4FB-3C83-7748-8C5A-4BF807EB42A4}"/>
              </a:ext>
            </a:extLst>
          </p:cNvPr>
          <p:cNvSpPr txBox="1">
            <a:spLocks/>
          </p:cNvSpPr>
          <p:nvPr/>
        </p:nvSpPr>
        <p:spPr bwMode="auto">
          <a:xfrm>
            <a:off x="382079" y="1708659"/>
            <a:ext cx="5635229"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5100" numCol="1" anchor="b" anchorCtr="0" compatLnSpc="1">
            <a:prstTxWarp prst="textNoShape">
              <a:avLst/>
            </a:prstTxWarp>
          </a:bodyPr>
          <a:lstStyle>
            <a:lvl1pPr algn="l" rtl="0" eaLnBrk="0" fontAlgn="base" hangingPunct="0">
              <a:spcBef>
                <a:spcPct val="0"/>
              </a:spcBef>
              <a:spcAft>
                <a:spcPct val="0"/>
              </a:spcAft>
              <a:defRPr kumimoji="1" sz="16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2pPr>
            <a:lvl3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3pPr>
            <a:lvl4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4pPr>
            <a:lvl5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5pPr>
            <a:lvl6pPr marL="457200" algn="l" rtl="0" fontAlgn="base">
              <a:spcBef>
                <a:spcPct val="0"/>
              </a:spcBef>
              <a:spcAft>
                <a:spcPct val="0"/>
              </a:spcAft>
              <a:defRPr kumimoji="1" sz="2400">
                <a:solidFill>
                  <a:schemeClr val="tx1"/>
                </a:solidFill>
                <a:latin typeface="Times New Roman" pitchFamily="18" charset="0"/>
                <a:ea typeface="ＭＳ Ｐゴシック" pitchFamily="50" charset="-128"/>
              </a:defRPr>
            </a:lvl6pPr>
            <a:lvl7pPr marL="914400" algn="l" rtl="0" fontAlgn="base">
              <a:spcBef>
                <a:spcPct val="0"/>
              </a:spcBef>
              <a:spcAft>
                <a:spcPct val="0"/>
              </a:spcAft>
              <a:defRPr kumimoji="1" sz="2400">
                <a:solidFill>
                  <a:schemeClr val="tx1"/>
                </a:solidFill>
                <a:latin typeface="Times New Roman" pitchFamily="18" charset="0"/>
                <a:ea typeface="ＭＳ Ｐゴシック" pitchFamily="50" charset="-128"/>
              </a:defRPr>
            </a:lvl7pPr>
            <a:lvl8pPr marL="1371600" algn="l" rtl="0" fontAlgn="base">
              <a:spcBef>
                <a:spcPct val="0"/>
              </a:spcBef>
              <a:spcAft>
                <a:spcPct val="0"/>
              </a:spcAft>
              <a:defRPr kumimoji="1" sz="2400">
                <a:solidFill>
                  <a:schemeClr val="tx1"/>
                </a:solidFill>
                <a:latin typeface="Times New Roman" pitchFamily="18" charset="0"/>
                <a:ea typeface="ＭＳ Ｐゴシック" pitchFamily="50" charset="-128"/>
              </a:defRPr>
            </a:lvl8pPr>
            <a:lvl9pPr marL="1828800" algn="l" rtl="0" fontAlgn="base">
              <a:spcBef>
                <a:spcPct val="0"/>
              </a:spcBef>
              <a:spcAft>
                <a:spcPct val="0"/>
              </a:spcAft>
              <a:defRPr kumimoji="1" sz="2400">
                <a:solidFill>
                  <a:schemeClr val="tx1"/>
                </a:solidFill>
                <a:latin typeface="Times New Roman" pitchFamily="18" charset="0"/>
                <a:ea typeface="ＭＳ Ｐゴシック" pitchFamily="50" charset="-128"/>
              </a:defRPr>
            </a:lvl9pPr>
          </a:lstStyle>
          <a:p>
            <a:r>
              <a:rPr lang="ja-JP" altLang="en-US" sz="1350" b="1" kern="0">
                <a:solidFill>
                  <a:srgbClr val="EEBB02"/>
                </a:solidFill>
                <a:latin typeface="Yu Gothic" panose="020B0400000000000000" pitchFamily="34" charset="-128"/>
                <a:ea typeface="Yu Gothic" panose="020B0400000000000000" pitchFamily="34" charset="-128"/>
              </a:rPr>
              <a:t>真実性の確保</a:t>
            </a:r>
            <a:endParaRPr lang="ja-JP" altLang="en-US" sz="1350" b="1" kern="0" dirty="0">
              <a:solidFill>
                <a:srgbClr val="EEBB02"/>
              </a:solidFill>
              <a:latin typeface="Yu Gothic" panose="020B0400000000000000" pitchFamily="34" charset="-128"/>
              <a:ea typeface="Yu Gothic" panose="020B0400000000000000" pitchFamily="34" charset="-128"/>
            </a:endParaRPr>
          </a:p>
        </p:txBody>
      </p:sp>
      <p:graphicFrame>
        <p:nvGraphicFramePr>
          <p:cNvPr id="13" name="表 12">
            <a:extLst>
              <a:ext uri="{FF2B5EF4-FFF2-40B4-BE49-F238E27FC236}">
                <a16:creationId xmlns:a16="http://schemas.microsoft.com/office/drawing/2014/main" id="{D92409CF-C4C6-AC4F-8CC8-1BC81F2927D1}"/>
              </a:ext>
            </a:extLst>
          </p:cNvPr>
          <p:cNvGraphicFramePr>
            <a:graphicFrameLocks noGrp="1"/>
          </p:cNvGraphicFramePr>
          <p:nvPr>
            <p:extLst>
              <p:ext uri="{D42A27DB-BD31-4B8C-83A1-F6EECF244321}">
                <p14:modId xmlns:p14="http://schemas.microsoft.com/office/powerpoint/2010/main" val="4045751622"/>
              </p:ext>
            </p:extLst>
          </p:nvPr>
        </p:nvGraphicFramePr>
        <p:xfrm>
          <a:off x="360551" y="2053751"/>
          <a:ext cx="8575524" cy="3236618"/>
        </p:xfrm>
        <a:graphic>
          <a:graphicData uri="http://schemas.openxmlformats.org/drawingml/2006/table">
            <a:tbl>
              <a:tblPr firstRow="1" bandRow="1">
                <a:tableStyleId>{5C22544A-7EE6-4342-B048-85BDC9FD1C3A}</a:tableStyleId>
              </a:tblPr>
              <a:tblGrid>
                <a:gridCol w="1335144">
                  <a:extLst>
                    <a:ext uri="{9D8B030D-6E8A-4147-A177-3AD203B41FA5}">
                      <a16:colId xmlns:a16="http://schemas.microsoft.com/office/drawing/2014/main" val="2179114769"/>
                    </a:ext>
                  </a:extLst>
                </a:gridCol>
                <a:gridCol w="4380008">
                  <a:extLst>
                    <a:ext uri="{9D8B030D-6E8A-4147-A177-3AD203B41FA5}">
                      <a16:colId xmlns:a16="http://schemas.microsoft.com/office/drawing/2014/main" val="2639433387"/>
                    </a:ext>
                  </a:extLst>
                </a:gridCol>
                <a:gridCol w="1430186">
                  <a:extLst>
                    <a:ext uri="{9D8B030D-6E8A-4147-A177-3AD203B41FA5}">
                      <a16:colId xmlns:a16="http://schemas.microsoft.com/office/drawing/2014/main" val="533088923"/>
                    </a:ext>
                  </a:extLst>
                </a:gridCol>
                <a:gridCol w="1430186">
                  <a:extLst>
                    <a:ext uri="{9D8B030D-6E8A-4147-A177-3AD203B41FA5}">
                      <a16:colId xmlns:a16="http://schemas.microsoft.com/office/drawing/2014/main" val="2243731577"/>
                    </a:ext>
                  </a:extLst>
                </a:gridCol>
              </a:tblGrid>
              <a:tr h="272400">
                <a:tc>
                  <a:txBody>
                    <a:bodyPr/>
                    <a:lstStyle/>
                    <a:p>
                      <a:pPr marL="0" algn="ctr" rtl="0" eaLnBrk="1" fontAlgn="t" latinLnBrk="0" hangingPunct="1">
                        <a:spcBef>
                          <a:spcPts val="0"/>
                        </a:spcBef>
                        <a:spcAft>
                          <a:spcPts val="0"/>
                        </a:spcAft>
                      </a:pPr>
                      <a:r>
                        <a:rPr kumimoji="1" lang="ja-JP" altLang="en-US" sz="1100" b="1" i="0" u="sng" strike="noStrike" kern="1200" dirty="0">
                          <a:solidFill>
                            <a:srgbClr val="001E60"/>
                          </a:solidFill>
                          <a:effectLst/>
                          <a:latin typeface="Yu Gothic" panose="020B0400000000000000" pitchFamily="34" charset="-128"/>
                          <a:ea typeface="Yu Gothic" panose="020B0400000000000000" pitchFamily="34" charset="-128"/>
                        </a:rPr>
                        <a:t>要件</a:t>
                      </a:r>
                      <a:endParaRPr lang="ja-JP" altLang="en-US" sz="1100" b="0" i="0" u="sng" strike="noStrike" dirty="0">
                        <a:solidFill>
                          <a:srgbClr val="001E60"/>
                        </a:solidFill>
                        <a:effectLst/>
                        <a:latin typeface="Yu Gothic" panose="020B0400000000000000" pitchFamily="34" charset="-128"/>
                        <a:ea typeface="Yu Gothic" panose="020B0400000000000000" pitchFamily="34" charset="-128"/>
                      </a:endParaRPr>
                    </a:p>
                  </a:txBody>
                  <a:tcPr marL="34230" marR="34230" marT="31118" marB="3111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100" u="sng" dirty="0">
                          <a:solidFill>
                            <a:srgbClr val="001E60"/>
                          </a:solidFill>
                          <a:latin typeface="Yu Gothic" panose="020B0400000000000000" pitchFamily="34" charset="-128"/>
                          <a:ea typeface="Yu Gothic" panose="020B0400000000000000" pitchFamily="34" charset="-128"/>
                        </a:rPr>
                        <a:t>要件概要</a:t>
                      </a:r>
                    </a:p>
                  </a:txBody>
                  <a:tcPr marL="34230" marR="34230" marT="31118" marB="31118"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100" u="sng" dirty="0">
                          <a:solidFill>
                            <a:srgbClr val="001E60"/>
                          </a:solidFill>
                          <a:latin typeface="Yu Gothic" panose="020B0400000000000000" pitchFamily="34" charset="-128"/>
                          <a:ea typeface="Yu Gothic" panose="020B0400000000000000" pitchFamily="34" charset="-128"/>
                        </a:rPr>
                        <a:t>要件分類</a:t>
                      </a:r>
                    </a:p>
                  </a:txBody>
                  <a:tcPr marL="34230" marR="34230" marT="31118" marB="31118"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100" u="sng">
                          <a:solidFill>
                            <a:srgbClr val="001E60"/>
                          </a:solidFill>
                          <a:latin typeface="Yu Gothic" panose="020B0400000000000000" pitchFamily="34" charset="-128"/>
                          <a:ea typeface="Yu Gothic" panose="020B0400000000000000" pitchFamily="34" charset="-128"/>
                        </a:rPr>
                        <a:t>備考</a:t>
                      </a:r>
                      <a:endParaRPr kumimoji="1" lang="ja-JP" altLang="en-US" sz="1100" u="sng" dirty="0">
                        <a:solidFill>
                          <a:srgbClr val="001E60"/>
                        </a:solidFill>
                        <a:latin typeface="Yu Gothic" panose="020B0400000000000000" pitchFamily="34" charset="-128"/>
                        <a:ea typeface="Yu Gothic" panose="020B0400000000000000" pitchFamily="34" charset="-128"/>
                      </a:endParaRPr>
                    </a:p>
                  </a:txBody>
                  <a:tcPr marL="34230" marR="34230" marT="31118" marB="31118"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48364302"/>
                  </a:ext>
                </a:extLst>
              </a:tr>
              <a:tr h="427997">
                <a:tc>
                  <a:txBody>
                    <a:bodyPr/>
                    <a:lstStyle/>
                    <a:p>
                      <a:r>
                        <a:rPr kumimoji="1" lang="ja-JP" altLang="en-US" sz="1100" dirty="0">
                          <a:solidFill>
                            <a:srgbClr val="001E60"/>
                          </a:solidFill>
                          <a:latin typeface="Yu Gothic" panose="020B0400000000000000" pitchFamily="34" charset="-128"/>
                          <a:ea typeface="Yu Gothic" panose="020B0400000000000000" pitchFamily="34" charset="-128"/>
                        </a:rPr>
                        <a:t>入力期間</a:t>
                      </a:r>
                      <a:r>
                        <a:rPr kumimoji="1" lang="ja-JP" altLang="en-US" sz="1100">
                          <a:solidFill>
                            <a:srgbClr val="001E60"/>
                          </a:solidFill>
                          <a:latin typeface="Yu Gothic" panose="020B0400000000000000" pitchFamily="34" charset="-128"/>
                          <a:ea typeface="Yu Gothic" panose="020B0400000000000000" pitchFamily="34" charset="-128"/>
                        </a:rPr>
                        <a:t>の制限</a:t>
                      </a:r>
                      <a:br>
                        <a:rPr kumimoji="1" lang="en-US" altLang="ja-JP" sz="1100" dirty="0">
                          <a:solidFill>
                            <a:srgbClr val="001E60"/>
                          </a:solidFill>
                          <a:latin typeface="Yu Gothic" panose="020B0400000000000000" pitchFamily="34" charset="-128"/>
                          <a:ea typeface="Yu Gothic" panose="020B0400000000000000" pitchFamily="34" charset="-128"/>
                        </a:rPr>
                      </a:br>
                      <a:r>
                        <a:rPr kumimoji="1" lang="ja-JP" altLang="en-US" sz="1100" b="1">
                          <a:solidFill>
                            <a:srgbClr val="FFC000"/>
                          </a:solidFill>
                          <a:latin typeface="Yu Gothic" panose="020B0400000000000000" pitchFamily="34" charset="-128"/>
                          <a:ea typeface="Yu Gothic" panose="020B0400000000000000" pitchFamily="34" charset="-128"/>
                        </a:rPr>
                        <a:t>（重要書類のみ）</a:t>
                      </a:r>
                      <a:endParaRPr kumimoji="1" lang="ja-JP" altLang="en-US" sz="1100" b="1" dirty="0">
                        <a:solidFill>
                          <a:srgbClr val="001E60"/>
                        </a:solidFill>
                        <a:latin typeface="Yu Gothic" panose="020B0400000000000000" pitchFamily="34" charset="-128"/>
                        <a:ea typeface="Yu Gothic" panose="020B0400000000000000" pitchFamily="34" charset="-128"/>
                      </a:endParaRPr>
                    </a:p>
                  </a:txBody>
                  <a:tcPr marL="34230" marR="34230" marT="31118" marB="3111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1" lang="ja-JP" altLang="en-US" sz="1100">
                          <a:solidFill>
                            <a:srgbClr val="001E60"/>
                          </a:solidFill>
                          <a:latin typeface="Yu Gothic" panose="020B0400000000000000" pitchFamily="34" charset="-128"/>
                          <a:ea typeface="Yu Gothic" panose="020B0400000000000000" pitchFamily="34" charset="-128"/>
                        </a:rPr>
                        <a:t>紙の原本を電子化するまでの期間に関する要件。書類</a:t>
                      </a:r>
                      <a:r>
                        <a:rPr kumimoji="1" lang="ja-JP" altLang="en-US" sz="1100" dirty="0">
                          <a:solidFill>
                            <a:srgbClr val="001E60"/>
                          </a:solidFill>
                          <a:latin typeface="Yu Gothic" panose="020B0400000000000000" pitchFamily="34" charset="-128"/>
                          <a:ea typeface="Yu Gothic" panose="020B0400000000000000" pitchFamily="34" charset="-128"/>
                        </a:rPr>
                        <a:t>の作成又は</a:t>
                      </a:r>
                      <a:r>
                        <a:rPr kumimoji="1" lang="ja-JP" altLang="en-US" sz="1100">
                          <a:solidFill>
                            <a:srgbClr val="001E60"/>
                          </a:solidFill>
                          <a:latin typeface="Yu Gothic" panose="020B0400000000000000" pitchFamily="34" charset="-128"/>
                          <a:ea typeface="Yu Gothic" panose="020B0400000000000000" pitchFamily="34" charset="-128"/>
                        </a:rPr>
                        <a:t>受領後、最長</a:t>
                      </a:r>
                      <a:r>
                        <a:rPr kumimoji="1" lang="en-US" altLang="ja-JP" sz="1100" dirty="0">
                          <a:solidFill>
                            <a:srgbClr val="001E60"/>
                          </a:solidFill>
                          <a:latin typeface="Yu Gothic" panose="020B0400000000000000" pitchFamily="34" charset="-128"/>
                          <a:ea typeface="Yu Gothic" panose="020B0400000000000000" pitchFamily="34" charset="-128"/>
                        </a:rPr>
                        <a:t>2</a:t>
                      </a:r>
                      <a:r>
                        <a:rPr kumimoji="1" lang="ja-JP" altLang="en-US" sz="1100">
                          <a:solidFill>
                            <a:srgbClr val="001E60"/>
                          </a:solidFill>
                          <a:latin typeface="Yu Gothic" panose="020B0400000000000000" pitchFamily="34" charset="-128"/>
                          <a:ea typeface="Yu Gothic" panose="020B0400000000000000" pitchFamily="34" charset="-128"/>
                        </a:rPr>
                        <a:t>ヶ月＋概ね</a:t>
                      </a:r>
                      <a:r>
                        <a:rPr kumimoji="1" lang="en-US" altLang="ja-JP" sz="1100" dirty="0">
                          <a:solidFill>
                            <a:srgbClr val="001E60"/>
                          </a:solidFill>
                          <a:latin typeface="Yu Gothic" panose="020B0400000000000000" pitchFamily="34" charset="-128"/>
                          <a:ea typeface="Yu Gothic" panose="020B0400000000000000" pitchFamily="34" charset="-128"/>
                        </a:rPr>
                        <a:t>7</a:t>
                      </a:r>
                      <a:r>
                        <a:rPr kumimoji="1" lang="ja-JP" altLang="en-US" sz="1100">
                          <a:solidFill>
                            <a:srgbClr val="001E60"/>
                          </a:solidFill>
                          <a:latin typeface="Yu Gothic" panose="020B0400000000000000" pitchFamily="34" charset="-128"/>
                          <a:ea typeface="Yu Gothic" panose="020B0400000000000000" pitchFamily="34" charset="-128"/>
                        </a:rPr>
                        <a:t>営業日以内に電子化が必要。</a:t>
                      </a:r>
                      <a:endParaRPr kumimoji="1" lang="ja-JP" altLang="en-US" sz="1100" dirty="0">
                        <a:solidFill>
                          <a:srgbClr val="001E60"/>
                        </a:solidFill>
                        <a:latin typeface="Yu Gothic" panose="020B0400000000000000" pitchFamily="34" charset="-128"/>
                        <a:ea typeface="Yu Gothic" panose="020B0400000000000000" pitchFamily="34" charset="-128"/>
                      </a:endParaRPr>
                    </a:p>
                  </a:txBody>
                  <a:tcPr marL="34230" marR="34230" marT="31118" marB="3111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400" b="1" dirty="0">
                          <a:solidFill>
                            <a:srgbClr val="EEBB02"/>
                          </a:solidFill>
                          <a:latin typeface="Yu Gothic" panose="020B0400000000000000" pitchFamily="34" charset="-128"/>
                          <a:ea typeface="Yu Gothic" panose="020B0400000000000000" pitchFamily="34" charset="-128"/>
                        </a:rPr>
                        <a:t>非機能</a:t>
                      </a:r>
                    </a:p>
                  </a:txBody>
                  <a:tcPr marL="34230" marR="34230" marT="31118" marB="3111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200" b="0">
                          <a:solidFill>
                            <a:srgbClr val="EEBB02"/>
                          </a:solidFill>
                          <a:latin typeface="Yu Gothic" panose="020B0400000000000000" pitchFamily="34" charset="-128"/>
                          <a:ea typeface="Yu Gothic" panose="020B0400000000000000" pitchFamily="34" charset="-128"/>
                        </a:rPr>
                        <a:t>最長</a:t>
                      </a:r>
                      <a:r>
                        <a:rPr kumimoji="1" lang="en-US" altLang="ja-JP" sz="1200" b="0" dirty="0">
                          <a:solidFill>
                            <a:srgbClr val="EEBB02"/>
                          </a:solidFill>
                          <a:latin typeface="Yu Gothic" panose="020B0400000000000000" pitchFamily="34" charset="-128"/>
                          <a:ea typeface="Yu Gothic" panose="020B0400000000000000" pitchFamily="34" charset="-128"/>
                        </a:rPr>
                        <a:t>2</a:t>
                      </a:r>
                      <a:r>
                        <a:rPr kumimoji="1" lang="ja-JP" altLang="en-US" sz="1200" b="0">
                          <a:solidFill>
                            <a:srgbClr val="EEBB02"/>
                          </a:solidFill>
                          <a:latin typeface="Yu Gothic" panose="020B0400000000000000" pitchFamily="34" charset="-128"/>
                          <a:ea typeface="Yu Gothic" panose="020B0400000000000000" pitchFamily="34" charset="-128"/>
                        </a:rPr>
                        <a:t>ヶ月に統一</a:t>
                      </a:r>
                      <a:br>
                        <a:rPr kumimoji="1" lang="en-US" altLang="ja-JP" sz="1200" b="0" dirty="0">
                          <a:solidFill>
                            <a:srgbClr val="EEBB02"/>
                          </a:solidFill>
                          <a:latin typeface="Yu Gothic" panose="020B0400000000000000" pitchFamily="34" charset="-128"/>
                          <a:ea typeface="Yu Gothic" panose="020B0400000000000000" pitchFamily="34" charset="-128"/>
                        </a:rPr>
                      </a:br>
                      <a:r>
                        <a:rPr kumimoji="1" lang="ja-JP" altLang="en-US" sz="1200" b="0">
                          <a:solidFill>
                            <a:srgbClr val="EEBB02"/>
                          </a:solidFill>
                          <a:latin typeface="Yu Gothic" panose="020B0400000000000000" pitchFamily="34" charset="-128"/>
                          <a:ea typeface="Yu Gothic" panose="020B0400000000000000" pitchFamily="34" charset="-128"/>
                        </a:rPr>
                        <a:t>署名不要</a:t>
                      </a:r>
                      <a:endParaRPr kumimoji="1" lang="ja-JP" altLang="en-US" sz="1200" b="0" dirty="0">
                        <a:solidFill>
                          <a:srgbClr val="EEBB02"/>
                        </a:solidFill>
                        <a:latin typeface="Yu Gothic" panose="020B0400000000000000" pitchFamily="34" charset="-128"/>
                        <a:ea typeface="Yu Gothic" panose="020B0400000000000000" pitchFamily="34" charset="-128"/>
                      </a:endParaRPr>
                    </a:p>
                  </a:txBody>
                  <a:tcPr marL="34230" marR="34230" marT="31118" marB="3111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08502547"/>
                  </a:ext>
                </a:extLst>
              </a:tr>
              <a:tr h="382277">
                <a:tc>
                  <a:txBody>
                    <a:bodyPr/>
                    <a:lstStyle/>
                    <a:p>
                      <a:r>
                        <a:rPr kumimoji="1" lang="ja-JP" altLang="en-US" sz="1100" dirty="0">
                          <a:solidFill>
                            <a:srgbClr val="001E60"/>
                          </a:solidFill>
                          <a:latin typeface="Yu Gothic" panose="020B0400000000000000" pitchFamily="34" charset="-128"/>
                          <a:ea typeface="Yu Gothic" panose="020B0400000000000000" pitchFamily="34" charset="-128"/>
                        </a:rPr>
                        <a:t>画像の鮮明度</a:t>
                      </a:r>
                    </a:p>
                  </a:txBody>
                  <a:tcPr marL="34230" marR="34230" marT="31118" marB="3111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100" dirty="0">
                          <a:solidFill>
                            <a:srgbClr val="001E60"/>
                          </a:solidFill>
                          <a:latin typeface="Yu Gothic" panose="020B0400000000000000" pitchFamily="34" charset="-128"/>
                          <a:ea typeface="Yu Gothic" panose="020B0400000000000000" pitchFamily="34" charset="-128"/>
                        </a:rPr>
                        <a:t>解像度：</a:t>
                      </a:r>
                      <a:r>
                        <a:rPr kumimoji="1" lang="en-US" altLang="ja-JP" sz="1100" dirty="0">
                          <a:solidFill>
                            <a:srgbClr val="001E60"/>
                          </a:solidFill>
                          <a:latin typeface="Yu Gothic" panose="020B0400000000000000" pitchFamily="34" charset="-128"/>
                          <a:ea typeface="Yu Gothic" panose="020B0400000000000000" pitchFamily="34" charset="-128"/>
                        </a:rPr>
                        <a:t>200dpi</a:t>
                      </a:r>
                      <a:r>
                        <a:rPr kumimoji="1" lang="ja-JP" altLang="en-US" sz="1100" dirty="0">
                          <a:solidFill>
                            <a:srgbClr val="001E60"/>
                          </a:solidFill>
                          <a:latin typeface="Yu Gothic" panose="020B0400000000000000" pitchFamily="34" charset="-128"/>
                          <a:ea typeface="Yu Gothic" panose="020B0400000000000000" pitchFamily="34" charset="-128"/>
                        </a:rPr>
                        <a:t> </a:t>
                      </a:r>
                      <a:r>
                        <a:rPr kumimoji="1" lang="en-US" altLang="ja-JP" sz="1100" dirty="0">
                          <a:solidFill>
                            <a:srgbClr val="001E60"/>
                          </a:solidFill>
                          <a:latin typeface="Yu Gothic" panose="020B0400000000000000" pitchFamily="34" charset="-128"/>
                          <a:ea typeface="Yu Gothic" panose="020B0400000000000000" pitchFamily="34" charset="-128"/>
                        </a:rPr>
                        <a:t>(</a:t>
                      </a:r>
                      <a:r>
                        <a:rPr kumimoji="1" lang="ja-JP" altLang="en-US" sz="1100" dirty="0">
                          <a:solidFill>
                            <a:srgbClr val="001E60"/>
                          </a:solidFill>
                          <a:latin typeface="Yu Gothic" panose="020B0400000000000000" pitchFamily="34" charset="-128"/>
                          <a:ea typeface="Yu Gothic" panose="020B0400000000000000" pitchFamily="34" charset="-128"/>
                        </a:rPr>
                        <a:t>もしくは</a:t>
                      </a:r>
                      <a:r>
                        <a:rPr kumimoji="1" lang="en-US" altLang="ja-JP" sz="1100" dirty="0">
                          <a:solidFill>
                            <a:srgbClr val="001E60"/>
                          </a:solidFill>
                          <a:latin typeface="Yu Gothic" panose="020B0400000000000000" pitchFamily="34" charset="-128"/>
                          <a:ea typeface="Yu Gothic" panose="020B0400000000000000" pitchFamily="34" charset="-128"/>
                        </a:rPr>
                        <a:t>3.88</a:t>
                      </a:r>
                      <a:r>
                        <a:rPr kumimoji="1" lang="ja-JP" altLang="en-US" sz="1100" dirty="0">
                          <a:solidFill>
                            <a:srgbClr val="001E60"/>
                          </a:solidFill>
                          <a:latin typeface="Yu Gothic" panose="020B0400000000000000" pitchFamily="34" charset="-128"/>
                          <a:ea typeface="Yu Gothic" panose="020B0400000000000000" pitchFamily="34" charset="-128"/>
                        </a:rPr>
                        <a:t>メガピクセル</a:t>
                      </a:r>
                      <a:r>
                        <a:rPr kumimoji="1" lang="en-US" altLang="ja-JP" sz="1100" dirty="0">
                          <a:solidFill>
                            <a:srgbClr val="001E60"/>
                          </a:solidFill>
                          <a:latin typeface="Yu Gothic" panose="020B0400000000000000" pitchFamily="34" charset="-128"/>
                          <a:ea typeface="Yu Gothic" panose="020B0400000000000000" pitchFamily="34" charset="-128"/>
                        </a:rPr>
                        <a:t>)</a:t>
                      </a:r>
                      <a:r>
                        <a:rPr kumimoji="1" lang="ja-JP" altLang="en-US" sz="1100" dirty="0">
                          <a:solidFill>
                            <a:srgbClr val="001E60"/>
                          </a:solidFill>
                          <a:latin typeface="Yu Gothic" panose="020B0400000000000000" pitchFamily="34" charset="-128"/>
                          <a:ea typeface="Yu Gothic" panose="020B0400000000000000" pitchFamily="34" charset="-128"/>
                        </a:rPr>
                        <a:t>以上であること。</a:t>
                      </a:r>
                      <a:endParaRPr kumimoji="1" lang="en-US" altLang="ja-JP" sz="1100" dirty="0">
                        <a:solidFill>
                          <a:srgbClr val="001E60"/>
                        </a:solidFill>
                        <a:latin typeface="Yu Gothic" panose="020B0400000000000000" pitchFamily="34" charset="-128"/>
                        <a:ea typeface="Yu Gothic" panose="020B0400000000000000" pitchFamily="34" charset="-128"/>
                      </a:endParaRPr>
                    </a:p>
                    <a:p>
                      <a:r>
                        <a:rPr kumimoji="1" lang="ja-JP" altLang="en-US" sz="1100" dirty="0">
                          <a:solidFill>
                            <a:srgbClr val="001E60"/>
                          </a:solidFill>
                          <a:latin typeface="Yu Gothic" panose="020B0400000000000000" pitchFamily="34" charset="-128"/>
                          <a:ea typeface="Yu Gothic" panose="020B0400000000000000" pitchFamily="34" charset="-128"/>
                        </a:rPr>
                        <a:t>階調：</a:t>
                      </a:r>
                      <a:r>
                        <a:rPr kumimoji="1" lang="en-US" altLang="ja-JP" sz="1100" dirty="0">
                          <a:solidFill>
                            <a:srgbClr val="001E60"/>
                          </a:solidFill>
                          <a:latin typeface="Yu Gothic" panose="020B0400000000000000" pitchFamily="34" charset="-128"/>
                          <a:ea typeface="Yu Gothic" panose="020B0400000000000000" pitchFamily="34" charset="-128"/>
                        </a:rPr>
                        <a:t>RGB</a:t>
                      </a:r>
                      <a:r>
                        <a:rPr kumimoji="1" lang="ja-JP" altLang="en-US" sz="1100" dirty="0">
                          <a:solidFill>
                            <a:srgbClr val="001E60"/>
                          </a:solidFill>
                          <a:latin typeface="Yu Gothic" panose="020B0400000000000000" pitchFamily="34" charset="-128"/>
                          <a:ea typeface="Yu Gothic" panose="020B0400000000000000" pitchFamily="34" charset="-128"/>
                        </a:rPr>
                        <a:t>階調が</a:t>
                      </a:r>
                      <a:r>
                        <a:rPr kumimoji="1" lang="en-US" altLang="ja-JP" sz="1100" dirty="0">
                          <a:solidFill>
                            <a:srgbClr val="001E60"/>
                          </a:solidFill>
                          <a:latin typeface="Yu Gothic" panose="020B0400000000000000" pitchFamily="34" charset="-128"/>
                          <a:ea typeface="Yu Gothic" panose="020B0400000000000000" pitchFamily="34" charset="-128"/>
                        </a:rPr>
                        <a:t>256</a:t>
                      </a:r>
                      <a:r>
                        <a:rPr kumimoji="1" lang="ja-JP" altLang="en-US" sz="1100" dirty="0">
                          <a:solidFill>
                            <a:srgbClr val="001E60"/>
                          </a:solidFill>
                          <a:latin typeface="Yu Gothic" panose="020B0400000000000000" pitchFamily="34" charset="-128"/>
                          <a:ea typeface="Yu Gothic" panose="020B0400000000000000" pitchFamily="34" charset="-128"/>
                        </a:rPr>
                        <a:t>階調</a:t>
                      </a:r>
                      <a:r>
                        <a:rPr kumimoji="1" lang="en-US" altLang="ja-JP" sz="1100" dirty="0">
                          <a:solidFill>
                            <a:srgbClr val="001E60"/>
                          </a:solidFill>
                          <a:latin typeface="Yu Gothic" panose="020B0400000000000000" pitchFamily="34" charset="-128"/>
                          <a:ea typeface="Yu Gothic" panose="020B0400000000000000" pitchFamily="34" charset="-128"/>
                        </a:rPr>
                        <a:t>(24</a:t>
                      </a:r>
                      <a:r>
                        <a:rPr kumimoji="1" lang="ja-JP" altLang="en-US" sz="1100" dirty="0">
                          <a:solidFill>
                            <a:srgbClr val="001E60"/>
                          </a:solidFill>
                          <a:latin typeface="Yu Gothic" panose="020B0400000000000000" pitchFamily="34" charset="-128"/>
                          <a:ea typeface="Yu Gothic" panose="020B0400000000000000" pitchFamily="34" charset="-128"/>
                        </a:rPr>
                        <a:t>ビットカラー</a:t>
                      </a:r>
                      <a:r>
                        <a:rPr kumimoji="1" lang="en-US" altLang="ja-JP" sz="1100" dirty="0">
                          <a:solidFill>
                            <a:srgbClr val="001E60"/>
                          </a:solidFill>
                          <a:latin typeface="Yu Gothic" panose="020B0400000000000000" pitchFamily="34" charset="-128"/>
                          <a:ea typeface="Yu Gothic" panose="020B0400000000000000" pitchFamily="34" charset="-128"/>
                        </a:rPr>
                        <a:t>)</a:t>
                      </a:r>
                      <a:r>
                        <a:rPr kumimoji="1" lang="ja-JP" altLang="en-US" sz="1100" dirty="0">
                          <a:solidFill>
                            <a:srgbClr val="001E60"/>
                          </a:solidFill>
                          <a:latin typeface="Yu Gothic" panose="020B0400000000000000" pitchFamily="34" charset="-128"/>
                          <a:ea typeface="Yu Gothic" panose="020B0400000000000000" pitchFamily="34" charset="-128"/>
                        </a:rPr>
                        <a:t>であること。</a:t>
                      </a:r>
                    </a:p>
                  </a:txBody>
                  <a:tcPr marL="34230" marR="34230" marT="31118" marB="3111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400" dirty="0">
                          <a:solidFill>
                            <a:srgbClr val="001E60"/>
                          </a:solidFill>
                          <a:latin typeface="Yu Gothic" panose="020B0400000000000000" pitchFamily="34" charset="-128"/>
                          <a:ea typeface="Yu Gothic" panose="020B0400000000000000" pitchFamily="34" charset="-128"/>
                        </a:rPr>
                        <a:t>機能</a:t>
                      </a:r>
                    </a:p>
                  </a:txBody>
                  <a:tcPr marL="34230" marR="34230" marT="31118" marB="3111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200" b="0">
                          <a:solidFill>
                            <a:srgbClr val="001E60"/>
                          </a:solidFill>
                          <a:latin typeface="Yu Gothic" panose="020B0400000000000000" pitchFamily="34" charset="-128"/>
                          <a:ea typeface="Yu Gothic" panose="020B0400000000000000" pitchFamily="34" charset="-128"/>
                        </a:rPr>
                        <a:t>ー</a:t>
                      </a:r>
                      <a:endParaRPr kumimoji="1" lang="ja-JP" altLang="en-US" sz="1200" b="0" dirty="0">
                        <a:solidFill>
                          <a:srgbClr val="001E60"/>
                        </a:solidFill>
                        <a:latin typeface="Yu Gothic" panose="020B0400000000000000" pitchFamily="34" charset="-128"/>
                        <a:ea typeface="Yu Gothic" panose="020B0400000000000000" pitchFamily="34" charset="-128"/>
                      </a:endParaRPr>
                    </a:p>
                  </a:txBody>
                  <a:tcPr marL="34230" marR="34230" marT="31118" marB="3111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80246805"/>
                  </a:ext>
                </a:extLst>
              </a:tr>
              <a:tr h="610877">
                <a:tc>
                  <a:txBody>
                    <a:bodyPr/>
                    <a:lstStyle/>
                    <a:p>
                      <a:r>
                        <a:rPr kumimoji="1" lang="ja-JP" altLang="en-US" sz="1100" dirty="0">
                          <a:solidFill>
                            <a:srgbClr val="002060"/>
                          </a:solidFill>
                          <a:latin typeface="Yu Gothic" panose="020B0400000000000000" pitchFamily="34" charset="-128"/>
                          <a:ea typeface="Yu Gothic" panose="020B0400000000000000" pitchFamily="34" charset="-128"/>
                        </a:rPr>
                        <a:t>タイムスタンプ付与</a:t>
                      </a:r>
                    </a:p>
                  </a:txBody>
                  <a:tcPr marL="34230" marR="34230" marT="31118" marB="3111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100">
                          <a:solidFill>
                            <a:srgbClr val="002060"/>
                          </a:solidFill>
                          <a:latin typeface="Yu Gothic" panose="020B0400000000000000" pitchFamily="34" charset="-128"/>
                          <a:ea typeface="Yu Gothic" panose="020B0400000000000000" pitchFamily="34" charset="-128"/>
                        </a:rPr>
                        <a:t>画像にタイムスタンプを付与し、改ざんされていないことを証明するための要件。</a:t>
                      </a:r>
                      <a:endParaRPr kumimoji="1" lang="en-US" altLang="ja-JP" sz="1100" dirty="0">
                        <a:solidFill>
                          <a:srgbClr val="002060"/>
                        </a:solidFill>
                        <a:latin typeface="Yu Gothic" panose="020B0400000000000000" pitchFamily="34" charset="-128"/>
                        <a:ea typeface="Yu Gothic" panose="020B0400000000000000" pitchFamily="34" charset="-128"/>
                      </a:endParaRPr>
                    </a:p>
                  </a:txBody>
                  <a:tcPr marL="34230" marR="34230" marT="31118" marB="3111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400" dirty="0">
                          <a:solidFill>
                            <a:srgbClr val="001E60"/>
                          </a:solidFill>
                          <a:latin typeface="Yu Gothic" panose="020B0400000000000000" pitchFamily="34" charset="-128"/>
                          <a:ea typeface="Yu Gothic" panose="020B0400000000000000" pitchFamily="34" charset="-128"/>
                        </a:rPr>
                        <a:t>機能</a:t>
                      </a:r>
                      <a:endParaRPr kumimoji="1" lang="en-US" altLang="ja-JP" sz="1400" dirty="0">
                        <a:solidFill>
                          <a:srgbClr val="001E60"/>
                        </a:solidFill>
                        <a:latin typeface="Yu Gothic" panose="020B0400000000000000" pitchFamily="34" charset="-128"/>
                        <a:ea typeface="Yu Gothic" panose="020B0400000000000000" pitchFamily="34" charset="-128"/>
                      </a:endParaRPr>
                    </a:p>
                  </a:txBody>
                  <a:tcPr marL="34230" marR="34230" marT="31118" marB="3111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1" lang="ja-JP" altLang="en-US" sz="1200" b="0">
                          <a:solidFill>
                            <a:srgbClr val="EEBB02"/>
                          </a:solidFill>
                          <a:latin typeface="Yu Gothic" panose="020B0400000000000000" pitchFamily="34" charset="-128"/>
                          <a:ea typeface="Yu Gothic" panose="020B0400000000000000" pitchFamily="34" charset="-128"/>
                        </a:rPr>
                        <a:t>対応システム利用によりタイムスタンプ不要</a:t>
                      </a:r>
                      <a:endParaRPr kumimoji="1" lang="ja-JP" altLang="en-US" sz="1200" b="0" dirty="0">
                        <a:solidFill>
                          <a:srgbClr val="EEBB02"/>
                        </a:solidFill>
                        <a:latin typeface="Yu Gothic" panose="020B0400000000000000" pitchFamily="34" charset="-128"/>
                        <a:ea typeface="Yu Gothic" panose="020B0400000000000000" pitchFamily="34" charset="-128"/>
                      </a:endParaRPr>
                    </a:p>
                  </a:txBody>
                  <a:tcPr marL="34230" marR="34230" marT="31118" marB="3111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78335320"/>
                  </a:ext>
                </a:extLst>
              </a:tr>
              <a:tr h="382277">
                <a:tc>
                  <a:txBody>
                    <a:bodyPr/>
                    <a:lstStyle/>
                    <a:p>
                      <a:r>
                        <a:rPr kumimoji="1" lang="ja-JP" altLang="en-US" sz="1100" dirty="0">
                          <a:solidFill>
                            <a:srgbClr val="001E60"/>
                          </a:solidFill>
                          <a:latin typeface="Yu Gothic" panose="020B0400000000000000" pitchFamily="34" charset="-128"/>
                          <a:ea typeface="Yu Gothic" panose="020B0400000000000000" pitchFamily="34" charset="-128"/>
                        </a:rPr>
                        <a:t>入力者等情報確認</a:t>
                      </a:r>
                    </a:p>
                  </a:txBody>
                  <a:tcPr marL="34230" marR="34230" marT="31118" marB="3111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solidFill>
                            <a:srgbClr val="001E60"/>
                          </a:solidFill>
                          <a:latin typeface="Yu Gothic" panose="020B0400000000000000" pitchFamily="34" charset="-128"/>
                          <a:ea typeface="Yu Gothic" panose="020B0400000000000000" pitchFamily="34" charset="-128"/>
                        </a:rPr>
                        <a:t>書類に係る記録事項の入力を行う者、またはその者を直接監督する者に関する情報を確認できること。</a:t>
                      </a:r>
                    </a:p>
                  </a:txBody>
                  <a:tcPr marL="34230" marR="34230" marT="31118" marB="3111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400">
                          <a:solidFill>
                            <a:srgbClr val="001E60"/>
                          </a:solidFill>
                          <a:latin typeface="Yu Gothic" panose="020B0400000000000000" pitchFamily="34" charset="-128"/>
                          <a:ea typeface="Yu Gothic" panose="020B0400000000000000" pitchFamily="34" charset="-128"/>
                        </a:rPr>
                        <a:t>機能</a:t>
                      </a:r>
                      <a:endParaRPr kumimoji="1" lang="en-US" altLang="ja-JP" sz="1400" dirty="0">
                        <a:solidFill>
                          <a:srgbClr val="001E60"/>
                        </a:solidFill>
                        <a:latin typeface="Yu Gothic" panose="020B0400000000000000" pitchFamily="34" charset="-128"/>
                        <a:ea typeface="Yu Gothic" panose="020B0400000000000000" pitchFamily="34" charset="-128"/>
                      </a:endParaRPr>
                    </a:p>
                  </a:txBody>
                  <a:tcPr marL="34230" marR="34230" marT="31118" marB="3111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srgbClr val="001E60"/>
                          </a:solidFill>
                          <a:effectLst/>
                          <a:uLnTx/>
                          <a:uFillTx/>
                          <a:latin typeface="Yu Gothic" panose="020B0400000000000000" pitchFamily="34" charset="-128"/>
                          <a:ea typeface="Yu Gothic" panose="020B0400000000000000" pitchFamily="34" charset="-128"/>
                          <a:cs typeface="+mn-cs"/>
                        </a:rPr>
                        <a:t>ー</a:t>
                      </a:r>
                      <a:endParaRPr kumimoji="1" lang="ja-JP" altLang="en-US" sz="1200" b="0" i="0" u="none" strike="noStrike" kern="1200" cap="none" spc="0" normalizeH="0" baseline="0" noProof="0" dirty="0">
                        <a:ln>
                          <a:noFill/>
                        </a:ln>
                        <a:solidFill>
                          <a:srgbClr val="001E60"/>
                        </a:solidFill>
                        <a:effectLst/>
                        <a:uLnTx/>
                        <a:uFillTx/>
                        <a:latin typeface="Yu Gothic" panose="020B0400000000000000" pitchFamily="34" charset="-128"/>
                        <a:ea typeface="Yu Gothic" panose="020B0400000000000000" pitchFamily="34" charset="-128"/>
                        <a:cs typeface="+mn-cs"/>
                      </a:endParaRPr>
                    </a:p>
                  </a:txBody>
                  <a:tcPr marL="34230" marR="34230" marT="31118" marB="3111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24048773"/>
                  </a:ext>
                </a:extLst>
              </a:tr>
              <a:tr h="542297">
                <a:tc>
                  <a:txBody>
                    <a:bodyPr/>
                    <a:lstStyle/>
                    <a:p>
                      <a:r>
                        <a:rPr kumimoji="1" lang="ja-JP" altLang="en-US" sz="1100" dirty="0">
                          <a:solidFill>
                            <a:srgbClr val="001E60"/>
                          </a:solidFill>
                          <a:latin typeface="Yu Gothic" panose="020B0400000000000000" pitchFamily="34" charset="-128"/>
                          <a:ea typeface="Yu Gothic" panose="020B0400000000000000" pitchFamily="34" charset="-128"/>
                        </a:rPr>
                        <a:t>読取情報の保存</a:t>
                      </a:r>
                    </a:p>
                  </a:txBody>
                  <a:tcPr marL="34230" marR="34230" marT="31118" marB="3111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100" dirty="0">
                          <a:solidFill>
                            <a:srgbClr val="001E60"/>
                          </a:solidFill>
                          <a:latin typeface="Yu Gothic" panose="020B0400000000000000" pitchFamily="34" charset="-128"/>
                          <a:ea typeface="Yu Gothic" panose="020B0400000000000000" pitchFamily="34" charset="-128"/>
                        </a:rPr>
                        <a:t>読み取った際の解像度、階調及び書類の大きさに関する情報を保存すること。（領収書受領者本人が電子化を行う場合でかつ</a:t>
                      </a:r>
                      <a:r>
                        <a:rPr kumimoji="1" lang="en-US" altLang="ja-JP" sz="1100" dirty="0">
                          <a:solidFill>
                            <a:srgbClr val="001E60"/>
                          </a:solidFill>
                          <a:latin typeface="Yu Gothic" panose="020B0400000000000000" pitchFamily="34" charset="-128"/>
                          <a:ea typeface="Yu Gothic" panose="020B0400000000000000" pitchFamily="34" charset="-128"/>
                        </a:rPr>
                        <a:t>A4</a:t>
                      </a:r>
                      <a:r>
                        <a:rPr kumimoji="1" lang="ja-JP" altLang="en-US" sz="1100" dirty="0">
                          <a:solidFill>
                            <a:srgbClr val="001E60"/>
                          </a:solidFill>
                          <a:latin typeface="Yu Gothic" panose="020B0400000000000000" pitchFamily="34" charset="-128"/>
                          <a:ea typeface="Yu Gothic" panose="020B0400000000000000" pitchFamily="34" charset="-128"/>
                        </a:rPr>
                        <a:t>サイズ以下の場合は、大きさ情報の保存は不要。）</a:t>
                      </a:r>
                      <a:endParaRPr kumimoji="1" lang="en-US" altLang="ja-JP" sz="1100" dirty="0">
                        <a:solidFill>
                          <a:srgbClr val="001E60"/>
                        </a:solidFill>
                        <a:latin typeface="Yu Gothic" panose="020B0400000000000000" pitchFamily="34" charset="-128"/>
                        <a:ea typeface="Yu Gothic" panose="020B0400000000000000" pitchFamily="34" charset="-128"/>
                      </a:endParaRPr>
                    </a:p>
                  </a:txBody>
                  <a:tcPr marL="34230" marR="34230" marT="31118" marB="3111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rgbClr val="001E60"/>
                          </a:solidFill>
                          <a:latin typeface="Yu Gothic" panose="020B0400000000000000" pitchFamily="34" charset="-128"/>
                          <a:ea typeface="Yu Gothic" panose="020B0400000000000000" pitchFamily="34" charset="-128"/>
                        </a:rPr>
                        <a:t>機能</a:t>
                      </a:r>
                      <a:endParaRPr kumimoji="1" lang="en-US" altLang="ja-JP" sz="1400" dirty="0">
                        <a:solidFill>
                          <a:srgbClr val="001E60"/>
                        </a:solidFill>
                        <a:latin typeface="Yu Gothic" panose="020B0400000000000000" pitchFamily="34" charset="-128"/>
                        <a:ea typeface="Yu Gothic" panose="020B0400000000000000" pitchFamily="34" charset="-128"/>
                      </a:endParaRPr>
                    </a:p>
                  </a:txBody>
                  <a:tcPr marL="34230" marR="34230" marT="31118" marB="3111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srgbClr val="001E60"/>
                          </a:solidFill>
                          <a:effectLst/>
                          <a:uLnTx/>
                          <a:uFillTx/>
                          <a:latin typeface="Yu Gothic" panose="020B0400000000000000" pitchFamily="34" charset="-128"/>
                          <a:ea typeface="Yu Gothic" panose="020B0400000000000000" pitchFamily="34" charset="-128"/>
                          <a:cs typeface="+mn-cs"/>
                        </a:rPr>
                        <a:t>ー</a:t>
                      </a:r>
                      <a:endParaRPr kumimoji="1" lang="ja-JP" altLang="en-US" sz="1200" b="0" i="0" u="none" strike="noStrike" kern="1200" cap="none" spc="0" normalizeH="0" baseline="0" noProof="0" dirty="0">
                        <a:ln>
                          <a:noFill/>
                        </a:ln>
                        <a:solidFill>
                          <a:srgbClr val="001E60"/>
                        </a:solidFill>
                        <a:effectLst/>
                        <a:uLnTx/>
                        <a:uFillTx/>
                        <a:latin typeface="Yu Gothic" panose="020B0400000000000000" pitchFamily="34" charset="-128"/>
                        <a:ea typeface="Yu Gothic" panose="020B0400000000000000" pitchFamily="34" charset="-128"/>
                        <a:cs typeface="+mn-cs"/>
                      </a:endParaRPr>
                    </a:p>
                  </a:txBody>
                  <a:tcPr marL="34230" marR="34230" marT="31118" marB="3111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62387633"/>
                  </a:ext>
                </a:extLst>
              </a:tr>
              <a:tr h="488521">
                <a:tc>
                  <a:txBody>
                    <a:bodyPr/>
                    <a:lstStyle/>
                    <a:p>
                      <a:r>
                        <a:rPr kumimoji="1" lang="ja-JP" altLang="en-US" sz="1100" dirty="0">
                          <a:solidFill>
                            <a:srgbClr val="001E60"/>
                          </a:solidFill>
                          <a:latin typeface="Yu Gothic" panose="020B0400000000000000" pitchFamily="34" charset="-128"/>
                          <a:ea typeface="Yu Gothic" panose="020B0400000000000000" pitchFamily="34" charset="-128"/>
                        </a:rPr>
                        <a:t>バージョン管理</a:t>
                      </a:r>
                    </a:p>
                  </a:txBody>
                  <a:tcPr marL="34230" marR="34230" marT="31118" marB="3111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100" dirty="0">
                          <a:solidFill>
                            <a:srgbClr val="001E60"/>
                          </a:solidFill>
                          <a:latin typeface="Yu Gothic" panose="020B0400000000000000" pitchFamily="34" charset="-128"/>
                          <a:ea typeface="Yu Gothic" panose="020B0400000000000000" pitchFamily="34" charset="-128"/>
                        </a:rPr>
                        <a:t>タイムスタンプ付与後に、当該書類に係るスキャンデータの訂正又は削除を行った場合、これらの事実及び内容を確認できるようにすること。</a:t>
                      </a:r>
                    </a:p>
                  </a:txBody>
                  <a:tcPr marL="34230" marR="34230" marT="31118" marB="3111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400" dirty="0">
                          <a:solidFill>
                            <a:srgbClr val="001E60"/>
                          </a:solidFill>
                          <a:latin typeface="Yu Gothic" panose="020B0400000000000000" pitchFamily="34" charset="-128"/>
                          <a:ea typeface="Yu Gothic" panose="020B0400000000000000" pitchFamily="34" charset="-128"/>
                        </a:rPr>
                        <a:t>機能</a:t>
                      </a:r>
                      <a:endParaRPr kumimoji="1" lang="en-US" altLang="ja-JP" sz="1400" dirty="0">
                        <a:solidFill>
                          <a:srgbClr val="001E60"/>
                        </a:solidFill>
                        <a:latin typeface="Yu Gothic" panose="020B0400000000000000" pitchFamily="34" charset="-128"/>
                        <a:ea typeface="Yu Gothic" panose="020B0400000000000000" pitchFamily="34" charset="-128"/>
                      </a:endParaRPr>
                    </a:p>
                  </a:txBody>
                  <a:tcPr marL="34230" marR="34230" marT="31118" marB="3111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srgbClr val="001E60"/>
                          </a:solidFill>
                          <a:effectLst/>
                          <a:uLnTx/>
                          <a:uFillTx/>
                          <a:latin typeface="Yu Gothic" panose="020B0400000000000000" pitchFamily="34" charset="-128"/>
                          <a:ea typeface="Yu Gothic" panose="020B0400000000000000" pitchFamily="34" charset="-128"/>
                          <a:cs typeface="+mn-cs"/>
                        </a:rPr>
                        <a:t>ー</a:t>
                      </a:r>
                      <a:endParaRPr kumimoji="1" lang="ja-JP" altLang="en-US" sz="1200" b="0" i="0" u="none" strike="noStrike" kern="1200" cap="none" spc="0" normalizeH="0" baseline="0" noProof="0" dirty="0">
                        <a:ln>
                          <a:noFill/>
                        </a:ln>
                        <a:solidFill>
                          <a:srgbClr val="001E60"/>
                        </a:solidFill>
                        <a:effectLst/>
                        <a:uLnTx/>
                        <a:uFillTx/>
                        <a:latin typeface="Yu Gothic" panose="020B0400000000000000" pitchFamily="34" charset="-128"/>
                        <a:ea typeface="Yu Gothic" panose="020B0400000000000000" pitchFamily="34" charset="-128"/>
                        <a:cs typeface="+mn-cs"/>
                      </a:endParaRPr>
                    </a:p>
                  </a:txBody>
                  <a:tcPr marL="34230" marR="34230" marT="31118" marB="3111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92758747"/>
                  </a:ext>
                </a:extLst>
              </a:tr>
            </a:tbl>
          </a:graphicData>
        </a:graphic>
      </p:graphicFrame>
      <p:sp>
        <p:nvSpPr>
          <p:cNvPr id="3" name="角丸四角形 2">
            <a:extLst>
              <a:ext uri="{FF2B5EF4-FFF2-40B4-BE49-F238E27FC236}">
                <a16:creationId xmlns:a16="http://schemas.microsoft.com/office/drawing/2014/main" id="{9FE0A7F0-47F2-74F7-5971-D6EE0F59CCF5}"/>
              </a:ext>
            </a:extLst>
          </p:cNvPr>
          <p:cNvSpPr/>
          <p:nvPr/>
        </p:nvSpPr>
        <p:spPr bwMode="auto">
          <a:xfrm>
            <a:off x="7637929" y="2804109"/>
            <a:ext cx="905547" cy="260131"/>
          </a:xfrm>
          <a:prstGeom prst="roundRect">
            <a:avLst/>
          </a:prstGeom>
          <a:solidFill>
            <a:srgbClr val="7030A0"/>
          </a:solidFill>
          <a:ln w="9525" cap="flat" cmpd="sng" algn="ctr">
            <a:solidFill>
              <a:schemeClr val="tx2">
                <a:lumMod val="50000"/>
              </a:schemeClr>
            </a:solid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a:r>
              <a:rPr kumimoji="1" lang="en-US" altLang="ja-JP" b="1" u="none" strike="noStrike" cap="none" normalizeH="0" baseline="0" dirty="0">
                <a:ln>
                  <a:noFill/>
                </a:ln>
                <a:solidFill>
                  <a:schemeClr val="bg1"/>
                </a:solidFill>
                <a:effectLst/>
                <a:latin typeface="Yu Gothic" panose="020B0400000000000000" pitchFamily="34" charset="-128"/>
                <a:ea typeface="Yu Gothic" panose="020B0400000000000000" pitchFamily="34" charset="-128"/>
              </a:rPr>
              <a:t>R6</a:t>
            </a:r>
            <a:r>
              <a:rPr kumimoji="1" lang="ja-JP" altLang="en-US" b="1" u="none" strike="noStrike" cap="none" normalizeH="0" baseline="0">
                <a:ln>
                  <a:noFill/>
                </a:ln>
                <a:solidFill>
                  <a:schemeClr val="bg1"/>
                </a:solidFill>
                <a:effectLst/>
                <a:latin typeface="Yu Gothic" panose="020B0400000000000000" pitchFamily="34" charset="-128"/>
                <a:ea typeface="Yu Gothic" panose="020B0400000000000000" pitchFamily="34" charset="-128"/>
              </a:rPr>
              <a:t>廃止</a:t>
            </a:r>
          </a:p>
        </p:txBody>
      </p:sp>
      <p:sp>
        <p:nvSpPr>
          <p:cNvPr id="4" name="角丸四角形 3">
            <a:extLst>
              <a:ext uri="{FF2B5EF4-FFF2-40B4-BE49-F238E27FC236}">
                <a16:creationId xmlns:a16="http://schemas.microsoft.com/office/drawing/2014/main" id="{9F0202FC-5D86-863F-8185-B9DCCCDE7187}"/>
              </a:ext>
            </a:extLst>
          </p:cNvPr>
          <p:cNvSpPr/>
          <p:nvPr/>
        </p:nvSpPr>
        <p:spPr bwMode="auto">
          <a:xfrm>
            <a:off x="7637929" y="3830677"/>
            <a:ext cx="905547" cy="260131"/>
          </a:xfrm>
          <a:prstGeom prst="roundRect">
            <a:avLst/>
          </a:prstGeom>
          <a:solidFill>
            <a:srgbClr val="7030A0"/>
          </a:solidFill>
          <a:ln w="9525" cap="flat" cmpd="sng" algn="ctr">
            <a:solidFill>
              <a:schemeClr val="tx2">
                <a:lumMod val="50000"/>
              </a:schemeClr>
            </a:solid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a:r>
              <a:rPr kumimoji="1" lang="en-US" altLang="ja-JP" b="1" u="none" strike="noStrike" cap="none" normalizeH="0" baseline="0" dirty="0">
                <a:ln>
                  <a:noFill/>
                </a:ln>
                <a:solidFill>
                  <a:schemeClr val="bg1"/>
                </a:solidFill>
                <a:effectLst/>
                <a:latin typeface="Yu Gothic" panose="020B0400000000000000" pitchFamily="34" charset="-128"/>
                <a:ea typeface="Yu Gothic" panose="020B0400000000000000" pitchFamily="34" charset="-128"/>
              </a:rPr>
              <a:t>R6</a:t>
            </a:r>
            <a:r>
              <a:rPr kumimoji="1" lang="ja-JP" altLang="en-US" b="1" u="none" strike="noStrike" cap="none" normalizeH="0" baseline="0">
                <a:ln>
                  <a:noFill/>
                </a:ln>
                <a:solidFill>
                  <a:schemeClr val="bg1"/>
                </a:solidFill>
                <a:effectLst/>
                <a:latin typeface="Yu Gothic" panose="020B0400000000000000" pitchFamily="34" charset="-128"/>
                <a:ea typeface="Yu Gothic" panose="020B0400000000000000" pitchFamily="34" charset="-128"/>
              </a:rPr>
              <a:t>廃止</a:t>
            </a:r>
          </a:p>
        </p:txBody>
      </p:sp>
      <p:sp>
        <p:nvSpPr>
          <p:cNvPr id="5" name="角丸四角形 4">
            <a:extLst>
              <a:ext uri="{FF2B5EF4-FFF2-40B4-BE49-F238E27FC236}">
                <a16:creationId xmlns:a16="http://schemas.microsoft.com/office/drawing/2014/main" id="{71A4DEC6-67BB-414E-26CC-7818A4752786}"/>
              </a:ext>
            </a:extLst>
          </p:cNvPr>
          <p:cNvSpPr/>
          <p:nvPr/>
        </p:nvSpPr>
        <p:spPr bwMode="auto">
          <a:xfrm>
            <a:off x="7637929" y="4289634"/>
            <a:ext cx="905547" cy="260131"/>
          </a:xfrm>
          <a:prstGeom prst="roundRect">
            <a:avLst/>
          </a:prstGeom>
          <a:solidFill>
            <a:srgbClr val="7030A0"/>
          </a:solidFill>
          <a:ln w="9525" cap="flat" cmpd="sng" algn="ctr">
            <a:solidFill>
              <a:schemeClr val="tx2">
                <a:lumMod val="50000"/>
              </a:schemeClr>
            </a:solid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a:r>
              <a:rPr kumimoji="1" lang="en-US" altLang="ja-JP" b="1" u="none" strike="noStrike" cap="none" normalizeH="0" baseline="0" dirty="0">
                <a:ln>
                  <a:noFill/>
                </a:ln>
                <a:solidFill>
                  <a:schemeClr val="bg1"/>
                </a:solidFill>
                <a:effectLst/>
                <a:latin typeface="Yu Gothic" panose="020B0400000000000000" pitchFamily="34" charset="-128"/>
                <a:ea typeface="Yu Gothic" panose="020B0400000000000000" pitchFamily="34" charset="-128"/>
              </a:rPr>
              <a:t>R6</a:t>
            </a:r>
            <a:r>
              <a:rPr kumimoji="1" lang="ja-JP" altLang="en-US" b="1" u="none" strike="noStrike" cap="none" normalizeH="0" baseline="0">
                <a:ln>
                  <a:noFill/>
                </a:ln>
                <a:solidFill>
                  <a:schemeClr val="bg1"/>
                </a:solidFill>
                <a:effectLst/>
                <a:latin typeface="Yu Gothic" panose="020B0400000000000000" pitchFamily="34" charset="-128"/>
                <a:ea typeface="Yu Gothic" panose="020B0400000000000000" pitchFamily="34" charset="-128"/>
              </a:rPr>
              <a:t>廃止</a:t>
            </a:r>
          </a:p>
        </p:txBody>
      </p:sp>
      <p:sp>
        <p:nvSpPr>
          <p:cNvPr id="8" name="角丸四角形 7">
            <a:extLst>
              <a:ext uri="{FF2B5EF4-FFF2-40B4-BE49-F238E27FC236}">
                <a16:creationId xmlns:a16="http://schemas.microsoft.com/office/drawing/2014/main" id="{6D66F80F-9E06-45BC-1341-ECB6D73254CD}"/>
              </a:ext>
            </a:extLst>
          </p:cNvPr>
          <p:cNvSpPr/>
          <p:nvPr/>
        </p:nvSpPr>
        <p:spPr bwMode="auto">
          <a:xfrm>
            <a:off x="4690335" y="189536"/>
            <a:ext cx="2721684" cy="450850"/>
          </a:xfrm>
          <a:prstGeom prst="roundRect">
            <a:avLst/>
          </a:prstGeom>
          <a:solidFill>
            <a:srgbClr val="7030A0"/>
          </a:solidFill>
          <a:ln w="9525" cap="flat" cmpd="sng" algn="ctr">
            <a:solidFill>
              <a:schemeClr val="tx2">
                <a:lumMod val="50000"/>
              </a:schemeClr>
            </a:solid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a:r>
              <a:rPr kumimoji="1" lang="en-US" altLang="ja-JP" b="1" u="none" strike="noStrike" cap="none" normalizeH="0" baseline="0" dirty="0">
                <a:ln>
                  <a:noFill/>
                </a:ln>
                <a:solidFill>
                  <a:schemeClr val="bg1"/>
                </a:solidFill>
                <a:effectLst/>
                <a:latin typeface="Yu Gothic" panose="020B0400000000000000" pitchFamily="34" charset="-128"/>
                <a:ea typeface="Yu Gothic" panose="020B0400000000000000" pitchFamily="34" charset="-128"/>
              </a:rPr>
              <a:t>R5</a:t>
            </a:r>
            <a:r>
              <a:rPr kumimoji="1" lang="ja-JP" altLang="en-US" b="1" u="none" strike="noStrike" cap="none" normalizeH="0" baseline="0">
                <a:ln>
                  <a:noFill/>
                </a:ln>
                <a:solidFill>
                  <a:schemeClr val="bg1"/>
                </a:solidFill>
                <a:effectLst/>
                <a:latin typeface="Yu Gothic" panose="020B0400000000000000" pitchFamily="34" charset="-128"/>
                <a:ea typeface="Yu Gothic" panose="020B0400000000000000" pitchFamily="34" charset="-128"/>
              </a:rPr>
              <a:t>改正後</a:t>
            </a:r>
            <a:r>
              <a:rPr kumimoji="1" lang="en-US" altLang="ja-JP" b="1" u="none" strike="noStrike" cap="none" normalizeH="0" baseline="0" dirty="0">
                <a:ln>
                  <a:noFill/>
                </a:ln>
                <a:solidFill>
                  <a:schemeClr val="bg1"/>
                </a:solidFill>
                <a:effectLst/>
                <a:latin typeface="Yu Gothic" panose="020B0400000000000000" pitchFamily="34" charset="-128"/>
                <a:ea typeface="Yu Gothic" panose="020B0400000000000000" pitchFamily="34" charset="-128"/>
              </a:rPr>
              <a:t>(</a:t>
            </a:r>
            <a:r>
              <a:rPr kumimoji="1" lang="ja-JP" altLang="en-US" b="1" u="none" strike="noStrike" cap="none" normalizeH="0" baseline="0">
                <a:ln>
                  <a:noFill/>
                </a:ln>
                <a:solidFill>
                  <a:schemeClr val="bg1"/>
                </a:solidFill>
                <a:effectLst/>
                <a:latin typeface="Yu Gothic" panose="020B0400000000000000" pitchFamily="34" charset="-128"/>
                <a:ea typeface="Yu Gothic" panose="020B0400000000000000" pitchFamily="34" charset="-128"/>
              </a:rPr>
              <a:t>適用は</a:t>
            </a:r>
            <a:r>
              <a:rPr kumimoji="1" lang="en-US" altLang="ja-JP" b="1" u="none" strike="noStrike" cap="none" normalizeH="0" baseline="0" dirty="0">
                <a:ln>
                  <a:noFill/>
                </a:ln>
                <a:solidFill>
                  <a:schemeClr val="bg1"/>
                </a:solidFill>
                <a:effectLst/>
                <a:latin typeface="Yu Gothic" panose="020B0400000000000000" pitchFamily="34" charset="-128"/>
                <a:ea typeface="Yu Gothic" panose="020B0400000000000000" pitchFamily="34" charset="-128"/>
              </a:rPr>
              <a:t>R6</a:t>
            </a:r>
            <a:r>
              <a:rPr kumimoji="1" lang="ja-JP" altLang="en-US" b="1" u="none" strike="noStrike" cap="none" normalizeH="0" baseline="0">
                <a:ln>
                  <a:noFill/>
                </a:ln>
                <a:solidFill>
                  <a:schemeClr val="bg1"/>
                </a:solidFill>
                <a:effectLst/>
                <a:latin typeface="Yu Gothic" panose="020B0400000000000000" pitchFamily="34" charset="-128"/>
                <a:ea typeface="Yu Gothic" panose="020B0400000000000000" pitchFamily="34" charset="-128"/>
              </a:rPr>
              <a:t>から</a:t>
            </a:r>
            <a:r>
              <a:rPr kumimoji="1" lang="en-US" altLang="ja-JP" b="1" u="none" strike="noStrike" cap="none" normalizeH="0" baseline="0" dirty="0">
                <a:ln>
                  <a:noFill/>
                </a:ln>
                <a:solidFill>
                  <a:schemeClr val="bg1"/>
                </a:solidFill>
                <a:effectLst/>
                <a:latin typeface="Yu Gothic" panose="020B0400000000000000" pitchFamily="34" charset="-128"/>
                <a:ea typeface="Yu Gothic" panose="020B0400000000000000" pitchFamily="34" charset="-128"/>
              </a:rPr>
              <a:t>)</a:t>
            </a:r>
            <a:endParaRPr kumimoji="1" lang="ja-JP" altLang="en-US" b="1" u="none" strike="noStrike" cap="none" normalizeH="0" baseline="0">
              <a:ln>
                <a:noFill/>
              </a:ln>
              <a:solidFill>
                <a:schemeClr val="bg1"/>
              </a:solidFill>
              <a:effectLst/>
              <a:latin typeface="Yu Gothic" panose="020B0400000000000000" pitchFamily="34" charset="-128"/>
              <a:ea typeface="Yu Gothic" panose="020B0400000000000000" pitchFamily="34" charset="-128"/>
            </a:endParaRPr>
          </a:p>
        </p:txBody>
      </p:sp>
    </p:spTree>
    <p:extLst>
      <p:ext uri="{BB962C8B-B14F-4D97-AF65-F5344CB8AC3E}">
        <p14:creationId xmlns:p14="http://schemas.microsoft.com/office/powerpoint/2010/main" val="4292319816"/>
      </p:ext>
    </p:extLst>
  </p:cSld>
  <p:clrMapOvr>
    <a:masterClrMapping/>
  </p:clrMapOvr>
  <mc:AlternateContent xmlns:mc="http://schemas.openxmlformats.org/markup-compatibility/2006" xmlns:p14="http://schemas.microsoft.com/office/powerpoint/2010/main">
    <mc:Choice Requires="p14">
      <p:transition spd="slow" p14:dur="2000" advTm="159835"/>
    </mc:Choice>
    <mc:Fallback xmlns="">
      <p:transition spd="slow" advTm="159835"/>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スキャナ保存要件概論③　可視性の確保</a:t>
            </a:r>
            <a:endParaRPr lang="ja-JP" altLang="en-US" dirty="0"/>
          </a:p>
        </p:txBody>
      </p:sp>
      <p:sp>
        <p:nvSpPr>
          <p:cNvPr id="16" name="コンテンツ プレースホルダー 3">
            <a:extLst>
              <a:ext uri="{FF2B5EF4-FFF2-40B4-BE49-F238E27FC236}">
                <a16:creationId xmlns:a16="http://schemas.microsoft.com/office/drawing/2014/main" id="{4873067D-1CF9-0A45-AF83-49D3224A16EB}"/>
              </a:ext>
            </a:extLst>
          </p:cNvPr>
          <p:cNvSpPr txBox="1">
            <a:spLocks/>
          </p:cNvSpPr>
          <p:nvPr/>
        </p:nvSpPr>
        <p:spPr bwMode="auto">
          <a:xfrm>
            <a:off x="382079" y="780013"/>
            <a:ext cx="8575524" cy="768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7500" tIns="34290" rIns="68580" bIns="34290" numCol="1" anchor="t" anchorCtr="0" compatLnSpc="1">
            <a:prstTxWarp prst="textNoShape">
              <a:avLst/>
            </a:prstTxWarp>
          </a:bodyPr>
          <a:lstStyle>
            <a:lvl1pPr marL="0" indent="0" algn="l" rtl="0" eaLnBrk="0" fontAlgn="base" hangingPunct="0">
              <a:spcBef>
                <a:spcPct val="20000"/>
              </a:spcBef>
              <a:spcAft>
                <a:spcPct val="0"/>
              </a:spcAft>
              <a:buClr>
                <a:schemeClr val="bg1"/>
              </a:buClr>
              <a:buFont typeface="Arial" pitchFamily="34" charset="0"/>
              <a:buChar char="•"/>
              <a:defRPr kumimoji="1" sz="14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marL="265107" indent="-179384" algn="l" rtl="0" eaLnBrk="0" fontAlgn="base" hangingPunct="0">
              <a:spcBef>
                <a:spcPct val="20000"/>
              </a:spcBef>
              <a:spcAft>
                <a:spcPct val="0"/>
              </a:spcAft>
              <a:buClr>
                <a:srgbClr val="B60005"/>
              </a:buClr>
              <a:buFont typeface="Arial" pitchFamily="34" charset="0"/>
              <a:buChar char="•"/>
              <a:defRPr kumimoji="1" sz="14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2pPr>
            <a:lvl3pPr marL="442902" indent="-179384" algn="l" rtl="0" eaLnBrk="0" fontAlgn="base" hangingPunct="0">
              <a:spcBef>
                <a:spcPct val="20000"/>
              </a:spcBef>
              <a:spcAft>
                <a:spcPct val="0"/>
              </a:spcAft>
              <a:buClr>
                <a:srgbClr val="B60005"/>
              </a:buClr>
              <a:buFont typeface="Arial" pitchFamily="34" charset="0"/>
              <a:buChar char="̵"/>
              <a:defRPr kumimoji="1" sz="14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3pPr>
            <a:lvl4pPr marL="623872" indent="-179384" algn="l" rtl="0" eaLnBrk="0" fontAlgn="base" hangingPunct="0">
              <a:spcBef>
                <a:spcPct val="20000"/>
              </a:spcBef>
              <a:spcAft>
                <a:spcPct val="0"/>
              </a:spcAft>
              <a:buClr>
                <a:srgbClr val="B60005"/>
              </a:buClr>
              <a:buFont typeface="Wingdings" pitchFamily="2" charset="2"/>
              <a:buChar char="Ø"/>
              <a:defRPr kumimoji="1" sz="14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4pPr>
            <a:lvl5pPr marL="812780" indent="-179384" algn="l" defTabSz="714357" rtl="0" eaLnBrk="0" fontAlgn="base" hangingPunct="0">
              <a:spcBef>
                <a:spcPct val="20000"/>
              </a:spcBef>
              <a:spcAft>
                <a:spcPct val="0"/>
              </a:spcAft>
              <a:buClr>
                <a:srgbClr val="B60005"/>
              </a:buClr>
              <a:buFont typeface="Wingdings" pitchFamily="2" charset="2"/>
              <a:buChar char="p"/>
              <a:defRPr kumimoji="1" sz="14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537" indent="-228594"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6pPr>
            <a:lvl7pPr marL="2971726" indent="-228594"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7pPr>
            <a:lvl8pPr marL="3428914" indent="-228594"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8pPr>
            <a:lvl9pPr marL="3886103" indent="-228594"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9pPr>
          </a:lstStyle>
          <a:p>
            <a:pPr marL="214313" indent="-214313">
              <a:buClr>
                <a:schemeClr val="tx1">
                  <a:lumMod val="75000"/>
                  <a:lumOff val="25000"/>
                </a:schemeClr>
              </a:buClr>
              <a:buFont typeface="Wingdings" panose="05000000000000000000" pitchFamily="2" charset="2"/>
              <a:buChar char="n"/>
            </a:pPr>
            <a:r>
              <a:rPr lang="ja-JP" altLang="en-US" sz="1500" kern="0">
                <a:latin typeface="Yu Gothic" panose="020B0400000000000000" pitchFamily="34" charset="-128"/>
                <a:ea typeface="Yu Gothic" panose="020B0400000000000000" pitchFamily="34" charset="-128"/>
              </a:rPr>
              <a:t>電子化においては</a:t>
            </a:r>
            <a:r>
              <a:rPr lang="ja-JP" altLang="en-US" sz="1500" b="1" kern="0">
                <a:solidFill>
                  <a:srgbClr val="EEBB02"/>
                </a:solidFill>
                <a:latin typeface="Yu Gothic" panose="020B0400000000000000" pitchFamily="34" charset="-128"/>
                <a:ea typeface="Yu Gothic" panose="020B0400000000000000" pitchFamily="34" charset="-128"/>
              </a:rPr>
              <a:t>「真実性」</a:t>
            </a:r>
            <a:r>
              <a:rPr lang="ja-JP" altLang="en-US" sz="1500" kern="0">
                <a:latin typeface="Yu Gothic" panose="020B0400000000000000" pitchFamily="34" charset="-128"/>
                <a:ea typeface="Yu Gothic" panose="020B0400000000000000" pitchFamily="34" charset="-128"/>
              </a:rPr>
              <a:t>と</a:t>
            </a:r>
            <a:r>
              <a:rPr lang="ja-JP" altLang="en-US" sz="1500" b="1" kern="0">
                <a:solidFill>
                  <a:srgbClr val="EEBB02"/>
                </a:solidFill>
                <a:latin typeface="Yu Gothic" panose="020B0400000000000000" pitchFamily="34" charset="-128"/>
                <a:ea typeface="Yu Gothic" panose="020B0400000000000000" pitchFamily="34" charset="-128"/>
              </a:rPr>
              <a:t>「可視性」</a:t>
            </a:r>
            <a:r>
              <a:rPr lang="ja-JP" altLang="en-US" sz="1500" kern="0">
                <a:latin typeface="Yu Gothic" panose="020B0400000000000000" pitchFamily="34" charset="-128"/>
                <a:ea typeface="Yu Gothic" panose="020B0400000000000000" pitchFamily="34" charset="-128"/>
              </a:rPr>
              <a:t>の確保のために下記の要件を満たす必要があります。</a:t>
            </a:r>
          </a:p>
        </p:txBody>
      </p:sp>
      <p:sp>
        <p:nvSpPr>
          <p:cNvPr id="18" name="タイトル 1">
            <a:extLst>
              <a:ext uri="{FF2B5EF4-FFF2-40B4-BE49-F238E27FC236}">
                <a16:creationId xmlns:a16="http://schemas.microsoft.com/office/drawing/2014/main" id="{3C2773EB-EC46-4D45-8B79-7DD93065F697}"/>
              </a:ext>
            </a:extLst>
          </p:cNvPr>
          <p:cNvSpPr txBox="1">
            <a:spLocks/>
          </p:cNvSpPr>
          <p:nvPr/>
        </p:nvSpPr>
        <p:spPr bwMode="auto">
          <a:xfrm>
            <a:off x="382079" y="1500025"/>
            <a:ext cx="5635229"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5100" numCol="1" anchor="b" anchorCtr="0" compatLnSpc="1">
            <a:prstTxWarp prst="textNoShape">
              <a:avLst/>
            </a:prstTxWarp>
          </a:bodyPr>
          <a:lstStyle>
            <a:lvl1pPr algn="l" rtl="0" eaLnBrk="0" fontAlgn="base" hangingPunct="0">
              <a:spcBef>
                <a:spcPct val="0"/>
              </a:spcBef>
              <a:spcAft>
                <a:spcPct val="0"/>
              </a:spcAft>
              <a:defRPr kumimoji="1" sz="16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2pPr>
            <a:lvl3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3pPr>
            <a:lvl4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4pPr>
            <a:lvl5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5pPr>
            <a:lvl6pPr marL="457200" algn="l" rtl="0" fontAlgn="base">
              <a:spcBef>
                <a:spcPct val="0"/>
              </a:spcBef>
              <a:spcAft>
                <a:spcPct val="0"/>
              </a:spcAft>
              <a:defRPr kumimoji="1" sz="2400">
                <a:solidFill>
                  <a:schemeClr val="tx1"/>
                </a:solidFill>
                <a:latin typeface="Times New Roman" pitchFamily="18" charset="0"/>
                <a:ea typeface="ＭＳ Ｐゴシック" pitchFamily="50" charset="-128"/>
              </a:defRPr>
            </a:lvl6pPr>
            <a:lvl7pPr marL="914400" algn="l" rtl="0" fontAlgn="base">
              <a:spcBef>
                <a:spcPct val="0"/>
              </a:spcBef>
              <a:spcAft>
                <a:spcPct val="0"/>
              </a:spcAft>
              <a:defRPr kumimoji="1" sz="2400">
                <a:solidFill>
                  <a:schemeClr val="tx1"/>
                </a:solidFill>
                <a:latin typeface="Times New Roman" pitchFamily="18" charset="0"/>
                <a:ea typeface="ＭＳ Ｐゴシック" pitchFamily="50" charset="-128"/>
              </a:defRPr>
            </a:lvl7pPr>
            <a:lvl8pPr marL="1371600" algn="l" rtl="0" fontAlgn="base">
              <a:spcBef>
                <a:spcPct val="0"/>
              </a:spcBef>
              <a:spcAft>
                <a:spcPct val="0"/>
              </a:spcAft>
              <a:defRPr kumimoji="1" sz="2400">
                <a:solidFill>
                  <a:schemeClr val="tx1"/>
                </a:solidFill>
                <a:latin typeface="Times New Roman" pitchFamily="18" charset="0"/>
                <a:ea typeface="ＭＳ Ｐゴシック" pitchFamily="50" charset="-128"/>
              </a:defRPr>
            </a:lvl8pPr>
            <a:lvl9pPr marL="1828800" algn="l" rtl="0" fontAlgn="base">
              <a:spcBef>
                <a:spcPct val="0"/>
              </a:spcBef>
              <a:spcAft>
                <a:spcPct val="0"/>
              </a:spcAft>
              <a:defRPr kumimoji="1" sz="2400">
                <a:solidFill>
                  <a:schemeClr val="tx1"/>
                </a:solidFill>
                <a:latin typeface="Times New Roman" pitchFamily="18" charset="0"/>
                <a:ea typeface="ＭＳ Ｐゴシック" pitchFamily="50" charset="-128"/>
              </a:defRPr>
            </a:lvl9pPr>
          </a:lstStyle>
          <a:p>
            <a:r>
              <a:rPr lang="ja-JP" altLang="en-US" sz="1350" b="1" kern="0">
                <a:solidFill>
                  <a:srgbClr val="EEBB02"/>
                </a:solidFill>
                <a:latin typeface="Yu Gothic" panose="020B0400000000000000" pitchFamily="34" charset="-128"/>
                <a:ea typeface="Yu Gothic" panose="020B0400000000000000" pitchFamily="34" charset="-128"/>
              </a:rPr>
              <a:t>可視性の確保</a:t>
            </a:r>
            <a:endParaRPr lang="ja-JP" altLang="en-US" sz="1350" b="1" kern="0" dirty="0">
              <a:solidFill>
                <a:srgbClr val="EEBB02"/>
              </a:solidFill>
              <a:latin typeface="Yu Gothic" panose="020B0400000000000000" pitchFamily="34" charset="-128"/>
              <a:ea typeface="Yu Gothic" panose="020B0400000000000000" pitchFamily="34" charset="-128"/>
            </a:endParaRPr>
          </a:p>
        </p:txBody>
      </p:sp>
      <p:graphicFrame>
        <p:nvGraphicFramePr>
          <p:cNvPr id="19" name="表 18">
            <a:extLst>
              <a:ext uri="{FF2B5EF4-FFF2-40B4-BE49-F238E27FC236}">
                <a16:creationId xmlns:a16="http://schemas.microsoft.com/office/drawing/2014/main" id="{F645D13F-949C-3440-BB4A-7FBDFBEA650F}"/>
              </a:ext>
            </a:extLst>
          </p:cNvPr>
          <p:cNvGraphicFramePr>
            <a:graphicFrameLocks noGrp="1"/>
          </p:cNvGraphicFramePr>
          <p:nvPr>
            <p:extLst>
              <p:ext uri="{D42A27DB-BD31-4B8C-83A1-F6EECF244321}">
                <p14:modId xmlns:p14="http://schemas.microsoft.com/office/powerpoint/2010/main" val="722072227"/>
              </p:ext>
            </p:extLst>
          </p:nvPr>
        </p:nvGraphicFramePr>
        <p:xfrm>
          <a:off x="254967" y="1924510"/>
          <a:ext cx="8575525" cy="3095326"/>
        </p:xfrm>
        <a:graphic>
          <a:graphicData uri="http://schemas.openxmlformats.org/drawingml/2006/table">
            <a:tbl>
              <a:tblPr firstRow="1" bandRow="1">
                <a:tableStyleId>{5C22544A-7EE6-4342-B048-85BDC9FD1C3A}</a:tableStyleId>
              </a:tblPr>
              <a:tblGrid>
                <a:gridCol w="1364827">
                  <a:extLst>
                    <a:ext uri="{9D8B030D-6E8A-4147-A177-3AD203B41FA5}">
                      <a16:colId xmlns:a16="http://schemas.microsoft.com/office/drawing/2014/main" val="2179114769"/>
                    </a:ext>
                  </a:extLst>
                </a:gridCol>
                <a:gridCol w="6085895">
                  <a:extLst>
                    <a:ext uri="{9D8B030D-6E8A-4147-A177-3AD203B41FA5}">
                      <a16:colId xmlns:a16="http://schemas.microsoft.com/office/drawing/2014/main" val="2639433387"/>
                    </a:ext>
                  </a:extLst>
                </a:gridCol>
                <a:gridCol w="1124803">
                  <a:extLst>
                    <a:ext uri="{9D8B030D-6E8A-4147-A177-3AD203B41FA5}">
                      <a16:colId xmlns:a16="http://schemas.microsoft.com/office/drawing/2014/main" val="1697878843"/>
                    </a:ext>
                  </a:extLst>
                </a:gridCol>
              </a:tblGrid>
              <a:tr h="381574">
                <a:tc>
                  <a:txBody>
                    <a:bodyPr/>
                    <a:lstStyle/>
                    <a:p>
                      <a:pPr algn="ctr"/>
                      <a:r>
                        <a:rPr kumimoji="1" lang="ja-JP" altLang="en-US" sz="1100" u="sng" dirty="0">
                          <a:solidFill>
                            <a:srgbClr val="001E60"/>
                          </a:solidFill>
                          <a:latin typeface="Yu Gothic" panose="020B0400000000000000" pitchFamily="34" charset="-128"/>
                          <a:ea typeface="Yu Gothic" panose="020B0400000000000000" pitchFamily="34" charset="-128"/>
                        </a:rPr>
                        <a:t>要件</a:t>
                      </a:r>
                    </a:p>
                  </a:txBody>
                  <a:tcPr marL="45640" marR="45640" marT="37719" marB="3771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100" u="sng" dirty="0">
                          <a:solidFill>
                            <a:srgbClr val="001E60"/>
                          </a:solidFill>
                          <a:latin typeface="Yu Gothic" panose="020B0400000000000000" pitchFamily="34" charset="-128"/>
                          <a:ea typeface="Yu Gothic" panose="020B0400000000000000" pitchFamily="34" charset="-128"/>
                        </a:rPr>
                        <a:t>要件概要</a:t>
                      </a:r>
                    </a:p>
                  </a:txBody>
                  <a:tcPr marL="45640" marR="45640" marT="37719" marB="37719"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100" u="sng" dirty="0">
                          <a:solidFill>
                            <a:srgbClr val="001E60"/>
                          </a:solidFill>
                          <a:latin typeface="Yu Gothic" panose="020B0400000000000000" pitchFamily="34" charset="-128"/>
                          <a:ea typeface="Yu Gothic" panose="020B0400000000000000" pitchFamily="34" charset="-128"/>
                        </a:rPr>
                        <a:t>要件分類</a:t>
                      </a:r>
                    </a:p>
                  </a:txBody>
                  <a:tcPr marL="45640" marR="45640" marT="37719" marB="37719"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48364302"/>
                  </a:ext>
                </a:extLst>
              </a:tr>
              <a:tr h="678438">
                <a:tc>
                  <a:txBody>
                    <a:bodyPr/>
                    <a:lstStyle/>
                    <a:p>
                      <a:r>
                        <a:rPr kumimoji="1" lang="ja-JP" altLang="en-US" sz="1100" dirty="0">
                          <a:solidFill>
                            <a:srgbClr val="001E60"/>
                          </a:solidFill>
                          <a:latin typeface="Yu Gothic" panose="020B0400000000000000" pitchFamily="34" charset="-128"/>
                          <a:ea typeface="Yu Gothic" panose="020B0400000000000000" pitchFamily="34" charset="-128"/>
                        </a:rPr>
                        <a:t>帳簿との相互関連性</a:t>
                      </a:r>
                    </a:p>
                  </a:txBody>
                  <a:tcPr marL="45640" marR="45640" marT="37719" marB="3771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100" dirty="0">
                          <a:solidFill>
                            <a:srgbClr val="001E60"/>
                          </a:solidFill>
                          <a:latin typeface="Yu Gothic" panose="020B0400000000000000" pitchFamily="34" charset="-128"/>
                          <a:ea typeface="Yu Gothic" panose="020B0400000000000000" pitchFamily="34" charset="-128"/>
                        </a:rPr>
                        <a:t>スキャナ保存する書類と関係する国税関係</a:t>
                      </a:r>
                      <a:r>
                        <a:rPr kumimoji="1" lang="ja-JP" altLang="en-US" sz="1100">
                          <a:solidFill>
                            <a:srgbClr val="001E60"/>
                          </a:solidFill>
                          <a:latin typeface="Yu Gothic" panose="020B0400000000000000" pitchFamily="34" charset="-128"/>
                          <a:ea typeface="Yu Gothic" panose="020B0400000000000000" pitchFamily="34" charset="-128"/>
                        </a:rPr>
                        <a:t>帳簿と</a:t>
                      </a:r>
                      <a:br>
                        <a:rPr kumimoji="1" lang="en-US" altLang="ja-JP" sz="1100" dirty="0">
                          <a:solidFill>
                            <a:srgbClr val="001E60"/>
                          </a:solidFill>
                          <a:latin typeface="Yu Gothic" panose="020B0400000000000000" pitchFamily="34" charset="-128"/>
                          <a:ea typeface="Yu Gothic" panose="020B0400000000000000" pitchFamily="34" charset="-128"/>
                        </a:rPr>
                      </a:br>
                      <a:r>
                        <a:rPr kumimoji="1" lang="ja-JP" altLang="en-US" sz="1100">
                          <a:solidFill>
                            <a:srgbClr val="001E60"/>
                          </a:solidFill>
                          <a:latin typeface="Yu Gothic" panose="020B0400000000000000" pitchFamily="34" charset="-128"/>
                          <a:ea typeface="Yu Gothic" panose="020B0400000000000000" pitchFamily="34" charset="-128"/>
                        </a:rPr>
                        <a:t>の</a:t>
                      </a:r>
                      <a:r>
                        <a:rPr kumimoji="1" lang="ja-JP" altLang="en-US" sz="1100" dirty="0">
                          <a:solidFill>
                            <a:srgbClr val="001E60"/>
                          </a:solidFill>
                          <a:latin typeface="Yu Gothic" panose="020B0400000000000000" pitchFamily="34" charset="-128"/>
                          <a:ea typeface="Yu Gothic" panose="020B0400000000000000" pitchFamily="34" charset="-128"/>
                        </a:rPr>
                        <a:t>間において相互に関連性を確認できること。</a:t>
                      </a:r>
                    </a:p>
                  </a:txBody>
                  <a:tcPr marL="45640" marR="45640" marT="37719" marB="3771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600" dirty="0">
                          <a:solidFill>
                            <a:srgbClr val="001E60"/>
                          </a:solidFill>
                          <a:latin typeface="Yu Gothic" panose="020B0400000000000000" pitchFamily="34" charset="-128"/>
                          <a:ea typeface="Yu Gothic" panose="020B0400000000000000" pitchFamily="34" charset="-128"/>
                        </a:rPr>
                        <a:t>機能</a:t>
                      </a:r>
                      <a:br>
                        <a:rPr kumimoji="1" lang="en-US" altLang="ja-JP" sz="1600" dirty="0">
                          <a:solidFill>
                            <a:srgbClr val="001E60"/>
                          </a:solidFill>
                          <a:latin typeface="Yu Gothic" panose="020B0400000000000000" pitchFamily="34" charset="-128"/>
                          <a:ea typeface="Yu Gothic" panose="020B0400000000000000" pitchFamily="34" charset="-128"/>
                        </a:rPr>
                      </a:br>
                      <a:r>
                        <a:rPr kumimoji="1" lang="ja-JP" altLang="en-US" sz="1600" b="1" dirty="0">
                          <a:solidFill>
                            <a:srgbClr val="EEBB02"/>
                          </a:solidFill>
                          <a:latin typeface="Yu Gothic" panose="020B0400000000000000" pitchFamily="34" charset="-128"/>
                          <a:ea typeface="Yu Gothic" panose="020B0400000000000000" pitchFamily="34" charset="-128"/>
                        </a:rPr>
                        <a:t>非機能</a:t>
                      </a:r>
                    </a:p>
                  </a:txBody>
                  <a:tcPr marL="45640" marR="45640" marT="37719" marB="3771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1417572"/>
                  </a:ext>
                </a:extLst>
              </a:tr>
              <a:tr h="678438">
                <a:tc>
                  <a:txBody>
                    <a:bodyPr/>
                    <a:lstStyle/>
                    <a:p>
                      <a:r>
                        <a:rPr kumimoji="1" lang="ja-JP" altLang="en-US" sz="1100" dirty="0">
                          <a:solidFill>
                            <a:srgbClr val="001E60"/>
                          </a:solidFill>
                          <a:latin typeface="Yu Gothic" panose="020B0400000000000000" pitchFamily="34" charset="-128"/>
                          <a:ea typeface="Yu Gothic" panose="020B0400000000000000" pitchFamily="34" charset="-128"/>
                        </a:rPr>
                        <a:t>見読可能性の確保</a:t>
                      </a:r>
                    </a:p>
                  </a:txBody>
                  <a:tcPr marL="45640" marR="45640" marT="37719" marB="3771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100" dirty="0">
                          <a:solidFill>
                            <a:srgbClr val="001E60"/>
                          </a:solidFill>
                          <a:latin typeface="Yu Gothic" panose="020B0400000000000000" pitchFamily="34" charset="-128"/>
                          <a:ea typeface="Yu Gothic" panose="020B0400000000000000" pitchFamily="34" charset="-128"/>
                        </a:rPr>
                        <a:t>要件を満たしたカラーディスプレイ、プリンターを備え付け、画面・書面に整然とした形式でかつ明瞭な状態での出力を確保</a:t>
                      </a:r>
                    </a:p>
                  </a:txBody>
                  <a:tcPr marL="45640" marR="45640" marT="37719" marB="3771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600" b="1" dirty="0">
                          <a:solidFill>
                            <a:srgbClr val="EEBB02"/>
                          </a:solidFill>
                          <a:latin typeface="Yu Gothic" panose="020B0400000000000000" pitchFamily="34" charset="-128"/>
                          <a:ea typeface="Yu Gothic" panose="020B0400000000000000" pitchFamily="34" charset="-128"/>
                        </a:rPr>
                        <a:t>非機能</a:t>
                      </a:r>
                    </a:p>
                  </a:txBody>
                  <a:tcPr marL="45640" marR="45640" marT="37719" marB="3771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06035027"/>
                  </a:ext>
                </a:extLst>
              </a:tr>
              <a:tr h="678438">
                <a:tc>
                  <a:txBody>
                    <a:bodyPr/>
                    <a:lstStyle/>
                    <a:p>
                      <a:r>
                        <a:rPr kumimoji="1" lang="ja-JP" altLang="en-US" sz="1100" dirty="0">
                          <a:solidFill>
                            <a:srgbClr val="001E60"/>
                          </a:solidFill>
                          <a:latin typeface="Yu Gothic" panose="020B0400000000000000" pitchFamily="34" charset="-128"/>
                          <a:ea typeface="Yu Gothic" panose="020B0400000000000000" pitchFamily="34" charset="-128"/>
                        </a:rPr>
                        <a:t>関係書類の備え付け</a:t>
                      </a:r>
                    </a:p>
                  </a:txBody>
                  <a:tcPr marL="45640" marR="45640" marT="37719" marB="3771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100" dirty="0">
                          <a:solidFill>
                            <a:srgbClr val="001E60"/>
                          </a:solidFill>
                          <a:latin typeface="Yu Gothic" panose="020B0400000000000000" pitchFamily="34" charset="-128"/>
                          <a:ea typeface="Yu Gothic" panose="020B0400000000000000" pitchFamily="34" charset="-128"/>
                        </a:rPr>
                        <a:t>システム概要等を記載した書類や操作説明書、スキャニングに係る事務手続を明らかにした書類、文書管理規定などを備え付けること。</a:t>
                      </a:r>
                    </a:p>
                  </a:txBody>
                  <a:tcPr marL="45640" marR="45640" marT="37719" marB="3771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600" dirty="0">
                          <a:solidFill>
                            <a:srgbClr val="001E60"/>
                          </a:solidFill>
                          <a:latin typeface="Yu Gothic" panose="020B0400000000000000" pitchFamily="34" charset="-128"/>
                          <a:ea typeface="Yu Gothic" panose="020B0400000000000000" pitchFamily="34" charset="-128"/>
                        </a:rPr>
                        <a:t>非機能</a:t>
                      </a:r>
                    </a:p>
                  </a:txBody>
                  <a:tcPr marL="45640" marR="45640" marT="37719" marB="3771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57918921"/>
                  </a:ext>
                </a:extLst>
              </a:tr>
              <a:tr h="678438">
                <a:tc>
                  <a:txBody>
                    <a:bodyPr/>
                    <a:lstStyle/>
                    <a:p>
                      <a:r>
                        <a:rPr kumimoji="1" lang="ja-JP" altLang="en-US" sz="1100" dirty="0">
                          <a:solidFill>
                            <a:srgbClr val="001E60"/>
                          </a:solidFill>
                          <a:latin typeface="Yu Gothic" panose="020B0400000000000000" pitchFamily="34" charset="-128"/>
                          <a:ea typeface="Yu Gothic" panose="020B0400000000000000" pitchFamily="34" charset="-128"/>
                        </a:rPr>
                        <a:t>検索機能の確保</a:t>
                      </a:r>
                    </a:p>
                  </a:txBody>
                  <a:tcPr marL="45640" marR="45640" marT="37719" marB="3771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100" dirty="0">
                          <a:solidFill>
                            <a:srgbClr val="001E60"/>
                          </a:solidFill>
                          <a:latin typeface="Yu Gothic" panose="020B0400000000000000" pitchFamily="34" charset="-128"/>
                          <a:ea typeface="Yu Gothic" panose="020B0400000000000000" pitchFamily="34" charset="-128"/>
                        </a:rPr>
                        <a:t>日付・金額等による範囲指定、主要な記載項目などによる</a:t>
                      </a:r>
                      <a:r>
                        <a:rPr kumimoji="1" lang="ja-JP" altLang="en-US" sz="1100" dirty="0">
                          <a:solidFill>
                            <a:srgbClr val="EEBB02"/>
                          </a:solidFill>
                          <a:latin typeface="Yu Gothic" panose="020B0400000000000000" pitchFamily="34" charset="-128"/>
                          <a:ea typeface="Yu Gothic" panose="020B0400000000000000" pitchFamily="34" charset="-128"/>
                        </a:rPr>
                        <a:t>複合的な検索</a:t>
                      </a:r>
                      <a:r>
                        <a:rPr kumimoji="1" lang="ja-JP" altLang="en-US" sz="1100" dirty="0">
                          <a:solidFill>
                            <a:srgbClr val="001E60"/>
                          </a:solidFill>
                          <a:latin typeface="Yu Gothic" panose="020B0400000000000000" pitchFamily="34" charset="-128"/>
                          <a:ea typeface="Yu Gothic" panose="020B0400000000000000" pitchFamily="34" charset="-128"/>
                        </a:rPr>
                        <a:t>ができるようにすること。</a:t>
                      </a:r>
                    </a:p>
                  </a:txBody>
                  <a:tcPr marL="45640" marR="45640" marT="37719" marB="3771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1" lang="ja-JP" altLang="en-US" sz="1600" dirty="0">
                          <a:solidFill>
                            <a:srgbClr val="001E60"/>
                          </a:solidFill>
                          <a:latin typeface="Yu Gothic" panose="020B0400000000000000" pitchFamily="34" charset="-128"/>
                          <a:ea typeface="Yu Gothic" panose="020B0400000000000000" pitchFamily="34" charset="-128"/>
                        </a:rPr>
                        <a:t>機能</a:t>
                      </a:r>
                      <a:endParaRPr kumimoji="1" lang="en-US" altLang="ja-JP" sz="1600" dirty="0">
                        <a:solidFill>
                          <a:srgbClr val="001E60"/>
                        </a:solidFill>
                        <a:latin typeface="Yu Gothic" panose="020B0400000000000000" pitchFamily="34" charset="-128"/>
                        <a:ea typeface="Yu Gothic" panose="020B0400000000000000" pitchFamily="34" charset="-128"/>
                      </a:endParaRPr>
                    </a:p>
                    <a:p>
                      <a:pPr marL="0" marR="0" lvl="0" indent="0" algn="ctr" defTabSz="914377" rtl="0" eaLnBrk="1" fontAlgn="auto" latinLnBrk="0" hangingPunct="1">
                        <a:lnSpc>
                          <a:spcPct val="100000"/>
                        </a:lnSpc>
                        <a:spcBef>
                          <a:spcPts val="0"/>
                        </a:spcBef>
                        <a:spcAft>
                          <a:spcPts val="0"/>
                        </a:spcAft>
                        <a:buClrTx/>
                        <a:buSzTx/>
                        <a:buFontTx/>
                        <a:buNone/>
                        <a:tabLst/>
                        <a:defRPr/>
                      </a:pPr>
                      <a:r>
                        <a:rPr kumimoji="1" lang="ja-JP" altLang="en-US" sz="1600" b="1" kern="1200" dirty="0">
                          <a:solidFill>
                            <a:srgbClr val="EEBB02"/>
                          </a:solidFill>
                          <a:latin typeface="Yu Gothic" panose="020B0400000000000000" pitchFamily="34" charset="-128"/>
                          <a:ea typeface="Yu Gothic" panose="020B0400000000000000" pitchFamily="34" charset="-128"/>
                          <a:cs typeface="+mn-cs"/>
                        </a:rPr>
                        <a:t>非機能</a:t>
                      </a:r>
                    </a:p>
                  </a:txBody>
                  <a:tcPr marL="45640" marR="45640" marT="37719" marB="3771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83382466"/>
                  </a:ext>
                </a:extLst>
              </a:tr>
            </a:tbl>
          </a:graphicData>
        </a:graphic>
      </p:graphicFrame>
      <p:sp>
        <p:nvSpPr>
          <p:cNvPr id="9" name="四角形吹き出し 8">
            <a:extLst>
              <a:ext uri="{FF2B5EF4-FFF2-40B4-BE49-F238E27FC236}">
                <a16:creationId xmlns:a16="http://schemas.microsoft.com/office/drawing/2014/main" id="{B226AFF6-21D2-B846-A183-46BC2B252C65}"/>
              </a:ext>
            </a:extLst>
          </p:cNvPr>
          <p:cNvSpPr/>
          <p:nvPr/>
        </p:nvSpPr>
        <p:spPr bwMode="auto">
          <a:xfrm>
            <a:off x="5563755" y="5106183"/>
            <a:ext cx="2199186" cy="964161"/>
          </a:xfrm>
          <a:prstGeom prst="wedgeRectCallout">
            <a:avLst>
              <a:gd name="adj1" fmla="val 59052"/>
              <a:gd name="adj2" fmla="val -82415"/>
            </a:avLst>
          </a:prstGeom>
          <a:solidFill>
            <a:schemeClr val="bg1"/>
          </a:solidFill>
          <a:ln w="19050" cap="flat" cmpd="sng" algn="ctr">
            <a:solidFill>
              <a:srgbClr val="EEBB02"/>
            </a:solid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algn="ctr" defTabSz="685800" fontAlgn="base">
              <a:spcBef>
                <a:spcPct val="0"/>
              </a:spcBef>
              <a:spcAft>
                <a:spcPct val="0"/>
              </a:spcAft>
            </a:pPr>
            <a:r>
              <a:rPr lang="ja-JP" altLang="en-US" sz="1400">
                <a:solidFill>
                  <a:srgbClr val="EEBB02"/>
                </a:solidFill>
                <a:latin typeface="Yu Gothic" panose="020B0400000000000000" pitchFamily="34" charset="-128"/>
                <a:ea typeface="Yu Gothic" panose="020B0400000000000000" pitchFamily="34" charset="-128"/>
              </a:rPr>
              <a:t>検索タグを何にするか、どうやって打つかを決める必要がある</a:t>
            </a:r>
          </a:p>
        </p:txBody>
      </p:sp>
      <p:sp>
        <p:nvSpPr>
          <p:cNvPr id="10" name="四角形吹き出し 9">
            <a:extLst>
              <a:ext uri="{FF2B5EF4-FFF2-40B4-BE49-F238E27FC236}">
                <a16:creationId xmlns:a16="http://schemas.microsoft.com/office/drawing/2014/main" id="{8D1261C6-D827-7F40-B0DC-00B46A9F0F6D}"/>
              </a:ext>
            </a:extLst>
          </p:cNvPr>
          <p:cNvSpPr/>
          <p:nvPr/>
        </p:nvSpPr>
        <p:spPr bwMode="auto">
          <a:xfrm>
            <a:off x="5379991" y="1500025"/>
            <a:ext cx="2032027" cy="661205"/>
          </a:xfrm>
          <a:prstGeom prst="wedgeRectCallout">
            <a:avLst>
              <a:gd name="adj1" fmla="val 78535"/>
              <a:gd name="adj2" fmla="val 74309"/>
            </a:avLst>
          </a:prstGeom>
          <a:solidFill>
            <a:schemeClr val="bg1"/>
          </a:solidFill>
          <a:ln w="19050" cap="flat" cmpd="sng" algn="ctr">
            <a:solidFill>
              <a:srgbClr val="EEBB02"/>
            </a:solid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algn="ctr" defTabSz="685800" fontAlgn="base">
              <a:spcBef>
                <a:spcPct val="0"/>
              </a:spcBef>
              <a:spcAft>
                <a:spcPct val="0"/>
              </a:spcAft>
            </a:pPr>
            <a:r>
              <a:rPr lang="ja-JP" altLang="en-US" sz="1400">
                <a:solidFill>
                  <a:srgbClr val="EEBB02"/>
                </a:solidFill>
                <a:latin typeface="Yu Gothic" panose="020B0400000000000000" pitchFamily="34" charset="-128"/>
                <a:ea typeface="Yu Gothic" panose="020B0400000000000000" pitchFamily="34" charset="-128"/>
              </a:rPr>
              <a:t>関連性を持たせる項目を決める必要がある</a:t>
            </a:r>
          </a:p>
        </p:txBody>
      </p:sp>
      <p:sp>
        <p:nvSpPr>
          <p:cNvPr id="3" name="角丸四角形 2">
            <a:extLst>
              <a:ext uri="{FF2B5EF4-FFF2-40B4-BE49-F238E27FC236}">
                <a16:creationId xmlns:a16="http://schemas.microsoft.com/office/drawing/2014/main" id="{E53787FF-7D97-6559-F902-4A52B73DB0D2}"/>
              </a:ext>
            </a:extLst>
          </p:cNvPr>
          <p:cNvSpPr/>
          <p:nvPr/>
        </p:nvSpPr>
        <p:spPr bwMode="auto">
          <a:xfrm>
            <a:off x="4690335" y="189536"/>
            <a:ext cx="2721684" cy="450850"/>
          </a:xfrm>
          <a:prstGeom prst="roundRect">
            <a:avLst/>
          </a:prstGeom>
          <a:solidFill>
            <a:srgbClr val="7030A0"/>
          </a:solidFill>
          <a:ln w="9525" cap="flat" cmpd="sng" algn="ctr">
            <a:solidFill>
              <a:schemeClr val="tx2">
                <a:lumMod val="50000"/>
              </a:schemeClr>
            </a:solid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a:r>
              <a:rPr kumimoji="1" lang="en-US" altLang="ja-JP" b="1" u="none" strike="noStrike" cap="none" normalizeH="0" baseline="0" dirty="0">
                <a:ln>
                  <a:noFill/>
                </a:ln>
                <a:solidFill>
                  <a:schemeClr val="bg1"/>
                </a:solidFill>
                <a:effectLst/>
                <a:latin typeface="Yu Gothic" panose="020B0400000000000000" pitchFamily="34" charset="-128"/>
                <a:ea typeface="Yu Gothic" panose="020B0400000000000000" pitchFamily="34" charset="-128"/>
              </a:rPr>
              <a:t>R5</a:t>
            </a:r>
            <a:r>
              <a:rPr kumimoji="1" lang="ja-JP" altLang="en-US" b="1" u="none" strike="noStrike" cap="none" normalizeH="0" baseline="0">
                <a:ln>
                  <a:noFill/>
                </a:ln>
                <a:solidFill>
                  <a:schemeClr val="bg1"/>
                </a:solidFill>
                <a:effectLst/>
                <a:latin typeface="Yu Gothic" panose="020B0400000000000000" pitchFamily="34" charset="-128"/>
                <a:ea typeface="Yu Gothic" panose="020B0400000000000000" pitchFamily="34" charset="-128"/>
              </a:rPr>
              <a:t>改正後</a:t>
            </a:r>
            <a:r>
              <a:rPr kumimoji="1" lang="en-US" altLang="ja-JP" b="1" u="none" strike="noStrike" cap="none" normalizeH="0" baseline="0" dirty="0">
                <a:ln>
                  <a:noFill/>
                </a:ln>
                <a:solidFill>
                  <a:schemeClr val="bg1"/>
                </a:solidFill>
                <a:effectLst/>
                <a:latin typeface="Yu Gothic" panose="020B0400000000000000" pitchFamily="34" charset="-128"/>
                <a:ea typeface="Yu Gothic" panose="020B0400000000000000" pitchFamily="34" charset="-128"/>
              </a:rPr>
              <a:t>(</a:t>
            </a:r>
            <a:r>
              <a:rPr kumimoji="1" lang="ja-JP" altLang="en-US" b="1" u="none" strike="noStrike" cap="none" normalizeH="0" baseline="0">
                <a:ln>
                  <a:noFill/>
                </a:ln>
                <a:solidFill>
                  <a:schemeClr val="bg1"/>
                </a:solidFill>
                <a:effectLst/>
                <a:latin typeface="Yu Gothic" panose="020B0400000000000000" pitchFamily="34" charset="-128"/>
                <a:ea typeface="Yu Gothic" panose="020B0400000000000000" pitchFamily="34" charset="-128"/>
              </a:rPr>
              <a:t>適用は</a:t>
            </a:r>
            <a:r>
              <a:rPr kumimoji="1" lang="en-US" altLang="ja-JP" b="1" u="none" strike="noStrike" cap="none" normalizeH="0" baseline="0" dirty="0">
                <a:ln>
                  <a:noFill/>
                </a:ln>
                <a:solidFill>
                  <a:schemeClr val="bg1"/>
                </a:solidFill>
                <a:effectLst/>
                <a:latin typeface="Yu Gothic" panose="020B0400000000000000" pitchFamily="34" charset="-128"/>
                <a:ea typeface="Yu Gothic" panose="020B0400000000000000" pitchFamily="34" charset="-128"/>
              </a:rPr>
              <a:t>R6</a:t>
            </a:r>
            <a:r>
              <a:rPr kumimoji="1" lang="ja-JP" altLang="en-US" b="1" u="none" strike="noStrike" cap="none" normalizeH="0" baseline="0">
                <a:ln>
                  <a:noFill/>
                </a:ln>
                <a:solidFill>
                  <a:schemeClr val="bg1"/>
                </a:solidFill>
                <a:effectLst/>
                <a:latin typeface="Yu Gothic" panose="020B0400000000000000" pitchFamily="34" charset="-128"/>
                <a:ea typeface="Yu Gothic" panose="020B0400000000000000" pitchFamily="34" charset="-128"/>
              </a:rPr>
              <a:t>から</a:t>
            </a:r>
            <a:r>
              <a:rPr kumimoji="1" lang="en-US" altLang="ja-JP" b="1" u="none" strike="noStrike" cap="none" normalizeH="0" baseline="0" dirty="0">
                <a:ln>
                  <a:noFill/>
                </a:ln>
                <a:solidFill>
                  <a:schemeClr val="bg1"/>
                </a:solidFill>
                <a:effectLst/>
                <a:latin typeface="Yu Gothic" panose="020B0400000000000000" pitchFamily="34" charset="-128"/>
                <a:ea typeface="Yu Gothic" panose="020B0400000000000000" pitchFamily="34" charset="-128"/>
              </a:rPr>
              <a:t>)</a:t>
            </a:r>
            <a:endParaRPr kumimoji="1" lang="ja-JP" altLang="en-US" b="1" u="none" strike="noStrike" cap="none" normalizeH="0" baseline="0">
              <a:ln>
                <a:noFill/>
              </a:ln>
              <a:solidFill>
                <a:schemeClr val="bg1"/>
              </a:solidFill>
              <a:effectLst/>
              <a:latin typeface="Yu Gothic" panose="020B0400000000000000" pitchFamily="34" charset="-128"/>
              <a:ea typeface="Yu Gothic" panose="020B0400000000000000" pitchFamily="34" charset="-128"/>
            </a:endParaRPr>
          </a:p>
        </p:txBody>
      </p:sp>
      <p:sp>
        <p:nvSpPr>
          <p:cNvPr id="4" name="角丸四角形 3">
            <a:extLst>
              <a:ext uri="{FF2B5EF4-FFF2-40B4-BE49-F238E27FC236}">
                <a16:creationId xmlns:a16="http://schemas.microsoft.com/office/drawing/2014/main" id="{94E57ED2-D7CF-E1DB-5421-652ADEFA3900}"/>
              </a:ext>
            </a:extLst>
          </p:cNvPr>
          <p:cNvSpPr/>
          <p:nvPr/>
        </p:nvSpPr>
        <p:spPr bwMode="auto">
          <a:xfrm>
            <a:off x="4893945" y="2268998"/>
            <a:ext cx="2868996" cy="623692"/>
          </a:xfrm>
          <a:prstGeom prst="roundRect">
            <a:avLst/>
          </a:prstGeom>
          <a:solidFill>
            <a:srgbClr val="7030A0"/>
          </a:solidFill>
          <a:ln w="9525"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altLang="ja-JP" sz="1600" b="1" u="none" strike="noStrike" cap="none" normalizeH="0" baseline="0" dirty="0">
                <a:ln>
                  <a:noFill/>
                </a:ln>
                <a:solidFill>
                  <a:schemeClr val="bg1"/>
                </a:solidFill>
                <a:effectLst/>
                <a:latin typeface="Yu Gothic" panose="020B0400000000000000" pitchFamily="34" charset="-128"/>
                <a:ea typeface="Yu Gothic" panose="020B0400000000000000" pitchFamily="34" charset="-128"/>
              </a:rPr>
              <a:t>【R6</a:t>
            </a:r>
            <a:r>
              <a:rPr kumimoji="1" lang="ja-JP" altLang="en-US" sz="1600" b="1" u="none" strike="noStrike" cap="none" normalizeH="0" baseline="0">
                <a:ln>
                  <a:noFill/>
                </a:ln>
                <a:solidFill>
                  <a:schemeClr val="bg1"/>
                </a:solidFill>
                <a:effectLst/>
                <a:latin typeface="Yu Gothic" panose="020B0400000000000000" pitchFamily="34" charset="-128"/>
                <a:ea typeface="Yu Gothic" panose="020B0400000000000000" pitchFamily="34" charset="-128"/>
              </a:rPr>
              <a:t>緩和</a:t>
            </a:r>
            <a:r>
              <a:rPr kumimoji="1" lang="en-US" altLang="ja-JP" sz="1600" b="1" u="none" strike="noStrike" cap="none" normalizeH="0" baseline="0" dirty="0">
                <a:ln>
                  <a:noFill/>
                </a:ln>
                <a:solidFill>
                  <a:schemeClr val="bg1"/>
                </a:solidFill>
                <a:effectLst/>
                <a:latin typeface="Yu Gothic" panose="020B0400000000000000" pitchFamily="34" charset="-128"/>
                <a:ea typeface="Yu Gothic" panose="020B0400000000000000" pitchFamily="34" charset="-128"/>
              </a:rPr>
              <a:t>】</a:t>
            </a:r>
            <a:r>
              <a:rPr lang="ja-JP" altLang="en-US" sz="1600" b="1">
                <a:solidFill>
                  <a:schemeClr val="bg1"/>
                </a:solidFill>
                <a:latin typeface="Yu Gothic" panose="020B0400000000000000" pitchFamily="34" charset="-128"/>
                <a:ea typeface="Yu Gothic" panose="020B0400000000000000" pitchFamily="34" charset="-128"/>
              </a:rPr>
              <a:t>契約書・領収書</a:t>
            </a:r>
            <a:br>
              <a:rPr lang="en-US" altLang="ja-JP" sz="1600" b="1" dirty="0">
                <a:solidFill>
                  <a:schemeClr val="bg1"/>
                </a:solidFill>
                <a:latin typeface="Yu Gothic" panose="020B0400000000000000" pitchFamily="34" charset="-128"/>
                <a:ea typeface="Yu Gothic" panose="020B0400000000000000" pitchFamily="34" charset="-128"/>
              </a:rPr>
            </a:br>
            <a:r>
              <a:rPr lang="ja-JP" altLang="en-US" sz="1600" b="1">
                <a:solidFill>
                  <a:schemeClr val="bg1"/>
                </a:solidFill>
                <a:latin typeface="Yu Gothic" panose="020B0400000000000000" pitchFamily="34" charset="-128"/>
                <a:ea typeface="Yu Gothic" panose="020B0400000000000000" pitchFamily="34" charset="-128"/>
              </a:rPr>
              <a:t>・請求書等の重要書類に限定</a:t>
            </a:r>
            <a:endParaRPr kumimoji="1" lang="en-US" altLang="ja-JP" sz="1600" b="1" u="none" strike="noStrike" cap="none" normalizeH="0" baseline="0" dirty="0">
              <a:ln>
                <a:noFill/>
              </a:ln>
              <a:solidFill>
                <a:schemeClr val="bg1"/>
              </a:solidFill>
              <a:effectLst/>
              <a:latin typeface="Yu Gothic" panose="020B0400000000000000" pitchFamily="34" charset="-128"/>
              <a:ea typeface="Yu Gothic" panose="020B0400000000000000" pitchFamily="34" charset="-128"/>
            </a:endParaRPr>
          </a:p>
        </p:txBody>
      </p:sp>
      <p:sp>
        <p:nvSpPr>
          <p:cNvPr id="13" name="四角形吹き出し 12">
            <a:extLst>
              <a:ext uri="{FF2B5EF4-FFF2-40B4-BE49-F238E27FC236}">
                <a16:creationId xmlns:a16="http://schemas.microsoft.com/office/drawing/2014/main" id="{A245DC46-2FBD-B9B7-DC4C-E796CF7A0272}"/>
              </a:ext>
            </a:extLst>
          </p:cNvPr>
          <p:cNvSpPr/>
          <p:nvPr/>
        </p:nvSpPr>
        <p:spPr bwMode="auto">
          <a:xfrm>
            <a:off x="2949087" y="5127604"/>
            <a:ext cx="2184400" cy="797175"/>
          </a:xfrm>
          <a:prstGeom prst="wedgeRectCallout">
            <a:avLst>
              <a:gd name="adj1" fmla="val 64633"/>
              <a:gd name="adj2" fmla="val -104092"/>
            </a:avLst>
          </a:prstGeom>
          <a:solidFill>
            <a:srgbClr val="EEBB02"/>
          </a:solidFill>
          <a:ln w="19050" cap="flat" cmpd="sng" algn="ctr">
            <a:solidFill>
              <a:srgbClr val="EEBB0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400" b="1" i="0" u="none" strike="noStrike" cap="none" normalizeH="0" baseline="0">
                <a:ln>
                  <a:noFill/>
                </a:ln>
                <a:solidFill>
                  <a:schemeClr val="bg1"/>
                </a:solidFill>
                <a:effectLst/>
                <a:latin typeface="Yu Gothic" panose="020B0400000000000000" pitchFamily="34" charset="-128"/>
                <a:ea typeface="Yu Gothic" panose="020B0400000000000000" pitchFamily="34" charset="-128"/>
              </a:rPr>
              <a:t>データダウンロードできれば、不要</a:t>
            </a:r>
          </a:p>
        </p:txBody>
      </p:sp>
    </p:spTree>
    <p:extLst>
      <p:ext uri="{BB962C8B-B14F-4D97-AF65-F5344CB8AC3E}">
        <p14:creationId xmlns:p14="http://schemas.microsoft.com/office/powerpoint/2010/main" val="455256400"/>
      </p:ext>
    </p:extLst>
  </p:cSld>
  <p:clrMapOvr>
    <a:masterClrMapping/>
  </p:clrMapOvr>
  <mc:AlternateContent xmlns:mc="http://schemas.openxmlformats.org/markup-compatibility/2006" xmlns:p14="http://schemas.microsoft.com/office/powerpoint/2010/main">
    <mc:Choice Requires="p14">
      <p:transition spd="slow" p14:dur="2000" advTm="132555"/>
    </mc:Choice>
    <mc:Fallback xmlns="">
      <p:transition spd="slow" advTm="132555"/>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コンテンツ プレースホルダー 2"/>
          <p:cNvSpPr txBox="1">
            <a:spLocks/>
          </p:cNvSpPr>
          <p:nvPr/>
        </p:nvSpPr>
        <p:spPr bwMode="auto">
          <a:xfrm>
            <a:off x="73026" y="689439"/>
            <a:ext cx="8836206" cy="1111364"/>
          </a:xfrm>
          <a:prstGeom prst="rect">
            <a:avLst/>
          </a:prstGeom>
          <a:noFill/>
          <a:ln>
            <a:noFill/>
          </a:ln>
        </p:spPr>
        <p:txBody>
          <a:bodyPr vert="horz" wrap="square" lIns="90000" tIns="45720" rIns="91440" bIns="45720" numCol="1" anchor="t" anchorCtr="0" compatLnSpc="1">
            <a:prstTxWarp prst="textNoShape">
              <a:avLst/>
            </a:prstTxWarp>
          </a:bodyPr>
          <a:lstStyle>
            <a:lvl1pPr marL="285750" indent="-285750" algn="l" rtl="0" eaLnBrk="0" fontAlgn="base" hangingPunct="0">
              <a:spcBef>
                <a:spcPct val="20000"/>
              </a:spcBef>
              <a:spcAft>
                <a:spcPct val="0"/>
              </a:spcAft>
              <a:buClr>
                <a:schemeClr val="tx1">
                  <a:lumMod val="75000"/>
                  <a:lumOff val="25000"/>
                </a:schemeClr>
              </a:buClr>
              <a:buFont typeface="Wingdings" panose="05000000000000000000" pitchFamily="2" charset="2"/>
              <a:buChar char="n"/>
              <a:defRPr kumimoji="1" sz="1200" b="0">
                <a:solidFill>
                  <a:schemeClr val="tx1"/>
                </a:solidFill>
                <a:uFillTx/>
                <a:latin typeface="Arial" panose="020B0604020202020204" pitchFamily="34" charset="0"/>
                <a:ea typeface="メイリオ" panose="020B0604030504040204" pitchFamily="50" charset="-128"/>
                <a:cs typeface="Arial" panose="020B0604020202020204" pitchFamily="34" charset="0"/>
              </a:defRPr>
            </a:lvl1pPr>
            <a:lvl2pPr marL="85725" indent="0" algn="l" rtl="0" eaLnBrk="0" fontAlgn="base" hangingPunct="0">
              <a:spcBef>
                <a:spcPct val="20000"/>
              </a:spcBef>
              <a:spcAft>
                <a:spcPct val="0"/>
              </a:spcAft>
              <a:buClr>
                <a:srgbClr val="B60005"/>
              </a:buClr>
              <a:buFont typeface="Arial" pitchFamily="34" charset="0"/>
              <a:buNone/>
              <a:defRPr kumimoji="1" sz="900" b="0">
                <a:solidFill>
                  <a:schemeClr val="tx1">
                    <a:lumMod val="75000"/>
                    <a:lumOff val="25000"/>
                  </a:schemeClr>
                </a:solidFill>
                <a:uFillTx/>
                <a:latin typeface="Arial" panose="020B0604020202020204" pitchFamily="34" charset="0"/>
                <a:ea typeface="メイリオ" panose="020B0604030504040204" pitchFamily="50" charset="-128"/>
                <a:cs typeface="Arial" panose="020B0604020202020204" pitchFamily="34" charset="0"/>
              </a:defRPr>
            </a:lvl2pPr>
            <a:lvl3pPr marL="442913" indent="-179388" algn="l" rtl="0" eaLnBrk="0" fontAlgn="base" hangingPunct="0">
              <a:spcBef>
                <a:spcPct val="20000"/>
              </a:spcBef>
              <a:spcAft>
                <a:spcPct val="0"/>
              </a:spcAft>
              <a:buClr>
                <a:srgbClr val="B60005"/>
              </a:buClr>
              <a:buFont typeface="Arial" pitchFamily="34" charset="0"/>
              <a:buChar char="̵"/>
              <a:defRPr kumimoji="1" sz="900" b="0">
                <a:solidFill>
                  <a:schemeClr val="tx1">
                    <a:lumMod val="75000"/>
                    <a:lumOff val="25000"/>
                  </a:schemeClr>
                </a:solidFill>
                <a:uFillTx/>
                <a:latin typeface="Arial" panose="020B0604020202020204" pitchFamily="34" charset="0"/>
                <a:ea typeface="メイリオ" panose="020B0604030504040204" pitchFamily="50" charset="-128"/>
                <a:cs typeface="Arial" panose="020B0604020202020204" pitchFamily="34" charset="0"/>
              </a:defRPr>
            </a:lvl3pPr>
            <a:lvl4pPr marL="623888" indent="-179388" algn="l" rtl="0" eaLnBrk="0" fontAlgn="base" hangingPunct="0">
              <a:spcBef>
                <a:spcPct val="20000"/>
              </a:spcBef>
              <a:spcAft>
                <a:spcPct val="0"/>
              </a:spcAft>
              <a:buClr>
                <a:srgbClr val="B60005"/>
              </a:buClr>
              <a:buFont typeface="Wingdings" pitchFamily="2" charset="2"/>
              <a:buChar char="Ø"/>
              <a:defRPr kumimoji="1" sz="900" b="0">
                <a:solidFill>
                  <a:schemeClr val="tx1">
                    <a:lumMod val="75000"/>
                    <a:lumOff val="25000"/>
                  </a:schemeClr>
                </a:solidFill>
                <a:uFillTx/>
                <a:latin typeface="Arial" panose="020B0604020202020204" pitchFamily="34" charset="0"/>
                <a:ea typeface="メイリオ" panose="020B0604030504040204" pitchFamily="50" charset="-128"/>
                <a:cs typeface="Arial" panose="020B0604020202020204" pitchFamily="34" charset="0"/>
              </a:defRPr>
            </a:lvl4pPr>
            <a:lvl5pPr marL="812800" indent="-179388" algn="l" defTabSz="714375" rtl="0" eaLnBrk="0" fontAlgn="base" hangingPunct="0">
              <a:spcBef>
                <a:spcPct val="20000"/>
              </a:spcBef>
              <a:spcAft>
                <a:spcPct val="0"/>
              </a:spcAft>
              <a:buClr>
                <a:srgbClr val="B60005"/>
              </a:buClr>
              <a:buFont typeface="Wingdings" pitchFamily="2" charset="2"/>
              <a:buChar char="p"/>
              <a:defRPr kumimoji="1" sz="900" b="0">
                <a:solidFill>
                  <a:schemeClr val="tx1">
                    <a:lumMod val="75000"/>
                    <a:lumOff val="25000"/>
                  </a:schemeClr>
                </a:solidFill>
                <a:uFillTx/>
                <a:latin typeface="Arial" panose="020B0604020202020204" pitchFamily="34" charset="0"/>
                <a:ea typeface="メイリオ" panose="020B0604030504040204" pitchFamily="50" charset="-128"/>
                <a:cs typeface="Arial" panose="020B0604020202020204" pitchFamily="34" charset="0"/>
              </a:defRPr>
            </a:lvl5pPr>
            <a:lvl6pPr marL="2514600" indent="-228600" algn="l" rtl="0" fontAlgn="base">
              <a:spcBef>
                <a:spcPct val="20000"/>
              </a:spcBef>
              <a:spcAft>
                <a:spcPct val="0"/>
              </a:spcAft>
              <a:buClr>
                <a:srgbClr val="A50021"/>
              </a:buClr>
              <a:buFont typeface="Wingdings" pitchFamily="2" charset="2"/>
              <a:buChar char="§"/>
              <a:defRPr kumimoji="1" sz="1600">
                <a:solidFill>
                  <a:schemeClr val="tx1"/>
                </a:solidFill>
                <a:uFillTx/>
                <a:latin typeface="+mn-lt"/>
                <a:ea typeface="+mn-ea"/>
              </a:defRPr>
            </a:lvl6pPr>
            <a:lvl7pPr marL="2971800" indent="-228600" algn="l" rtl="0" fontAlgn="base">
              <a:spcBef>
                <a:spcPct val="20000"/>
              </a:spcBef>
              <a:spcAft>
                <a:spcPct val="0"/>
              </a:spcAft>
              <a:buClr>
                <a:srgbClr val="A50021"/>
              </a:buClr>
              <a:buFont typeface="Wingdings" pitchFamily="2" charset="2"/>
              <a:buChar char="§"/>
              <a:defRPr kumimoji="1" sz="1600">
                <a:solidFill>
                  <a:schemeClr val="tx1"/>
                </a:solidFill>
                <a:uFillTx/>
                <a:latin typeface="+mn-lt"/>
                <a:ea typeface="+mn-ea"/>
              </a:defRPr>
            </a:lvl7pPr>
            <a:lvl8pPr marL="3429000" indent="-228600" algn="l" rtl="0" fontAlgn="base">
              <a:spcBef>
                <a:spcPct val="20000"/>
              </a:spcBef>
              <a:spcAft>
                <a:spcPct val="0"/>
              </a:spcAft>
              <a:buClr>
                <a:srgbClr val="A50021"/>
              </a:buClr>
              <a:buFont typeface="Wingdings" pitchFamily="2" charset="2"/>
              <a:buChar char="§"/>
              <a:defRPr kumimoji="1" sz="1600">
                <a:solidFill>
                  <a:schemeClr val="tx1"/>
                </a:solidFill>
                <a:uFillTx/>
                <a:latin typeface="+mn-lt"/>
                <a:ea typeface="+mn-ea"/>
              </a:defRPr>
            </a:lvl8pPr>
            <a:lvl9pPr marL="3886200" indent="-228600" algn="l" rtl="0" fontAlgn="base">
              <a:spcBef>
                <a:spcPct val="20000"/>
              </a:spcBef>
              <a:spcAft>
                <a:spcPct val="0"/>
              </a:spcAft>
              <a:buClr>
                <a:srgbClr val="A50021"/>
              </a:buClr>
              <a:buFont typeface="Wingdings" pitchFamily="2" charset="2"/>
              <a:buChar char="§"/>
              <a:defRPr kumimoji="1" sz="1600">
                <a:solidFill>
                  <a:schemeClr val="tx1"/>
                </a:solidFill>
                <a:uFillTx/>
                <a:latin typeface="+mn-lt"/>
                <a:ea typeface="+mn-ea"/>
              </a:defRPr>
            </a:lvl9pPr>
          </a:lstStyle>
          <a:p>
            <a:pPr lvl="0" hangingPunct="1">
              <a:defRPr>
                <a:uFillTx/>
              </a:defRPr>
            </a:pPr>
            <a:r>
              <a:rPr lang="ja-JP" altLang="en-US" sz="1400" kern="0" dirty="0">
                <a:solidFill>
                  <a:schemeClr val="tx1">
                    <a:lumMod val="75000"/>
                    <a:lumOff val="25000"/>
                  </a:schemeClr>
                </a:solidFill>
                <a:uFillTx/>
                <a:latin typeface="Yu Gothic" panose="020B0400000000000000" pitchFamily="34" charset="-128"/>
                <a:ea typeface="Yu Gothic" panose="020B0400000000000000" pitchFamily="34" charset="-128"/>
              </a:rPr>
              <a:t>電帳法の要件の一つに、入力者等の</a:t>
            </a:r>
            <a:r>
              <a:rPr lang="ja-JP" altLang="en-US" sz="1400" kern="0">
                <a:solidFill>
                  <a:schemeClr val="tx1">
                    <a:lumMod val="75000"/>
                    <a:lumOff val="25000"/>
                  </a:schemeClr>
                </a:solidFill>
                <a:uFillTx/>
                <a:latin typeface="Yu Gothic" panose="020B0400000000000000" pitchFamily="34" charset="-128"/>
                <a:ea typeface="Yu Gothic" panose="020B0400000000000000" pitchFamily="34" charset="-128"/>
              </a:rPr>
              <a:t>名前を記録</a:t>
            </a:r>
            <a:r>
              <a:rPr lang="ja-JP" altLang="en-US" sz="1400" kern="0" dirty="0">
                <a:solidFill>
                  <a:schemeClr val="tx1">
                    <a:lumMod val="75000"/>
                    <a:lumOff val="25000"/>
                  </a:schemeClr>
                </a:solidFill>
                <a:uFillTx/>
                <a:latin typeface="Yu Gothic" panose="020B0400000000000000" pitchFamily="34" charset="-128"/>
                <a:ea typeface="Yu Gothic" panose="020B0400000000000000" pitchFamily="34" charset="-128"/>
              </a:rPr>
              <a:t>しておくことを求める要件があります。</a:t>
            </a:r>
            <a:endParaRPr lang="en-US" altLang="ja-JP" sz="1400" kern="0" dirty="0">
              <a:solidFill>
                <a:schemeClr val="tx1">
                  <a:lumMod val="75000"/>
                  <a:lumOff val="25000"/>
                </a:schemeClr>
              </a:solidFill>
              <a:uFillTx/>
              <a:latin typeface="Yu Gothic" panose="020B0400000000000000" pitchFamily="34" charset="-128"/>
              <a:ea typeface="Yu Gothic" panose="020B0400000000000000" pitchFamily="34" charset="-128"/>
            </a:endParaRPr>
          </a:p>
          <a:p>
            <a:pPr marL="285750" marR="0" lvl="0" indent="-285750" algn="l" defTabSz="914400" rtl="0" eaLnBrk="0" fontAlgn="base" latinLnBrk="0" hangingPunct="1">
              <a:lnSpc>
                <a:spcPct val="100000"/>
              </a:lnSpc>
              <a:spcBef>
                <a:spcPct val="20000"/>
              </a:spcBef>
              <a:spcAft>
                <a:spcPct val="0"/>
              </a:spcAft>
              <a:buFont typeface="Wingdings" panose="05000000000000000000" pitchFamily="2" charset="2"/>
              <a:buChar char="n"/>
              <a:defRPr>
                <a:uFillTx/>
              </a:defRPr>
            </a:pPr>
            <a:r>
              <a:rPr lang="ja-JP" altLang="en-US" sz="1400" kern="0">
                <a:solidFill>
                  <a:schemeClr val="tx1">
                    <a:lumMod val="75000"/>
                    <a:lumOff val="25000"/>
                  </a:schemeClr>
                </a:solidFill>
                <a:uFillTx/>
                <a:latin typeface="Yu Gothic" panose="020B0400000000000000" pitchFamily="34" charset="-128"/>
                <a:ea typeface="Yu Gothic" panose="020B0400000000000000" pitchFamily="34" charset="-128"/>
              </a:rPr>
              <a:t>「入力者」とは、スキャナで読み取った画像が紙の記載事項や色調と同等であることなどを確認した者をいいます。</a:t>
            </a:r>
            <a:endParaRPr lang="en-US" altLang="ja-JP" sz="1400" kern="0" dirty="0">
              <a:solidFill>
                <a:schemeClr val="tx1">
                  <a:lumMod val="75000"/>
                  <a:lumOff val="25000"/>
                </a:schemeClr>
              </a:solidFill>
              <a:uFillTx/>
              <a:latin typeface="Yu Gothic" panose="020B0400000000000000" pitchFamily="34" charset="-128"/>
              <a:ea typeface="Yu Gothic" panose="020B0400000000000000" pitchFamily="34" charset="-128"/>
            </a:endParaRPr>
          </a:p>
          <a:p>
            <a:pPr marL="285750" marR="0" lvl="0" indent="-285750" algn="l" defTabSz="914400" rtl="0" eaLnBrk="0" fontAlgn="base" latinLnBrk="0" hangingPunct="1">
              <a:lnSpc>
                <a:spcPct val="100000"/>
              </a:lnSpc>
              <a:spcBef>
                <a:spcPct val="20000"/>
              </a:spcBef>
              <a:spcAft>
                <a:spcPct val="0"/>
              </a:spcAft>
              <a:buFont typeface="Wingdings" panose="05000000000000000000" pitchFamily="2" charset="2"/>
              <a:buChar char="n"/>
              <a:defRPr>
                <a:uFillTx/>
              </a:defRPr>
            </a:pPr>
            <a:r>
              <a:rPr lang="ja-JP" altLang="en-US" sz="1400" kern="0">
                <a:solidFill>
                  <a:schemeClr val="tx1">
                    <a:lumMod val="75000"/>
                    <a:lumOff val="25000"/>
                  </a:schemeClr>
                </a:solidFill>
                <a:latin typeface="Yu Gothic" panose="020B0400000000000000" pitchFamily="34" charset="-128"/>
                <a:ea typeface="Yu Gothic" panose="020B0400000000000000" pitchFamily="34" charset="-128"/>
              </a:rPr>
              <a:t>入力者は、業務フローのパターンによって、異なります。</a:t>
            </a:r>
            <a:endParaRPr kumimoji="1" lang="en-US" altLang="ja-JP" sz="1400" b="0" i="0" u="none" strike="noStrike" kern="0" cap="none" spc="0" normalizeH="0" baseline="0" noProof="0" dirty="0">
              <a:ln>
                <a:noFill/>
              </a:ln>
              <a:solidFill>
                <a:schemeClr val="tx1">
                  <a:lumMod val="75000"/>
                  <a:lumOff val="25000"/>
                </a:schemeClr>
              </a:solidFill>
              <a:effectLst/>
              <a:uFillTx/>
              <a:latin typeface="Yu Gothic" panose="020B0400000000000000" pitchFamily="34" charset="-128"/>
              <a:ea typeface="Yu Gothic" panose="020B0400000000000000" pitchFamily="34" charset="-128"/>
            </a:endParaRPr>
          </a:p>
          <a:p>
            <a:pPr marL="0" marR="0" lvl="0" indent="0" algn="l" defTabSz="914400" rtl="0" eaLnBrk="0" fontAlgn="base" latinLnBrk="0" hangingPunct="0">
              <a:lnSpc>
                <a:spcPct val="100000"/>
              </a:lnSpc>
              <a:spcBef>
                <a:spcPct val="20000"/>
              </a:spcBef>
              <a:spcAft>
                <a:spcPct val="0"/>
              </a:spcAft>
              <a:buClr>
                <a:srgbClr val="000000">
                  <a:lumMod val="75000"/>
                  <a:lumOff val="25000"/>
                </a:srgbClr>
              </a:buClr>
              <a:buNone/>
              <a:defRPr>
                <a:uFillTx/>
              </a:defRPr>
            </a:pPr>
            <a:endParaRPr kumimoji="1" lang="ja-JP" altLang="en-US" sz="1400" b="0" i="0" u="none" strike="noStrike" kern="0" cap="none" spc="0" normalizeH="0" baseline="0" noProof="0" dirty="0">
              <a:ln>
                <a:noFill/>
              </a:ln>
              <a:solidFill>
                <a:schemeClr val="tx1">
                  <a:lumMod val="75000"/>
                  <a:lumOff val="25000"/>
                </a:schemeClr>
              </a:solidFill>
              <a:effectLst/>
              <a:uFillTx/>
              <a:latin typeface="Yu Gothic" panose="020B0400000000000000" pitchFamily="34" charset="-128"/>
              <a:ea typeface="Yu Gothic" panose="020B0400000000000000" pitchFamily="34" charset="-128"/>
            </a:endParaRPr>
          </a:p>
        </p:txBody>
      </p:sp>
      <p:cxnSp>
        <p:nvCxnSpPr>
          <p:cNvPr id="5" name="直線コネクタ 4"/>
          <p:cNvCxnSpPr>
            <a:cxnSpLocks/>
          </p:cNvCxnSpPr>
          <p:nvPr/>
        </p:nvCxnSpPr>
        <p:spPr bwMode="auto">
          <a:xfrm>
            <a:off x="380058" y="5110900"/>
            <a:ext cx="7403842" cy="0"/>
          </a:xfrm>
          <a:prstGeom prst="line">
            <a:avLst/>
          </a:prstGeom>
          <a:gradFill rotWithShape="0">
            <a:gsLst>
              <a:gs pos="0">
                <a:srgbClr val="8F0000">
                  <a:tint val="40000"/>
                </a:srgbClr>
              </a:gs>
              <a:gs pos="100000">
                <a:srgbClr val="8F0000"/>
              </a:gs>
            </a:gsLst>
            <a:lin ang="0" scaled="1"/>
          </a:gradFill>
          <a:ln w="25400" cap="flat" cmpd="sng" algn="ctr">
            <a:solidFill>
              <a:schemeClr val="bg1">
                <a:lumMod val="50000"/>
              </a:schemeClr>
            </a:solidFill>
            <a:prstDash val="solid"/>
            <a:round/>
            <a:headEnd type="none" w="med" len="med"/>
            <a:tailEnd type="none" w="med" len="med"/>
          </a:ln>
          <a:effectLst/>
        </p:spPr>
      </p:cxnSp>
      <p:sp>
        <p:nvSpPr>
          <p:cNvPr id="7" name="正方形/長方形 6"/>
          <p:cNvSpPr>
            <a:spLocks/>
          </p:cNvSpPr>
          <p:nvPr/>
        </p:nvSpPr>
        <p:spPr bwMode="auto">
          <a:xfrm>
            <a:off x="380059" y="2615278"/>
            <a:ext cx="1279338" cy="1032620"/>
          </a:xfrm>
          <a:prstGeom prst="rect">
            <a:avLst/>
          </a:prstGeom>
          <a:solidFill>
            <a:schemeClr val="tx2">
              <a:lumMod val="60000"/>
              <a:lumOff val="40000"/>
            </a:schemeClr>
          </a:solidFill>
          <a:ln w="9525" cap="flat" cmpd="sng" algn="ctr">
            <a:no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a:r>
              <a:rPr lang="ja-JP" altLang="en-US" sz="1600" b="1">
                <a:latin typeface="Yu Gothic" panose="020B0400000000000000" pitchFamily="34" charset="-128"/>
                <a:ea typeface="Yu Gothic" panose="020B0400000000000000" pitchFamily="34" charset="-128"/>
              </a:rPr>
              <a:t>①</a:t>
            </a:r>
            <a:endParaRPr lang="en-US" altLang="ja-JP" sz="1600" b="1" dirty="0">
              <a:latin typeface="Yu Gothic" panose="020B0400000000000000" pitchFamily="34" charset="-128"/>
              <a:ea typeface="Yu Gothic" panose="020B0400000000000000" pitchFamily="34" charset="-128"/>
            </a:endParaRPr>
          </a:p>
          <a:p>
            <a:pPr algn="ctr" defTabSz="685800"/>
            <a:r>
              <a:rPr lang="ja-JP" altLang="en-US" sz="1600" b="1">
                <a:latin typeface="Yu Gothic" panose="020B0400000000000000" pitchFamily="34" charset="-128"/>
                <a:ea typeface="Yu Gothic" panose="020B0400000000000000" pitchFamily="34" charset="-128"/>
              </a:rPr>
              <a:t>本人完結</a:t>
            </a:r>
            <a:endParaRPr lang="en-US" altLang="ja-JP" sz="1600" b="1" dirty="0">
              <a:latin typeface="Yu Gothic" panose="020B0400000000000000" pitchFamily="34" charset="-128"/>
              <a:ea typeface="Yu Gothic" panose="020B0400000000000000" pitchFamily="34" charset="-128"/>
            </a:endParaRPr>
          </a:p>
        </p:txBody>
      </p:sp>
      <p:sp>
        <p:nvSpPr>
          <p:cNvPr id="12" name="正方形/長方形 11"/>
          <p:cNvSpPr>
            <a:spLocks/>
          </p:cNvSpPr>
          <p:nvPr/>
        </p:nvSpPr>
        <p:spPr bwMode="auto">
          <a:xfrm>
            <a:off x="380058" y="1971919"/>
            <a:ext cx="1279339" cy="583438"/>
          </a:xfrm>
          <a:prstGeom prst="rect">
            <a:avLst/>
          </a:prstGeom>
          <a:solidFill>
            <a:schemeClr val="bg2"/>
          </a:solidFill>
          <a:ln w="9525" cap="flat" cmpd="sng" algn="ctr">
            <a:no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a:r>
              <a:rPr lang="ja-JP" altLang="en-US" sz="1400" b="1">
                <a:solidFill>
                  <a:schemeClr val="tx1">
                    <a:lumMod val="75000"/>
                    <a:lumOff val="25000"/>
                  </a:schemeClr>
                </a:solidFill>
                <a:uFillTx/>
                <a:latin typeface="Yu Gothic" panose="020B0400000000000000" pitchFamily="34" charset="-128"/>
                <a:ea typeface="Yu Gothic" panose="020B0400000000000000" pitchFamily="34" charset="-128"/>
              </a:rPr>
              <a:t>パターン例示</a:t>
            </a:r>
            <a:endParaRPr lang="en-US" altLang="ja-JP" sz="1400" b="1" dirty="0">
              <a:solidFill>
                <a:schemeClr val="tx1">
                  <a:lumMod val="75000"/>
                  <a:lumOff val="25000"/>
                </a:schemeClr>
              </a:solidFill>
              <a:uFillTx/>
              <a:latin typeface="Yu Gothic" panose="020B0400000000000000" pitchFamily="34" charset="-128"/>
              <a:ea typeface="Yu Gothic" panose="020B0400000000000000" pitchFamily="34" charset="-128"/>
            </a:endParaRPr>
          </a:p>
        </p:txBody>
      </p:sp>
      <p:cxnSp>
        <p:nvCxnSpPr>
          <p:cNvPr id="15" name="直線コネクタ 14"/>
          <p:cNvCxnSpPr/>
          <p:nvPr/>
        </p:nvCxnSpPr>
        <p:spPr bwMode="auto">
          <a:xfrm>
            <a:off x="387052" y="3773640"/>
            <a:ext cx="7325228" cy="0"/>
          </a:xfrm>
          <a:prstGeom prst="line">
            <a:avLst/>
          </a:prstGeom>
          <a:gradFill rotWithShape="0">
            <a:gsLst>
              <a:gs pos="0">
                <a:srgbClr val="8F0000">
                  <a:tint val="40000"/>
                </a:srgbClr>
              </a:gs>
              <a:gs pos="100000">
                <a:srgbClr val="8F0000"/>
              </a:gs>
            </a:gsLst>
            <a:lin ang="0" scaled="1"/>
          </a:gradFill>
          <a:ln w="25400" cap="flat" cmpd="sng" algn="ctr">
            <a:solidFill>
              <a:schemeClr val="bg1">
                <a:lumMod val="50000"/>
              </a:schemeClr>
            </a:solidFill>
            <a:prstDash val="solid"/>
            <a:round/>
            <a:headEnd type="none" w="med" len="med"/>
            <a:tailEnd type="none" w="med" len="med"/>
          </a:ln>
          <a:effectLst/>
        </p:spPr>
      </p:cxnSp>
      <p:sp>
        <p:nvSpPr>
          <p:cNvPr id="48" name="正方形/長方形 47"/>
          <p:cNvSpPr>
            <a:spLocks/>
          </p:cNvSpPr>
          <p:nvPr/>
        </p:nvSpPr>
        <p:spPr bwMode="auto">
          <a:xfrm>
            <a:off x="387053" y="3899383"/>
            <a:ext cx="1265080" cy="1092535"/>
          </a:xfrm>
          <a:prstGeom prst="rect">
            <a:avLst/>
          </a:prstGeom>
          <a:solidFill>
            <a:schemeClr val="tx2">
              <a:lumMod val="60000"/>
              <a:lumOff val="40000"/>
            </a:schemeClr>
          </a:solidFill>
          <a:ln w="9525" cap="flat" cmpd="sng" algn="ctr">
            <a:no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a:r>
              <a:rPr lang="ja-JP" altLang="en-US" sz="1600" b="1">
                <a:uFillTx/>
                <a:latin typeface="Yu Gothic" panose="020B0400000000000000" pitchFamily="34" charset="-128"/>
                <a:ea typeface="Yu Gothic" panose="020B0400000000000000" pitchFamily="34" charset="-128"/>
              </a:rPr>
              <a:t>②本人読取</a:t>
            </a:r>
            <a:br>
              <a:rPr lang="en-US" altLang="ja-JP" sz="1600" b="1" dirty="0">
                <a:uFillTx/>
                <a:latin typeface="Yu Gothic" panose="020B0400000000000000" pitchFamily="34" charset="-128"/>
                <a:ea typeface="Yu Gothic" panose="020B0400000000000000" pitchFamily="34" charset="-128"/>
              </a:rPr>
            </a:br>
            <a:r>
              <a:rPr lang="ja-JP" altLang="en-US" sz="1600" b="1">
                <a:latin typeface="Yu Gothic" panose="020B0400000000000000" pitchFamily="34" charset="-128"/>
                <a:ea typeface="Yu Gothic" panose="020B0400000000000000" pitchFamily="34" charset="-128"/>
              </a:rPr>
              <a:t>他者</a:t>
            </a:r>
            <a:r>
              <a:rPr lang="ja-JP" altLang="en-US" sz="1600" b="1">
                <a:uFillTx/>
                <a:latin typeface="Yu Gothic" panose="020B0400000000000000" pitchFamily="34" charset="-128"/>
                <a:ea typeface="Yu Gothic" panose="020B0400000000000000" pitchFamily="34" charset="-128"/>
              </a:rPr>
              <a:t>確認</a:t>
            </a:r>
            <a:endParaRPr lang="en-US" altLang="ja-JP" sz="1600" b="1" dirty="0">
              <a:uFillTx/>
              <a:latin typeface="Yu Gothic" panose="020B0400000000000000" pitchFamily="34" charset="-128"/>
              <a:ea typeface="Yu Gothic" panose="020B0400000000000000" pitchFamily="34" charset="-128"/>
            </a:endParaRPr>
          </a:p>
        </p:txBody>
      </p:sp>
      <p:sp>
        <p:nvSpPr>
          <p:cNvPr id="49" name="正方形/長方形 48"/>
          <p:cNvSpPr>
            <a:spLocks/>
          </p:cNvSpPr>
          <p:nvPr/>
        </p:nvSpPr>
        <p:spPr bwMode="auto">
          <a:xfrm>
            <a:off x="387053" y="5241304"/>
            <a:ext cx="1265080" cy="1085770"/>
          </a:xfrm>
          <a:prstGeom prst="rect">
            <a:avLst/>
          </a:prstGeom>
          <a:solidFill>
            <a:schemeClr val="tx2">
              <a:lumMod val="60000"/>
              <a:lumOff val="40000"/>
            </a:schemeClr>
          </a:solidFill>
          <a:ln w="9525" cap="flat" cmpd="sng" algn="ctr">
            <a:no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a:r>
              <a:rPr lang="ja-JP" altLang="en-US" sz="1600" b="1">
                <a:uFillTx/>
                <a:latin typeface="Yu Gothic" panose="020B0400000000000000" pitchFamily="34" charset="-128"/>
                <a:ea typeface="Yu Gothic" panose="020B0400000000000000" pitchFamily="34" charset="-128"/>
              </a:rPr>
              <a:t>③他者読取</a:t>
            </a:r>
            <a:endParaRPr lang="en-US" altLang="ja-JP" sz="1600" b="1" dirty="0">
              <a:uFillTx/>
              <a:latin typeface="Yu Gothic" panose="020B0400000000000000" pitchFamily="34" charset="-128"/>
              <a:ea typeface="Yu Gothic" panose="020B0400000000000000" pitchFamily="34" charset="-128"/>
            </a:endParaRPr>
          </a:p>
          <a:p>
            <a:pPr algn="ctr" defTabSz="685800"/>
            <a:r>
              <a:rPr lang="ja-JP" altLang="en-US" sz="1600" b="1">
                <a:uFillTx/>
                <a:latin typeface="Yu Gothic" panose="020B0400000000000000" pitchFamily="34" charset="-128"/>
                <a:ea typeface="Yu Gothic" panose="020B0400000000000000" pitchFamily="34" charset="-128"/>
              </a:rPr>
              <a:t>他者確認</a:t>
            </a:r>
            <a:endParaRPr lang="en-US" altLang="ja-JP" sz="1600" b="1" dirty="0">
              <a:uFillTx/>
              <a:latin typeface="Yu Gothic" panose="020B0400000000000000" pitchFamily="34" charset="-128"/>
              <a:ea typeface="Yu Gothic" panose="020B0400000000000000" pitchFamily="34" charset="-128"/>
            </a:endParaRPr>
          </a:p>
        </p:txBody>
      </p:sp>
      <p:sp>
        <p:nvSpPr>
          <p:cNvPr id="56" name="吹き出し: 角を丸めた四角形 55"/>
          <p:cNvSpPr>
            <a:spLocks/>
          </p:cNvSpPr>
          <p:nvPr/>
        </p:nvSpPr>
        <p:spPr bwMode="auto">
          <a:xfrm>
            <a:off x="6158760" y="1339911"/>
            <a:ext cx="1635926" cy="612934"/>
          </a:xfrm>
          <a:prstGeom prst="wedgeRoundRectCallout">
            <a:avLst>
              <a:gd name="adj1" fmla="val -36335"/>
              <a:gd name="adj2" fmla="val 63292"/>
              <a:gd name="adj3" fmla="val 16667"/>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defTabSz="914400" rtl="0" eaLnBrk="1" fontAlgn="base" latinLnBrk="0" hangingPunct="1">
              <a:lnSpc>
                <a:spcPct val="100000"/>
              </a:lnSpc>
              <a:spcBef>
                <a:spcPct val="0"/>
              </a:spcBef>
              <a:spcAft>
                <a:spcPct val="0"/>
              </a:spcAft>
              <a:buFontTx/>
              <a:buNone/>
            </a:pPr>
            <a:r>
              <a:rPr kumimoji="1" lang="en-US" altLang="ja-JP" sz="1000" b="1" i="0" u="none" strike="noStrike" cap="none" normalizeH="0" baseline="0" dirty="0">
                <a:ln>
                  <a:noFill/>
                </a:ln>
                <a:solidFill>
                  <a:schemeClr val="tx1">
                    <a:lumMod val="75000"/>
                    <a:lumOff val="25000"/>
                  </a:schemeClr>
                </a:solidFill>
                <a:effectLst/>
                <a:uFillTx/>
                <a:latin typeface="Yu Gothic" panose="020B0400000000000000" pitchFamily="34" charset="-128"/>
                <a:ea typeface="Yu Gothic" panose="020B0400000000000000" pitchFamily="34" charset="-128"/>
              </a:rPr>
              <a:t>※ </a:t>
            </a:r>
            <a:r>
              <a:rPr kumimoji="1" lang="ja-JP" altLang="en-US" sz="1000" b="0" i="0" u="none" strike="noStrike" cap="none" normalizeH="0" baseline="0">
                <a:ln>
                  <a:noFill/>
                </a:ln>
                <a:solidFill>
                  <a:schemeClr val="tx1">
                    <a:lumMod val="75000"/>
                    <a:lumOff val="25000"/>
                  </a:schemeClr>
                </a:solidFill>
                <a:effectLst/>
                <a:uFillTx/>
                <a:latin typeface="Yu Gothic" panose="020B0400000000000000" pitchFamily="34" charset="-128"/>
                <a:ea typeface="Yu Gothic" panose="020B0400000000000000" pitchFamily="34" charset="-128"/>
              </a:rPr>
              <a:t>紙</a:t>
            </a:r>
            <a:r>
              <a:rPr kumimoji="1" lang="ja-JP" altLang="en-US" sz="1000" b="0" i="0" u="none" strike="noStrike" cap="none" normalizeH="0" baseline="0" dirty="0">
                <a:ln>
                  <a:noFill/>
                </a:ln>
                <a:solidFill>
                  <a:schemeClr val="tx1">
                    <a:lumMod val="75000"/>
                    <a:lumOff val="25000"/>
                  </a:schemeClr>
                </a:solidFill>
                <a:effectLst/>
                <a:uFillTx/>
                <a:latin typeface="Yu Gothic" panose="020B0400000000000000" pitchFamily="34" charset="-128"/>
                <a:ea typeface="Yu Gothic" panose="020B0400000000000000" pitchFamily="34" charset="-128"/>
              </a:rPr>
              <a:t>原本と電子化されたデータが同一であることを確認すること</a:t>
            </a:r>
          </a:p>
        </p:txBody>
      </p:sp>
      <p:sp>
        <p:nvSpPr>
          <p:cNvPr id="57" name="正方形/長方形 56"/>
          <p:cNvSpPr>
            <a:spLocks/>
          </p:cNvSpPr>
          <p:nvPr/>
        </p:nvSpPr>
        <p:spPr bwMode="auto">
          <a:xfrm>
            <a:off x="2073897" y="2809766"/>
            <a:ext cx="1044000" cy="838132"/>
          </a:xfrm>
          <a:prstGeom prst="rect">
            <a:avLst/>
          </a:prstGeom>
          <a:noFill/>
          <a:ln w="2857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defTabSz="685800"/>
            <a:r>
              <a:rPr lang="ja-JP" altLang="en-US" sz="1400" b="1" dirty="0">
                <a:solidFill>
                  <a:schemeClr val="tx1">
                    <a:lumMod val="75000"/>
                    <a:lumOff val="25000"/>
                  </a:schemeClr>
                </a:solidFill>
                <a:uFillTx/>
                <a:latin typeface="Yu Gothic" panose="020B0400000000000000" pitchFamily="34" charset="-128"/>
                <a:ea typeface="Yu Gothic" panose="020B0400000000000000" pitchFamily="34" charset="-128"/>
              </a:rPr>
              <a:t>受領者本人</a:t>
            </a:r>
            <a:endParaRPr lang="en-US" altLang="ja-JP" sz="1400" b="1" dirty="0">
              <a:solidFill>
                <a:schemeClr val="tx1">
                  <a:lumMod val="75000"/>
                  <a:lumOff val="25000"/>
                </a:schemeClr>
              </a:solidFill>
              <a:uFillTx/>
              <a:latin typeface="Yu Gothic" panose="020B0400000000000000" pitchFamily="34" charset="-128"/>
              <a:ea typeface="Yu Gothic" panose="020B0400000000000000" pitchFamily="34" charset="-128"/>
            </a:endParaRPr>
          </a:p>
        </p:txBody>
      </p:sp>
      <p:sp>
        <p:nvSpPr>
          <p:cNvPr id="2" name="矢印: 五方向 1"/>
          <p:cNvSpPr>
            <a:spLocks/>
          </p:cNvSpPr>
          <p:nvPr/>
        </p:nvSpPr>
        <p:spPr bwMode="auto">
          <a:xfrm>
            <a:off x="1855508" y="1971426"/>
            <a:ext cx="1378899" cy="583438"/>
          </a:xfrm>
          <a:prstGeom prst="homePlate">
            <a:avLst>
              <a:gd name="adj" fmla="val 22966"/>
            </a:avLst>
          </a:prstGeom>
          <a:solidFill>
            <a:schemeClr val="bg2"/>
          </a:solidFill>
          <a:ln w="28575" cap="flat" cmpd="sng" algn="ctr">
            <a:no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a:r>
              <a:rPr lang="ja-JP" altLang="en-US" sz="1400" b="1" dirty="0">
                <a:solidFill>
                  <a:schemeClr val="tx1">
                    <a:lumMod val="75000"/>
                    <a:lumOff val="25000"/>
                  </a:schemeClr>
                </a:solidFill>
                <a:uFillTx/>
                <a:latin typeface="Yu Gothic" panose="020B0400000000000000" pitchFamily="34" charset="-128"/>
                <a:ea typeface="Yu Gothic" panose="020B0400000000000000" pitchFamily="34" charset="-128"/>
              </a:rPr>
              <a:t>領収書</a:t>
            </a:r>
            <a:endParaRPr lang="en-US" altLang="ja-JP" sz="1400" b="1" dirty="0">
              <a:solidFill>
                <a:schemeClr val="tx1">
                  <a:lumMod val="75000"/>
                  <a:lumOff val="25000"/>
                </a:schemeClr>
              </a:solidFill>
              <a:uFillTx/>
              <a:latin typeface="Yu Gothic" panose="020B0400000000000000" pitchFamily="34" charset="-128"/>
              <a:ea typeface="Yu Gothic" panose="020B0400000000000000" pitchFamily="34" charset="-128"/>
            </a:endParaRPr>
          </a:p>
          <a:p>
            <a:pPr algn="ctr" defTabSz="685800"/>
            <a:r>
              <a:rPr lang="ja-JP" altLang="en-US" sz="1400" b="1" dirty="0">
                <a:solidFill>
                  <a:schemeClr val="tx1">
                    <a:lumMod val="75000"/>
                    <a:lumOff val="25000"/>
                  </a:schemeClr>
                </a:solidFill>
                <a:uFillTx/>
                <a:latin typeface="Yu Gothic" panose="020B0400000000000000" pitchFamily="34" charset="-128"/>
                <a:ea typeface="Yu Gothic" panose="020B0400000000000000" pitchFamily="34" charset="-128"/>
              </a:rPr>
              <a:t>受領</a:t>
            </a:r>
          </a:p>
        </p:txBody>
      </p:sp>
      <p:sp>
        <p:nvSpPr>
          <p:cNvPr id="67" name="矢印: 五方向 66"/>
          <p:cNvSpPr>
            <a:spLocks/>
          </p:cNvSpPr>
          <p:nvPr/>
        </p:nvSpPr>
        <p:spPr bwMode="auto">
          <a:xfrm>
            <a:off x="3348132" y="1971426"/>
            <a:ext cx="1378899" cy="583438"/>
          </a:xfrm>
          <a:prstGeom prst="homePlate">
            <a:avLst>
              <a:gd name="adj" fmla="val 22966"/>
            </a:avLst>
          </a:prstGeom>
          <a:solidFill>
            <a:schemeClr val="bg2"/>
          </a:solidFill>
          <a:ln w="28575" cap="flat" cmpd="sng" algn="ctr">
            <a:no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a:r>
              <a:rPr lang="ja-JP" altLang="en-US" sz="1400" b="1" dirty="0">
                <a:solidFill>
                  <a:schemeClr val="tx1">
                    <a:lumMod val="75000"/>
                    <a:lumOff val="25000"/>
                  </a:schemeClr>
                </a:solidFill>
                <a:uFillTx/>
                <a:latin typeface="Yu Gothic" panose="020B0400000000000000" pitchFamily="34" charset="-128"/>
                <a:ea typeface="Yu Gothic" panose="020B0400000000000000" pitchFamily="34" charset="-128"/>
              </a:rPr>
              <a:t>撮影</a:t>
            </a:r>
            <a:r>
              <a:rPr lang="en-US" altLang="ja-JP" sz="1400" b="1" dirty="0">
                <a:solidFill>
                  <a:schemeClr val="tx1">
                    <a:lumMod val="75000"/>
                    <a:lumOff val="25000"/>
                  </a:schemeClr>
                </a:solidFill>
                <a:uFillTx/>
                <a:latin typeface="Yu Gothic" panose="020B0400000000000000" pitchFamily="34" charset="-128"/>
                <a:ea typeface="Yu Gothic" panose="020B0400000000000000" pitchFamily="34" charset="-128"/>
              </a:rPr>
              <a:t>/</a:t>
            </a:r>
          </a:p>
          <a:p>
            <a:pPr algn="ctr" defTabSz="685800"/>
            <a:r>
              <a:rPr lang="ja-JP" altLang="en-US" sz="1400" b="1" dirty="0">
                <a:solidFill>
                  <a:schemeClr val="tx1">
                    <a:lumMod val="75000"/>
                    <a:lumOff val="25000"/>
                  </a:schemeClr>
                </a:solidFill>
                <a:uFillTx/>
                <a:latin typeface="Yu Gothic" panose="020B0400000000000000" pitchFamily="34" charset="-128"/>
                <a:ea typeface="Yu Gothic" panose="020B0400000000000000" pitchFamily="34" charset="-128"/>
              </a:rPr>
              <a:t>スキャン</a:t>
            </a:r>
          </a:p>
        </p:txBody>
      </p:sp>
      <p:sp>
        <p:nvSpPr>
          <p:cNvPr id="68" name="矢印: 五方向 67"/>
          <p:cNvSpPr>
            <a:spLocks/>
          </p:cNvSpPr>
          <p:nvPr/>
        </p:nvSpPr>
        <p:spPr bwMode="auto">
          <a:xfrm>
            <a:off x="6333381" y="1971426"/>
            <a:ext cx="1378899" cy="583438"/>
          </a:xfrm>
          <a:prstGeom prst="homePlate">
            <a:avLst>
              <a:gd name="adj" fmla="val 22966"/>
            </a:avLst>
          </a:prstGeom>
          <a:solidFill>
            <a:srgbClr val="C00000"/>
          </a:solidFill>
          <a:ln w="28575" cap="flat" cmpd="sng" algn="ctr">
            <a:no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a:r>
              <a:rPr lang="ja-JP" altLang="en-US" sz="1400" b="1" dirty="0">
                <a:uFillTx/>
                <a:latin typeface="Yu Gothic" panose="020B0400000000000000" pitchFamily="34" charset="-128"/>
                <a:ea typeface="Yu Gothic" panose="020B0400000000000000" pitchFamily="34" charset="-128"/>
              </a:rPr>
              <a:t>入力データ</a:t>
            </a:r>
            <a:br>
              <a:rPr lang="en-US" altLang="ja-JP" sz="1400" b="1" dirty="0">
                <a:uFillTx/>
                <a:latin typeface="Yu Gothic" panose="020B0400000000000000" pitchFamily="34" charset="-128"/>
                <a:ea typeface="Yu Gothic" panose="020B0400000000000000" pitchFamily="34" charset="-128"/>
              </a:rPr>
            </a:br>
            <a:r>
              <a:rPr lang="ja-JP" altLang="en-US" sz="1400" b="1">
                <a:uFillTx/>
                <a:latin typeface="Yu Gothic" panose="020B0400000000000000" pitchFamily="34" charset="-128"/>
                <a:ea typeface="Yu Gothic" panose="020B0400000000000000" pitchFamily="34" charset="-128"/>
              </a:rPr>
              <a:t>同等確認</a:t>
            </a:r>
            <a:r>
              <a:rPr lang="en-US" altLang="ja-JP" sz="1400" b="1" dirty="0">
                <a:uFillTx/>
                <a:latin typeface="Yu Gothic" panose="020B0400000000000000" pitchFamily="34" charset="-128"/>
                <a:ea typeface="Yu Gothic" panose="020B0400000000000000" pitchFamily="34" charset="-128"/>
              </a:rPr>
              <a:t> ※</a:t>
            </a:r>
          </a:p>
        </p:txBody>
      </p:sp>
      <p:sp>
        <p:nvSpPr>
          <p:cNvPr id="69" name="矢印: 五方向 68"/>
          <p:cNvSpPr>
            <a:spLocks/>
          </p:cNvSpPr>
          <p:nvPr/>
        </p:nvSpPr>
        <p:spPr bwMode="auto">
          <a:xfrm>
            <a:off x="4840756" y="1971426"/>
            <a:ext cx="1378899" cy="583438"/>
          </a:xfrm>
          <a:prstGeom prst="homePlate">
            <a:avLst>
              <a:gd name="adj" fmla="val 22966"/>
            </a:avLst>
          </a:prstGeom>
          <a:solidFill>
            <a:schemeClr val="bg2"/>
          </a:solidFill>
          <a:ln w="28575" cap="flat" cmpd="sng" algn="ctr">
            <a:no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a:r>
              <a:rPr lang="ja-JP" altLang="en-US" sz="1400" b="1" dirty="0">
                <a:solidFill>
                  <a:schemeClr val="tx1">
                    <a:lumMod val="75000"/>
                    <a:lumOff val="25000"/>
                  </a:schemeClr>
                </a:solidFill>
                <a:uFillTx/>
                <a:latin typeface="Yu Gothic" panose="020B0400000000000000" pitchFamily="34" charset="-128"/>
                <a:ea typeface="Yu Gothic" panose="020B0400000000000000" pitchFamily="34" charset="-128"/>
              </a:rPr>
              <a:t>タイム</a:t>
            </a:r>
            <a:endParaRPr lang="en-US" altLang="ja-JP" sz="1400" b="1" dirty="0">
              <a:solidFill>
                <a:schemeClr val="tx1">
                  <a:lumMod val="75000"/>
                  <a:lumOff val="25000"/>
                </a:schemeClr>
              </a:solidFill>
              <a:uFillTx/>
              <a:latin typeface="Yu Gothic" panose="020B0400000000000000" pitchFamily="34" charset="-128"/>
              <a:ea typeface="Yu Gothic" panose="020B0400000000000000" pitchFamily="34" charset="-128"/>
            </a:endParaRPr>
          </a:p>
          <a:p>
            <a:pPr algn="ctr" defTabSz="685800"/>
            <a:r>
              <a:rPr lang="ja-JP" altLang="en-US" sz="1400" b="1" dirty="0">
                <a:solidFill>
                  <a:schemeClr val="tx1">
                    <a:lumMod val="75000"/>
                    <a:lumOff val="25000"/>
                  </a:schemeClr>
                </a:solidFill>
                <a:uFillTx/>
                <a:latin typeface="Yu Gothic" panose="020B0400000000000000" pitchFamily="34" charset="-128"/>
                <a:ea typeface="Yu Gothic" panose="020B0400000000000000" pitchFamily="34" charset="-128"/>
              </a:rPr>
              <a:t>スタンプ付与</a:t>
            </a:r>
          </a:p>
        </p:txBody>
      </p:sp>
      <p:sp>
        <p:nvSpPr>
          <p:cNvPr id="71" name="正方形/長方形 70"/>
          <p:cNvSpPr>
            <a:spLocks/>
          </p:cNvSpPr>
          <p:nvPr/>
        </p:nvSpPr>
        <p:spPr bwMode="auto">
          <a:xfrm>
            <a:off x="3532397" y="2809766"/>
            <a:ext cx="1044000" cy="838132"/>
          </a:xfrm>
          <a:prstGeom prst="rect">
            <a:avLst/>
          </a:prstGeom>
          <a:noFill/>
          <a:ln w="2857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defTabSz="685800"/>
            <a:r>
              <a:rPr lang="ja-JP" altLang="en-US" sz="1400" b="1" dirty="0">
                <a:solidFill>
                  <a:schemeClr val="tx1">
                    <a:lumMod val="75000"/>
                    <a:lumOff val="25000"/>
                  </a:schemeClr>
                </a:solidFill>
                <a:uFillTx/>
                <a:latin typeface="Yu Gothic" panose="020B0400000000000000" pitchFamily="34" charset="-128"/>
                <a:ea typeface="Yu Gothic" panose="020B0400000000000000" pitchFamily="34" charset="-128"/>
              </a:rPr>
              <a:t>受領者本人</a:t>
            </a:r>
            <a:endParaRPr lang="en-US" altLang="ja-JP" sz="1400" b="1" dirty="0">
              <a:solidFill>
                <a:schemeClr val="tx1">
                  <a:lumMod val="75000"/>
                  <a:lumOff val="25000"/>
                </a:schemeClr>
              </a:solidFill>
              <a:uFillTx/>
              <a:latin typeface="Yu Gothic" panose="020B0400000000000000" pitchFamily="34" charset="-128"/>
              <a:ea typeface="Yu Gothic" panose="020B0400000000000000" pitchFamily="34" charset="-128"/>
            </a:endParaRPr>
          </a:p>
        </p:txBody>
      </p:sp>
      <p:sp>
        <p:nvSpPr>
          <p:cNvPr id="72" name="正方形/長方形 71"/>
          <p:cNvSpPr>
            <a:spLocks/>
          </p:cNvSpPr>
          <p:nvPr/>
        </p:nvSpPr>
        <p:spPr bwMode="auto">
          <a:xfrm>
            <a:off x="5041596" y="2809766"/>
            <a:ext cx="1044000" cy="838132"/>
          </a:xfrm>
          <a:prstGeom prst="rect">
            <a:avLst/>
          </a:prstGeom>
          <a:noFill/>
          <a:ln w="2857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defTabSz="685800"/>
            <a:r>
              <a:rPr lang="ja-JP" altLang="en-US" sz="1400" b="1" dirty="0">
                <a:solidFill>
                  <a:schemeClr val="tx1">
                    <a:lumMod val="75000"/>
                    <a:lumOff val="25000"/>
                  </a:schemeClr>
                </a:solidFill>
                <a:uFillTx/>
                <a:latin typeface="Yu Gothic" panose="020B0400000000000000" pitchFamily="34" charset="-128"/>
                <a:ea typeface="Yu Gothic" panose="020B0400000000000000" pitchFamily="34" charset="-128"/>
              </a:rPr>
              <a:t>受領者本人</a:t>
            </a:r>
            <a:endParaRPr lang="en-US" altLang="ja-JP" sz="1400" b="1" dirty="0">
              <a:solidFill>
                <a:schemeClr val="tx1">
                  <a:lumMod val="75000"/>
                  <a:lumOff val="25000"/>
                </a:schemeClr>
              </a:solidFill>
              <a:uFillTx/>
              <a:latin typeface="Yu Gothic" panose="020B0400000000000000" pitchFamily="34" charset="-128"/>
              <a:ea typeface="Yu Gothic" panose="020B0400000000000000" pitchFamily="34" charset="-128"/>
            </a:endParaRPr>
          </a:p>
        </p:txBody>
      </p:sp>
      <p:sp>
        <p:nvSpPr>
          <p:cNvPr id="75" name="正方形/長方形 74"/>
          <p:cNvSpPr>
            <a:spLocks/>
          </p:cNvSpPr>
          <p:nvPr/>
        </p:nvSpPr>
        <p:spPr bwMode="auto">
          <a:xfrm>
            <a:off x="2097218" y="4042686"/>
            <a:ext cx="1044000" cy="838132"/>
          </a:xfrm>
          <a:prstGeom prst="rect">
            <a:avLst/>
          </a:prstGeom>
          <a:noFill/>
          <a:ln w="2857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defTabSz="685800"/>
            <a:r>
              <a:rPr lang="ja-JP" altLang="en-US" sz="1400" b="1" dirty="0">
                <a:solidFill>
                  <a:schemeClr val="tx1">
                    <a:lumMod val="75000"/>
                    <a:lumOff val="25000"/>
                  </a:schemeClr>
                </a:solidFill>
                <a:uFillTx/>
                <a:latin typeface="Yu Gothic" panose="020B0400000000000000" pitchFamily="34" charset="-128"/>
                <a:ea typeface="Yu Gothic" panose="020B0400000000000000" pitchFamily="34" charset="-128"/>
              </a:rPr>
              <a:t>受領者本人</a:t>
            </a:r>
            <a:endParaRPr lang="en-US" altLang="ja-JP" sz="1400" b="1" dirty="0">
              <a:solidFill>
                <a:schemeClr val="tx1">
                  <a:lumMod val="75000"/>
                  <a:lumOff val="25000"/>
                </a:schemeClr>
              </a:solidFill>
              <a:uFillTx/>
              <a:latin typeface="Yu Gothic" panose="020B0400000000000000" pitchFamily="34" charset="-128"/>
              <a:ea typeface="Yu Gothic" panose="020B0400000000000000" pitchFamily="34" charset="-128"/>
            </a:endParaRPr>
          </a:p>
        </p:txBody>
      </p:sp>
      <p:sp>
        <p:nvSpPr>
          <p:cNvPr id="76" name="正方形/長方形 75"/>
          <p:cNvSpPr>
            <a:spLocks/>
          </p:cNvSpPr>
          <p:nvPr/>
        </p:nvSpPr>
        <p:spPr bwMode="auto">
          <a:xfrm>
            <a:off x="2097218" y="5386416"/>
            <a:ext cx="1044000" cy="838132"/>
          </a:xfrm>
          <a:prstGeom prst="rect">
            <a:avLst/>
          </a:prstGeom>
          <a:noFill/>
          <a:ln w="2857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defTabSz="685800"/>
            <a:r>
              <a:rPr lang="ja-JP" altLang="en-US" sz="1400" b="1" dirty="0">
                <a:solidFill>
                  <a:schemeClr val="tx1">
                    <a:lumMod val="75000"/>
                    <a:lumOff val="25000"/>
                  </a:schemeClr>
                </a:solidFill>
                <a:uFillTx/>
                <a:latin typeface="Yu Gothic" panose="020B0400000000000000" pitchFamily="34" charset="-128"/>
                <a:ea typeface="Yu Gothic" panose="020B0400000000000000" pitchFamily="34" charset="-128"/>
              </a:rPr>
              <a:t>受領者本人</a:t>
            </a:r>
            <a:endParaRPr lang="en-US" altLang="ja-JP" sz="1400" b="1" dirty="0">
              <a:solidFill>
                <a:schemeClr val="tx1">
                  <a:lumMod val="75000"/>
                  <a:lumOff val="25000"/>
                </a:schemeClr>
              </a:solidFill>
              <a:uFillTx/>
              <a:latin typeface="Yu Gothic" panose="020B0400000000000000" pitchFamily="34" charset="-128"/>
              <a:ea typeface="Yu Gothic" panose="020B0400000000000000" pitchFamily="34" charset="-128"/>
            </a:endParaRPr>
          </a:p>
        </p:txBody>
      </p:sp>
      <p:sp>
        <p:nvSpPr>
          <p:cNvPr id="77" name="正方形/長方形 76"/>
          <p:cNvSpPr>
            <a:spLocks/>
          </p:cNvSpPr>
          <p:nvPr/>
        </p:nvSpPr>
        <p:spPr bwMode="auto">
          <a:xfrm>
            <a:off x="3587471" y="4042686"/>
            <a:ext cx="1044000" cy="838132"/>
          </a:xfrm>
          <a:prstGeom prst="rect">
            <a:avLst/>
          </a:prstGeom>
          <a:noFill/>
          <a:ln w="2857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defTabSz="685800"/>
            <a:r>
              <a:rPr lang="ja-JP" altLang="en-US" sz="1400" b="1" dirty="0">
                <a:solidFill>
                  <a:schemeClr val="tx1">
                    <a:lumMod val="75000"/>
                    <a:lumOff val="25000"/>
                  </a:schemeClr>
                </a:solidFill>
                <a:uFillTx/>
                <a:latin typeface="Yu Gothic" panose="020B0400000000000000" pitchFamily="34" charset="-128"/>
                <a:ea typeface="Yu Gothic" panose="020B0400000000000000" pitchFamily="34" charset="-128"/>
              </a:rPr>
              <a:t>受領者本人</a:t>
            </a:r>
            <a:endParaRPr lang="en-US" altLang="ja-JP" sz="1400" b="1" dirty="0">
              <a:solidFill>
                <a:schemeClr val="tx1">
                  <a:lumMod val="75000"/>
                  <a:lumOff val="25000"/>
                </a:schemeClr>
              </a:solidFill>
              <a:uFillTx/>
              <a:latin typeface="Yu Gothic" panose="020B0400000000000000" pitchFamily="34" charset="-128"/>
              <a:ea typeface="Yu Gothic" panose="020B0400000000000000" pitchFamily="34" charset="-128"/>
            </a:endParaRPr>
          </a:p>
        </p:txBody>
      </p:sp>
      <p:sp>
        <p:nvSpPr>
          <p:cNvPr id="78" name="正方形/長方形 77"/>
          <p:cNvSpPr>
            <a:spLocks/>
          </p:cNvSpPr>
          <p:nvPr/>
        </p:nvSpPr>
        <p:spPr bwMode="auto">
          <a:xfrm>
            <a:off x="5087213" y="4042686"/>
            <a:ext cx="1044000" cy="838132"/>
          </a:xfrm>
          <a:prstGeom prst="rect">
            <a:avLst/>
          </a:prstGeom>
          <a:noFill/>
          <a:ln w="2857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defTabSz="685800"/>
            <a:r>
              <a:rPr lang="ja-JP" altLang="en-US" sz="1400" b="1" dirty="0">
                <a:solidFill>
                  <a:schemeClr val="tx1">
                    <a:lumMod val="75000"/>
                    <a:lumOff val="25000"/>
                  </a:schemeClr>
                </a:solidFill>
                <a:uFillTx/>
                <a:latin typeface="Yu Gothic" panose="020B0400000000000000" pitchFamily="34" charset="-128"/>
                <a:ea typeface="Yu Gothic" panose="020B0400000000000000" pitchFamily="34" charset="-128"/>
              </a:rPr>
              <a:t>受領者本人</a:t>
            </a:r>
            <a:endParaRPr lang="en-US" altLang="ja-JP" sz="1400" b="1" dirty="0">
              <a:solidFill>
                <a:schemeClr val="tx1">
                  <a:lumMod val="75000"/>
                  <a:lumOff val="25000"/>
                </a:schemeClr>
              </a:solidFill>
              <a:uFillTx/>
              <a:latin typeface="Yu Gothic" panose="020B0400000000000000" pitchFamily="34" charset="-128"/>
              <a:ea typeface="Yu Gothic" panose="020B0400000000000000" pitchFamily="34" charset="-128"/>
            </a:endParaRPr>
          </a:p>
        </p:txBody>
      </p:sp>
      <p:sp>
        <p:nvSpPr>
          <p:cNvPr id="79" name="正方形/長方形 78"/>
          <p:cNvSpPr>
            <a:spLocks/>
          </p:cNvSpPr>
          <p:nvPr/>
        </p:nvSpPr>
        <p:spPr bwMode="auto">
          <a:xfrm>
            <a:off x="6238625" y="4045330"/>
            <a:ext cx="1635925" cy="838132"/>
          </a:xfrm>
          <a:prstGeom prst="rect">
            <a:avLst/>
          </a:prstGeom>
          <a:noFill/>
          <a:ln w="2857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defTabSz="685800"/>
            <a:r>
              <a:rPr lang="ja-JP" altLang="en-US" sz="1400" b="1" dirty="0">
                <a:solidFill>
                  <a:schemeClr val="tx1">
                    <a:lumMod val="75000"/>
                    <a:lumOff val="25000"/>
                  </a:schemeClr>
                </a:solidFill>
                <a:uFillTx/>
                <a:latin typeface="Yu Gothic" panose="020B0400000000000000" pitchFamily="34" charset="-128"/>
                <a:ea typeface="Yu Gothic" panose="020B0400000000000000" pitchFamily="34" charset="-128"/>
              </a:rPr>
              <a:t>受領者本人以外</a:t>
            </a:r>
            <a:endParaRPr lang="en-US" altLang="ja-JP" sz="1400" b="1" dirty="0">
              <a:solidFill>
                <a:schemeClr val="tx1">
                  <a:lumMod val="75000"/>
                  <a:lumOff val="25000"/>
                </a:schemeClr>
              </a:solidFill>
              <a:uFillTx/>
              <a:latin typeface="Yu Gothic" panose="020B0400000000000000" pitchFamily="34" charset="-128"/>
              <a:ea typeface="Yu Gothic" panose="020B0400000000000000" pitchFamily="34" charset="-128"/>
            </a:endParaRPr>
          </a:p>
        </p:txBody>
      </p:sp>
      <p:pic>
        <p:nvPicPr>
          <p:cNvPr id="1028" name="Picture 4" descr="メガネをかけた男性のアイコン素材 | アイコン素材ダウンロードサイト ..."/>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6800065" y="4295698"/>
            <a:ext cx="513047" cy="513047"/>
          </a:xfrm>
          <a:prstGeom prst="rect">
            <a:avLst/>
          </a:prstGeom>
          <a:noFill/>
        </p:spPr>
      </p:pic>
      <p:pic>
        <p:nvPicPr>
          <p:cNvPr id="1030" name="Picture 6" descr="社会人の男性のアイコン素材 2 | 商用可の無料(フリー)のアイコン素材 ..."/>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2312228" y="3097235"/>
            <a:ext cx="513047" cy="513047"/>
          </a:xfrm>
          <a:prstGeom prst="rect">
            <a:avLst/>
          </a:prstGeom>
          <a:noFill/>
        </p:spPr>
      </p:pic>
      <p:pic>
        <p:nvPicPr>
          <p:cNvPr id="83" name="Picture 6" descr="社会人の男性のアイコン素材 2 | 商用可の無料(フリー)のアイコン素材 ..."/>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3765973" y="3097235"/>
            <a:ext cx="513047" cy="513047"/>
          </a:xfrm>
          <a:prstGeom prst="rect">
            <a:avLst/>
          </a:prstGeom>
          <a:noFill/>
        </p:spPr>
      </p:pic>
      <p:pic>
        <p:nvPicPr>
          <p:cNvPr id="84" name="Picture 6" descr="社会人の男性のアイコン素材 2 | 商用可の無料(フリー)のアイコン素材 ..."/>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5271381" y="3097235"/>
            <a:ext cx="513047" cy="513047"/>
          </a:xfrm>
          <a:prstGeom prst="rect">
            <a:avLst/>
          </a:prstGeom>
          <a:noFill/>
        </p:spPr>
      </p:pic>
      <p:pic>
        <p:nvPicPr>
          <p:cNvPr id="86" name="Picture 6" descr="社会人の男性のアイコン素材 2 | 商用可の無料(フリー)のアイコン素材 ..."/>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2335549" y="4296904"/>
            <a:ext cx="513047" cy="513047"/>
          </a:xfrm>
          <a:prstGeom prst="rect">
            <a:avLst/>
          </a:prstGeom>
          <a:noFill/>
        </p:spPr>
      </p:pic>
      <p:pic>
        <p:nvPicPr>
          <p:cNvPr id="87" name="Picture 6" descr="社会人の男性のアイコン素材 2 | 商用可の無料(フリー)のアイコン素材 ..."/>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3821047" y="4296904"/>
            <a:ext cx="513047" cy="513047"/>
          </a:xfrm>
          <a:prstGeom prst="rect">
            <a:avLst/>
          </a:prstGeom>
          <a:noFill/>
        </p:spPr>
      </p:pic>
      <p:pic>
        <p:nvPicPr>
          <p:cNvPr id="88" name="Picture 6" descr="社会人の男性のアイコン素材 2 | 商用可の無料(フリー)のアイコン素材 ..."/>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5316998" y="4296904"/>
            <a:ext cx="513047" cy="513047"/>
          </a:xfrm>
          <a:prstGeom prst="rect">
            <a:avLst/>
          </a:prstGeom>
          <a:noFill/>
        </p:spPr>
      </p:pic>
      <p:pic>
        <p:nvPicPr>
          <p:cNvPr id="89" name="Picture 6" descr="社会人の男性のアイコン素材 2 | 商用可の無料(フリー)のアイコン素材 ..."/>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2358869" y="5657539"/>
            <a:ext cx="466406" cy="466406"/>
          </a:xfrm>
          <a:prstGeom prst="rect">
            <a:avLst/>
          </a:prstGeom>
          <a:noFill/>
        </p:spPr>
      </p:pic>
      <p:pic>
        <p:nvPicPr>
          <p:cNvPr id="91" name="Picture 4" descr="メガネをかけた男性のアイコン素材 | アイコン素材ダウンロードサイト ..."/>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5319053" y="5632957"/>
            <a:ext cx="513047" cy="513047"/>
          </a:xfrm>
          <a:prstGeom prst="rect">
            <a:avLst/>
          </a:prstGeom>
          <a:noFill/>
        </p:spPr>
      </p:pic>
      <p:pic>
        <p:nvPicPr>
          <p:cNvPr id="92" name="Picture 4" descr="メガネをかけた男性のアイコン素材 | アイコン素材ダウンロードサイト ..."/>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3822419" y="5632957"/>
            <a:ext cx="513047" cy="513047"/>
          </a:xfrm>
          <a:prstGeom prst="rect">
            <a:avLst/>
          </a:prstGeom>
          <a:noFill/>
        </p:spPr>
      </p:pic>
      <p:sp>
        <p:nvSpPr>
          <p:cNvPr id="93" name="矢印: 五方向 92"/>
          <p:cNvSpPr>
            <a:spLocks/>
          </p:cNvSpPr>
          <p:nvPr/>
        </p:nvSpPr>
        <p:spPr bwMode="auto">
          <a:xfrm>
            <a:off x="7783900" y="1972231"/>
            <a:ext cx="785532" cy="582634"/>
          </a:xfrm>
          <a:prstGeom prst="homePlate">
            <a:avLst>
              <a:gd name="adj" fmla="val 22966"/>
            </a:avLst>
          </a:prstGeom>
          <a:solidFill>
            <a:schemeClr val="bg2"/>
          </a:solidFill>
          <a:ln w="28575" cap="flat" cmpd="sng" algn="ctr">
            <a:no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a:r>
              <a:rPr lang="ja-JP" altLang="en-US" sz="1400" b="1" dirty="0">
                <a:solidFill>
                  <a:schemeClr val="tx1">
                    <a:lumMod val="75000"/>
                    <a:lumOff val="25000"/>
                  </a:schemeClr>
                </a:solidFill>
                <a:uFillTx/>
                <a:latin typeface="Yu Gothic" panose="020B0400000000000000" pitchFamily="34" charset="-128"/>
                <a:ea typeface="Yu Gothic" panose="020B0400000000000000" pitchFamily="34" charset="-128"/>
              </a:rPr>
              <a:t>データ</a:t>
            </a:r>
            <a:endParaRPr lang="en-US" altLang="ja-JP" sz="1400" b="1" dirty="0">
              <a:solidFill>
                <a:schemeClr val="tx1">
                  <a:lumMod val="75000"/>
                  <a:lumOff val="25000"/>
                </a:schemeClr>
              </a:solidFill>
              <a:uFillTx/>
              <a:latin typeface="Yu Gothic" panose="020B0400000000000000" pitchFamily="34" charset="-128"/>
              <a:ea typeface="Yu Gothic" panose="020B0400000000000000" pitchFamily="34" charset="-128"/>
            </a:endParaRPr>
          </a:p>
          <a:p>
            <a:pPr algn="ctr" defTabSz="685800"/>
            <a:r>
              <a:rPr lang="ja-JP" altLang="en-US" sz="1400" b="1" dirty="0">
                <a:solidFill>
                  <a:schemeClr val="tx1">
                    <a:lumMod val="75000"/>
                    <a:lumOff val="25000"/>
                  </a:schemeClr>
                </a:solidFill>
                <a:uFillTx/>
                <a:latin typeface="Yu Gothic" panose="020B0400000000000000" pitchFamily="34" charset="-128"/>
                <a:ea typeface="Yu Gothic" panose="020B0400000000000000" pitchFamily="34" charset="-128"/>
              </a:rPr>
              <a:t>保存</a:t>
            </a:r>
          </a:p>
        </p:txBody>
      </p:sp>
      <p:sp>
        <p:nvSpPr>
          <p:cNvPr id="55" name="正方形/長方形 54"/>
          <p:cNvSpPr>
            <a:spLocks/>
          </p:cNvSpPr>
          <p:nvPr/>
        </p:nvSpPr>
        <p:spPr bwMode="auto">
          <a:xfrm>
            <a:off x="4709941" y="5382589"/>
            <a:ext cx="1635925" cy="838132"/>
          </a:xfrm>
          <a:prstGeom prst="rect">
            <a:avLst/>
          </a:prstGeom>
          <a:noFill/>
          <a:ln w="2857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defTabSz="685800"/>
            <a:r>
              <a:rPr lang="ja-JP" altLang="en-US" sz="1400" b="1" dirty="0">
                <a:solidFill>
                  <a:schemeClr val="tx1">
                    <a:lumMod val="75000"/>
                    <a:lumOff val="25000"/>
                  </a:schemeClr>
                </a:solidFill>
                <a:uFillTx/>
                <a:latin typeface="Yu Gothic" panose="020B0400000000000000" pitchFamily="34" charset="-128"/>
                <a:ea typeface="Yu Gothic" panose="020B0400000000000000" pitchFamily="34" charset="-128"/>
              </a:rPr>
              <a:t>受領者本人以外</a:t>
            </a:r>
            <a:endParaRPr lang="en-US" altLang="ja-JP" sz="1400" b="1" dirty="0">
              <a:solidFill>
                <a:schemeClr val="tx1">
                  <a:lumMod val="75000"/>
                  <a:lumOff val="25000"/>
                </a:schemeClr>
              </a:solidFill>
              <a:uFillTx/>
              <a:latin typeface="Yu Gothic" panose="020B0400000000000000" pitchFamily="34" charset="-128"/>
              <a:ea typeface="Yu Gothic" panose="020B0400000000000000" pitchFamily="34" charset="-128"/>
            </a:endParaRPr>
          </a:p>
        </p:txBody>
      </p:sp>
      <p:sp>
        <p:nvSpPr>
          <p:cNvPr id="59" name="正方形/長方形 58"/>
          <p:cNvSpPr>
            <a:spLocks/>
          </p:cNvSpPr>
          <p:nvPr/>
        </p:nvSpPr>
        <p:spPr bwMode="auto">
          <a:xfrm>
            <a:off x="3259607" y="5382589"/>
            <a:ext cx="1635925" cy="838132"/>
          </a:xfrm>
          <a:prstGeom prst="rect">
            <a:avLst/>
          </a:prstGeom>
          <a:noFill/>
          <a:ln w="2857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defTabSz="685800"/>
            <a:r>
              <a:rPr lang="ja-JP" altLang="en-US" sz="1400" b="1" dirty="0">
                <a:solidFill>
                  <a:schemeClr val="tx1">
                    <a:lumMod val="75000"/>
                    <a:lumOff val="25000"/>
                  </a:schemeClr>
                </a:solidFill>
                <a:uFillTx/>
                <a:latin typeface="Yu Gothic" panose="020B0400000000000000" pitchFamily="34" charset="-128"/>
                <a:ea typeface="Yu Gothic" panose="020B0400000000000000" pitchFamily="34" charset="-128"/>
              </a:rPr>
              <a:t>受領者本人以外</a:t>
            </a:r>
            <a:endParaRPr lang="en-US" altLang="ja-JP" sz="1400" b="1" dirty="0">
              <a:solidFill>
                <a:schemeClr val="tx1">
                  <a:lumMod val="75000"/>
                  <a:lumOff val="25000"/>
                </a:schemeClr>
              </a:solidFill>
              <a:uFillTx/>
              <a:latin typeface="Yu Gothic" panose="020B0400000000000000" pitchFamily="34" charset="-128"/>
              <a:ea typeface="Yu Gothic" panose="020B0400000000000000" pitchFamily="34" charset="-128"/>
            </a:endParaRPr>
          </a:p>
        </p:txBody>
      </p:sp>
      <p:cxnSp>
        <p:nvCxnSpPr>
          <p:cNvPr id="62" name="直線コネクタ 61"/>
          <p:cNvCxnSpPr/>
          <p:nvPr/>
        </p:nvCxnSpPr>
        <p:spPr bwMode="auto">
          <a:xfrm>
            <a:off x="387052" y="6429337"/>
            <a:ext cx="7396848" cy="0"/>
          </a:xfrm>
          <a:prstGeom prst="line">
            <a:avLst/>
          </a:prstGeom>
          <a:gradFill rotWithShape="0">
            <a:gsLst>
              <a:gs pos="0">
                <a:srgbClr val="8F0000">
                  <a:tint val="40000"/>
                </a:srgbClr>
              </a:gs>
              <a:gs pos="100000">
                <a:srgbClr val="8F0000"/>
              </a:gs>
            </a:gsLst>
            <a:lin ang="0" scaled="1"/>
          </a:gradFill>
          <a:ln w="25400" cap="flat" cmpd="sng" algn="ctr">
            <a:solidFill>
              <a:schemeClr val="bg1">
                <a:lumMod val="50000"/>
              </a:schemeClr>
            </a:solidFill>
            <a:prstDash val="solid"/>
            <a:round/>
            <a:headEnd type="none" w="med" len="med"/>
            <a:tailEnd type="none" w="med" len="med"/>
          </a:ln>
          <a:effectLst/>
        </p:spPr>
      </p:cxnSp>
      <p:sp>
        <p:nvSpPr>
          <p:cNvPr id="3" name="タイトル 2">
            <a:extLst>
              <a:ext uri="{FF2B5EF4-FFF2-40B4-BE49-F238E27FC236}">
                <a16:creationId xmlns:a16="http://schemas.microsoft.com/office/drawing/2014/main" id="{8C8E78F0-D20C-174C-AB08-ACDE50C3FFC9}"/>
              </a:ext>
            </a:extLst>
          </p:cNvPr>
          <p:cNvSpPr>
            <a:spLocks noGrp="1"/>
          </p:cNvSpPr>
          <p:nvPr>
            <p:ph type="title"/>
          </p:nvPr>
        </p:nvSpPr>
        <p:spPr/>
        <p:txBody>
          <a:bodyPr/>
          <a:lstStyle/>
          <a:p>
            <a:r>
              <a:rPr lang="ja-JP" altLang="en-US"/>
              <a:t>スキャナ保存要件：入力者等情報の確認①</a:t>
            </a:r>
          </a:p>
        </p:txBody>
      </p:sp>
      <p:sp>
        <p:nvSpPr>
          <p:cNvPr id="44" name="正方形/長方形 43">
            <a:extLst>
              <a:ext uri="{FF2B5EF4-FFF2-40B4-BE49-F238E27FC236}">
                <a16:creationId xmlns:a16="http://schemas.microsoft.com/office/drawing/2014/main" id="{94F950DF-E312-B241-9478-41F654B0805D}"/>
              </a:ext>
            </a:extLst>
          </p:cNvPr>
          <p:cNvSpPr>
            <a:spLocks/>
          </p:cNvSpPr>
          <p:nvPr/>
        </p:nvSpPr>
        <p:spPr bwMode="auto">
          <a:xfrm>
            <a:off x="6532194" y="2809766"/>
            <a:ext cx="1044000" cy="838132"/>
          </a:xfrm>
          <a:prstGeom prst="rect">
            <a:avLst/>
          </a:prstGeom>
          <a:noFill/>
          <a:ln w="2857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defTabSz="685800"/>
            <a:r>
              <a:rPr lang="ja-JP" altLang="en-US" sz="1400" b="1" dirty="0">
                <a:solidFill>
                  <a:schemeClr val="tx1">
                    <a:lumMod val="75000"/>
                    <a:lumOff val="25000"/>
                  </a:schemeClr>
                </a:solidFill>
                <a:uFillTx/>
                <a:latin typeface="Yu Gothic" panose="020B0400000000000000" pitchFamily="34" charset="-128"/>
                <a:ea typeface="Yu Gothic" panose="020B0400000000000000" pitchFamily="34" charset="-128"/>
              </a:rPr>
              <a:t>受領者本人</a:t>
            </a:r>
            <a:endParaRPr lang="en-US" altLang="ja-JP" sz="1400" b="1" dirty="0">
              <a:solidFill>
                <a:schemeClr val="tx1">
                  <a:lumMod val="75000"/>
                  <a:lumOff val="25000"/>
                </a:schemeClr>
              </a:solidFill>
              <a:uFillTx/>
              <a:latin typeface="Yu Gothic" panose="020B0400000000000000" pitchFamily="34" charset="-128"/>
              <a:ea typeface="Yu Gothic" panose="020B0400000000000000" pitchFamily="34" charset="-128"/>
            </a:endParaRPr>
          </a:p>
        </p:txBody>
      </p:sp>
      <p:pic>
        <p:nvPicPr>
          <p:cNvPr id="45" name="Picture 6" descr="社会人の男性のアイコン素材 2 | 商用可の無料(フリー)のアイコン素材 ...">
            <a:extLst>
              <a:ext uri="{FF2B5EF4-FFF2-40B4-BE49-F238E27FC236}">
                <a16:creationId xmlns:a16="http://schemas.microsoft.com/office/drawing/2014/main" id="{41B78915-E1C7-F14C-A0C7-8186CBAFEEAE}"/>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6761979" y="3097235"/>
            <a:ext cx="513047" cy="513047"/>
          </a:xfrm>
          <a:prstGeom prst="rect">
            <a:avLst/>
          </a:prstGeom>
          <a:noFill/>
        </p:spPr>
      </p:pic>
      <p:pic>
        <p:nvPicPr>
          <p:cNvPr id="46" name="Picture 4" descr="メガネをかけた男性のアイコン素材 | アイコン素材ダウンロードサイト ...">
            <a:extLst>
              <a:ext uri="{FF2B5EF4-FFF2-40B4-BE49-F238E27FC236}">
                <a16:creationId xmlns:a16="http://schemas.microsoft.com/office/drawing/2014/main" id="{8898C59E-20DA-E845-99DB-ACD0500152E2}"/>
              </a:ext>
            </a:extLst>
          </p:cNvPr>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6822176" y="5632957"/>
            <a:ext cx="513047" cy="513047"/>
          </a:xfrm>
          <a:prstGeom prst="rect">
            <a:avLst/>
          </a:prstGeom>
          <a:noFill/>
        </p:spPr>
      </p:pic>
      <p:sp>
        <p:nvSpPr>
          <p:cNvPr id="47" name="正方形/長方形 46">
            <a:extLst>
              <a:ext uri="{FF2B5EF4-FFF2-40B4-BE49-F238E27FC236}">
                <a16:creationId xmlns:a16="http://schemas.microsoft.com/office/drawing/2014/main" id="{7ACF3782-977B-594F-A5D1-AA94BCB90D82}"/>
              </a:ext>
            </a:extLst>
          </p:cNvPr>
          <p:cNvSpPr>
            <a:spLocks/>
          </p:cNvSpPr>
          <p:nvPr/>
        </p:nvSpPr>
        <p:spPr bwMode="auto">
          <a:xfrm>
            <a:off x="6213064" y="5382589"/>
            <a:ext cx="1635925" cy="838132"/>
          </a:xfrm>
          <a:prstGeom prst="rect">
            <a:avLst/>
          </a:prstGeom>
          <a:noFill/>
          <a:ln w="2857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defTabSz="685800"/>
            <a:r>
              <a:rPr lang="ja-JP" altLang="en-US" sz="1400" b="1" dirty="0">
                <a:solidFill>
                  <a:schemeClr val="tx1">
                    <a:lumMod val="75000"/>
                    <a:lumOff val="25000"/>
                  </a:schemeClr>
                </a:solidFill>
                <a:uFillTx/>
                <a:latin typeface="Yu Gothic" panose="020B0400000000000000" pitchFamily="34" charset="-128"/>
                <a:ea typeface="Yu Gothic" panose="020B0400000000000000" pitchFamily="34" charset="-128"/>
              </a:rPr>
              <a:t>受領者本人以外</a:t>
            </a:r>
            <a:endParaRPr lang="en-US" altLang="ja-JP" sz="1400" b="1" dirty="0">
              <a:solidFill>
                <a:schemeClr val="tx1">
                  <a:lumMod val="75000"/>
                  <a:lumOff val="25000"/>
                </a:schemeClr>
              </a:solidFill>
              <a:uFillTx/>
              <a:latin typeface="Yu Gothic" panose="020B0400000000000000" pitchFamily="34" charset="-128"/>
              <a:ea typeface="Yu Gothic" panose="020B0400000000000000" pitchFamily="34" charset="-128"/>
            </a:endParaRPr>
          </a:p>
        </p:txBody>
      </p:sp>
      <p:sp>
        <p:nvSpPr>
          <p:cNvPr id="8" name="正方形/長方形 7">
            <a:extLst>
              <a:ext uri="{FF2B5EF4-FFF2-40B4-BE49-F238E27FC236}">
                <a16:creationId xmlns:a16="http://schemas.microsoft.com/office/drawing/2014/main" id="{C3C7EE42-43D2-E641-9647-B39A08C9D6C5}"/>
              </a:ext>
            </a:extLst>
          </p:cNvPr>
          <p:cNvSpPr/>
          <p:nvPr/>
        </p:nvSpPr>
        <p:spPr bwMode="auto">
          <a:xfrm>
            <a:off x="6345866" y="2615278"/>
            <a:ext cx="1448820" cy="3814059"/>
          </a:xfrm>
          <a:prstGeom prst="rect">
            <a:avLst/>
          </a:prstGeom>
          <a:noFill/>
          <a:ln w="38100"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Arial" pitchFamily="34" charset="0"/>
              <a:ea typeface="ＭＳ Ｐゴシック" pitchFamily="50" charset="-128"/>
            </a:endParaRPr>
          </a:p>
        </p:txBody>
      </p:sp>
      <p:sp>
        <p:nvSpPr>
          <p:cNvPr id="4" name="角丸四角形 3">
            <a:extLst>
              <a:ext uri="{FF2B5EF4-FFF2-40B4-BE49-F238E27FC236}">
                <a16:creationId xmlns:a16="http://schemas.microsoft.com/office/drawing/2014/main" id="{F688D4E0-85ED-DA51-5328-7B44361B801C}"/>
              </a:ext>
            </a:extLst>
          </p:cNvPr>
          <p:cNvSpPr/>
          <p:nvPr/>
        </p:nvSpPr>
        <p:spPr bwMode="auto">
          <a:xfrm>
            <a:off x="6039345" y="174852"/>
            <a:ext cx="1235681" cy="439870"/>
          </a:xfrm>
          <a:prstGeom prst="roundRect">
            <a:avLst/>
          </a:prstGeom>
          <a:solidFill>
            <a:srgbClr val="7030A0"/>
          </a:solidFill>
          <a:ln w="9525" cap="flat" cmpd="sng" algn="ctr">
            <a:solidFill>
              <a:schemeClr val="tx2">
                <a:lumMod val="50000"/>
              </a:schemeClr>
            </a:solid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a:r>
              <a:rPr kumimoji="1" lang="en-US" altLang="ja-JP" b="1" u="none" strike="noStrike" cap="none" normalizeH="0" baseline="0" dirty="0">
                <a:ln>
                  <a:noFill/>
                </a:ln>
                <a:solidFill>
                  <a:schemeClr val="bg1"/>
                </a:solidFill>
                <a:effectLst/>
                <a:latin typeface="Yu Gothic" panose="020B0400000000000000" pitchFamily="34" charset="-128"/>
                <a:ea typeface="Yu Gothic" panose="020B0400000000000000" pitchFamily="34" charset="-128"/>
              </a:rPr>
              <a:t>R6</a:t>
            </a:r>
            <a:r>
              <a:rPr kumimoji="1" lang="ja-JP" altLang="en-US" b="1" u="none" strike="noStrike" cap="none" normalizeH="0" baseline="0">
                <a:ln>
                  <a:noFill/>
                </a:ln>
                <a:solidFill>
                  <a:schemeClr val="bg1"/>
                </a:solidFill>
                <a:effectLst/>
                <a:latin typeface="Yu Gothic" panose="020B0400000000000000" pitchFamily="34" charset="-128"/>
                <a:ea typeface="Yu Gothic" panose="020B0400000000000000" pitchFamily="34" charset="-128"/>
              </a:rPr>
              <a:t>廃止</a:t>
            </a:r>
          </a:p>
        </p:txBody>
      </p:sp>
    </p:spTree>
    <p:extLst>
      <p:ext uri="{BB962C8B-B14F-4D97-AF65-F5344CB8AC3E}">
        <p14:creationId xmlns:p14="http://schemas.microsoft.com/office/powerpoint/2010/main" val="1382224704"/>
      </p:ext>
    </p:extLst>
  </p:cSld>
  <p:clrMapOvr>
    <a:masterClrMapping/>
  </p:clrMapOvr>
  <mc:AlternateContent xmlns:mc="http://schemas.openxmlformats.org/markup-compatibility/2006" xmlns:p14="http://schemas.microsoft.com/office/powerpoint/2010/main">
    <mc:Choice Requires="p14">
      <p:transition spd="slow" p14:dur="2000" advTm="142738"/>
    </mc:Choice>
    <mc:Fallback xmlns="">
      <p:transition spd="slow" advTm="142738"/>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a:srcRect/>
          <a:stretch>
            <a:fillRect/>
          </a:stretch>
        </p:blipFill>
        <p:spPr bwMode="auto">
          <a:xfrm>
            <a:off x="311463" y="1468949"/>
            <a:ext cx="1333045" cy="1333045"/>
          </a:xfrm>
          <a:prstGeom prst="rect">
            <a:avLst/>
          </a:prstGeom>
          <a:noFill/>
          <a:ln>
            <a:noFill/>
          </a:ln>
        </p:spPr>
      </p:pic>
      <p:pic>
        <p:nvPicPr>
          <p:cNvPr id="1030" name="Picture 6"/>
          <p:cNvPicPr>
            <a:picLocks noChangeAspect="1" noChangeArrowheads="1"/>
          </p:cNvPicPr>
          <p:nvPr/>
        </p:nvPicPr>
        <p:blipFill>
          <a:blip r:embed="rId3"/>
          <a:srcRect/>
          <a:stretch>
            <a:fillRect/>
          </a:stretch>
        </p:blipFill>
        <p:spPr bwMode="auto">
          <a:xfrm>
            <a:off x="311464" y="3166567"/>
            <a:ext cx="1333045" cy="1333045"/>
          </a:xfrm>
          <a:prstGeom prst="rect">
            <a:avLst/>
          </a:prstGeom>
          <a:noFill/>
          <a:ln>
            <a:noFill/>
          </a:ln>
        </p:spPr>
      </p:pic>
      <p:sp>
        <p:nvSpPr>
          <p:cNvPr id="9" name="正方形/長方形 8"/>
          <p:cNvSpPr>
            <a:spLocks/>
          </p:cNvSpPr>
          <p:nvPr/>
        </p:nvSpPr>
        <p:spPr bwMode="auto">
          <a:xfrm>
            <a:off x="478039" y="2645871"/>
            <a:ext cx="999891" cy="390995"/>
          </a:xfrm>
          <a:prstGeom prst="rect">
            <a:avLst/>
          </a:prstGeom>
          <a:solidFill>
            <a:schemeClr val="bg1"/>
          </a:solidFill>
          <a:ln w="28575" cap="flat" cmpd="sng" algn="ctr">
            <a:no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algn="ctr" defTabSz="685800"/>
            <a:r>
              <a:rPr lang="ja-JP" altLang="en-US" sz="1600" b="1" dirty="0">
                <a:solidFill>
                  <a:schemeClr val="tx1">
                    <a:lumMod val="75000"/>
                    <a:lumOff val="25000"/>
                  </a:schemeClr>
                </a:solidFill>
                <a:uFillTx/>
                <a:latin typeface="Yu Gothic" panose="020B0400000000000000" pitchFamily="34" charset="-128"/>
                <a:ea typeface="Yu Gothic" panose="020B0400000000000000" pitchFamily="34" charset="-128"/>
              </a:rPr>
              <a:t>入力者</a:t>
            </a:r>
            <a:endParaRPr lang="en-US" altLang="ja-JP" sz="1600" b="1" dirty="0">
              <a:solidFill>
                <a:schemeClr val="tx1">
                  <a:lumMod val="75000"/>
                  <a:lumOff val="25000"/>
                </a:schemeClr>
              </a:solidFill>
              <a:uFillTx/>
              <a:latin typeface="Yu Gothic" panose="020B0400000000000000" pitchFamily="34" charset="-128"/>
              <a:ea typeface="Yu Gothic" panose="020B0400000000000000" pitchFamily="34" charset="-128"/>
            </a:endParaRPr>
          </a:p>
        </p:txBody>
      </p:sp>
      <p:sp>
        <p:nvSpPr>
          <p:cNvPr id="12" name="正方形/長方形 11"/>
          <p:cNvSpPr>
            <a:spLocks/>
          </p:cNvSpPr>
          <p:nvPr/>
        </p:nvSpPr>
        <p:spPr bwMode="auto">
          <a:xfrm>
            <a:off x="5976328" y="2484783"/>
            <a:ext cx="2939411" cy="1469989"/>
          </a:xfrm>
          <a:prstGeom prst="rect">
            <a:avLst/>
          </a:prstGeom>
          <a:solidFill>
            <a:schemeClr val="bg1"/>
          </a:solidFill>
          <a:ln w="28575" cap="flat" cmpd="sng" algn="ctr">
            <a:no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algn="ctr" defTabSz="685800"/>
            <a:r>
              <a:rPr lang="ja-JP" altLang="en-US" sz="1600" b="1" dirty="0">
                <a:solidFill>
                  <a:srgbClr val="C00000"/>
                </a:solidFill>
                <a:uFillTx/>
                <a:latin typeface="Yu Gothic" panose="020B0400000000000000" pitchFamily="34" charset="-128"/>
                <a:ea typeface="Yu Gothic" panose="020B0400000000000000" pitchFamily="34" charset="-128"/>
              </a:rPr>
              <a:t>入力者、入力者等のいずれ</a:t>
            </a:r>
            <a:r>
              <a:rPr lang="ja-JP" altLang="en-US" sz="1600" b="1">
                <a:solidFill>
                  <a:srgbClr val="C00000"/>
                </a:solidFill>
                <a:uFillTx/>
                <a:latin typeface="Yu Gothic" panose="020B0400000000000000" pitchFamily="34" charset="-128"/>
                <a:ea typeface="Yu Gothic" panose="020B0400000000000000" pitchFamily="34" charset="-128"/>
              </a:rPr>
              <a:t>か</a:t>
            </a:r>
            <a:r>
              <a:rPr lang="ja-JP" altLang="en-US" sz="1600" b="1">
                <a:solidFill>
                  <a:srgbClr val="C00000"/>
                </a:solidFill>
                <a:latin typeface="Yu Gothic" panose="020B0400000000000000" pitchFamily="34" charset="-128"/>
                <a:ea typeface="Yu Gothic" panose="020B0400000000000000" pitchFamily="34" charset="-128"/>
              </a:rPr>
              <a:t>の事業者名、役職名、所属部署名及び氏名など、入力者等を特定できる情報が確認できるような</a:t>
            </a:r>
            <a:r>
              <a:rPr lang="ja-JP" altLang="en-US" sz="1600" b="1">
                <a:solidFill>
                  <a:srgbClr val="C00000"/>
                </a:solidFill>
                <a:uFillTx/>
                <a:latin typeface="Yu Gothic" panose="020B0400000000000000" pitchFamily="34" charset="-128"/>
                <a:ea typeface="Yu Gothic" panose="020B0400000000000000" pitchFamily="34" charset="-128"/>
              </a:rPr>
              <a:t>業務</a:t>
            </a:r>
            <a:r>
              <a:rPr lang="ja-JP" altLang="en-US" sz="1600" b="1" dirty="0">
                <a:solidFill>
                  <a:srgbClr val="C00000"/>
                </a:solidFill>
                <a:uFillTx/>
                <a:latin typeface="Yu Gothic" panose="020B0400000000000000" pitchFamily="34" charset="-128"/>
                <a:ea typeface="Yu Gothic" panose="020B0400000000000000" pitchFamily="34" charset="-128"/>
              </a:rPr>
              <a:t>フローを構築する必要があります</a:t>
            </a:r>
            <a:endParaRPr lang="en-US" altLang="ja-JP" sz="1600" b="1" dirty="0">
              <a:solidFill>
                <a:srgbClr val="C00000"/>
              </a:solidFill>
              <a:uFillTx/>
              <a:latin typeface="Yu Gothic" panose="020B0400000000000000" pitchFamily="34" charset="-128"/>
              <a:ea typeface="Yu Gothic" panose="020B0400000000000000" pitchFamily="34" charset="-128"/>
            </a:endParaRPr>
          </a:p>
        </p:txBody>
      </p:sp>
      <p:sp>
        <p:nvSpPr>
          <p:cNvPr id="3" name="右中かっこ 2"/>
          <p:cNvSpPr>
            <a:spLocks/>
          </p:cNvSpPr>
          <p:nvPr/>
        </p:nvSpPr>
        <p:spPr bwMode="auto">
          <a:xfrm>
            <a:off x="5492154" y="1660035"/>
            <a:ext cx="373945" cy="3119487"/>
          </a:xfrm>
          <a:prstGeom prst="rightBrace">
            <a:avLst/>
          </a:prstGeom>
          <a:noFill/>
          <a:ln w="57150" cap="flat" cmpd="sng" algn="ctr">
            <a:solidFill>
              <a:schemeClr val="tx2"/>
            </a:solidFill>
            <a:prstDash val="solid"/>
            <a:round/>
            <a:headEnd type="none" w="med" len="med"/>
            <a:tailEnd type="none" w="med" len="med"/>
          </a:ln>
          <a:effectLst/>
        </p:spPr>
        <p:txBody>
          <a:bodyPr rtlCol="0" anchor="ctr"/>
          <a:lstStyle/>
          <a:p>
            <a:pPr algn="ctr"/>
            <a:endParaRPr kumimoji="1" lang="ja-JP" altLang="en-US">
              <a:uFillTx/>
              <a:latin typeface="Yu Gothic" panose="020B0400000000000000" pitchFamily="34" charset="-128"/>
              <a:ea typeface="Yu Gothic" panose="020B0400000000000000" pitchFamily="34" charset="-128"/>
            </a:endParaRPr>
          </a:p>
        </p:txBody>
      </p:sp>
      <p:sp>
        <p:nvSpPr>
          <p:cNvPr id="17" name="正方形/長方形 16"/>
          <p:cNvSpPr>
            <a:spLocks/>
          </p:cNvSpPr>
          <p:nvPr/>
        </p:nvSpPr>
        <p:spPr bwMode="auto">
          <a:xfrm>
            <a:off x="1759453" y="1662059"/>
            <a:ext cx="3142062" cy="1311400"/>
          </a:xfrm>
          <a:prstGeom prst="rect">
            <a:avLst/>
          </a:prstGeom>
          <a:solidFill>
            <a:schemeClr val="bg1"/>
          </a:solidFill>
          <a:ln w="28575" cap="flat" cmpd="sng" algn="ctr">
            <a:solidFill>
              <a:schemeClr val="tx2"/>
            </a:solid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algn="ctr" defTabSz="685800"/>
            <a:r>
              <a:rPr lang="ja-JP" altLang="en-US" sz="1600" b="1" dirty="0">
                <a:solidFill>
                  <a:schemeClr val="tx1">
                    <a:lumMod val="75000"/>
                    <a:lumOff val="25000"/>
                  </a:schemeClr>
                </a:solidFill>
                <a:uFillTx/>
                <a:latin typeface="Yu Gothic" panose="020B0400000000000000" pitchFamily="34" charset="-128"/>
                <a:ea typeface="Yu Gothic" panose="020B0400000000000000" pitchFamily="34" charset="-128"/>
              </a:rPr>
              <a:t>領収書の紙原本と</a:t>
            </a:r>
            <a:r>
              <a:rPr lang="ja-JP" altLang="en-US" sz="1600" b="1">
                <a:solidFill>
                  <a:schemeClr val="tx1">
                    <a:lumMod val="75000"/>
                    <a:lumOff val="25000"/>
                  </a:schemeClr>
                </a:solidFill>
                <a:uFillTx/>
                <a:latin typeface="Yu Gothic" panose="020B0400000000000000" pitchFamily="34" charset="-128"/>
                <a:ea typeface="Yu Gothic" panose="020B0400000000000000" pitchFamily="34" charset="-128"/>
              </a:rPr>
              <a:t>画像の</a:t>
            </a:r>
            <a:r>
              <a:rPr lang="ja-JP" altLang="en-US" sz="1600" b="1">
                <a:solidFill>
                  <a:schemeClr val="tx1">
                    <a:lumMod val="75000"/>
                    <a:lumOff val="25000"/>
                  </a:schemeClr>
                </a:solidFill>
                <a:latin typeface="Yu Gothic" panose="020B0400000000000000" pitchFamily="34" charset="-128"/>
                <a:ea typeface="Yu Gothic" panose="020B0400000000000000" pitchFamily="34" charset="-128"/>
              </a:rPr>
              <a:t>同等</a:t>
            </a:r>
            <a:r>
              <a:rPr lang="ja-JP" altLang="en-US" sz="1600" b="1">
                <a:solidFill>
                  <a:schemeClr val="tx1">
                    <a:lumMod val="75000"/>
                    <a:lumOff val="25000"/>
                  </a:schemeClr>
                </a:solidFill>
                <a:uFillTx/>
                <a:latin typeface="Yu Gothic" panose="020B0400000000000000" pitchFamily="34" charset="-128"/>
                <a:ea typeface="Yu Gothic" panose="020B0400000000000000" pitchFamily="34" charset="-128"/>
              </a:rPr>
              <a:t>性</a:t>
            </a:r>
            <a:r>
              <a:rPr lang="ja-JP" altLang="en-US" sz="1600" b="1" dirty="0">
                <a:solidFill>
                  <a:schemeClr val="tx1">
                    <a:lumMod val="75000"/>
                    <a:lumOff val="25000"/>
                  </a:schemeClr>
                </a:solidFill>
                <a:uFillTx/>
                <a:latin typeface="Yu Gothic" panose="020B0400000000000000" pitchFamily="34" charset="-128"/>
                <a:ea typeface="Yu Gothic" panose="020B0400000000000000" pitchFamily="34" charset="-128"/>
              </a:rPr>
              <a:t>を確認した者</a:t>
            </a:r>
            <a:endParaRPr lang="en-US" altLang="ja-JP" sz="1600" b="1" dirty="0">
              <a:solidFill>
                <a:schemeClr val="tx1">
                  <a:lumMod val="75000"/>
                  <a:lumOff val="25000"/>
                </a:schemeClr>
              </a:solidFill>
              <a:uFillTx/>
              <a:latin typeface="Yu Gothic" panose="020B0400000000000000" pitchFamily="34" charset="-128"/>
              <a:ea typeface="Yu Gothic" panose="020B0400000000000000" pitchFamily="34" charset="-128"/>
            </a:endParaRPr>
          </a:p>
          <a:p>
            <a:pPr algn="ctr" defTabSz="685800"/>
            <a:r>
              <a:rPr lang="ja-JP" altLang="en-US" sz="1200" b="1" dirty="0">
                <a:solidFill>
                  <a:schemeClr val="tx1">
                    <a:lumMod val="75000"/>
                    <a:lumOff val="25000"/>
                  </a:schemeClr>
                </a:solidFill>
                <a:uFillTx/>
                <a:latin typeface="Yu Gothic" panose="020B0400000000000000" pitchFamily="34" charset="-128"/>
                <a:ea typeface="Yu Gothic" panose="020B0400000000000000" pitchFamily="34" charset="-128"/>
              </a:rPr>
              <a:t>（前頁の表を参照）</a:t>
            </a:r>
            <a:endParaRPr lang="en-US" altLang="ja-JP" sz="1200" b="1" dirty="0">
              <a:solidFill>
                <a:schemeClr val="tx1">
                  <a:lumMod val="75000"/>
                  <a:lumOff val="25000"/>
                </a:schemeClr>
              </a:solidFill>
              <a:uFillTx/>
              <a:latin typeface="Yu Gothic" panose="020B0400000000000000" pitchFamily="34" charset="-128"/>
              <a:ea typeface="Yu Gothic" panose="020B0400000000000000" pitchFamily="34" charset="-128"/>
            </a:endParaRPr>
          </a:p>
        </p:txBody>
      </p:sp>
      <p:pic>
        <p:nvPicPr>
          <p:cNvPr id="23" name="Picture 2"/>
          <p:cNvPicPr>
            <a:picLocks noChangeAspect="1" noChangeArrowheads="1"/>
          </p:cNvPicPr>
          <p:nvPr/>
        </p:nvPicPr>
        <p:blipFill>
          <a:blip r:embed="rId4"/>
          <a:srcRect/>
          <a:stretch>
            <a:fillRect/>
          </a:stretch>
        </p:blipFill>
        <p:spPr bwMode="auto">
          <a:xfrm>
            <a:off x="311463" y="4864185"/>
            <a:ext cx="1333045" cy="1333045"/>
          </a:xfrm>
          <a:prstGeom prst="rect">
            <a:avLst/>
          </a:prstGeom>
          <a:noFill/>
        </p:spPr>
      </p:pic>
      <p:sp>
        <p:nvSpPr>
          <p:cNvPr id="24" name="正方形/長方形 23"/>
          <p:cNvSpPr>
            <a:spLocks/>
          </p:cNvSpPr>
          <p:nvPr/>
        </p:nvSpPr>
        <p:spPr bwMode="auto">
          <a:xfrm>
            <a:off x="478039" y="4330988"/>
            <a:ext cx="999891" cy="390995"/>
          </a:xfrm>
          <a:prstGeom prst="rect">
            <a:avLst/>
          </a:prstGeom>
          <a:solidFill>
            <a:schemeClr val="bg1"/>
          </a:solidFill>
          <a:ln w="28575" cap="flat" cmpd="sng" algn="ctr">
            <a:no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algn="ctr" defTabSz="685800"/>
            <a:r>
              <a:rPr lang="ja-JP" altLang="en-US" sz="1600" b="1" dirty="0">
                <a:solidFill>
                  <a:schemeClr val="tx1">
                    <a:lumMod val="75000"/>
                    <a:lumOff val="25000"/>
                  </a:schemeClr>
                </a:solidFill>
                <a:uFillTx/>
                <a:latin typeface="Yu Gothic" panose="020B0400000000000000" pitchFamily="34" charset="-128"/>
                <a:ea typeface="Yu Gothic" panose="020B0400000000000000" pitchFamily="34" charset="-128"/>
              </a:rPr>
              <a:t>入力者等</a:t>
            </a:r>
            <a:endParaRPr lang="en-US" altLang="ja-JP" sz="1600" b="1" dirty="0">
              <a:solidFill>
                <a:schemeClr val="tx1">
                  <a:lumMod val="75000"/>
                  <a:lumOff val="25000"/>
                </a:schemeClr>
              </a:solidFill>
              <a:uFillTx/>
              <a:latin typeface="Yu Gothic" panose="020B0400000000000000" pitchFamily="34" charset="-128"/>
              <a:ea typeface="Yu Gothic" panose="020B0400000000000000" pitchFamily="34" charset="-128"/>
            </a:endParaRPr>
          </a:p>
        </p:txBody>
      </p:sp>
      <p:sp>
        <p:nvSpPr>
          <p:cNvPr id="25" name="正方形/長方形 24"/>
          <p:cNvSpPr>
            <a:spLocks/>
          </p:cNvSpPr>
          <p:nvPr/>
        </p:nvSpPr>
        <p:spPr bwMode="auto">
          <a:xfrm>
            <a:off x="246014" y="6103332"/>
            <a:ext cx="1463941" cy="390995"/>
          </a:xfrm>
          <a:prstGeom prst="rect">
            <a:avLst/>
          </a:prstGeom>
          <a:solidFill>
            <a:schemeClr val="bg1"/>
          </a:solidFill>
          <a:ln w="28575" cap="flat" cmpd="sng" algn="ctr">
            <a:no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algn="ctr" defTabSz="685800"/>
            <a:r>
              <a:rPr lang="ja-JP" altLang="en-US" sz="1600" b="1" dirty="0">
                <a:solidFill>
                  <a:schemeClr val="tx1">
                    <a:lumMod val="75000"/>
                    <a:lumOff val="25000"/>
                  </a:schemeClr>
                </a:solidFill>
                <a:uFillTx/>
                <a:latin typeface="Yu Gothic" panose="020B0400000000000000" pitchFamily="34" charset="-128"/>
                <a:ea typeface="Yu Gothic" panose="020B0400000000000000" pitchFamily="34" charset="-128"/>
              </a:rPr>
              <a:t>入力者等に</a:t>
            </a:r>
            <a:endParaRPr lang="en-US" altLang="ja-JP" sz="1600" b="1" dirty="0">
              <a:solidFill>
                <a:schemeClr val="tx1">
                  <a:lumMod val="75000"/>
                  <a:lumOff val="25000"/>
                </a:schemeClr>
              </a:solidFill>
              <a:uFillTx/>
              <a:latin typeface="Yu Gothic" panose="020B0400000000000000" pitchFamily="34" charset="-128"/>
              <a:ea typeface="Yu Gothic" panose="020B0400000000000000" pitchFamily="34" charset="-128"/>
            </a:endParaRPr>
          </a:p>
          <a:p>
            <a:pPr algn="ctr" defTabSz="685800"/>
            <a:r>
              <a:rPr lang="ja-JP" altLang="en-US" sz="1600" b="1" dirty="0">
                <a:solidFill>
                  <a:schemeClr val="tx1">
                    <a:lumMod val="75000"/>
                    <a:lumOff val="25000"/>
                  </a:schemeClr>
                </a:solidFill>
                <a:uFillTx/>
                <a:latin typeface="Yu Gothic" panose="020B0400000000000000" pitchFamily="34" charset="-128"/>
                <a:ea typeface="Yu Gothic" panose="020B0400000000000000" pitchFamily="34" charset="-128"/>
              </a:rPr>
              <a:t>該当しない者</a:t>
            </a:r>
            <a:endParaRPr lang="en-US" altLang="ja-JP" sz="1600" b="1" dirty="0">
              <a:solidFill>
                <a:schemeClr val="tx1">
                  <a:lumMod val="75000"/>
                  <a:lumOff val="25000"/>
                </a:schemeClr>
              </a:solidFill>
              <a:uFillTx/>
              <a:latin typeface="Yu Gothic" panose="020B0400000000000000" pitchFamily="34" charset="-128"/>
              <a:ea typeface="Yu Gothic" panose="020B0400000000000000" pitchFamily="34" charset="-128"/>
            </a:endParaRPr>
          </a:p>
        </p:txBody>
      </p:sp>
      <p:cxnSp>
        <p:nvCxnSpPr>
          <p:cNvPr id="26" name="直線コネクタ 25"/>
          <p:cNvCxnSpPr/>
          <p:nvPr/>
        </p:nvCxnSpPr>
        <p:spPr bwMode="auto">
          <a:xfrm>
            <a:off x="478039" y="3166567"/>
            <a:ext cx="4847540" cy="0"/>
          </a:xfrm>
          <a:prstGeom prst="line">
            <a:avLst/>
          </a:prstGeom>
          <a:gradFill rotWithShape="0">
            <a:gsLst>
              <a:gs pos="0">
                <a:srgbClr val="8F0000">
                  <a:tint val="40000"/>
                </a:srgbClr>
              </a:gs>
              <a:gs pos="100000">
                <a:srgbClr val="8F0000"/>
              </a:gs>
            </a:gsLst>
            <a:lin ang="0" scaled="1"/>
          </a:gradFill>
          <a:ln w="25400" cap="flat" cmpd="sng" algn="ctr">
            <a:solidFill>
              <a:schemeClr val="bg1">
                <a:lumMod val="50000"/>
              </a:schemeClr>
            </a:solidFill>
            <a:prstDash val="solid"/>
            <a:round/>
            <a:headEnd type="none" w="med" len="med"/>
            <a:tailEnd type="none" w="med" len="med"/>
          </a:ln>
          <a:effectLst/>
        </p:spPr>
      </p:cxnSp>
      <p:cxnSp>
        <p:nvCxnSpPr>
          <p:cNvPr id="27" name="直線コネクタ 26"/>
          <p:cNvCxnSpPr/>
          <p:nvPr/>
        </p:nvCxnSpPr>
        <p:spPr bwMode="auto">
          <a:xfrm>
            <a:off x="478039" y="4864185"/>
            <a:ext cx="4847540" cy="0"/>
          </a:xfrm>
          <a:prstGeom prst="line">
            <a:avLst/>
          </a:prstGeom>
          <a:gradFill rotWithShape="0">
            <a:gsLst>
              <a:gs pos="0">
                <a:srgbClr val="8F0000">
                  <a:tint val="40000"/>
                </a:srgbClr>
              </a:gs>
              <a:gs pos="100000">
                <a:srgbClr val="8F0000"/>
              </a:gs>
            </a:gsLst>
            <a:lin ang="0" scaled="1"/>
          </a:gradFill>
          <a:ln w="25400" cap="flat" cmpd="sng" algn="ctr">
            <a:solidFill>
              <a:schemeClr val="bg1">
                <a:lumMod val="50000"/>
              </a:schemeClr>
            </a:solidFill>
            <a:prstDash val="solid"/>
            <a:round/>
            <a:headEnd type="none" w="med" len="med"/>
            <a:tailEnd type="none" w="med" len="med"/>
          </a:ln>
          <a:effectLst/>
        </p:spPr>
      </p:cxnSp>
      <p:sp>
        <p:nvSpPr>
          <p:cNvPr id="28" name="正方形/長方形 27"/>
          <p:cNvSpPr>
            <a:spLocks/>
          </p:cNvSpPr>
          <p:nvPr/>
        </p:nvSpPr>
        <p:spPr bwMode="auto">
          <a:xfrm>
            <a:off x="1759453" y="3359676"/>
            <a:ext cx="3142062" cy="1311400"/>
          </a:xfrm>
          <a:prstGeom prst="rect">
            <a:avLst/>
          </a:prstGeom>
          <a:solidFill>
            <a:schemeClr val="bg1"/>
          </a:solidFill>
          <a:ln w="28575" cap="flat" cmpd="sng" algn="ctr">
            <a:solidFill>
              <a:schemeClr val="tx2"/>
            </a:solid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algn="ctr" defTabSz="685800"/>
            <a:r>
              <a:rPr lang="ja-JP" altLang="en-US" sz="1200" b="1" dirty="0">
                <a:solidFill>
                  <a:schemeClr val="tx1">
                    <a:lumMod val="75000"/>
                    <a:lumOff val="25000"/>
                  </a:schemeClr>
                </a:solidFill>
                <a:uFillTx/>
                <a:latin typeface="Yu Gothic" panose="020B0400000000000000" pitchFamily="34" charset="-128"/>
                <a:ea typeface="Yu Gothic" panose="020B0400000000000000" pitchFamily="34" charset="-128"/>
              </a:rPr>
              <a:t>入力者を直接監督する者</a:t>
            </a:r>
            <a:endParaRPr lang="en-US" altLang="ja-JP" sz="1200" b="1" dirty="0">
              <a:solidFill>
                <a:schemeClr val="tx1">
                  <a:lumMod val="75000"/>
                  <a:lumOff val="25000"/>
                </a:schemeClr>
              </a:solidFill>
              <a:uFillTx/>
              <a:latin typeface="Yu Gothic" panose="020B0400000000000000" pitchFamily="34" charset="-128"/>
              <a:ea typeface="Yu Gothic" panose="020B0400000000000000" pitchFamily="34" charset="-128"/>
            </a:endParaRPr>
          </a:p>
          <a:p>
            <a:pPr algn="ctr" defTabSz="685800"/>
            <a:r>
              <a:rPr lang="ja-JP" altLang="en-US" sz="1200" b="1" dirty="0">
                <a:solidFill>
                  <a:schemeClr val="tx1">
                    <a:lumMod val="75000"/>
                    <a:lumOff val="25000"/>
                  </a:schemeClr>
                </a:solidFill>
                <a:uFillTx/>
                <a:latin typeface="Yu Gothic" panose="020B0400000000000000" pitchFamily="34" charset="-128"/>
                <a:ea typeface="Yu Gothic" panose="020B0400000000000000" pitchFamily="34" charset="-128"/>
              </a:rPr>
              <a:t>（例：入力者の直属の上司）</a:t>
            </a:r>
            <a:endParaRPr lang="en-US" altLang="ja-JP" sz="1200" b="1" dirty="0">
              <a:solidFill>
                <a:schemeClr val="tx1">
                  <a:lumMod val="75000"/>
                  <a:lumOff val="25000"/>
                </a:schemeClr>
              </a:solidFill>
              <a:uFillTx/>
              <a:latin typeface="Yu Gothic" panose="020B0400000000000000" pitchFamily="34" charset="-128"/>
              <a:ea typeface="Yu Gothic" panose="020B0400000000000000" pitchFamily="34" charset="-128"/>
            </a:endParaRPr>
          </a:p>
        </p:txBody>
      </p:sp>
      <p:sp>
        <p:nvSpPr>
          <p:cNvPr id="29" name="正方形/長方形 28"/>
          <p:cNvSpPr>
            <a:spLocks/>
          </p:cNvSpPr>
          <p:nvPr/>
        </p:nvSpPr>
        <p:spPr bwMode="auto">
          <a:xfrm>
            <a:off x="1759453" y="5057295"/>
            <a:ext cx="3142062" cy="1311400"/>
          </a:xfrm>
          <a:prstGeom prst="rect">
            <a:avLst/>
          </a:prstGeom>
          <a:solidFill>
            <a:schemeClr val="bg1"/>
          </a:solidFill>
          <a:ln w="28575" cap="flat" cmpd="sng" algn="ctr">
            <a:solidFill>
              <a:schemeClr val="tx2"/>
            </a:solid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algn="ctr" defTabSz="685800"/>
            <a:r>
              <a:rPr lang="ja-JP" altLang="en-US" sz="1200" b="1" dirty="0">
                <a:solidFill>
                  <a:schemeClr val="tx1">
                    <a:lumMod val="75000"/>
                    <a:lumOff val="25000"/>
                  </a:schemeClr>
                </a:solidFill>
                <a:uFillTx/>
                <a:latin typeface="Yu Gothic" panose="020B0400000000000000" pitchFamily="34" charset="-128"/>
                <a:ea typeface="Yu Gothic" panose="020B0400000000000000" pitchFamily="34" charset="-128"/>
              </a:rPr>
              <a:t>入力者を直接的に監督しない者</a:t>
            </a:r>
            <a:endParaRPr lang="en-US" altLang="ja-JP" sz="1200" b="1" dirty="0">
              <a:solidFill>
                <a:schemeClr val="tx1">
                  <a:lumMod val="75000"/>
                  <a:lumOff val="25000"/>
                </a:schemeClr>
              </a:solidFill>
              <a:uFillTx/>
              <a:latin typeface="Yu Gothic" panose="020B0400000000000000" pitchFamily="34" charset="-128"/>
              <a:ea typeface="Yu Gothic" panose="020B0400000000000000" pitchFamily="34" charset="-128"/>
            </a:endParaRPr>
          </a:p>
          <a:p>
            <a:pPr algn="ctr" defTabSz="685800"/>
            <a:r>
              <a:rPr lang="ja-JP" altLang="en-US" sz="1200" b="1" dirty="0">
                <a:solidFill>
                  <a:schemeClr val="tx1">
                    <a:lumMod val="75000"/>
                    <a:lumOff val="25000"/>
                  </a:schemeClr>
                </a:solidFill>
                <a:uFillTx/>
                <a:latin typeface="Yu Gothic" panose="020B0400000000000000" pitchFamily="34" charset="-128"/>
                <a:ea typeface="Yu Gothic" panose="020B0400000000000000" pitchFamily="34" charset="-128"/>
              </a:rPr>
              <a:t>（例：入力者の直接の上司の上司など）</a:t>
            </a:r>
            <a:endParaRPr lang="en-US" altLang="ja-JP" sz="1200" b="1" dirty="0">
              <a:solidFill>
                <a:schemeClr val="tx1">
                  <a:lumMod val="75000"/>
                  <a:lumOff val="25000"/>
                </a:schemeClr>
              </a:solidFill>
              <a:uFillTx/>
              <a:latin typeface="Yu Gothic" panose="020B0400000000000000" pitchFamily="34" charset="-128"/>
              <a:ea typeface="Yu Gothic" panose="020B0400000000000000" pitchFamily="34" charset="-128"/>
            </a:endParaRPr>
          </a:p>
        </p:txBody>
      </p:sp>
      <p:sp>
        <p:nvSpPr>
          <p:cNvPr id="2" name="乗算記号 1"/>
          <p:cNvSpPr>
            <a:spLocks/>
          </p:cNvSpPr>
          <p:nvPr/>
        </p:nvSpPr>
        <p:spPr bwMode="auto">
          <a:xfrm>
            <a:off x="-137243" y="5952468"/>
            <a:ext cx="2230455" cy="682633"/>
          </a:xfrm>
          <a:prstGeom prst="mathMultiply">
            <a:avLst>
              <a:gd name="adj1" fmla="val 11224"/>
            </a:avLst>
          </a:prstGeom>
          <a:solidFill>
            <a:srgbClr val="C00000">
              <a:alpha val="30000"/>
            </a:srgb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FontTx/>
              <a:buNone/>
            </a:pPr>
            <a:endParaRPr kumimoji="1" lang="ja-JP" altLang="en-US" sz="1800" b="0" i="0" u="none" strike="noStrike" cap="none" normalizeH="0" baseline="0">
              <a:ln>
                <a:noFill/>
              </a:ln>
              <a:solidFill>
                <a:schemeClr val="tx1"/>
              </a:solidFill>
              <a:effectLst/>
              <a:uFillTx/>
              <a:latin typeface="Yu Gothic" panose="020B0400000000000000" pitchFamily="34" charset="-128"/>
              <a:ea typeface="Yu Gothic" panose="020B0400000000000000" pitchFamily="34" charset="-128"/>
            </a:endParaRPr>
          </a:p>
        </p:txBody>
      </p:sp>
      <p:sp>
        <p:nvSpPr>
          <p:cNvPr id="4" name="タイトル 3">
            <a:extLst>
              <a:ext uri="{FF2B5EF4-FFF2-40B4-BE49-F238E27FC236}">
                <a16:creationId xmlns:a16="http://schemas.microsoft.com/office/drawing/2014/main" id="{D4640D25-2FB4-C841-B54E-3441C23E33B9}"/>
              </a:ext>
            </a:extLst>
          </p:cNvPr>
          <p:cNvSpPr>
            <a:spLocks noGrp="1"/>
          </p:cNvSpPr>
          <p:nvPr>
            <p:ph type="title"/>
          </p:nvPr>
        </p:nvSpPr>
        <p:spPr/>
        <p:txBody>
          <a:bodyPr/>
          <a:lstStyle/>
          <a:p>
            <a:r>
              <a:rPr lang="ja-JP" altLang="en-US"/>
              <a:t>スキャナ保存要件：入力者等情報の確認②</a:t>
            </a:r>
          </a:p>
        </p:txBody>
      </p:sp>
      <p:sp>
        <p:nvSpPr>
          <p:cNvPr id="5" name="角丸四角形 4">
            <a:extLst>
              <a:ext uri="{FF2B5EF4-FFF2-40B4-BE49-F238E27FC236}">
                <a16:creationId xmlns:a16="http://schemas.microsoft.com/office/drawing/2014/main" id="{692683B1-C711-84C7-4063-2210C2B0D6E2}"/>
              </a:ext>
            </a:extLst>
          </p:cNvPr>
          <p:cNvSpPr/>
          <p:nvPr/>
        </p:nvSpPr>
        <p:spPr bwMode="auto">
          <a:xfrm>
            <a:off x="6039345" y="174852"/>
            <a:ext cx="1235681" cy="439870"/>
          </a:xfrm>
          <a:prstGeom prst="roundRect">
            <a:avLst/>
          </a:prstGeom>
          <a:solidFill>
            <a:srgbClr val="7030A0"/>
          </a:solidFill>
          <a:ln w="9525" cap="flat" cmpd="sng" algn="ctr">
            <a:solidFill>
              <a:schemeClr val="tx2">
                <a:lumMod val="50000"/>
              </a:schemeClr>
            </a:solid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a:r>
              <a:rPr kumimoji="1" lang="en-US" altLang="ja-JP" b="1" u="none" strike="noStrike" cap="none" normalizeH="0" baseline="0" dirty="0">
                <a:ln>
                  <a:noFill/>
                </a:ln>
                <a:solidFill>
                  <a:schemeClr val="bg1"/>
                </a:solidFill>
                <a:effectLst/>
                <a:latin typeface="Yu Gothic" panose="020B0400000000000000" pitchFamily="34" charset="-128"/>
                <a:ea typeface="Yu Gothic" panose="020B0400000000000000" pitchFamily="34" charset="-128"/>
              </a:rPr>
              <a:t>R6</a:t>
            </a:r>
            <a:r>
              <a:rPr kumimoji="1" lang="ja-JP" altLang="en-US" b="1" u="none" strike="noStrike" cap="none" normalizeH="0" baseline="0">
                <a:ln>
                  <a:noFill/>
                </a:ln>
                <a:solidFill>
                  <a:schemeClr val="bg1"/>
                </a:solidFill>
                <a:effectLst/>
                <a:latin typeface="Yu Gothic" panose="020B0400000000000000" pitchFamily="34" charset="-128"/>
                <a:ea typeface="Yu Gothic" panose="020B0400000000000000" pitchFamily="34" charset="-128"/>
              </a:rPr>
              <a:t>廃止</a:t>
            </a:r>
          </a:p>
        </p:txBody>
      </p:sp>
      <p:sp>
        <p:nvSpPr>
          <p:cNvPr id="14" name="コンテンツ プレースホルダー 2"/>
          <p:cNvSpPr txBox="1">
            <a:spLocks/>
          </p:cNvSpPr>
          <p:nvPr/>
        </p:nvSpPr>
        <p:spPr bwMode="auto">
          <a:xfrm>
            <a:off x="73026" y="756924"/>
            <a:ext cx="8836206" cy="1111364"/>
          </a:xfrm>
          <a:prstGeom prst="rect">
            <a:avLst/>
          </a:prstGeom>
          <a:noFill/>
          <a:ln>
            <a:noFill/>
          </a:ln>
        </p:spPr>
        <p:txBody>
          <a:bodyPr vert="horz" wrap="square" lIns="90000" tIns="45720" rIns="91440" bIns="45720" numCol="1" anchor="t" anchorCtr="0" compatLnSpc="1">
            <a:prstTxWarp prst="textNoShape">
              <a:avLst/>
            </a:prstTxWarp>
          </a:bodyPr>
          <a:lstStyle>
            <a:lvl1pPr marL="285750" indent="-285750" algn="l" rtl="0" eaLnBrk="0" fontAlgn="base" hangingPunct="0">
              <a:spcBef>
                <a:spcPct val="20000"/>
              </a:spcBef>
              <a:spcAft>
                <a:spcPct val="0"/>
              </a:spcAft>
              <a:buClr>
                <a:schemeClr val="tx1">
                  <a:lumMod val="75000"/>
                  <a:lumOff val="25000"/>
                </a:schemeClr>
              </a:buClr>
              <a:buFont typeface="Wingdings" panose="05000000000000000000" pitchFamily="2" charset="2"/>
              <a:buChar char="n"/>
              <a:defRPr kumimoji="1" sz="1200" b="0">
                <a:solidFill>
                  <a:schemeClr val="tx1"/>
                </a:solidFill>
                <a:uFillTx/>
                <a:latin typeface="Arial" panose="020B0604020202020204" pitchFamily="34" charset="0"/>
                <a:ea typeface="メイリオ" panose="020B0604030504040204" pitchFamily="50" charset="-128"/>
                <a:cs typeface="Arial" panose="020B0604020202020204" pitchFamily="34" charset="0"/>
              </a:defRPr>
            </a:lvl1pPr>
            <a:lvl2pPr marL="85725" indent="0" algn="l" rtl="0" eaLnBrk="0" fontAlgn="base" hangingPunct="0">
              <a:spcBef>
                <a:spcPct val="20000"/>
              </a:spcBef>
              <a:spcAft>
                <a:spcPct val="0"/>
              </a:spcAft>
              <a:buClr>
                <a:srgbClr val="B60005"/>
              </a:buClr>
              <a:buFont typeface="Arial" pitchFamily="34" charset="0"/>
              <a:buNone/>
              <a:defRPr kumimoji="1" sz="900" b="0">
                <a:solidFill>
                  <a:schemeClr val="tx1">
                    <a:lumMod val="75000"/>
                    <a:lumOff val="25000"/>
                  </a:schemeClr>
                </a:solidFill>
                <a:uFillTx/>
                <a:latin typeface="Arial" panose="020B0604020202020204" pitchFamily="34" charset="0"/>
                <a:ea typeface="メイリオ" panose="020B0604030504040204" pitchFamily="50" charset="-128"/>
                <a:cs typeface="Arial" panose="020B0604020202020204" pitchFamily="34" charset="0"/>
              </a:defRPr>
            </a:lvl2pPr>
            <a:lvl3pPr marL="442913" indent="-179388" algn="l" rtl="0" eaLnBrk="0" fontAlgn="base" hangingPunct="0">
              <a:spcBef>
                <a:spcPct val="20000"/>
              </a:spcBef>
              <a:spcAft>
                <a:spcPct val="0"/>
              </a:spcAft>
              <a:buClr>
                <a:srgbClr val="B60005"/>
              </a:buClr>
              <a:buFont typeface="Arial" pitchFamily="34" charset="0"/>
              <a:buChar char="̵"/>
              <a:defRPr kumimoji="1" sz="900" b="0">
                <a:solidFill>
                  <a:schemeClr val="tx1">
                    <a:lumMod val="75000"/>
                    <a:lumOff val="25000"/>
                  </a:schemeClr>
                </a:solidFill>
                <a:uFillTx/>
                <a:latin typeface="Arial" panose="020B0604020202020204" pitchFamily="34" charset="0"/>
                <a:ea typeface="メイリオ" panose="020B0604030504040204" pitchFamily="50" charset="-128"/>
                <a:cs typeface="Arial" panose="020B0604020202020204" pitchFamily="34" charset="0"/>
              </a:defRPr>
            </a:lvl3pPr>
            <a:lvl4pPr marL="623888" indent="-179388" algn="l" rtl="0" eaLnBrk="0" fontAlgn="base" hangingPunct="0">
              <a:spcBef>
                <a:spcPct val="20000"/>
              </a:spcBef>
              <a:spcAft>
                <a:spcPct val="0"/>
              </a:spcAft>
              <a:buClr>
                <a:srgbClr val="B60005"/>
              </a:buClr>
              <a:buFont typeface="Wingdings" pitchFamily="2" charset="2"/>
              <a:buChar char="Ø"/>
              <a:defRPr kumimoji="1" sz="900" b="0">
                <a:solidFill>
                  <a:schemeClr val="tx1">
                    <a:lumMod val="75000"/>
                    <a:lumOff val="25000"/>
                  </a:schemeClr>
                </a:solidFill>
                <a:uFillTx/>
                <a:latin typeface="Arial" panose="020B0604020202020204" pitchFamily="34" charset="0"/>
                <a:ea typeface="メイリオ" panose="020B0604030504040204" pitchFamily="50" charset="-128"/>
                <a:cs typeface="Arial" panose="020B0604020202020204" pitchFamily="34" charset="0"/>
              </a:defRPr>
            </a:lvl4pPr>
            <a:lvl5pPr marL="812800" indent="-179388" algn="l" defTabSz="714375" rtl="0" eaLnBrk="0" fontAlgn="base" hangingPunct="0">
              <a:spcBef>
                <a:spcPct val="20000"/>
              </a:spcBef>
              <a:spcAft>
                <a:spcPct val="0"/>
              </a:spcAft>
              <a:buClr>
                <a:srgbClr val="B60005"/>
              </a:buClr>
              <a:buFont typeface="Wingdings" pitchFamily="2" charset="2"/>
              <a:buChar char="p"/>
              <a:defRPr kumimoji="1" sz="900" b="0">
                <a:solidFill>
                  <a:schemeClr val="tx1">
                    <a:lumMod val="75000"/>
                    <a:lumOff val="25000"/>
                  </a:schemeClr>
                </a:solidFill>
                <a:uFillTx/>
                <a:latin typeface="Arial" panose="020B0604020202020204" pitchFamily="34" charset="0"/>
                <a:ea typeface="メイリオ" panose="020B0604030504040204" pitchFamily="50" charset="-128"/>
                <a:cs typeface="Arial" panose="020B0604020202020204" pitchFamily="34" charset="0"/>
              </a:defRPr>
            </a:lvl5pPr>
            <a:lvl6pPr marL="2514600" indent="-228600" algn="l" rtl="0" fontAlgn="base">
              <a:spcBef>
                <a:spcPct val="20000"/>
              </a:spcBef>
              <a:spcAft>
                <a:spcPct val="0"/>
              </a:spcAft>
              <a:buClr>
                <a:srgbClr val="A50021"/>
              </a:buClr>
              <a:buFont typeface="Wingdings" pitchFamily="2" charset="2"/>
              <a:buChar char="§"/>
              <a:defRPr kumimoji="1" sz="1600">
                <a:solidFill>
                  <a:schemeClr val="tx1"/>
                </a:solidFill>
                <a:uFillTx/>
                <a:latin typeface="+mn-lt"/>
                <a:ea typeface="+mn-ea"/>
              </a:defRPr>
            </a:lvl6pPr>
            <a:lvl7pPr marL="2971800" indent="-228600" algn="l" rtl="0" fontAlgn="base">
              <a:spcBef>
                <a:spcPct val="20000"/>
              </a:spcBef>
              <a:spcAft>
                <a:spcPct val="0"/>
              </a:spcAft>
              <a:buClr>
                <a:srgbClr val="A50021"/>
              </a:buClr>
              <a:buFont typeface="Wingdings" pitchFamily="2" charset="2"/>
              <a:buChar char="§"/>
              <a:defRPr kumimoji="1" sz="1600">
                <a:solidFill>
                  <a:schemeClr val="tx1"/>
                </a:solidFill>
                <a:uFillTx/>
                <a:latin typeface="+mn-lt"/>
                <a:ea typeface="+mn-ea"/>
              </a:defRPr>
            </a:lvl7pPr>
            <a:lvl8pPr marL="3429000" indent="-228600" algn="l" rtl="0" fontAlgn="base">
              <a:spcBef>
                <a:spcPct val="20000"/>
              </a:spcBef>
              <a:spcAft>
                <a:spcPct val="0"/>
              </a:spcAft>
              <a:buClr>
                <a:srgbClr val="A50021"/>
              </a:buClr>
              <a:buFont typeface="Wingdings" pitchFamily="2" charset="2"/>
              <a:buChar char="§"/>
              <a:defRPr kumimoji="1" sz="1600">
                <a:solidFill>
                  <a:schemeClr val="tx1"/>
                </a:solidFill>
                <a:uFillTx/>
                <a:latin typeface="+mn-lt"/>
                <a:ea typeface="+mn-ea"/>
              </a:defRPr>
            </a:lvl8pPr>
            <a:lvl9pPr marL="3886200" indent="-228600" algn="l" rtl="0" fontAlgn="base">
              <a:spcBef>
                <a:spcPct val="20000"/>
              </a:spcBef>
              <a:spcAft>
                <a:spcPct val="0"/>
              </a:spcAft>
              <a:buClr>
                <a:srgbClr val="A50021"/>
              </a:buClr>
              <a:buFont typeface="Wingdings" pitchFamily="2" charset="2"/>
              <a:buChar char="§"/>
              <a:defRPr kumimoji="1" sz="1600">
                <a:solidFill>
                  <a:schemeClr val="tx1"/>
                </a:solidFill>
                <a:uFillTx/>
                <a:latin typeface="+mn-lt"/>
                <a:ea typeface="+mn-ea"/>
              </a:defRPr>
            </a:lvl9pPr>
          </a:lstStyle>
          <a:p>
            <a:pPr marL="285750" marR="0" lvl="0" indent="-285750" algn="l" defTabSz="914400" rtl="0" eaLnBrk="0" fontAlgn="base" latinLnBrk="0" hangingPunct="1">
              <a:lnSpc>
                <a:spcPct val="100000"/>
              </a:lnSpc>
              <a:spcBef>
                <a:spcPct val="20000"/>
              </a:spcBef>
              <a:spcAft>
                <a:spcPct val="0"/>
              </a:spcAft>
              <a:buFont typeface="Wingdings" panose="05000000000000000000" pitchFamily="2" charset="2"/>
              <a:buChar char="n"/>
              <a:defRPr>
                <a:uFillTx/>
              </a:defRPr>
            </a:pPr>
            <a:r>
              <a:rPr kumimoji="1" lang="ja-JP" altLang="en-US" sz="1400" b="0" i="0" u="none" strike="noStrike" kern="0" cap="none" spc="0" normalizeH="0" baseline="0" noProof="0">
                <a:ln>
                  <a:noFill/>
                </a:ln>
                <a:solidFill>
                  <a:schemeClr val="tx1">
                    <a:lumMod val="75000"/>
                    <a:lumOff val="25000"/>
                  </a:schemeClr>
                </a:solidFill>
                <a:effectLst/>
                <a:uFillTx/>
                <a:latin typeface="Yu Gothic" panose="020B0400000000000000" pitchFamily="34" charset="-128"/>
                <a:ea typeface="Yu Gothic" panose="020B0400000000000000" pitchFamily="34" charset="-128"/>
              </a:rPr>
              <a:t>記録</a:t>
            </a:r>
            <a:r>
              <a:rPr kumimoji="1" lang="ja-JP" altLang="en-US" sz="1400" b="0" i="0" u="none" strike="noStrike" kern="0" cap="none" spc="0" normalizeH="0" baseline="0" noProof="0" dirty="0">
                <a:ln>
                  <a:noFill/>
                </a:ln>
                <a:solidFill>
                  <a:schemeClr val="tx1">
                    <a:lumMod val="75000"/>
                    <a:lumOff val="25000"/>
                  </a:schemeClr>
                </a:solidFill>
                <a:effectLst/>
                <a:uFillTx/>
                <a:latin typeface="Yu Gothic" panose="020B0400000000000000" pitchFamily="34" charset="-128"/>
                <a:ea typeface="Yu Gothic" panose="020B0400000000000000" pitchFamily="34" charset="-128"/>
              </a:rPr>
              <a:t>する必要がある「入力者</a:t>
            </a:r>
            <a:r>
              <a:rPr kumimoji="1" lang="en-US" altLang="ja-JP" sz="1400" b="0" i="0" u="none" strike="noStrike" kern="0" cap="none" spc="0" normalizeH="0" baseline="0" noProof="0" dirty="0">
                <a:ln>
                  <a:noFill/>
                </a:ln>
                <a:solidFill>
                  <a:schemeClr val="tx1">
                    <a:lumMod val="75000"/>
                    <a:lumOff val="25000"/>
                  </a:schemeClr>
                </a:solidFill>
                <a:effectLst/>
                <a:uFillTx/>
                <a:latin typeface="Yu Gothic" panose="020B0400000000000000" pitchFamily="34" charset="-128"/>
                <a:ea typeface="Yu Gothic" panose="020B0400000000000000" pitchFamily="34" charset="-128"/>
              </a:rPr>
              <a:t>”</a:t>
            </a:r>
            <a:r>
              <a:rPr kumimoji="1" lang="ja-JP" altLang="en-US" sz="1400" b="1" i="0" u="none" strike="noStrike" kern="0" cap="none" spc="0" normalizeH="0" baseline="0" noProof="0" dirty="0">
                <a:ln>
                  <a:noFill/>
                </a:ln>
                <a:solidFill>
                  <a:srgbClr val="C00000"/>
                </a:solidFill>
                <a:effectLst/>
                <a:uFillTx/>
                <a:latin typeface="Yu Gothic" panose="020B0400000000000000" pitchFamily="34" charset="-128"/>
                <a:ea typeface="Yu Gothic" panose="020B0400000000000000" pitchFamily="34" charset="-128"/>
              </a:rPr>
              <a:t>等</a:t>
            </a:r>
            <a:r>
              <a:rPr kumimoji="1" lang="en-US" altLang="ja-JP" sz="1400" b="1" i="0" u="none" strike="noStrike" kern="0" cap="none" spc="0" normalizeH="0" baseline="0" noProof="0" dirty="0">
                <a:ln>
                  <a:noFill/>
                </a:ln>
                <a:solidFill>
                  <a:schemeClr val="tx1">
                    <a:lumMod val="75000"/>
                    <a:lumOff val="25000"/>
                  </a:schemeClr>
                </a:solidFill>
                <a:effectLst/>
                <a:uFillTx/>
                <a:latin typeface="Yu Gothic" panose="020B0400000000000000" pitchFamily="34" charset="-128"/>
                <a:ea typeface="Yu Gothic" panose="020B0400000000000000" pitchFamily="34" charset="-128"/>
              </a:rPr>
              <a:t>”</a:t>
            </a:r>
            <a:r>
              <a:rPr kumimoji="1" lang="ja-JP" altLang="en-US" sz="1400" b="0" i="0" u="none" strike="noStrike" kern="0" cap="none" spc="0" normalizeH="0" baseline="0" noProof="0" dirty="0">
                <a:ln>
                  <a:noFill/>
                </a:ln>
                <a:solidFill>
                  <a:schemeClr val="tx1">
                    <a:lumMod val="75000"/>
                    <a:lumOff val="25000"/>
                  </a:schemeClr>
                </a:solidFill>
                <a:effectLst/>
                <a:uFillTx/>
                <a:latin typeface="Yu Gothic" panose="020B0400000000000000" pitchFamily="34" charset="-128"/>
                <a:ea typeface="Yu Gothic" panose="020B0400000000000000" pitchFamily="34" charset="-128"/>
              </a:rPr>
              <a:t>」とは、入力者本人及び、入力者を“</a:t>
            </a:r>
            <a:r>
              <a:rPr kumimoji="1" lang="ja-JP" altLang="en-US" sz="1400" b="1" i="0" u="none" strike="noStrike" kern="0" cap="none" spc="0" normalizeH="0" baseline="0" noProof="0" dirty="0">
                <a:ln>
                  <a:noFill/>
                </a:ln>
                <a:solidFill>
                  <a:srgbClr val="C00000"/>
                </a:solidFill>
                <a:effectLst/>
                <a:uFillTx/>
                <a:latin typeface="Yu Gothic" panose="020B0400000000000000" pitchFamily="34" charset="-128"/>
                <a:ea typeface="Yu Gothic" panose="020B0400000000000000" pitchFamily="34" charset="-128"/>
              </a:rPr>
              <a:t>直接</a:t>
            </a:r>
            <a:r>
              <a:rPr kumimoji="1" lang="en-US" altLang="ja-JP" sz="1400" b="0" i="0" u="none" strike="noStrike" kern="0" cap="none" spc="0" normalizeH="0" baseline="0" noProof="0" dirty="0">
                <a:ln>
                  <a:noFill/>
                </a:ln>
                <a:solidFill>
                  <a:schemeClr val="tx1">
                    <a:lumMod val="75000"/>
                    <a:lumOff val="25000"/>
                  </a:schemeClr>
                </a:solidFill>
                <a:effectLst/>
                <a:uFillTx/>
                <a:latin typeface="Yu Gothic" panose="020B0400000000000000" pitchFamily="34" charset="-128"/>
                <a:ea typeface="Yu Gothic" panose="020B0400000000000000" pitchFamily="34" charset="-128"/>
              </a:rPr>
              <a:t>”</a:t>
            </a:r>
            <a:r>
              <a:rPr kumimoji="1" lang="ja-JP" altLang="en-US" sz="1400" b="0" i="0" u="none" strike="noStrike" kern="0" cap="none" spc="0" normalizeH="0" baseline="0" noProof="0" dirty="0">
                <a:ln>
                  <a:noFill/>
                </a:ln>
                <a:solidFill>
                  <a:schemeClr val="tx1">
                    <a:lumMod val="75000"/>
                    <a:lumOff val="25000"/>
                  </a:schemeClr>
                </a:solidFill>
                <a:effectLst/>
                <a:uFillTx/>
                <a:latin typeface="Yu Gothic" panose="020B0400000000000000" pitchFamily="34" charset="-128"/>
                <a:ea typeface="Yu Gothic" panose="020B0400000000000000" pitchFamily="34" charset="-128"/>
              </a:rPr>
              <a:t>監督する者が該当し、いずれ</a:t>
            </a:r>
            <a:r>
              <a:rPr kumimoji="1" lang="ja-JP" altLang="en-US" sz="1400" b="0" i="0" u="none" strike="noStrike" kern="0" cap="none" spc="0" normalizeH="0" baseline="0" noProof="0">
                <a:ln>
                  <a:noFill/>
                </a:ln>
                <a:solidFill>
                  <a:schemeClr val="tx1">
                    <a:lumMod val="75000"/>
                    <a:lumOff val="25000"/>
                  </a:schemeClr>
                </a:solidFill>
                <a:effectLst/>
                <a:uFillTx/>
                <a:latin typeface="Yu Gothic" panose="020B0400000000000000" pitchFamily="34" charset="-128"/>
                <a:ea typeface="Yu Gothic" panose="020B0400000000000000" pitchFamily="34" charset="-128"/>
              </a:rPr>
              <a:t>かの事業者名、役職名、所属部署名及び氏名などが分かれば、入力者等を特定できるため、要件</a:t>
            </a:r>
            <a:r>
              <a:rPr kumimoji="1" lang="ja-JP" altLang="en-US" sz="1400" b="0" i="0" u="none" strike="noStrike" kern="0" cap="none" spc="0" normalizeH="0" baseline="0" noProof="0" dirty="0">
                <a:ln>
                  <a:noFill/>
                </a:ln>
                <a:solidFill>
                  <a:schemeClr val="tx1">
                    <a:lumMod val="75000"/>
                    <a:lumOff val="25000"/>
                  </a:schemeClr>
                </a:solidFill>
                <a:effectLst/>
                <a:uFillTx/>
                <a:latin typeface="Yu Gothic" panose="020B0400000000000000" pitchFamily="34" charset="-128"/>
                <a:ea typeface="Yu Gothic" panose="020B0400000000000000" pitchFamily="34" charset="-128"/>
              </a:rPr>
              <a:t>を満たすこととなります。</a:t>
            </a:r>
            <a:endParaRPr kumimoji="1" lang="en-US" altLang="ja-JP" sz="1400" b="0" i="0" u="none" strike="noStrike" kern="0" cap="none" spc="0" normalizeH="0" baseline="0" noProof="0" dirty="0">
              <a:ln>
                <a:noFill/>
              </a:ln>
              <a:solidFill>
                <a:schemeClr val="tx1">
                  <a:lumMod val="75000"/>
                  <a:lumOff val="25000"/>
                </a:schemeClr>
              </a:solidFill>
              <a:effectLst/>
              <a:uFillTx/>
              <a:latin typeface="Yu Gothic" panose="020B0400000000000000" pitchFamily="34" charset="-128"/>
              <a:ea typeface="Yu Gothic" panose="020B0400000000000000" pitchFamily="34" charset="-128"/>
            </a:endParaRPr>
          </a:p>
          <a:p>
            <a:pPr marL="0" marR="0" lvl="0" indent="0" algn="l" defTabSz="914400" rtl="0" eaLnBrk="0" fontAlgn="base" latinLnBrk="0" hangingPunct="1">
              <a:lnSpc>
                <a:spcPct val="100000"/>
              </a:lnSpc>
              <a:spcBef>
                <a:spcPct val="20000"/>
              </a:spcBef>
              <a:spcAft>
                <a:spcPct val="0"/>
              </a:spcAft>
              <a:buNone/>
              <a:defRPr>
                <a:uFillTx/>
              </a:defRPr>
            </a:pPr>
            <a:endParaRPr kumimoji="1" lang="en-US" altLang="ja-JP" sz="1400" b="0" i="0" u="none" strike="noStrike" kern="0" cap="none" spc="0" normalizeH="0" baseline="0" noProof="0" dirty="0">
              <a:ln>
                <a:noFill/>
              </a:ln>
              <a:solidFill>
                <a:schemeClr val="tx1">
                  <a:lumMod val="75000"/>
                  <a:lumOff val="25000"/>
                </a:schemeClr>
              </a:solidFill>
              <a:effectLst/>
              <a:uFillTx/>
              <a:latin typeface="Yu Gothic" panose="020B0400000000000000" pitchFamily="34" charset="-128"/>
              <a:ea typeface="Yu Gothic" panose="020B0400000000000000" pitchFamily="34" charset="-128"/>
            </a:endParaRPr>
          </a:p>
          <a:p>
            <a:pPr marL="285750" marR="0" lvl="0" indent="-285750" algn="l" defTabSz="914400" rtl="0" eaLnBrk="0" fontAlgn="base" latinLnBrk="0" hangingPunct="1">
              <a:lnSpc>
                <a:spcPct val="100000"/>
              </a:lnSpc>
              <a:spcBef>
                <a:spcPct val="20000"/>
              </a:spcBef>
              <a:spcAft>
                <a:spcPct val="0"/>
              </a:spcAft>
              <a:buFont typeface="Wingdings" panose="05000000000000000000" pitchFamily="2" charset="2"/>
              <a:buChar char="n"/>
              <a:defRPr>
                <a:uFillTx/>
              </a:defRPr>
            </a:pPr>
            <a:endParaRPr kumimoji="1" lang="en-US" altLang="ja-JP" sz="1400" b="0" i="0" u="none" strike="noStrike" kern="0" cap="none" spc="0" normalizeH="0" baseline="0" noProof="0" dirty="0">
              <a:ln>
                <a:noFill/>
              </a:ln>
              <a:solidFill>
                <a:schemeClr val="tx1">
                  <a:lumMod val="75000"/>
                  <a:lumOff val="25000"/>
                </a:schemeClr>
              </a:solidFill>
              <a:effectLst/>
              <a:uFillTx/>
              <a:latin typeface="Yu Gothic" panose="020B0400000000000000" pitchFamily="34" charset="-128"/>
              <a:ea typeface="Yu Gothic" panose="020B0400000000000000" pitchFamily="34" charset="-128"/>
            </a:endParaRPr>
          </a:p>
          <a:p>
            <a:pPr marL="285750" marR="0" lvl="0" indent="-285750" algn="l" defTabSz="914400" rtl="0" eaLnBrk="0" fontAlgn="base" latinLnBrk="0" hangingPunct="1">
              <a:lnSpc>
                <a:spcPct val="100000"/>
              </a:lnSpc>
              <a:spcBef>
                <a:spcPct val="20000"/>
              </a:spcBef>
              <a:spcAft>
                <a:spcPct val="0"/>
              </a:spcAft>
              <a:buFont typeface="Wingdings" panose="05000000000000000000" pitchFamily="2" charset="2"/>
              <a:buChar char="n"/>
              <a:defRPr>
                <a:uFillTx/>
              </a:defRPr>
            </a:pPr>
            <a:endParaRPr kumimoji="1" lang="en-US" altLang="ja-JP" sz="1400" b="0" i="0" u="none" strike="noStrike" kern="0" cap="none" spc="0" normalizeH="0" baseline="0" noProof="0" dirty="0">
              <a:ln>
                <a:noFill/>
              </a:ln>
              <a:solidFill>
                <a:schemeClr val="tx1">
                  <a:lumMod val="75000"/>
                  <a:lumOff val="25000"/>
                </a:schemeClr>
              </a:solidFill>
              <a:effectLst/>
              <a:uFillTx/>
              <a:latin typeface="Yu Gothic" panose="020B0400000000000000" pitchFamily="34" charset="-128"/>
              <a:ea typeface="Yu Gothic" panose="020B0400000000000000" pitchFamily="34" charset="-128"/>
            </a:endParaRPr>
          </a:p>
          <a:p>
            <a:pPr marL="285750" marR="0" lvl="0" indent="-285750" algn="l" defTabSz="914400" rtl="0" eaLnBrk="0" fontAlgn="base" latinLnBrk="0" hangingPunct="0">
              <a:lnSpc>
                <a:spcPct val="100000"/>
              </a:lnSpc>
              <a:spcBef>
                <a:spcPct val="20000"/>
              </a:spcBef>
              <a:spcAft>
                <a:spcPct val="0"/>
              </a:spcAft>
              <a:buClr>
                <a:srgbClr val="000000">
                  <a:lumMod val="75000"/>
                  <a:lumOff val="25000"/>
                </a:srgbClr>
              </a:buClr>
              <a:buFont typeface="Wingdings" panose="05000000000000000000" pitchFamily="2" charset="2"/>
              <a:buChar char="n"/>
              <a:defRPr>
                <a:uFillTx/>
              </a:defRPr>
            </a:pPr>
            <a:endParaRPr kumimoji="1" lang="ja-JP" altLang="en-US" sz="1400" b="0" i="0" u="none" strike="noStrike" kern="0" cap="none" spc="0" normalizeH="0" baseline="0" noProof="0" dirty="0">
              <a:ln>
                <a:noFill/>
              </a:ln>
              <a:solidFill>
                <a:schemeClr val="tx1">
                  <a:lumMod val="75000"/>
                  <a:lumOff val="25000"/>
                </a:schemeClr>
              </a:solidFill>
              <a:effectLst/>
              <a:uFillTx/>
              <a:latin typeface="Yu Gothic" panose="020B0400000000000000" pitchFamily="34" charset="-128"/>
              <a:ea typeface="Yu Gothic" panose="020B0400000000000000" pitchFamily="34" charset="-128"/>
            </a:endParaRPr>
          </a:p>
        </p:txBody>
      </p:sp>
    </p:spTree>
    <p:extLst>
      <p:ext uri="{BB962C8B-B14F-4D97-AF65-F5344CB8AC3E}">
        <p14:creationId xmlns:p14="http://schemas.microsoft.com/office/powerpoint/2010/main" val="1711458082"/>
      </p:ext>
    </p:extLst>
  </p:cSld>
  <p:clrMapOvr>
    <a:masterClrMapping/>
  </p:clrMapOvr>
  <mc:AlternateContent xmlns:mc="http://schemas.openxmlformats.org/markup-compatibility/2006" xmlns:p14="http://schemas.microsoft.com/office/powerpoint/2010/main">
    <mc:Choice Requires="p14">
      <p:transition spd="slow" p14:dur="2000" advTm="87187"/>
    </mc:Choice>
    <mc:Fallback xmlns="">
      <p:transition spd="slow" advTm="87187"/>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a:spLocks noGrp="1"/>
          </p:cNvSpPr>
          <p:nvPr>
            <p:ph type="title"/>
          </p:nvPr>
        </p:nvSpPr>
        <p:spPr/>
        <p:txBody>
          <a:bodyPr/>
          <a:lstStyle/>
          <a:p>
            <a:r>
              <a:rPr kumimoji="1" lang="ja-JP" altLang="en-US" sz="1800" dirty="0">
                <a:uFillTx/>
              </a:rPr>
              <a:t>スキャナ保存要件：帳簿との相互関連性</a:t>
            </a:r>
          </a:p>
        </p:txBody>
      </p:sp>
      <p:sp>
        <p:nvSpPr>
          <p:cNvPr id="5" name="コンテンツ プレースホルダー 2"/>
          <p:cNvSpPr txBox="1">
            <a:spLocks/>
          </p:cNvSpPr>
          <p:nvPr/>
        </p:nvSpPr>
        <p:spPr bwMode="auto">
          <a:xfrm>
            <a:off x="92764" y="793642"/>
            <a:ext cx="9093239" cy="615146"/>
          </a:xfrm>
          <a:prstGeom prst="rect">
            <a:avLst/>
          </a:prstGeom>
          <a:noFill/>
          <a:ln>
            <a:noFill/>
          </a:ln>
        </p:spPr>
        <p:txBody>
          <a:bodyPr vert="horz" wrap="square" lIns="90000" tIns="45720" rIns="91440" bIns="45720" numCol="1" anchor="t" anchorCtr="0" compatLnSpc="1">
            <a:prstTxWarp prst="textNoShape">
              <a:avLst/>
            </a:prstTxWarp>
          </a:bodyPr>
          <a:lstStyle>
            <a:lvl1pPr marL="0" indent="0" algn="l" rtl="0" eaLnBrk="0" fontAlgn="base" hangingPunct="0">
              <a:spcBef>
                <a:spcPct val="20000"/>
              </a:spcBef>
              <a:spcAft>
                <a:spcPct val="0"/>
              </a:spcAft>
              <a:buClr>
                <a:schemeClr val="bg1"/>
              </a:buClr>
              <a:buFont typeface="Arial" pitchFamily="34" charset="0"/>
              <a:buChar char="•"/>
              <a:defRPr kumimoji="1" sz="1400" b="0">
                <a:solidFill>
                  <a:schemeClr val="tx1">
                    <a:lumMod val="75000"/>
                    <a:lumOff val="25000"/>
                  </a:schemeClr>
                </a:solidFill>
                <a:uFillTx/>
                <a:latin typeface="メイリオ" panose="020B0604030504040204" pitchFamily="50" charset="-128"/>
                <a:ea typeface="+mj-ea"/>
                <a:cs typeface="メイリオ" panose="020B0604030504040204" pitchFamily="50" charset="-128"/>
              </a:defRPr>
            </a:lvl1pPr>
            <a:lvl2pPr marL="265113" indent="-179388" algn="l" rtl="0" eaLnBrk="0" fontAlgn="base" hangingPunct="0">
              <a:spcBef>
                <a:spcPct val="20000"/>
              </a:spcBef>
              <a:spcAft>
                <a:spcPct val="0"/>
              </a:spcAft>
              <a:buClr>
                <a:srgbClr val="B60005"/>
              </a:buClr>
              <a:buFont typeface="Arial" pitchFamily="34" charset="0"/>
              <a:buChar char="•"/>
              <a:defRPr kumimoji="1" sz="1400" b="0">
                <a:solidFill>
                  <a:schemeClr val="tx1">
                    <a:lumMod val="75000"/>
                    <a:lumOff val="25000"/>
                  </a:schemeClr>
                </a:solidFill>
                <a:uFillTx/>
                <a:latin typeface="メイリオ" panose="020B0604030504040204" pitchFamily="50" charset="-128"/>
                <a:ea typeface="+mj-ea"/>
                <a:cs typeface="メイリオ" panose="020B0604030504040204" pitchFamily="50" charset="-128"/>
              </a:defRPr>
            </a:lvl2pPr>
            <a:lvl3pPr marL="442913" indent="-179388" algn="l" rtl="0" eaLnBrk="0" fontAlgn="base" hangingPunct="0">
              <a:spcBef>
                <a:spcPct val="20000"/>
              </a:spcBef>
              <a:spcAft>
                <a:spcPct val="0"/>
              </a:spcAft>
              <a:buClr>
                <a:srgbClr val="B60005"/>
              </a:buClr>
              <a:buFont typeface="Arial" pitchFamily="34" charset="0"/>
              <a:buChar char="̵"/>
              <a:defRPr kumimoji="1" sz="1400" b="0">
                <a:solidFill>
                  <a:schemeClr val="tx1">
                    <a:lumMod val="75000"/>
                    <a:lumOff val="25000"/>
                  </a:schemeClr>
                </a:solidFill>
                <a:uFillTx/>
                <a:latin typeface="メイリオ" panose="020B0604030504040204" pitchFamily="50" charset="-128"/>
                <a:ea typeface="+mj-ea"/>
                <a:cs typeface="メイリオ" panose="020B0604030504040204" pitchFamily="50" charset="-128"/>
              </a:defRPr>
            </a:lvl3pPr>
            <a:lvl4pPr marL="623888" indent="-179388" algn="l" rtl="0" eaLnBrk="0" fontAlgn="base" hangingPunct="0">
              <a:spcBef>
                <a:spcPct val="20000"/>
              </a:spcBef>
              <a:spcAft>
                <a:spcPct val="0"/>
              </a:spcAft>
              <a:buClr>
                <a:srgbClr val="B60005"/>
              </a:buClr>
              <a:buFont typeface="Wingdings" pitchFamily="2" charset="2"/>
              <a:buChar char="Ø"/>
              <a:defRPr kumimoji="1" sz="1400" b="0">
                <a:solidFill>
                  <a:schemeClr val="tx1">
                    <a:lumMod val="75000"/>
                    <a:lumOff val="25000"/>
                  </a:schemeClr>
                </a:solidFill>
                <a:uFillTx/>
                <a:latin typeface="メイリオ" panose="020B0604030504040204" pitchFamily="50" charset="-128"/>
                <a:ea typeface="+mj-ea"/>
                <a:cs typeface="メイリオ" panose="020B0604030504040204" pitchFamily="50" charset="-128"/>
              </a:defRPr>
            </a:lvl4pPr>
            <a:lvl5pPr marL="812800" indent="-179388" algn="l" defTabSz="714375" rtl="0" eaLnBrk="0" fontAlgn="base" hangingPunct="0">
              <a:spcBef>
                <a:spcPct val="20000"/>
              </a:spcBef>
              <a:spcAft>
                <a:spcPct val="0"/>
              </a:spcAft>
              <a:buClr>
                <a:srgbClr val="B60005"/>
              </a:buClr>
              <a:buFont typeface="Wingdings" pitchFamily="2" charset="2"/>
              <a:buChar char="p"/>
              <a:defRPr kumimoji="1" sz="1400" b="0">
                <a:solidFill>
                  <a:schemeClr val="tx1">
                    <a:lumMod val="75000"/>
                    <a:lumOff val="25000"/>
                  </a:schemeClr>
                </a:solidFill>
                <a:uFillTx/>
                <a:latin typeface="メイリオ" panose="020B0604030504040204" pitchFamily="50" charset="-128"/>
                <a:ea typeface="+mj-ea"/>
                <a:cs typeface="メイリオ" panose="020B0604030504040204" pitchFamily="50" charset="-128"/>
              </a:defRPr>
            </a:lvl5pPr>
            <a:lvl6pPr marL="2514600" indent="-228600" algn="l" rtl="0" fontAlgn="base">
              <a:spcBef>
                <a:spcPct val="20000"/>
              </a:spcBef>
              <a:spcAft>
                <a:spcPct val="0"/>
              </a:spcAft>
              <a:buClr>
                <a:srgbClr val="A50021"/>
              </a:buClr>
              <a:buFont typeface="Wingdings" pitchFamily="2" charset="2"/>
              <a:buChar char="§"/>
              <a:defRPr kumimoji="1" sz="1600">
                <a:solidFill>
                  <a:schemeClr val="tx1"/>
                </a:solidFill>
                <a:uFillTx/>
                <a:latin typeface="+mn-lt"/>
                <a:ea typeface="+mn-ea"/>
              </a:defRPr>
            </a:lvl6pPr>
            <a:lvl7pPr marL="2971800" indent="-228600" algn="l" rtl="0" fontAlgn="base">
              <a:spcBef>
                <a:spcPct val="20000"/>
              </a:spcBef>
              <a:spcAft>
                <a:spcPct val="0"/>
              </a:spcAft>
              <a:buClr>
                <a:srgbClr val="A50021"/>
              </a:buClr>
              <a:buFont typeface="Wingdings" pitchFamily="2" charset="2"/>
              <a:buChar char="§"/>
              <a:defRPr kumimoji="1" sz="1600">
                <a:solidFill>
                  <a:schemeClr val="tx1"/>
                </a:solidFill>
                <a:uFillTx/>
                <a:latin typeface="+mn-lt"/>
                <a:ea typeface="+mn-ea"/>
              </a:defRPr>
            </a:lvl7pPr>
            <a:lvl8pPr marL="3429000" indent="-228600" algn="l" rtl="0" fontAlgn="base">
              <a:spcBef>
                <a:spcPct val="20000"/>
              </a:spcBef>
              <a:spcAft>
                <a:spcPct val="0"/>
              </a:spcAft>
              <a:buClr>
                <a:srgbClr val="A50021"/>
              </a:buClr>
              <a:buFont typeface="Wingdings" pitchFamily="2" charset="2"/>
              <a:buChar char="§"/>
              <a:defRPr kumimoji="1" sz="1600">
                <a:solidFill>
                  <a:schemeClr val="tx1"/>
                </a:solidFill>
                <a:uFillTx/>
                <a:latin typeface="+mn-lt"/>
                <a:ea typeface="+mn-ea"/>
              </a:defRPr>
            </a:lvl8pPr>
            <a:lvl9pPr marL="3886200" indent="-228600" algn="l" rtl="0" fontAlgn="base">
              <a:spcBef>
                <a:spcPct val="20000"/>
              </a:spcBef>
              <a:spcAft>
                <a:spcPct val="0"/>
              </a:spcAft>
              <a:buClr>
                <a:srgbClr val="A50021"/>
              </a:buClr>
              <a:buFont typeface="Wingdings" pitchFamily="2" charset="2"/>
              <a:buChar char="§"/>
              <a:defRPr kumimoji="1" sz="1600">
                <a:solidFill>
                  <a:schemeClr val="tx1"/>
                </a:solidFill>
                <a:uFillTx/>
                <a:latin typeface="+mn-lt"/>
                <a:ea typeface="+mn-ea"/>
              </a:defRPr>
            </a:lvl9pPr>
          </a:lstStyle>
          <a:p>
            <a:pPr marL="285750" indent="-285750">
              <a:buFont typeface="Wingdings" panose="05000000000000000000" pitchFamily="2" charset="2"/>
              <a:buChar char="n"/>
            </a:pPr>
            <a:r>
              <a:rPr lang="ja-JP" altLang="en-US" sz="1600" dirty="0">
                <a:uFillTx/>
                <a:latin typeface="Yu Gothic" panose="020B0400000000000000" pitchFamily="34" charset="-128"/>
                <a:ea typeface="Yu Gothic" panose="020B0400000000000000" pitchFamily="34" charset="-128"/>
              </a:rPr>
              <a:t>帳簿との相互関連性確保として、会計システム上の各帳簿</a:t>
            </a:r>
            <a:r>
              <a:rPr lang="ja-JP" altLang="en-US" sz="1600">
                <a:uFillTx/>
                <a:latin typeface="Yu Gothic" panose="020B0400000000000000" pitchFamily="34" charset="-128"/>
                <a:ea typeface="Yu Gothic" panose="020B0400000000000000" pitchFamily="34" charset="-128"/>
              </a:rPr>
              <a:t>と、取引関係書類の</a:t>
            </a:r>
            <a:r>
              <a:rPr lang="ja-JP" altLang="en-US" sz="1600" dirty="0">
                <a:uFillTx/>
                <a:latin typeface="Yu Gothic" panose="020B0400000000000000" pitchFamily="34" charset="-128"/>
                <a:ea typeface="Yu Gothic" panose="020B0400000000000000" pitchFamily="34" charset="-128"/>
              </a:rPr>
              <a:t>データを紐づけて参照できるようにしておく必要があります。</a:t>
            </a:r>
            <a:endParaRPr lang="en-US" altLang="ja-JP" sz="1600" dirty="0">
              <a:uFillTx/>
              <a:latin typeface="Yu Gothic" panose="020B0400000000000000" pitchFamily="34" charset="-128"/>
              <a:ea typeface="Yu Gothic" panose="020B0400000000000000" pitchFamily="34" charset="-128"/>
            </a:endParaRPr>
          </a:p>
        </p:txBody>
      </p:sp>
      <p:pic>
        <p:nvPicPr>
          <p:cNvPr id="15" name="グラフィックス 14" descr="銀行小切手"/>
          <p:cNvPicPr>
            <a:picLocks noChangeAspect="1"/>
          </p:cNvPicPr>
          <p:nvPr/>
        </p:nvPicPr>
        <p:blipFill>
          <a:blip r:embed="rId2" cstate="print"/>
          <a:stretch>
            <a:fillRect/>
          </a:stretch>
        </p:blipFill>
        <p:spPr>
          <a:xfrm>
            <a:off x="2313657" y="3681435"/>
            <a:ext cx="1063684" cy="981276"/>
          </a:xfrm>
          <a:prstGeom prst="rect">
            <a:avLst/>
          </a:prstGeom>
        </p:spPr>
      </p:pic>
      <p:grpSp>
        <p:nvGrpSpPr>
          <p:cNvPr id="21" name="グループ化 20"/>
          <p:cNvGrpSpPr/>
          <p:nvPr/>
        </p:nvGrpSpPr>
        <p:grpSpPr>
          <a:xfrm>
            <a:off x="5911724" y="2657473"/>
            <a:ext cx="2113957" cy="1871378"/>
            <a:chOff x="4693216" y="1801203"/>
            <a:chExt cx="1185075" cy="1033809"/>
          </a:xfrm>
        </p:grpSpPr>
        <p:pic>
          <p:nvPicPr>
            <p:cNvPr id="17" name="グラフィックス 16" descr="計算機"/>
            <p:cNvPicPr>
              <a:picLocks noChangeAspect="1"/>
            </p:cNvPicPr>
            <p:nvPr/>
          </p:nvPicPr>
          <p:blipFill>
            <a:blip r:embed="rId3" cstate="print"/>
            <a:stretch>
              <a:fillRect/>
            </a:stretch>
          </p:blipFill>
          <p:spPr>
            <a:xfrm>
              <a:off x="5385484" y="2342205"/>
              <a:ext cx="492807" cy="492807"/>
            </a:xfrm>
            <a:prstGeom prst="rect">
              <a:avLst/>
            </a:prstGeom>
          </p:spPr>
        </p:pic>
        <p:pic>
          <p:nvPicPr>
            <p:cNvPr id="18" name="グラフィックス 17" descr="データベース"/>
            <p:cNvPicPr>
              <a:picLocks noChangeAspect="1"/>
            </p:cNvPicPr>
            <p:nvPr/>
          </p:nvPicPr>
          <p:blipFill>
            <a:blip r:embed="rId4" cstate="print"/>
            <a:stretch>
              <a:fillRect/>
            </a:stretch>
          </p:blipFill>
          <p:spPr>
            <a:xfrm>
              <a:off x="4693216" y="1801203"/>
              <a:ext cx="914400" cy="914400"/>
            </a:xfrm>
            <a:prstGeom prst="rect">
              <a:avLst/>
            </a:prstGeom>
          </p:spPr>
        </p:pic>
      </p:grpSp>
      <p:sp>
        <p:nvSpPr>
          <p:cNvPr id="34" name="テキスト ボックス 33"/>
          <p:cNvSpPr txBox="1">
            <a:spLocks/>
          </p:cNvSpPr>
          <p:nvPr/>
        </p:nvSpPr>
        <p:spPr>
          <a:xfrm>
            <a:off x="5436233" y="1818850"/>
            <a:ext cx="3064939" cy="499765"/>
          </a:xfrm>
          <a:prstGeom prst="rect">
            <a:avLst/>
          </a:prstGeom>
          <a:solidFill>
            <a:srgbClr val="002060"/>
          </a:solidFill>
        </p:spPr>
        <p:txBody>
          <a:bodyPr wrap="square" rtlCol="0" anchor="ctr" anchorCtr="0">
            <a:noAutofit/>
          </a:bodyPr>
          <a:lstStyle/>
          <a:p>
            <a:pPr algn="ctr"/>
            <a:r>
              <a:rPr kumimoji="1" lang="ja-JP" altLang="en-US" sz="2000" dirty="0">
                <a:solidFill>
                  <a:schemeClr val="bg1"/>
                </a:solidFill>
                <a:uFillTx/>
                <a:latin typeface="Yu Gothic" panose="020B0400000000000000" pitchFamily="34" charset="-128"/>
                <a:ea typeface="Yu Gothic" panose="020B0400000000000000" pitchFamily="34" charset="-128"/>
              </a:rPr>
              <a:t>会計システム（帳簿）</a:t>
            </a:r>
          </a:p>
        </p:txBody>
      </p:sp>
      <p:sp>
        <p:nvSpPr>
          <p:cNvPr id="35" name="テキスト ボックス 34"/>
          <p:cNvSpPr txBox="1">
            <a:spLocks/>
          </p:cNvSpPr>
          <p:nvPr/>
        </p:nvSpPr>
        <p:spPr>
          <a:xfrm>
            <a:off x="591877" y="1818849"/>
            <a:ext cx="3304671" cy="499765"/>
          </a:xfrm>
          <a:prstGeom prst="rect">
            <a:avLst/>
          </a:prstGeom>
          <a:solidFill>
            <a:srgbClr val="002060"/>
          </a:solidFill>
        </p:spPr>
        <p:txBody>
          <a:bodyPr wrap="square" rtlCol="0" anchor="ctr" anchorCtr="0">
            <a:noAutofit/>
          </a:bodyPr>
          <a:lstStyle/>
          <a:p>
            <a:pPr algn="ctr"/>
            <a:r>
              <a:rPr lang="ja-JP" altLang="en-US" sz="2000">
                <a:solidFill>
                  <a:schemeClr val="bg1"/>
                </a:solidFill>
                <a:uFillTx/>
                <a:latin typeface="Yu Gothic" panose="020B0400000000000000" pitchFamily="34" charset="-128"/>
                <a:ea typeface="Yu Gothic" panose="020B0400000000000000" pitchFamily="34" charset="-128"/>
              </a:rPr>
              <a:t>スキャナ保存対応システム</a:t>
            </a:r>
            <a:endParaRPr kumimoji="1" lang="ja-JP" altLang="en-US" sz="2000" dirty="0">
              <a:solidFill>
                <a:schemeClr val="bg1"/>
              </a:solidFill>
              <a:uFillTx/>
              <a:latin typeface="Yu Gothic" panose="020B0400000000000000" pitchFamily="34" charset="-128"/>
              <a:ea typeface="Yu Gothic" panose="020B0400000000000000" pitchFamily="34" charset="-128"/>
            </a:endParaRPr>
          </a:p>
        </p:txBody>
      </p:sp>
      <p:sp>
        <p:nvSpPr>
          <p:cNvPr id="36" name="矢印: 左右 35"/>
          <p:cNvSpPr>
            <a:spLocks/>
          </p:cNvSpPr>
          <p:nvPr/>
        </p:nvSpPr>
        <p:spPr bwMode="auto">
          <a:xfrm>
            <a:off x="3933230" y="3159384"/>
            <a:ext cx="1412306" cy="571901"/>
          </a:xfrm>
          <a:prstGeom prst="leftRightArrow">
            <a:avLst/>
          </a:prstGeom>
          <a:solidFill>
            <a:schemeClr val="tx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FontTx/>
              <a:buNone/>
            </a:pPr>
            <a:endParaRPr kumimoji="1" lang="ja-JP" altLang="en-US" sz="1400" b="0" i="0" u="none" strike="noStrike" cap="none" normalizeH="0" baseline="0" dirty="0">
              <a:ln>
                <a:noFill/>
              </a:ln>
              <a:solidFill>
                <a:schemeClr val="tx1"/>
              </a:solidFill>
              <a:effectLst/>
              <a:uFillTx/>
              <a:latin typeface="Yu Gothic" panose="020B0400000000000000" pitchFamily="34" charset="-128"/>
              <a:ea typeface="Yu Gothic" panose="020B0400000000000000" pitchFamily="34" charset="-128"/>
            </a:endParaRPr>
          </a:p>
        </p:txBody>
      </p:sp>
      <p:pic>
        <p:nvPicPr>
          <p:cNvPr id="28" name="グラフィックス 27" descr="歯車 2 つ"/>
          <p:cNvPicPr>
            <a:picLocks noChangeAspect="1"/>
          </p:cNvPicPr>
          <p:nvPr/>
        </p:nvPicPr>
        <p:blipFill>
          <a:blip r:embed="rId5" cstate="print"/>
          <a:stretch>
            <a:fillRect/>
          </a:stretch>
        </p:blipFill>
        <p:spPr>
          <a:xfrm>
            <a:off x="1318510" y="2482360"/>
            <a:ext cx="1851406" cy="1851406"/>
          </a:xfrm>
          <a:prstGeom prst="rect">
            <a:avLst/>
          </a:prstGeom>
        </p:spPr>
      </p:pic>
      <p:grpSp>
        <p:nvGrpSpPr>
          <p:cNvPr id="2" name="グループ化 1"/>
          <p:cNvGrpSpPr/>
          <p:nvPr/>
        </p:nvGrpSpPr>
        <p:grpSpPr>
          <a:xfrm>
            <a:off x="635260" y="4979970"/>
            <a:ext cx="8245730" cy="1098229"/>
            <a:chOff x="183493" y="3670978"/>
            <a:chExt cx="8245730" cy="1098229"/>
          </a:xfrm>
        </p:grpSpPr>
        <p:sp>
          <p:nvSpPr>
            <p:cNvPr id="31" name="テキスト ボックス 30"/>
            <p:cNvSpPr txBox="1">
              <a:spLocks/>
            </p:cNvSpPr>
            <p:nvPr/>
          </p:nvSpPr>
          <p:spPr>
            <a:xfrm>
              <a:off x="183493" y="3670978"/>
              <a:ext cx="6300299" cy="245835"/>
            </a:xfrm>
            <a:prstGeom prst="rect">
              <a:avLst/>
            </a:prstGeom>
            <a:solidFill>
              <a:schemeClr val="bg1"/>
            </a:solidFill>
            <a:ln>
              <a:noFill/>
            </a:ln>
          </p:spPr>
          <p:txBody>
            <a:bodyPr wrap="square" rtlCol="0" anchor="ctr" anchorCtr="0">
              <a:noAutofit/>
            </a:bodyPr>
            <a:lstStyle/>
            <a:p>
              <a:r>
                <a:rPr kumimoji="1" lang="en-US" altLang="ja-JP" b="1" dirty="0">
                  <a:solidFill>
                    <a:schemeClr val="tx1">
                      <a:lumMod val="75000"/>
                      <a:lumOff val="25000"/>
                    </a:schemeClr>
                  </a:solidFill>
                  <a:uFillTx/>
                  <a:latin typeface="Yu Gothic" panose="020B0400000000000000" pitchFamily="34" charset="-128"/>
                  <a:ea typeface="Yu Gothic" panose="020B0400000000000000" pitchFamily="34" charset="-128"/>
                </a:rPr>
                <a:t>【</a:t>
              </a:r>
              <a:r>
                <a:rPr kumimoji="1" lang="ja-JP" altLang="en-US" b="1" dirty="0">
                  <a:solidFill>
                    <a:schemeClr val="tx1">
                      <a:lumMod val="75000"/>
                      <a:lumOff val="25000"/>
                    </a:schemeClr>
                  </a:solidFill>
                  <a:uFillTx/>
                  <a:latin typeface="Yu Gothic" panose="020B0400000000000000" pitchFamily="34" charset="-128"/>
                  <a:ea typeface="Yu Gothic" panose="020B0400000000000000" pitchFamily="34" charset="-128"/>
                </a:rPr>
                <a:t>領収書データと帳簿の紐付け例</a:t>
              </a:r>
              <a:r>
                <a:rPr kumimoji="1" lang="en-US" altLang="ja-JP" b="1" dirty="0">
                  <a:solidFill>
                    <a:schemeClr val="tx1">
                      <a:lumMod val="75000"/>
                      <a:lumOff val="25000"/>
                    </a:schemeClr>
                  </a:solidFill>
                  <a:uFillTx/>
                  <a:latin typeface="Yu Gothic" panose="020B0400000000000000" pitchFamily="34" charset="-128"/>
                  <a:ea typeface="Yu Gothic" panose="020B0400000000000000" pitchFamily="34" charset="-128"/>
                </a:rPr>
                <a:t>】</a:t>
              </a:r>
            </a:p>
          </p:txBody>
        </p:sp>
        <p:sp>
          <p:nvSpPr>
            <p:cNvPr id="29" name="テキスト ボックス 28"/>
            <p:cNvSpPr txBox="1">
              <a:spLocks/>
            </p:cNvSpPr>
            <p:nvPr/>
          </p:nvSpPr>
          <p:spPr>
            <a:xfrm>
              <a:off x="420843" y="3955080"/>
              <a:ext cx="8008380" cy="814127"/>
            </a:xfrm>
            <a:prstGeom prst="rect">
              <a:avLst/>
            </a:prstGeom>
            <a:solidFill>
              <a:schemeClr val="bg1"/>
            </a:solidFill>
            <a:ln>
              <a:noFill/>
            </a:ln>
          </p:spPr>
          <p:txBody>
            <a:bodyPr wrap="square" rtlCol="0" anchor="ctr" anchorCtr="0">
              <a:noAutofit/>
            </a:bodyPr>
            <a:lstStyle/>
            <a:p>
              <a:r>
                <a:rPr kumimoji="1" lang="ja-JP" altLang="en-US" dirty="0">
                  <a:solidFill>
                    <a:schemeClr val="tx1">
                      <a:lumMod val="75000"/>
                      <a:lumOff val="25000"/>
                    </a:schemeClr>
                  </a:solidFill>
                  <a:uFillTx/>
                  <a:latin typeface="Yu Gothic" panose="020B0400000000000000" pitchFamily="34" charset="-128"/>
                  <a:ea typeface="Yu Gothic" panose="020B0400000000000000" pitchFamily="34" charset="-128"/>
                </a:rPr>
                <a:t>・経費精算システムの申請書</a:t>
              </a:r>
              <a:r>
                <a:rPr lang="ja-JP" altLang="en-US" dirty="0">
                  <a:solidFill>
                    <a:schemeClr val="tx1">
                      <a:lumMod val="75000"/>
                      <a:lumOff val="25000"/>
                    </a:schemeClr>
                  </a:solidFill>
                  <a:uFillTx/>
                  <a:latin typeface="Yu Gothic" panose="020B0400000000000000" pitchFamily="34" charset="-128"/>
                  <a:ea typeface="Yu Gothic" panose="020B0400000000000000" pitchFamily="34" charset="-128"/>
                </a:rPr>
                <a:t>番号を</a:t>
              </a:r>
              <a:r>
                <a:rPr kumimoji="1" lang="ja-JP" altLang="en-US" dirty="0">
                  <a:solidFill>
                    <a:schemeClr val="tx1">
                      <a:lumMod val="75000"/>
                      <a:lumOff val="25000"/>
                    </a:schemeClr>
                  </a:solidFill>
                  <a:uFillTx/>
                  <a:latin typeface="Yu Gothic" panose="020B0400000000000000" pitchFamily="34" charset="-128"/>
                  <a:ea typeface="Yu Gothic" panose="020B0400000000000000" pitchFamily="34" charset="-128"/>
                </a:rPr>
                <a:t>仕訳の摘要欄に入力する</a:t>
              </a:r>
              <a:endParaRPr kumimoji="1" lang="en-US" altLang="ja-JP" dirty="0">
                <a:solidFill>
                  <a:schemeClr val="tx1">
                    <a:lumMod val="75000"/>
                    <a:lumOff val="25000"/>
                  </a:schemeClr>
                </a:solidFill>
                <a:uFillTx/>
                <a:latin typeface="Yu Gothic" panose="020B0400000000000000" pitchFamily="34" charset="-128"/>
                <a:ea typeface="Yu Gothic" panose="020B0400000000000000" pitchFamily="34" charset="-128"/>
              </a:endParaRPr>
            </a:p>
            <a:p>
              <a:r>
                <a:rPr kumimoji="1" lang="ja-JP" altLang="en-US" dirty="0">
                  <a:solidFill>
                    <a:schemeClr val="tx1">
                      <a:lumMod val="75000"/>
                      <a:lumOff val="25000"/>
                    </a:schemeClr>
                  </a:solidFill>
                  <a:uFillTx/>
                  <a:latin typeface="Yu Gothic" panose="020B0400000000000000" pitchFamily="34" charset="-128"/>
                  <a:ea typeface="Yu Gothic" panose="020B0400000000000000" pitchFamily="34" charset="-128"/>
                </a:rPr>
                <a:t>・仕訳に該当する経費精算の領収書画像の添付を行う</a:t>
              </a:r>
            </a:p>
          </p:txBody>
        </p:sp>
      </p:grpSp>
      <p:sp>
        <p:nvSpPr>
          <p:cNvPr id="4" name="角丸四角形 3">
            <a:extLst>
              <a:ext uri="{FF2B5EF4-FFF2-40B4-BE49-F238E27FC236}">
                <a16:creationId xmlns:a16="http://schemas.microsoft.com/office/drawing/2014/main" id="{51F38434-F6A7-C394-4533-4182D780B647}"/>
              </a:ext>
            </a:extLst>
          </p:cNvPr>
          <p:cNvSpPr/>
          <p:nvPr/>
        </p:nvSpPr>
        <p:spPr bwMode="auto">
          <a:xfrm>
            <a:off x="4572001" y="104275"/>
            <a:ext cx="2970846" cy="623692"/>
          </a:xfrm>
          <a:prstGeom prst="roundRect">
            <a:avLst/>
          </a:prstGeom>
          <a:solidFill>
            <a:srgbClr val="7030A0"/>
          </a:solidFill>
          <a:ln w="9525"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altLang="ja-JP" sz="1600" b="1" u="none" strike="noStrike" cap="none" normalizeH="0" baseline="0" dirty="0">
                <a:ln>
                  <a:noFill/>
                </a:ln>
                <a:solidFill>
                  <a:schemeClr val="bg1"/>
                </a:solidFill>
                <a:effectLst/>
                <a:latin typeface="Yu Gothic" panose="020B0400000000000000" pitchFamily="34" charset="-128"/>
                <a:ea typeface="Yu Gothic" panose="020B0400000000000000" pitchFamily="34" charset="-128"/>
              </a:rPr>
              <a:t>【R6</a:t>
            </a:r>
            <a:r>
              <a:rPr kumimoji="1" lang="ja-JP" altLang="en-US" sz="1600" b="1" u="none" strike="noStrike" cap="none" normalizeH="0" baseline="0">
                <a:ln>
                  <a:noFill/>
                </a:ln>
                <a:solidFill>
                  <a:schemeClr val="bg1"/>
                </a:solidFill>
                <a:effectLst/>
                <a:latin typeface="Yu Gothic" panose="020B0400000000000000" pitchFamily="34" charset="-128"/>
                <a:ea typeface="Yu Gothic" panose="020B0400000000000000" pitchFamily="34" charset="-128"/>
              </a:rPr>
              <a:t>緩和</a:t>
            </a:r>
            <a:r>
              <a:rPr kumimoji="1" lang="en-US" altLang="ja-JP" sz="1600" b="1" u="none" strike="noStrike" cap="none" normalizeH="0" baseline="0" dirty="0">
                <a:ln>
                  <a:noFill/>
                </a:ln>
                <a:solidFill>
                  <a:schemeClr val="bg1"/>
                </a:solidFill>
                <a:effectLst/>
                <a:latin typeface="Yu Gothic" panose="020B0400000000000000" pitchFamily="34" charset="-128"/>
                <a:ea typeface="Yu Gothic" panose="020B0400000000000000" pitchFamily="34" charset="-128"/>
              </a:rPr>
              <a:t>】</a:t>
            </a:r>
            <a:r>
              <a:rPr lang="ja-JP" altLang="en-US" sz="1600" b="1">
                <a:solidFill>
                  <a:schemeClr val="bg1"/>
                </a:solidFill>
                <a:latin typeface="Yu Gothic" panose="020B0400000000000000" pitchFamily="34" charset="-128"/>
                <a:ea typeface="Yu Gothic" panose="020B0400000000000000" pitchFamily="34" charset="-128"/>
              </a:rPr>
              <a:t>契約書・領収書</a:t>
            </a:r>
            <a:br>
              <a:rPr lang="en-US" altLang="ja-JP" sz="1600" b="1" dirty="0">
                <a:solidFill>
                  <a:schemeClr val="bg1"/>
                </a:solidFill>
                <a:latin typeface="Yu Gothic" panose="020B0400000000000000" pitchFamily="34" charset="-128"/>
                <a:ea typeface="Yu Gothic" panose="020B0400000000000000" pitchFamily="34" charset="-128"/>
              </a:rPr>
            </a:br>
            <a:r>
              <a:rPr lang="ja-JP" altLang="en-US" sz="1600" b="1">
                <a:solidFill>
                  <a:schemeClr val="bg1"/>
                </a:solidFill>
                <a:latin typeface="Yu Gothic" panose="020B0400000000000000" pitchFamily="34" charset="-128"/>
                <a:ea typeface="Yu Gothic" panose="020B0400000000000000" pitchFamily="34" charset="-128"/>
              </a:rPr>
              <a:t>・請求書等の重要書類に限定</a:t>
            </a:r>
            <a:endParaRPr kumimoji="1" lang="en-US" altLang="ja-JP" sz="1600" b="1" u="none" strike="noStrike" cap="none" normalizeH="0" baseline="0" dirty="0">
              <a:ln>
                <a:noFill/>
              </a:ln>
              <a:solidFill>
                <a:schemeClr val="bg1"/>
              </a:solidFill>
              <a:effectLst/>
              <a:latin typeface="Yu Gothic" panose="020B0400000000000000" pitchFamily="34" charset="-128"/>
              <a:ea typeface="Yu Gothic" panose="020B0400000000000000" pitchFamily="34" charset="-128"/>
            </a:endParaRPr>
          </a:p>
        </p:txBody>
      </p:sp>
    </p:spTree>
    <p:extLst>
      <p:ext uri="{BB962C8B-B14F-4D97-AF65-F5344CB8AC3E}">
        <p14:creationId xmlns:p14="http://schemas.microsoft.com/office/powerpoint/2010/main" val="1884850096"/>
      </p:ext>
    </p:extLst>
  </p:cSld>
  <p:clrMapOvr>
    <a:masterClrMapping/>
  </p:clrMapOvr>
  <mc:AlternateContent xmlns:mc="http://schemas.openxmlformats.org/markup-compatibility/2006" xmlns:p14="http://schemas.microsoft.com/office/powerpoint/2010/main">
    <mc:Choice Requires="p14">
      <p:transition spd="slow" p14:dur="2000" advTm="52259"/>
    </mc:Choice>
    <mc:Fallback xmlns="">
      <p:transition spd="slow" advTm="52259"/>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8C0AB9C7-4497-D642-87A0-9E589D1CC05F}"/>
              </a:ext>
            </a:extLst>
          </p:cNvPr>
          <p:cNvPicPr>
            <a:picLocks noChangeAspect="1"/>
          </p:cNvPicPr>
          <p:nvPr/>
        </p:nvPicPr>
        <p:blipFill>
          <a:blip r:embed="rId3"/>
          <a:stretch>
            <a:fillRect/>
          </a:stretch>
        </p:blipFill>
        <p:spPr>
          <a:xfrm>
            <a:off x="4134412" y="675092"/>
            <a:ext cx="4906492" cy="5860346"/>
          </a:xfrm>
          <a:prstGeom prst="rect">
            <a:avLst/>
          </a:prstGeom>
        </p:spPr>
      </p:pic>
      <p:sp>
        <p:nvSpPr>
          <p:cNvPr id="2" name="タイトル 1">
            <a:extLst>
              <a:ext uri="{FF2B5EF4-FFF2-40B4-BE49-F238E27FC236}">
                <a16:creationId xmlns:a16="http://schemas.microsoft.com/office/drawing/2014/main" id="{F1D8B899-ACE7-45ED-9C1F-0072ACF8AA19}"/>
              </a:ext>
            </a:extLst>
          </p:cNvPr>
          <p:cNvSpPr>
            <a:spLocks noGrp="1"/>
          </p:cNvSpPr>
          <p:nvPr>
            <p:ph type="title"/>
          </p:nvPr>
        </p:nvSpPr>
        <p:spPr/>
        <p:txBody>
          <a:bodyPr/>
          <a:lstStyle/>
          <a:p>
            <a:r>
              <a:rPr lang="ja-JP" altLang="en-US"/>
              <a:t>国税関係帳簿書類のスキャナ保存の区分</a:t>
            </a:r>
          </a:p>
        </p:txBody>
      </p:sp>
      <p:sp>
        <p:nvSpPr>
          <p:cNvPr id="18" name="コンテンツ プレースホルダー 2">
            <a:extLst>
              <a:ext uri="{FF2B5EF4-FFF2-40B4-BE49-F238E27FC236}">
                <a16:creationId xmlns:a16="http://schemas.microsoft.com/office/drawing/2014/main" id="{F5E96C75-DDD9-4353-B82F-3E931984F69C}"/>
              </a:ext>
            </a:extLst>
          </p:cNvPr>
          <p:cNvSpPr txBox="1">
            <a:spLocks/>
          </p:cNvSpPr>
          <p:nvPr/>
        </p:nvSpPr>
        <p:spPr bwMode="auto">
          <a:xfrm>
            <a:off x="122455" y="955136"/>
            <a:ext cx="4011957" cy="3057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000" tIns="45720" rIns="91440" bIns="45720" numCol="1" anchor="t" anchorCtr="0" compatLnSpc="1">
            <a:prstTxWarp prst="textNoShape">
              <a:avLst/>
            </a:prstTxWarp>
          </a:bodyPr>
          <a:lstStyle>
            <a:lvl1pPr marL="0" indent="0" algn="l" rtl="0" eaLnBrk="0" fontAlgn="base" hangingPunct="0">
              <a:spcBef>
                <a:spcPct val="20000"/>
              </a:spcBef>
              <a:spcAft>
                <a:spcPct val="0"/>
              </a:spcAft>
              <a:buClr>
                <a:schemeClr val="bg1"/>
              </a:buClr>
              <a:buFont typeface="Arial" pitchFamily="34" charset="0"/>
              <a:buChar char="•"/>
              <a:defRPr kumimoji="1" sz="1400" b="0">
                <a:solidFill>
                  <a:schemeClr val="tx1">
                    <a:lumMod val="75000"/>
                    <a:lumOff val="25000"/>
                  </a:schemeClr>
                </a:solidFill>
                <a:latin typeface="メイリオ" panose="020B0604030504040204" pitchFamily="50" charset="-128"/>
                <a:ea typeface="+mj-ea"/>
                <a:cs typeface="メイリオ" panose="020B0604030504040204" pitchFamily="50" charset="-128"/>
              </a:defRPr>
            </a:lvl1pPr>
            <a:lvl2pPr marL="265113" indent="-179388" algn="l" rtl="0" eaLnBrk="0" fontAlgn="base" hangingPunct="0">
              <a:spcBef>
                <a:spcPct val="20000"/>
              </a:spcBef>
              <a:spcAft>
                <a:spcPct val="0"/>
              </a:spcAft>
              <a:buClr>
                <a:srgbClr val="B60005"/>
              </a:buClr>
              <a:buFont typeface="Arial" pitchFamily="34" charset="0"/>
              <a:buChar char="•"/>
              <a:defRPr kumimoji="1" sz="1400" b="0">
                <a:solidFill>
                  <a:schemeClr val="tx1">
                    <a:lumMod val="75000"/>
                    <a:lumOff val="25000"/>
                  </a:schemeClr>
                </a:solidFill>
                <a:latin typeface="メイリオ" panose="020B0604030504040204" pitchFamily="50" charset="-128"/>
                <a:ea typeface="+mj-ea"/>
                <a:cs typeface="メイリオ" panose="020B0604030504040204" pitchFamily="50" charset="-128"/>
              </a:defRPr>
            </a:lvl2pPr>
            <a:lvl3pPr marL="442913" indent="-179388" algn="l" rtl="0" eaLnBrk="0" fontAlgn="base" hangingPunct="0">
              <a:spcBef>
                <a:spcPct val="20000"/>
              </a:spcBef>
              <a:spcAft>
                <a:spcPct val="0"/>
              </a:spcAft>
              <a:buClr>
                <a:srgbClr val="B60005"/>
              </a:buClr>
              <a:buFont typeface="Arial" pitchFamily="34" charset="0"/>
              <a:buChar char="̵"/>
              <a:defRPr kumimoji="1" sz="1400" b="0">
                <a:solidFill>
                  <a:schemeClr val="tx1">
                    <a:lumMod val="75000"/>
                    <a:lumOff val="25000"/>
                  </a:schemeClr>
                </a:solidFill>
                <a:latin typeface="メイリオ" panose="020B0604030504040204" pitchFamily="50" charset="-128"/>
                <a:ea typeface="+mj-ea"/>
                <a:cs typeface="メイリオ" panose="020B0604030504040204" pitchFamily="50" charset="-128"/>
              </a:defRPr>
            </a:lvl3pPr>
            <a:lvl4pPr marL="623888" indent="-179388" algn="l" rtl="0" eaLnBrk="0" fontAlgn="base" hangingPunct="0">
              <a:spcBef>
                <a:spcPct val="20000"/>
              </a:spcBef>
              <a:spcAft>
                <a:spcPct val="0"/>
              </a:spcAft>
              <a:buClr>
                <a:srgbClr val="B60005"/>
              </a:buClr>
              <a:buFont typeface="Wingdings" pitchFamily="2" charset="2"/>
              <a:buChar char="Ø"/>
              <a:defRPr kumimoji="1" sz="1400" b="0">
                <a:solidFill>
                  <a:schemeClr val="tx1">
                    <a:lumMod val="75000"/>
                    <a:lumOff val="25000"/>
                  </a:schemeClr>
                </a:solidFill>
                <a:latin typeface="メイリオ" panose="020B0604030504040204" pitchFamily="50" charset="-128"/>
                <a:ea typeface="+mj-ea"/>
                <a:cs typeface="メイリオ" panose="020B0604030504040204" pitchFamily="50" charset="-128"/>
              </a:defRPr>
            </a:lvl4pPr>
            <a:lvl5pPr marL="812800" indent="-179388" algn="l" defTabSz="714375" rtl="0" eaLnBrk="0" fontAlgn="base" hangingPunct="0">
              <a:spcBef>
                <a:spcPct val="20000"/>
              </a:spcBef>
              <a:spcAft>
                <a:spcPct val="0"/>
              </a:spcAft>
              <a:buClr>
                <a:srgbClr val="B60005"/>
              </a:buClr>
              <a:buFont typeface="Wingdings" pitchFamily="2" charset="2"/>
              <a:buChar char="p"/>
              <a:defRPr kumimoji="1" sz="1400" b="0">
                <a:solidFill>
                  <a:schemeClr val="tx1">
                    <a:lumMod val="75000"/>
                    <a:lumOff val="25000"/>
                  </a:schemeClr>
                </a:solidFill>
                <a:latin typeface="メイリオ" panose="020B0604030504040204" pitchFamily="50" charset="-128"/>
                <a:ea typeface="+mj-ea"/>
                <a:cs typeface="メイリオ" panose="020B0604030504040204" pitchFamily="50" charset="-128"/>
              </a:defRPr>
            </a:lvl5pPr>
            <a:lvl6pPr marL="2514600" indent="-228600"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6pPr>
            <a:lvl7pPr marL="2971800" indent="-228600"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7pPr>
            <a:lvl8pPr marL="3429000" indent="-228600"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8pPr>
            <a:lvl9pPr marL="3886200" indent="-228600"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9pPr>
          </a:lstStyle>
          <a:p>
            <a:pPr marL="285750" lvl="0" indent="-285750" hangingPunct="1">
              <a:spcBef>
                <a:spcPts val="0"/>
              </a:spcBef>
              <a:spcAft>
                <a:spcPts val="1200"/>
              </a:spcAft>
              <a:buClr>
                <a:prstClr val="black">
                  <a:lumMod val="75000"/>
                  <a:lumOff val="25000"/>
                </a:prstClr>
              </a:buClr>
              <a:buFont typeface="Wingdings" panose="05000000000000000000" pitchFamily="2" charset="2"/>
              <a:buChar char="n"/>
              <a:defRPr/>
            </a:pPr>
            <a:r>
              <a:rPr lang="ja-JP" altLang="en-US" sz="1600" b="1" dirty="0">
                <a:solidFill>
                  <a:srgbClr val="FFC000"/>
                </a:solidFill>
                <a:latin typeface="Yu Gothic" panose="020B0400000000000000" pitchFamily="34" charset="-128"/>
                <a:ea typeface="Yu Gothic" panose="020B0400000000000000" pitchFamily="34" charset="-128"/>
              </a:rPr>
              <a:t>スキャナ保存制度</a:t>
            </a:r>
            <a:r>
              <a:rPr lang="ja-JP" altLang="en-US" sz="1600" dirty="0">
                <a:latin typeface="Yu Gothic" panose="020B0400000000000000" pitchFamily="34" charset="-128"/>
                <a:ea typeface="Yu Gothic" panose="020B0400000000000000" pitchFamily="34" charset="-128"/>
              </a:rPr>
              <a:t>においては、書類は</a:t>
            </a:r>
            <a:r>
              <a:rPr lang="ja-JP" altLang="en-US" sz="1600" b="1" dirty="0">
                <a:latin typeface="Yu Gothic" panose="020B0400000000000000" pitchFamily="34" charset="-128"/>
                <a:ea typeface="Yu Gothic" panose="020B0400000000000000" pitchFamily="34" charset="-128"/>
              </a:rPr>
              <a:t>「重要書類」</a:t>
            </a:r>
            <a:r>
              <a:rPr lang="ja-JP" altLang="en-US" sz="1600" dirty="0">
                <a:latin typeface="Yu Gothic" panose="020B0400000000000000" pitchFamily="34" charset="-128"/>
                <a:ea typeface="Yu Gothic" panose="020B0400000000000000" pitchFamily="34" charset="-128"/>
              </a:rPr>
              <a:t>と</a:t>
            </a:r>
            <a:r>
              <a:rPr lang="ja-JP" altLang="en-US" sz="1600" b="1" dirty="0">
                <a:latin typeface="Yu Gothic" panose="020B0400000000000000" pitchFamily="34" charset="-128"/>
                <a:ea typeface="Yu Gothic" panose="020B0400000000000000" pitchFamily="34" charset="-128"/>
              </a:rPr>
              <a:t>「一般書類」</a:t>
            </a:r>
            <a:r>
              <a:rPr lang="ja-JP" altLang="en-US" sz="1600" dirty="0">
                <a:latin typeface="Yu Gothic" panose="020B0400000000000000" pitchFamily="34" charset="-128"/>
                <a:ea typeface="Yu Gothic" panose="020B0400000000000000" pitchFamily="34" charset="-128"/>
              </a:rPr>
              <a:t>に区分されます。</a:t>
            </a:r>
            <a:endParaRPr lang="en-US" altLang="ja-JP" sz="1600" dirty="0">
              <a:latin typeface="Yu Gothic" panose="020B0400000000000000" pitchFamily="34" charset="-128"/>
              <a:ea typeface="Yu Gothic" panose="020B0400000000000000" pitchFamily="34" charset="-128"/>
            </a:endParaRPr>
          </a:p>
          <a:p>
            <a:pPr marL="285750" lvl="0" indent="-285750" hangingPunct="1">
              <a:spcBef>
                <a:spcPts val="0"/>
              </a:spcBef>
              <a:spcAft>
                <a:spcPts val="1200"/>
              </a:spcAft>
              <a:buClr>
                <a:prstClr val="black">
                  <a:lumMod val="75000"/>
                  <a:lumOff val="25000"/>
                </a:prstClr>
              </a:buClr>
              <a:buFont typeface="Wingdings" panose="05000000000000000000" pitchFamily="2" charset="2"/>
              <a:buChar char="n"/>
              <a:defRPr/>
            </a:pPr>
            <a:r>
              <a:rPr lang="ja-JP" altLang="en-US" sz="1600" dirty="0">
                <a:latin typeface="Yu Gothic" panose="020B0400000000000000" pitchFamily="34" charset="-128"/>
                <a:ea typeface="Yu Gothic" panose="020B0400000000000000" pitchFamily="34" charset="-128"/>
              </a:rPr>
              <a:t>「重要書類」に区分されると、求められる要件が多くなります。</a:t>
            </a:r>
            <a:br>
              <a:rPr lang="en-US" altLang="ja-JP" sz="1600" dirty="0">
                <a:latin typeface="Yu Gothic" panose="020B0400000000000000" pitchFamily="34" charset="-128"/>
                <a:ea typeface="Yu Gothic" panose="020B0400000000000000" pitchFamily="34" charset="-128"/>
              </a:rPr>
            </a:br>
            <a:r>
              <a:rPr lang="ja-JP" altLang="en-US" sz="1100" dirty="0">
                <a:latin typeface="Yu Gothic" panose="020B0400000000000000" pitchFamily="34" charset="-128"/>
                <a:ea typeface="Yu Gothic" panose="020B0400000000000000" pitchFamily="34" charset="-128"/>
              </a:rPr>
              <a:t>（次ページ以降参照）</a:t>
            </a:r>
            <a:endParaRPr kumimoji="1" lang="ja-JP" altLang="en-US" sz="1600" u="none" strike="noStrike" kern="0" cap="none" spc="0" normalizeH="0" baseline="0" noProof="0" dirty="0">
              <a:ln>
                <a:noFill/>
              </a:ln>
              <a:effectLst/>
              <a:uLnTx/>
              <a:uFillTx/>
              <a:latin typeface="Yu Gothic" panose="020B0400000000000000" pitchFamily="34" charset="-128"/>
              <a:ea typeface="Yu Gothic" panose="020B0400000000000000" pitchFamily="34" charset="-128"/>
            </a:endParaRPr>
          </a:p>
        </p:txBody>
      </p:sp>
      <p:sp>
        <p:nvSpPr>
          <p:cNvPr id="25" name="正方形/長方形 24">
            <a:extLst>
              <a:ext uri="{FF2B5EF4-FFF2-40B4-BE49-F238E27FC236}">
                <a16:creationId xmlns:a16="http://schemas.microsoft.com/office/drawing/2014/main" id="{DB8AAFE5-E649-4D4C-88F3-FE3CA19AF7CE}"/>
              </a:ext>
            </a:extLst>
          </p:cNvPr>
          <p:cNvSpPr/>
          <p:nvPr/>
        </p:nvSpPr>
        <p:spPr bwMode="auto">
          <a:xfrm>
            <a:off x="4645385" y="955136"/>
            <a:ext cx="4168346" cy="4229260"/>
          </a:xfrm>
          <a:prstGeom prst="rect">
            <a:avLst/>
          </a:prstGeom>
          <a:noFill/>
          <a:ln w="38100"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Arial" pitchFamily="34" charset="0"/>
              <a:ea typeface="ＭＳ Ｐゴシック" pitchFamily="50" charset="-128"/>
            </a:endParaRPr>
          </a:p>
        </p:txBody>
      </p:sp>
      <p:sp>
        <p:nvSpPr>
          <p:cNvPr id="26" name="正方形/長方形 25">
            <a:extLst>
              <a:ext uri="{FF2B5EF4-FFF2-40B4-BE49-F238E27FC236}">
                <a16:creationId xmlns:a16="http://schemas.microsoft.com/office/drawing/2014/main" id="{7AFACE6A-C4ED-439F-A4F5-F5442DE9D3D3}"/>
              </a:ext>
            </a:extLst>
          </p:cNvPr>
          <p:cNvSpPr/>
          <p:nvPr/>
        </p:nvSpPr>
        <p:spPr bwMode="auto">
          <a:xfrm>
            <a:off x="4248856" y="955136"/>
            <a:ext cx="396529" cy="4229260"/>
          </a:xfrm>
          <a:prstGeom prst="rect">
            <a:avLst/>
          </a:prstGeom>
          <a:noFill/>
          <a:ln w="38100" cap="flat" cmpd="sng" algn="ctr">
            <a:solidFill>
              <a:srgbClr val="C00000"/>
            </a:solidFill>
            <a:prstDash val="solid"/>
            <a:round/>
            <a:headEnd type="none" w="med" len="med"/>
            <a:tailEnd type="none" w="med" len="med"/>
          </a:ln>
          <a:effectLst/>
        </p:spPr>
        <p:txBody>
          <a:bodyPr vert="eaVert"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800" b="1" i="0" u="none" strike="noStrike" cap="none" normalizeH="0" baseline="0" dirty="0">
                <a:ln>
                  <a:noFill/>
                </a:ln>
                <a:solidFill>
                  <a:srgbClr val="C00000"/>
                </a:solidFill>
                <a:effectLst/>
                <a:latin typeface="Yu Gothic" panose="020B0400000000000000" pitchFamily="34" charset="-128"/>
                <a:ea typeface="Yu Gothic" panose="020B0400000000000000" pitchFamily="34" charset="-128"/>
              </a:rPr>
              <a:t>重要書類</a:t>
            </a:r>
          </a:p>
        </p:txBody>
      </p:sp>
      <p:sp>
        <p:nvSpPr>
          <p:cNvPr id="27" name="正方形/長方形 26">
            <a:extLst>
              <a:ext uri="{FF2B5EF4-FFF2-40B4-BE49-F238E27FC236}">
                <a16:creationId xmlns:a16="http://schemas.microsoft.com/office/drawing/2014/main" id="{68FD750B-6DFE-4D81-B5DE-6CD69CDABFAB}"/>
              </a:ext>
            </a:extLst>
          </p:cNvPr>
          <p:cNvSpPr/>
          <p:nvPr/>
        </p:nvSpPr>
        <p:spPr bwMode="auto">
          <a:xfrm>
            <a:off x="4637226" y="5184396"/>
            <a:ext cx="4168346" cy="1069930"/>
          </a:xfrm>
          <a:prstGeom prst="rect">
            <a:avLst/>
          </a:prstGeom>
          <a:noFill/>
          <a:ln w="38100" cap="flat" cmpd="sng" algn="ctr">
            <a:solidFill>
              <a:schemeClr val="tx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2"/>
              </a:solidFill>
              <a:effectLst/>
              <a:latin typeface="Arial" pitchFamily="34" charset="0"/>
              <a:ea typeface="ＭＳ Ｐゴシック" pitchFamily="50" charset="-128"/>
            </a:endParaRPr>
          </a:p>
        </p:txBody>
      </p:sp>
      <p:sp>
        <p:nvSpPr>
          <p:cNvPr id="28" name="正方形/長方形 27">
            <a:extLst>
              <a:ext uri="{FF2B5EF4-FFF2-40B4-BE49-F238E27FC236}">
                <a16:creationId xmlns:a16="http://schemas.microsoft.com/office/drawing/2014/main" id="{0ACEF164-40B0-47F5-9052-3A1916B85AC2}"/>
              </a:ext>
            </a:extLst>
          </p:cNvPr>
          <p:cNvSpPr/>
          <p:nvPr/>
        </p:nvSpPr>
        <p:spPr bwMode="auto">
          <a:xfrm>
            <a:off x="4240697" y="5184396"/>
            <a:ext cx="396529" cy="1069930"/>
          </a:xfrm>
          <a:prstGeom prst="rect">
            <a:avLst/>
          </a:prstGeom>
          <a:noFill/>
          <a:ln w="38100" cap="flat" cmpd="sng" algn="ctr">
            <a:solidFill>
              <a:schemeClr val="tx2"/>
            </a:solidFill>
            <a:prstDash val="solid"/>
            <a:round/>
            <a:headEnd type="none" w="med" len="med"/>
            <a:tailEnd type="none" w="med" len="med"/>
          </a:ln>
          <a:effectLst/>
        </p:spPr>
        <p:txBody>
          <a:bodyPr vert="eaVert"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800" b="1" i="0" u="none" strike="noStrike" cap="none" normalizeH="0" baseline="0" dirty="0">
                <a:ln>
                  <a:noFill/>
                </a:ln>
                <a:solidFill>
                  <a:schemeClr val="tx2"/>
                </a:solidFill>
                <a:effectLst/>
                <a:latin typeface="Yu Gothic" panose="020B0400000000000000" pitchFamily="34" charset="-128"/>
                <a:ea typeface="Yu Gothic" panose="020B0400000000000000" pitchFamily="34" charset="-128"/>
              </a:rPr>
              <a:t>一般書類</a:t>
            </a:r>
          </a:p>
        </p:txBody>
      </p:sp>
    </p:spTree>
    <p:extLst>
      <p:ext uri="{BB962C8B-B14F-4D97-AF65-F5344CB8AC3E}">
        <p14:creationId xmlns:p14="http://schemas.microsoft.com/office/powerpoint/2010/main" val="4209671529"/>
      </p:ext>
    </p:extLst>
  </p:cSld>
  <p:clrMapOvr>
    <a:masterClrMapping/>
  </p:clrMapOvr>
  <mc:AlternateContent xmlns:mc="http://schemas.openxmlformats.org/markup-compatibility/2006" xmlns:p14="http://schemas.microsoft.com/office/powerpoint/2010/main">
    <mc:Choice Requires="p14">
      <p:transition spd="slow" p14:dur="2000" advTm="85092"/>
    </mc:Choice>
    <mc:Fallback xmlns="">
      <p:transition spd="slow" advTm="85092"/>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D195E17C-70DD-F140-9751-3A291336801E}"/>
              </a:ext>
            </a:extLst>
          </p:cNvPr>
          <p:cNvPicPr>
            <a:picLocks noChangeAspect="1"/>
          </p:cNvPicPr>
          <p:nvPr/>
        </p:nvPicPr>
        <p:blipFill>
          <a:blip r:embed="rId3"/>
          <a:stretch>
            <a:fillRect/>
          </a:stretch>
        </p:blipFill>
        <p:spPr>
          <a:xfrm>
            <a:off x="246181" y="1250469"/>
            <a:ext cx="5931879" cy="5261168"/>
          </a:xfrm>
          <a:prstGeom prst="rect">
            <a:avLst/>
          </a:prstGeom>
        </p:spPr>
      </p:pic>
      <p:sp>
        <p:nvSpPr>
          <p:cNvPr id="2" name="タイトル 1">
            <a:extLst>
              <a:ext uri="{FF2B5EF4-FFF2-40B4-BE49-F238E27FC236}">
                <a16:creationId xmlns:a16="http://schemas.microsoft.com/office/drawing/2014/main" id="{F1D8B899-ACE7-45ED-9C1F-0072ACF8AA19}"/>
              </a:ext>
            </a:extLst>
          </p:cNvPr>
          <p:cNvSpPr>
            <a:spLocks noGrp="1"/>
          </p:cNvSpPr>
          <p:nvPr>
            <p:ph type="title"/>
          </p:nvPr>
        </p:nvSpPr>
        <p:spPr/>
        <p:txBody>
          <a:bodyPr/>
          <a:lstStyle/>
          <a:p>
            <a:r>
              <a:rPr lang="ja-JP" altLang="en-US" dirty="0"/>
              <a:t>スキャナ保存の書類区分別の適用要件</a:t>
            </a:r>
          </a:p>
        </p:txBody>
      </p:sp>
      <p:sp>
        <p:nvSpPr>
          <p:cNvPr id="18" name="コンテンツ プレースホルダー 2">
            <a:extLst>
              <a:ext uri="{FF2B5EF4-FFF2-40B4-BE49-F238E27FC236}">
                <a16:creationId xmlns:a16="http://schemas.microsoft.com/office/drawing/2014/main" id="{F5E96C75-DDD9-4353-B82F-3E931984F69C}"/>
              </a:ext>
            </a:extLst>
          </p:cNvPr>
          <p:cNvSpPr txBox="1">
            <a:spLocks/>
          </p:cNvSpPr>
          <p:nvPr/>
        </p:nvSpPr>
        <p:spPr bwMode="auto">
          <a:xfrm>
            <a:off x="73026" y="675092"/>
            <a:ext cx="8918348"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000" tIns="45720" rIns="91440" bIns="45720" numCol="1" anchor="t" anchorCtr="0" compatLnSpc="1">
            <a:prstTxWarp prst="textNoShape">
              <a:avLst/>
            </a:prstTxWarp>
          </a:bodyPr>
          <a:lstStyle>
            <a:lvl1pPr marL="0" indent="0" algn="l" rtl="0" eaLnBrk="0" fontAlgn="base" hangingPunct="0">
              <a:spcBef>
                <a:spcPct val="20000"/>
              </a:spcBef>
              <a:spcAft>
                <a:spcPct val="0"/>
              </a:spcAft>
              <a:buClr>
                <a:schemeClr val="bg1"/>
              </a:buClr>
              <a:buFont typeface="Arial" pitchFamily="34" charset="0"/>
              <a:buChar char="•"/>
              <a:defRPr kumimoji="1" sz="1400" b="0">
                <a:solidFill>
                  <a:schemeClr val="tx1">
                    <a:lumMod val="75000"/>
                    <a:lumOff val="25000"/>
                  </a:schemeClr>
                </a:solidFill>
                <a:latin typeface="メイリオ" panose="020B0604030504040204" pitchFamily="50" charset="-128"/>
                <a:ea typeface="+mj-ea"/>
                <a:cs typeface="メイリオ" panose="020B0604030504040204" pitchFamily="50" charset="-128"/>
              </a:defRPr>
            </a:lvl1pPr>
            <a:lvl2pPr marL="265113" indent="-179388" algn="l" rtl="0" eaLnBrk="0" fontAlgn="base" hangingPunct="0">
              <a:spcBef>
                <a:spcPct val="20000"/>
              </a:spcBef>
              <a:spcAft>
                <a:spcPct val="0"/>
              </a:spcAft>
              <a:buClr>
                <a:srgbClr val="B60005"/>
              </a:buClr>
              <a:buFont typeface="Arial" pitchFamily="34" charset="0"/>
              <a:buChar char="•"/>
              <a:defRPr kumimoji="1" sz="1400" b="0">
                <a:solidFill>
                  <a:schemeClr val="tx1">
                    <a:lumMod val="75000"/>
                    <a:lumOff val="25000"/>
                  </a:schemeClr>
                </a:solidFill>
                <a:latin typeface="メイリオ" panose="020B0604030504040204" pitchFamily="50" charset="-128"/>
                <a:ea typeface="+mj-ea"/>
                <a:cs typeface="メイリオ" panose="020B0604030504040204" pitchFamily="50" charset="-128"/>
              </a:defRPr>
            </a:lvl2pPr>
            <a:lvl3pPr marL="442913" indent="-179388" algn="l" rtl="0" eaLnBrk="0" fontAlgn="base" hangingPunct="0">
              <a:spcBef>
                <a:spcPct val="20000"/>
              </a:spcBef>
              <a:spcAft>
                <a:spcPct val="0"/>
              </a:spcAft>
              <a:buClr>
                <a:srgbClr val="B60005"/>
              </a:buClr>
              <a:buFont typeface="Arial" pitchFamily="34" charset="0"/>
              <a:buChar char="̵"/>
              <a:defRPr kumimoji="1" sz="1400" b="0">
                <a:solidFill>
                  <a:schemeClr val="tx1">
                    <a:lumMod val="75000"/>
                    <a:lumOff val="25000"/>
                  </a:schemeClr>
                </a:solidFill>
                <a:latin typeface="メイリオ" panose="020B0604030504040204" pitchFamily="50" charset="-128"/>
                <a:ea typeface="+mj-ea"/>
                <a:cs typeface="メイリオ" panose="020B0604030504040204" pitchFamily="50" charset="-128"/>
              </a:defRPr>
            </a:lvl3pPr>
            <a:lvl4pPr marL="623888" indent="-179388" algn="l" rtl="0" eaLnBrk="0" fontAlgn="base" hangingPunct="0">
              <a:spcBef>
                <a:spcPct val="20000"/>
              </a:spcBef>
              <a:spcAft>
                <a:spcPct val="0"/>
              </a:spcAft>
              <a:buClr>
                <a:srgbClr val="B60005"/>
              </a:buClr>
              <a:buFont typeface="Wingdings" pitchFamily="2" charset="2"/>
              <a:buChar char="Ø"/>
              <a:defRPr kumimoji="1" sz="1400" b="0">
                <a:solidFill>
                  <a:schemeClr val="tx1">
                    <a:lumMod val="75000"/>
                    <a:lumOff val="25000"/>
                  </a:schemeClr>
                </a:solidFill>
                <a:latin typeface="メイリオ" panose="020B0604030504040204" pitchFamily="50" charset="-128"/>
                <a:ea typeface="+mj-ea"/>
                <a:cs typeface="メイリオ" panose="020B0604030504040204" pitchFamily="50" charset="-128"/>
              </a:defRPr>
            </a:lvl4pPr>
            <a:lvl5pPr marL="812800" indent="-179388" algn="l" defTabSz="714375" rtl="0" eaLnBrk="0" fontAlgn="base" hangingPunct="0">
              <a:spcBef>
                <a:spcPct val="20000"/>
              </a:spcBef>
              <a:spcAft>
                <a:spcPct val="0"/>
              </a:spcAft>
              <a:buClr>
                <a:srgbClr val="B60005"/>
              </a:buClr>
              <a:buFont typeface="Wingdings" pitchFamily="2" charset="2"/>
              <a:buChar char="p"/>
              <a:defRPr kumimoji="1" sz="1400" b="0">
                <a:solidFill>
                  <a:schemeClr val="tx1">
                    <a:lumMod val="75000"/>
                    <a:lumOff val="25000"/>
                  </a:schemeClr>
                </a:solidFill>
                <a:latin typeface="メイリオ" panose="020B0604030504040204" pitchFamily="50" charset="-128"/>
                <a:ea typeface="+mj-ea"/>
                <a:cs typeface="メイリオ" panose="020B0604030504040204" pitchFamily="50" charset="-128"/>
              </a:defRPr>
            </a:lvl5pPr>
            <a:lvl6pPr marL="2514600" indent="-228600"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6pPr>
            <a:lvl7pPr marL="2971800" indent="-228600"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7pPr>
            <a:lvl8pPr marL="3429000" indent="-228600"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8pPr>
            <a:lvl9pPr marL="3886200" indent="-228600"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9pPr>
          </a:lstStyle>
          <a:p>
            <a:pPr marL="285750" lvl="0" indent="-285750" hangingPunct="1">
              <a:spcBef>
                <a:spcPts val="0"/>
              </a:spcBef>
              <a:spcAft>
                <a:spcPts val="1200"/>
              </a:spcAft>
              <a:buClr>
                <a:prstClr val="black">
                  <a:lumMod val="75000"/>
                  <a:lumOff val="25000"/>
                </a:prstClr>
              </a:buClr>
              <a:buFont typeface="Wingdings" panose="05000000000000000000" pitchFamily="2" charset="2"/>
              <a:buChar char="n"/>
              <a:defRPr/>
            </a:pPr>
            <a:r>
              <a:rPr lang="ja-JP" altLang="en-US" sz="1600" dirty="0">
                <a:latin typeface="Yu Gothic" panose="020B0400000000000000" pitchFamily="34" charset="-128"/>
                <a:ea typeface="Yu Gothic" panose="020B0400000000000000" pitchFamily="34" charset="-128"/>
              </a:rPr>
              <a:t>国税関係書類のスキャナ保存に当たっては、真実性や可視性を確保するための要件を満たす必要があります。</a:t>
            </a:r>
            <a:endParaRPr kumimoji="1" lang="ja-JP" altLang="en-US" sz="1600" i="0" u="none" strike="noStrike" kern="0" cap="none" spc="0" normalizeH="0" baseline="0" noProof="0" dirty="0">
              <a:ln>
                <a:noFill/>
              </a:ln>
              <a:effectLst/>
              <a:uLnTx/>
              <a:uFillTx/>
              <a:latin typeface="Yu Gothic" panose="020B0400000000000000" pitchFamily="34" charset="-128"/>
              <a:ea typeface="Yu Gothic" panose="020B0400000000000000" pitchFamily="34" charset="-128"/>
            </a:endParaRPr>
          </a:p>
        </p:txBody>
      </p:sp>
      <p:sp>
        <p:nvSpPr>
          <p:cNvPr id="4" name="テキスト ボックス 3">
            <a:extLst>
              <a:ext uri="{FF2B5EF4-FFF2-40B4-BE49-F238E27FC236}">
                <a16:creationId xmlns:a16="http://schemas.microsoft.com/office/drawing/2014/main" id="{4AD8123E-98B4-4059-8438-220E1D744464}"/>
              </a:ext>
            </a:extLst>
          </p:cNvPr>
          <p:cNvSpPr txBox="1"/>
          <p:nvPr/>
        </p:nvSpPr>
        <p:spPr>
          <a:xfrm>
            <a:off x="4130040" y="1924244"/>
            <a:ext cx="701040" cy="246221"/>
          </a:xfrm>
          <a:prstGeom prst="rect">
            <a:avLst/>
          </a:prstGeom>
          <a:noFill/>
        </p:spPr>
        <p:txBody>
          <a:bodyPr wrap="square" rtlCol="0">
            <a:spAutoFit/>
          </a:bodyPr>
          <a:lstStyle/>
          <a:p>
            <a:r>
              <a:rPr kumimoji="1" lang="ja-JP" altLang="en-US" sz="1000" b="1" dirty="0">
                <a:solidFill>
                  <a:srgbClr val="C00000"/>
                </a:solidFill>
                <a:latin typeface="+mj-ea"/>
                <a:ea typeface="+mj-ea"/>
              </a:rPr>
              <a:t>要件なし</a:t>
            </a:r>
          </a:p>
        </p:txBody>
      </p:sp>
      <p:sp>
        <p:nvSpPr>
          <p:cNvPr id="14" name="テキスト ボックス 13">
            <a:extLst>
              <a:ext uri="{FF2B5EF4-FFF2-40B4-BE49-F238E27FC236}">
                <a16:creationId xmlns:a16="http://schemas.microsoft.com/office/drawing/2014/main" id="{E22A771D-5D9B-46D8-A9D9-B417E16D42A1}"/>
              </a:ext>
            </a:extLst>
          </p:cNvPr>
          <p:cNvSpPr txBox="1"/>
          <p:nvPr/>
        </p:nvSpPr>
        <p:spPr>
          <a:xfrm>
            <a:off x="4130040" y="3634832"/>
            <a:ext cx="701040" cy="246221"/>
          </a:xfrm>
          <a:prstGeom prst="rect">
            <a:avLst/>
          </a:prstGeom>
          <a:noFill/>
        </p:spPr>
        <p:txBody>
          <a:bodyPr wrap="square" rtlCol="0">
            <a:spAutoFit/>
          </a:bodyPr>
          <a:lstStyle/>
          <a:p>
            <a:r>
              <a:rPr kumimoji="1" lang="ja-JP" altLang="en-US" sz="1000" b="1" dirty="0">
                <a:solidFill>
                  <a:srgbClr val="C00000"/>
                </a:solidFill>
                <a:latin typeface="+mj-ea"/>
                <a:ea typeface="+mj-ea"/>
              </a:rPr>
              <a:t>要件なし</a:t>
            </a:r>
          </a:p>
        </p:txBody>
      </p:sp>
      <p:sp>
        <p:nvSpPr>
          <p:cNvPr id="15" name="コンテンツ プレースホルダー 2">
            <a:extLst>
              <a:ext uri="{FF2B5EF4-FFF2-40B4-BE49-F238E27FC236}">
                <a16:creationId xmlns:a16="http://schemas.microsoft.com/office/drawing/2014/main" id="{020C6CD9-A4CB-E544-A37B-078B0CFE893E}"/>
              </a:ext>
            </a:extLst>
          </p:cNvPr>
          <p:cNvSpPr txBox="1">
            <a:spLocks/>
          </p:cNvSpPr>
          <p:nvPr/>
        </p:nvSpPr>
        <p:spPr bwMode="auto">
          <a:xfrm>
            <a:off x="6178060" y="1250469"/>
            <a:ext cx="2892914" cy="5940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000" tIns="45720" rIns="91440" bIns="45720" numCol="1" anchor="t" anchorCtr="0" compatLnSpc="1">
            <a:prstTxWarp prst="textNoShape">
              <a:avLst/>
            </a:prstTxWarp>
          </a:bodyPr>
          <a:lstStyle>
            <a:lvl1pPr marL="0" indent="0" algn="l" rtl="0" eaLnBrk="0" fontAlgn="base" hangingPunct="0">
              <a:spcBef>
                <a:spcPct val="20000"/>
              </a:spcBef>
              <a:spcAft>
                <a:spcPct val="0"/>
              </a:spcAft>
              <a:buClr>
                <a:schemeClr val="bg1"/>
              </a:buClr>
              <a:buFont typeface="Arial" pitchFamily="34" charset="0"/>
              <a:buChar char="•"/>
              <a:defRPr kumimoji="1" sz="1400" b="0">
                <a:solidFill>
                  <a:schemeClr val="tx1">
                    <a:lumMod val="75000"/>
                    <a:lumOff val="25000"/>
                  </a:schemeClr>
                </a:solidFill>
                <a:latin typeface="メイリオ" panose="020B0604030504040204" pitchFamily="50" charset="-128"/>
                <a:ea typeface="+mj-ea"/>
                <a:cs typeface="メイリオ" panose="020B0604030504040204" pitchFamily="50" charset="-128"/>
              </a:defRPr>
            </a:lvl1pPr>
            <a:lvl2pPr marL="265113" indent="-179388" algn="l" rtl="0" eaLnBrk="0" fontAlgn="base" hangingPunct="0">
              <a:spcBef>
                <a:spcPct val="20000"/>
              </a:spcBef>
              <a:spcAft>
                <a:spcPct val="0"/>
              </a:spcAft>
              <a:buClr>
                <a:srgbClr val="B60005"/>
              </a:buClr>
              <a:buFont typeface="Arial" pitchFamily="34" charset="0"/>
              <a:buChar char="•"/>
              <a:defRPr kumimoji="1" sz="1400" b="0">
                <a:solidFill>
                  <a:schemeClr val="tx1">
                    <a:lumMod val="75000"/>
                    <a:lumOff val="25000"/>
                  </a:schemeClr>
                </a:solidFill>
                <a:latin typeface="メイリオ" panose="020B0604030504040204" pitchFamily="50" charset="-128"/>
                <a:ea typeface="+mj-ea"/>
                <a:cs typeface="メイリオ" panose="020B0604030504040204" pitchFamily="50" charset="-128"/>
              </a:defRPr>
            </a:lvl2pPr>
            <a:lvl3pPr marL="442913" indent="-179388" algn="l" rtl="0" eaLnBrk="0" fontAlgn="base" hangingPunct="0">
              <a:spcBef>
                <a:spcPct val="20000"/>
              </a:spcBef>
              <a:spcAft>
                <a:spcPct val="0"/>
              </a:spcAft>
              <a:buClr>
                <a:srgbClr val="B60005"/>
              </a:buClr>
              <a:buFont typeface="Arial" pitchFamily="34" charset="0"/>
              <a:buChar char="̵"/>
              <a:defRPr kumimoji="1" sz="1400" b="0">
                <a:solidFill>
                  <a:schemeClr val="tx1">
                    <a:lumMod val="75000"/>
                    <a:lumOff val="25000"/>
                  </a:schemeClr>
                </a:solidFill>
                <a:latin typeface="メイリオ" panose="020B0604030504040204" pitchFamily="50" charset="-128"/>
                <a:ea typeface="+mj-ea"/>
                <a:cs typeface="メイリオ" panose="020B0604030504040204" pitchFamily="50" charset="-128"/>
              </a:defRPr>
            </a:lvl3pPr>
            <a:lvl4pPr marL="623888" indent="-179388" algn="l" rtl="0" eaLnBrk="0" fontAlgn="base" hangingPunct="0">
              <a:spcBef>
                <a:spcPct val="20000"/>
              </a:spcBef>
              <a:spcAft>
                <a:spcPct val="0"/>
              </a:spcAft>
              <a:buClr>
                <a:srgbClr val="B60005"/>
              </a:buClr>
              <a:buFont typeface="Wingdings" pitchFamily="2" charset="2"/>
              <a:buChar char="Ø"/>
              <a:defRPr kumimoji="1" sz="1400" b="0">
                <a:solidFill>
                  <a:schemeClr val="tx1">
                    <a:lumMod val="75000"/>
                    <a:lumOff val="25000"/>
                  </a:schemeClr>
                </a:solidFill>
                <a:latin typeface="メイリオ" panose="020B0604030504040204" pitchFamily="50" charset="-128"/>
                <a:ea typeface="+mj-ea"/>
                <a:cs typeface="メイリオ" panose="020B0604030504040204" pitchFamily="50" charset="-128"/>
              </a:defRPr>
            </a:lvl4pPr>
            <a:lvl5pPr marL="812800" indent="-179388" algn="l" defTabSz="714375" rtl="0" eaLnBrk="0" fontAlgn="base" hangingPunct="0">
              <a:spcBef>
                <a:spcPct val="20000"/>
              </a:spcBef>
              <a:spcAft>
                <a:spcPct val="0"/>
              </a:spcAft>
              <a:buClr>
                <a:srgbClr val="B60005"/>
              </a:buClr>
              <a:buFont typeface="Wingdings" pitchFamily="2" charset="2"/>
              <a:buChar char="p"/>
              <a:defRPr kumimoji="1" sz="1400" b="0">
                <a:solidFill>
                  <a:schemeClr val="tx1">
                    <a:lumMod val="75000"/>
                    <a:lumOff val="25000"/>
                  </a:schemeClr>
                </a:solidFill>
                <a:latin typeface="メイリオ" panose="020B0604030504040204" pitchFamily="50" charset="-128"/>
                <a:ea typeface="+mj-ea"/>
                <a:cs typeface="メイリオ" panose="020B0604030504040204" pitchFamily="50" charset="-128"/>
              </a:defRPr>
            </a:lvl5pPr>
            <a:lvl6pPr marL="2514600" indent="-228600"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6pPr>
            <a:lvl7pPr marL="2971800" indent="-228600"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7pPr>
            <a:lvl8pPr marL="3429000" indent="-228600"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8pPr>
            <a:lvl9pPr marL="3886200" indent="-228600"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9pPr>
          </a:lstStyle>
          <a:p>
            <a:r>
              <a:rPr lang="en-US" altLang="ja-JP" sz="1000" dirty="0">
                <a:latin typeface="Yu Gothic" panose="020B0400000000000000" pitchFamily="34" charset="-128"/>
                <a:ea typeface="Yu Gothic" panose="020B0400000000000000" pitchFamily="34" charset="-128"/>
              </a:rPr>
              <a:t>(</a:t>
            </a:r>
            <a:r>
              <a:rPr lang="ja-JP" altLang="en-US" sz="1000">
                <a:latin typeface="Yu Gothic" panose="020B0400000000000000" pitchFamily="34" charset="-128"/>
                <a:ea typeface="Yu Gothic" panose="020B0400000000000000" pitchFamily="34" charset="-128"/>
              </a:rPr>
              <a:t>注</a:t>
            </a:r>
            <a:r>
              <a:rPr lang="en-US" altLang="ja-JP" sz="1000" dirty="0">
                <a:latin typeface="Yu Gothic" panose="020B0400000000000000" pitchFamily="34" charset="-128"/>
                <a:ea typeface="Yu Gothic" panose="020B0400000000000000" pitchFamily="34" charset="-128"/>
              </a:rPr>
              <a:t>)</a:t>
            </a:r>
            <a:r>
              <a:rPr lang="ja-JP" altLang="en-US" sz="1000">
                <a:latin typeface="Yu Gothic" panose="020B0400000000000000" pitchFamily="34" charset="-128"/>
                <a:ea typeface="Yu Gothic" panose="020B0400000000000000" pitchFamily="34" charset="-128"/>
              </a:rPr>
              <a:t>１ 決算関係書類以外の国税関係書類（一般書類を除く）をいう。</a:t>
            </a:r>
          </a:p>
          <a:p>
            <a:r>
              <a:rPr lang="en-US" altLang="ja-JP" sz="1000" dirty="0">
                <a:latin typeface="Yu Gothic" panose="020B0400000000000000" pitchFamily="34" charset="-128"/>
                <a:ea typeface="Yu Gothic" panose="020B0400000000000000" pitchFamily="34" charset="-128"/>
              </a:rPr>
              <a:t>(</a:t>
            </a:r>
            <a:r>
              <a:rPr lang="ja-JP" altLang="en-US" sz="1000">
                <a:latin typeface="Yu Gothic" panose="020B0400000000000000" pitchFamily="34" charset="-128"/>
                <a:ea typeface="Yu Gothic" panose="020B0400000000000000" pitchFamily="34" charset="-128"/>
              </a:rPr>
              <a:t>注</a:t>
            </a:r>
            <a:r>
              <a:rPr lang="en-US" altLang="ja-JP" sz="1000" dirty="0">
                <a:latin typeface="Yu Gothic" panose="020B0400000000000000" pitchFamily="34" charset="-128"/>
                <a:ea typeface="Yu Gothic" panose="020B0400000000000000" pitchFamily="34" charset="-128"/>
              </a:rPr>
              <a:t>) </a:t>
            </a:r>
            <a:r>
              <a:rPr lang="ja-JP" altLang="en-US" sz="1000">
                <a:latin typeface="Yu Gothic" panose="020B0400000000000000" pitchFamily="34" charset="-128"/>
                <a:ea typeface="Yu Gothic" panose="020B0400000000000000" pitchFamily="34" charset="-128"/>
              </a:rPr>
              <a:t>２ 資金や物の流れに直結・連動しない書類として規則第２条第７項に規定する国税庁長官が定めるものをいう。</a:t>
            </a:r>
          </a:p>
          <a:p>
            <a:r>
              <a:rPr lang="en-US" altLang="ja-JP" sz="1000" dirty="0">
                <a:latin typeface="Yu Gothic" panose="020B0400000000000000" pitchFamily="34" charset="-128"/>
                <a:ea typeface="Yu Gothic" panose="020B0400000000000000" pitchFamily="34" charset="-128"/>
              </a:rPr>
              <a:t>(</a:t>
            </a:r>
            <a:r>
              <a:rPr lang="ja-JP" altLang="en-US" sz="1000">
                <a:latin typeface="Yu Gothic" panose="020B0400000000000000" pitchFamily="34" charset="-128"/>
                <a:ea typeface="Yu Gothic" panose="020B0400000000000000" pitchFamily="34" charset="-128"/>
              </a:rPr>
              <a:t>注</a:t>
            </a:r>
            <a:r>
              <a:rPr lang="en-US" altLang="ja-JP" sz="1000" dirty="0">
                <a:latin typeface="Yu Gothic" panose="020B0400000000000000" pitchFamily="34" charset="-128"/>
                <a:ea typeface="Yu Gothic" panose="020B0400000000000000" pitchFamily="34" charset="-128"/>
              </a:rPr>
              <a:t>) </a:t>
            </a:r>
            <a:r>
              <a:rPr lang="ja-JP" altLang="en-US" sz="1000">
                <a:latin typeface="Yu Gothic" panose="020B0400000000000000" pitchFamily="34" charset="-128"/>
                <a:ea typeface="Yu Gothic" panose="020B0400000000000000" pitchFamily="34" charset="-128"/>
              </a:rPr>
              <a:t>３ スキャナ保存制度により国税関係書類に係る電磁的記録の保存をもって当該国税関係書類の保存に代えている保存義務者であって、その当該国税関係書類の保存に代える日前に作成又は受領した重要書類をいう。</a:t>
            </a:r>
          </a:p>
          <a:p>
            <a:r>
              <a:rPr lang="en-US" altLang="ja-JP" sz="1000" dirty="0">
                <a:latin typeface="Yu Gothic" panose="020B0400000000000000" pitchFamily="34" charset="-128"/>
                <a:ea typeface="Yu Gothic" panose="020B0400000000000000" pitchFamily="34" charset="-128"/>
              </a:rPr>
              <a:t>(</a:t>
            </a:r>
            <a:r>
              <a:rPr lang="ja-JP" altLang="en-US" sz="1000">
                <a:latin typeface="Yu Gothic" panose="020B0400000000000000" pitchFamily="34" charset="-128"/>
                <a:ea typeface="Yu Gothic" panose="020B0400000000000000" pitchFamily="34" charset="-128"/>
              </a:rPr>
              <a:t>注</a:t>
            </a:r>
            <a:r>
              <a:rPr lang="en-US" altLang="ja-JP" sz="1000" dirty="0">
                <a:latin typeface="Yu Gothic" panose="020B0400000000000000" pitchFamily="34" charset="-128"/>
                <a:ea typeface="Yu Gothic" panose="020B0400000000000000" pitchFamily="34" charset="-128"/>
              </a:rPr>
              <a:t>) </a:t>
            </a:r>
            <a:r>
              <a:rPr lang="ja-JP" altLang="en-US" sz="1000">
                <a:latin typeface="Yu Gothic" panose="020B0400000000000000" pitchFamily="34" charset="-128"/>
                <a:ea typeface="Yu Gothic" panose="020B0400000000000000" pitchFamily="34" charset="-128"/>
              </a:rPr>
              <a:t>４ </a:t>
            </a:r>
            <a:endParaRPr lang="en-US" altLang="ja-JP" sz="1000" dirty="0">
              <a:latin typeface="Yu Gothic" panose="020B0400000000000000" pitchFamily="34" charset="-128"/>
              <a:ea typeface="Yu Gothic" panose="020B0400000000000000" pitchFamily="34" charset="-128"/>
            </a:endParaRPr>
          </a:p>
          <a:p>
            <a:r>
              <a:rPr lang="en-US" altLang="ja-JP" sz="1000" dirty="0">
                <a:latin typeface="Yu Gothic" panose="020B0400000000000000" pitchFamily="34" charset="-128"/>
                <a:ea typeface="Yu Gothic" panose="020B0400000000000000" pitchFamily="34" charset="-128"/>
              </a:rPr>
              <a:t>※</a:t>
            </a:r>
            <a:r>
              <a:rPr lang="ja-JP" altLang="en-US" sz="1000">
                <a:latin typeface="Yu Gothic" panose="020B0400000000000000" pitchFamily="34" charset="-128"/>
                <a:ea typeface="Yu Gothic" panose="020B0400000000000000" pitchFamily="34" charset="-128"/>
              </a:rPr>
              <a:t>１ 一般書類の場合、カラー画像ではなくグレースケールでの保存可。</a:t>
            </a:r>
          </a:p>
          <a:p>
            <a:r>
              <a:rPr lang="en-US" altLang="ja-JP" sz="1000" dirty="0">
                <a:latin typeface="Yu Gothic" panose="020B0400000000000000" pitchFamily="34" charset="-128"/>
                <a:ea typeface="Yu Gothic" panose="020B0400000000000000" pitchFamily="34" charset="-128"/>
              </a:rPr>
              <a:t>※</a:t>
            </a:r>
            <a:r>
              <a:rPr lang="ja-JP" altLang="en-US" sz="1000">
                <a:latin typeface="Yu Gothic" panose="020B0400000000000000" pitchFamily="34" charset="-128"/>
                <a:ea typeface="Yu Gothic" panose="020B0400000000000000" pitchFamily="34" charset="-128"/>
              </a:rPr>
              <a:t>２ 入力事項を規則第２条第６項第１号イ又はロに掲げる方法により当該国税関係書類に係る記録事項を入力したことを確認することができる場合には、その確認をもってタイムスタンプの付与に代えることができる。</a:t>
            </a:r>
          </a:p>
          <a:p>
            <a:r>
              <a:rPr lang="en-US" altLang="ja-JP" sz="1000" dirty="0">
                <a:latin typeface="Yu Gothic" panose="020B0400000000000000" pitchFamily="34" charset="-128"/>
                <a:ea typeface="Yu Gothic" panose="020B0400000000000000" pitchFamily="34" charset="-128"/>
              </a:rPr>
              <a:t>※</a:t>
            </a:r>
            <a:r>
              <a:rPr lang="ja-JP" altLang="en-US" sz="1000">
                <a:latin typeface="Yu Gothic" panose="020B0400000000000000" pitchFamily="34" charset="-128"/>
                <a:ea typeface="Yu Gothic" panose="020B0400000000000000" pitchFamily="34" charset="-128"/>
              </a:rPr>
              <a:t>３ 当該国税関係書類に係る記録事項を入力したことを確認することができる場合には、タイムスタンプの付与に代えることができる。</a:t>
            </a:r>
          </a:p>
          <a:p>
            <a:r>
              <a:rPr lang="en-US" altLang="ja-JP" sz="1000" dirty="0">
                <a:latin typeface="Yu Gothic" panose="020B0400000000000000" pitchFamily="34" charset="-128"/>
                <a:ea typeface="Yu Gothic" panose="020B0400000000000000" pitchFamily="34" charset="-128"/>
              </a:rPr>
              <a:t>※</a:t>
            </a:r>
            <a:r>
              <a:rPr lang="ja-JP" altLang="en-US" sz="1000">
                <a:latin typeface="Yu Gothic" panose="020B0400000000000000" pitchFamily="34" charset="-128"/>
                <a:ea typeface="Yu Gothic" panose="020B0400000000000000" pitchFamily="34" charset="-128"/>
              </a:rPr>
              <a:t>４ 受領者等が読み取る場合、</a:t>
            </a:r>
            <a:r>
              <a:rPr lang="ja-JP" altLang="en" sz="1000">
                <a:latin typeface="Yu Gothic" panose="020B0400000000000000" pitchFamily="34" charset="-128"/>
                <a:ea typeface="Yu Gothic" panose="020B0400000000000000" pitchFamily="34" charset="-128"/>
              </a:rPr>
              <a:t>Ａ４</a:t>
            </a:r>
            <a:r>
              <a:rPr lang="ja-JP" altLang="en-US" sz="1000">
                <a:latin typeface="Yu Gothic" panose="020B0400000000000000" pitchFamily="34" charset="-128"/>
                <a:ea typeface="Yu Gothic" panose="020B0400000000000000" pitchFamily="34" charset="-128"/>
              </a:rPr>
              <a:t>以下の書類の大きさに関する情報は保存不要。</a:t>
            </a:r>
          </a:p>
          <a:p>
            <a:r>
              <a:rPr lang="en-US" altLang="ja-JP" sz="1000" dirty="0">
                <a:latin typeface="Yu Gothic" panose="020B0400000000000000" pitchFamily="34" charset="-128"/>
                <a:ea typeface="Yu Gothic" panose="020B0400000000000000" pitchFamily="34" charset="-128"/>
              </a:rPr>
              <a:t>※</a:t>
            </a:r>
            <a:r>
              <a:rPr lang="ja-JP" altLang="en-US" sz="1000">
                <a:latin typeface="Yu Gothic" panose="020B0400000000000000" pitchFamily="34" charset="-128"/>
                <a:ea typeface="Yu Gothic" panose="020B0400000000000000" pitchFamily="34" charset="-128"/>
              </a:rPr>
              <a:t>５ 過去分重要書類については当該電磁的記録の保存に併せて、当該電磁的記録の作成及び保存に関する事務の手続を明らかにした書類（当該事務の責任者が定められているものに限られます。）の備付けが必要。</a:t>
            </a:r>
          </a:p>
          <a:p>
            <a:r>
              <a:rPr lang="en-US" altLang="ja-JP" sz="1000" dirty="0">
                <a:latin typeface="Yu Gothic" panose="020B0400000000000000" pitchFamily="34" charset="-128"/>
                <a:ea typeface="Yu Gothic" panose="020B0400000000000000" pitchFamily="34" charset="-128"/>
              </a:rPr>
              <a:t>※</a:t>
            </a:r>
            <a:r>
              <a:rPr lang="ja-JP" altLang="en-US" sz="1000">
                <a:latin typeface="Yu Gothic" panose="020B0400000000000000" pitchFamily="34" charset="-128"/>
                <a:ea typeface="Yu Gothic" panose="020B0400000000000000" pitchFamily="34" charset="-128"/>
              </a:rPr>
              <a:t>６ 過去分重要書類については所轄税務署長等宛に適用届出書の提出が必要。</a:t>
            </a:r>
          </a:p>
        </p:txBody>
      </p:sp>
    </p:spTree>
    <p:extLst>
      <p:ext uri="{BB962C8B-B14F-4D97-AF65-F5344CB8AC3E}">
        <p14:creationId xmlns:p14="http://schemas.microsoft.com/office/powerpoint/2010/main" val="2911662999"/>
      </p:ext>
    </p:extLst>
  </p:cSld>
  <p:clrMapOvr>
    <a:masterClrMapping/>
  </p:clrMapOvr>
  <mc:AlternateContent xmlns:mc="http://schemas.openxmlformats.org/markup-compatibility/2006" xmlns:p14="http://schemas.microsoft.com/office/powerpoint/2010/main">
    <mc:Choice Requires="p14">
      <p:transition spd="slow" p14:dur="2000" advTm="98583"/>
    </mc:Choice>
    <mc:Fallback xmlns="">
      <p:transition spd="slow" advTm="98583"/>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電子帳簿保存法を適用するために必要な作成物一覧</a:t>
            </a:r>
          </a:p>
        </p:txBody>
      </p:sp>
      <p:sp>
        <p:nvSpPr>
          <p:cNvPr id="5" name="コンテンツ プレースホルダー 5">
            <a:extLst>
              <a:ext uri="{FF2B5EF4-FFF2-40B4-BE49-F238E27FC236}">
                <a16:creationId xmlns:a16="http://schemas.microsoft.com/office/drawing/2014/main" id="{9CCDBEA2-57C0-4A10-8118-4F0976C1086D}"/>
              </a:ext>
            </a:extLst>
          </p:cNvPr>
          <p:cNvSpPr>
            <a:spLocks noGrp="1"/>
          </p:cNvSpPr>
          <p:nvPr>
            <p:ph idx="1"/>
          </p:nvPr>
        </p:nvSpPr>
        <p:spPr>
          <a:xfrm>
            <a:off x="152627" y="882553"/>
            <a:ext cx="6112499" cy="15683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625" tIns="25718" rIns="51435" bIns="25718" numCol="1" anchor="t" anchorCtr="0" compatLnSpc="1">
            <a:prstTxWarp prst="textNoShape">
              <a:avLst/>
            </a:prstTxWarp>
          </a:bodyPr>
          <a:lstStyle/>
          <a:p>
            <a:pPr marL="160735" indent="-160735">
              <a:buClr>
                <a:schemeClr val="tx1">
                  <a:lumMod val="75000"/>
                  <a:lumOff val="25000"/>
                </a:schemeClr>
              </a:buClr>
              <a:buFont typeface="Wingdings" panose="05000000000000000000" pitchFamily="2" charset="2"/>
              <a:buChar char="n"/>
            </a:pPr>
            <a:r>
              <a:rPr lang="ja-JP" altLang="en-US" sz="1600" b="1" dirty="0">
                <a:solidFill>
                  <a:srgbClr val="001E60"/>
                </a:solidFill>
                <a:latin typeface="Yu Gothic" panose="020B0400000000000000" pitchFamily="34" charset="-128"/>
                <a:ea typeface="Yu Gothic" panose="020B0400000000000000" pitchFamily="34" charset="-128"/>
              </a:rPr>
              <a:t>現行法（令和</a:t>
            </a:r>
            <a:r>
              <a:rPr lang="en-US" altLang="ja-JP" sz="1600" b="1" dirty="0">
                <a:solidFill>
                  <a:srgbClr val="001E60"/>
                </a:solidFill>
                <a:latin typeface="Yu Gothic" panose="020B0400000000000000" pitchFamily="34" charset="-128"/>
                <a:ea typeface="Yu Gothic" panose="020B0400000000000000" pitchFamily="34" charset="-128"/>
              </a:rPr>
              <a:t>4</a:t>
            </a:r>
            <a:r>
              <a:rPr lang="ja-JP" altLang="en-US" sz="1600" b="1" dirty="0">
                <a:solidFill>
                  <a:srgbClr val="001E60"/>
                </a:solidFill>
                <a:latin typeface="Yu Gothic" panose="020B0400000000000000" pitchFamily="34" charset="-128"/>
                <a:ea typeface="Yu Gothic" panose="020B0400000000000000" pitchFamily="34" charset="-128"/>
              </a:rPr>
              <a:t>年）</a:t>
            </a:r>
            <a:r>
              <a:rPr lang="ja-JP" altLang="en-US" sz="1600" dirty="0">
                <a:solidFill>
                  <a:srgbClr val="001E60"/>
                </a:solidFill>
                <a:latin typeface="Yu Gothic" panose="020B0400000000000000" pitchFamily="34" charset="-128"/>
                <a:ea typeface="Yu Gothic" panose="020B0400000000000000" pitchFamily="34" charset="-128"/>
              </a:rPr>
              <a:t>における</a:t>
            </a:r>
            <a:r>
              <a:rPr lang="ja-JP" altLang="en-US" sz="1600" b="1" dirty="0">
                <a:solidFill>
                  <a:srgbClr val="001E60"/>
                </a:solidFill>
                <a:latin typeface="Yu Gothic" panose="020B0400000000000000" pitchFamily="34" charset="-128"/>
                <a:ea typeface="Yu Gothic" panose="020B0400000000000000" pitchFamily="34" charset="-128"/>
              </a:rPr>
              <a:t>準備書類例</a:t>
            </a:r>
            <a:r>
              <a:rPr lang="ja-JP" altLang="en-US" sz="1600" dirty="0">
                <a:solidFill>
                  <a:srgbClr val="001E60"/>
                </a:solidFill>
                <a:latin typeface="Yu Gothic" panose="020B0400000000000000" pitchFamily="34" charset="-128"/>
                <a:ea typeface="Yu Gothic" panose="020B0400000000000000" pitchFamily="34" charset="-128"/>
              </a:rPr>
              <a:t>は以下となります。</a:t>
            </a:r>
            <a:endParaRPr lang="en-US" altLang="ja-JP" sz="1600" dirty="0">
              <a:solidFill>
                <a:srgbClr val="001E60"/>
              </a:solidFill>
              <a:latin typeface="Yu Gothic" panose="020B0400000000000000" pitchFamily="34" charset="-128"/>
              <a:ea typeface="Yu Gothic" panose="020B0400000000000000" pitchFamily="34" charset="-128"/>
            </a:endParaRPr>
          </a:p>
        </p:txBody>
      </p:sp>
      <p:sp>
        <p:nvSpPr>
          <p:cNvPr id="13" name="コンテンツ プレースホルダー 5">
            <a:extLst>
              <a:ext uri="{FF2B5EF4-FFF2-40B4-BE49-F238E27FC236}">
                <a16:creationId xmlns:a16="http://schemas.microsoft.com/office/drawing/2014/main" id="{D84C17AF-104E-4C33-8781-C1AE81E6220C}"/>
              </a:ext>
            </a:extLst>
          </p:cNvPr>
          <p:cNvSpPr txBox="1">
            <a:spLocks/>
          </p:cNvSpPr>
          <p:nvPr/>
        </p:nvSpPr>
        <p:spPr bwMode="auto">
          <a:xfrm>
            <a:off x="152626" y="3462892"/>
            <a:ext cx="7991249"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625" tIns="25718" rIns="51435" bIns="25718" numCol="1" anchor="t" anchorCtr="0" compatLnSpc="1">
            <a:prstTxWarp prst="textNoShape">
              <a:avLst/>
            </a:prstTxWarp>
          </a:bodyPr>
          <a:lstStyle>
            <a:lvl1pPr marL="0" indent="0" algn="l" rtl="0" eaLnBrk="0" fontAlgn="base" hangingPunct="0">
              <a:spcBef>
                <a:spcPct val="20000"/>
              </a:spcBef>
              <a:spcAft>
                <a:spcPct val="0"/>
              </a:spcAft>
              <a:buClr>
                <a:schemeClr val="bg1"/>
              </a:buClr>
              <a:buFont typeface="Arial" pitchFamily="34" charset="0"/>
              <a:buChar char="•"/>
              <a:defRPr kumimoji="1" sz="105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marL="198830" indent="-134538" algn="l" rtl="0" eaLnBrk="0" fontAlgn="base" hangingPunct="0">
              <a:spcBef>
                <a:spcPct val="20000"/>
              </a:spcBef>
              <a:spcAft>
                <a:spcPct val="0"/>
              </a:spcAft>
              <a:buClr>
                <a:srgbClr val="B60005"/>
              </a:buClr>
              <a:buFont typeface="Arial" pitchFamily="34" charset="0"/>
              <a:buChar char="•"/>
              <a:defRPr kumimoji="1" sz="105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2pPr>
            <a:lvl3pPr marL="332177" indent="-134538" algn="l" rtl="0" eaLnBrk="0" fontAlgn="base" hangingPunct="0">
              <a:spcBef>
                <a:spcPct val="20000"/>
              </a:spcBef>
              <a:spcAft>
                <a:spcPct val="0"/>
              </a:spcAft>
              <a:buClr>
                <a:srgbClr val="B60005"/>
              </a:buClr>
              <a:buFont typeface="Arial" pitchFamily="34" charset="0"/>
              <a:buChar char="̵"/>
              <a:defRPr kumimoji="1" sz="105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3pPr>
            <a:lvl4pPr marL="467904" indent="-134538" algn="l" rtl="0" eaLnBrk="0" fontAlgn="base" hangingPunct="0">
              <a:spcBef>
                <a:spcPct val="20000"/>
              </a:spcBef>
              <a:spcAft>
                <a:spcPct val="0"/>
              </a:spcAft>
              <a:buClr>
                <a:srgbClr val="B60005"/>
              </a:buClr>
              <a:buFont typeface="Wingdings" pitchFamily="2" charset="2"/>
              <a:buChar char="Ø"/>
              <a:defRPr kumimoji="1" sz="105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4pPr>
            <a:lvl5pPr marL="609585" indent="-134538" algn="l" defTabSz="535768" rtl="0" eaLnBrk="0" fontAlgn="base" hangingPunct="0">
              <a:spcBef>
                <a:spcPct val="20000"/>
              </a:spcBef>
              <a:spcAft>
                <a:spcPct val="0"/>
              </a:spcAft>
              <a:buClr>
                <a:srgbClr val="B60005"/>
              </a:buClr>
              <a:buFont typeface="Wingdings" pitchFamily="2" charset="2"/>
              <a:buChar char="p"/>
              <a:defRPr kumimoji="1" sz="105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5pPr>
            <a:lvl6pPr marL="1885903" indent="-171446" algn="l" rtl="0" fontAlgn="base">
              <a:spcBef>
                <a:spcPct val="20000"/>
              </a:spcBef>
              <a:spcAft>
                <a:spcPct val="0"/>
              </a:spcAft>
              <a:buClr>
                <a:srgbClr val="A50021"/>
              </a:buClr>
              <a:buFont typeface="Wingdings" pitchFamily="2" charset="2"/>
              <a:buChar char="§"/>
              <a:defRPr kumimoji="1" sz="1200">
                <a:solidFill>
                  <a:schemeClr val="tx1"/>
                </a:solidFill>
                <a:latin typeface="+mn-lt"/>
                <a:ea typeface="+mn-ea"/>
              </a:defRPr>
            </a:lvl6pPr>
            <a:lvl7pPr marL="2228795" indent="-171446" algn="l" rtl="0" fontAlgn="base">
              <a:spcBef>
                <a:spcPct val="20000"/>
              </a:spcBef>
              <a:spcAft>
                <a:spcPct val="0"/>
              </a:spcAft>
              <a:buClr>
                <a:srgbClr val="A50021"/>
              </a:buClr>
              <a:buFont typeface="Wingdings" pitchFamily="2" charset="2"/>
              <a:buChar char="§"/>
              <a:defRPr kumimoji="1" sz="1200">
                <a:solidFill>
                  <a:schemeClr val="tx1"/>
                </a:solidFill>
                <a:latin typeface="+mn-lt"/>
                <a:ea typeface="+mn-ea"/>
              </a:defRPr>
            </a:lvl7pPr>
            <a:lvl8pPr marL="2571686" indent="-171446" algn="l" rtl="0" fontAlgn="base">
              <a:spcBef>
                <a:spcPct val="20000"/>
              </a:spcBef>
              <a:spcAft>
                <a:spcPct val="0"/>
              </a:spcAft>
              <a:buClr>
                <a:srgbClr val="A50021"/>
              </a:buClr>
              <a:buFont typeface="Wingdings" pitchFamily="2" charset="2"/>
              <a:buChar char="§"/>
              <a:defRPr kumimoji="1" sz="1200">
                <a:solidFill>
                  <a:schemeClr val="tx1"/>
                </a:solidFill>
                <a:latin typeface="+mn-lt"/>
                <a:ea typeface="+mn-ea"/>
              </a:defRPr>
            </a:lvl8pPr>
            <a:lvl9pPr marL="2914577" indent="-171446" algn="l" rtl="0" fontAlgn="base">
              <a:spcBef>
                <a:spcPct val="20000"/>
              </a:spcBef>
              <a:spcAft>
                <a:spcPct val="0"/>
              </a:spcAft>
              <a:buClr>
                <a:srgbClr val="A50021"/>
              </a:buClr>
              <a:buFont typeface="Wingdings" pitchFamily="2" charset="2"/>
              <a:buChar char="§"/>
              <a:defRPr kumimoji="1" sz="1200">
                <a:solidFill>
                  <a:schemeClr val="tx1"/>
                </a:solidFill>
                <a:latin typeface="+mn-lt"/>
                <a:ea typeface="+mn-ea"/>
              </a:defRPr>
            </a:lvl9pPr>
          </a:lstStyle>
          <a:p>
            <a:pPr marL="160735" indent="-160735">
              <a:buClr>
                <a:schemeClr val="tx1">
                  <a:lumMod val="75000"/>
                  <a:lumOff val="25000"/>
                </a:schemeClr>
              </a:buClr>
              <a:buFont typeface="Wingdings" panose="05000000000000000000" pitchFamily="2" charset="2"/>
              <a:buChar char="n"/>
            </a:pPr>
            <a:r>
              <a:rPr lang="ja-JP" altLang="en-US" sz="1600" kern="0" dirty="0">
                <a:solidFill>
                  <a:srgbClr val="001E60"/>
                </a:solidFill>
                <a:latin typeface="Yu Gothic" panose="020B0400000000000000" pitchFamily="34" charset="-128"/>
                <a:ea typeface="Yu Gothic" panose="020B0400000000000000" pitchFamily="34" charset="-128"/>
              </a:rPr>
              <a:t>以下の書類は改正により</a:t>
            </a:r>
            <a:r>
              <a:rPr lang="ja-JP" altLang="en-US" sz="1600" b="1" kern="0" dirty="0">
                <a:solidFill>
                  <a:srgbClr val="001E60"/>
                </a:solidFill>
                <a:latin typeface="Yu Gothic" panose="020B0400000000000000" pitchFamily="34" charset="-128"/>
                <a:ea typeface="Yu Gothic" panose="020B0400000000000000" pitchFamily="34" charset="-128"/>
              </a:rPr>
              <a:t>現行法では不要</a:t>
            </a:r>
            <a:r>
              <a:rPr lang="ja-JP" altLang="en-US" sz="1600" kern="0" dirty="0">
                <a:solidFill>
                  <a:srgbClr val="001E60"/>
                </a:solidFill>
                <a:latin typeface="Yu Gothic" panose="020B0400000000000000" pitchFamily="34" charset="-128"/>
                <a:ea typeface="Yu Gothic" panose="020B0400000000000000" pitchFamily="34" charset="-128"/>
              </a:rPr>
              <a:t>となっていますが、業務フローや社内ルールを文書化することは必要です。</a:t>
            </a:r>
            <a:endParaRPr lang="en-US" altLang="ja-JP" sz="1600" kern="0" dirty="0">
              <a:solidFill>
                <a:srgbClr val="001E60"/>
              </a:solidFill>
              <a:latin typeface="Yu Gothic" panose="020B0400000000000000" pitchFamily="34" charset="-128"/>
              <a:ea typeface="Yu Gothic" panose="020B0400000000000000" pitchFamily="34" charset="-128"/>
            </a:endParaRPr>
          </a:p>
        </p:txBody>
      </p:sp>
      <p:graphicFrame>
        <p:nvGraphicFramePr>
          <p:cNvPr id="14" name="表 13">
            <a:extLst>
              <a:ext uri="{FF2B5EF4-FFF2-40B4-BE49-F238E27FC236}">
                <a16:creationId xmlns:a16="http://schemas.microsoft.com/office/drawing/2014/main" id="{86C30EF8-3200-43A3-84FE-434FC06C4E62}"/>
              </a:ext>
            </a:extLst>
          </p:cNvPr>
          <p:cNvGraphicFramePr>
            <a:graphicFrameLocks noGrp="1"/>
          </p:cNvGraphicFramePr>
          <p:nvPr/>
        </p:nvGraphicFramePr>
        <p:xfrm>
          <a:off x="1511864" y="4081458"/>
          <a:ext cx="5603709" cy="1660650"/>
        </p:xfrm>
        <a:graphic>
          <a:graphicData uri="http://schemas.openxmlformats.org/drawingml/2006/table">
            <a:tbl>
              <a:tblPr firstRow="1" bandRow="1">
                <a:tableStyleId>{5C22544A-7EE6-4342-B048-85BDC9FD1C3A}</a:tableStyleId>
              </a:tblPr>
              <a:tblGrid>
                <a:gridCol w="1447173">
                  <a:extLst>
                    <a:ext uri="{9D8B030D-6E8A-4147-A177-3AD203B41FA5}">
                      <a16:colId xmlns:a16="http://schemas.microsoft.com/office/drawing/2014/main" val="942044058"/>
                    </a:ext>
                  </a:extLst>
                </a:gridCol>
                <a:gridCol w="4156536">
                  <a:extLst>
                    <a:ext uri="{9D8B030D-6E8A-4147-A177-3AD203B41FA5}">
                      <a16:colId xmlns:a16="http://schemas.microsoft.com/office/drawing/2014/main" val="4205645415"/>
                    </a:ext>
                  </a:extLst>
                </a:gridCol>
              </a:tblGrid>
              <a:tr h="177165">
                <a:tc>
                  <a:txBody>
                    <a:bodyPr/>
                    <a:lstStyle/>
                    <a:p>
                      <a:pPr algn="ctr"/>
                      <a:r>
                        <a:rPr kumimoji="1" lang="ja-JP" altLang="en-US" sz="800" u="sng" dirty="0">
                          <a:solidFill>
                            <a:srgbClr val="001E60"/>
                          </a:solidFill>
                          <a:latin typeface="Yu Gothic" panose="020B0400000000000000" pitchFamily="34" charset="-128"/>
                          <a:ea typeface="Yu Gothic" panose="020B0400000000000000" pitchFamily="34" charset="-128"/>
                        </a:rPr>
                        <a:t>提出書類名</a:t>
                      </a:r>
                    </a:p>
                  </a:txBody>
                  <a:tcPr marL="82837" marR="82837" marT="25718" marB="25718">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800" u="sng" dirty="0">
                          <a:solidFill>
                            <a:srgbClr val="001E60"/>
                          </a:solidFill>
                          <a:latin typeface="Yu Gothic" panose="020B0400000000000000" pitchFamily="34" charset="-128"/>
                          <a:ea typeface="Yu Gothic" panose="020B0400000000000000" pitchFamily="34" charset="-128"/>
                        </a:rPr>
                        <a:t>概要</a:t>
                      </a:r>
                    </a:p>
                  </a:txBody>
                  <a:tcPr marL="82837" marR="82837" marT="25718" marB="25718">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85608762"/>
                  </a:ext>
                </a:extLst>
              </a:tr>
              <a:tr h="428625">
                <a:tc>
                  <a:txBody>
                    <a:bodyPr/>
                    <a:lstStyle/>
                    <a:p>
                      <a:r>
                        <a:rPr kumimoji="1" lang="ja-JP" altLang="en-US" sz="800" dirty="0">
                          <a:solidFill>
                            <a:srgbClr val="001E60"/>
                          </a:solidFill>
                          <a:latin typeface="Yu Gothic" panose="020B0400000000000000" pitchFamily="34" charset="-128"/>
                          <a:ea typeface="Yu Gothic" panose="020B0400000000000000" pitchFamily="34" charset="-128"/>
                        </a:rPr>
                        <a:t>国税関係書類の電磁的記録によるスキャナ保存の承認申請書</a:t>
                      </a:r>
                    </a:p>
                  </a:txBody>
                  <a:tcPr marL="82837" marR="82837" marT="25718" marB="2571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800" dirty="0">
                          <a:solidFill>
                            <a:srgbClr val="001E60"/>
                          </a:solidFill>
                          <a:latin typeface="Yu Gothic" panose="020B0400000000000000" pitchFamily="34" charset="-128"/>
                          <a:ea typeface="Yu Gothic" panose="020B0400000000000000" pitchFamily="34" charset="-128"/>
                        </a:rPr>
                        <a:t>所轄税務署に提出する電子帳簿保存法（スキャナ保存）の承認申請書</a:t>
                      </a:r>
                    </a:p>
                  </a:txBody>
                  <a:tcPr marL="82837" marR="82837" marT="25718" marB="2571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47762780"/>
                  </a:ext>
                </a:extLst>
              </a:tr>
              <a:tr h="351620">
                <a:tc>
                  <a:txBody>
                    <a:bodyPr/>
                    <a:lstStyle/>
                    <a:p>
                      <a:r>
                        <a:rPr kumimoji="1" lang="ja-JP" altLang="en-US" sz="800" dirty="0">
                          <a:solidFill>
                            <a:srgbClr val="001E60"/>
                          </a:solidFill>
                          <a:latin typeface="Yu Gothic" panose="020B0400000000000000" pitchFamily="34" charset="-128"/>
                          <a:ea typeface="Yu Gothic" panose="020B0400000000000000" pitchFamily="34" charset="-128"/>
                        </a:rPr>
                        <a:t>適正事務処理要件規程</a:t>
                      </a:r>
                    </a:p>
                  </a:txBody>
                  <a:tcPr marL="82837" marR="82837" marT="25718" marB="2571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dirty="0">
                          <a:solidFill>
                            <a:srgbClr val="001E60"/>
                          </a:solidFill>
                          <a:effectLst/>
                          <a:latin typeface="Yu Gothic" panose="020B0400000000000000" pitchFamily="34" charset="-128"/>
                          <a:ea typeface="Yu Gothic" panose="020B0400000000000000" pitchFamily="34" charset="-128"/>
                          <a:cs typeface="+mn-cs"/>
                        </a:rPr>
                        <a:t>適正事務処理要件の</a:t>
                      </a:r>
                      <a:r>
                        <a:rPr kumimoji="1" lang="en-US" altLang="ja-JP" sz="800" b="0" i="0" u="none" strike="noStrike" kern="1200" dirty="0">
                          <a:solidFill>
                            <a:srgbClr val="001E60"/>
                          </a:solidFill>
                          <a:effectLst/>
                          <a:latin typeface="Yu Gothic" panose="020B0400000000000000" pitchFamily="34" charset="-128"/>
                          <a:ea typeface="Yu Gothic" panose="020B0400000000000000" pitchFamily="34" charset="-128"/>
                          <a:cs typeface="+mn-cs"/>
                        </a:rPr>
                        <a:t>3</a:t>
                      </a:r>
                      <a:r>
                        <a:rPr kumimoji="1" lang="ja-JP" altLang="en-US" sz="800" b="0" i="0" u="none" strike="noStrike" kern="1200" dirty="0">
                          <a:solidFill>
                            <a:srgbClr val="001E60"/>
                          </a:solidFill>
                          <a:effectLst/>
                          <a:latin typeface="Yu Gothic" panose="020B0400000000000000" pitchFamily="34" charset="-128"/>
                          <a:ea typeface="Yu Gothic" panose="020B0400000000000000" pitchFamily="34" charset="-128"/>
                          <a:cs typeface="+mn-cs"/>
                        </a:rPr>
                        <a:t>つの項目（相互けん制、定期的な検査、再発防止）を順守し、詳細を他の規程で定めると記載した規程</a:t>
                      </a:r>
                    </a:p>
                  </a:txBody>
                  <a:tcPr marL="82837" marR="82837" marT="25718" marB="2571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5177310"/>
                  </a:ext>
                </a:extLst>
              </a:tr>
              <a:tr h="3516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a:solidFill>
                            <a:srgbClr val="001E60"/>
                          </a:solidFill>
                          <a:latin typeface="Yu Gothic" panose="020B0400000000000000" pitchFamily="34" charset="-128"/>
                          <a:ea typeface="Yu Gothic" panose="020B0400000000000000" pitchFamily="34" charset="-128"/>
                        </a:rPr>
                        <a:t>事務処理分掌規程</a:t>
                      </a:r>
                    </a:p>
                  </a:txBody>
                  <a:tcPr marL="82837" marR="82837" marT="25718" marB="2571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dirty="0">
                          <a:solidFill>
                            <a:srgbClr val="001E60"/>
                          </a:solidFill>
                          <a:effectLst/>
                          <a:latin typeface="Yu Gothic" panose="020B0400000000000000" pitchFamily="34" charset="-128"/>
                          <a:ea typeface="Yu Gothic" panose="020B0400000000000000" pitchFamily="34" charset="-128"/>
                          <a:cs typeface="+mn-cs"/>
                        </a:rPr>
                        <a:t>適正事務処理要件で求められる「相互けん制」等を社内のどの立場の方が、どのような対応をするかを詳細に記載した規程</a:t>
                      </a:r>
                    </a:p>
                  </a:txBody>
                  <a:tcPr marL="82837" marR="82837" marT="25718" marB="2571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48267675"/>
                  </a:ext>
                </a:extLst>
              </a:tr>
              <a:tr h="351620">
                <a:tc>
                  <a:txBody>
                    <a:bodyPr/>
                    <a:lstStyle/>
                    <a:p>
                      <a:r>
                        <a:rPr kumimoji="1" lang="ja-JP" altLang="en-US" sz="800" dirty="0">
                          <a:solidFill>
                            <a:srgbClr val="001E60"/>
                          </a:solidFill>
                          <a:latin typeface="Yu Gothic" panose="020B0400000000000000" pitchFamily="34" charset="-128"/>
                          <a:ea typeface="Yu Gothic" panose="020B0400000000000000" pitchFamily="34" charset="-128"/>
                        </a:rPr>
                        <a:t>定期検査・廃棄 記録簿</a:t>
                      </a:r>
                    </a:p>
                  </a:txBody>
                  <a:tcPr marL="82837" marR="82837" marT="25718" marB="2571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800" dirty="0">
                          <a:solidFill>
                            <a:srgbClr val="001E60"/>
                          </a:solidFill>
                          <a:latin typeface="Yu Gothic" panose="020B0400000000000000" pitchFamily="34" charset="-128"/>
                          <a:ea typeface="Yu Gothic" panose="020B0400000000000000" pitchFamily="34" charset="-128"/>
                        </a:rPr>
                        <a:t>定期検査の実施記録及び廃棄記録を残す資料</a:t>
                      </a:r>
                    </a:p>
                  </a:txBody>
                  <a:tcPr marL="82837" marR="82837" marT="25718" marB="2571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76584578"/>
                  </a:ext>
                </a:extLst>
              </a:tr>
            </a:tbl>
          </a:graphicData>
        </a:graphic>
      </p:graphicFrame>
      <p:sp>
        <p:nvSpPr>
          <p:cNvPr id="15" name="吹き出し: 角を丸めた四角形 8">
            <a:extLst>
              <a:ext uri="{FF2B5EF4-FFF2-40B4-BE49-F238E27FC236}">
                <a16:creationId xmlns:a16="http://schemas.microsoft.com/office/drawing/2014/main" id="{2F5E976A-CF93-4EE0-A649-A692BC686FDF}"/>
              </a:ext>
            </a:extLst>
          </p:cNvPr>
          <p:cNvSpPr/>
          <p:nvPr/>
        </p:nvSpPr>
        <p:spPr bwMode="auto">
          <a:xfrm>
            <a:off x="2996513" y="4323321"/>
            <a:ext cx="4119060" cy="1418788"/>
          </a:xfrm>
          <a:prstGeom prst="rect">
            <a:avLst/>
          </a:prstGeom>
          <a:solidFill>
            <a:srgbClr val="EEBB02">
              <a:alpha val="50196"/>
            </a:srgbClr>
          </a:solidFill>
          <a:ln w="19050" cap="flat" cmpd="sng" algn="ctr">
            <a:solidFill>
              <a:srgbClr val="EEBB02"/>
            </a:solidFill>
            <a:prstDash val="solid"/>
            <a:round/>
            <a:headEnd type="none" w="med" len="med"/>
            <a:tailEnd type="none" w="med" len="med"/>
          </a:ln>
          <a:effectLst/>
        </p:spPr>
        <p:txBody>
          <a:bodyPr vert="horz" wrap="square" lIns="121500" tIns="25718" rIns="121500" bIns="25718" numCol="1" rtlCol="0" anchor="ctr" anchorCtr="0" compatLnSpc="1">
            <a:prstTxWarp prst="textNoShape">
              <a:avLst/>
            </a:prstTxWarp>
            <a:normAutofit/>
          </a:bodyPr>
          <a:lstStyle/>
          <a:p>
            <a:pPr algn="ctr" defTabSz="514350" fontAlgn="base">
              <a:spcBef>
                <a:spcPct val="0"/>
              </a:spcBef>
              <a:spcAft>
                <a:spcPct val="0"/>
              </a:spcAft>
              <a:defRPr/>
            </a:pPr>
            <a:r>
              <a:rPr kumimoji="0" lang="ja-JP" altLang="en-US" b="1" kern="0" dirty="0">
                <a:solidFill>
                  <a:srgbClr val="002060"/>
                </a:solidFill>
                <a:latin typeface="Yu Gothic" panose="020B0400000000000000" pitchFamily="34" charset="-128"/>
                <a:ea typeface="Yu Gothic" panose="020B0400000000000000" pitchFamily="34" charset="-128"/>
              </a:rPr>
              <a:t>電子帳簿保存法としては</a:t>
            </a:r>
            <a:endParaRPr kumimoji="0" lang="en-US" altLang="ja-JP" b="1" kern="0" dirty="0">
              <a:solidFill>
                <a:srgbClr val="002060"/>
              </a:solidFill>
              <a:latin typeface="Yu Gothic" panose="020B0400000000000000" pitchFamily="34" charset="-128"/>
              <a:ea typeface="Yu Gothic" panose="020B0400000000000000" pitchFamily="34" charset="-128"/>
            </a:endParaRPr>
          </a:p>
          <a:p>
            <a:pPr algn="ctr" defTabSz="514350" fontAlgn="base">
              <a:spcBef>
                <a:spcPct val="0"/>
              </a:spcBef>
              <a:spcAft>
                <a:spcPct val="0"/>
              </a:spcAft>
              <a:defRPr/>
            </a:pPr>
            <a:r>
              <a:rPr kumimoji="0" lang="ja-JP" altLang="en-US" b="1" kern="0" dirty="0">
                <a:solidFill>
                  <a:srgbClr val="002060"/>
                </a:solidFill>
                <a:latin typeface="Yu Gothic" panose="020B0400000000000000" pitchFamily="34" charset="-128"/>
                <a:ea typeface="Yu Gothic" panose="020B0400000000000000" pitchFamily="34" charset="-128"/>
              </a:rPr>
              <a:t>不要</a:t>
            </a:r>
          </a:p>
        </p:txBody>
      </p:sp>
      <p:graphicFrame>
        <p:nvGraphicFramePr>
          <p:cNvPr id="6" name="表 5">
            <a:extLst>
              <a:ext uri="{FF2B5EF4-FFF2-40B4-BE49-F238E27FC236}">
                <a16:creationId xmlns:a16="http://schemas.microsoft.com/office/drawing/2014/main" id="{42F21261-2A27-4C44-9C51-2737A8394F4A}"/>
              </a:ext>
            </a:extLst>
          </p:cNvPr>
          <p:cNvGraphicFramePr>
            <a:graphicFrameLocks noGrp="1"/>
          </p:cNvGraphicFramePr>
          <p:nvPr/>
        </p:nvGraphicFramePr>
        <p:xfrm>
          <a:off x="416378" y="1323904"/>
          <a:ext cx="8376558" cy="1771948"/>
        </p:xfrm>
        <a:graphic>
          <a:graphicData uri="http://schemas.openxmlformats.org/drawingml/2006/table">
            <a:tbl>
              <a:tblPr firstRow="1" bandRow="1">
                <a:tableStyleId>{5C22544A-7EE6-4342-B048-85BDC9FD1C3A}</a:tableStyleId>
              </a:tblPr>
              <a:tblGrid>
                <a:gridCol w="2461533">
                  <a:extLst>
                    <a:ext uri="{9D8B030D-6E8A-4147-A177-3AD203B41FA5}">
                      <a16:colId xmlns:a16="http://schemas.microsoft.com/office/drawing/2014/main" val="942044058"/>
                    </a:ext>
                  </a:extLst>
                </a:gridCol>
                <a:gridCol w="5915025">
                  <a:extLst>
                    <a:ext uri="{9D8B030D-6E8A-4147-A177-3AD203B41FA5}">
                      <a16:colId xmlns:a16="http://schemas.microsoft.com/office/drawing/2014/main" val="4205645415"/>
                    </a:ext>
                  </a:extLst>
                </a:gridCol>
              </a:tblGrid>
              <a:tr h="234315">
                <a:tc>
                  <a:txBody>
                    <a:bodyPr/>
                    <a:lstStyle/>
                    <a:p>
                      <a:pPr algn="ctr"/>
                      <a:r>
                        <a:rPr kumimoji="1" lang="ja-JP" altLang="en-US" sz="1200" u="sng" dirty="0">
                          <a:solidFill>
                            <a:srgbClr val="001E60"/>
                          </a:solidFill>
                          <a:latin typeface="Yu Gothic" panose="020B0400000000000000" pitchFamily="34" charset="-128"/>
                          <a:ea typeface="Yu Gothic" panose="020B0400000000000000" pitchFamily="34" charset="-128"/>
                        </a:rPr>
                        <a:t>提出書類名</a:t>
                      </a:r>
                    </a:p>
                  </a:txBody>
                  <a:tcPr marL="82837" marR="82837" marT="25718" marB="25718">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200" u="sng" dirty="0">
                          <a:solidFill>
                            <a:srgbClr val="001E60"/>
                          </a:solidFill>
                          <a:latin typeface="Yu Gothic" panose="020B0400000000000000" pitchFamily="34" charset="-128"/>
                          <a:ea typeface="Yu Gothic" panose="020B0400000000000000" pitchFamily="34" charset="-128"/>
                        </a:rPr>
                        <a:t>概要</a:t>
                      </a:r>
                    </a:p>
                  </a:txBody>
                  <a:tcPr marL="82837" marR="82837" marT="25718" marB="25718">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85608762"/>
                  </a:ext>
                </a:extLst>
              </a:tr>
              <a:tr h="417195">
                <a:tc>
                  <a:txBody>
                    <a:bodyPr/>
                    <a:lstStyle/>
                    <a:p>
                      <a:r>
                        <a:rPr kumimoji="1" lang="ja-JP" altLang="en-US" sz="1200" dirty="0">
                          <a:solidFill>
                            <a:srgbClr val="001E60"/>
                          </a:solidFill>
                          <a:latin typeface="Yu Gothic" panose="020B0400000000000000" pitchFamily="34" charset="-128"/>
                          <a:ea typeface="Yu Gothic" panose="020B0400000000000000" pitchFamily="34" charset="-128"/>
                        </a:rPr>
                        <a:t>事務処理サイクル・フローに関する資料</a:t>
                      </a:r>
                    </a:p>
                  </a:txBody>
                  <a:tcPr marL="82837" marR="82837" marT="25718" marB="2571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200" dirty="0">
                          <a:solidFill>
                            <a:srgbClr val="001E60"/>
                          </a:solidFill>
                          <a:latin typeface="Yu Gothic" panose="020B0400000000000000" pitchFamily="34" charset="-128"/>
                          <a:ea typeface="Yu Gothic" panose="020B0400000000000000" pitchFamily="34" charset="-128"/>
                        </a:rPr>
                        <a:t>電子</a:t>
                      </a:r>
                      <a:r>
                        <a:rPr kumimoji="1" lang="ja-JP" altLang="en-US" sz="1200">
                          <a:solidFill>
                            <a:srgbClr val="001E60"/>
                          </a:solidFill>
                          <a:latin typeface="Yu Gothic" panose="020B0400000000000000" pitchFamily="34" charset="-128"/>
                          <a:ea typeface="Yu Gothic" panose="020B0400000000000000" pitchFamily="34" charset="-128"/>
                        </a:rPr>
                        <a:t>帳簿保存法対応後</a:t>
                      </a:r>
                      <a:r>
                        <a:rPr kumimoji="1" lang="ja-JP" altLang="en-US" sz="1200" dirty="0">
                          <a:solidFill>
                            <a:srgbClr val="001E60"/>
                          </a:solidFill>
                          <a:latin typeface="Yu Gothic" panose="020B0400000000000000" pitchFamily="34" charset="-128"/>
                          <a:ea typeface="Yu Gothic" panose="020B0400000000000000" pitchFamily="34" charset="-128"/>
                        </a:rPr>
                        <a:t>の</a:t>
                      </a:r>
                      <a:r>
                        <a:rPr kumimoji="1" lang="ja-JP" altLang="en-US" sz="1200">
                          <a:solidFill>
                            <a:srgbClr val="001E60"/>
                          </a:solidFill>
                          <a:latin typeface="Yu Gothic" panose="020B0400000000000000" pitchFamily="34" charset="-128"/>
                          <a:ea typeface="Yu Gothic" panose="020B0400000000000000" pitchFamily="34" charset="-128"/>
                        </a:rPr>
                        <a:t>業務フロー図</a:t>
                      </a:r>
                      <a:br>
                        <a:rPr kumimoji="1" lang="en-US" altLang="ja-JP" sz="1200" dirty="0">
                          <a:solidFill>
                            <a:srgbClr val="001E60"/>
                          </a:solidFill>
                          <a:latin typeface="Yu Gothic" panose="020B0400000000000000" pitchFamily="34" charset="-128"/>
                          <a:ea typeface="Yu Gothic" panose="020B0400000000000000" pitchFamily="34" charset="-128"/>
                        </a:rPr>
                      </a:br>
                      <a:r>
                        <a:rPr kumimoji="1" lang="ja-JP" altLang="en-US" sz="1200">
                          <a:solidFill>
                            <a:srgbClr val="001E60"/>
                          </a:solidFill>
                          <a:latin typeface="Yu Gothic" panose="020B0400000000000000" pitchFamily="34" charset="-128"/>
                          <a:ea typeface="Yu Gothic" panose="020B0400000000000000" pitchFamily="34" charset="-128"/>
                        </a:rPr>
                        <a:t>（事務の手続を明らかにした書類）</a:t>
                      </a:r>
                      <a:endParaRPr kumimoji="1" lang="ja-JP" altLang="en-US" sz="1200" dirty="0">
                        <a:solidFill>
                          <a:srgbClr val="001E60"/>
                        </a:solidFill>
                        <a:latin typeface="Yu Gothic" panose="020B0400000000000000" pitchFamily="34" charset="-128"/>
                        <a:ea typeface="Yu Gothic" panose="020B0400000000000000" pitchFamily="34" charset="-128"/>
                      </a:endParaRPr>
                    </a:p>
                  </a:txBody>
                  <a:tcPr marL="82837" marR="82837" marT="25718" marB="2571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90111426"/>
                  </a:ext>
                </a:extLst>
              </a:tr>
              <a:tr h="3516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solidFill>
                            <a:srgbClr val="001E60"/>
                          </a:solidFill>
                          <a:latin typeface="Yu Gothic" panose="020B0400000000000000" pitchFamily="34" charset="-128"/>
                          <a:ea typeface="Yu Gothic" panose="020B0400000000000000" pitchFamily="34" charset="-128"/>
                        </a:rPr>
                        <a:t>スキャナによる電子化保存規程</a:t>
                      </a:r>
                    </a:p>
                  </a:txBody>
                  <a:tcPr marL="82837" marR="82837" marT="25718" marB="2571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a:solidFill>
                            <a:srgbClr val="001E60"/>
                          </a:solidFill>
                          <a:effectLst/>
                          <a:latin typeface="Yu Gothic" panose="020B0400000000000000" pitchFamily="34" charset="-128"/>
                          <a:ea typeface="Yu Gothic" panose="020B0400000000000000" pitchFamily="34" charset="-128"/>
                          <a:cs typeface="+mn-cs"/>
                        </a:rPr>
                        <a:t>スキャナ保存の範囲やデータの対象、保存期間、責任者などについて定めたもの</a:t>
                      </a:r>
                      <a:endParaRPr kumimoji="1" lang="ja-JP" altLang="en-US" sz="1200" b="0" i="0" u="none" strike="noStrike" kern="1200" dirty="0">
                        <a:solidFill>
                          <a:srgbClr val="001E60"/>
                        </a:solidFill>
                        <a:effectLst/>
                        <a:latin typeface="Yu Gothic" panose="020B0400000000000000" pitchFamily="34" charset="-128"/>
                        <a:ea typeface="Yu Gothic" panose="020B0400000000000000" pitchFamily="34" charset="-128"/>
                        <a:cs typeface="+mn-cs"/>
                      </a:endParaRPr>
                    </a:p>
                  </a:txBody>
                  <a:tcPr marL="82837" marR="82837" marT="25718" marB="2571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43670567"/>
                  </a:ext>
                </a:extLst>
              </a:tr>
              <a:tr h="417195">
                <a:tc>
                  <a:txBody>
                    <a:bodyPr/>
                    <a:lstStyle/>
                    <a:p>
                      <a:pPr marL="0" algn="l" defTabSz="685783" rtl="0" eaLnBrk="1" latinLnBrk="0" hangingPunct="1"/>
                      <a:r>
                        <a:rPr kumimoji="1" lang="ja-JP" altLang="en-US" sz="1200" kern="1200" dirty="0">
                          <a:solidFill>
                            <a:srgbClr val="001E60"/>
                          </a:solidFill>
                          <a:latin typeface="Yu Gothic" panose="020B0400000000000000" pitchFamily="34" charset="-128"/>
                          <a:ea typeface="Yu Gothic" panose="020B0400000000000000" pitchFamily="34" charset="-128"/>
                          <a:cs typeface="+mn-cs"/>
                        </a:rPr>
                        <a:t>電子取引データの訂正及び削除の防止に関する事務処理規程</a:t>
                      </a:r>
                    </a:p>
                  </a:txBody>
                  <a:tcPr marL="82837" marR="82837" marT="25718" marB="2571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a:solidFill>
                            <a:srgbClr val="001E60"/>
                          </a:solidFill>
                          <a:effectLst/>
                          <a:latin typeface="Yu Gothic" panose="020B0400000000000000" pitchFamily="34" charset="-128"/>
                          <a:ea typeface="Yu Gothic" panose="020B0400000000000000" pitchFamily="34" charset="-128"/>
                          <a:cs typeface="+mn-cs"/>
                        </a:rPr>
                        <a:t>電子取引の範囲やデータの対象、保存期間、責任者などについて定めたもの</a:t>
                      </a:r>
                      <a:endParaRPr kumimoji="1" lang="ja-JP" altLang="en-US" sz="1200" b="0" i="0" u="none" strike="noStrike" kern="1200" dirty="0">
                        <a:solidFill>
                          <a:srgbClr val="001E60"/>
                        </a:solidFill>
                        <a:effectLst/>
                        <a:latin typeface="Yu Gothic" panose="020B0400000000000000" pitchFamily="34" charset="-128"/>
                        <a:ea typeface="Yu Gothic" panose="020B0400000000000000" pitchFamily="34" charset="-128"/>
                        <a:cs typeface="+mn-cs"/>
                      </a:endParaRPr>
                    </a:p>
                  </a:txBody>
                  <a:tcPr marL="82837" marR="82837" marT="25718" marB="2571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73654390"/>
                  </a:ext>
                </a:extLst>
              </a:tr>
              <a:tr h="351620">
                <a:tc>
                  <a:txBody>
                    <a:bodyPr/>
                    <a:lstStyle/>
                    <a:p>
                      <a:r>
                        <a:rPr kumimoji="1" lang="ja-JP" altLang="en-US" sz="1200" dirty="0">
                          <a:solidFill>
                            <a:srgbClr val="001E60"/>
                          </a:solidFill>
                          <a:latin typeface="Yu Gothic" panose="020B0400000000000000" pitchFamily="34" charset="-128"/>
                          <a:ea typeface="Yu Gothic" panose="020B0400000000000000" pitchFamily="34" charset="-128"/>
                        </a:rPr>
                        <a:t>システム 機能説明書</a:t>
                      </a:r>
                    </a:p>
                  </a:txBody>
                  <a:tcPr marL="82837" marR="82837" marT="25718" marB="2571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200" dirty="0">
                          <a:solidFill>
                            <a:srgbClr val="001E60"/>
                          </a:solidFill>
                          <a:latin typeface="Yu Gothic" panose="020B0400000000000000" pitchFamily="34" charset="-128"/>
                          <a:ea typeface="Yu Gothic" panose="020B0400000000000000" pitchFamily="34" charset="-128"/>
                        </a:rPr>
                        <a:t>自社で</a:t>
                      </a:r>
                      <a:r>
                        <a:rPr kumimoji="1" lang="ja-JP" altLang="en-US" sz="1200">
                          <a:solidFill>
                            <a:srgbClr val="001E60"/>
                          </a:solidFill>
                          <a:latin typeface="Yu Gothic" panose="020B0400000000000000" pitchFamily="34" charset="-128"/>
                          <a:ea typeface="Yu Gothic" panose="020B0400000000000000" pitchFamily="34" charset="-128"/>
                        </a:rPr>
                        <a:t>利用するシステム</a:t>
                      </a:r>
                      <a:r>
                        <a:rPr kumimoji="1" lang="ja-JP" altLang="en-US" sz="1200" dirty="0">
                          <a:solidFill>
                            <a:srgbClr val="001E60"/>
                          </a:solidFill>
                          <a:latin typeface="Yu Gothic" panose="020B0400000000000000" pitchFamily="34" charset="-128"/>
                          <a:ea typeface="Yu Gothic" panose="020B0400000000000000" pitchFamily="34" charset="-128"/>
                        </a:rPr>
                        <a:t>の機能概要が分かる書類を添付してください</a:t>
                      </a:r>
                    </a:p>
                  </a:txBody>
                  <a:tcPr marL="82837" marR="82837" marT="25718" marB="2571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32502104"/>
                  </a:ext>
                </a:extLst>
              </a:tr>
            </a:tbl>
          </a:graphicData>
        </a:graphic>
      </p:graphicFrame>
    </p:spTree>
    <p:extLst>
      <p:ext uri="{BB962C8B-B14F-4D97-AF65-F5344CB8AC3E}">
        <p14:creationId xmlns:p14="http://schemas.microsoft.com/office/powerpoint/2010/main" val="906072764"/>
      </p:ext>
    </p:extLst>
  </p:cSld>
  <p:clrMapOvr>
    <a:masterClrMapping/>
  </p:clrMapOvr>
  <mc:AlternateContent xmlns:mc="http://schemas.openxmlformats.org/markup-compatibility/2006" xmlns:p14="http://schemas.microsoft.com/office/powerpoint/2010/main">
    <mc:Choice Requires="p14">
      <p:transition spd="slow" p14:dur="2000" advTm="101422"/>
    </mc:Choice>
    <mc:Fallback xmlns="">
      <p:transition spd="slow" advTm="101422"/>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1800" dirty="0">
                <a:uFillTx/>
              </a:rPr>
              <a:t>電子帳簿保存法対応時の状態を理解する</a:t>
            </a:r>
            <a:endParaRPr kumimoji="1" lang="ja-JP" altLang="en-US" sz="1800" dirty="0">
              <a:uFillTx/>
            </a:endParaRPr>
          </a:p>
        </p:txBody>
      </p:sp>
      <p:grpSp>
        <p:nvGrpSpPr>
          <p:cNvPr id="7" name="グループ化 6"/>
          <p:cNvGrpSpPr/>
          <p:nvPr/>
        </p:nvGrpSpPr>
        <p:grpSpPr>
          <a:xfrm>
            <a:off x="205873" y="1826234"/>
            <a:ext cx="4193903" cy="1960554"/>
            <a:chOff x="315363" y="4189696"/>
            <a:chExt cx="4089176" cy="1960554"/>
          </a:xfrm>
        </p:grpSpPr>
        <p:sp>
          <p:nvSpPr>
            <p:cNvPr id="38" name="正方形/長方形 37"/>
            <p:cNvSpPr>
              <a:spLocks/>
            </p:cNvSpPr>
            <p:nvPr/>
          </p:nvSpPr>
          <p:spPr bwMode="auto">
            <a:xfrm>
              <a:off x="315363" y="4297833"/>
              <a:ext cx="4089176" cy="1852417"/>
            </a:xfrm>
            <a:prstGeom prst="rect">
              <a:avLst/>
            </a:prstGeom>
            <a:noFill/>
            <a:ln w="9525" cap="flat" cmpd="sng" algn="ctr">
              <a:solidFill>
                <a:schemeClr val="bg1">
                  <a:lumMod val="6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ja-JP" altLang="en-US" sz="1400" dirty="0">
                <a:solidFill>
                  <a:schemeClr val="tx1"/>
                </a:solidFill>
                <a:uFillTx/>
                <a:latin typeface="Yu Gothic" panose="020B0400000000000000" pitchFamily="34" charset="-128"/>
                <a:ea typeface="Yu Gothic" panose="020B0400000000000000" pitchFamily="34" charset="-128"/>
              </a:endParaRPr>
            </a:p>
          </p:txBody>
        </p:sp>
        <p:pic>
          <p:nvPicPr>
            <p:cNvPr id="30" name="グラフィックス 29" descr="歯車 2 つ"/>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584207" y="4652281"/>
              <a:ext cx="1390988" cy="1390988"/>
            </a:xfrm>
            <a:prstGeom prst="rect">
              <a:avLst/>
            </a:prstGeom>
          </p:spPr>
        </p:pic>
        <p:sp>
          <p:nvSpPr>
            <p:cNvPr id="33" name="正方形/長方形 32"/>
            <p:cNvSpPr>
              <a:spLocks/>
            </p:cNvSpPr>
            <p:nvPr/>
          </p:nvSpPr>
          <p:spPr bwMode="auto">
            <a:xfrm>
              <a:off x="401664" y="4189696"/>
              <a:ext cx="3912626" cy="226825"/>
            </a:xfrm>
            <a:prstGeom prst="rect">
              <a:avLst/>
            </a:prstGeom>
            <a:solidFill>
              <a:schemeClr val="bg1"/>
            </a:solidFill>
            <a:ln w="9525" cap="flat" cmpd="sng" algn="ctr">
              <a:noFill/>
              <a:prstDash val="solid"/>
              <a:round/>
              <a:headEnd type="none" w="med" len="med"/>
              <a:tailEnd type="none" w="med" len="med"/>
            </a:ln>
            <a:effectLst/>
          </p:spPr>
          <p:txBody>
            <a:bodyPr vert="horz" wrap="none" lIns="36000" tIns="45720" rIns="36000" bIns="45720" numCol="1" rtlCol="0" anchor="ctr" anchorCtr="0" compatLnSpc="1">
              <a:prstTxWarp prst="textNoShape">
                <a:avLst/>
              </a:prstTxWarp>
            </a:bodyPr>
            <a:lstStyle/>
            <a:p>
              <a:pPr algn="ctr"/>
              <a:r>
                <a:rPr lang="ja-JP" altLang="en-US" sz="1400" b="1" dirty="0">
                  <a:solidFill>
                    <a:schemeClr val="tx1">
                      <a:lumMod val="75000"/>
                      <a:lumOff val="25000"/>
                    </a:schemeClr>
                  </a:solidFill>
                  <a:uFillTx/>
                  <a:latin typeface="Yu Gothic" panose="020B0400000000000000" pitchFamily="34" charset="-128"/>
                  <a:ea typeface="Yu Gothic" panose="020B0400000000000000" pitchFamily="34" charset="-128"/>
                </a:rPr>
                <a:t>①電子帳簿保存法対応の経費精算システムの利用</a:t>
              </a:r>
            </a:p>
          </p:txBody>
        </p:sp>
        <p:sp>
          <p:nvSpPr>
            <p:cNvPr id="28" name="正方形/長方形 27"/>
            <p:cNvSpPr>
              <a:spLocks/>
            </p:cNvSpPr>
            <p:nvPr/>
          </p:nvSpPr>
          <p:spPr bwMode="auto">
            <a:xfrm>
              <a:off x="464092" y="4394535"/>
              <a:ext cx="3620698" cy="354181"/>
            </a:xfrm>
            <a:prstGeom prst="rect">
              <a:avLst/>
            </a:prstGeom>
            <a:no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r>
                <a:rPr lang="ja-JP" altLang="en-US" sz="1050" dirty="0">
                  <a:solidFill>
                    <a:schemeClr val="tx1">
                      <a:lumMod val="75000"/>
                      <a:lumOff val="25000"/>
                    </a:schemeClr>
                  </a:solidFill>
                  <a:uFillTx/>
                  <a:latin typeface="Yu Gothic" panose="020B0400000000000000" pitchFamily="34" charset="-128"/>
                  <a:ea typeface="Yu Gothic" panose="020B0400000000000000" pitchFamily="34" charset="-128"/>
                </a:rPr>
                <a:t>電子帳簿保存法の要件を満たした経費精算システムを</a:t>
              </a:r>
              <a:endParaRPr lang="en-US" altLang="ja-JP" sz="1050" dirty="0">
                <a:solidFill>
                  <a:schemeClr val="tx1">
                    <a:lumMod val="75000"/>
                    <a:lumOff val="25000"/>
                  </a:schemeClr>
                </a:solidFill>
                <a:uFillTx/>
                <a:latin typeface="Yu Gothic" panose="020B0400000000000000" pitchFamily="34" charset="-128"/>
                <a:ea typeface="Yu Gothic" panose="020B0400000000000000" pitchFamily="34" charset="-128"/>
              </a:endParaRPr>
            </a:p>
            <a:p>
              <a:r>
                <a:rPr lang="ja-JP" altLang="en-US" sz="1050" dirty="0">
                  <a:solidFill>
                    <a:schemeClr val="tx1">
                      <a:lumMod val="75000"/>
                      <a:lumOff val="25000"/>
                    </a:schemeClr>
                  </a:solidFill>
                  <a:uFillTx/>
                  <a:latin typeface="Yu Gothic" panose="020B0400000000000000" pitchFamily="34" charset="-128"/>
                  <a:ea typeface="Yu Gothic" panose="020B0400000000000000" pitchFamily="34" charset="-128"/>
                </a:rPr>
                <a:t>利用している。</a:t>
              </a:r>
              <a:endParaRPr lang="en-US" altLang="ja-JP" sz="1050" dirty="0">
                <a:solidFill>
                  <a:schemeClr val="tx1">
                    <a:lumMod val="75000"/>
                    <a:lumOff val="25000"/>
                  </a:schemeClr>
                </a:solidFill>
                <a:uFillTx/>
                <a:latin typeface="Yu Gothic" panose="020B0400000000000000" pitchFamily="34" charset="-128"/>
                <a:ea typeface="Yu Gothic" panose="020B0400000000000000" pitchFamily="34" charset="-128"/>
              </a:endParaRPr>
            </a:p>
            <a:p>
              <a:endParaRPr lang="en-US" altLang="ja-JP" sz="1050" dirty="0">
                <a:solidFill>
                  <a:schemeClr val="tx1">
                    <a:lumMod val="75000"/>
                    <a:lumOff val="25000"/>
                  </a:schemeClr>
                </a:solidFill>
                <a:uFillTx/>
                <a:latin typeface="Yu Gothic" panose="020B0400000000000000" pitchFamily="34" charset="-128"/>
                <a:ea typeface="Yu Gothic" panose="020B0400000000000000" pitchFamily="34" charset="-128"/>
              </a:endParaRPr>
            </a:p>
          </p:txBody>
        </p:sp>
      </p:grpSp>
      <p:grpSp>
        <p:nvGrpSpPr>
          <p:cNvPr id="8" name="グループ化 7"/>
          <p:cNvGrpSpPr/>
          <p:nvPr/>
        </p:nvGrpSpPr>
        <p:grpSpPr>
          <a:xfrm>
            <a:off x="207808" y="3840853"/>
            <a:ext cx="8438088" cy="1964929"/>
            <a:chOff x="352956" y="1818098"/>
            <a:chExt cx="8438088" cy="1964929"/>
          </a:xfrm>
        </p:grpSpPr>
        <p:sp>
          <p:nvSpPr>
            <p:cNvPr id="36" name="正方形/長方形 35"/>
            <p:cNvSpPr>
              <a:spLocks/>
            </p:cNvSpPr>
            <p:nvPr/>
          </p:nvSpPr>
          <p:spPr bwMode="auto">
            <a:xfrm>
              <a:off x="352956" y="2018963"/>
              <a:ext cx="8438088" cy="1764064"/>
            </a:xfrm>
            <a:prstGeom prst="rect">
              <a:avLst/>
            </a:prstGeom>
            <a:noFill/>
            <a:ln w="9525" cap="flat" cmpd="sng" algn="ctr">
              <a:solidFill>
                <a:schemeClr val="bg1">
                  <a:lumMod val="6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ja-JP" altLang="en-US" sz="1400" dirty="0">
                <a:solidFill>
                  <a:schemeClr val="tx1"/>
                </a:solidFill>
                <a:uFillTx/>
                <a:latin typeface="Yu Gothic" panose="020B0400000000000000" pitchFamily="34" charset="-128"/>
                <a:ea typeface="Yu Gothic" panose="020B0400000000000000" pitchFamily="34" charset="-128"/>
              </a:endParaRPr>
            </a:p>
          </p:txBody>
        </p:sp>
        <p:pic>
          <p:nvPicPr>
            <p:cNvPr id="11" name="グラフィックス 10" descr="拡大鏡"/>
            <p:cNvPicPr>
              <a:picLocks noChangeAspect="1"/>
            </p:cNvPicPr>
            <p:nvPr/>
          </p:nvPicPr>
          <p:blipFill>
            <a:blip r:embed="rId3" cstate="print"/>
            <a:stretch>
              <a:fillRect/>
            </a:stretch>
          </p:blipFill>
          <p:spPr>
            <a:xfrm>
              <a:off x="5897707" y="2731940"/>
              <a:ext cx="914400" cy="914400"/>
            </a:xfrm>
            <a:prstGeom prst="rect">
              <a:avLst/>
            </a:prstGeom>
          </p:spPr>
        </p:pic>
        <p:pic>
          <p:nvPicPr>
            <p:cNvPr id="13" name="グラフィックス 12" descr="火"/>
            <p:cNvPicPr>
              <a:picLocks noChangeAspect="1"/>
            </p:cNvPicPr>
            <p:nvPr/>
          </p:nvPicPr>
          <p:blipFill>
            <a:blip r:embed="rId4" cstate="print"/>
            <a:stretch>
              <a:fillRect/>
            </a:stretch>
          </p:blipFill>
          <p:spPr>
            <a:xfrm>
              <a:off x="7722333" y="2663510"/>
              <a:ext cx="914400" cy="914400"/>
            </a:xfrm>
            <a:prstGeom prst="rect">
              <a:avLst/>
            </a:prstGeom>
          </p:spPr>
        </p:pic>
        <p:pic>
          <p:nvPicPr>
            <p:cNvPr id="15" name="グラフィックス 14" descr="送信"/>
            <p:cNvPicPr>
              <a:picLocks noChangeAspect="1"/>
            </p:cNvPicPr>
            <p:nvPr/>
          </p:nvPicPr>
          <p:blipFill>
            <a:blip r:embed="rId5" cstate="print"/>
            <a:stretch>
              <a:fillRect/>
            </a:stretch>
          </p:blipFill>
          <p:spPr>
            <a:xfrm>
              <a:off x="2279701" y="2731940"/>
              <a:ext cx="914400" cy="914400"/>
            </a:xfrm>
            <a:prstGeom prst="rect">
              <a:avLst/>
            </a:prstGeom>
          </p:spPr>
        </p:pic>
        <p:sp>
          <p:nvSpPr>
            <p:cNvPr id="16" name="正方形/長方形 15"/>
            <p:cNvSpPr>
              <a:spLocks/>
            </p:cNvSpPr>
            <p:nvPr/>
          </p:nvSpPr>
          <p:spPr bwMode="auto">
            <a:xfrm>
              <a:off x="385732" y="2332529"/>
              <a:ext cx="1084332" cy="364142"/>
            </a:xfrm>
            <a:prstGeom prst="rect">
              <a:avLst/>
            </a:prstGeom>
            <a:no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r>
                <a:rPr lang="ja-JP" altLang="en-US" sz="1400" b="1" dirty="0">
                  <a:solidFill>
                    <a:schemeClr val="tx1">
                      <a:lumMod val="75000"/>
                      <a:lumOff val="25000"/>
                    </a:schemeClr>
                  </a:solidFill>
                  <a:uFillTx/>
                  <a:latin typeface="Yu Gothic" panose="020B0400000000000000" pitchFamily="34" charset="-128"/>
                  <a:ea typeface="Yu Gothic" panose="020B0400000000000000" pitchFamily="34" charset="-128"/>
                </a:rPr>
                <a:t>受領</a:t>
              </a:r>
            </a:p>
          </p:txBody>
        </p:sp>
        <p:sp>
          <p:nvSpPr>
            <p:cNvPr id="17" name="正方形/長方形 16"/>
            <p:cNvSpPr>
              <a:spLocks/>
            </p:cNvSpPr>
            <p:nvPr/>
          </p:nvSpPr>
          <p:spPr bwMode="auto">
            <a:xfrm>
              <a:off x="2194735" y="2332529"/>
              <a:ext cx="1084332" cy="364142"/>
            </a:xfrm>
            <a:prstGeom prst="rect">
              <a:avLst/>
            </a:prstGeom>
            <a:no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r>
                <a:rPr lang="ja-JP" altLang="en-US" sz="1400" b="1" dirty="0">
                  <a:solidFill>
                    <a:schemeClr val="tx1">
                      <a:lumMod val="75000"/>
                      <a:lumOff val="25000"/>
                    </a:schemeClr>
                  </a:solidFill>
                  <a:uFillTx/>
                  <a:latin typeface="Yu Gothic" panose="020B0400000000000000" pitchFamily="34" charset="-128"/>
                  <a:ea typeface="Yu Gothic" panose="020B0400000000000000" pitchFamily="34" charset="-128"/>
                </a:rPr>
                <a:t>申請</a:t>
              </a:r>
            </a:p>
          </p:txBody>
        </p:sp>
        <p:sp>
          <p:nvSpPr>
            <p:cNvPr id="20" name="正方形/長方形 19"/>
            <p:cNvSpPr>
              <a:spLocks/>
            </p:cNvSpPr>
            <p:nvPr/>
          </p:nvSpPr>
          <p:spPr bwMode="auto">
            <a:xfrm>
              <a:off x="4003738" y="2332529"/>
              <a:ext cx="1084332" cy="364142"/>
            </a:xfrm>
            <a:prstGeom prst="rect">
              <a:avLst/>
            </a:prstGeom>
            <a:no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r>
                <a:rPr lang="ja-JP" altLang="en-US" sz="1400" b="1" dirty="0">
                  <a:solidFill>
                    <a:schemeClr val="tx1">
                      <a:lumMod val="75000"/>
                      <a:lumOff val="25000"/>
                    </a:schemeClr>
                  </a:solidFill>
                  <a:uFillTx/>
                  <a:latin typeface="Yu Gothic" panose="020B0400000000000000" pitchFamily="34" charset="-128"/>
                  <a:ea typeface="Yu Gothic" panose="020B0400000000000000" pitchFamily="34" charset="-128"/>
                </a:rPr>
                <a:t>承認・計上</a:t>
              </a:r>
            </a:p>
          </p:txBody>
        </p:sp>
        <p:sp>
          <p:nvSpPr>
            <p:cNvPr id="21" name="正方形/長方形 20"/>
            <p:cNvSpPr>
              <a:spLocks/>
            </p:cNvSpPr>
            <p:nvPr/>
          </p:nvSpPr>
          <p:spPr bwMode="auto">
            <a:xfrm>
              <a:off x="5706205" y="2332529"/>
              <a:ext cx="1084332" cy="364142"/>
            </a:xfrm>
            <a:prstGeom prst="rect">
              <a:avLst/>
            </a:prstGeom>
            <a:no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r>
                <a:rPr lang="ja-JP" altLang="en-US" sz="1400" b="1">
                  <a:solidFill>
                    <a:schemeClr val="tx1">
                      <a:lumMod val="75000"/>
                      <a:lumOff val="25000"/>
                    </a:schemeClr>
                  </a:solidFill>
                  <a:latin typeface="Yu Gothic" panose="020B0400000000000000" pitchFamily="34" charset="-128"/>
                  <a:ea typeface="Yu Gothic" panose="020B0400000000000000" pitchFamily="34" charset="-128"/>
                </a:rPr>
                <a:t>チェック</a:t>
              </a:r>
              <a:endParaRPr lang="en-US" altLang="ja-JP" sz="1400" b="1" dirty="0">
                <a:solidFill>
                  <a:schemeClr val="tx1">
                    <a:lumMod val="75000"/>
                    <a:lumOff val="25000"/>
                  </a:schemeClr>
                </a:solidFill>
                <a:uFillTx/>
                <a:latin typeface="Yu Gothic" panose="020B0400000000000000" pitchFamily="34" charset="-128"/>
                <a:ea typeface="Yu Gothic" panose="020B0400000000000000" pitchFamily="34" charset="-128"/>
              </a:endParaRPr>
            </a:p>
          </p:txBody>
        </p:sp>
        <p:sp>
          <p:nvSpPr>
            <p:cNvPr id="23" name="正方形/長方形 22"/>
            <p:cNvSpPr>
              <a:spLocks/>
            </p:cNvSpPr>
            <p:nvPr/>
          </p:nvSpPr>
          <p:spPr bwMode="auto">
            <a:xfrm>
              <a:off x="7706712" y="2332529"/>
              <a:ext cx="1084332" cy="364142"/>
            </a:xfrm>
            <a:prstGeom prst="rect">
              <a:avLst/>
            </a:prstGeom>
            <a:no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r>
                <a:rPr lang="ja-JP" altLang="en-US" sz="1400" b="1" dirty="0">
                  <a:solidFill>
                    <a:schemeClr val="tx1">
                      <a:lumMod val="75000"/>
                      <a:lumOff val="25000"/>
                    </a:schemeClr>
                  </a:solidFill>
                  <a:uFillTx/>
                  <a:latin typeface="Yu Gothic" panose="020B0400000000000000" pitchFamily="34" charset="-128"/>
                  <a:ea typeface="Yu Gothic" panose="020B0400000000000000" pitchFamily="34" charset="-128"/>
                </a:rPr>
                <a:t>廃棄</a:t>
              </a:r>
            </a:p>
          </p:txBody>
        </p:sp>
        <p:sp>
          <p:nvSpPr>
            <p:cNvPr id="24" name="二等辺三角形 23"/>
            <p:cNvSpPr>
              <a:spLocks/>
            </p:cNvSpPr>
            <p:nvPr/>
          </p:nvSpPr>
          <p:spPr bwMode="auto">
            <a:xfrm rot="5400000">
              <a:off x="1450489" y="3042675"/>
              <a:ext cx="763819" cy="292929"/>
            </a:xfrm>
            <a:prstGeom prst="triangle">
              <a:avLst/>
            </a:prstGeom>
            <a:solidFill>
              <a:schemeClr val="bg1">
                <a:lumMod val="75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ja-JP" altLang="en-US" sz="1400" dirty="0">
                <a:solidFill>
                  <a:schemeClr val="tx1"/>
                </a:solidFill>
                <a:uFillTx/>
                <a:latin typeface="Yu Gothic" panose="020B0400000000000000" pitchFamily="34" charset="-128"/>
                <a:ea typeface="Yu Gothic" panose="020B0400000000000000" pitchFamily="34" charset="-128"/>
              </a:endParaRPr>
            </a:p>
          </p:txBody>
        </p:sp>
        <p:sp>
          <p:nvSpPr>
            <p:cNvPr id="25" name="二等辺三角形 24"/>
            <p:cNvSpPr>
              <a:spLocks/>
            </p:cNvSpPr>
            <p:nvPr/>
          </p:nvSpPr>
          <p:spPr bwMode="auto">
            <a:xfrm rot="5400000">
              <a:off x="3259492" y="3042675"/>
              <a:ext cx="763819" cy="292929"/>
            </a:xfrm>
            <a:prstGeom prst="triangle">
              <a:avLst/>
            </a:prstGeom>
            <a:solidFill>
              <a:schemeClr val="bg1">
                <a:lumMod val="75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ja-JP" altLang="en-US" sz="1400" dirty="0">
                <a:solidFill>
                  <a:schemeClr val="tx1"/>
                </a:solidFill>
                <a:uFillTx/>
                <a:latin typeface="Yu Gothic" panose="020B0400000000000000" pitchFamily="34" charset="-128"/>
                <a:ea typeface="Yu Gothic" panose="020B0400000000000000" pitchFamily="34" charset="-128"/>
              </a:endParaRPr>
            </a:p>
          </p:txBody>
        </p:sp>
        <p:sp>
          <p:nvSpPr>
            <p:cNvPr id="26" name="二等辺三角形 25"/>
            <p:cNvSpPr>
              <a:spLocks/>
            </p:cNvSpPr>
            <p:nvPr/>
          </p:nvSpPr>
          <p:spPr bwMode="auto">
            <a:xfrm rot="5400000">
              <a:off x="5068496" y="3042675"/>
              <a:ext cx="763819" cy="292929"/>
            </a:xfrm>
            <a:prstGeom prst="triangle">
              <a:avLst/>
            </a:prstGeom>
            <a:solidFill>
              <a:schemeClr val="bg1">
                <a:lumMod val="75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ja-JP" altLang="en-US" sz="1400" dirty="0">
                <a:solidFill>
                  <a:schemeClr val="tx1"/>
                </a:solidFill>
                <a:uFillTx/>
                <a:latin typeface="Yu Gothic" panose="020B0400000000000000" pitchFamily="34" charset="-128"/>
                <a:ea typeface="Yu Gothic" panose="020B0400000000000000" pitchFamily="34" charset="-128"/>
              </a:endParaRPr>
            </a:p>
          </p:txBody>
        </p:sp>
        <p:sp>
          <p:nvSpPr>
            <p:cNvPr id="27" name="二等辺三角形 26"/>
            <p:cNvSpPr>
              <a:spLocks/>
            </p:cNvSpPr>
            <p:nvPr/>
          </p:nvSpPr>
          <p:spPr bwMode="auto">
            <a:xfrm rot="5400000">
              <a:off x="6841520" y="3042675"/>
              <a:ext cx="763819" cy="292929"/>
            </a:xfrm>
            <a:prstGeom prst="triangle">
              <a:avLst/>
            </a:prstGeom>
            <a:solidFill>
              <a:schemeClr val="bg1">
                <a:lumMod val="75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ja-JP" altLang="en-US" sz="1400" dirty="0">
                <a:solidFill>
                  <a:schemeClr val="tx1"/>
                </a:solidFill>
                <a:uFillTx/>
                <a:latin typeface="Yu Gothic" panose="020B0400000000000000" pitchFamily="34" charset="-128"/>
                <a:ea typeface="Yu Gothic" panose="020B0400000000000000" pitchFamily="34" charset="-128"/>
              </a:endParaRPr>
            </a:p>
          </p:txBody>
        </p:sp>
        <p:sp>
          <p:nvSpPr>
            <p:cNvPr id="35" name="正方形/長方形 34"/>
            <p:cNvSpPr>
              <a:spLocks/>
            </p:cNvSpPr>
            <p:nvPr/>
          </p:nvSpPr>
          <p:spPr bwMode="auto">
            <a:xfrm>
              <a:off x="2956739" y="1818098"/>
              <a:ext cx="3230522" cy="364142"/>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r>
                <a:rPr lang="ja-JP" altLang="en-US" sz="1400" b="1" dirty="0">
                  <a:solidFill>
                    <a:schemeClr val="tx1">
                      <a:lumMod val="75000"/>
                      <a:lumOff val="25000"/>
                    </a:schemeClr>
                  </a:solidFill>
                  <a:uFillTx/>
                  <a:latin typeface="Yu Gothic" panose="020B0400000000000000" pitchFamily="34" charset="-128"/>
                  <a:ea typeface="Yu Gothic" panose="020B0400000000000000" pitchFamily="34" charset="-128"/>
                </a:rPr>
                <a:t>③電子帳簿保存法の業務ライフサイクル</a:t>
              </a:r>
            </a:p>
          </p:txBody>
        </p:sp>
        <p:pic>
          <p:nvPicPr>
            <p:cNvPr id="31" name="グラフィックス 30" descr="銀行小切手"/>
            <p:cNvPicPr>
              <a:picLocks noChangeAspect="1"/>
            </p:cNvPicPr>
            <p:nvPr/>
          </p:nvPicPr>
          <p:blipFill>
            <a:blip r:embed="rId6" cstate="print"/>
            <a:stretch>
              <a:fillRect/>
            </a:stretch>
          </p:blipFill>
          <p:spPr>
            <a:xfrm>
              <a:off x="439257" y="2648947"/>
              <a:ext cx="1007352" cy="997393"/>
            </a:xfrm>
            <a:prstGeom prst="rect">
              <a:avLst/>
            </a:prstGeom>
          </p:spPr>
        </p:pic>
        <p:pic>
          <p:nvPicPr>
            <p:cNvPr id="37" name="グラフィックス 36" descr="ユーザー"/>
            <p:cNvPicPr>
              <a:picLocks noChangeAspect="1"/>
            </p:cNvPicPr>
            <p:nvPr/>
          </p:nvPicPr>
          <p:blipFill>
            <a:blip r:embed="rId7" cstate="print"/>
            <a:stretch>
              <a:fillRect/>
            </a:stretch>
          </p:blipFill>
          <p:spPr>
            <a:xfrm>
              <a:off x="4003738" y="2648947"/>
              <a:ext cx="1007352" cy="997393"/>
            </a:xfrm>
            <a:prstGeom prst="rect">
              <a:avLst/>
            </a:prstGeom>
          </p:spPr>
        </p:pic>
      </p:grpSp>
      <p:grpSp>
        <p:nvGrpSpPr>
          <p:cNvPr id="5" name="グループ化 4"/>
          <p:cNvGrpSpPr/>
          <p:nvPr/>
        </p:nvGrpSpPr>
        <p:grpSpPr>
          <a:xfrm>
            <a:off x="4648931" y="1773226"/>
            <a:ext cx="4039123" cy="2029322"/>
            <a:chOff x="4766259" y="4120928"/>
            <a:chExt cx="3769454" cy="2029322"/>
          </a:xfrm>
        </p:grpSpPr>
        <p:pic>
          <p:nvPicPr>
            <p:cNvPr id="32" name="グラフィックス 31" descr="階層構造"/>
            <p:cNvPicPr>
              <a:picLocks noChangeAspect="1"/>
            </p:cNvPicPr>
            <p:nvPr/>
          </p:nvPicPr>
          <p:blipFill>
            <a:blip r:embed="rId8" cstate="print"/>
            <a:stretch>
              <a:fillRect/>
            </a:stretch>
          </p:blipFill>
          <p:spPr>
            <a:xfrm>
              <a:off x="5897707" y="4653551"/>
              <a:ext cx="1436061" cy="1436061"/>
            </a:xfrm>
            <a:prstGeom prst="rect">
              <a:avLst/>
            </a:prstGeom>
          </p:spPr>
        </p:pic>
        <p:sp>
          <p:nvSpPr>
            <p:cNvPr id="29" name="正方形/長方形 28"/>
            <p:cNvSpPr>
              <a:spLocks/>
            </p:cNvSpPr>
            <p:nvPr/>
          </p:nvSpPr>
          <p:spPr bwMode="auto">
            <a:xfrm>
              <a:off x="5097093" y="4335273"/>
              <a:ext cx="3438620" cy="440931"/>
            </a:xfrm>
            <a:prstGeom prst="rect">
              <a:avLst/>
            </a:prstGeom>
            <a:no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r>
                <a:rPr lang="ja-JP" altLang="en-US" sz="1050" dirty="0">
                  <a:solidFill>
                    <a:schemeClr val="tx1">
                      <a:lumMod val="75000"/>
                      <a:lumOff val="25000"/>
                    </a:schemeClr>
                  </a:solidFill>
                  <a:uFillTx/>
                  <a:latin typeface="Yu Gothic" panose="020B0400000000000000" pitchFamily="34" charset="-128"/>
                  <a:ea typeface="Yu Gothic" panose="020B0400000000000000" pitchFamily="34" charset="-128"/>
                </a:rPr>
                <a:t>下記業務ライフサイクルを適切に運用するのに</a:t>
              </a:r>
              <a:endParaRPr lang="en-US" altLang="ja-JP" sz="1050" dirty="0">
                <a:solidFill>
                  <a:schemeClr val="tx1">
                    <a:lumMod val="75000"/>
                    <a:lumOff val="25000"/>
                  </a:schemeClr>
                </a:solidFill>
                <a:uFillTx/>
                <a:latin typeface="Yu Gothic" panose="020B0400000000000000" pitchFamily="34" charset="-128"/>
                <a:ea typeface="Yu Gothic" panose="020B0400000000000000" pitchFamily="34" charset="-128"/>
              </a:endParaRPr>
            </a:p>
            <a:p>
              <a:r>
                <a:rPr lang="ja-JP" altLang="en-US" sz="1050" dirty="0">
                  <a:solidFill>
                    <a:schemeClr val="tx1">
                      <a:lumMod val="75000"/>
                      <a:lumOff val="25000"/>
                    </a:schemeClr>
                  </a:solidFill>
                  <a:uFillTx/>
                  <a:latin typeface="Yu Gothic" panose="020B0400000000000000" pitchFamily="34" charset="-128"/>
                  <a:ea typeface="Yu Gothic" panose="020B0400000000000000" pitchFamily="34" charset="-128"/>
                </a:rPr>
                <a:t>必要な業務役割分担がされている。</a:t>
              </a:r>
              <a:endParaRPr lang="en-US" altLang="ja-JP" sz="1050" dirty="0">
                <a:solidFill>
                  <a:schemeClr val="tx1">
                    <a:lumMod val="75000"/>
                    <a:lumOff val="25000"/>
                  </a:schemeClr>
                </a:solidFill>
                <a:uFillTx/>
                <a:latin typeface="Yu Gothic" panose="020B0400000000000000" pitchFamily="34" charset="-128"/>
                <a:ea typeface="Yu Gothic" panose="020B0400000000000000" pitchFamily="34" charset="-128"/>
              </a:endParaRPr>
            </a:p>
          </p:txBody>
        </p:sp>
        <p:sp>
          <p:nvSpPr>
            <p:cNvPr id="39" name="正方形/長方形 38"/>
            <p:cNvSpPr>
              <a:spLocks/>
            </p:cNvSpPr>
            <p:nvPr/>
          </p:nvSpPr>
          <p:spPr bwMode="auto">
            <a:xfrm>
              <a:off x="4766259" y="4263491"/>
              <a:ext cx="3726332" cy="1886759"/>
            </a:xfrm>
            <a:prstGeom prst="rect">
              <a:avLst/>
            </a:prstGeom>
            <a:noFill/>
            <a:ln w="9525" cap="flat" cmpd="sng" algn="ctr">
              <a:solidFill>
                <a:schemeClr val="bg1">
                  <a:lumMod val="6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ja-JP" altLang="en-US" sz="1400" dirty="0">
                <a:solidFill>
                  <a:schemeClr val="tx1"/>
                </a:solidFill>
                <a:uFillTx/>
                <a:latin typeface="Yu Gothic" panose="020B0400000000000000" pitchFamily="34" charset="-128"/>
                <a:ea typeface="Yu Gothic" panose="020B0400000000000000" pitchFamily="34" charset="-128"/>
              </a:endParaRPr>
            </a:p>
          </p:txBody>
        </p:sp>
        <p:sp>
          <p:nvSpPr>
            <p:cNvPr id="34" name="正方形/長方形 33"/>
            <p:cNvSpPr>
              <a:spLocks/>
            </p:cNvSpPr>
            <p:nvPr/>
          </p:nvSpPr>
          <p:spPr bwMode="auto">
            <a:xfrm>
              <a:off x="5760131" y="4120928"/>
              <a:ext cx="1600142" cy="254101"/>
            </a:xfrm>
            <a:prstGeom prst="rect">
              <a:avLst/>
            </a:prstGeom>
            <a:solidFill>
              <a:schemeClr val="bg1"/>
            </a:solidFill>
            <a:ln w="9525" cap="flat" cmpd="sng" algn="ctr">
              <a:noFill/>
              <a:prstDash val="solid"/>
              <a:round/>
              <a:headEnd type="none" w="med" len="med"/>
              <a:tailEnd type="none" w="med" len="med"/>
            </a:ln>
            <a:effectLst/>
          </p:spPr>
          <p:txBody>
            <a:bodyPr vert="horz" wrap="none" lIns="36000" tIns="45720" rIns="36000" bIns="45720" numCol="1" rtlCol="0" anchor="ctr" anchorCtr="0" compatLnSpc="1">
              <a:prstTxWarp prst="textNoShape">
                <a:avLst/>
              </a:prstTxWarp>
            </a:bodyPr>
            <a:lstStyle/>
            <a:p>
              <a:pPr algn="ctr"/>
              <a:r>
                <a:rPr lang="ja-JP" altLang="en-US" sz="1400" b="1" dirty="0">
                  <a:solidFill>
                    <a:schemeClr val="tx1">
                      <a:lumMod val="75000"/>
                      <a:lumOff val="25000"/>
                    </a:schemeClr>
                  </a:solidFill>
                  <a:uFillTx/>
                  <a:latin typeface="Yu Gothic" panose="020B0400000000000000" pitchFamily="34" charset="-128"/>
                  <a:ea typeface="Yu Gothic" panose="020B0400000000000000" pitchFamily="34" charset="-128"/>
                </a:rPr>
                <a:t>②職務分掌の定義</a:t>
              </a:r>
            </a:p>
          </p:txBody>
        </p:sp>
      </p:grpSp>
      <p:sp>
        <p:nvSpPr>
          <p:cNvPr id="40" name="正方形/長方形 39"/>
          <p:cNvSpPr>
            <a:spLocks/>
          </p:cNvSpPr>
          <p:nvPr/>
        </p:nvSpPr>
        <p:spPr bwMode="auto">
          <a:xfrm>
            <a:off x="1642076" y="4116629"/>
            <a:ext cx="4665666" cy="354181"/>
          </a:xfrm>
          <a:prstGeom prst="rect">
            <a:avLst/>
          </a:prstGeom>
          <a:no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r>
              <a:rPr lang="ja-JP" altLang="en-US" sz="1050" dirty="0">
                <a:solidFill>
                  <a:schemeClr val="tx1">
                    <a:lumMod val="75000"/>
                    <a:lumOff val="25000"/>
                  </a:schemeClr>
                </a:solidFill>
                <a:uFillTx/>
                <a:latin typeface="Yu Gothic" panose="020B0400000000000000" pitchFamily="34" charset="-128"/>
                <a:ea typeface="Yu Gothic" panose="020B0400000000000000" pitchFamily="34" charset="-128"/>
              </a:rPr>
              <a:t>領収書の受領から廃棄までのサイクルを策定する。また各担当者の業務が明確になっている。</a:t>
            </a:r>
            <a:endParaRPr lang="en-US" altLang="ja-JP" sz="1050" dirty="0">
              <a:solidFill>
                <a:schemeClr val="tx1">
                  <a:lumMod val="75000"/>
                  <a:lumOff val="25000"/>
                </a:schemeClr>
              </a:solidFill>
              <a:uFillTx/>
              <a:latin typeface="Yu Gothic" panose="020B0400000000000000" pitchFamily="34" charset="-128"/>
              <a:ea typeface="Yu Gothic" panose="020B0400000000000000" pitchFamily="34" charset="-128"/>
            </a:endParaRPr>
          </a:p>
        </p:txBody>
      </p:sp>
      <p:sp>
        <p:nvSpPr>
          <p:cNvPr id="4" name="コンテンツ プレースホルダー 5">
            <a:extLst>
              <a:ext uri="{FF2B5EF4-FFF2-40B4-BE49-F238E27FC236}">
                <a16:creationId xmlns:a16="http://schemas.microsoft.com/office/drawing/2014/main" id="{E8E5FEBF-F726-C214-DE8E-A4B98A9F2AC6}"/>
              </a:ext>
            </a:extLst>
          </p:cNvPr>
          <p:cNvSpPr>
            <a:spLocks noGrp="1"/>
          </p:cNvSpPr>
          <p:nvPr>
            <p:ph idx="1"/>
          </p:nvPr>
        </p:nvSpPr>
        <p:spPr>
          <a:xfrm>
            <a:off x="152626" y="766737"/>
            <a:ext cx="8149999" cy="775065"/>
          </a:xfrm>
          <a:noFill/>
          <a:ln>
            <a:noFill/>
          </a:ln>
        </p:spPr>
        <p:txBody>
          <a:bodyPr vert="horz" wrap="square" lIns="67500" tIns="34290" rIns="68580" bIns="34290" numCol="1" anchor="t" anchorCtr="0" compatLnSpc="1">
            <a:prstTxWarp prst="textNoShape">
              <a:avLst/>
            </a:prstTxWarp>
          </a:bodyPr>
          <a:lstStyle/>
          <a:p>
            <a:pPr marL="214313" indent="-214313">
              <a:buClr>
                <a:schemeClr val="tx1">
                  <a:lumMod val="75000"/>
                  <a:lumOff val="25000"/>
                </a:schemeClr>
              </a:buClr>
              <a:buFont typeface="Wingdings" panose="05000000000000000000" pitchFamily="2" charset="2"/>
              <a:buChar char="n"/>
            </a:pPr>
            <a:r>
              <a:rPr lang="ja-JP" altLang="en-US" sz="1400" dirty="0">
                <a:latin typeface="Yu Gothic" panose="020B0400000000000000" pitchFamily="34" charset="-128"/>
                <a:ea typeface="Yu Gothic" panose="020B0400000000000000" pitchFamily="34" charset="-128"/>
              </a:rPr>
              <a:t>電子</a:t>
            </a:r>
            <a:r>
              <a:rPr lang="ja-JP" altLang="en-US" sz="1400">
                <a:latin typeface="Yu Gothic" panose="020B0400000000000000" pitchFamily="34" charset="-128"/>
                <a:ea typeface="Yu Gothic" panose="020B0400000000000000" pitchFamily="34" charset="-128"/>
              </a:rPr>
              <a:t>帳簿保存法の要件を満たすように、以下の項目について検討をする必要があります。</a:t>
            </a:r>
            <a:endParaRPr lang="en-US" altLang="ja-JP" sz="1400" dirty="0">
              <a:latin typeface="Yu Gothic" panose="020B0400000000000000" pitchFamily="34" charset="-128"/>
              <a:ea typeface="Yu Gothic" panose="020B0400000000000000" pitchFamily="34" charset="-128"/>
            </a:endParaRPr>
          </a:p>
          <a:p>
            <a:pPr>
              <a:buClr>
                <a:schemeClr val="tx1">
                  <a:lumMod val="75000"/>
                  <a:lumOff val="25000"/>
                </a:schemeClr>
              </a:buClr>
              <a:buNone/>
            </a:pPr>
            <a:r>
              <a:rPr lang="ja-JP" altLang="en-US" sz="1400">
                <a:latin typeface="Yu Gothic" panose="020B0400000000000000" pitchFamily="34" charset="-128"/>
                <a:ea typeface="Yu Gothic" panose="020B0400000000000000" pitchFamily="34" charset="-128"/>
              </a:rPr>
              <a:t>　　</a:t>
            </a:r>
            <a:r>
              <a:rPr lang="ja-JP" altLang="en-US" sz="1400" b="1">
                <a:solidFill>
                  <a:srgbClr val="EEBB02"/>
                </a:solidFill>
                <a:latin typeface="Yu Gothic" panose="020B0400000000000000" pitchFamily="34" charset="-128"/>
                <a:ea typeface="Yu Gothic" panose="020B0400000000000000" pitchFamily="34" charset="-128"/>
              </a:rPr>
              <a:t>①システム</a:t>
            </a:r>
            <a:r>
              <a:rPr lang="ja-JP" altLang="en-US" sz="1400" b="1" dirty="0">
                <a:solidFill>
                  <a:srgbClr val="EEBB02"/>
                </a:solidFill>
                <a:latin typeface="Yu Gothic" panose="020B0400000000000000" pitchFamily="34" charset="-128"/>
                <a:ea typeface="Yu Gothic" panose="020B0400000000000000" pitchFamily="34" charset="-128"/>
              </a:rPr>
              <a:t>の利用 ②職務分掌規定 ③</a:t>
            </a:r>
            <a:r>
              <a:rPr lang="ja-JP" altLang="en-US" sz="1400" b="1">
                <a:solidFill>
                  <a:srgbClr val="EEBB02"/>
                </a:solidFill>
                <a:latin typeface="Yu Gothic" panose="020B0400000000000000" pitchFamily="34" charset="-128"/>
                <a:ea typeface="Yu Gothic" panose="020B0400000000000000" pitchFamily="34" charset="-128"/>
              </a:rPr>
              <a:t>業務ライフサイクル</a:t>
            </a:r>
            <a:endParaRPr lang="en-US" altLang="ja-JP" sz="1400" dirty="0">
              <a:latin typeface="Yu Gothic" panose="020B0400000000000000" pitchFamily="34" charset="-128"/>
              <a:ea typeface="Yu Gothic" panose="020B0400000000000000" pitchFamily="34" charset="-128"/>
            </a:endParaRPr>
          </a:p>
          <a:p>
            <a:pPr marL="214313" indent="-214313">
              <a:buClr>
                <a:schemeClr val="tx1">
                  <a:lumMod val="75000"/>
                  <a:lumOff val="25000"/>
                </a:schemeClr>
              </a:buClr>
              <a:buFont typeface="Wingdings" panose="05000000000000000000" pitchFamily="2" charset="2"/>
              <a:buChar char="n"/>
            </a:pPr>
            <a:r>
              <a:rPr lang="ja-JP" altLang="en-US" sz="1400" dirty="0">
                <a:latin typeface="Yu Gothic" panose="020B0400000000000000" pitchFamily="34" charset="-128"/>
                <a:ea typeface="Yu Gothic" panose="020B0400000000000000" pitchFamily="34" charset="-128"/>
              </a:rPr>
              <a:t>この３項目を実現することが、電子帳簿保存法に対応する事と同義と</a:t>
            </a:r>
            <a:r>
              <a:rPr lang="ja-JP" altLang="en-US" sz="1400">
                <a:latin typeface="Yu Gothic" panose="020B0400000000000000" pitchFamily="34" charset="-128"/>
                <a:ea typeface="Yu Gothic" panose="020B0400000000000000" pitchFamily="34" charset="-128"/>
              </a:rPr>
              <a:t>なります。</a:t>
            </a:r>
            <a:endParaRPr lang="en-US" altLang="ja-JP" sz="1400" dirty="0">
              <a:latin typeface="Yu Gothic" panose="020B0400000000000000" pitchFamily="34" charset="-128"/>
              <a:ea typeface="Yu Gothic" panose="020B0400000000000000" pitchFamily="34" charset="-128"/>
            </a:endParaRPr>
          </a:p>
        </p:txBody>
      </p:sp>
    </p:spTree>
  </p:cSld>
  <p:clrMapOvr>
    <a:masterClrMapping/>
  </p:clrMapOvr>
  <mc:AlternateContent xmlns:mc="http://schemas.openxmlformats.org/markup-compatibility/2006" xmlns:p14="http://schemas.microsoft.com/office/powerpoint/2010/main">
    <mc:Choice Requires="p14">
      <p:transition spd="slow" p14:dur="2000" advTm="60236"/>
    </mc:Choice>
    <mc:Fallback xmlns="">
      <p:transition spd="slow" advTm="60236"/>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z="1800">
                <a:uFillTx/>
              </a:rPr>
              <a:t>電帳法適用までの</a:t>
            </a:r>
            <a:r>
              <a:rPr kumimoji="1" lang="ja-JP" altLang="en-US" sz="1800" dirty="0">
                <a:uFillTx/>
              </a:rPr>
              <a:t>大</a:t>
            </a:r>
            <a:r>
              <a:rPr lang="ja-JP" altLang="en-US" sz="1800" dirty="0">
                <a:uFillTx/>
              </a:rPr>
              <a:t>まかな</a:t>
            </a:r>
            <a:r>
              <a:rPr kumimoji="1" lang="ja-JP" altLang="en-US" sz="1800" dirty="0">
                <a:uFillTx/>
              </a:rPr>
              <a:t>流れをとらえる</a:t>
            </a:r>
          </a:p>
        </p:txBody>
      </p:sp>
      <p:sp>
        <p:nvSpPr>
          <p:cNvPr id="42" name="コンテンツ プレースホルダー 5"/>
          <p:cNvSpPr>
            <a:spLocks noGrp="1"/>
          </p:cNvSpPr>
          <p:nvPr>
            <p:ph idx="1"/>
          </p:nvPr>
        </p:nvSpPr>
        <p:spPr>
          <a:xfrm>
            <a:off x="73025" y="731839"/>
            <a:ext cx="8229600" cy="735924"/>
          </a:xfrm>
          <a:noFill/>
          <a:ln>
            <a:noFill/>
          </a:ln>
        </p:spPr>
        <p:txBody>
          <a:bodyPr vert="horz" wrap="square" lIns="90000" tIns="45720" rIns="91440" bIns="45720" numCol="1" anchor="t" anchorCtr="0" compatLnSpc="1">
            <a:prstTxWarp prst="textNoShape">
              <a:avLst/>
            </a:prstTxWarp>
          </a:bodyPr>
          <a:lstStyle/>
          <a:p>
            <a:pPr marL="285750" indent="-285750">
              <a:buClr>
                <a:schemeClr val="tx1">
                  <a:lumMod val="75000"/>
                  <a:lumOff val="25000"/>
                </a:schemeClr>
              </a:buClr>
              <a:buFont typeface="Wingdings" panose="05000000000000000000" pitchFamily="2" charset="2"/>
              <a:buChar char="n"/>
            </a:pPr>
            <a:r>
              <a:rPr lang="ja-JP" altLang="en-US" sz="1400" dirty="0">
                <a:solidFill>
                  <a:schemeClr val="tx1">
                    <a:lumMod val="75000"/>
                    <a:lumOff val="25000"/>
                  </a:schemeClr>
                </a:solidFill>
                <a:uFillTx/>
                <a:latin typeface="Yu Gothic" panose="020B0400000000000000" pitchFamily="34" charset="-128"/>
                <a:ea typeface="Yu Gothic" panose="020B0400000000000000" pitchFamily="34" charset="-128"/>
              </a:rPr>
              <a:t>電子</a:t>
            </a:r>
            <a:r>
              <a:rPr lang="ja-JP" altLang="en-US" sz="1400">
                <a:solidFill>
                  <a:schemeClr val="tx1">
                    <a:lumMod val="75000"/>
                    <a:lumOff val="25000"/>
                  </a:schemeClr>
                </a:solidFill>
                <a:uFillTx/>
                <a:latin typeface="Yu Gothic" panose="020B0400000000000000" pitchFamily="34" charset="-128"/>
                <a:ea typeface="Yu Gothic" panose="020B0400000000000000" pitchFamily="34" charset="-128"/>
              </a:rPr>
              <a:t>帳簿保存法</a:t>
            </a:r>
            <a:r>
              <a:rPr lang="ja-JP" altLang="en-US" sz="1400">
                <a:latin typeface="Yu Gothic" panose="020B0400000000000000" pitchFamily="34" charset="-128"/>
                <a:ea typeface="Yu Gothic" panose="020B0400000000000000" pitchFamily="34" charset="-128"/>
              </a:rPr>
              <a:t>適用</a:t>
            </a:r>
            <a:r>
              <a:rPr lang="ja-JP" altLang="en-US" sz="1400">
                <a:solidFill>
                  <a:schemeClr val="tx1">
                    <a:lumMod val="75000"/>
                    <a:lumOff val="25000"/>
                  </a:schemeClr>
                </a:solidFill>
                <a:uFillTx/>
                <a:latin typeface="Yu Gothic" panose="020B0400000000000000" pitchFamily="34" charset="-128"/>
                <a:ea typeface="Yu Gothic" panose="020B0400000000000000" pitchFamily="34" charset="-128"/>
              </a:rPr>
              <a:t>まで</a:t>
            </a:r>
            <a:r>
              <a:rPr lang="ja-JP" altLang="en-US" sz="1400" dirty="0">
                <a:solidFill>
                  <a:schemeClr val="tx1">
                    <a:lumMod val="75000"/>
                    <a:lumOff val="25000"/>
                  </a:schemeClr>
                </a:solidFill>
                <a:uFillTx/>
                <a:latin typeface="Yu Gothic" panose="020B0400000000000000" pitchFamily="34" charset="-128"/>
                <a:ea typeface="Yu Gothic" panose="020B0400000000000000" pitchFamily="34" charset="-128"/>
              </a:rPr>
              <a:t>には下記の対応をしていくのが大まかな流れとなります。</a:t>
            </a:r>
            <a:endParaRPr lang="en-US" altLang="ja-JP" sz="1400" dirty="0">
              <a:solidFill>
                <a:schemeClr val="tx1">
                  <a:lumMod val="75000"/>
                  <a:lumOff val="25000"/>
                </a:schemeClr>
              </a:solidFill>
              <a:uFillTx/>
              <a:latin typeface="Yu Gothic" panose="020B0400000000000000" pitchFamily="34" charset="-128"/>
              <a:ea typeface="Yu Gothic" panose="020B0400000000000000" pitchFamily="34" charset="-128"/>
            </a:endParaRPr>
          </a:p>
          <a:p>
            <a:pPr marL="285750" indent="-285750">
              <a:buClr>
                <a:schemeClr val="tx1">
                  <a:lumMod val="75000"/>
                  <a:lumOff val="25000"/>
                </a:schemeClr>
              </a:buClr>
              <a:buFont typeface="Wingdings" panose="05000000000000000000" pitchFamily="2" charset="2"/>
              <a:buChar char="n"/>
            </a:pPr>
            <a:r>
              <a:rPr lang="ja-JP" altLang="en-US" sz="1400" dirty="0">
                <a:solidFill>
                  <a:schemeClr val="tx1">
                    <a:lumMod val="75000"/>
                    <a:lumOff val="25000"/>
                  </a:schemeClr>
                </a:solidFill>
                <a:uFillTx/>
                <a:latin typeface="Yu Gothic" panose="020B0400000000000000" pitchFamily="34" charset="-128"/>
                <a:ea typeface="Yu Gothic" panose="020B0400000000000000" pitchFamily="34" charset="-128"/>
              </a:rPr>
              <a:t>社内の状況により、順番が前後したり、対応をスキップ等の検討が必要です。</a:t>
            </a:r>
            <a:endParaRPr lang="en-US" altLang="ja-JP" sz="1400" dirty="0">
              <a:solidFill>
                <a:schemeClr val="tx1">
                  <a:lumMod val="75000"/>
                  <a:lumOff val="25000"/>
                </a:schemeClr>
              </a:solidFill>
              <a:uFillTx/>
              <a:latin typeface="Yu Gothic" panose="020B0400000000000000" pitchFamily="34" charset="-128"/>
              <a:ea typeface="Yu Gothic" panose="020B0400000000000000" pitchFamily="34" charset="-128"/>
            </a:endParaRPr>
          </a:p>
        </p:txBody>
      </p:sp>
      <p:grpSp>
        <p:nvGrpSpPr>
          <p:cNvPr id="3" name="グループ化 2"/>
          <p:cNvGrpSpPr/>
          <p:nvPr/>
        </p:nvGrpSpPr>
        <p:grpSpPr>
          <a:xfrm>
            <a:off x="157795" y="1654823"/>
            <a:ext cx="8804134" cy="4414207"/>
            <a:chOff x="157795" y="1654819"/>
            <a:chExt cx="8804134" cy="4414207"/>
          </a:xfrm>
        </p:grpSpPr>
        <p:pic>
          <p:nvPicPr>
            <p:cNvPr id="4" name="グラフィックス 3" descr="拡大鏡"/>
            <p:cNvPicPr>
              <a:picLocks noChangeAspect="1"/>
            </p:cNvPicPr>
            <p:nvPr/>
          </p:nvPicPr>
          <p:blipFill>
            <a:blip r:embed="rId2" cstate="print"/>
            <a:stretch>
              <a:fillRect/>
            </a:stretch>
          </p:blipFill>
          <p:spPr>
            <a:xfrm>
              <a:off x="423660" y="1815750"/>
              <a:ext cx="558073" cy="558073"/>
            </a:xfrm>
            <a:prstGeom prst="rect">
              <a:avLst/>
            </a:prstGeom>
          </p:spPr>
        </p:pic>
        <p:pic>
          <p:nvPicPr>
            <p:cNvPr id="16" name="グラフィックス 15" descr="ドキュメント"/>
            <p:cNvPicPr>
              <a:picLocks noChangeAspect="1"/>
            </p:cNvPicPr>
            <p:nvPr/>
          </p:nvPicPr>
          <p:blipFill>
            <a:blip r:embed="rId3" cstate="print"/>
            <a:stretch>
              <a:fillRect/>
            </a:stretch>
          </p:blipFill>
          <p:spPr>
            <a:xfrm>
              <a:off x="423659" y="4443957"/>
              <a:ext cx="558073" cy="558073"/>
            </a:xfrm>
            <a:prstGeom prst="rect">
              <a:avLst/>
            </a:prstGeom>
          </p:spPr>
        </p:pic>
        <p:sp>
          <p:nvSpPr>
            <p:cNvPr id="19" name="正方形/長方形 18"/>
            <p:cNvSpPr>
              <a:spLocks/>
            </p:cNvSpPr>
            <p:nvPr/>
          </p:nvSpPr>
          <p:spPr bwMode="auto">
            <a:xfrm>
              <a:off x="1523229" y="3695875"/>
              <a:ext cx="1084332" cy="364142"/>
            </a:xfrm>
            <a:prstGeom prst="rect">
              <a:avLst/>
            </a:prstGeom>
            <a:no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r>
                <a:rPr lang="ja-JP" altLang="en-US" sz="1600" b="1" dirty="0">
                  <a:solidFill>
                    <a:schemeClr val="tx1">
                      <a:lumMod val="75000"/>
                      <a:lumOff val="25000"/>
                    </a:schemeClr>
                  </a:solidFill>
                  <a:uFillTx/>
                  <a:latin typeface="Yu Gothic" panose="020B0400000000000000" pitchFamily="34" charset="-128"/>
                  <a:ea typeface="Yu Gothic" panose="020B0400000000000000" pitchFamily="34" charset="-128"/>
                </a:rPr>
                <a:t>税理士・監査</a:t>
              </a:r>
              <a:r>
                <a:rPr lang="ja-JP" altLang="en-US" sz="1600" b="1">
                  <a:solidFill>
                    <a:schemeClr val="tx1">
                      <a:lumMod val="75000"/>
                      <a:lumOff val="25000"/>
                    </a:schemeClr>
                  </a:solidFill>
                  <a:uFillTx/>
                  <a:latin typeface="Yu Gothic" panose="020B0400000000000000" pitchFamily="34" charset="-128"/>
                  <a:ea typeface="Yu Gothic" panose="020B0400000000000000" pitchFamily="34" charset="-128"/>
                </a:rPr>
                <a:t>法人・</a:t>
              </a:r>
              <a:br>
                <a:rPr lang="en-US" altLang="ja-JP" sz="1600" b="1" dirty="0">
                  <a:solidFill>
                    <a:schemeClr val="tx1">
                      <a:lumMod val="75000"/>
                      <a:lumOff val="25000"/>
                    </a:schemeClr>
                  </a:solidFill>
                  <a:uFillTx/>
                  <a:latin typeface="Yu Gothic" panose="020B0400000000000000" pitchFamily="34" charset="-128"/>
                  <a:ea typeface="Yu Gothic" panose="020B0400000000000000" pitchFamily="34" charset="-128"/>
                </a:rPr>
              </a:br>
              <a:r>
                <a:rPr lang="ja-JP" altLang="en-US" sz="1600" b="1">
                  <a:solidFill>
                    <a:schemeClr val="tx1">
                      <a:lumMod val="75000"/>
                      <a:lumOff val="25000"/>
                    </a:schemeClr>
                  </a:solidFill>
                  <a:uFillTx/>
                  <a:latin typeface="Yu Gothic" panose="020B0400000000000000" pitchFamily="34" charset="-128"/>
                  <a:ea typeface="Yu Gothic" panose="020B0400000000000000" pitchFamily="34" charset="-128"/>
                </a:rPr>
                <a:t>税務署へ</a:t>
              </a:r>
              <a:r>
                <a:rPr lang="ja-JP" altLang="en-US" sz="1600" b="1" dirty="0" err="1">
                  <a:solidFill>
                    <a:schemeClr val="tx1">
                      <a:lumMod val="75000"/>
                      <a:lumOff val="25000"/>
                    </a:schemeClr>
                  </a:solidFill>
                  <a:uFillTx/>
                  <a:latin typeface="Yu Gothic" panose="020B0400000000000000" pitchFamily="34" charset="-128"/>
                  <a:ea typeface="Yu Gothic" panose="020B0400000000000000" pitchFamily="34" charset="-128"/>
                </a:rPr>
                <a:t>の</a:t>
              </a:r>
              <a:r>
                <a:rPr lang="ja-JP" altLang="en-US" sz="1600" b="1" dirty="0">
                  <a:solidFill>
                    <a:schemeClr val="tx1">
                      <a:lumMod val="75000"/>
                      <a:lumOff val="25000"/>
                    </a:schemeClr>
                  </a:solidFill>
                  <a:uFillTx/>
                  <a:latin typeface="Yu Gothic" panose="020B0400000000000000" pitchFamily="34" charset="-128"/>
                  <a:ea typeface="Yu Gothic" panose="020B0400000000000000" pitchFamily="34" charset="-128"/>
                </a:rPr>
                <a:t>相談</a:t>
              </a:r>
            </a:p>
          </p:txBody>
        </p:sp>
        <p:pic>
          <p:nvPicPr>
            <p:cNvPr id="27" name="グラフィックス 26" descr="眼鏡"/>
            <p:cNvPicPr>
              <a:picLocks noChangeAspect="1"/>
            </p:cNvPicPr>
            <p:nvPr/>
          </p:nvPicPr>
          <p:blipFill>
            <a:blip r:embed="rId4" cstate="print"/>
            <a:stretch>
              <a:fillRect/>
            </a:stretch>
          </p:blipFill>
          <p:spPr>
            <a:xfrm>
              <a:off x="346070" y="3533544"/>
              <a:ext cx="688805" cy="688805"/>
            </a:xfrm>
            <a:prstGeom prst="rect">
              <a:avLst/>
            </a:prstGeom>
          </p:spPr>
        </p:pic>
        <p:cxnSp>
          <p:nvCxnSpPr>
            <p:cNvPr id="5" name="直線コネクタ 4"/>
            <p:cNvCxnSpPr/>
            <p:nvPr/>
          </p:nvCxnSpPr>
          <p:spPr bwMode="auto">
            <a:xfrm>
              <a:off x="157795" y="1654819"/>
              <a:ext cx="8804134" cy="0"/>
            </a:xfrm>
            <a:prstGeom prst="line">
              <a:avLst/>
            </a:prstGeom>
            <a:gradFill rotWithShape="0">
              <a:gsLst>
                <a:gs pos="0">
                  <a:srgbClr val="8F0000">
                    <a:tint val="40000"/>
                  </a:srgbClr>
                </a:gs>
                <a:gs pos="100000">
                  <a:srgbClr val="8F0000"/>
                </a:gs>
              </a:gsLst>
              <a:lin ang="0" scaled="1"/>
            </a:gradFill>
            <a:ln w="25400" cap="flat" cmpd="sng" algn="ctr">
              <a:solidFill>
                <a:schemeClr val="bg1">
                  <a:lumMod val="65000"/>
                </a:schemeClr>
              </a:solidFill>
              <a:prstDash val="solid"/>
              <a:round/>
              <a:headEnd type="none" w="med" len="med"/>
              <a:tailEnd type="none" w="med" len="med"/>
            </a:ln>
            <a:effectLst/>
          </p:spPr>
        </p:cxnSp>
        <p:cxnSp>
          <p:nvCxnSpPr>
            <p:cNvPr id="15" name="直線コネクタ 14"/>
            <p:cNvCxnSpPr/>
            <p:nvPr/>
          </p:nvCxnSpPr>
          <p:spPr bwMode="auto">
            <a:xfrm>
              <a:off x="157795" y="2523904"/>
              <a:ext cx="8804134" cy="0"/>
            </a:xfrm>
            <a:prstGeom prst="line">
              <a:avLst/>
            </a:prstGeom>
            <a:gradFill rotWithShape="0">
              <a:gsLst>
                <a:gs pos="0">
                  <a:srgbClr val="8F0000">
                    <a:tint val="40000"/>
                  </a:srgbClr>
                </a:gs>
                <a:gs pos="100000">
                  <a:srgbClr val="8F0000"/>
                </a:gs>
              </a:gsLst>
              <a:lin ang="0" scaled="1"/>
            </a:gradFill>
            <a:ln w="25400" cap="flat" cmpd="sng" algn="ctr">
              <a:solidFill>
                <a:schemeClr val="bg1">
                  <a:lumMod val="75000"/>
                </a:schemeClr>
              </a:solidFill>
              <a:prstDash val="sysDot"/>
              <a:round/>
              <a:headEnd type="none" w="med" len="med"/>
              <a:tailEnd type="none" w="med" len="med"/>
            </a:ln>
            <a:effectLst/>
          </p:spPr>
        </p:cxnSp>
        <p:cxnSp>
          <p:nvCxnSpPr>
            <p:cNvPr id="17" name="直線コネクタ 16"/>
            <p:cNvCxnSpPr/>
            <p:nvPr/>
          </p:nvCxnSpPr>
          <p:spPr bwMode="auto">
            <a:xfrm>
              <a:off x="157795" y="3431238"/>
              <a:ext cx="8804134" cy="0"/>
            </a:xfrm>
            <a:prstGeom prst="line">
              <a:avLst/>
            </a:prstGeom>
            <a:gradFill rotWithShape="0">
              <a:gsLst>
                <a:gs pos="0">
                  <a:srgbClr val="8F0000">
                    <a:tint val="40000"/>
                  </a:srgbClr>
                </a:gs>
                <a:gs pos="100000">
                  <a:srgbClr val="8F0000"/>
                </a:gs>
              </a:gsLst>
              <a:lin ang="0" scaled="1"/>
            </a:gradFill>
            <a:ln w="25400" cap="flat" cmpd="sng" algn="ctr">
              <a:solidFill>
                <a:schemeClr val="bg1">
                  <a:lumMod val="75000"/>
                </a:schemeClr>
              </a:solidFill>
              <a:prstDash val="sysDot"/>
              <a:round/>
              <a:headEnd type="none" w="med" len="med"/>
              <a:tailEnd type="none" w="med" len="med"/>
            </a:ln>
            <a:effectLst/>
          </p:spPr>
        </p:cxnSp>
        <p:cxnSp>
          <p:nvCxnSpPr>
            <p:cNvPr id="20" name="直線コネクタ 19"/>
            <p:cNvCxnSpPr/>
            <p:nvPr/>
          </p:nvCxnSpPr>
          <p:spPr bwMode="auto">
            <a:xfrm>
              <a:off x="157795" y="4303107"/>
              <a:ext cx="8804134" cy="0"/>
            </a:xfrm>
            <a:prstGeom prst="line">
              <a:avLst/>
            </a:prstGeom>
            <a:gradFill rotWithShape="0">
              <a:gsLst>
                <a:gs pos="0">
                  <a:srgbClr val="8F0000">
                    <a:tint val="40000"/>
                  </a:srgbClr>
                </a:gs>
                <a:gs pos="100000">
                  <a:srgbClr val="8F0000"/>
                </a:gs>
              </a:gsLst>
              <a:lin ang="0" scaled="1"/>
            </a:gradFill>
            <a:ln w="25400" cap="flat" cmpd="sng" algn="ctr">
              <a:solidFill>
                <a:schemeClr val="bg1">
                  <a:lumMod val="75000"/>
                </a:schemeClr>
              </a:solidFill>
              <a:prstDash val="sysDot"/>
              <a:round/>
              <a:headEnd type="none" w="med" len="med"/>
              <a:tailEnd type="none" w="med" len="med"/>
            </a:ln>
            <a:effectLst/>
          </p:spPr>
        </p:cxnSp>
        <p:cxnSp>
          <p:nvCxnSpPr>
            <p:cNvPr id="24" name="直線コネクタ 23"/>
            <p:cNvCxnSpPr/>
            <p:nvPr/>
          </p:nvCxnSpPr>
          <p:spPr bwMode="auto">
            <a:xfrm>
              <a:off x="157795" y="5089944"/>
              <a:ext cx="8804134" cy="0"/>
            </a:xfrm>
            <a:prstGeom prst="line">
              <a:avLst/>
            </a:prstGeom>
            <a:gradFill rotWithShape="0">
              <a:gsLst>
                <a:gs pos="0">
                  <a:srgbClr val="8F0000">
                    <a:tint val="40000"/>
                  </a:srgbClr>
                </a:gs>
                <a:gs pos="100000">
                  <a:srgbClr val="8F0000"/>
                </a:gs>
              </a:gsLst>
              <a:lin ang="0" scaled="1"/>
            </a:gradFill>
            <a:ln w="25400" cap="flat" cmpd="sng" algn="ctr">
              <a:solidFill>
                <a:schemeClr val="bg1">
                  <a:lumMod val="75000"/>
                </a:schemeClr>
              </a:solidFill>
              <a:prstDash val="sysDot"/>
              <a:round/>
              <a:headEnd type="none" w="med" len="med"/>
              <a:tailEnd type="none" w="med" len="med"/>
            </a:ln>
            <a:effectLst/>
          </p:spPr>
        </p:cxnSp>
        <p:cxnSp>
          <p:nvCxnSpPr>
            <p:cNvPr id="26" name="直線コネクタ 25"/>
            <p:cNvCxnSpPr/>
            <p:nvPr/>
          </p:nvCxnSpPr>
          <p:spPr bwMode="auto">
            <a:xfrm>
              <a:off x="157795" y="6039331"/>
              <a:ext cx="8804134" cy="0"/>
            </a:xfrm>
            <a:prstGeom prst="line">
              <a:avLst/>
            </a:prstGeom>
            <a:gradFill rotWithShape="0">
              <a:gsLst>
                <a:gs pos="0">
                  <a:srgbClr val="8F0000">
                    <a:tint val="40000"/>
                  </a:srgbClr>
                </a:gs>
                <a:gs pos="100000">
                  <a:srgbClr val="8F0000"/>
                </a:gs>
              </a:gsLst>
              <a:lin ang="0" scaled="1"/>
            </a:gradFill>
            <a:ln w="25400" cap="flat" cmpd="sng" algn="ctr">
              <a:solidFill>
                <a:schemeClr val="bg1">
                  <a:lumMod val="65000"/>
                </a:schemeClr>
              </a:solidFill>
              <a:prstDash val="solid"/>
              <a:round/>
              <a:headEnd type="none" w="med" len="med"/>
              <a:tailEnd type="none" w="med" len="med"/>
            </a:ln>
            <a:effectLst/>
          </p:spPr>
        </p:cxnSp>
        <p:cxnSp>
          <p:nvCxnSpPr>
            <p:cNvPr id="28" name="直線コネクタ 27"/>
            <p:cNvCxnSpPr/>
            <p:nvPr/>
          </p:nvCxnSpPr>
          <p:spPr bwMode="auto">
            <a:xfrm flipV="1">
              <a:off x="3126296" y="1654820"/>
              <a:ext cx="0" cy="4414206"/>
            </a:xfrm>
            <a:prstGeom prst="line">
              <a:avLst/>
            </a:prstGeom>
            <a:gradFill rotWithShape="0">
              <a:gsLst>
                <a:gs pos="0">
                  <a:srgbClr val="8F0000">
                    <a:tint val="40000"/>
                  </a:srgbClr>
                </a:gs>
                <a:gs pos="100000">
                  <a:srgbClr val="8F0000"/>
                </a:gs>
              </a:gsLst>
              <a:lin ang="0" scaled="1"/>
            </a:gradFill>
            <a:ln w="25400" cap="flat" cmpd="sng" algn="ctr">
              <a:solidFill>
                <a:schemeClr val="bg1">
                  <a:lumMod val="65000"/>
                </a:schemeClr>
              </a:solidFill>
              <a:prstDash val="solid"/>
              <a:round/>
              <a:headEnd type="none" w="med" len="med"/>
              <a:tailEnd type="none" w="med" len="med"/>
            </a:ln>
            <a:effectLst/>
          </p:spPr>
        </p:cxnSp>
        <p:sp>
          <p:nvSpPr>
            <p:cNvPr id="31" name="正方形/長方形 30"/>
            <p:cNvSpPr>
              <a:spLocks/>
            </p:cNvSpPr>
            <p:nvPr/>
          </p:nvSpPr>
          <p:spPr bwMode="auto">
            <a:xfrm>
              <a:off x="3168713" y="1702940"/>
              <a:ext cx="4626230" cy="750136"/>
            </a:xfrm>
            <a:prstGeom prst="rect">
              <a:avLst/>
            </a:prstGeom>
            <a:no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r>
                <a:rPr lang="ja-JP" altLang="en-US" sz="1100" dirty="0">
                  <a:solidFill>
                    <a:schemeClr val="tx1">
                      <a:lumMod val="75000"/>
                      <a:lumOff val="25000"/>
                    </a:schemeClr>
                  </a:solidFill>
                  <a:uFillTx/>
                  <a:latin typeface="Yu Gothic" panose="020B0400000000000000" pitchFamily="34" charset="-128"/>
                  <a:ea typeface="Yu Gothic" panose="020B0400000000000000" pitchFamily="34" charset="-128"/>
                </a:rPr>
                <a:t>経営陣を含めて、電子</a:t>
              </a:r>
              <a:r>
                <a:rPr lang="ja-JP" altLang="en-US" sz="1100">
                  <a:solidFill>
                    <a:schemeClr val="tx1">
                      <a:lumMod val="75000"/>
                      <a:lumOff val="25000"/>
                    </a:schemeClr>
                  </a:solidFill>
                  <a:uFillTx/>
                  <a:latin typeface="Yu Gothic" panose="020B0400000000000000" pitchFamily="34" charset="-128"/>
                  <a:ea typeface="Yu Gothic" panose="020B0400000000000000" pitchFamily="34" charset="-128"/>
                </a:rPr>
                <a:t>帳簿保存法に対応する</a:t>
              </a:r>
              <a:r>
                <a:rPr lang="ja-JP" altLang="en-US" sz="1100" dirty="0">
                  <a:solidFill>
                    <a:schemeClr val="tx1">
                      <a:lumMod val="75000"/>
                      <a:lumOff val="25000"/>
                    </a:schemeClr>
                  </a:solidFill>
                  <a:uFillTx/>
                  <a:latin typeface="Yu Gothic" panose="020B0400000000000000" pitchFamily="34" charset="-128"/>
                  <a:ea typeface="Yu Gothic" panose="020B0400000000000000" pitchFamily="34" charset="-128"/>
                </a:rPr>
                <a:t>かどうかを検討します。</a:t>
              </a:r>
              <a:endParaRPr lang="en-US" altLang="ja-JP" sz="1100" dirty="0">
                <a:solidFill>
                  <a:schemeClr val="tx1">
                    <a:lumMod val="75000"/>
                    <a:lumOff val="25000"/>
                  </a:schemeClr>
                </a:solidFill>
                <a:uFillTx/>
                <a:latin typeface="Yu Gothic" panose="020B0400000000000000" pitchFamily="34" charset="-128"/>
                <a:ea typeface="Yu Gothic" panose="020B0400000000000000" pitchFamily="34" charset="-128"/>
              </a:endParaRPr>
            </a:p>
            <a:p>
              <a:r>
                <a:rPr lang="ja-JP" altLang="en-US" sz="1100" dirty="0">
                  <a:solidFill>
                    <a:schemeClr val="tx1">
                      <a:lumMod val="75000"/>
                      <a:lumOff val="25000"/>
                    </a:schemeClr>
                  </a:solidFill>
                  <a:uFillTx/>
                  <a:latin typeface="Yu Gothic" panose="020B0400000000000000" pitchFamily="34" charset="-128"/>
                  <a:ea typeface="Yu Gothic" panose="020B0400000000000000" pitchFamily="34" charset="-128"/>
                </a:rPr>
                <a:t>主な検討事項については下記となります。</a:t>
              </a:r>
              <a:endParaRPr lang="en-US" altLang="ja-JP" sz="1100" dirty="0">
                <a:solidFill>
                  <a:schemeClr val="tx1">
                    <a:lumMod val="75000"/>
                    <a:lumOff val="25000"/>
                  </a:schemeClr>
                </a:solidFill>
                <a:uFillTx/>
                <a:latin typeface="Yu Gothic" panose="020B0400000000000000" pitchFamily="34" charset="-128"/>
                <a:ea typeface="Yu Gothic" panose="020B0400000000000000" pitchFamily="34" charset="-128"/>
              </a:endParaRPr>
            </a:p>
            <a:p>
              <a:r>
                <a:rPr lang="ja-JP" altLang="en-US" sz="1100" dirty="0">
                  <a:solidFill>
                    <a:schemeClr val="tx1">
                      <a:lumMod val="75000"/>
                      <a:lumOff val="25000"/>
                    </a:schemeClr>
                  </a:solidFill>
                  <a:uFillTx/>
                  <a:latin typeface="Yu Gothic" panose="020B0400000000000000" pitchFamily="34" charset="-128"/>
                  <a:ea typeface="Yu Gothic" panose="020B0400000000000000" pitchFamily="34" charset="-128"/>
                </a:rPr>
                <a:t> ・電子化をする目的、メリットは何か</a:t>
              </a:r>
              <a:endParaRPr lang="en-US" altLang="ja-JP" sz="1100" dirty="0">
                <a:solidFill>
                  <a:schemeClr val="tx1">
                    <a:lumMod val="75000"/>
                    <a:lumOff val="25000"/>
                  </a:schemeClr>
                </a:solidFill>
                <a:uFillTx/>
                <a:latin typeface="Yu Gothic" panose="020B0400000000000000" pitchFamily="34" charset="-128"/>
                <a:ea typeface="Yu Gothic" panose="020B0400000000000000" pitchFamily="34" charset="-128"/>
              </a:endParaRPr>
            </a:p>
            <a:p>
              <a:r>
                <a:rPr lang="ja-JP" altLang="en-US" sz="1100" dirty="0">
                  <a:solidFill>
                    <a:schemeClr val="tx1">
                      <a:lumMod val="75000"/>
                      <a:lumOff val="25000"/>
                    </a:schemeClr>
                  </a:solidFill>
                  <a:uFillTx/>
                  <a:latin typeface="Yu Gothic" panose="020B0400000000000000" pitchFamily="34" charset="-128"/>
                  <a:ea typeface="Yu Gothic" panose="020B0400000000000000" pitchFamily="34" charset="-128"/>
                </a:rPr>
                <a:t> ・いつから電子化を実現</a:t>
              </a:r>
              <a:r>
                <a:rPr lang="ja-JP" altLang="en-US" sz="1100">
                  <a:solidFill>
                    <a:schemeClr val="tx1">
                      <a:lumMod val="75000"/>
                      <a:lumOff val="25000"/>
                    </a:schemeClr>
                  </a:solidFill>
                  <a:uFillTx/>
                  <a:latin typeface="Yu Gothic" panose="020B0400000000000000" pitchFamily="34" charset="-128"/>
                  <a:ea typeface="Yu Gothic" panose="020B0400000000000000" pitchFamily="34" charset="-128"/>
                </a:rPr>
                <a:t>したいか</a:t>
              </a:r>
              <a:r>
                <a:rPr lang="ja-JP" altLang="en-US" sz="1100" dirty="0">
                  <a:solidFill>
                    <a:schemeClr val="tx1">
                      <a:lumMod val="75000"/>
                      <a:lumOff val="25000"/>
                    </a:schemeClr>
                  </a:solidFill>
                  <a:latin typeface="Yu Gothic" panose="020B0400000000000000" pitchFamily="34" charset="-128"/>
                  <a:ea typeface="Yu Gothic" panose="020B0400000000000000" pitchFamily="34" charset="-128"/>
                </a:rPr>
                <a:t>　</a:t>
              </a:r>
              <a:r>
                <a:rPr lang="ja-JP" altLang="en-US" sz="1100">
                  <a:solidFill>
                    <a:schemeClr val="tx1">
                      <a:lumMod val="75000"/>
                      <a:lumOff val="25000"/>
                    </a:schemeClr>
                  </a:solidFill>
                  <a:uFillTx/>
                  <a:latin typeface="Yu Gothic" panose="020B0400000000000000" pitchFamily="34" charset="-128"/>
                  <a:ea typeface="Yu Gothic" panose="020B0400000000000000" pitchFamily="34" charset="-128"/>
                </a:rPr>
                <a:t> </a:t>
              </a:r>
              <a:r>
                <a:rPr lang="ja-JP" altLang="en-US" sz="1100" dirty="0">
                  <a:solidFill>
                    <a:schemeClr val="tx1">
                      <a:lumMod val="75000"/>
                      <a:lumOff val="25000"/>
                    </a:schemeClr>
                  </a:solidFill>
                  <a:uFillTx/>
                  <a:latin typeface="Yu Gothic" panose="020B0400000000000000" pitchFamily="34" charset="-128"/>
                  <a:ea typeface="Yu Gothic" panose="020B0400000000000000" pitchFamily="34" charset="-128"/>
                </a:rPr>
                <a:t>・誰が主導して実施するか</a:t>
              </a:r>
            </a:p>
          </p:txBody>
        </p:sp>
        <p:sp>
          <p:nvSpPr>
            <p:cNvPr id="32" name="正方形/長方形 31"/>
            <p:cNvSpPr>
              <a:spLocks/>
            </p:cNvSpPr>
            <p:nvPr/>
          </p:nvSpPr>
          <p:spPr bwMode="auto">
            <a:xfrm>
              <a:off x="3168712" y="3502878"/>
              <a:ext cx="5793211" cy="750136"/>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r>
                <a:rPr lang="ja-JP" altLang="en-US" sz="1100" dirty="0">
                  <a:solidFill>
                    <a:schemeClr val="tx1">
                      <a:lumMod val="75000"/>
                      <a:lumOff val="25000"/>
                    </a:schemeClr>
                  </a:solidFill>
                  <a:uFillTx/>
                  <a:latin typeface="Yu Gothic" panose="020B0400000000000000" pitchFamily="34" charset="-128"/>
                  <a:ea typeface="Yu Gothic" panose="020B0400000000000000" pitchFamily="34" charset="-128"/>
                </a:rPr>
                <a:t>上記で整備した業務フローや規定について、担当の税理士法人と監査法人、税務署へ相談をします。</a:t>
              </a:r>
              <a:endParaRPr lang="en-US" altLang="ja-JP" sz="1100" dirty="0">
                <a:solidFill>
                  <a:schemeClr val="tx1">
                    <a:lumMod val="75000"/>
                    <a:lumOff val="25000"/>
                  </a:schemeClr>
                </a:solidFill>
                <a:uFillTx/>
                <a:latin typeface="Yu Gothic" panose="020B0400000000000000" pitchFamily="34" charset="-128"/>
                <a:ea typeface="Yu Gothic" panose="020B0400000000000000" pitchFamily="34" charset="-128"/>
              </a:endParaRPr>
            </a:p>
            <a:p>
              <a:r>
                <a:rPr lang="ja-JP" altLang="en-US" sz="1100" dirty="0">
                  <a:solidFill>
                    <a:schemeClr val="tx1">
                      <a:lumMod val="75000"/>
                      <a:lumOff val="25000"/>
                    </a:schemeClr>
                  </a:solidFill>
                  <a:uFillTx/>
                  <a:latin typeface="Yu Gothic" panose="020B0400000000000000" pitchFamily="34" charset="-128"/>
                  <a:ea typeface="Yu Gothic" panose="020B0400000000000000" pitchFamily="34" charset="-128"/>
                </a:rPr>
                <a:t>特に非機能要件については、自社で対応が必要な作業が自社の状況に応じて変わってきます</a:t>
              </a:r>
              <a:r>
                <a:rPr lang="ja-JP" altLang="en-US" sz="1100">
                  <a:solidFill>
                    <a:schemeClr val="tx1">
                      <a:lumMod val="75000"/>
                      <a:lumOff val="25000"/>
                    </a:schemeClr>
                  </a:solidFill>
                  <a:uFillTx/>
                  <a:latin typeface="Yu Gothic" panose="020B0400000000000000" pitchFamily="34" charset="-128"/>
                  <a:ea typeface="Yu Gothic" panose="020B0400000000000000" pitchFamily="34" charset="-128"/>
                </a:rPr>
                <a:t>ので、</a:t>
              </a:r>
              <a:r>
                <a:rPr lang="ja-JP" altLang="en-US" sz="1100">
                  <a:solidFill>
                    <a:schemeClr val="tx1">
                      <a:lumMod val="75000"/>
                      <a:lumOff val="25000"/>
                    </a:schemeClr>
                  </a:solidFill>
                  <a:latin typeface="Yu Gothic" panose="020B0400000000000000" pitchFamily="34" charset="-128"/>
                  <a:ea typeface="Yu Gothic" panose="020B0400000000000000" pitchFamily="34" charset="-128"/>
                </a:rPr>
                <a:t>適用</a:t>
              </a:r>
              <a:r>
                <a:rPr lang="ja-JP" altLang="en-US" sz="1100">
                  <a:solidFill>
                    <a:schemeClr val="tx1">
                      <a:lumMod val="75000"/>
                      <a:lumOff val="25000"/>
                    </a:schemeClr>
                  </a:solidFill>
                  <a:uFillTx/>
                  <a:latin typeface="Yu Gothic" panose="020B0400000000000000" pitchFamily="34" charset="-128"/>
                  <a:ea typeface="Yu Gothic" panose="020B0400000000000000" pitchFamily="34" charset="-128"/>
                </a:rPr>
                <a:t>前</a:t>
              </a:r>
              <a:r>
                <a:rPr lang="ja-JP" altLang="en-US" sz="1100" dirty="0">
                  <a:solidFill>
                    <a:schemeClr val="tx1">
                      <a:lumMod val="75000"/>
                      <a:lumOff val="25000"/>
                    </a:schemeClr>
                  </a:solidFill>
                  <a:uFillTx/>
                  <a:latin typeface="Yu Gothic" panose="020B0400000000000000" pitchFamily="34" charset="-128"/>
                  <a:ea typeface="Yu Gothic" panose="020B0400000000000000" pitchFamily="34" charset="-128"/>
                </a:rPr>
                <a:t>に最終確認をしましょう。</a:t>
              </a:r>
              <a:endParaRPr lang="en-US" altLang="ja-JP" sz="1100" dirty="0">
                <a:solidFill>
                  <a:schemeClr val="tx1">
                    <a:lumMod val="75000"/>
                    <a:lumOff val="25000"/>
                  </a:schemeClr>
                </a:solidFill>
                <a:uFillTx/>
                <a:latin typeface="Yu Gothic" panose="020B0400000000000000" pitchFamily="34" charset="-128"/>
                <a:ea typeface="Yu Gothic" panose="020B0400000000000000" pitchFamily="34" charset="-128"/>
              </a:endParaRPr>
            </a:p>
          </p:txBody>
        </p:sp>
        <p:sp>
          <p:nvSpPr>
            <p:cNvPr id="33" name="矢印: 五方向 32"/>
            <p:cNvSpPr>
              <a:spLocks/>
            </p:cNvSpPr>
            <p:nvPr/>
          </p:nvSpPr>
          <p:spPr bwMode="auto">
            <a:xfrm>
              <a:off x="1165395" y="2625568"/>
              <a:ext cx="1800000" cy="704007"/>
            </a:xfrm>
            <a:prstGeom prst="homePlate">
              <a:avLst/>
            </a:prstGeom>
            <a:no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r>
                <a:rPr lang="ja-JP" altLang="en-US" sz="1600" b="1">
                  <a:solidFill>
                    <a:schemeClr val="tx1">
                      <a:lumMod val="75000"/>
                      <a:lumOff val="25000"/>
                    </a:schemeClr>
                  </a:solidFill>
                  <a:uFillTx/>
                  <a:latin typeface="Yu Gothic" panose="020B0400000000000000" pitchFamily="34" charset="-128"/>
                  <a:ea typeface="Yu Gothic" panose="020B0400000000000000" pitchFamily="34" charset="-128"/>
                </a:rPr>
                <a:t>必要</a:t>
              </a:r>
              <a:r>
                <a:rPr lang="ja-JP" altLang="en-US" sz="1600" b="1" dirty="0">
                  <a:solidFill>
                    <a:schemeClr val="tx1">
                      <a:lumMod val="75000"/>
                      <a:lumOff val="25000"/>
                    </a:schemeClr>
                  </a:solidFill>
                  <a:uFillTx/>
                  <a:latin typeface="Yu Gothic" panose="020B0400000000000000" pitchFamily="34" charset="-128"/>
                  <a:ea typeface="Yu Gothic" panose="020B0400000000000000" pitchFamily="34" charset="-128"/>
                </a:rPr>
                <a:t>項目の検討</a:t>
              </a:r>
              <a:endParaRPr lang="en-US" altLang="ja-JP" sz="1600" b="1" dirty="0">
                <a:solidFill>
                  <a:schemeClr val="tx1">
                    <a:lumMod val="75000"/>
                    <a:lumOff val="25000"/>
                  </a:schemeClr>
                </a:solidFill>
                <a:uFillTx/>
                <a:latin typeface="Yu Gothic" panose="020B0400000000000000" pitchFamily="34" charset="-128"/>
                <a:ea typeface="Yu Gothic" panose="020B0400000000000000" pitchFamily="34" charset="-128"/>
              </a:endParaRPr>
            </a:p>
          </p:txBody>
        </p:sp>
        <p:sp>
          <p:nvSpPr>
            <p:cNvPr id="34" name="矢印: 五方向 33"/>
            <p:cNvSpPr>
              <a:spLocks/>
            </p:cNvSpPr>
            <p:nvPr/>
          </p:nvSpPr>
          <p:spPr bwMode="auto">
            <a:xfrm>
              <a:off x="1165395" y="1742783"/>
              <a:ext cx="1800000" cy="704007"/>
            </a:xfrm>
            <a:prstGeom prst="homePlate">
              <a:avLst/>
            </a:prstGeom>
            <a:no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r>
                <a:rPr lang="ja-JP" altLang="en-US" sz="1600" b="1" dirty="0">
                  <a:solidFill>
                    <a:schemeClr val="tx1">
                      <a:lumMod val="75000"/>
                      <a:lumOff val="25000"/>
                    </a:schemeClr>
                  </a:solidFill>
                  <a:uFillTx/>
                  <a:latin typeface="Yu Gothic" panose="020B0400000000000000" pitchFamily="34" charset="-128"/>
                  <a:ea typeface="Yu Gothic" panose="020B0400000000000000" pitchFamily="34" charset="-128"/>
                </a:rPr>
                <a:t>電子</a:t>
              </a:r>
              <a:r>
                <a:rPr lang="ja-JP" altLang="en-US" sz="1600" b="1">
                  <a:solidFill>
                    <a:schemeClr val="tx1">
                      <a:lumMod val="75000"/>
                      <a:lumOff val="25000"/>
                    </a:schemeClr>
                  </a:solidFill>
                  <a:uFillTx/>
                  <a:latin typeface="Yu Gothic" panose="020B0400000000000000" pitchFamily="34" charset="-128"/>
                  <a:ea typeface="Yu Gothic" panose="020B0400000000000000" pitchFamily="34" charset="-128"/>
                </a:rPr>
                <a:t>帳簿保存法</a:t>
              </a:r>
              <a:br>
                <a:rPr lang="en-US" altLang="ja-JP" sz="1600" b="1" dirty="0">
                  <a:solidFill>
                    <a:schemeClr val="tx1">
                      <a:lumMod val="75000"/>
                      <a:lumOff val="25000"/>
                    </a:schemeClr>
                  </a:solidFill>
                  <a:uFillTx/>
                  <a:latin typeface="Yu Gothic" panose="020B0400000000000000" pitchFamily="34" charset="-128"/>
                  <a:ea typeface="Yu Gothic" panose="020B0400000000000000" pitchFamily="34" charset="-128"/>
                </a:rPr>
              </a:br>
              <a:r>
                <a:rPr lang="ja-JP" altLang="en-US" sz="1600" b="1">
                  <a:solidFill>
                    <a:schemeClr val="tx1">
                      <a:lumMod val="75000"/>
                      <a:lumOff val="25000"/>
                    </a:schemeClr>
                  </a:solidFill>
                  <a:latin typeface="Yu Gothic" panose="020B0400000000000000" pitchFamily="34" charset="-128"/>
                  <a:ea typeface="Yu Gothic" panose="020B0400000000000000" pitchFamily="34" charset="-128"/>
                </a:rPr>
                <a:t>対応</a:t>
              </a:r>
              <a:r>
                <a:rPr lang="ja-JP" altLang="en-US" sz="1600" b="1">
                  <a:solidFill>
                    <a:schemeClr val="tx1">
                      <a:lumMod val="75000"/>
                      <a:lumOff val="25000"/>
                    </a:schemeClr>
                  </a:solidFill>
                  <a:uFillTx/>
                  <a:latin typeface="Yu Gothic" panose="020B0400000000000000" pitchFamily="34" charset="-128"/>
                  <a:ea typeface="Yu Gothic" panose="020B0400000000000000" pitchFamily="34" charset="-128"/>
                </a:rPr>
                <a:t>検討</a:t>
              </a:r>
              <a:endParaRPr lang="en-US" altLang="ja-JP" sz="1600" b="1" dirty="0">
                <a:solidFill>
                  <a:schemeClr val="tx1">
                    <a:lumMod val="75000"/>
                    <a:lumOff val="25000"/>
                  </a:schemeClr>
                </a:solidFill>
                <a:uFillTx/>
                <a:latin typeface="Yu Gothic" panose="020B0400000000000000" pitchFamily="34" charset="-128"/>
                <a:ea typeface="Yu Gothic" panose="020B0400000000000000" pitchFamily="34" charset="-128"/>
              </a:endParaRPr>
            </a:p>
          </p:txBody>
        </p:sp>
        <p:pic>
          <p:nvPicPr>
            <p:cNvPr id="11" name="グラフィックス 10" descr="鉛筆"/>
            <p:cNvPicPr>
              <a:picLocks noChangeAspect="1"/>
            </p:cNvPicPr>
            <p:nvPr/>
          </p:nvPicPr>
          <p:blipFill>
            <a:blip r:embed="rId5" cstate="print"/>
            <a:stretch>
              <a:fillRect/>
            </a:stretch>
          </p:blipFill>
          <p:spPr>
            <a:xfrm>
              <a:off x="373478" y="2646873"/>
              <a:ext cx="661397" cy="661397"/>
            </a:xfrm>
            <a:prstGeom prst="rect">
              <a:avLst/>
            </a:prstGeom>
          </p:spPr>
        </p:pic>
        <p:pic>
          <p:nvPicPr>
            <p:cNvPr id="14" name="グラフィックス 13" descr="思案中の吹き出し"/>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346070" y="5210022"/>
              <a:ext cx="713253" cy="713253"/>
            </a:xfrm>
            <a:prstGeom prst="rect">
              <a:avLst/>
            </a:prstGeom>
          </p:spPr>
        </p:pic>
        <p:sp>
          <p:nvSpPr>
            <p:cNvPr id="35" name="正方形/長方形 34"/>
            <p:cNvSpPr>
              <a:spLocks/>
            </p:cNvSpPr>
            <p:nvPr/>
          </p:nvSpPr>
          <p:spPr bwMode="auto">
            <a:xfrm>
              <a:off x="3168713" y="2602503"/>
              <a:ext cx="4626230" cy="750136"/>
            </a:xfrm>
            <a:prstGeom prst="rect">
              <a:avLst/>
            </a:prstGeom>
            <a:no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r>
                <a:rPr lang="ja-JP" altLang="en-US" sz="1100" dirty="0">
                  <a:solidFill>
                    <a:schemeClr val="tx1">
                      <a:lumMod val="75000"/>
                      <a:lumOff val="25000"/>
                    </a:schemeClr>
                  </a:solidFill>
                  <a:uFillTx/>
                  <a:latin typeface="Yu Gothic" panose="020B0400000000000000" pitchFamily="34" charset="-128"/>
                  <a:ea typeface="Yu Gothic" panose="020B0400000000000000" pitchFamily="34" charset="-128"/>
                </a:rPr>
                <a:t>前述の電子</a:t>
              </a:r>
              <a:r>
                <a:rPr lang="ja-JP" altLang="en-US" sz="1100">
                  <a:solidFill>
                    <a:schemeClr val="tx1">
                      <a:lumMod val="75000"/>
                      <a:lumOff val="25000"/>
                    </a:schemeClr>
                  </a:solidFill>
                  <a:uFillTx/>
                  <a:latin typeface="Yu Gothic" panose="020B0400000000000000" pitchFamily="34" charset="-128"/>
                  <a:ea typeface="Yu Gothic" panose="020B0400000000000000" pitchFamily="34" charset="-128"/>
                </a:rPr>
                <a:t>帳簿保存法</a:t>
              </a:r>
              <a:r>
                <a:rPr lang="ja-JP" altLang="en-US" sz="1100">
                  <a:solidFill>
                    <a:schemeClr val="tx1">
                      <a:lumMod val="75000"/>
                      <a:lumOff val="25000"/>
                    </a:schemeClr>
                  </a:solidFill>
                  <a:latin typeface="Yu Gothic" panose="020B0400000000000000" pitchFamily="34" charset="-128"/>
                  <a:ea typeface="Yu Gothic" panose="020B0400000000000000" pitchFamily="34" charset="-128"/>
                </a:rPr>
                <a:t>適用</a:t>
              </a:r>
              <a:r>
                <a:rPr lang="ja-JP" altLang="en-US" sz="1100">
                  <a:solidFill>
                    <a:schemeClr val="tx1">
                      <a:lumMod val="75000"/>
                      <a:lumOff val="25000"/>
                    </a:schemeClr>
                  </a:solidFill>
                  <a:uFillTx/>
                  <a:latin typeface="Yu Gothic" panose="020B0400000000000000" pitchFamily="34" charset="-128"/>
                  <a:ea typeface="Yu Gothic" panose="020B0400000000000000" pitchFamily="34" charset="-128"/>
                </a:rPr>
                <a:t>に</a:t>
              </a:r>
              <a:r>
                <a:rPr lang="ja-JP" altLang="en-US" sz="1100" dirty="0">
                  <a:solidFill>
                    <a:schemeClr val="tx1">
                      <a:lumMod val="75000"/>
                      <a:lumOff val="25000"/>
                    </a:schemeClr>
                  </a:solidFill>
                  <a:uFillTx/>
                  <a:latin typeface="Yu Gothic" panose="020B0400000000000000" pitchFamily="34" charset="-128"/>
                  <a:ea typeface="Yu Gothic" panose="020B0400000000000000" pitchFamily="34" charset="-128"/>
                </a:rPr>
                <a:t>必要な</a:t>
              </a:r>
              <a:r>
                <a:rPr lang="en-US" altLang="ja-JP" sz="1100" dirty="0">
                  <a:solidFill>
                    <a:schemeClr val="tx1">
                      <a:lumMod val="75000"/>
                      <a:lumOff val="25000"/>
                    </a:schemeClr>
                  </a:solidFill>
                  <a:uFillTx/>
                  <a:latin typeface="Yu Gothic" panose="020B0400000000000000" pitchFamily="34" charset="-128"/>
                  <a:ea typeface="Yu Gothic" panose="020B0400000000000000" pitchFamily="34" charset="-128"/>
                </a:rPr>
                <a:t>3</a:t>
              </a:r>
              <a:r>
                <a:rPr lang="ja-JP" altLang="en-US" sz="1100" dirty="0">
                  <a:solidFill>
                    <a:schemeClr val="tx1">
                      <a:lumMod val="75000"/>
                      <a:lumOff val="25000"/>
                    </a:schemeClr>
                  </a:solidFill>
                  <a:uFillTx/>
                  <a:latin typeface="Yu Gothic" panose="020B0400000000000000" pitchFamily="34" charset="-128"/>
                  <a:ea typeface="Yu Gothic" panose="020B0400000000000000" pitchFamily="34" charset="-128"/>
                </a:rPr>
                <a:t>項目について整備します。</a:t>
              </a:r>
              <a:endParaRPr lang="en-US" altLang="ja-JP" sz="1100" dirty="0">
                <a:solidFill>
                  <a:schemeClr val="tx1">
                    <a:lumMod val="75000"/>
                    <a:lumOff val="25000"/>
                  </a:schemeClr>
                </a:solidFill>
                <a:uFillTx/>
                <a:latin typeface="Yu Gothic" panose="020B0400000000000000" pitchFamily="34" charset="-128"/>
                <a:ea typeface="Yu Gothic" panose="020B0400000000000000" pitchFamily="34" charset="-128"/>
              </a:endParaRPr>
            </a:p>
            <a:p>
              <a:r>
                <a:rPr lang="ja-JP" altLang="en-US" sz="1100">
                  <a:solidFill>
                    <a:schemeClr val="tx1">
                      <a:lumMod val="75000"/>
                      <a:lumOff val="25000"/>
                    </a:schemeClr>
                  </a:solidFill>
                  <a:uFillTx/>
                  <a:latin typeface="Yu Gothic" panose="020B0400000000000000" pitchFamily="34" charset="-128"/>
                  <a:ea typeface="Yu Gothic" panose="020B0400000000000000" pitchFamily="34" charset="-128"/>
                </a:rPr>
                <a:t>  ①</a:t>
              </a:r>
              <a:r>
                <a:rPr lang="ja-JP" altLang="en-US" sz="1100">
                  <a:solidFill>
                    <a:schemeClr val="tx1">
                      <a:lumMod val="75000"/>
                      <a:lumOff val="25000"/>
                    </a:schemeClr>
                  </a:solidFill>
                  <a:latin typeface="Yu Gothic" panose="020B0400000000000000" pitchFamily="34" charset="-128"/>
                  <a:ea typeface="Yu Gothic" panose="020B0400000000000000" pitchFamily="34" charset="-128"/>
                </a:rPr>
                <a:t>対応</a:t>
              </a:r>
              <a:r>
                <a:rPr lang="ja-JP" altLang="en-US" sz="1100">
                  <a:solidFill>
                    <a:schemeClr val="tx1">
                      <a:lumMod val="75000"/>
                      <a:lumOff val="25000"/>
                    </a:schemeClr>
                  </a:solidFill>
                  <a:uFillTx/>
                  <a:latin typeface="Yu Gothic" panose="020B0400000000000000" pitchFamily="34" charset="-128"/>
                  <a:ea typeface="Yu Gothic" panose="020B0400000000000000" pitchFamily="34" charset="-128"/>
                </a:rPr>
                <a:t>システム</a:t>
              </a:r>
              <a:r>
                <a:rPr lang="ja-JP" altLang="en-US" sz="1100" dirty="0">
                  <a:solidFill>
                    <a:schemeClr val="tx1">
                      <a:lumMod val="75000"/>
                      <a:lumOff val="25000"/>
                    </a:schemeClr>
                  </a:solidFill>
                  <a:uFillTx/>
                  <a:latin typeface="Yu Gothic" panose="020B0400000000000000" pitchFamily="34" charset="-128"/>
                  <a:ea typeface="Yu Gothic" panose="020B0400000000000000" pitchFamily="34" charset="-128"/>
                </a:rPr>
                <a:t>の利用 </a:t>
              </a:r>
              <a:endParaRPr lang="en-US" altLang="ja-JP" sz="1100" dirty="0">
                <a:solidFill>
                  <a:schemeClr val="tx1">
                    <a:lumMod val="75000"/>
                    <a:lumOff val="25000"/>
                  </a:schemeClr>
                </a:solidFill>
                <a:uFillTx/>
                <a:latin typeface="Yu Gothic" panose="020B0400000000000000" pitchFamily="34" charset="-128"/>
                <a:ea typeface="Yu Gothic" panose="020B0400000000000000" pitchFamily="34" charset="-128"/>
              </a:endParaRPr>
            </a:p>
            <a:p>
              <a:r>
                <a:rPr lang="ja-JP" altLang="en-US" sz="1100" dirty="0">
                  <a:solidFill>
                    <a:schemeClr val="tx1">
                      <a:lumMod val="75000"/>
                      <a:lumOff val="25000"/>
                    </a:schemeClr>
                  </a:solidFill>
                  <a:uFillTx/>
                  <a:latin typeface="Yu Gothic" panose="020B0400000000000000" pitchFamily="34" charset="-128"/>
                  <a:ea typeface="Yu Gothic" panose="020B0400000000000000" pitchFamily="34" charset="-128"/>
                </a:rPr>
                <a:t>  ②職務分掌規定 </a:t>
              </a:r>
              <a:endParaRPr lang="en-US" altLang="ja-JP" sz="1100" dirty="0">
                <a:solidFill>
                  <a:schemeClr val="tx1">
                    <a:lumMod val="75000"/>
                    <a:lumOff val="25000"/>
                  </a:schemeClr>
                </a:solidFill>
                <a:uFillTx/>
                <a:latin typeface="Yu Gothic" panose="020B0400000000000000" pitchFamily="34" charset="-128"/>
                <a:ea typeface="Yu Gothic" panose="020B0400000000000000" pitchFamily="34" charset="-128"/>
              </a:endParaRPr>
            </a:p>
            <a:p>
              <a:r>
                <a:rPr lang="ja-JP" altLang="en-US" sz="1100" dirty="0">
                  <a:solidFill>
                    <a:schemeClr val="tx1">
                      <a:lumMod val="75000"/>
                      <a:lumOff val="25000"/>
                    </a:schemeClr>
                  </a:solidFill>
                  <a:uFillTx/>
                  <a:latin typeface="Yu Gothic" panose="020B0400000000000000" pitchFamily="34" charset="-128"/>
                  <a:ea typeface="Yu Gothic" panose="020B0400000000000000" pitchFamily="34" charset="-128"/>
                </a:rPr>
                <a:t>  ③業務ライフサイクル</a:t>
              </a:r>
              <a:endParaRPr lang="en-US" altLang="ja-JP" sz="1100" dirty="0">
                <a:solidFill>
                  <a:schemeClr val="tx1">
                    <a:lumMod val="75000"/>
                    <a:lumOff val="25000"/>
                  </a:schemeClr>
                </a:solidFill>
                <a:uFillTx/>
                <a:latin typeface="Yu Gothic" panose="020B0400000000000000" pitchFamily="34" charset="-128"/>
                <a:ea typeface="Yu Gothic" panose="020B0400000000000000" pitchFamily="34" charset="-128"/>
              </a:endParaRPr>
            </a:p>
          </p:txBody>
        </p:sp>
        <p:sp>
          <p:nvSpPr>
            <p:cNvPr id="36" name="正方形/長方形 35"/>
            <p:cNvSpPr>
              <a:spLocks/>
            </p:cNvSpPr>
            <p:nvPr/>
          </p:nvSpPr>
          <p:spPr bwMode="auto">
            <a:xfrm>
              <a:off x="1523229" y="4540922"/>
              <a:ext cx="1084332" cy="364142"/>
            </a:xfrm>
            <a:prstGeom prst="rect">
              <a:avLst/>
            </a:prstGeom>
            <a:no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r>
                <a:rPr lang="ja-JP" altLang="en-US" sz="1600" b="1">
                  <a:solidFill>
                    <a:schemeClr val="tx1">
                      <a:lumMod val="75000"/>
                      <a:lumOff val="25000"/>
                    </a:schemeClr>
                  </a:solidFill>
                  <a:uFillTx/>
                  <a:latin typeface="Yu Gothic" panose="020B0400000000000000" pitchFamily="34" charset="-128"/>
                  <a:ea typeface="Yu Gothic" panose="020B0400000000000000" pitchFamily="34" charset="-128"/>
                </a:rPr>
                <a:t>必要書類</a:t>
              </a:r>
              <a:r>
                <a:rPr lang="ja-JP" altLang="en-US" sz="1600" b="1" dirty="0">
                  <a:solidFill>
                    <a:schemeClr val="tx1">
                      <a:lumMod val="75000"/>
                      <a:lumOff val="25000"/>
                    </a:schemeClr>
                  </a:solidFill>
                  <a:uFillTx/>
                  <a:latin typeface="Yu Gothic" panose="020B0400000000000000" pitchFamily="34" charset="-128"/>
                  <a:ea typeface="Yu Gothic" panose="020B0400000000000000" pitchFamily="34" charset="-128"/>
                </a:rPr>
                <a:t>の作成</a:t>
              </a:r>
            </a:p>
          </p:txBody>
        </p:sp>
        <p:sp>
          <p:nvSpPr>
            <p:cNvPr id="37" name="正方形/長方形 36"/>
            <p:cNvSpPr>
              <a:spLocks/>
            </p:cNvSpPr>
            <p:nvPr/>
          </p:nvSpPr>
          <p:spPr bwMode="auto">
            <a:xfrm>
              <a:off x="3168713" y="4347925"/>
              <a:ext cx="4626230" cy="750136"/>
            </a:xfrm>
            <a:prstGeom prst="rect">
              <a:avLst/>
            </a:prstGeom>
            <a:no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r>
                <a:rPr lang="ja-JP" altLang="en-US" sz="1100" dirty="0">
                  <a:solidFill>
                    <a:schemeClr val="tx1">
                      <a:lumMod val="75000"/>
                      <a:lumOff val="25000"/>
                    </a:schemeClr>
                  </a:solidFill>
                  <a:uFillTx/>
                  <a:latin typeface="Yu Gothic" panose="020B0400000000000000" pitchFamily="34" charset="-128"/>
                  <a:ea typeface="Yu Gothic" panose="020B0400000000000000" pitchFamily="34" charset="-128"/>
                </a:rPr>
                <a:t>相談した事項を反映</a:t>
              </a:r>
              <a:r>
                <a:rPr lang="ja-JP" altLang="en-US" sz="1100">
                  <a:solidFill>
                    <a:schemeClr val="tx1">
                      <a:lumMod val="75000"/>
                      <a:lumOff val="25000"/>
                    </a:schemeClr>
                  </a:solidFill>
                  <a:uFillTx/>
                  <a:latin typeface="Yu Gothic" panose="020B0400000000000000" pitchFamily="34" charset="-128"/>
                  <a:ea typeface="Yu Gothic" panose="020B0400000000000000" pitchFamily="34" charset="-128"/>
                </a:rPr>
                <a:t>させ、必要な書類の文書化を完了します</a:t>
              </a:r>
              <a:r>
                <a:rPr lang="ja-JP" altLang="en-US" sz="1100" dirty="0">
                  <a:solidFill>
                    <a:schemeClr val="tx1">
                      <a:lumMod val="75000"/>
                      <a:lumOff val="25000"/>
                    </a:schemeClr>
                  </a:solidFill>
                  <a:uFillTx/>
                  <a:latin typeface="Yu Gothic" panose="020B0400000000000000" pitchFamily="34" charset="-128"/>
                  <a:ea typeface="Yu Gothic" panose="020B0400000000000000" pitchFamily="34" charset="-128"/>
                </a:rPr>
                <a:t>。</a:t>
              </a:r>
              <a:endParaRPr lang="en-US" altLang="ja-JP" sz="1100" dirty="0">
                <a:solidFill>
                  <a:schemeClr val="tx1">
                    <a:lumMod val="75000"/>
                    <a:lumOff val="25000"/>
                  </a:schemeClr>
                </a:solidFill>
                <a:uFillTx/>
                <a:latin typeface="Yu Gothic" panose="020B0400000000000000" pitchFamily="34" charset="-128"/>
                <a:ea typeface="Yu Gothic" panose="020B0400000000000000" pitchFamily="34" charset="-128"/>
              </a:endParaRPr>
            </a:p>
          </p:txBody>
        </p:sp>
        <p:sp>
          <p:nvSpPr>
            <p:cNvPr id="38" name="正方形/長方形 37"/>
            <p:cNvSpPr>
              <a:spLocks/>
            </p:cNvSpPr>
            <p:nvPr/>
          </p:nvSpPr>
          <p:spPr bwMode="auto">
            <a:xfrm>
              <a:off x="1523229" y="5384577"/>
              <a:ext cx="1084332" cy="364142"/>
            </a:xfrm>
            <a:prstGeom prst="rect">
              <a:avLst/>
            </a:prstGeom>
            <a:no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r>
                <a:rPr lang="ja-JP" altLang="en-US" sz="1600" b="1" dirty="0">
                  <a:solidFill>
                    <a:schemeClr val="tx1">
                      <a:lumMod val="75000"/>
                      <a:lumOff val="25000"/>
                    </a:schemeClr>
                  </a:solidFill>
                  <a:uFillTx/>
                  <a:latin typeface="Yu Gothic" panose="020B0400000000000000" pitchFamily="34" charset="-128"/>
                  <a:ea typeface="Yu Gothic" panose="020B0400000000000000" pitchFamily="34" charset="-128"/>
                </a:rPr>
                <a:t>社内トレーニング</a:t>
              </a:r>
              <a:endParaRPr lang="en-US" altLang="ja-JP" sz="1600" b="1" dirty="0">
                <a:solidFill>
                  <a:schemeClr val="tx1">
                    <a:lumMod val="75000"/>
                    <a:lumOff val="25000"/>
                  </a:schemeClr>
                </a:solidFill>
                <a:uFillTx/>
                <a:latin typeface="Yu Gothic" panose="020B0400000000000000" pitchFamily="34" charset="-128"/>
                <a:ea typeface="Yu Gothic" panose="020B0400000000000000" pitchFamily="34" charset="-128"/>
              </a:endParaRPr>
            </a:p>
            <a:p>
              <a:pPr algn="ctr"/>
              <a:r>
                <a:rPr lang="ja-JP" altLang="en-US" sz="1600" b="1" dirty="0">
                  <a:solidFill>
                    <a:schemeClr val="tx1">
                      <a:lumMod val="75000"/>
                      <a:lumOff val="25000"/>
                    </a:schemeClr>
                  </a:solidFill>
                  <a:uFillTx/>
                  <a:latin typeface="Yu Gothic" panose="020B0400000000000000" pitchFamily="34" charset="-128"/>
                  <a:ea typeface="Yu Gothic" panose="020B0400000000000000" pitchFamily="34" charset="-128"/>
                </a:rPr>
                <a:t>改善・修正</a:t>
              </a:r>
            </a:p>
          </p:txBody>
        </p:sp>
        <p:sp>
          <p:nvSpPr>
            <p:cNvPr id="39" name="正方形/長方形 38"/>
            <p:cNvSpPr>
              <a:spLocks/>
            </p:cNvSpPr>
            <p:nvPr/>
          </p:nvSpPr>
          <p:spPr bwMode="auto">
            <a:xfrm>
              <a:off x="3168712" y="5191580"/>
              <a:ext cx="5793199" cy="750136"/>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r>
                <a:rPr lang="ja-JP" altLang="en-US" sz="1100">
                  <a:solidFill>
                    <a:schemeClr val="tx1">
                      <a:lumMod val="75000"/>
                      <a:lumOff val="25000"/>
                    </a:schemeClr>
                  </a:solidFill>
                  <a:uFillTx/>
                  <a:latin typeface="Yu Gothic" panose="020B0400000000000000" pitchFamily="34" charset="-128"/>
                  <a:ea typeface="Yu Gothic" panose="020B0400000000000000" pitchFamily="34" charset="-128"/>
                </a:rPr>
                <a:t>本格運用を</a:t>
              </a:r>
              <a:r>
                <a:rPr lang="ja-JP" altLang="en-US" sz="1100" dirty="0">
                  <a:solidFill>
                    <a:schemeClr val="tx1">
                      <a:lumMod val="75000"/>
                      <a:lumOff val="25000"/>
                    </a:schemeClr>
                  </a:solidFill>
                  <a:uFillTx/>
                  <a:latin typeface="Yu Gothic" panose="020B0400000000000000" pitchFamily="34" charset="-128"/>
                  <a:ea typeface="Yu Gothic" panose="020B0400000000000000" pitchFamily="34" charset="-128"/>
                </a:rPr>
                <a:t>する前に電子帳簿保存法対応の新フローにてトレーニングを行う事を推奨しております。</a:t>
              </a:r>
              <a:endParaRPr lang="en-US" altLang="ja-JP" sz="1100" dirty="0">
                <a:solidFill>
                  <a:schemeClr val="tx1">
                    <a:lumMod val="75000"/>
                    <a:lumOff val="25000"/>
                  </a:schemeClr>
                </a:solidFill>
                <a:uFillTx/>
                <a:latin typeface="Yu Gothic" panose="020B0400000000000000" pitchFamily="34" charset="-128"/>
                <a:ea typeface="Yu Gothic" panose="020B0400000000000000" pitchFamily="34" charset="-128"/>
              </a:endParaRPr>
            </a:p>
            <a:p>
              <a:r>
                <a:rPr lang="ja-JP" altLang="en-US" sz="1100">
                  <a:solidFill>
                    <a:schemeClr val="tx1">
                      <a:lumMod val="75000"/>
                      <a:lumOff val="25000"/>
                    </a:schemeClr>
                  </a:solidFill>
                  <a:latin typeface="Yu Gothic" panose="020B0400000000000000" pitchFamily="34" charset="-128"/>
                  <a:ea typeface="Yu Gothic" panose="020B0400000000000000" pitchFamily="34" charset="-128"/>
                </a:rPr>
                <a:t>本格運用まで</a:t>
              </a:r>
              <a:r>
                <a:rPr lang="ja-JP" altLang="en-US" sz="1100" dirty="0">
                  <a:solidFill>
                    <a:schemeClr val="tx1">
                      <a:lumMod val="75000"/>
                      <a:lumOff val="25000"/>
                    </a:schemeClr>
                  </a:solidFill>
                  <a:uFillTx/>
                  <a:latin typeface="Yu Gothic" panose="020B0400000000000000" pitchFamily="34" charset="-128"/>
                  <a:ea typeface="Yu Gothic" panose="020B0400000000000000" pitchFamily="34" charset="-128"/>
                </a:rPr>
                <a:t>に不具合を解消し万全な状態に</a:t>
              </a:r>
              <a:r>
                <a:rPr lang="ja-JP" altLang="en-US" sz="1100">
                  <a:solidFill>
                    <a:schemeClr val="tx1">
                      <a:lumMod val="75000"/>
                      <a:lumOff val="25000"/>
                    </a:schemeClr>
                  </a:solidFill>
                  <a:uFillTx/>
                  <a:latin typeface="Yu Gothic" panose="020B0400000000000000" pitchFamily="34" charset="-128"/>
                  <a:ea typeface="Yu Gothic" panose="020B0400000000000000" pitchFamily="34" charset="-128"/>
                </a:rPr>
                <a:t>なってから運用開始しましょう</a:t>
              </a:r>
              <a:r>
                <a:rPr lang="ja-JP" altLang="en-US" sz="1100" dirty="0">
                  <a:solidFill>
                    <a:schemeClr val="tx1">
                      <a:lumMod val="75000"/>
                      <a:lumOff val="25000"/>
                    </a:schemeClr>
                  </a:solidFill>
                  <a:uFillTx/>
                  <a:latin typeface="Yu Gothic" panose="020B0400000000000000" pitchFamily="34" charset="-128"/>
                  <a:ea typeface="Yu Gothic" panose="020B0400000000000000" pitchFamily="34" charset="-128"/>
                </a:rPr>
                <a:t>。</a:t>
              </a:r>
              <a:endParaRPr lang="en-US" altLang="ja-JP" sz="1100" dirty="0">
                <a:solidFill>
                  <a:schemeClr val="tx1">
                    <a:lumMod val="75000"/>
                    <a:lumOff val="25000"/>
                  </a:schemeClr>
                </a:solidFill>
                <a:uFillTx/>
                <a:latin typeface="Yu Gothic" panose="020B0400000000000000" pitchFamily="34" charset="-128"/>
                <a:ea typeface="Yu Gothic" panose="020B0400000000000000" pitchFamily="34" charset="-128"/>
              </a:endParaRPr>
            </a:p>
          </p:txBody>
        </p:sp>
      </p:grpSp>
    </p:spTree>
  </p:cSld>
  <p:clrMapOvr>
    <a:masterClrMapping/>
  </p:clrMapOvr>
  <mc:AlternateContent xmlns:mc="http://schemas.openxmlformats.org/markup-compatibility/2006" xmlns:p14="http://schemas.microsoft.com/office/powerpoint/2010/main">
    <mc:Choice Requires="p14">
      <p:transition spd="slow" p14:dur="2000" advTm="175458"/>
    </mc:Choice>
    <mc:Fallback xmlns="">
      <p:transition spd="slow" advTm="175458"/>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2">
            <a:extLst>
              <a:ext uri="{FF2B5EF4-FFF2-40B4-BE49-F238E27FC236}">
                <a16:creationId xmlns:a16="http://schemas.microsoft.com/office/drawing/2014/main" id="{B2BF848C-8C3D-B642-A3CF-A66391805332}"/>
              </a:ext>
            </a:extLst>
          </p:cNvPr>
          <p:cNvSpPr txBox="1">
            <a:spLocks/>
          </p:cNvSpPr>
          <p:nvPr/>
        </p:nvSpPr>
        <p:spPr>
          <a:xfrm>
            <a:off x="486537" y="937801"/>
            <a:ext cx="1663698" cy="1006059"/>
          </a:xfrm>
          <a:prstGeom prst="rect">
            <a:avLst/>
          </a:prstGeom>
        </p:spPr>
        <p:txBody>
          <a:bodyPr anchor="t">
            <a:noAutofit/>
          </a:bodyPr>
          <a:lstStyle>
            <a:lvl1pPr marL="0" indent="0" algn="l" rtl="0" eaLnBrk="0" fontAlgn="base" hangingPunct="0">
              <a:spcBef>
                <a:spcPct val="20000"/>
              </a:spcBef>
              <a:spcAft>
                <a:spcPct val="0"/>
              </a:spcAft>
              <a:buClr>
                <a:schemeClr val="bg1"/>
              </a:buClr>
              <a:buFont typeface="Arial" pitchFamily="34" charset="0"/>
              <a:buChar char="•"/>
              <a:defRPr kumimoji="1" sz="7200" b="0" i="0">
                <a:solidFill>
                  <a:srgbClr val="001E60">
                    <a:alpha val="59917"/>
                  </a:srgbClr>
                </a:solidFill>
                <a:latin typeface="Helvetica Neue UltraLight" panose="02000206000000020004" pitchFamily="2" charset="0"/>
                <a:ea typeface="メイリオ" panose="020B0604030504040204" pitchFamily="50" charset="-128"/>
                <a:cs typeface="メイリオ" panose="020B0604030504040204" pitchFamily="50" charset="-128"/>
              </a:defRPr>
            </a:lvl1pPr>
            <a:lvl2pPr marL="265107" indent="-179384" algn="l" rtl="0" eaLnBrk="0" fontAlgn="base" hangingPunct="0">
              <a:spcBef>
                <a:spcPct val="20000"/>
              </a:spcBef>
              <a:spcAft>
                <a:spcPct val="0"/>
              </a:spcAft>
              <a:buClr>
                <a:srgbClr val="B60005"/>
              </a:buClr>
              <a:buFont typeface="Arial" pitchFamily="34" charset="0"/>
              <a:buChar char="•"/>
              <a:defRPr kumimoji="1" sz="14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2pPr>
            <a:lvl3pPr marL="442902" indent="-179384" algn="l" rtl="0" eaLnBrk="0" fontAlgn="base" hangingPunct="0">
              <a:spcBef>
                <a:spcPct val="20000"/>
              </a:spcBef>
              <a:spcAft>
                <a:spcPct val="0"/>
              </a:spcAft>
              <a:buClr>
                <a:srgbClr val="B60005"/>
              </a:buClr>
              <a:buFont typeface="Arial" pitchFamily="34" charset="0"/>
              <a:buChar char="̵"/>
              <a:defRPr kumimoji="1" sz="14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3pPr>
            <a:lvl4pPr marL="623872" indent="-179384" algn="l" rtl="0" eaLnBrk="0" fontAlgn="base" hangingPunct="0">
              <a:spcBef>
                <a:spcPct val="20000"/>
              </a:spcBef>
              <a:spcAft>
                <a:spcPct val="0"/>
              </a:spcAft>
              <a:buClr>
                <a:srgbClr val="B60005"/>
              </a:buClr>
              <a:buFont typeface="Wingdings" pitchFamily="2" charset="2"/>
              <a:buChar char="Ø"/>
              <a:defRPr kumimoji="1" sz="14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4pPr>
            <a:lvl5pPr marL="812780" indent="-179384" algn="l" defTabSz="714357" rtl="0" eaLnBrk="0" fontAlgn="base" hangingPunct="0">
              <a:spcBef>
                <a:spcPct val="20000"/>
              </a:spcBef>
              <a:spcAft>
                <a:spcPct val="0"/>
              </a:spcAft>
              <a:buClr>
                <a:srgbClr val="B60005"/>
              </a:buClr>
              <a:buFont typeface="Wingdings" pitchFamily="2" charset="2"/>
              <a:buChar char="p"/>
              <a:defRPr kumimoji="1" sz="14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537" indent="-228594"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6pPr>
            <a:lvl7pPr marL="2971726" indent="-228594"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7pPr>
            <a:lvl8pPr marL="3428914" indent="-228594"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8pPr>
            <a:lvl9pPr marL="3886103" indent="-228594"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9pPr>
          </a:lstStyle>
          <a:p>
            <a:pPr>
              <a:buFont typeface="Arial" pitchFamily="34" charset="0"/>
              <a:buNone/>
            </a:pPr>
            <a:r>
              <a:rPr lang="en-US" altLang="ja-JP" kern="0" dirty="0"/>
              <a:t>01</a:t>
            </a:r>
            <a:endParaRPr lang="ja-JP" altLang="en-US" kern="0"/>
          </a:p>
        </p:txBody>
      </p:sp>
      <p:sp>
        <p:nvSpPr>
          <p:cNvPr id="3" name="タイトル 1">
            <a:extLst>
              <a:ext uri="{FF2B5EF4-FFF2-40B4-BE49-F238E27FC236}">
                <a16:creationId xmlns:a16="http://schemas.microsoft.com/office/drawing/2014/main" id="{496B5318-9CD5-2647-A9E4-DCB2479C0917}"/>
              </a:ext>
            </a:extLst>
          </p:cNvPr>
          <p:cNvSpPr txBox="1">
            <a:spLocks/>
          </p:cNvSpPr>
          <p:nvPr/>
        </p:nvSpPr>
        <p:spPr>
          <a:xfrm>
            <a:off x="3531455" y="648905"/>
            <a:ext cx="7627083" cy="1502022"/>
          </a:xfrm>
          <a:prstGeom prst="rect">
            <a:avLst/>
          </a:prstGeom>
        </p:spPr>
        <p:txBody>
          <a:bodyPr anchor="b"/>
          <a:lstStyle>
            <a:defPPr>
              <a:defRPr lang="ja-JP"/>
            </a:defPPr>
            <a:lvl1pPr eaLnBrk="0" fontAlgn="base" hangingPunct="0">
              <a:spcBef>
                <a:spcPct val="0"/>
              </a:spcBef>
              <a:spcAft>
                <a:spcPct val="0"/>
              </a:spcAft>
              <a:defRPr sz="2800" b="0" kern="0">
                <a:solidFill>
                  <a:schemeClr val="bg1"/>
                </a:solidFill>
                <a:latin typeface="Yu Gothic" panose="020B0400000000000000" pitchFamily="34" charset="-128"/>
                <a:ea typeface="Yu Gothic" panose="020B0400000000000000" pitchFamily="34" charset="-128"/>
                <a:cs typeface="メイリオ" panose="020B0604030504040204" pitchFamily="50" charset="-128"/>
              </a:defRPr>
            </a:lvl1pPr>
            <a:lvl2pPr eaLnBrk="0" fontAlgn="base" hangingPunct="0">
              <a:spcBef>
                <a:spcPct val="0"/>
              </a:spcBef>
              <a:spcAft>
                <a:spcPct val="0"/>
              </a:spcAft>
              <a:defRPr sz="1600" b="1">
                <a:solidFill>
                  <a:srgbClr val="10253F"/>
                </a:solidFill>
                <a:latin typeface="Arial" pitchFamily="34" charset="0"/>
                <a:ea typeface="ＭＳ Ｐゴシック" pitchFamily="50" charset="-128"/>
                <a:cs typeface="Arial" pitchFamily="34" charset="0"/>
              </a:defRPr>
            </a:lvl2pPr>
            <a:lvl3pPr eaLnBrk="0" fontAlgn="base" hangingPunct="0">
              <a:spcBef>
                <a:spcPct val="0"/>
              </a:spcBef>
              <a:spcAft>
                <a:spcPct val="0"/>
              </a:spcAft>
              <a:defRPr sz="1600" b="1">
                <a:solidFill>
                  <a:srgbClr val="10253F"/>
                </a:solidFill>
                <a:latin typeface="Arial" pitchFamily="34" charset="0"/>
                <a:ea typeface="ＭＳ Ｐゴシック" pitchFamily="50" charset="-128"/>
                <a:cs typeface="Arial" pitchFamily="34" charset="0"/>
              </a:defRPr>
            </a:lvl3pPr>
            <a:lvl4pPr eaLnBrk="0" fontAlgn="base" hangingPunct="0">
              <a:spcBef>
                <a:spcPct val="0"/>
              </a:spcBef>
              <a:spcAft>
                <a:spcPct val="0"/>
              </a:spcAft>
              <a:defRPr sz="1600" b="1">
                <a:solidFill>
                  <a:srgbClr val="10253F"/>
                </a:solidFill>
                <a:latin typeface="Arial" pitchFamily="34" charset="0"/>
                <a:ea typeface="ＭＳ Ｐゴシック" pitchFamily="50" charset="-128"/>
                <a:cs typeface="Arial" pitchFamily="34" charset="0"/>
              </a:defRPr>
            </a:lvl4pPr>
            <a:lvl5pPr eaLnBrk="0" fontAlgn="base" hangingPunct="0">
              <a:spcBef>
                <a:spcPct val="0"/>
              </a:spcBef>
              <a:spcAft>
                <a:spcPct val="0"/>
              </a:spcAft>
              <a:defRPr sz="1600" b="1">
                <a:solidFill>
                  <a:srgbClr val="10253F"/>
                </a:solidFill>
                <a:latin typeface="Arial" pitchFamily="34" charset="0"/>
                <a:ea typeface="ＭＳ Ｐゴシック" pitchFamily="50" charset="-128"/>
                <a:cs typeface="Arial" pitchFamily="34" charset="0"/>
              </a:defRPr>
            </a:lvl5pPr>
            <a:lvl6pPr marL="457189" fontAlgn="base">
              <a:spcBef>
                <a:spcPct val="0"/>
              </a:spcBef>
              <a:spcAft>
                <a:spcPct val="0"/>
              </a:spcAft>
              <a:defRPr sz="2400">
                <a:latin typeface="Times New Roman" pitchFamily="18" charset="0"/>
                <a:ea typeface="ＭＳ Ｐゴシック" pitchFamily="50" charset="-128"/>
              </a:defRPr>
            </a:lvl6pPr>
            <a:lvl7pPr marL="914377" fontAlgn="base">
              <a:spcBef>
                <a:spcPct val="0"/>
              </a:spcBef>
              <a:spcAft>
                <a:spcPct val="0"/>
              </a:spcAft>
              <a:defRPr sz="2400">
                <a:latin typeface="Times New Roman" pitchFamily="18" charset="0"/>
                <a:ea typeface="ＭＳ Ｐゴシック" pitchFamily="50" charset="-128"/>
              </a:defRPr>
            </a:lvl7pPr>
            <a:lvl8pPr marL="1371566" fontAlgn="base">
              <a:spcBef>
                <a:spcPct val="0"/>
              </a:spcBef>
              <a:spcAft>
                <a:spcPct val="0"/>
              </a:spcAft>
              <a:defRPr sz="2400">
                <a:latin typeface="Times New Roman" pitchFamily="18" charset="0"/>
                <a:ea typeface="ＭＳ Ｐゴシック" pitchFamily="50" charset="-128"/>
              </a:defRPr>
            </a:lvl8pPr>
            <a:lvl9pPr marL="1828754" fontAlgn="base">
              <a:spcBef>
                <a:spcPct val="0"/>
              </a:spcBef>
              <a:spcAft>
                <a:spcPct val="0"/>
              </a:spcAft>
              <a:defRPr sz="2400">
                <a:latin typeface="Times New Roman" pitchFamily="18" charset="0"/>
                <a:ea typeface="ＭＳ Ｐゴシック" pitchFamily="50" charset="-128"/>
              </a:defRPr>
            </a:lvl9pPr>
          </a:lstStyle>
          <a:p>
            <a:r>
              <a:rPr lang="ja-JP" altLang="en-US"/>
              <a:t>電子化の</a:t>
            </a:r>
            <a:endParaRPr lang="en-US" altLang="ja-JP" dirty="0"/>
          </a:p>
          <a:p>
            <a:r>
              <a:rPr lang="ja-JP" altLang="en-US"/>
              <a:t>導入背景</a:t>
            </a:r>
          </a:p>
        </p:txBody>
      </p:sp>
    </p:spTree>
    <p:extLst>
      <p:ext uri="{BB962C8B-B14F-4D97-AF65-F5344CB8AC3E}">
        <p14:creationId xmlns:p14="http://schemas.microsoft.com/office/powerpoint/2010/main" val="1122737881"/>
      </p:ext>
    </p:extLst>
  </p:cSld>
  <p:clrMapOvr>
    <a:masterClrMapping/>
  </p:clrMapOvr>
  <mc:AlternateContent xmlns:mc="http://schemas.openxmlformats.org/markup-compatibility/2006" xmlns:p14="http://schemas.microsoft.com/office/powerpoint/2010/main">
    <mc:Choice Requires="p14">
      <p:transition spd="slow" p14:dur="2000" advTm="6152"/>
    </mc:Choice>
    <mc:Fallback xmlns="">
      <p:transition spd="slow" advTm="6152"/>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a:spLocks/>
          </p:cNvSpPr>
          <p:nvPr/>
        </p:nvSpPr>
        <p:spPr bwMode="auto">
          <a:xfrm>
            <a:off x="266093" y="2265556"/>
            <a:ext cx="2716288" cy="616953"/>
          </a:xfrm>
          <a:prstGeom prst="rect">
            <a:avLst/>
          </a:prstGeom>
          <a:solidFill>
            <a:srgbClr val="002060"/>
          </a:solidFill>
          <a:ln w="25400" cap="flat" cmpd="sng" algn="ctr">
            <a:solidFill>
              <a:schemeClr val="tx2"/>
            </a:solid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a:r>
              <a:rPr lang="ja-JP" altLang="en-US" sz="2700" b="1" dirty="0">
                <a:uFillTx/>
                <a:latin typeface="Yu Gothic" panose="020B0400000000000000" pitchFamily="34" charset="-128"/>
                <a:ea typeface="Yu Gothic" panose="020B0400000000000000" pitchFamily="34" charset="-128"/>
              </a:rPr>
              <a:t>電子化の方法</a:t>
            </a:r>
          </a:p>
        </p:txBody>
      </p:sp>
      <p:sp>
        <p:nvSpPr>
          <p:cNvPr id="23" name="テキスト ボックス 22"/>
          <p:cNvSpPr txBox="1">
            <a:spLocks/>
          </p:cNvSpPr>
          <p:nvPr/>
        </p:nvSpPr>
        <p:spPr>
          <a:xfrm>
            <a:off x="336665" y="4536394"/>
            <a:ext cx="2599535" cy="1565101"/>
          </a:xfrm>
          <a:prstGeom prst="rect">
            <a:avLst/>
          </a:prstGeom>
          <a:noFill/>
          <a:ln>
            <a:noFill/>
          </a:ln>
        </p:spPr>
        <p:txBody>
          <a:bodyPr wrap="square" rtlCol="0" anchor="t">
            <a:noAutofit/>
          </a:bodyPr>
          <a:lstStyle/>
          <a:p>
            <a:pPr marL="288000" indent="-252000">
              <a:spcBef>
                <a:spcPts val="900"/>
              </a:spcBef>
              <a:buFont typeface="Wingdings" panose="05000000000000000000" pitchFamily="2" charset="2"/>
              <a:buChar char="ü"/>
            </a:pPr>
            <a:r>
              <a:rPr lang="ja-JP" altLang="en-US" sz="2100" dirty="0">
                <a:solidFill>
                  <a:srgbClr val="002060"/>
                </a:solidFill>
                <a:uFillTx/>
                <a:latin typeface="Yu Gothic" panose="020B0400000000000000" pitchFamily="34" charset="-128"/>
                <a:ea typeface="Yu Gothic" panose="020B0400000000000000" pitchFamily="34" charset="-128"/>
              </a:rPr>
              <a:t>誰が</a:t>
            </a:r>
            <a:endParaRPr lang="en-US" altLang="ja-JP" sz="2100" dirty="0">
              <a:solidFill>
                <a:srgbClr val="002060"/>
              </a:solidFill>
              <a:uFillTx/>
              <a:latin typeface="Yu Gothic" panose="020B0400000000000000" pitchFamily="34" charset="-128"/>
              <a:ea typeface="Yu Gothic" panose="020B0400000000000000" pitchFamily="34" charset="-128"/>
            </a:endParaRPr>
          </a:p>
          <a:p>
            <a:pPr marL="288000" indent="-252000">
              <a:spcBef>
                <a:spcPts val="900"/>
              </a:spcBef>
              <a:buFont typeface="Wingdings" panose="05000000000000000000" pitchFamily="2" charset="2"/>
              <a:buChar char="ü"/>
            </a:pPr>
            <a:r>
              <a:rPr lang="ja-JP" altLang="en-US" sz="2100" dirty="0">
                <a:solidFill>
                  <a:srgbClr val="002060"/>
                </a:solidFill>
                <a:uFillTx/>
                <a:latin typeface="Yu Gothic" panose="020B0400000000000000" pitchFamily="34" charset="-128"/>
                <a:ea typeface="Yu Gothic" panose="020B0400000000000000" pitchFamily="34" charset="-128"/>
              </a:rPr>
              <a:t>いつまでに</a:t>
            </a:r>
            <a:endParaRPr lang="en-US" altLang="ja-JP" sz="2100" dirty="0">
              <a:solidFill>
                <a:srgbClr val="002060"/>
              </a:solidFill>
              <a:uFillTx/>
              <a:latin typeface="Yu Gothic" panose="020B0400000000000000" pitchFamily="34" charset="-128"/>
              <a:ea typeface="Yu Gothic" panose="020B0400000000000000" pitchFamily="34" charset="-128"/>
            </a:endParaRPr>
          </a:p>
          <a:p>
            <a:pPr marL="288000" indent="-252000">
              <a:spcBef>
                <a:spcPts val="900"/>
              </a:spcBef>
              <a:buFont typeface="Wingdings" panose="05000000000000000000" pitchFamily="2" charset="2"/>
              <a:buChar char="ü"/>
            </a:pPr>
            <a:r>
              <a:rPr lang="ja-JP" altLang="en-US" sz="2100" dirty="0">
                <a:solidFill>
                  <a:srgbClr val="002060"/>
                </a:solidFill>
                <a:uFillTx/>
                <a:latin typeface="Yu Gothic" panose="020B0400000000000000" pitchFamily="34" charset="-128"/>
                <a:ea typeface="Yu Gothic" panose="020B0400000000000000" pitchFamily="34" charset="-128"/>
              </a:rPr>
              <a:t>撮影方法は</a:t>
            </a:r>
            <a:endParaRPr lang="en-US" altLang="ja-JP" sz="2100" dirty="0">
              <a:solidFill>
                <a:srgbClr val="002060"/>
              </a:solidFill>
              <a:uFillTx/>
              <a:latin typeface="Yu Gothic" panose="020B0400000000000000" pitchFamily="34" charset="-128"/>
              <a:ea typeface="Yu Gothic" panose="020B0400000000000000" pitchFamily="34" charset="-128"/>
            </a:endParaRPr>
          </a:p>
        </p:txBody>
      </p:sp>
      <p:sp>
        <p:nvSpPr>
          <p:cNvPr id="10" name="正方形/長方形 9"/>
          <p:cNvSpPr>
            <a:spLocks/>
          </p:cNvSpPr>
          <p:nvPr/>
        </p:nvSpPr>
        <p:spPr bwMode="auto">
          <a:xfrm>
            <a:off x="3215729" y="2265556"/>
            <a:ext cx="2716288" cy="616953"/>
          </a:xfrm>
          <a:prstGeom prst="rect">
            <a:avLst/>
          </a:prstGeom>
          <a:solidFill>
            <a:srgbClr val="002060"/>
          </a:solidFill>
          <a:ln w="25400" cap="flat" cmpd="sng" algn="ctr">
            <a:solidFill>
              <a:schemeClr val="tx2"/>
            </a:solid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a:r>
              <a:rPr lang="ja-JP" altLang="en-US" sz="2700" b="1" dirty="0">
                <a:uFillTx/>
                <a:latin typeface="Yu Gothic" panose="020B0400000000000000" pitchFamily="34" charset="-128"/>
                <a:ea typeface="Yu Gothic" panose="020B0400000000000000" pitchFamily="34" charset="-128"/>
              </a:rPr>
              <a:t>紙領収書の集約</a:t>
            </a:r>
          </a:p>
        </p:txBody>
      </p:sp>
      <p:sp>
        <p:nvSpPr>
          <p:cNvPr id="24" name="テキスト ボックス 23"/>
          <p:cNvSpPr txBox="1">
            <a:spLocks/>
          </p:cNvSpPr>
          <p:nvPr/>
        </p:nvSpPr>
        <p:spPr>
          <a:xfrm>
            <a:off x="3137622" y="4538315"/>
            <a:ext cx="2896892" cy="1583395"/>
          </a:xfrm>
          <a:prstGeom prst="rect">
            <a:avLst/>
          </a:prstGeom>
          <a:noFill/>
          <a:ln>
            <a:noFill/>
          </a:ln>
        </p:spPr>
        <p:txBody>
          <a:bodyPr wrap="square" rtlCol="0" anchor="t">
            <a:noAutofit/>
          </a:bodyPr>
          <a:lstStyle/>
          <a:p>
            <a:pPr marL="288000" indent="-252000">
              <a:spcBef>
                <a:spcPts val="900"/>
              </a:spcBef>
              <a:buFont typeface="Wingdings" panose="05000000000000000000" pitchFamily="2" charset="2"/>
              <a:buChar char="ü"/>
            </a:pPr>
            <a:r>
              <a:rPr lang="ja-JP" altLang="en-US" sz="2100">
                <a:solidFill>
                  <a:srgbClr val="002060"/>
                </a:solidFill>
                <a:latin typeface="Yu Gothic" panose="020B0400000000000000" pitchFamily="34" charset="-128"/>
                <a:ea typeface="Yu Gothic" panose="020B0400000000000000" pitchFamily="34" charset="-128"/>
              </a:rPr>
              <a:t>どこに集めるか</a:t>
            </a:r>
          </a:p>
          <a:p>
            <a:pPr marL="288000" indent="-252000">
              <a:spcBef>
                <a:spcPts val="900"/>
              </a:spcBef>
              <a:buFont typeface="Wingdings" panose="05000000000000000000" pitchFamily="2" charset="2"/>
              <a:buChar char="ü"/>
            </a:pPr>
            <a:r>
              <a:rPr lang="ja-JP" altLang="en-US" sz="2100">
                <a:solidFill>
                  <a:srgbClr val="002060"/>
                </a:solidFill>
                <a:latin typeface="Yu Gothic" panose="020B0400000000000000" pitchFamily="34" charset="-128"/>
                <a:ea typeface="Yu Gothic" panose="020B0400000000000000" pitchFamily="34" charset="-128"/>
              </a:rPr>
              <a:t>いつまでに</a:t>
            </a:r>
          </a:p>
          <a:p>
            <a:pPr marL="288000" indent="-252000">
              <a:spcBef>
                <a:spcPts val="900"/>
              </a:spcBef>
              <a:buFont typeface="Wingdings" panose="05000000000000000000" pitchFamily="2" charset="2"/>
              <a:buChar char="ü"/>
            </a:pPr>
            <a:r>
              <a:rPr lang="ja-JP" altLang="en-US" sz="2100">
                <a:solidFill>
                  <a:srgbClr val="002060"/>
                </a:solidFill>
                <a:latin typeface="Yu Gothic" panose="020B0400000000000000" pitchFamily="34" charset="-128"/>
                <a:ea typeface="Yu Gothic" panose="020B0400000000000000" pitchFamily="34" charset="-128"/>
              </a:rPr>
              <a:t>どうやって集めるか</a:t>
            </a:r>
          </a:p>
        </p:txBody>
      </p:sp>
      <p:sp>
        <p:nvSpPr>
          <p:cNvPr id="12" name="正方形/長方形 11"/>
          <p:cNvSpPr>
            <a:spLocks/>
          </p:cNvSpPr>
          <p:nvPr/>
        </p:nvSpPr>
        <p:spPr bwMode="auto">
          <a:xfrm>
            <a:off x="6165366" y="2265556"/>
            <a:ext cx="2716288" cy="616953"/>
          </a:xfrm>
          <a:prstGeom prst="rect">
            <a:avLst/>
          </a:prstGeom>
          <a:solidFill>
            <a:srgbClr val="002060"/>
          </a:solidFill>
          <a:ln w="25400" cap="flat" cmpd="sng" algn="ctr">
            <a:solidFill>
              <a:schemeClr val="tx2"/>
            </a:solid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a:r>
              <a:rPr lang="ja-JP" altLang="en-US" sz="2700" b="1">
                <a:uFillTx/>
                <a:latin typeface="Yu Gothic" panose="020B0400000000000000" pitchFamily="34" charset="-128"/>
                <a:ea typeface="Yu Gothic" panose="020B0400000000000000" pitchFamily="34" charset="-128"/>
              </a:rPr>
              <a:t>チェック</a:t>
            </a:r>
            <a:endParaRPr lang="ja-JP" altLang="en-US" sz="2700" b="1" dirty="0">
              <a:uFillTx/>
              <a:latin typeface="Yu Gothic" panose="020B0400000000000000" pitchFamily="34" charset="-128"/>
              <a:ea typeface="Yu Gothic" panose="020B0400000000000000" pitchFamily="34" charset="-128"/>
            </a:endParaRPr>
          </a:p>
        </p:txBody>
      </p:sp>
      <p:pic>
        <p:nvPicPr>
          <p:cNvPr id="22" name="グラフィックス 21" descr="拡大鏡"/>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971266" y="3182223"/>
            <a:ext cx="1104488" cy="1104488"/>
          </a:xfrm>
          <a:prstGeom prst="rect">
            <a:avLst/>
          </a:prstGeom>
        </p:spPr>
      </p:pic>
      <p:sp>
        <p:nvSpPr>
          <p:cNvPr id="27" name="テキスト ボックス 26"/>
          <p:cNvSpPr txBox="1">
            <a:spLocks/>
          </p:cNvSpPr>
          <p:nvPr/>
        </p:nvSpPr>
        <p:spPr>
          <a:xfrm>
            <a:off x="6235706" y="4538316"/>
            <a:ext cx="2599535" cy="1583395"/>
          </a:xfrm>
          <a:prstGeom prst="rect">
            <a:avLst/>
          </a:prstGeom>
          <a:noFill/>
          <a:ln>
            <a:noFill/>
          </a:ln>
        </p:spPr>
        <p:txBody>
          <a:bodyPr wrap="square" rtlCol="0" anchor="t">
            <a:noAutofit/>
          </a:bodyPr>
          <a:lstStyle/>
          <a:p>
            <a:pPr marL="288000" indent="-252000">
              <a:spcBef>
                <a:spcPts val="900"/>
              </a:spcBef>
              <a:buFont typeface="Wingdings" panose="05000000000000000000" pitchFamily="2" charset="2"/>
              <a:buChar char="ü"/>
            </a:pPr>
            <a:r>
              <a:rPr lang="ja-JP" altLang="en-US" sz="2100">
                <a:solidFill>
                  <a:srgbClr val="002060"/>
                </a:solidFill>
                <a:latin typeface="Yu Gothic" panose="020B0400000000000000" pitchFamily="34" charset="-128"/>
                <a:ea typeface="Yu Gothic" panose="020B0400000000000000" pitchFamily="34" charset="-128"/>
              </a:rPr>
              <a:t>誰が</a:t>
            </a:r>
          </a:p>
          <a:p>
            <a:pPr marL="288000" indent="-252000">
              <a:spcBef>
                <a:spcPts val="900"/>
              </a:spcBef>
              <a:buFont typeface="Wingdings" panose="05000000000000000000" pitchFamily="2" charset="2"/>
              <a:buChar char="ü"/>
            </a:pPr>
            <a:r>
              <a:rPr lang="ja-JP" altLang="en-US" sz="2100">
                <a:solidFill>
                  <a:srgbClr val="002060"/>
                </a:solidFill>
                <a:latin typeface="Yu Gothic" panose="020B0400000000000000" pitchFamily="34" charset="-128"/>
                <a:ea typeface="Yu Gothic" panose="020B0400000000000000" pitchFamily="34" charset="-128"/>
              </a:rPr>
              <a:t>なにを</a:t>
            </a:r>
          </a:p>
          <a:p>
            <a:pPr marL="288000" indent="-252000">
              <a:spcBef>
                <a:spcPts val="900"/>
              </a:spcBef>
              <a:buFont typeface="Wingdings" panose="05000000000000000000" pitchFamily="2" charset="2"/>
              <a:buChar char="ü"/>
            </a:pPr>
            <a:r>
              <a:rPr lang="ja-JP" altLang="en-US" sz="2100">
                <a:solidFill>
                  <a:srgbClr val="002060"/>
                </a:solidFill>
                <a:latin typeface="Yu Gothic" panose="020B0400000000000000" pitchFamily="34" charset="-128"/>
                <a:ea typeface="Yu Gothic" panose="020B0400000000000000" pitchFamily="34" charset="-128"/>
              </a:rPr>
              <a:t>実施頻度は</a:t>
            </a:r>
          </a:p>
        </p:txBody>
      </p:sp>
      <p:pic>
        <p:nvPicPr>
          <p:cNvPr id="7" name="グラフィックス 6" descr="送信"/>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001900" y="3162494"/>
            <a:ext cx="1143946" cy="1143946"/>
          </a:xfrm>
          <a:prstGeom prst="rect">
            <a:avLst/>
          </a:prstGeom>
        </p:spPr>
      </p:pic>
      <p:grpSp>
        <p:nvGrpSpPr>
          <p:cNvPr id="16" name="グループ化 15"/>
          <p:cNvGrpSpPr/>
          <p:nvPr/>
        </p:nvGrpSpPr>
        <p:grpSpPr>
          <a:xfrm>
            <a:off x="800927" y="3214492"/>
            <a:ext cx="1646621" cy="1039951"/>
            <a:chOff x="1321429" y="2344440"/>
            <a:chExt cx="1733610" cy="971711"/>
          </a:xfrm>
          <a:solidFill>
            <a:schemeClr val="tx1">
              <a:lumMod val="75000"/>
              <a:lumOff val="25000"/>
            </a:schemeClr>
          </a:solidFill>
        </p:grpSpPr>
        <p:pic>
          <p:nvPicPr>
            <p:cNvPr id="9" name="グラフィックス 8" descr="スマート フォン"/>
            <p:cNvPicPr>
              <a:picLocks noChangeAspect="1"/>
            </p:cNvPicPr>
            <p:nvPr/>
          </p:nvPicPr>
          <p:blipFill>
            <a:blip r:embed="rId5" cstate="print"/>
            <a:stretch>
              <a:fillRect/>
            </a:stretch>
          </p:blipFill>
          <p:spPr>
            <a:xfrm>
              <a:off x="2140639" y="2344440"/>
              <a:ext cx="914400" cy="914400"/>
            </a:xfrm>
            <a:prstGeom prst="rect">
              <a:avLst/>
            </a:prstGeom>
          </p:spPr>
        </p:pic>
        <p:pic>
          <p:nvPicPr>
            <p:cNvPr id="15" name="グラフィックス 14" descr="コピー機"/>
            <p:cNvPicPr>
              <a:picLocks noChangeAspect="1"/>
            </p:cNvPicPr>
            <p:nvPr/>
          </p:nvPicPr>
          <p:blipFill>
            <a:blip r:embed="rId6" cstate="print"/>
            <a:stretch>
              <a:fillRect/>
            </a:stretch>
          </p:blipFill>
          <p:spPr>
            <a:xfrm>
              <a:off x="1321429" y="2401751"/>
              <a:ext cx="914400" cy="914400"/>
            </a:xfrm>
            <a:prstGeom prst="rect">
              <a:avLst/>
            </a:prstGeom>
          </p:spPr>
        </p:pic>
      </p:grpSp>
      <p:sp>
        <p:nvSpPr>
          <p:cNvPr id="18" name="タイトル 1"/>
          <p:cNvSpPr>
            <a:spLocks noGrp="1"/>
          </p:cNvSpPr>
          <p:nvPr>
            <p:ph type="title"/>
          </p:nvPr>
        </p:nvSpPr>
        <p:spPr/>
        <p:txBody>
          <a:bodyPr/>
          <a:lstStyle/>
          <a:p>
            <a:r>
              <a:rPr lang="ja-JP" altLang="en-US" sz="2000"/>
              <a:t>電帳法スキャナ保存対応フローのポイント</a:t>
            </a:r>
            <a:endParaRPr kumimoji="1" lang="ja-JP" altLang="en-US" sz="2000" dirty="0">
              <a:uFillTx/>
            </a:endParaRPr>
          </a:p>
        </p:txBody>
      </p:sp>
      <p:sp>
        <p:nvSpPr>
          <p:cNvPr id="19" name="タイトル 2"/>
          <p:cNvSpPr txBox="1">
            <a:spLocks/>
          </p:cNvSpPr>
          <p:nvPr/>
        </p:nvSpPr>
        <p:spPr bwMode="auto">
          <a:xfrm>
            <a:off x="894557" y="713872"/>
            <a:ext cx="7354886" cy="1191127"/>
          </a:xfrm>
          <a:prstGeom prst="rect">
            <a:avLst/>
          </a:prstGeom>
          <a:noFill/>
          <a:ln>
            <a:noFill/>
          </a:ln>
        </p:spPr>
        <p:txBody>
          <a:bodyPr vert="horz" wrap="square" lIns="68580" tIns="34290" rIns="68580" bIns="35100" numCol="1" anchor="b" anchorCtr="0" compatLnSpc="1">
            <a:prstTxWarp prst="textNoShape">
              <a:avLst/>
            </a:prstTxWarp>
          </a:bodyPr>
          <a:lstStyle>
            <a:lvl1pPr algn="l" rtl="0" eaLnBrk="0" fontAlgn="base" hangingPunct="0">
              <a:spcBef>
                <a:spcPct val="0"/>
              </a:spcBef>
              <a:spcAft>
                <a:spcPct val="0"/>
              </a:spcAft>
              <a:defRPr kumimoji="1" sz="1600" b="0">
                <a:solidFill>
                  <a:schemeClr val="tx1">
                    <a:lumMod val="75000"/>
                    <a:lumOff val="25000"/>
                  </a:schemeClr>
                </a:solidFill>
                <a:uFillTx/>
                <a:latin typeface="メイリオ" panose="020B0604030504040204" pitchFamily="50" charset="-128"/>
                <a:ea typeface="メイリオ" panose="020B0604030504040204" pitchFamily="50" charset="-128"/>
                <a:cs typeface="メイリオ" panose="020B0604030504040204" pitchFamily="50" charset="-128"/>
              </a:defRPr>
            </a:lvl1pPr>
            <a:lvl2pPr algn="l" rtl="0" eaLnBrk="0" fontAlgn="base" hangingPunct="0">
              <a:spcBef>
                <a:spcPct val="0"/>
              </a:spcBef>
              <a:spcAft>
                <a:spcPct val="0"/>
              </a:spcAft>
              <a:defRPr kumimoji="1" sz="1600" b="1">
                <a:solidFill>
                  <a:srgbClr val="10253F"/>
                </a:solidFill>
                <a:uFillTx/>
                <a:latin typeface="Arial" pitchFamily="34" charset="0"/>
                <a:ea typeface="ＭＳ Ｐゴシック" pitchFamily="50" charset="-128"/>
                <a:cs typeface="Arial" pitchFamily="34" charset="0"/>
              </a:defRPr>
            </a:lvl2pPr>
            <a:lvl3pPr algn="l" rtl="0" eaLnBrk="0" fontAlgn="base" hangingPunct="0">
              <a:spcBef>
                <a:spcPct val="0"/>
              </a:spcBef>
              <a:spcAft>
                <a:spcPct val="0"/>
              </a:spcAft>
              <a:defRPr kumimoji="1" sz="1600" b="1">
                <a:solidFill>
                  <a:srgbClr val="10253F"/>
                </a:solidFill>
                <a:uFillTx/>
                <a:latin typeface="Arial" pitchFamily="34" charset="0"/>
                <a:ea typeface="ＭＳ Ｐゴシック" pitchFamily="50" charset="-128"/>
                <a:cs typeface="Arial" pitchFamily="34" charset="0"/>
              </a:defRPr>
            </a:lvl3pPr>
            <a:lvl4pPr algn="l" rtl="0" eaLnBrk="0" fontAlgn="base" hangingPunct="0">
              <a:spcBef>
                <a:spcPct val="0"/>
              </a:spcBef>
              <a:spcAft>
                <a:spcPct val="0"/>
              </a:spcAft>
              <a:defRPr kumimoji="1" sz="1600" b="1">
                <a:solidFill>
                  <a:srgbClr val="10253F"/>
                </a:solidFill>
                <a:uFillTx/>
                <a:latin typeface="Arial" pitchFamily="34" charset="0"/>
                <a:ea typeface="ＭＳ Ｐゴシック" pitchFamily="50" charset="-128"/>
                <a:cs typeface="Arial" pitchFamily="34" charset="0"/>
              </a:defRPr>
            </a:lvl4pPr>
            <a:lvl5pPr algn="l" rtl="0" eaLnBrk="0" fontAlgn="base" hangingPunct="0">
              <a:spcBef>
                <a:spcPct val="0"/>
              </a:spcBef>
              <a:spcAft>
                <a:spcPct val="0"/>
              </a:spcAft>
              <a:defRPr kumimoji="1" sz="1600" b="1">
                <a:solidFill>
                  <a:srgbClr val="10253F"/>
                </a:solidFill>
                <a:uFillTx/>
                <a:latin typeface="Arial" pitchFamily="34" charset="0"/>
                <a:ea typeface="ＭＳ Ｐゴシック" pitchFamily="50" charset="-128"/>
                <a:cs typeface="Arial" pitchFamily="34" charset="0"/>
              </a:defRPr>
            </a:lvl5pPr>
            <a:lvl6pPr marL="457189" algn="l" rtl="0" fontAlgn="base">
              <a:spcBef>
                <a:spcPct val="0"/>
              </a:spcBef>
              <a:spcAft>
                <a:spcPct val="0"/>
              </a:spcAft>
              <a:defRPr kumimoji="1" sz="2400">
                <a:solidFill>
                  <a:schemeClr val="tx1"/>
                </a:solidFill>
                <a:uFillTx/>
                <a:latin typeface="Times New Roman" pitchFamily="18" charset="0"/>
                <a:ea typeface="ＭＳ Ｐゴシック" pitchFamily="50" charset="-128"/>
              </a:defRPr>
            </a:lvl6pPr>
            <a:lvl7pPr marL="914377" algn="l" rtl="0" fontAlgn="base">
              <a:spcBef>
                <a:spcPct val="0"/>
              </a:spcBef>
              <a:spcAft>
                <a:spcPct val="0"/>
              </a:spcAft>
              <a:defRPr kumimoji="1" sz="2400">
                <a:solidFill>
                  <a:schemeClr val="tx1"/>
                </a:solidFill>
                <a:uFillTx/>
                <a:latin typeface="Times New Roman" pitchFamily="18" charset="0"/>
                <a:ea typeface="ＭＳ Ｐゴシック" pitchFamily="50" charset="-128"/>
              </a:defRPr>
            </a:lvl7pPr>
            <a:lvl8pPr marL="1371566" algn="l" rtl="0" fontAlgn="base">
              <a:spcBef>
                <a:spcPct val="0"/>
              </a:spcBef>
              <a:spcAft>
                <a:spcPct val="0"/>
              </a:spcAft>
              <a:defRPr kumimoji="1" sz="2400">
                <a:solidFill>
                  <a:schemeClr val="tx1"/>
                </a:solidFill>
                <a:uFillTx/>
                <a:latin typeface="Times New Roman" pitchFamily="18" charset="0"/>
                <a:ea typeface="ＭＳ Ｐゴシック" pitchFamily="50" charset="-128"/>
              </a:defRPr>
            </a:lvl8pPr>
            <a:lvl9pPr marL="1828754" algn="l" rtl="0" fontAlgn="base">
              <a:spcBef>
                <a:spcPct val="0"/>
              </a:spcBef>
              <a:spcAft>
                <a:spcPct val="0"/>
              </a:spcAft>
              <a:defRPr kumimoji="1" sz="2400">
                <a:solidFill>
                  <a:schemeClr val="tx1"/>
                </a:solidFill>
                <a:uFillTx/>
                <a:latin typeface="Times New Roman" pitchFamily="18" charset="0"/>
                <a:ea typeface="ＭＳ Ｐゴシック" pitchFamily="50" charset="-128"/>
              </a:defRPr>
            </a:lvl9pPr>
          </a:lstStyle>
          <a:p>
            <a:pPr algn="ctr"/>
            <a:r>
              <a:rPr lang="ja-JP" altLang="en-US" sz="3200" b="1" kern="0">
                <a:solidFill>
                  <a:srgbClr val="C00000"/>
                </a:solidFill>
                <a:uFillTx/>
                <a:latin typeface="Yu Gothic" panose="020B0400000000000000" pitchFamily="34" charset="-128"/>
                <a:ea typeface="Yu Gothic" panose="020B0400000000000000" pitchFamily="34" charset="-128"/>
              </a:rPr>
              <a:t>電帳法スキャナ</a:t>
            </a:r>
            <a:r>
              <a:rPr lang="ja-JP" altLang="en-US" sz="3200" b="1" kern="0" dirty="0">
                <a:solidFill>
                  <a:srgbClr val="C00000"/>
                </a:solidFill>
                <a:uFillTx/>
                <a:latin typeface="Yu Gothic" panose="020B0400000000000000" pitchFamily="34" charset="-128"/>
                <a:ea typeface="Yu Gothic" panose="020B0400000000000000" pitchFamily="34" charset="-128"/>
              </a:rPr>
              <a:t>保存要件対応の</a:t>
            </a:r>
            <a:endParaRPr lang="en-US" altLang="ja-JP" sz="3200" b="1" kern="0" dirty="0">
              <a:solidFill>
                <a:srgbClr val="C00000"/>
              </a:solidFill>
              <a:uFillTx/>
              <a:latin typeface="Yu Gothic" panose="020B0400000000000000" pitchFamily="34" charset="-128"/>
              <a:ea typeface="Yu Gothic" panose="020B0400000000000000" pitchFamily="34" charset="-128"/>
            </a:endParaRPr>
          </a:p>
          <a:p>
            <a:pPr algn="ctr"/>
            <a:r>
              <a:rPr lang="ja-JP" altLang="en-US" sz="3200" b="1" kern="0" dirty="0">
                <a:solidFill>
                  <a:srgbClr val="C00000"/>
                </a:solidFill>
                <a:uFillTx/>
                <a:latin typeface="Yu Gothic" panose="020B0400000000000000" pitchFamily="34" charset="-128"/>
                <a:ea typeface="Yu Gothic" panose="020B0400000000000000" pitchFamily="34" charset="-128"/>
              </a:rPr>
              <a:t>フローを作成する上で重要なポイント</a:t>
            </a:r>
          </a:p>
        </p:txBody>
      </p:sp>
    </p:spTree>
    <p:custDataLst>
      <p:tags r:id="rId1"/>
    </p:custDataLst>
    <p:extLst>
      <p:ext uri="{BB962C8B-B14F-4D97-AF65-F5344CB8AC3E}">
        <p14:creationId xmlns:p14="http://schemas.microsoft.com/office/powerpoint/2010/main" val="1327608033"/>
      </p:ext>
    </p:extLst>
  </p:cSld>
  <p:clrMapOvr>
    <a:masterClrMapping/>
  </p:clrMapOvr>
  <mc:AlternateContent xmlns:mc="http://schemas.openxmlformats.org/markup-compatibility/2006" xmlns:p14="http://schemas.microsoft.com/office/powerpoint/2010/main">
    <mc:Choice Requires="p14">
      <p:transition spd="slow" p14:dur="2000" advTm="61717"/>
    </mc:Choice>
    <mc:Fallback xmlns="">
      <p:transition spd="slow" advTm="6171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par>
                                <p:cTn id="11" presetID="10"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500"/>
                                        <p:tgtEl>
                                          <p:spTgt spid="24"/>
                                        </p:tgtEl>
                                      </p:cBhvr>
                                    </p:animEffect>
                                  </p:childTnLst>
                                </p:cTn>
                              </p:par>
                              <p:par>
                                <p:cTn id="22" presetID="10" presetClass="entr" presetSubtype="0"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500"/>
                                        <p:tgtEl>
                                          <p:spTgt spid="12"/>
                                        </p:tgtEl>
                                      </p:cBhvr>
                                    </p:animEffect>
                                  </p:childTnLst>
                                </p:cTn>
                              </p:par>
                              <p:par>
                                <p:cTn id="30" presetID="10" presetClass="entr" presetSubtype="0" fill="hold"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500"/>
                                        <p:tgtEl>
                                          <p:spTgt spid="22"/>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fade">
                                      <p:cBhvr>
                                        <p:cTn id="3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advAuto="2147483647"/>
      <p:bldP spid="23" grpId="0" advAuto="2147483647"/>
      <p:bldP spid="10" grpId="0" animBg="1" advAuto="2147483647"/>
      <p:bldP spid="24" grpId="0" advAuto="2147483647"/>
      <p:bldP spid="12" grpId="0" animBg="1" advAuto="2147483647"/>
      <p:bldP spid="27" grpId="0" advAuto="2147483647"/>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2">
            <a:extLst>
              <a:ext uri="{FF2B5EF4-FFF2-40B4-BE49-F238E27FC236}">
                <a16:creationId xmlns:a16="http://schemas.microsoft.com/office/drawing/2014/main" id="{B2BF848C-8C3D-B642-A3CF-A66391805332}"/>
              </a:ext>
            </a:extLst>
          </p:cNvPr>
          <p:cNvSpPr txBox="1">
            <a:spLocks/>
          </p:cNvSpPr>
          <p:nvPr/>
        </p:nvSpPr>
        <p:spPr>
          <a:xfrm>
            <a:off x="486537" y="937801"/>
            <a:ext cx="1663698" cy="1006059"/>
          </a:xfrm>
          <a:prstGeom prst="rect">
            <a:avLst/>
          </a:prstGeom>
        </p:spPr>
        <p:txBody>
          <a:bodyPr anchor="t">
            <a:noAutofit/>
          </a:bodyPr>
          <a:lstStyle>
            <a:lvl1pPr marL="0" indent="0" algn="l" rtl="0" eaLnBrk="0" fontAlgn="base" hangingPunct="0">
              <a:spcBef>
                <a:spcPct val="20000"/>
              </a:spcBef>
              <a:spcAft>
                <a:spcPct val="0"/>
              </a:spcAft>
              <a:buClr>
                <a:schemeClr val="bg1"/>
              </a:buClr>
              <a:buFont typeface="Arial" pitchFamily="34" charset="0"/>
              <a:buChar char="•"/>
              <a:defRPr kumimoji="1" sz="7200" b="0" i="0">
                <a:solidFill>
                  <a:srgbClr val="001E60">
                    <a:alpha val="59917"/>
                  </a:srgbClr>
                </a:solidFill>
                <a:latin typeface="Helvetica Neue UltraLight" panose="02000206000000020004" pitchFamily="2" charset="0"/>
                <a:ea typeface="メイリオ" panose="020B0604030504040204" pitchFamily="50" charset="-128"/>
                <a:cs typeface="メイリオ" panose="020B0604030504040204" pitchFamily="50" charset="-128"/>
              </a:defRPr>
            </a:lvl1pPr>
            <a:lvl2pPr marL="265107" indent="-179384" algn="l" rtl="0" eaLnBrk="0" fontAlgn="base" hangingPunct="0">
              <a:spcBef>
                <a:spcPct val="20000"/>
              </a:spcBef>
              <a:spcAft>
                <a:spcPct val="0"/>
              </a:spcAft>
              <a:buClr>
                <a:srgbClr val="B60005"/>
              </a:buClr>
              <a:buFont typeface="Arial" pitchFamily="34" charset="0"/>
              <a:buChar char="•"/>
              <a:defRPr kumimoji="1" sz="14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2pPr>
            <a:lvl3pPr marL="442902" indent="-179384" algn="l" rtl="0" eaLnBrk="0" fontAlgn="base" hangingPunct="0">
              <a:spcBef>
                <a:spcPct val="20000"/>
              </a:spcBef>
              <a:spcAft>
                <a:spcPct val="0"/>
              </a:spcAft>
              <a:buClr>
                <a:srgbClr val="B60005"/>
              </a:buClr>
              <a:buFont typeface="Arial" pitchFamily="34" charset="0"/>
              <a:buChar char="̵"/>
              <a:defRPr kumimoji="1" sz="14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3pPr>
            <a:lvl4pPr marL="623872" indent="-179384" algn="l" rtl="0" eaLnBrk="0" fontAlgn="base" hangingPunct="0">
              <a:spcBef>
                <a:spcPct val="20000"/>
              </a:spcBef>
              <a:spcAft>
                <a:spcPct val="0"/>
              </a:spcAft>
              <a:buClr>
                <a:srgbClr val="B60005"/>
              </a:buClr>
              <a:buFont typeface="Wingdings" pitchFamily="2" charset="2"/>
              <a:buChar char="Ø"/>
              <a:defRPr kumimoji="1" sz="14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4pPr>
            <a:lvl5pPr marL="812780" indent="-179384" algn="l" defTabSz="714357" rtl="0" eaLnBrk="0" fontAlgn="base" hangingPunct="0">
              <a:spcBef>
                <a:spcPct val="20000"/>
              </a:spcBef>
              <a:spcAft>
                <a:spcPct val="0"/>
              </a:spcAft>
              <a:buClr>
                <a:srgbClr val="B60005"/>
              </a:buClr>
              <a:buFont typeface="Wingdings" pitchFamily="2" charset="2"/>
              <a:buChar char="p"/>
              <a:defRPr kumimoji="1" sz="14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537" indent="-228594"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6pPr>
            <a:lvl7pPr marL="2971726" indent="-228594"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7pPr>
            <a:lvl8pPr marL="3428914" indent="-228594"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8pPr>
            <a:lvl9pPr marL="3886103" indent="-228594"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9pPr>
          </a:lstStyle>
          <a:p>
            <a:pPr>
              <a:buFont typeface="Arial" pitchFamily="34" charset="0"/>
              <a:buNone/>
            </a:pPr>
            <a:r>
              <a:rPr lang="en-US" altLang="ja-JP" kern="0" dirty="0"/>
              <a:t>05</a:t>
            </a:r>
            <a:endParaRPr lang="ja-JP" altLang="en-US" kern="0"/>
          </a:p>
        </p:txBody>
      </p:sp>
      <p:sp>
        <p:nvSpPr>
          <p:cNvPr id="3" name="タイトル 1">
            <a:extLst>
              <a:ext uri="{FF2B5EF4-FFF2-40B4-BE49-F238E27FC236}">
                <a16:creationId xmlns:a16="http://schemas.microsoft.com/office/drawing/2014/main" id="{496B5318-9CD5-2647-A9E4-DCB2479C0917}"/>
              </a:ext>
            </a:extLst>
          </p:cNvPr>
          <p:cNvSpPr txBox="1">
            <a:spLocks/>
          </p:cNvSpPr>
          <p:nvPr/>
        </p:nvSpPr>
        <p:spPr>
          <a:xfrm>
            <a:off x="3531455" y="648905"/>
            <a:ext cx="7627083" cy="1502022"/>
          </a:xfrm>
          <a:prstGeom prst="rect">
            <a:avLst/>
          </a:prstGeom>
        </p:spPr>
        <p:txBody>
          <a:bodyPr anchor="b"/>
          <a:lstStyle>
            <a:defPPr>
              <a:defRPr lang="ja-JP"/>
            </a:defPPr>
            <a:lvl1pPr eaLnBrk="0" fontAlgn="base" hangingPunct="0">
              <a:spcBef>
                <a:spcPct val="0"/>
              </a:spcBef>
              <a:spcAft>
                <a:spcPct val="0"/>
              </a:spcAft>
              <a:defRPr sz="2800" b="0" kern="0">
                <a:solidFill>
                  <a:schemeClr val="bg1"/>
                </a:solidFill>
                <a:latin typeface="Yu Gothic" panose="020B0400000000000000" pitchFamily="34" charset="-128"/>
                <a:ea typeface="Yu Gothic" panose="020B0400000000000000" pitchFamily="34" charset="-128"/>
                <a:cs typeface="メイリオ" panose="020B0604030504040204" pitchFamily="50" charset="-128"/>
              </a:defRPr>
            </a:lvl1pPr>
            <a:lvl2pPr eaLnBrk="0" fontAlgn="base" hangingPunct="0">
              <a:spcBef>
                <a:spcPct val="0"/>
              </a:spcBef>
              <a:spcAft>
                <a:spcPct val="0"/>
              </a:spcAft>
              <a:defRPr sz="1600" b="1">
                <a:solidFill>
                  <a:srgbClr val="10253F"/>
                </a:solidFill>
                <a:latin typeface="Arial" pitchFamily="34" charset="0"/>
                <a:ea typeface="ＭＳ Ｐゴシック" pitchFamily="50" charset="-128"/>
                <a:cs typeface="Arial" pitchFamily="34" charset="0"/>
              </a:defRPr>
            </a:lvl2pPr>
            <a:lvl3pPr eaLnBrk="0" fontAlgn="base" hangingPunct="0">
              <a:spcBef>
                <a:spcPct val="0"/>
              </a:spcBef>
              <a:spcAft>
                <a:spcPct val="0"/>
              </a:spcAft>
              <a:defRPr sz="1600" b="1">
                <a:solidFill>
                  <a:srgbClr val="10253F"/>
                </a:solidFill>
                <a:latin typeface="Arial" pitchFamily="34" charset="0"/>
                <a:ea typeface="ＭＳ Ｐゴシック" pitchFamily="50" charset="-128"/>
                <a:cs typeface="Arial" pitchFamily="34" charset="0"/>
              </a:defRPr>
            </a:lvl3pPr>
            <a:lvl4pPr eaLnBrk="0" fontAlgn="base" hangingPunct="0">
              <a:spcBef>
                <a:spcPct val="0"/>
              </a:spcBef>
              <a:spcAft>
                <a:spcPct val="0"/>
              </a:spcAft>
              <a:defRPr sz="1600" b="1">
                <a:solidFill>
                  <a:srgbClr val="10253F"/>
                </a:solidFill>
                <a:latin typeface="Arial" pitchFamily="34" charset="0"/>
                <a:ea typeface="ＭＳ Ｐゴシック" pitchFamily="50" charset="-128"/>
                <a:cs typeface="Arial" pitchFamily="34" charset="0"/>
              </a:defRPr>
            </a:lvl4pPr>
            <a:lvl5pPr eaLnBrk="0" fontAlgn="base" hangingPunct="0">
              <a:spcBef>
                <a:spcPct val="0"/>
              </a:spcBef>
              <a:spcAft>
                <a:spcPct val="0"/>
              </a:spcAft>
              <a:defRPr sz="1600" b="1">
                <a:solidFill>
                  <a:srgbClr val="10253F"/>
                </a:solidFill>
                <a:latin typeface="Arial" pitchFamily="34" charset="0"/>
                <a:ea typeface="ＭＳ Ｐゴシック" pitchFamily="50" charset="-128"/>
                <a:cs typeface="Arial" pitchFamily="34" charset="0"/>
              </a:defRPr>
            </a:lvl5pPr>
            <a:lvl6pPr marL="457189" fontAlgn="base">
              <a:spcBef>
                <a:spcPct val="0"/>
              </a:spcBef>
              <a:spcAft>
                <a:spcPct val="0"/>
              </a:spcAft>
              <a:defRPr sz="2400">
                <a:latin typeface="Times New Roman" pitchFamily="18" charset="0"/>
                <a:ea typeface="ＭＳ Ｐゴシック" pitchFamily="50" charset="-128"/>
              </a:defRPr>
            </a:lvl6pPr>
            <a:lvl7pPr marL="914377" fontAlgn="base">
              <a:spcBef>
                <a:spcPct val="0"/>
              </a:spcBef>
              <a:spcAft>
                <a:spcPct val="0"/>
              </a:spcAft>
              <a:defRPr sz="2400">
                <a:latin typeface="Times New Roman" pitchFamily="18" charset="0"/>
                <a:ea typeface="ＭＳ Ｐゴシック" pitchFamily="50" charset="-128"/>
              </a:defRPr>
            </a:lvl7pPr>
            <a:lvl8pPr marL="1371566" fontAlgn="base">
              <a:spcBef>
                <a:spcPct val="0"/>
              </a:spcBef>
              <a:spcAft>
                <a:spcPct val="0"/>
              </a:spcAft>
              <a:defRPr sz="2400">
                <a:latin typeface="Times New Roman" pitchFamily="18" charset="0"/>
                <a:ea typeface="ＭＳ Ｐゴシック" pitchFamily="50" charset="-128"/>
              </a:defRPr>
            </a:lvl8pPr>
            <a:lvl9pPr marL="1828754" fontAlgn="base">
              <a:spcBef>
                <a:spcPct val="0"/>
              </a:spcBef>
              <a:spcAft>
                <a:spcPct val="0"/>
              </a:spcAft>
              <a:defRPr sz="2400">
                <a:latin typeface="Times New Roman" pitchFamily="18" charset="0"/>
                <a:ea typeface="ＭＳ Ｐゴシック" pitchFamily="50" charset="-128"/>
              </a:defRPr>
            </a:lvl9pPr>
          </a:lstStyle>
          <a:p>
            <a:r>
              <a:rPr lang="ja-JP" altLang="en-US"/>
              <a:t>電子帳簿保存法と内部統制</a:t>
            </a:r>
          </a:p>
        </p:txBody>
      </p:sp>
    </p:spTree>
    <p:extLst>
      <p:ext uri="{BB962C8B-B14F-4D97-AF65-F5344CB8AC3E}">
        <p14:creationId xmlns:p14="http://schemas.microsoft.com/office/powerpoint/2010/main" val="3746020194"/>
      </p:ext>
    </p:extLst>
  </p:cSld>
  <p:clrMapOvr>
    <a:masterClrMapping/>
  </p:clrMapOvr>
  <mc:AlternateContent xmlns:mc="http://schemas.openxmlformats.org/markup-compatibility/2006" xmlns:p14="http://schemas.microsoft.com/office/powerpoint/2010/main">
    <mc:Choice Requires="p14">
      <p:transition spd="slow" p14:dur="2000" advTm="10147"/>
    </mc:Choice>
    <mc:Fallback xmlns="">
      <p:transition spd="slow" advTm="10147"/>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Google Shape;10769;p76">
            <a:extLst>
              <a:ext uri="{FF2B5EF4-FFF2-40B4-BE49-F238E27FC236}">
                <a16:creationId xmlns:a16="http://schemas.microsoft.com/office/drawing/2014/main" id="{634E8296-8346-A34F-8DE7-207C7ECB07F4}"/>
              </a:ext>
            </a:extLst>
          </p:cNvPr>
          <p:cNvSpPr/>
          <p:nvPr/>
        </p:nvSpPr>
        <p:spPr>
          <a:xfrm>
            <a:off x="5859603" y="3602902"/>
            <a:ext cx="1382021" cy="1372157"/>
          </a:xfrm>
          <a:custGeom>
            <a:avLst/>
            <a:gdLst/>
            <a:ahLst/>
            <a:cxnLst/>
            <a:rect l="l" t="t" r="r" b="b"/>
            <a:pathLst>
              <a:path w="11490" h="11408" extrusionOk="0">
                <a:moveTo>
                  <a:pt x="9311" y="394"/>
                </a:moveTo>
                <a:lnTo>
                  <a:pt x="11073" y="2144"/>
                </a:lnTo>
                <a:lnTo>
                  <a:pt x="10537" y="2680"/>
                </a:lnTo>
                <a:lnTo>
                  <a:pt x="10513" y="2668"/>
                </a:lnTo>
                <a:lnTo>
                  <a:pt x="8799" y="942"/>
                </a:lnTo>
                <a:lnTo>
                  <a:pt x="9311" y="394"/>
                </a:lnTo>
                <a:close/>
                <a:moveTo>
                  <a:pt x="2846" y="1299"/>
                </a:moveTo>
                <a:lnTo>
                  <a:pt x="3000" y="1465"/>
                </a:lnTo>
                <a:cubicBezTo>
                  <a:pt x="3228" y="1693"/>
                  <a:pt x="3531" y="1812"/>
                  <a:pt x="3838" y="1812"/>
                </a:cubicBezTo>
                <a:cubicBezTo>
                  <a:pt x="3852" y="1812"/>
                  <a:pt x="3867" y="1811"/>
                  <a:pt x="3881" y="1811"/>
                </a:cubicBezTo>
                <a:cubicBezTo>
                  <a:pt x="4524" y="1775"/>
                  <a:pt x="5334" y="1704"/>
                  <a:pt x="5763" y="1596"/>
                </a:cubicBezTo>
                <a:cubicBezTo>
                  <a:pt x="5775" y="1608"/>
                  <a:pt x="5798" y="1656"/>
                  <a:pt x="5834" y="1692"/>
                </a:cubicBezTo>
                <a:cubicBezTo>
                  <a:pt x="5858" y="1835"/>
                  <a:pt x="5798" y="1989"/>
                  <a:pt x="5667" y="2073"/>
                </a:cubicBezTo>
                <a:lnTo>
                  <a:pt x="4715" y="2466"/>
                </a:lnTo>
                <a:cubicBezTo>
                  <a:pt x="4655" y="2477"/>
                  <a:pt x="4632" y="2537"/>
                  <a:pt x="4608" y="2585"/>
                </a:cubicBezTo>
                <a:cubicBezTo>
                  <a:pt x="4596" y="2644"/>
                  <a:pt x="4608" y="2704"/>
                  <a:pt x="4655" y="2728"/>
                </a:cubicBezTo>
                <a:lnTo>
                  <a:pt x="5513" y="3597"/>
                </a:lnTo>
                <a:lnTo>
                  <a:pt x="5227" y="3894"/>
                </a:lnTo>
                <a:lnTo>
                  <a:pt x="4929" y="3597"/>
                </a:lnTo>
                <a:cubicBezTo>
                  <a:pt x="4899" y="3567"/>
                  <a:pt x="4852" y="3552"/>
                  <a:pt x="4806" y="3552"/>
                </a:cubicBezTo>
                <a:cubicBezTo>
                  <a:pt x="4760" y="3552"/>
                  <a:pt x="4715" y="3567"/>
                  <a:pt x="4691" y="3597"/>
                </a:cubicBezTo>
                <a:cubicBezTo>
                  <a:pt x="4632" y="3656"/>
                  <a:pt x="4632" y="3775"/>
                  <a:pt x="4691" y="3835"/>
                </a:cubicBezTo>
                <a:lnTo>
                  <a:pt x="4989" y="4132"/>
                </a:lnTo>
                <a:lnTo>
                  <a:pt x="4691" y="4430"/>
                </a:lnTo>
                <a:lnTo>
                  <a:pt x="4191" y="3930"/>
                </a:lnTo>
                <a:cubicBezTo>
                  <a:pt x="4161" y="3900"/>
                  <a:pt x="4117" y="3885"/>
                  <a:pt x="4072" y="3885"/>
                </a:cubicBezTo>
                <a:cubicBezTo>
                  <a:pt x="4027" y="3885"/>
                  <a:pt x="3983" y="3900"/>
                  <a:pt x="3953" y="3930"/>
                </a:cubicBezTo>
                <a:cubicBezTo>
                  <a:pt x="3893" y="3990"/>
                  <a:pt x="3893" y="4109"/>
                  <a:pt x="3953" y="4168"/>
                </a:cubicBezTo>
                <a:lnTo>
                  <a:pt x="4441" y="4668"/>
                </a:lnTo>
                <a:lnTo>
                  <a:pt x="4143" y="4966"/>
                </a:lnTo>
                <a:lnTo>
                  <a:pt x="3846" y="4668"/>
                </a:lnTo>
                <a:cubicBezTo>
                  <a:pt x="3822" y="4638"/>
                  <a:pt x="3777" y="4624"/>
                  <a:pt x="3731" y="4624"/>
                </a:cubicBezTo>
                <a:cubicBezTo>
                  <a:pt x="3685" y="4624"/>
                  <a:pt x="3637" y="4638"/>
                  <a:pt x="3608" y="4668"/>
                </a:cubicBezTo>
                <a:cubicBezTo>
                  <a:pt x="3548" y="4728"/>
                  <a:pt x="3548" y="4847"/>
                  <a:pt x="3608" y="4906"/>
                </a:cubicBezTo>
                <a:lnTo>
                  <a:pt x="3905" y="5204"/>
                </a:lnTo>
                <a:lnTo>
                  <a:pt x="3608" y="5502"/>
                </a:lnTo>
                <a:lnTo>
                  <a:pt x="1976" y="3859"/>
                </a:lnTo>
                <a:cubicBezTo>
                  <a:pt x="1929" y="3811"/>
                  <a:pt x="1881" y="3751"/>
                  <a:pt x="1857" y="3680"/>
                </a:cubicBezTo>
                <a:cubicBezTo>
                  <a:pt x="1822" y="3620"/>
                  <a:pt x="1810" y="3549"/>
                  <a:pt x="1810" y="3478"/>
                </a:cubicBezTo>
                <a:cubicBezTo>
                  <a:pt x="1798" y="3335"/>
                  <a:pt x="1750" y="3216"/>
                  <a:pt x="1667" y="3132"/>
                </a:cubicBezTo>
                <a:lnTo>
                  <a:pt x="1334" y="2799"/>
                </a:lnTo>
                <a:lnTo>
                  <a:pt x="2846" y="1299"/>
                </a:lnTo>
                <a:close/>
                <a:moveTo>
                  <a:pt x="7882" y="5954"/>
                </a:moveTo>
                <a:lnTo>
                  <a:pt x="9525" y="7597"/>
                </a:lnTo>
                <a:cubicBezTo>
                  <a:pt x="9620" y="7704"/>
                  <a:pt x="9680" y="7835"/>
                  <a:pt x="9680" y="7966"/>
                </a:cubicBezTo>
                <a:cubicBezTo>
                  <a:pt x="9680" y="8026"/>
                  <a:pt x="9704" y="8085"/>
                  <a:pt x="9727" y="8145"/>
                </a:cubicBezTo>
                <a:cubicBezTo>
                  <a:pt x="9763" y="8204"/>
                  <a:pt x="9787" y="8252"/>
                  <a:pt x="9835" y="8300"/>
                </a:cubicBezTo>
                <a:lnTo>
                  <a:pt x="10156" y="8621"/>
                </a:lnTo>
                <a:lnTo>
                  <a:pt x="8680" y="10145"/>
                </a:lnTo>
                <a:lnTo>
                  <a:pt x="8513" y="9978"/>
                </a:lnTo>
                <a:cubicBezTo>
                  <a:pt x="8286" y="9751"/>
                  <a:pt x="7993" y="9632"/>
                  <a:pt x="7677" y="9632"/>
                </a:cubicBezTo>
                <a:cubicBezTo>
                  <a:pt x="7662" y="9632"/>
                  <a:pt x="7647" y="9633"/>
                  <a:pt x="7632" y="9633"/>
                </a:cubicBezTo>
                <a:cubicBezTo>
                  <a:pt x="6989" y="9669"/>
                  <a:pt x="6179" y="9740"/>
                  <a:pt x="5763" y="9847"/>
                </a:cubicBezTo>
                <a:cubicBezTo>
                  <a:pt x="5739" y="9824"/>
                  <a:pt x="5715" y="9788"/>
                  <a:pt x="5679" y="9752"/>
                </a:cubicBezTo>
                <a:cubicBezTo>
                  <a:pt x="5656" y="9609"/>
                  <a:pt x="5715" y="9455"/>
                  <a:pt x="5846" y="9371"/>
                </a:cubicBezTo>
                <a:lnTo>
                  <a:pt x="6799" y="8978"/>
                </a:lnTo>
                <a:cubicBezTo>
                  <a:pt x="6858" y="8966"/>
                  <a:pt x="6894" y="8907"/>
                  <a:pt x="6906" y="8859"/>
                </a:cubicBezTo>
                <a:cubicBezTo>
                  <a:pt x="6918" y="8800"/>
                  <a:pt x="6906" y="8740"/>
                  <a:pt x="6858" y="8716"/>
                </a:cubicBezTo>
                <a:lnTo>
                  <a:pt x="6001" y="7847"/>
                </a:lnTo>
                <a:lnTo>
                  <a:pt x="6298" y="7550"/>
                </a:lnTo>
                <a:lnTo>
                  <a:pt x="6596" y="7847"/>
                </a:lnTo>
                <a:cubicBezTo>
                  <a:pt x="6620" y="7883"/>
                  <a:pt x="6668" y="7895"/>
                  <a:pt x="6715" y="7895"/>
                </a:cubicBezTo>
                <a:cubicBezTo>
                  <a:pt x="6751" y="7895"/>
                  <a:pt x="6799" y="7883"/>
                  <a:pt x="6834" y="7847"/>
                </a:cubicBezTo>
                <a:cubicBezTo>
                  <a:pt x="6894" y="7788"/>
                  <a:pt x="6894" y="7669"/>
                  <a:pt x="6834" y="7609"/>
                </a:cubicBezTo>
                <a:lnTo>
                  <a:pt x="6537" y="7311"/>
                </a:lnTo>
                <a:lnTo>
                  <a:pt x="6834" y="7014"/>
                </a:lnTo>
                <a:lnTo>
                  <a:pt x="7322" y="7502"/>
                </a:lnTo>
                <a:cubicBezTo>
                  <a:pt x="7346" y="7538"/>
                  <a:pt x="7394" y="7550"/>
                  <a:pt x="7441" y="7550"/>
                </a:cubicBezTo>
                <a:cubicBezTo>
                  <a:pt x="7477" y="7550"/>
                  <a:pt x="7525" y="7538"/>
                  <a:pt x="7561" y="7502"/>
                </a:cubicBezTo>
                <a:cubicBezTo>
                  <a:pt x="7620" y="7442"/>
                  <a:pt x="7620" y="7323"/>
                  <a:pt x="7561" y="7264"/>
                </a:cubicBezTo>
                <a:lnTo>
                  <a:pt x="7072" y="6776"/>
                </a:lnTo>
                <a:lnTo>
                  <a:pt x="7263" y="6585"/>
                </a:lnTo>
                <a:lnTo>
                  <a:pt x="7346" y="6490"/>
                </a:lnTo>
                <a:lnTo>
                  <a:pt x="7644" y="6788"/>
                </a:lnTo>
                <a:cubicBezTo>
                  <a:pt x="7680" y="6823"/>
                  <a:pt x="7715" y="6835"/>
                  <a:pt x="7763" y="6835"/>
                </a:cubicBezTo>
                <a:cubicBezTo>
                  <a:pt x="7811" y="6835"/>
                  <a:pt x="7858" y="6823"/>
                  <a:pt x="7882" y="6788"/>
                </a:cubicBezTo>
                <a:cubicBezTo>
                  <a:pt x="7942" y="6728"/>
                  <a:pt x="7942" y="6609"/>
                  <a:pt x="7882" y="6549"/>
                </a:cubicBezTo>
                <a:lnTo>
                  <a:pt x="7584" y="6252"/>
                </a:lnTo>
                <a:lnTo>
                  <a:pt x="7882" y="5954"/>
                </a:lnTo>
                <a:close/>
                <a:moveTo>
                  <a:pt x="964" y="8752"/>
                </a:moveTo>
                <a:lnTo>
                  <a:pt x="976" y="8776"/>
                </a:lnTo>
                <a:lnTo>
                  <a:pt x="2703" y="10502"/>
                </a:lnTo>
                <a:lnTo>
                  <a:pt x="2191" y="11050"/>
                </a:lnTo>
                <a:lnTo>
                  <a:pt x="429" y="9288"/>
                </a:lnTo>
                <a:lnTo>
                  <a:pt x="964" y="8752"/>
                </a:lnTo>
                <a:close/>
                <a:moveTo>
                  <a:pt x="10537" y="8752"/>
                </a:moveTo>
                <a:lnTo>
                  <a:pt x="11073" y="9288"/>
                </a:lnTo>
                <a:lnTo>
                  <a:pt x="9311" y="11050"/>
                </a:lnTo>
                <a:lnTo>
                  <a:pt x="8775" y="10514"/>
                </a:lnTo>
                <a:lnTo>
                  <a:pt x="8799" y="10490"/>
                </a:lnTo>
                <a:lnTo>
                  <a:pt x="10525" y="8764"/>
                </a:lnTo>
                <a:lnTo>
                  <a:pt x="10537" y="8752"/>
                </a:lnTo>
                <a:close/>
                <a:moveTo>
                  <a:pt x="2203" y="1"/>
                </a:moveTo>
                <a:cubicBezTo>
                  <a:pt x="2155" y="1"/>
                  <a:pt x="2107" y="13"/>
                  <a:pt x="2084" y="49"/>
                </a:cubicBezTo>
                <a:lnTo>
                  <a:pt x="1429" y="703"/>
                </a:lnTo>
                <a:cubicBezTo>
                  <a:pt x="1369" y="763"/>
                  <a:pt x="1369" y="882"/>
                  <a:pt x="1429" y="942"/>
                </a:cubicBezTo>
                <a:cubicBezTo>
                  <a:pt x="1459" y="971"/>
                  <a:pt x="1503" y="986"/>
                  <a:pt x="1548" y="986"/>
                </a:cubicBezTo>
                <a:cubicBezTo>
                  <a:pt x="1592" y="986"/>
                  <a:pt x="1637" y="971"/>
                  <a:pt x="1667" y="942"/>
                </a:cubicBezTo>
                <a:lnTo>
                  <a:pt x="2203" y="406"/>
                </a:lnTo>
                <a:lnTo>
                  <a:pt x="2738" y="942"/>
                </a:lnTo>
                <a:lnTo>
                  <a:pt x="2727" y="953"/>
                </a:lnTo>
                <a:lnTo>
                  <a:pt x="964" y="2668"/>
                </a:lnTo>
                <a:lnTo>
                  <a:pt x="953" y="2680"/>
                </a:lnTo>
                <a:lnTo>
                  <a:pt x="417" y="2144"/>
                </a:lnTo>
                <a:lnTo>
                  <a:pt x="1155" y="1406"/>
                </a:lnTo>
                <a:cubicBezTo>
                  <a:pt x="1214" y="1346"/>
                  <a:pt x="1214" y="1227"/>
                  <a:pt x="1155" y="1168"/>
                </a:cubicBezTo>
                <a:cubicBezTo>
                  <a:pt x="1125" y="1138"/>
                  <a:pt x="1081" y="1123"/>
                  <a:pt x="1036" y="1123"/>
                </a:cubicBezTo>
                <a:cubicBezTo>
                  <a:pt x="991" y="1123"/>
                  <a:pt x="947" y="1138"/>
                  <a:pt x="917" y="1168"/>
                </a:cubicBezTo>
                <a:lnTo>
                  <a:pt x="60" y="2025"/>
                </a:lnTo>
                <a:cubicBezTo>
                  <a:pt x="24" y="2061"/>
                  <a:pt x="12" y="2096"/>
                  <a:pt x="12" y="2144"/>
                </a:cubicBezTo>
                <a:cubicBezTo>
                  <a:pt x="12" y="2192"/>
                  <a:pt x="24" y="2239"/>
                  <a:pt x="60" y="2263"/>
                </a:cubicBezTo>
                <a:lnTo>
                  <a:pt x="833" y="3037"/>
                </a:lnTo>
                <a:cubicBezTo>
                  <a:pt x="857" y="3073"/>
                  <a:pt x="905" y="3085"/>
                  <a:pt x="953" y="3085"/>
                </a:cubicBezTo>
                <a:cubicBezTo>
                  <a:pt x="1000" y="3085"/>
                  <a:pt x="1036" y="3073"/>
                  <a:pt x="1072" y="3037"/>
                </a:cubicBezTo>
                <a:lnTo>
                  <a:pt x="1084" y="3025"/>
                </a:lnTo>
                <a:lnTo>
                  <a:pt x="1417" y="3347"/>
                </a:lnTo>
                <a:cubicBezTo>
                  <a:pt x="1441" y="3382"/>
                  <a:pt x="1476" y="3430"/>
                  <a:pt x="1476" y="3466"/>
                </a:cubicBezTo>
                <a:cubicBezTo>
                  <a:pt x="1488" y="3573"/>
                  <a:pt x="1500" y="3692"/>
                  <a:pt x="1548" y="3787"/>
                </a:cubicBezTo>
                <a:cubicBezTo>
                  <a:pt x="1595" y="3882"/>
                  <a:pt x="1655" y="3978"/>
                  <a:pt x="1738" y="4049"/>
                </a:cubicBezTo>
                <a:lnTo>
                  <a:pt x="3381" y="5692"/>
                </a:lnTo>
                <a:lnTo>
                  <a:pt x="2691" y="6371"/>
                </a:lnTo>
                <a:lnTo>
                  <a:pt x="2393" y="5645"/>
                </a:lnTo>
                <a:cubicBezTo>
                  <a:pt x="2393" y="5645"/>
                  <a:pt x="2393" y="5633"/>
                  <a:pt x="2381" y="5633"/>
                </a:cubicBezTo>
                <a:cubicBezTo>
                  <a:pt x="2248" y="5404"/>
                  <a:pt x="2016" y="5274"/>
                  <a:pt x="1775" y="5274"/>
                </a:cubicBezTo>
                <a:cubicBezTo>
                  <a:pt x="1715" y="5274"/>
                  <a:pt x="1655" y="5283"/>
                  <a:pt x="1595" y="5299"/>
                </a:cubicBezTo>
                <a:cubicBezTo>
                  <a:pt x="1572" y="5299"/>
                  <a:pt x="1560" y="5311"/>
                  <a:pt x="1548" y="5311"/>
                </a:cubicBezTo>
                <a:cubicBezTo>
                  <a:pt x="1393" y="5406"/>
                  <a:pt x="1214" y="5573"/>
                  <a:pt x="1274" y="5728"/>
                </a:cubicBezTo>
                <a:cubicBezTo>
                  <a:pt x="1369" y="6014"/>
                  <a:pt x="1441" y="6668"/>
                  <a:pt x="1488" y="7573"/>
                </a:cubicBezTo>
                <a:cubicBezTo>
                  <a:pt x="1500" y="7811"/>
                  <a:pt x="1417" y="8038"/>
                  <a:pt x="1250" y="8204"/>
                </a:cubicBezTo>
                <a:lnTo>
                  <a:pt x="1084" y="8371"/>
                </a:lnTo>
                <a:lnTo>
                  <a:pt x="1072" y="8347"/>
                </a:lnTo>
                <a:cubicBezTo>
                  <a:pt x="1042" y="8317"/>
                  <a:pt x="997" y="8303"/>
                  <a:pt x="953" y="8303"/>
                </a:cubicBezTo>
                <a:cubicBezTo>
                  <a:pt x="908" y="8303"/>
                  <a:pt x="863" y="8317"/>
                  <a:pt x="833" y="8347"/>
                </a:cubicBezTo>
                <a:lnTo>
                  <a:pt x="60" y="9121"/>
                </a:lnTo>
                <a:cubicBezTo>
                  <a:pt x="0" y="9181"/>
                  <a:pt x="0" y="9300"/>
                  <a:pt x="60" y="9359"/>
                </a:cubicBezTo>
                <a:lnTo>
                  <a:pt x="2048" y="11360"/>
                </a:lnTo>
                <a:cubicBezTo>
                  <a:pt x="2084" y="11383"/>
                  <a:pt x="2119" y="11407"/>
                  <a:pt x="2167" y="11407"/>
                </a:cubicBezTo>
                <a:cubicBezTo>
                  <a:pt x="2215" y="11407"/>
                  <a:pt x="2262" y="11383"/>
                  <a:pt x="2286" y="11360"/>
                </a:cubicBezTo>
                <a:lnTo>
                  <a:pt x="3060" y="10586"/>
                </a:lnTo>
                <a:cubicBezTo>
                  <a:pt x="3119" y="10526"/>
                  <a:pt x="3119" y="10407"/>
                  <a:pt x="3060" y="10348"/>
                </a:cubicBezTo>
                <a:lnTo>
                  <a:pt x="3048" y="10336"/>
                </a:lnTo>
                <a:lnTo>
                  <a:pt x="3370" y="10002"/>
                </a:lnTo>
                <a:cubicBezTo>
                  <a:pt x="3405" y="9978"/>
                  <a:pt x="3453" y="9943"/>
                  <a:pt x="3489" y="9943"/>
                </a:cubicBezTo>
                <a:cubicBezTo>
                  <a:pt x="3572" y="9943"/>
                  <a:pt x="3631" y="9931"/>
                  <a:pt x="3691" y="9919"/>
                </a:cubicBezTo>
                <a:cubicBezTo>
                  <a:pt x="3751" y="9895"/>
                  <a:pt x="3822" y="9871"/>
                  <a:pt x="3881" y="9836"/>
                </a:cubicBezTo>
                <a:cubicBezTo>
                  <a:pt x="3953" y="9800"/>
                  <a:pt x="3989" y="9693"/>
                  <a:pt x="3941" y="9621"/>
                </a:cubicBezTo>
                <a:cubicBezTo>
                  <a:pt x="3910" y="9566"/>
                  <a:pt x="3853" y="9537"/>
                  <a:pt x="3797" y="9537"/>
                </a:cubicBezTo>
                <a:cubicBezTo>
                  <a:pt x="3768" y="9537"/>
                  <a:pt x="3739" y="9545"/>
                  <a:pt x="3715" y="9562"/>
                </a:cubicBezTo>
                <a:cubicBezTo>
                  <a:pt x="3667" y="9574"/>
                  <a:pt x="3643" y="9597"/>
                  <a:pt x="3596" y="9597"/>
                </a:cubicBezTo>
                <a:cubicBezTo>
                  <a:pt x="3548" y="9621"/>
                  <a:pt x="3512" y="9621"/>
                  <a:pt x="3465" y="9633"/>
                </a:cubicBezTo>
                <a:cubicBezTo>
                  <a:pt x="3334" y="9645"/>
                  <a:pt x="3215" y="9693"/>
                  <a:pt x="3119" y="9776"/>
                </a:cubicBezTo>
                <a:lnTo>
                  <a:pt x="2798" y="10109"/>
                </a:lnTo>
                <a:lnTo>
                  <a:pt x="1286" y="8609"/>
                </a:lnTo>
                <a:lnTo>
                  <a:pt x="1453" y="8443"/>
                </a:lnTo>
                <a:cubicBezTo>
                  <a:pt x="1691" y="8204"/>
                  <a:pt x="1810" y="7895"/>
                  <a:pt x="1798" y="7561"/>
                </a:cubicBezTo>
                <a:cubicBezTo>
                  <a:pt x="1762" y="6919"/>
                  <a:pt x="1691" y="6109"/>
                  <a:pt x="1584" y="5692"/>
                </a:cubicBezTo>
                <a:cubicBezTo>
                  <a:pt x="1607" y="5668"/>
                  <a:pt x="1643" y="5645"/>
                  <a:pt x="1679" y="5609"/>
                </a:cubicBezTo>
                <a:cubicBezTo>
                  <a:pt x="1699" y="5605"/>
                  <a:pt x="1720" y="5604"/>
                  <a:pt x="1741" y="5604"/>
                </a:cubicBezTo>
                <a:cubicBezTo>
                  <a:pt x="1865" y="5604"/>
                  <a:pt x="1989" y="5663"/>
                  <a:pt x="2060" y="5776"/>
                </a:cubicBezTo>
                <a:lnTo>
                  <a:pt x="2453" y="6728"/>
                </a:lnTo>
                <a:cubicBezTo>
                  <a:pt x="2465" y="6788"/>
                  <a:pt x="2524" y="6823"/>
                  <a:pt x="2572" y="6835"/>
                </a:cubicBezTo>
                <a:cubicBezTo>
                  <a:pt x="2586" y="6838"/>
                  <a:pt x="2600" y="6839"/>
                  <a:pt x="2613" y="6839"/>
                </a:cubicBezTo>
                <a:cubicBezTo>
                  <a:pt x="2657" y="6839"/>
                  <a:pt x="2696" y="6824"/>
                  <a:pt x="2715" y="6788"/>
                </a:cubicBezTo>
                <a:lnTo>
                  <a:pt x="4441" y="5061"/>
                </a:lnTo>
                <a:lnTo>
                  <a:pt x="5298" y="4216"/>
                </a:lnTo>
                <a:lnTo>
                  <a:pt x="5382" y="4121"/>
                </a:lnTo>
                <a:cubicBezTo>
                  <a:pt x="5417" y="4085"/>
                  <a:pt x="5465" y="4067"/>
                  <a:pt x="5514" y="4067"/>
                </a:cubicBezTo>
                <a:cubicBezTo>
                  <a:pt x="5563" y="4067"/>
                  <a:pt x="5614" y="4085"/>
                  <a:pt x="5656" y="4121"/>
                </a:cubicBezTo>
                <a:lnTo>
                  <a:pt x="5679" y="4156"/>
                </a:lnTo>
                <a:cubicBezTo>
                  <a:pt x="5715" y="4180"/>
                  <a:pt x="5739" y="4240"/>
                  <a:pt x="5739" y="4287"/>
                </a:cubicBezTo>
                <a:cubicBezTo>
                  <a:pt x="5739" y="4335"/>
                  <a:pt x="5727" y="4382"/>
                  <a:pt x="5679" y="4418"/>
                </a:cubicBezTo>
                <a:lnTo>
                  <a:pt x="5060" y="5049"/>
                </a:lnTo>
                <a:lnTo>
                  <a:pt x="4739" y="5359"/>
                </a:lnTo>
                <a:lnTo>
                  <a:pt x="3584" y="6526"/>
                </a:lnTo>
                <a:cubicBezTo>
                  <a:pt x="3524" y="6585"/>
                  <a:pt x="3524" y="6704"/>
                  <a:pt x="3584" y="6764"/>
                </a:cubicBezTo>
                <a:cubicBezTo>
                  <a:pt x="3608" y="6788"/>
                  <a:pt x="3655" y="6799"/>
                  <a:pt x="3703" y="6799"/>
                </a:cubicBezTo>
                <a:cubicBezTo>
                  <a:pt x="3751" y="6799"/>
                  <a:pt x="3786" y="6788"/>
                  <a:pt x="3822" y="6764"/>
                </a:cubicBezTo>
                <a:lnTo>
                  <a:pt x="5834" y="4752"/>
                </a:lnTo>
                <a:cubicBezTo>
                  <a:pt x="5846" y="4740"/>
                  <a:pt x="5870" y="4716"/>
                  <a:pt x="5894" y="4704"/>
                </a:cubicBezTo>
                <a:cubicBezTo>
                  <a:pt x="5912" y="4696"/>
                  <a:pt x="5934" y="4692"/>
                  <a:pt x="5955" y="4692"/>
                </a:cubicBezTo>
                <a:cubicBezTo>
                  <a:pt x="6002" y="4692"/>
                  <a:pt x="6052" y="4711"/>
                  <a:pt x="6084" y="4752"/>
                </a:cubicBezTo>
                <a:lnTo>
                  <a:pt x="6132" y="4799"/>
                </a:lnTo>
                <a:cubicBezTo>
                  <a:pt x="6203" y="4871"/>
                  <a:pt x="6203" y="4978"/>
                  <a:pt x="6132" y="5049"/>
                </a:cubicBezTo>
                <a:lnTo>
                  <a:pt x="5132" y="6049"/>
                </a:lnTo>
                <a:lnTo>
                  <a:pt x="5072" y="6109"/>
                </a:lnTo>
                <a:lnTo>
                  <a:pt x="3941" y="7240"/>
                </a:lnTo>
                <a:cubicBezTo>
                  <a:pt x="3881" y="7300"/>
                  <a:pt x="3881" y="7419"/>
                  <a:pt x="3941" y="7478"/>
                </a:cubicBezTo>
                <a:cubicBezTo>
                  <a:pt x="3965" y="7502"/>
                  <a:pt x="4012" y="7514"/>
                  <a:pt x="4060" y="7514"/>
                </a:cubicBezTo>
                <a:cubicBezTo>
                  <a:pt x="4108" y="7514"/>
                  <a:pt x="4143" y="7502"/>
                  <a:pt x="4179" y="7478"/>
                </a:cubicBezTo>
                <a:lnTo>
                  <a:pt x="5310" y="6347"/>
                </a:lnTo>
                <a:lnTo>
                  <a:pt x="6310" y="5347"/>
                </a:lnTo>
                <a:cubicBezTo>
                  <a:pt x="6334" y="5311"/>
                  <a:pt x="6382" y="5299"/>
                  <a:pt x="6429" y="5299"/>
                </a:cubicBezTo>
                <a:cubicBezTo>
                  <a:pt x="6465" y="5299"/>
                  <a:pt x="6513" y="5311"/>
                  <a:pt x="6548" y="5347"/>
                </a:cubicBezTo>
                <a:lnTo>
                  <a:pt x="6584" y="5395"/>
                </a:lnTo>
                <a:cubicBezTo>
                  <a:pt x="6620" y="5418"/>
                  <a:pt x="6632" y="5466"/>
                  <a:pt x="6632" y="5514"/>
                </a:cubicBezTo>
                <a:cubicBezTo>
                  <a:pt x="6632" y="5549"/>
                  <a:pt x="6620" y="5597"/>
                  <a:pt x="6584" y="5633"/>
                </a:cubicBezTo>
                <a:lnTo>
                  <a:pt x="5596" y="6621"/>
                </a:lnTo>
                <a:lnTo>
                  <a:pt x="4655" y="7561"/>
                </a:lnTo>
                <a:cubicBezTo>
                  <a:pt x="4596" y="7621"/>
                  <a:pt x="4596" y="7740"/>
                  <a:pt x="4655" y="7800"/>
                </a:cubicBezTo>
                <a:cubicBezTo>
                  <a:pt x="4679" y="7835"/>
                  <a:pt x="4727" y="7847"/>
                  <a:pt x="4774" y="7847"/>
                </a:cubicBezTo>
                <a:cubicBezTo>
                  <a:pt x="4822" y="7847"/>
                  <a:pt x="4858" y="7835"/>
                  <a:pt x="4894" y="7800"/>
                </a:cubicBezTo>
                <a:lnTo>
                  <a:pt x="6691" y="6002"/>
                </a:lnTo>
                <a:cubicBezTo>
                  <a:pt x="6728" y="5965"/>
                  <a:pt x="6764" y="5950"/>
                  <a:pt x="6806" y="5950"/>
                </a:cubicBezTo>
                <a:cubicBezTo>
                  <a:pt x="6819" y="5950"/>
                  <a:pt x="6832" y="5951"/>
                  <a:pt x="6846" y="5954"/>
                </a:cubicBezTo>
                <a:cubicBezTo>
                  <a:pt x="6870" y="5954"/>
                  <a:pt x="6906" y="5966"/>
                  <a:pt x="6918" y="6002"/>
                </a:cubicBezTo>
                <a:lnTo>
                  <a:pt x="6977" y="6061"/>
                </a:lnTo>
                <a:cubicBezTo>
                  <a:pt x="7037" y="6121"/>
                  <a:pt x="7037" y="6228"/>
                  <a:pt x="6977" y="6287"/>
                </a:cubicBezTo>
                <a:lnTo>
                  <a:pt x="5608" y="7657"/>
                </a:lnTo>
                <a:lnTo>
                  <a:pt x="4179" y="9085"/>
                </a:lnTo>
                <a:cubicBezTo>
                  <a:pt x="4120" y="9145"/>
                  <a:pt x="4120" y="9264"/>
                  <a:pt x="4179" y="9324"/>
                </a:cubicBezTo>
                <a:cubicBezTo>
                  <a:pt x="4203" y="9347"/>
                  <a:pt x="4251" y="9359"/>
                  <a:pt x="4298" y="9359"/>
                </a:cubicBezTo>
                <a:cubicBezTo>
                  <a:pt x="4346" y="9359"/>
                  <a:pt x="4382" y="9347"/>
                  <a:pt x="4417" y="9324"/>
                </a:cubicBezTo>
                <a:lnTo>
                  <a:pt x="5727" y="8014"/>
                </a:lnTo>
                <a:lnTo>
                  <a:pt x="6406" y="8693"/>
                </a:lnTo>
                <a:lnTo>
                  <a:pt x="5679" y="8990"/>
                </a:lnTo>
                <a:cubicBezTo>
                  <a:pt x="5679" y="8990"/>
                  <a:pt x="5667" y="8990"/>
                  <a:pt x="5667" y="9002"/>
                </a:cubicBezTo>
                <a:cubicBezTo>
                  <a:pt x="5382" y="9169"/>
                  <a:pt x="5251" y="9502"/>
                  <a:pt x="5334" y="9800"/>
                </a:cubicBezTo>
                <a:cubicBezTo>
                  <a:pt x="5334" y="9812"/>
                  <a:pt x="5358" y="9824"/>
                  <a:pt x="5358" y="9836"/>
                </a:cubicBezTo>
                <a:cubicBezTo>
                  <a:pt x="5430" y="9969"/>
                  <a:pt x="5564" y="10121"/>
                  <a:pt x="5707" y="10121"/>
                </a:cubicBezTo>
                <a:cubicBezTo>
                  <a:pt x="5730" y="10121"/>
                  <a:pt x="5752" y="10117"/>
                  <a:pt x="5775" y="10109"/>
                </a:cubicBezTo>
                <a:cubicBezTo>
                  <a:pt x="6048" y="10014"/>
                  <a:pt x="6703" y="9943"/>
                  <a:pt x="7620" y="9895"/>
                </a:cubicBezTo>
                <a:cubicBezTo>
                  <a:pt x="7633" y="9894"/>
                  <a:pt x="7647" y="9894"/>
                  <a:pt x="7660" y="9894"/>
                </a:cubicBezTo>
                <a:cubicBezTo>
                  <a:pt x="7882" y="9894"/>
                  <a:pt x="8082" y="9987"/>
                  <a:pt x="8239" y="10133"/>
                </a:cubicBezTo>
                <a:lnTo>
                  <a:pt x="8406" y="10300"/>
                </a:lnTo>
                <a:lnTo>
                  <a:pt x="8394" y="10312"/>
                </a:lnTo>
                <a:cubicBezTo>
                  <a:pt x="8334" y="10371"/>
                  <a:pt x="8334" y="10490"/>
                  <a:pt x="8394" y="10550"/>
                </a:cubicBezTo>
                <a:lnTo>
                  <a:pt x="9168" y="11324"/>
                </a:lnTo>
                <a:cubicBezTo>
                  <a:pt x="9192" y="11360"/>
                  <a:pt x="9239" y="11371"/>
                  <a:pt x="9287" y="11371"/>
                </a:cubicBezTo>
                <a:cubicBezTo>
                  <a:pt x="9323" y="11371"/>
                  <a:pt x="9370" y="11360"/>
                  <a:pt x="9406" y="11324"/>
                </a:cubicBezTo>
                <a:lnTo>
                  <a:pt x="11394" y="9335"/>
                </a:lnTo>
                <a:cubicBezTo>
                  <a:pt x="11454" y="9276"/>
                  <a:pt x="11454" y="9157"/>
                  <a:pt x="11394" y="9097"/>
                </a:cubicBezTo>
                <a:lnTo>
                  <a:pt x="10656" y="8395"/>
                </a:lnTo>
                <a:cubicBezTo>
                  <a:pt x="10620" y="8371"/>
                  <a:pt x="10585" y="8359"/>
                  <a:pt x="10537" y="8359"/>
                </a:cubicBezTo>
                <a:cubicBezTo>
                  <a:pt x="10489" y="8359"/>
                  <a:pt x="10442" y="8371"/>
                  <a:pt x="10418" y="8395"/>
                </a:cubicBezTo>
                <a:lnTo>
                  <a:pt x="10406" y="8419"/>
                </a:lnTo>
                <a:lnTo>
                  <a:pt x="10073" y="8085"/>
                </a:lnTo>
                <a:cubicBezTo>
                  <a:pt x="10061" y="8073"/>
                  <a:pt x="10049" y="8050"/>
                  <a:pt x="10025" y="8026"/>
                </a:cubicBezTo>
                <a:cubicBezTo>
                  <a:pt x="10013" y="8014"/>
                  <a:pt x="10013" y="7978"/>
                  <a:pt x="10013" y="7954"/>
                </a:cubicBezTo>
                <a:cubicBezTo>
                  <a:pt x="10001" y="7728"/>
                  <a:pt x="9906" y="7526"/>
                  <a:pt x="9751" y="7359"/>
                </a:cubicBezTo>
                <a:lnTo>
                  <a:pt x="8108" y="5716"/>
                </a:lnTo>
                <a:lnTo>
                  <a:pt x="8799" y="5037"/>
                </a:lnTo>
                <a:lnTo>
                  <a:pt x="9096" y="5764"/>
                </a:lnTo>
                <a:cubicBezTo>
                  <a:pt x="9096" y="5764"/>
                  <a:pt x="9096" y="5776"/>
                  <a:pt x="9108" y="5776"/>
                </a:cubicBezTo>
                <a:cubicBezTo>
                  <a:pt x="9242" y="6004"/>
                  <a:pt x="9474" y="6134"/>
                  <a:pt x="9714" y="6134"/>
                </a:cubicBezTo>
                <a:cubicBezTo>
                  <a:pt x="9774" y="6134"/>
                  <a:pt x="9835" y="6126"/>
                  <a:pt x="9894" y="6109"/>
                </a:cubicBezTo>
                <a:cubicBezTo>
                  <a:pt x="9906" y="6109"/>
                  <a:pt x="9930" y="6097"/>
                  <a:pt x="9942" y="6097"/>
                </a:cubicBezTo>
                <a:cubicBezTo>
                  <a:pt x="10085" y="6002"/>
                  <a:pt x="10263" y="5835"/>
                  <a:pt x="10204" y="5680"/>
                </a:cubicBezTo>
                <a:cubicBezTo>
                  <a:pt x="10120" y="5406"/>
                  <a:pt x="10049" y="4740"/>
                  <a:pt x="10001" y="3835"/>
                </a:cubicBezTo>
                <a:cubicBezTo>
                  <a:pt x="9989" y="3632"/>
                  <a:pt x="10049" y="3442"/>
                  <a:pt x="10168" y="3299"/>
                </a:cubicBezTo>
                <a:cubicBezTo>
                  <a:pt x="10192" y="3263"/>
                  <a:pt x="10204" y="3239"/>
                  <a:pt x="10239" y="3204"/>
                </a:cubicBezTo>
                <a:lnTo>
                  <a:pt x="10406" y="3037"/>
                </a:lnTo>
                <a:lnTo>
                  <a:pt x="10418" y="3061"/>
                </a:lnTo>
                <a:cubicBezTo>
                  <a:pt x="10442" y="3085"/>
                  <a:pt x="10489" y="3097"/>
                  <a:pt x="10537" y="3097"/>
                </a:cubicBezTo>
                <a:cubicBezTo>
                  <a:pt x="10585" y="3097"/>
                  <a:pt x="10620" y="3085"/>
                  <a:pt x="10656" y="3061"/>
                </a:cubicBezTo>
                <a:lnTo>
                  <a:pt x="11430" y="2287"/>
                </a:lnTo>
                <a:cubicBezTo>
                  <a:pt x="11490" y="2227"/>
                  <a:pt x="11490" y="2096"/>
                  <a:pt x="11430" y="2037"/>
                </a:cubicBezTo>
                <a:lnTo>
                  <a:pt x="9430" y="49"/>
                </a:lnTo>
                <a:cubicBezTo>
                  <a:pt x="9406" y="13"/>
                  <a:pt x="9358" y="1"/>
                  <a:pt x="9311" y="1"/>
                </a:cubicBezTo>
                <a:cubicBezTo>
                  <a:pt x="9275" y="1"/>
                  <a:pt x="9227" y="25"/>
                  <a:pt x="9192" y="49"/>
                </a:cubicBezTo>
                <a:lnTo>
                  <a:pt x="8418" y="823"/>
                </a:lnTo>
                <a:cubicBezTo>
                  <a:pt x="8358" y="882"/>
                  <a:pt x="8358" y="1001"/>
                  <a:pt x="8418" y="1061"/>
                </a:cubicBezTo>
                <a:lnTo>
                  <a:pt x="8442" y="1073"/>
                </a:lnTo>
                <a:lnTo>
                  <a:pt x="8108" y="1406"/>
                </a:lnTo>
                <a:cubicBezTo>
                  <a:pt x="8096" y="1418"/>
                  <a:pt x="8084" y="1430"/>
                  <a:pt x="8049" y="1454"/>
                </a:cubicBezTo>
                <a:cubicBezTo>
                  <a:pt x="8037" y="1465"/>
                  <a:pt x="8001" y="1465"/>
                  <a:pt x="7977" y="1465"/>
                </a:cubicBezTo>
                <a:cubicBezTo>
                  <a:pt x="7751" y="1477"/>
                  <a:pt x="7549" y="1573"/>
                  <a:pt x="7382" y="1727"/>
                </a:cubicBezTo>
                <a:lnTo>
                  <a:pt x="7191" y="1930"/>
                </a:lnTo>
                <a:cubicBezTo>
                  <a:pt x="7132" y="1989"/>
                  <a:pt x="7132" y="2108"/>
                  <a:pt x="7191" y="2168"/>
                </a:cubicBezTo>
                <a:cubicBezTo>
                  <a:pt x="7215" y="2192"/>
                  <a:pt x="7263" y="2204"/>
                  <a:pt x="7310" y="2204"/>
                </a:cubicBezTo>
                <a:cubicBezTo>
                  <a:pt x="7346" y="2204"/>
                  <a:pt x="7394" y="2192"/>
                  <a:pt x="7418" y="2168"/>
                </a:cubicBezTo>
                <a:lnTo>
                  <a:pt x="7632" y="1954"/>
                </a:lnTo>
                <a:cubicBezTo>
                  <a:pt x="7739" y="1846"/>
                  <a:pt x="7870" y="1787"/>
                  <a:pt x="8001" y="1787"/>
                </a:cubicBezTo>
                <a:cubicBezTo>
                  <a:pt x="8061" y="1787"/>
                  <a:pt x="8132" y="1775"/>
                  <a:pt x="8180" y="1751"/>
                </a:cubicBezTo>
                <a:cubicBezTo>
                  <a:pt x="8239" y="1715"/>
                  <a:pt x="8287" y="1692"/>
                  <a:pt x="8346" y="1644"/>
                </a:cubicBezTo>
                <a:lnTo>
                  <a:pt x="8680" y="1311"/>
                </a:lnTo>
                <a:lnTo>
                  <a:pt x="10180" y="2823"/>
                </a:lnTo>
                <a:lnTo>
                  <a:pt x="10013" y="2978"/>
                </a:lnTo>
                <a:cubicBezTo>
                  <a:pt x="9966" y="3025"/>
                  <a:pt x="9942" y="3073"/>
                  <a:pt x="9894" y="3120"/>
                </a:cubicBezTo>
                <a:cubicBezTo>
                  <a:pt x="9727" y="3335"/>
                  <a:pt x="9656" y="3597"/>
                  <a:pt x="9668" y="3859"/>
                </a:cubicBezTo>
                <a:cubicBezTo>
                  <a:pt x="9704" y="4502"/>
                  <a:pt x="9775" y="5311"/>
                  <a:pt x="9882" y="5740"/>
                </a:cubicBezTo>
                <a:cubicBezTo>
                  <a:pt x="9870" y="5752"/>
                  <a:pt x="9823" y="5776"/>
                  <a:pt x="9787" y="5811"/>
                </a:cubicBezTo>
                <a:cubicBezTo>
                  <a:pt x="9766" y="5815"/>
                  <a:pt x="9745" y="5816"/>
                  <a:pt x="9725" y="5816"/>
                </a:cubicBezTo>
                <a:cubicBezTo>
                  <a:pt x="9601" y="5816"/>
                  <a:pt x="9477" y="5757"/>
                  <a:pt x="9406" y="5645"/>
                </a:cubicBezTo>
                <a:lnTo>
                  <a:pt x="9013" y="4692"/>
                </a:lnTo>
                <a:cubicBezTo>
                  <a:pt x="9001" y="4633"/>
                  <a:pt x="8942" y="4609"/>
                  <a:pt x="8894" y="4585"/>
                </a:cubicBezTo>
                <a:cubicBezTo>
                  <a:pt x="8880" y="4582"/>
                  <a:pt x="8866" y="4581"/>
                  <a:pt x="8852" y="4581"/>
                </a:cubicBezTo>
                <a:cubicBezTo>
                  <a:pt x="8808" y="4581"/>
                  <a:pt x="8769" y="4596"/>
                  <a:pt x="8751" y="4633"/>
                </a:cubicBezTo>
                <a:lnTo>
                  <a:pt x="7346" y="6026"/>
                </a:lnTo>
                <a:lnTo>
                  <a:pt x="7263" y="5895"/>
                </a:lnTo>
                <a:lnTo>
                  <a:pt x="7203" y="5835"/>
                </a:lnTo>
                <a:cubicBezTo>
                  <a:pt x="7156" y="5799"/>
                  <a:pt x="7108" y="5764"/>
                  <a:pt x="7072" y="5752"/>
                </a:cubicBezTo>
                <a:lnTo>
                  <a:pt x="7906" y="4918"/>
                </a:lnTo>
                <a:cubicBezTo>
                  <a:pt x="7965" y="4859"/>
                  <a:pt x="7965" y="4740"/>
                  <a:pt x="7906" y="4680"/>
                </a:cubicBezTo>
                <a:cubicBezTo>
                  <a:pt x="7876" y="4650"/>
                  <a:pt x="7831" y="4635"/>
                  <a:pt x="7787" y="4635"/>
                </a:cubicBezTo>
                <a:cubicBezTo>
                  <a:pt x="7742" y="4635"/>
                  <a:pt x="7697" y="4650"/>
                  <a:pt x="7668" y="4680"/>
                </a:cubicBezTo>
                <a:lnTo>
                  <a:pt x="6977" y="5359"/>
                </a:lnTo>
                <a:cubicBezTo>
                  <a:pt x="6953" y="5299"/>
                  <a:pt x="6918" y="5252"/>
                  <a:pt x="6870" y="5216"/>
                </a:cubicBezTo>
                <a:lnTo>
                  <a:pt x="6834" y="5168"/>
                </a:lnTo>
                <a:cubicBezTo>
                  <a:pt x="6787" y="5121"/>
                  <a:pt x="6739" y="5097"/>
                  <a:pt x="6679" y="5061"/>
                </a:cubicBezTo>
                <a:lnTo>
                  <a:pt x="7549" y="4204"/>
                </a:lnTo>
                <a:cubicBezTo>
                  <a:pt x="7608" y="4144"/>
                  <a:pt x="7608" y="4025"/>
                  <a:pt x="7549" y="3966"/>
                </a:cubicBezTo>
                <a:cubicBezTo>
                  <a:pt x="7519" y="3936"/>
                  <a:pt x="7474" y="3921"/>
                  <a:pt x="7430" y="3921"/>
                </a:cubicBezTo>
                <a:cubicBezTo>
                  <a:pt x="7385" y="3921"/>
                  <a:pt x="7340" y="3936"/>
                  <a:pt x="7310" y="3966"/>
                </a:cubicBezTo>
                <a:lnTo>
                  <a:pt x="6513" y="4752"/>
                </a:lnTo>
                <a:cubicBezTo>
                  <a:pt x="6489" y="4692"/>
                  <a:pt x="6453" y="4644"/>
                  <a:pt x="6418" y="4597"/>
                </a:cubicBezTo>
                <a:lnTo>
                  <a:pt x="6370" y="4561"/>
                </a:lnTo>
                <a:cubicBezTo>
                  <a:pt x="6322" y="4513"/>
                  <a:pt x="6275" y="4478"/>
                  <a:pt x="6215" y="4454"/>
                </a:cubicBezTo>
                <a:lnTo>
                  <a:pt x="6834" y="3847"/>
                </a:lnTo>
                <a:cubicBezTo>
                  <a:pt x="6894" y="3787"/>
                  <a:pt x="6894" y="3668"/>
                  <a:pt x="6834" y="3609"/>
                </a:cubicBezTo>
                <a:cubicBezTo>
                  <a:pt x="6804" y="3579"/>
                  <a:pt x="6760" y="3564"/>
                  <a:pt x="6715" y="3564"/>
                </a:cubicBezTo>
                <a:cubicBezTo>
                  <a:pt x="6671" y="3564"/>
                  <a:pt x="6626" y="3579"/>
                  <a:pt x="6596" y="3609"/>
                </a:cubicBezTo>
                <a:lnTo>
                  <a:pt x="6084" y="4109"/>
                </a:lnTo>
                <a:cubicBezTo>
                  <a:pt x="6060" y="4049"/>
                  <a:pt x="6025" y="3990"/>
                  <a:pt x="5977" y="3942"/>
                </a:cubicBezTo>
                <a:lnTo>
                  <a:pt x="5953" y="3918"/>
                </a:lnTo>
                <a:cubicBezTo>
                  <a:pt x="5906" y="3871"/>
                  <a:pt x="5846" y="3823"/>
                  <a:pt x="5786" y="3811"/>
                </a:cubicBezTo>
                <a:lnTo>
                  <a:pt x="6965" y="2632"/>
                </a:lnTo>
                <a:cubicBezTo>
                  <a:pt x="7025" y="2573"/>
                  <a:pt x="7025" y="2454"/>
                  <a:pt x="6965" y="2394"/>
                </a:cubicBezTo>
                <a:cubicBezTo>
                  <a:pt x="6935" y="2364"/>
                  <a:pt x="6891" y="2349"/>
                  <a:pt x="6846" y="2349"/>
                </a:cubicBezTo>
                <a:cubicBezTo>
                  <a:pt x="6801" y="2349"/>
                  <a:pt x="6757" y="2364"/>
                  <a:pt x="6727" y="2394"/>
                </a:cubicBezTo>
                <a:lnTo>
                  <a:pt x="5751" y="3370"/>
                </a:lnTo>
                <a:lnTo>
                  <a:pt x="5072" y="2680"/>
                </a:lnTo>
                <a:lnTo>
                  <a:pt x="5798" y="2382"/>
                </a:lnTo>
                <a:cubicBezTo>
                  <a:pt x="5798" y="2382"/>
                  <a:pt x="5810" y="2382"/>
                  <a:pt x="5810" y="2370"/>
                </a:cubicBezTo>
                <a:cubicBezTo>
                  <a:pt x="6096" y="2204"/>
                  <a:pt x="6227" y="1882"/>
                  <a:pt x="6144" y="1585"/>
                </a:cubicBezTo>
                <a:cubicBezTo>
                  <a:pt x="6144" y="1561"/>
                  <a:pt x="6132" y="1549"/>
                  <a:pt x="6132" y="1537"/>
                </a:cubicBezTo>
                <a:cubicBezTo>
                  <a:pt x="6049" y="1403"/>
                  <a:pt x="5914" y="1251"/>
                  <a:pt x="5778" y="1251"/>
                </a:cubicBezTo>
                <a:cubicBezTo>
                  <a:pt x="5757" y="1251"/>
                  <a:pt x="5736" y="1255"/>
                  <a:pt x="5715" y="1263"/>
                </a:cubicBezTo>
                <a:cubicBezTo>
                  <a:pt x="5429" y="1358"/>
                  <a:pt x="4774" y="1430"/>
                  <a:pt x="3870" y="1477"/>
                </a:cubicBezTo>
                <a:cubicBezTo>
                  <a:pt x="3855" y="1478"/>
                  <a:pt x="3840" y="1478"/>
                  <a:pt x="3825" y="1478"/>
                </a:cubicBezTo>
                <a:cubicBezTo>
                  <a:pt x="3603" y="1478"/>
                  <a:pt x="3395" y="1395"/>
                  <a:pt x="3239" y="1239"/>
                </a:cubicBezTo>
                <a:lnTo>
                  <a:pt x="3072" y="1073"/>
                </a:lnTo>
                <a:lnTo>
                  <a:pt x="3096" y="1061"/>
                </a:lnTo>
                <a:cubicBezTo>
                  <a:pt x="3155" y="1001"/>
                  <a:pt x="3155" y="882"/>
                  <a:pt x="3096" y="823"/>
                </a:cubicBezTo>
                <a:lnTo>
                  <a:pt x="2322" y="49"/>
                </a:lnTo>
                <a:cubicBezTo>
                  <a:pt x="2286" y="13"/>
                  <a:pt x="2238" y="1"/>
                  <a:pt x="2203" y="1"/>
                </a:cubicBezTo>
                <a:close/>
              </a:path>
            </a:pathLst>
          </a:custGeom>
          <a:solidFill>
            <a:srgbClr val="001E60">
              <a:alpha val="65362"/>
            </a:srgbClr>
          </a:solidFill>
          <a:ln>
            <a:noFill/>
          </a:ln>
        </p:spPr>
        <p:txBody>
          <a:bodyPr spcFirstLastPara="1" wrap="square" lIns="68569" tIns="68569" rIns="68569" bIns="68569" anchor="ctr" anchorCtr="0">
            <a:noAutofit/>
          </a:bodyPr>
          <a:lstStyle/>
          <a:p>
            <a:endParaRPr sz="1350"/>
          </a:p>
        </p:txBody>
      </p:sp>
      <p:sp>
        <p:nvSpPr>
          <p:cNvPr id="4" name="タイトル 2">
            <a:extLst>
              <a:ext uri="{FF2B5EF4-FFF2-40B4-BE49-F238E27FC236}">
                <a16:creationId xmlns:a16="http://schemas.microsoft.com/office/drawing/2014/main" id="{FD92A3B2-DEAB-4F73-B0D9-174ADE9E0142}"/>
              </a:ext>
            </a:extLst>
          </p:cNvPr>
          <p:cNvSpPr>
            <a:spLocks noGrp="1"/>
          </p:cNvSpPr>
          <p:nvPr>
            <p:ph type="title"/>
          </p:nvPr>
        </p:nvSpPr>
        <p:spPr>
          <a:xfrm>
            <a:off x="152627" y="218781"/>
            <a:ext cx="6560995" cy="338138"/>
          </a:xfrm>
          <a:prstGeom prst="rect">
            <a:avLst/>
          </a:prstGeom>
        </p:spPr>
        <p:txBody>
          <a:bodyPr anchor="b"/>
          <a:lstStyle/>
          <a:p>
            <a:pPr algn="l"/>
            <a:r>
              <a:rPr lang="ja-JP" altLang="en-US"/>
              <a:t>適正</a:t>
            </a:r>
            <a:r>
              <a:rPr lang="ja-JP" altLang="en-US" dirty="0"/>
              <a:t>保存に関する</a:t>
            </a:r>
            <a:r>
              <a:rPr lang="ja-JP" altLang="en-US"/>
              <a:t>担保措置</a:t>
            </a:r>
            <a:endParaRPr lang="ja-JP" altLang="en-US" dirty="0"/>
          </a:p>
        </p:txBody>
      </p:sp>
      <p:sp>
        <p:nvSpPr>
          <p:cNvPr id="7" name="テキスト ボックス 6">
            <a:extLst>
              <a:ext uri="{FF2B5EF4-FFF2-40B4-BE49-F238E27FC236}">
                <a16:creationId xmlns:a16="http://schemas.microsoft.com/office/drawing/2014/main" id="{FD5DD600-2A7C-48FF-885A-D8039625B47B}"/>
              </a:ext>
            </a:extLst>
          </p:cNvPr>
          <p:cNvSpPr txBox="1">
            <a:spLocks/>
          </p:cNvSpPr>
          <p:nvPr/>
        </p:nvSpPr>
        <p:spPr>
          <a:xfrm>
            <a:off x="264695" y="789168"/>
            <a:ext cx="8773797" cy="1015663"/>
          </a:xfrm>
          <a:prstGeom prst="rect">
            <a:avLst/>
          </a:prstGeom>
          <a:noFill/>
        </p:spPr>
        <p:txBody>
          <a:bodyPr wrap="square" rtlCol="0">
            <a:spAutoFit/>
          </a:bodyPr>
          <a:lstStyle/>
          <a:p>
            <a:r>
              <a:rPr lang="ja-JP" altLang="en-US" sz="1500" b="1" dirty="0">
                <a:solidFill>
                  <a:srgbClr val="001E60"/>
                </a:solidFill>
                <a:latin typeface="Yu Gothic" panose="020B0400000000000000" pitchFamily="34" charset="-128"/>
                <a:ea typeface="Yu Gothic" panose="020B0400000000000000" pitchFamily="34" charset="-128"/>
              </a:rPr>
              <a:t>① 「電子化不正等」に関する措置</a:t>
            </a:r>
          </a:p>
          <a:p>
            <a:r>
              <a:rPr lang="ja-JP" altLang="en-US" sz="1500">
                <a:solidFill>
                  <a:srgbClr val="001E60"/>
                </a:solidFill>
                <a:latin typeface="Yu Gothic" panose="020B0400000000000000" pitchFamily="34" charset="-128"/>
                <a:ea typeface="Yu Gothic" panose="020B0400000000000000" pitchFamily="34" charset="-128"/>
              </a:rPr>
              <a:t>スキャナ</a:t>
            </a:r>
            <a:r>
              <a:rPr lang="ja-JP" altLang="en-US" sz="1500" dirty="0">
                <a:solidFill>
                  <a:srgbClr val="001E60"/>
                </a:solidFill>
                <a:latin typeface="Yu Gothic" panose="020B0400000000000000" pitchFamily="34" charset="-128"/>
                <a:ea typeface="Yu Gothic" panose="020B0400000000000000" pitchFamily="34" charset="-128"/>
              </a:rPr>
              <a:t>保存および電子取引の記録に関し</a:t>
            </a:r>
            <a:r>
              <a:rPr lang="ja-JP" altLang="en-US" sz="1500" b="1" dirty="0">
                <a:solidFill>
                  <a:srgbClr val="001E60"/>
                </a:solidFill>
                <a:latin typeface="Yu Gothic" panose="020B0400000000000000" pitchFamily="34" charset="-128"/>
                <a:ea typeface="Yu Gothic" panose="020B0400000000000000" pitchFamily="34" charset="-128"/>
              </a:rPr>
              <a:t>隠蔽や仮装</a:t>
            </a:r>
            <a:r>
              <a:rPr lang="ja-JP" altLang="en-US" sz="1500" dirty="0">
                <a:solidFill>
                  <a:srgbClr val="001E60"/>
                </a:solidFill>
                <a:latin typeface="Yu Gothic" panose="020B0400000000000000" pitchFamily="34" charset="-128"/>
                <a:ea typeface="Yu Gothic" panose="020B0400000000000000" pitchFamily="34" charset="-128"/>
              </a:rPr>
              <a:t>があった場合（以後、「電子化不正等」）には、その記録された事項に関し生じた申告漏れ等に課される重加算税の額については、「通常課される重加算税の額に当該申告漏れ等に係る本税の</a:t>
            </a:r>
            <a:r>
              <a:rPr lang="en-US" altLang="ja-JP" sz="1500" b="1" dirty="0">
                <a:solidFill>
                  <a:srgbClr val="FFC000"/>
                </a:solidFill>
                <a:latin typeface="Yu Gothic" panose="020B0400000000000000" pitchFamily="34" charset="-128"/>
                <a:ea typeface="Yu Gothic" panose="020B0400000000000000" pitchFamily="34" charset="-128"/>
              </a:rPr>
              <a:t>10%</a:t>
            </a:r>
            <a:r>
              <a:rPr lang="ja-JP" altLang="en-US" sz="1500" b="1" dirty="0">
                <a:solidFill>
                  <a:srgbClr val="FFC000"/>
                </a:solidFill>
                <a:latin typeface="Yu Gothic" panose="020B0400000000000000" pitchFamily="34" charset="-128"/>
                <a:ea typeface="Yu Gothic" panose="020B0400000000000000" pitchFamily="34" charset="-128"/>
              </a:rPr>
              <a:t>に相当する金額を加算</a:t>
            </a:r>
            <a:r>
              <a:rPr lang="ja-JP" altLang="en-US" sz="1500" dirty="0">
                <a:solidFill>
                  <a:srgbClr val="001E60"/>
                </a:solidFill>
                <a:latin typeface="Yu Gothic" panose="020B0400000000000000" pitchFamily="34" charset="-128"/>
                <a:ea typeface="Yu Gothic" panose="020B0400000000000000" pitchFamily="34" charset="-128"/>
              </a:rPr>
              <a:t>した金額</a:t>
            </a:r>
            <a:r>
              <a:rPr lang="ja-JP" altLang="en-US" sz="1500">
                <a:solidFill>
                  <a:srgbClr val="001E60"/>
                </a:solidFill>
                <a:latin typeface="Yu Gothic" panose="020B0400000000000000" pitchFamily="34" charset="-128"/>
                <a:ea typeface="Yu Gothic" panose="020B0400000000000000" pitchFamily="34" charset="-128"/>
              </a:rPr>
              <a:t>」とされました。</a:t>
            </a:r>
            <a:endParaRPr lang="ja-JP" altLang="en-US" sz="1500" dirty="0">
              <a:solidFill>
                <a:srgbClr val="001E60"/>
              </a:solidFill>
              <a:latin typeface="Yu Gothic" panose="020B0400000000000000" pitchFamily="34" charset="-128"/>
              <a:ea typeface="Yu Gothic" panose="020B0400000000000000" pitchFamily="34" charset="-128"/>
            </a:endParaRPr>
          </a:p>
        </p:txBody>
      </p:sp>
      <p:grpSp>
        <p:nvGrpSpPr>
          <p:cNvPr id="20" name="Google Shape;7702;p70">
            <a:extLst>
              <a:ext uri="{FF2B5EF4-FFF2-40B4-BE49-F238E27FC236}">
                <a16:creationId xmlns:a16="http://schemas.microsoft.com/office/drawing/2014/main" id="{153E399B-89E0-6D4C-9D95-866856A2AC38}"/>
              </a:ext>
            </a:extLst>
          </p:cNvPr>
          <p:cNvGrpSpPr/>
          <p:nvPr/>
        </p:nvGrpSpPr>
        <p:grpSpPr>
          <a:xfrm rot="16200000">
            <a:off x="1492033" y="2196947"/>
            <a:ext cx="2633964" cy="3205235"/>
            <a:chOff x="3379425" y="1617275"/>
            <a:chExt cx="1090650" cy="1327200"/>
          </a:xfrm>
        </p:grpSpPr>
        <p:sp>
          <p:nvSpPr>
            <p:cNvPr id="21" name="Google Shape;7703;p70">
              <a:extLst>
                <a:ext uri="{FF2B5EF4-FFF2-40B4-BE49-F238E27FC236}">
                  <a16:creationId xmlns:a16="http://schemas.microsoft.com/office/drawing/2014/main" id="{48728E65-9F14-B241-B245-8F1A4E7F578E}"/>
                </a:ext>
              </a:extLst>
            </p:cNvPr>
            <p:cNvSpPr/>
            <p:nvPr/>
          </p:nvSpPr>
          <p:spPr>
            <a:xfrm>
              <a:off x="3554475" y="1792400"/>
              <a:ext cx="740475" cy="740375"/>
            </a:xfrm>
            <a:custGeom>
              <a:avLst/>
              <a:gdLst/>
              <a:ahLst/>
              <a:cxnLst/>
              <a:rect l="l" t="t" r="r" b="b"/>
              <a:pathLst>
                <a:path w="29619" h="29615" extrusionOk="0">
                  <a:moveTo>
                    <a:pt x="14809" y="1"/>
                  </a:moveTo>
                  <a:cubicBezTo>
                    <a:pt x="6631" y="1"/>
                    <a:pt x="0" y="6631"/>
                    <a:pt x="0" y="14809"/>
                  </a:cubicBezTo>
                  <a:cubicBezTo>
                    <a:pt x="0" y="22988"/>
                    <a:pt x="6631" y="29615"/>
                    <a:pt x="14809" y="29615"/>
                  </a:cubicBezTo>
                  <a:cubicBezTo>
                    <a:pt x="22987" y="29615"/>
                    <a:pt x="29618" y="22988"/>
                    <a:pt x="29618" y="14809"/>
                  </a:cubicBezTo>
                  <a:cubicBezTo>
                    <a:pt x="29618" y="6631"/>
                    <a:pt x="22987" y="1"/>
                    <a:pt x="14809" y="1"/>
                  </a:cubicBezTo>
                  <a:close/>
                </a:path>
              </a:pathLst>
            </a:custGeom>
            <a:noFill/>
            <a:ln w="19050" cap="flat" cmpd="sng">
              <a:solidFill>
                <a:srgbClr val="A5B7C5"/>
              </a:solidFill>
              <a:prstDash val="solid"/>
              <a:round/>
              <a:headEnd type="none" w="sm" len="sm"/>
              <a:tailEnd type="none" w="sm" len="sm"/>
            </a:ln>
          </p:spPr>
          <p:txBody>
            <a:bodyPr spcFirstLastPara="1" wrap="square" lIns="68569" tIns="68569" rIns="68569" bIns="68569" anchor="ctr" anchorCtr="0">
              <a:noAutofit/>
            </a:bodyPr>
            <a:lstStyle/>
            <a:p>
              <a:endParaRPr sz="1350"/>
            </a:p>
          </p:txBody>
        </p:sp>
        <p:sp>
          <p:nvSpPr>
            <p:cNvPr id="22" name="Google Shape;7704;p70">
              <a:extLst>
                <a:ext uri="{FF2B5EF4-FFF2-40B4-BE49-F238E27FC236}">
                  <a16:creationId xmlns:a16="http://schemas.microsoft.com/office/drawing/2014/main" id="{33B8054A-172A-A64E-94C4-17D13CE90545}"/>
                </a:ext>
              </a:extLst>
            </p:cNvPr>
            <p:cNvSpPr/>
            <p:nvPr/>
          </p:nvSpPr>
          <p:spPr>
            <a:xfrm>
              <a:off x="3379425" y="1617275"/>
              <a:ext cx="1090650" cy="1273950"/>
            </a:xfrm>
            <a:custGeom>
              <a:avLst/>
              <a:gdLst/>
              <a:ahLst/>
              <a:cxnLst/>
              <a:rect l="l" t="t" r="r" b="b"/>
              <a:pathLst>
                <a:path w="43626" h="50958" extrusionOk="0">
                  <a:moveTo>
                    <a:pt x="21811" y="0"/>
                  </a:moveTo>
                  <a:cubicBezTo>
                    <a:pt x="9785" y="0"/>
                    <a:pt x="0" y="9788"/>
                    <a:pt x="0" y="21814"/>
                  </a:cubicBezTo>
                  <a:cubicBezTo>
                    <a:pt x="8" y="22289"/>
                    <a:pt x="401" y="22672"/>
                    <a:pt x="876" y="22672"/>
                  </a:cubicBezTo>
                  <a:cubicBezTo>
                    <a:pt x="1355" y="22672"/>
                    <a:pt x="1744" y="22289"/>
                    <a:pt x="1755" y="21814"/>
                  </a:cubicBezTo>
                  <a:cubicBezTo>
                    <a:pt x="1755" y="10757"/>
                    <a:pt x="10754" y="1755"/>
                    <a:pt x="21811" y="1755"/>
                  </a:cubicBezTo>
                  <a:cubicBezTo>
                    <a:pt x="32869" y="1755"/>
                    <a:pt x="41867" y="10753"/>
                    <a:pt x="41867" y="21814"/>
                  </a:cubicBezTo>
                  <a:cubicBezTo>
                    <a:pt x="41871" y="32872"/>
                    <a:pt x="32869" y="41870"/>
                    <a:pt x="21811" y="41870"/>
                  </a:cubicBezTo>
                  <a:cubicBezTo>
                    <a:pt x="21329" y="41870"/>
                    <a:pt x="20932" y="42263"/>
                    <a:pt x="20935" y="42750"/>
                  </a:cubicBezTo>
                  <a:lnTo>
                    <a:pt x="20935" y="50957"/>
                  </a:lnTo>
                  <a:lnTo>
                    <a:pt x="22691" y="50942"/>
                  </a:lnTo>
                  <a:lnTo>
                    <a:pt x="22691" y="43610"/>
                  </a:lnTo>
                  <a:cubicBezTo>
                    <a:pt x="34312" y="43147"/>
                    <a:pt x="43626" y="33547"/>
                    <a:pt x="43626" y="21814"/>
                  </a:cubicBezTo>
                  <a:cubicBezTo>
                    <a:pt x="43626" y="9785"/>
                    <a:pt x="33841" y="0"/>
                    <a:pt x="21811" y="0"/>
                  </a:cubicBezTo>
                  <a:close/>
                </a:path>
              </a:pathLst>
            </a:custGeom>
            <a:solidFill>
              <a:srgbClr val="A5B7C5"/>
            </a:solidFill>
            <a:ln>
              <a:noFill/>
            </a:ln>
          </p:spPr>
          <p:txBody>
            <a:bodyPr spcFirstLastPara="1" wrap="square" lIns="68569" tIns="68569" rIns="68569" bIns="68569" anchor="ctr" anchorCtr="0">
              <a:noAutofit/>
            </a:bodyPr>
            <a:lstStyle/>
            <a:p>
              <a:endParaRPr sz="1350"/>
            </a:p>
          </p:txBody>
        </p:sp>
        <p:sp>
          <p:nvSpPr>
            <p:cNvPr id="23" name="Google Shape;7705;p70">
              <a:extLst>
                <a:ext uri="{FF2B5EF4-FFF2-40B4-BE49-F238E27FC236}">
                  <a16:creationId xmlns:a16="http://schemas.microsoft.com/office/drawing/2014/main" id="{7FAB3C77-FB74-6A47-A906-9F2213D5ACB7}"/>
                </a:ext>
              </a:extLst>
            </p:cNvPr>
            <p:cNvSpPr/>
            <p:nvPr/>
          </p:nvSpPr>
          <p:spPr>
            <a:xfrm>
              <a:off x="3775050" y="2771175"/>
              <a:ext cx="300875" cy="173300"/>
            </a:xfrm>
            <a:custGeom>
              <a:avLst/>
              <a:gdLst/>
              <a:ahLst/>
              <a:cxnLst/>
              <a:rect l="l" t="t" r="r" b="b"/>
              <a:pathLst>
                <a:path w="12035" h="6932" extrusionOk="0">
                  <a:moveTo>
                    <a:pt x="11087" y="1"/>
                  </a:moveTo>
                  <a:cubicBezTo>
                    <a:pt x="10861" y="1"/>
                    <a:pt x="10636" y="87"/>
                    <a:pt x="10465" y="260"/>
                  </a:cubicBezTo>
                  <a:lnTo>
                    <a:pt x="6866" y="3859"/>
                  </a:lnTo>
                  <a:lnTo>
                    <a:pt x="5979" y="4742"/>
                  </a:lnTo>
                  <a:lnTo>
                    <a:pt x="5110" y="3874"/>
                  </a:lnTo>
                  <a:lnTo>
                    <a:pt x="1496" y="260"/>
                  </a:lnTo>
                  <a:cubicBezTo>
                    <a:pt x="1342" y="153"/>
                    <a:pt x="1166" y="102"/>
                    <a:pt x="990" y="102"/>
                  </a:cubicBezTo>
                  <a:cubicBezTo>
                    <a:pt x="731" y="102"/>
                    <a:pt x="475" y="214"/>
                    <a:pt x="298" y="427"/>
                  </a:cubicBezTo>
                  <a:cubicBezTo>
                    <a:pt x="1" y="783"/>
                    <a:pt x="23" y="1306"/>
                    <a:pt x="350" y="1636"/>
                  </a:cubicBezTo>
                  <a:lnTo>
                    <a:pt x="5389" y="6675"/>
                  </a:lnTo>
                  <a:cubicBezTo>
                    <a:pt x="5559" y="6846"/>
                    <a:pt x="5784" y="6931"/>
                    <a:pt x="6009" y="6931"/>
                  </a:cubicBezTo>
                  <a:cubicBezTo>
                    <a:pt x="6234" y="6931"/>
                    <a:pt x="6459" y="6846"/>
                    <a:pt x="6632" y="6675"/>
                  </a:cubicBezTo>
                  <a:lnTo>
                    <a:pt x="11667" y="1636"/>
                  </a:lnTo>
                  <a:cubicBezTo>
                    <a:pt x="12016" y="1250"/>
                    <a:pt x="12034" y="668"/>
                    <a:pt x="11712" y="260"/>
                  </a:cubicBezTo>
                  <a:cubicBezTo>
                    <a:pt x="11539" y="87"/>
                    <a:pt x="11313" y="1"/>
                    <a:pt x="11087" y="1"/>
                  </a:cubicBezTo>
                  <a:close/>
                </a:path>
              </a:pathLst>
            </a:custGeom>
            <a:solidFill>
              <a:srgbClr val="A5B7C5"/>
            </a:solidFill>
            <a:ln>
              <a:noFill/>
            </a:ln>
          </p:spPr>
          <p:txBody>
            <a:bodyPr spcFirstLastPara="1" wrap="square" lIns="68569" tIns="68569" rIns="68569" bIns="68569" anchor="ctr" anchorCtr="0">
              <a:noAutofit/>
            </a:bodyPr>
            <a:lstStyle/>
            <a:p>
              <a:endParaRPr sz="1350" dirty="0"/>
            </a:p>
          </p:txBody>
        </p:sp>
      </p:grpSp>
      <p:sp>
        <p:nvSpPr>
          <p:cNvPr id="24" name="タイトル 5">
            <a:extLst>
              <a:ext uri="{FF2B5EF4-FFF2-40B4-BE49-F238E27FC236}">
                <a16:creationId xmlns:a16="http://schemas.microsoft.com/office/drawing/2014/main" id="{D3397834-49DF-274D-8287-BF7AF4951D67}"/>
              </a:ext>
            </a:extLst>
          </p:cNvPr>
          <p:cNvSpPr txBox="1">
            <a:spLocks/>
          </p:cNvSpPr>
          <p:nvPr/>
        </p:nvSpPr>
        <p:spPr>
          <a:xfrm>
            <a:off x="653842" y="3117879"/>
            <a:ext cx="3862548" cy="983582"/>
          </a:xfrm>
          <a:prstGeom prst="rect">
            <a:avLst/>
          </a:prstGeom>
        </p:spPr>
        <p:txBody>
          <a:bodyPr/>
          <a:lstStyle>
            <a:lvl1pPr algn="l" rtl="0" eaLnBrk="0" fontAlgn="base" hangingPunct="0">
              <a:spcBef>
                <a:spcPct val="0"/>
              </a:spcBef>
              <a:spcAft>
                <a:spcPct val="0"/>
              </a:spcAft>
              <a:defRPr kumimoji="1" sz="2400" b="1">
                <a:solidFill>
                  <a:srgbClr val="001E60"/>
                </a:solidFill>
                <a:latin typeface="Yu Gothic" panose="020B0400000000000000" pitchFamily="34" charset="-128"/>
                <a:ea typeface="Yu Gothic" panose="020B0400000000000000" pitchFamily="34" charset="-128"/>
                <a:cs typeface="メイリオ" panose="020B0604030504040204" pitchFamily="50" charset="-128"/>
              </a:defRPr>
            </a:lvl1pPr>
            <a:lvl2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2pPr>
            <a:lvl3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3pPr>
            <a:lvl4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4pPr>
            <a:lvl5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5pPr>
            <a:lvl6pPr marL="457189" algn="l" rtl="0" fontAlgn="base">
              <a:spcBef>
                <a:spcPct val="0"/>
              </a:spcBef>
              <a:spcAft>
                <a:spcPct val="0"/>
              </a:spcAft>
              <a:defRPr kumimoji="1" sz="2400">
                <a:solidFill>
                  <a:schemeClr val="tx1"/>
                </a:solidFill>
                <a:latin typeface="Times New Roman" pitchFamily="18" charset="0"/>
                <a:ea typeface="ＭＳ Ｐゴシック" pitchFamily="50" charset="-128"/>
              </a:defRPr>
            </a:lvl6pPr>
            <a:lvl7pPr marL="914377" algn="l" rtl="0" fontAlgn="base">
              <a:spcBef>
                <a:spcPct val="0"/>
              </a:spcBef>
              <a:spcAft>
                <a:spcPct val="0"/>
              </a:spcAft>
              <a:defRPr kumimoji="1" sz="2400">
                <a:solidFill>
                  <a:schemeClr val="tx1"/>
                </a:solidFill>
                <a:latin typeface="Times New Roman" pitchFamily="18" charset="0"/>
                <a:ea typeface="ＭＳ Ｐゴシック" pitchFamily="50" charset="-128"/>
              </a:defRPr>
            </a:lvl7pPr>
            <a:lvl8pPr marL="1371566" algn="l" rtl="0" fontAlgn="base">
              <a:spcBef>
                <a:spcPct val="0"/>
              </a:spcBef>
              <a:spcAft>
                <a:spcPct val="0"/>
              </a:spcAft>
              <a:defRPr kumimoji="1" sz="2400">
                <a:solidFill>
                  <a:schemeClr val="tx1"/>
                </a:solidFill>
                <a:latin typeface="Times New Roman" pitchFamily="18" charset="0"/>
                <a:ea typeface="ＭＳ Ｐゴシック" pitchFamily="50" charset="-128"/>
              </a:defRPr>
            </a:lvl8pPr>
            <a:lvl9pPr marL="1828754" algn="l" rtl="0" fontAlgn="base">
              <a:spcBef>
                <a:spcPct val="0"/>
              </a:spcBef>
              <a:spcAft>
                <a:spcPct val="0"/>
              </a:spcAft>
              <a:defRPr kumimoji="1" sz="2400">
                <a:solidFill>
                  <a:schemeClr val="tx1"/>
                </a:solidFill>
                <a:latin typeface="Times New Roman" pitchFamily="18" charset="0"/>
                <a:ea typeface="ＭＳ Ｐゴシック" pitchFamily="50" charset="-128"/>
              </a:defRPr>
            </a:lvl9pPr>
          </a:lstStyle>
          <a:p>
            <a:r>
              <a:rPr lang="ja-JP" altLang="en-US" sz="1350" b="0" kern="0"/>
              <a:t>金額が大きい取引書類のほうが、</a:t>
            </a:r>
            <a:br>
              <a:rPr lang="ja-JP" altLang="en-US" sz="1350" b="0" kern="0"/>
            </a:br>
            <a:r>
              <a:rPr lang="ja-JP" altLang="en-US" sz="1350" b="0" kern="0"/>
              <a:t>ペナルティの金額が大きくなる。</a:t>
            </a:r>
          </a:p>
        </p:txBody>
      </p:sp>
      <p:sp>
        <p:nvSpPr>
          <p:cNvPr id="25" name="タイトル 5">
            <a:extLst>
              <a:ext uri="{FF2B5EF4-FFF2-40B4-BE49-F238E27FC236}">
                <a16:creationId xmlns:a16="http://schemas.microsoft.com/office/drawing/2014/main" id="{7CF8ABBF-F20F-2D45-84F9-E0659C51AA5D}"/>
              </a:ext>
            </a:extLst>
          </p:cNvPr>
          <p:cNvSpPr txBox="1">
            <a:spLocks/>
          </p:cNvSpPr>
          <p:nvPr/>
        </p:nvSpPr>
        <p:spPr>
          <a:xfrm>
            <a:off x="653842" y="4037807"/>
            <a:ext cx="3132671" cy="1026692"/>
          </a:xfrm>
          <a:prstGeom prst="rect">
            <a:avLst/>
          </a:prstGeom>
        </p:spPr>
        <p:txBody>
          <a:bodyPr/>
          <a:lstStyle>
            <a:lvl1pPr algn="l" rtl="0" eaLnBrk="0" fontAlgn="base" hangingPunct="0">
              <a:spcBef>
                <a:spcPct val="0"/>
              </a:spcBef>
              <a:spcAft>
                <a:spcPct val="0"/>
              </a:spcAft>
              <a:defRPr kumimoji="1" sz="2400" b="1">
                <a:solidFill>
                  <a:srgbClr val="001E60"/>
                </a:solidFill>
                <a:latin typeface="Yu Gothic" panose="020B0400000000000000" pitchFamily="34" charset="-128"/>
                <a:ea typeface="Yu Gothic" panose="020B0400000000000000" pitchFamily="34" charset="-128"/>
                <a:cs typeface="メイリオ" panose="020B0604030504040204" pitchFamily="50" charset="-128"/>
              </a:defRPr>
            </a:lvl1pPr>
            <a:lvl2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2pPr>
            <a:lvl3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3pPr>
            <a:lvl4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4pPr>
            <a:lvl5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5pPr>
            <a:lvl6pPr marL="457189" algn="l" rtl="0" fontAlgn="base">
              <a:spcBef>
                <a:spcPct val="0"/>
              </a:spcBef>
              <a:spcAft>
                <a:spcPct val="0"/>
              </a:spcAft>
              <a:defRPr kumimoji="1" sz="2400">
                <a:solidFill>
                  <a:schemeClr val="tx1"/>
                </a:solidFill>
                <a:latin typeface="Times New Roman" pitchFamily="18" charset="0"/>
                <a:ea typeface="ＭＳ Ｐゴシック" pitchFamily="50" charset="-128"/>
              </a:defRPr>
            </a:lvl6pPr>
            <a:lvl7pPr marL="914377" algn="l" rtl="0" fontAlgn="base">
              <a:spcBef>
                <a:spcPct val="0"/>
              </a:spcBef>
              <a:spcAft>
                <a:spcPct val="0"/>
              </a:spcAft>
              <a:defRPr kumimoji="1" sz="2400">
                <a:solidFill>
                  <a:schemeClr val="tx1"/>
                </a:solidFill>
                <a:latin typeface="Times New Roman" pitchFamily="18" charset="0"/>
                <a:ea typeface="ＭＳ Ｐゴシック" pitchFamily="50" charset="-128"/>
              </a:defRPr>
            </a:lvl7pPr>
            <a:lvl8pPr marL="1371566" algn="l" rtl="0" fontAlgn="base">
              <a:spcBef>
                <a:spcPct val="0"/>
              </a:spcBef>
              <a:spcAft>
                <a:spcPct val="0"/>
              </a:spcAft>
              <a:defRPr kumimoji="1" sz="2400">
                <a:solidFill>
                  <a:schemeClr val="tx1"/>
                </a:solidFill>
                <a:latin typeface="Times New Roman" pitchFamily="18" charset="0"/>
                <a:ea typeface="ＭＳ Ｐゴシック" pitchFamily="50" charset="-128"/>
              </a:defRPr>
            </a:lvl8pPr>
            <a:lvl9pPr marL="1828754" algn="l" rtl="0" fontAlgn="base">
              <a:spcBef>
                <a:spcPct val="0"/>
              </a:spcBef>
              <a:spcAft>
                <a:spcPct val="0"/>
              </a:spcAft>
              <a:defRPr kumimoji="1" sz="2400">
                <a:solidFill>
                  <a:schemeClr val="tx1"/>
                </a:solidFill>
                <a:latin typeface="Times New Roman" pitchFamily="18" charset="0"/>
                <a:ea typeface="ＭＳ Ｐゴシック" pitchFamily="50" charset="-128"/>
              </a:defRPr>
            </a:lvl9pPr>
          </a:lstStyle>
          <a:p>
            <a:r>
              <a:rPr lang="ja-JP" altLang="en-US" sz="1350" b="0" kern="0"/>
              <a:t>電帳法としては相互牽制の仕組みや定期検査の実施を求めなくなった＝プロセス自体は企業に委ねられる結果に。</a:t>
            </a:r>
          </a:p>
        </p:txBody>
      </p:sp>
      <p:sp>
        <p:nvSpPr>
          <p:cNvPr id="27" name="タイトル 5">
            <a:extLst>
              <a:ext uri="{FF2B5EF4-FFF2-40B4-BE49-F238E27FC236}">
                <a16:creationId xmlns:a16="http://schemas.microsoft.com/office/drawing/2014/main" id="{C7673DF1-4B41-6E47-ACD2-7BDD96D84072}"/>
              </a:ext>
            </a:extLst>
          </p:cNvPr>
          <p:cNvSpPr txBox="1">
            <a:spLocks/>
          </p:cNvSpPr>
          <p:nvPr/>
        </p:nvSpPr>
        <p:spPr>
          <a:xfrm>
            <a:off x="653842" y="2818621"/>
            <a:ext cx="3220541" cy="983582"/>
          </a:xfrm>
          <a:prstGeom prst="rect">
            <a:avLst/>
          </a:prstGeom>
        </p:spPr>
        <p:txBody>
          <a:bodyPr/>
          <a:lstStyle>
            <a:lvl1pPr algn="l" rtl="0" eaLnBrk="0" fontAlgn="base" hangingPunct="0">
              <a:spcBef>
                <a:spcPct val="0"/>
              </a:spcBef>
              <a:spcAft>
                <a:spcPct val="0"/>
              </a:spcAft>
              <a:defRPr kumimoji="1" sz="2400" b="1">
                <a:solidFill>
                  <a:srgbClr val="001E60"/>
                </a:solidFill>
                <a:latin typeface="Yu Gothic" panose="020B0400000000000000" pitchFamily="34" charset="-128"/>
                <a:ea typeface="Yu Gothic" panose="020B0400000000000000" pitchFamily="34" charset="-128"/>
                <a:cs typeface="メイリオ" panose="020B0604030504040204" pitchFamily="50" charset="-128"/>
              </a:defRPr>
            </a:lvl1pPr>
            <a:lvl2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2pPr>
            <a:lvl3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3pPr>
            <a:lvl4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4pPr>
            <a:lvl5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5pPr>
            <a:lvl6pPr marL="457189" algn="l" rtl="0" fontAlgn="base">
              <a:spcBef>
                <a:spcPct val="0"/>
              </a:spcBef>
              <a:spcAft>
                <a:spcPct val="0"/>
              </a:spcAft>
              <a:defRPr kumimoji="1" sz="2400">
                <a:solidFill>
                  <a:schemeClr val="tx1"/>
                </a:solidFill>
                <a:latin typeface="Times New Roman" pitchFamily="18" charset="0"/>
                <a:ea typeface="ＭＳ Ｐゴシック" pitchFamily="50" charset="-128"/>
              </a:defRPr>
            </a:lvl6pPr>
            <a:lvl7pPr marL="914377" algn="l" rtl="0" fontAlgn="base">
              <a:spcBef>
                <a:spcPct val="0"/>
              </a:spcBef>
              <a:spcAft>
                <a:spcPct val="0"/>
              </a:spcAft>
              <a:defRPr kumimoji="1" sz="2400">
                <a:solidFill>
                  <a:schemeClr val="tx1"/>
                </a:solidFill>
                <a:latin typeface="Times New Roman" pitchFamily="18" charset="0"/>
                <a:ea typeface="ＭＳ Ｐゴシック" pitchFamily="50" charset="-128"/>
              </a:defRPr>
            </a:lvl7pPr>
            <a:lvl8pPr marL="1371566" algn="l" rtl="0" fontAlgn="base">
              <a:spcBef>
                <a:spcPct val="0"/>
              </a:spcBef>
              <a:spcAft>
                <a:spcPct val="0"/>
              </a:spcAft>
              <a:defRPr kumimoji="1" sz="2400">
                <a:solidFill>
                  <a:schemeClr val="tx1"/>
                </a:solidFill>
                <a:latin typeface="Times New Roman" pitchFamily="18" charset="0"/>
                <a:ea typeface="ＭＳ Ｐゴシック" pitchFamily="50" charset="-128"/>
              </a:defRPr>
            </a:lvl8pPr>
            <a:lvl9pPr marL="1828754" algn="l" rtl="0" fontAlgn="base">
              <a:spcBef>
                <a:spcPct val="0"/>
              </a:spcBef>
              <a:spcAft>
                <a:spcPct val="0"/>
              </a:spcAft>
              <a:defRPr kumimoji="1" sz="2400">
                <a:solidFill>
                  <a:schemeClr val="tx1"/>
                </a:solidFill>
                <a:latin typeface="Times New Roman" pitchFamily="18" charset="0"/>
                <a:ea typeface="ＭＳ Ｐゴシック" pitchFamily="50" charset="-128"/>
              </a:defRPr>
            </a:lvl9pPr>
          </a:lstStyle>
          <a:p>
            <a:r>
              <a:rPr lang="ja-JP" altLang="en-US" sz="1800" kern="0"/>
              <a:t>金額的重要性の影響</a:t>
            </a:r>
            <a:endParaRPr lang="en-US" altLang="ja-JP" sz="1800" kern="0" dirty="0"/>
          </a:p>
        </p:txBody>
      </p:sp>
      <p:sp>
        <p:nvSpPr>
          <p:cNvPr id="28" name="タイトル 5">
            <a:extLst>
              <a:ext uri="{FF2B5EF4-FFF2-40B4-BE49-F238E27FC236}">
                <a16:creationId xmlns:a16="http://schemas.microsoft.com/office/drawing/2014/main" id="{ED7447D1-20B6-D04A-8910-E4A4D18771C4}"/>
              </a:ext>
            </a:extLst>
          </p:cNvPr>
          <p:cNvSpPr txBox="1">
            <a:spLocks/>
          </p:cNvSpPr>
          <p:nvPr/>
        </p:nvSpPr>
        <p:spPr>
          <a:xfrm>
            <a:off x="653842" y="3734282"/>
            <a:ext cx="3862548" cy="983582"/>
          </a:xfrm>
          <a:prstGeom prst="rect">
            <a:avLst/>
          </a:prstGeom>
        </p:spPr>
        <p:txBody>
          <a:bodyPr/>
          <a:lstStyle>
            <a:lvl1pPr algn="l" rtl="0" eaLnBrk="0" fontAlgn="base" hangingPunct="0">
              <a:spcBef>
                <a:spcPct val="0"/>
              </a:spcBef>
              <a:spcAft>
                <a:spcPct val="0"/>
              </a:spcAft>
              <a:defRPr kumimoji="1" sz="2400" b="1">
                <a:solidFill>
                  <a:srgbClr val="001E60"/>
                </a:solidFill>
                <a:latin typeface="Yu Gothic" panose="020B0400000000000000" pitchFamily="34" charset="-128"/>
                <a:ea typeface="Yu Gothic" panose="020B0400000000000000" pitchFamily="34" charset="-128"/>
                <a:cs typeface="メイリオ" panose="020B0604030504040204" pitchFamily="50" charset="-128"/>
              </a:defRPr>
            </a:lvl1pPr>
            <a:lvl2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2pPr>
            <a:lvl3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3pPr>
            <a:lvl4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4pPr>
            <a:lvl5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5pPr>
            <a:lvl6pPr marL="457189" algn="l" rtl="0" fontAlgn="base">
              <a:spcBef>
                <a:spcPct val="0"/>
              </a:spcBef>
              <a:spcAft>
                <a:spcPct val="0"/>
              </a:spcAft>
              <a:defRPr kumimoji="1" sz="2400">
                <a:solidFill>
                  <a:schemeClr val="tx1"/>
                </a:solidFill>
                <a:latin typeface="Times New Roman" pitchFamily="18" charset="0"/>
                <a:ea typeface="ＭＳ Ｐゴシック" pitchFamily="50" charset="-128"/>
              </a:defRPr>
            </a:lvl6pPr>
            <a:lvl7pPr marL="914377" algn="l" rtl="0" fontAlgn="base">
              <a:spcBef>
                <a:spcPct val="0"/>
              </a:spcBef>
              <a:spcAft>
                <a:spcPct val="0"/>
              </a:spcAft>
              <a:defRPr kumimoji="1" sz="2400">
                <a:solidFill>
                  <a:schemeClr val="tx1"/>
                </a:solidFill>
                <a:latin typeface="Times New Roman" pitchFamily="18" charset="0"/>
                <a:ea typeface="ＭＳ Ｐゴシック" pitchFamily="50" charset="-128"/>
              </a:defRPr>
            </a:lvl7pPr>
            <a:lvl8pPr marL="1371566" algn="l" rtl="0" fontAlgn="base">
              <a:spcBef>
                <a:spcPct val="0"/>
              </a:spcBef>
              <a:spcAft>
                <a:spcPct val="0"/>
              </a:spcAft>
              <a:defRPr kumimoji="1" sz="2400">
                <a:solidFill>
                  <a:schemeClr val="tx1"/>
                </a:solidFill>
                <a:latin typeface="Times New Roman" pitchFamily="18" charset="0"/>
                <a:ea typeface="ＭＳ Ｐゴシック" pitchFamily="50" charset="-128"/>
              </a:defRPr>
            </a:lvl8pPr>
            <a:lvl9pPr marL="1828754" algn="l" rtl="0" fontAlgn="base">
              <a:spcBef>
                <a:spcPct val="0"/>
              </a:spcBef>
              <a:spcAft>
                <a:spcPct val="0"/>
              </a:spcAft>
              <a:defRPr kumimoji="1" sz="2400">
                <a:solidFill>
                  <a:schemeClr val="tx1"/>
                </a:solidFill>
                <a:latin typeface="Times New Roman" pitchFamily="18" charset="0"/>
                <a:ea typeface="ＭＳ Ｐゴシック" pitchFamily="50" charset="-128"/>
              </a:defRPr>
            </a:lvl9pPr>
          </a:lstStyle>
          <a:p>
            <a:r>
              <a:rPr lang="ja-JP" altLang="en-US" sz="1800"/>
              <a:t>適正事務処理要件の廃止</a:t>
            </a:r>
            <a:endParaRPr lang="en-US" altLang="ja-JP" sz="1800" kern="0" dirty="0"/>
          </a:p>
        </p:txBody>
      </p:sp>
      <p:sp>
        <p:nvSpPr>
          <p:cNvPr id="29" name="テキスト ボックス 28">
            <a:extLst>
              <a:ext uri="{FF2B5EF4-FFF2-40B4-BE49-F238E27FC236}">
                <a16:creationId xmlns:a16="http://schemas.microsoft.com/office/drawing/2014/main" id="{7CCC0B50-C2AC-7241-BEA0-4658775E4B96}"/>
              </a:ext>
            </a:extLst>
          </p:cNvPr>
          <p:cNvSpPr txBox="1">
            <a:spLocks/>
          </p:cNvSpPr>
          <p:nvPr/>
        </p:nvSpPr>
        <p:spPr>
          <a:xfrm>
            <a:off x="3335993" y="5580458"/>
            <a:ext cx="5595276" cy="600164"/>
          </a:xfrm>
          <a:prstGeom prst="rect">
            <a:avLst/>
          </a:prstGeom>
          <a:noFill/>
        </p:spPr>
        <p:txBody>
          <a:bodyPr wrap="square" rtlCol="0">
            <a:spAutoFit/>
          </a:bodyPr>
          <a:lstStyle/>
          <a:p>
            <a:r>
              <a:rPr lang="en-US" altLang="ja-JP" sz="1050" dirty="0">
                <a:solidFill>
                  <a:srgbClr val="001E60"/>
                </a:solidFill>
                <a:latin typeface="Yu Gothic" panose="020B0400000000000000" pitchFamily="34" charset="-128"/>
                <a:ea typeface="Yu Gothic" panose="020B0400000000000000" pitchFamily="34" charset="-128"/>
              </a:rPr>
              <a:t>※</a:t>
            </a:r>
            <a:r>
              <a:rPr lang="ja-JP" altLang="en-US" sz="1050" dirty="0">
                <a:solidFill>
                  <a:srgbClr val="001E60"/>
                </a:solidFill>
                <a:latin typeface="Yu Gothic" panose="020B0400000000000000" pitchFamily="34" charset="-128"/>
                <a:ea typeface="Yu Gothic" panose="020B0400000000000000" pitchFamily="34" charset="-128"/>
              </a:rPr>
              <a:t>上記措置については令和</a:t>
            </a:r>
            <a:r>
              <a:rPr lang="en-US" altLang="ja-JP" sz="1050" dirty="0">
                <a:solidFill>
                  <a:srgbClr val="001E60"/>
                </a:solidFill>
                <a:latin typeface="Yu Gothic" panose="020B0400000000000000" pitchFamily="34" charset="-128"/>
                <a:ea typeface="Yu Gothic" panose="020B0400000000000000" pitchFamily="34" charset="-128"/>
              </a:rPr>
              <a:t>4</a:t>
            </a:r>
            <a:r>
              <a:rPr lang="ja-JP" altLang="en-US" sz="1050" dirty="0">
                <a:solidFill>
                  <a:srgbClr val="001E60"/>
                </a:solidFill>
                <a:latin typeface="Yu Gothic" panose="020B0400000000000000" pitchFamily="34" charset="-128"/>
                <a:ea typeface="Yu Gothic" panose="020B0400000000000000" pitchFamily="34" charset="-128"/>
              </a:rPr>
              <a:t>年</a:t>
            </a:r>
            <a:r>
              <a:rPr lang="en-US" altLang="ja-JP" sz="1050" dirty="0">
                <a:solidFill>
                  <a:srgbClr val="001E60"/>
                </a:solidFill>
                <a:latin typeface="Yu Gothic" panose="020B0400000000000000" pitchFamily="34" charset="-128"/>
                <a:ea typeface="Yu Gothic" panose="020B0400000000000000" pitchFamily="34" charset="-128"/>
              </a:rPr>
              <a:t>1</a:t>
            </a:r>
            <a:r>
              <a:rPr lang="ja-JP" altLang="en-US" sz="1050" dirty="0">
                <a:solidFill>
                  <a:srgbClr val="001E60"/>
                </a:solidFill>
                <a:latin typeface="Yu Gothic" panose="020B0400000000000000" pitchFamily="34" charset="-128"/>
                <a:ea typeface="Yu Gothic" panose="020B0400000000000000" pitchFamily="34" charset="-128"/>
              </a:rPr>
              <a:t>月</a:t>
            </a:r>
            <a:r>
              <a:rPr lang="en-US" altLang="ja-JP" sz="1050" dirty="0">
                <a:solidFill>
                  <a:srgbClr val="001E60"/>
                </a:solidFill>
                <a:latin typeface="Yu Gothic" panose="020B0400000000000000" pitchFamily="34" charset="-128"/>
                <a:ea typeface="Yu Gothic" panose="020B0400000000000000" pitchFamily="34" charset="-128"/>
              </a:rPr>
              <a:t>1</a:t>
            </a:r>
            <a:r>
              <a:rPr lang="ja-JP" altLang="en-US" sz="1050" dirty="0">
                <a:solidFill>
                  <a:srgbClr val="001E60"/>
                </a:solidFill>
                <a:latin typeface="Yu Gothic" panose="020B0400000000000000" pitchFamily="34" charset="-128"/>
                <a:ea typeface="Yu Gothic" panose="020B0400000000000000" pitchFamily="34" charset="-128"/>
              </a:rPr>
              <a:t>日以後に法定申告期限等が到来する国税</a:t>
            </a:r>
            <a:r>
              <a:rPr lang="ja-JP" altLang="en-US" sz="1050">
                <a:solidFill>
                  <a:srgbClr val="001E60"/>
                </a:solidFill>
                <a:latin typeface="Yu Gothic" panose="020B0400000000000000" pitchFamily="34" charset="-128"/>
                <a:ea typeface="Yu Gothic" panose="020B0400000000000000" pitchFamily="34" charset="-128"/>
              </a:rPr>
              <a:t>について適用</a:t>
            </a:r>
            <a:endParaRPr lang="en-US" altLang="ja-JP" sz="1050" dirty="0">
              <a:solidFill>
                <a:srgbClr val="001E60"/>
              </a:solidFill>
              <a:latin typeface="Yu Gothic" panose="020B0400000000000000" pitchFamily="34" charset="-128"/>
              <a:ea typeface="Yu Gothic" panose="020B0400000000000000" pitchFamily="34" charset="-128"/>
            </a:endParaRPr>
          </a:p>
          <a:p>
            <a:pPr marL="214313" indent="-214313">
              <a:buFont typeface="Arial" panose="020B0604020202020204" pitchFamily="34" charset="0"/>
              <a:buChar char="•"/>
            </a:pPr>
            <a:endParaRPr lang="en-US" altLang="ja-JP" sz="1200" dirty="0">
              <a:solidFill>
                <a:srgbClr val="001E60"/>
              </a:solidFill>
              <a:latin typeface="Yu Gothic" panose="020B0400000000000000" pitchFamily="34" charset="-128"/>
              <a:ea typeface="Yu Gothic" panose="020B0400000000000000" pitchFamily="34" charset="-128"/>
            </a:endParaRPr>
          </a:p>
          <a:p>
            <a:endParaRPr lang="ja-JP" altLang="en-US" sz="1050" dirty="0">
              <a:solidFill>
                <a:srgbClr val="001E60"/>
              </a:solidFill>
              <a:latin typeface="Yu Gothic" panose="020B0400000000000000" pitchFamily="34" charset="-128"/>
              <a:ea typeface="Yu Gothic" panose="020B0400000000000000" pitchFamily="34" charset="-128"/>
            </a:endParaRPr>
          </a:p>
        </p:txBody>
      </p:sp>
      <p:sp>
        <p:nvSpPr>
          <p:cNvPr id="15" name="正方形/長方形 14">
            <a:extLst>
              <a:ext uri="{FF2B5EF4-FFF2-40B4-BE49-F238E27FC236}">
                <a16:creationId xmlns:a16="http://schemas.microsoft.com/office/drawing/2014/main" id="{0471DF0E-A2BA-B74B-A3A3-F3B182A6EBBE}"/>
              </a:ext>
            </a:extLst>
          </p:cNvPr>
          <p:cNvSpPr/>
          <p:nvPr/>
        </p:nvSpPr>
        <p:spPr bwMode="auto">
          <a:xfrm>
            <a:off x="5307963" y="2905516"/>
            <a:ext cx="2564798" cy="221932"/>
          </a:xfrm>
          <a:prstGeom prst="rect">
            <a:avLst/>
          </a:prstGeom>
          <a:solidFill>
            <a:srgbClr val="EEBB02"/>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a:ln>
                <a:noFill/>
              </a:ln>
              <a:effectLst/>
              <a:latin typeface="Arial" pitchFamily="34" charset="0"/>
              <a:ea typeface="ＭＳ Ｐゴシック" pitchFamily="50" charset="-128"/>
            </a:endParaRPr>
          </a:p>
        </p:txBody>
      </p:sp>
      <p:sp>
        <p:nvSpPr>
          <p:cNvPr id="16" name="正方形/長方形 15">
            <a:extLst>
              <a:ext uri="{FF2B5EF4-FFF2-40B4-BE49-F238E27FC236}">
                <a16:creationId xmlns:a16="http://schemas.microsoft.com/office/drawing/2014/main" id="{F875F63A-6254-134E-84DC-247F81688EF4}"/>
              </a:ext>
            </a:extLst>
          </p:cNvPr>
          <p:cNvSpPr/>
          <p:nvPr/>
        </p:nvSpPr>
        <p:spPr bwMode="auto">
          <a:xfrm>
            <a:off x="5172597" y="2602818"/>
            <a:ext cx="997744" cy="221932"/>
          </a:xfrm>
          <a:prstGeom prst="rect">
            <a:avLst/>
          </a:prstGeom>
          <a:solidFill>
            <a:srgbClr val="EEBB02"/>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a:ln>
                <a:noFill/>
              </a:ln>
              <a:effectLst/>
              <a:latin typeface="Arial" pitchFamily="34" charset="0"/>
              <a:ea typeface="ＭＳ Ｐゴシック" pitchFamily="50" charset="-128"/>
            </a:endParaRPr>
          </a:p>
        </p:txBody>
      </p:sp>
      <p:sp>
        <p:nvSpPr>
          <p:cNvPr id="17" name="タイトル 5">
            <a:extLst>
              <a:ext uri="{FF2B5EF4-FFF2-40B4-BE49-F238E27FC236}">
                <a16:creationId xmlns:a16="http://schemas.microsoft.com/office/drawing/2014/main" id="{F3717506-7A68-DD45-8B1D-DAF15555E4FE}"/>
              </a:ext>
            </a:extLst>
          </p:cNvPr>
          <p:cNvSpPr txBox="1">
            <a:spLocks/>
          </p:cNvSpPr>
          <p:nvPr/>
        </p:nvSpPr>
        <p:spPr>
          <a:xfrm>
            <a:off x="4297316" y="2400906"/>
            <a:ext cx="4554625" cy="1224482"/>
          </a:xfrm>
          <a:prstGeom prst="rect">
            <a:avLst/>
          </a:prstGeom>
          <a:solidFill>
            <a:schemeClr val="bg1">
              <a:alpha val="69000"/>
            </a:schemeClr>
          </a:solidFill>
        </p:spPr>
        <p:txBody>
          <a:bodyPr anchor="ctr"/>
          <a:lstStyle>
            <a:lvl1pPr algn="l" rtl="0" eaLnBrk="0" fontAlgn="base" hangingPunct="0">
              <a:spcBef>
                <a:spcPct val="0"/>
              </a:spcBef>
              <a:spcAft>
                <a:spcPct val="0"/>
              </a:spcAft>
              <a:defRPr kumimoji="1" sz="2400" b="1">
                <a:solidFill>
                  <a:srgbClr val="001E60"/>
                </a:solidFill>
                <a:latin typeface="Yu Gothic" panose="020B0400000000000000" pitchFamily="34" charset="-128"/>
                <a:ea typeface="Yu Gothic" panose="020B0400000000000000" pitchFamily="34" charset="-128"/>
                <a:cs typeface="メイリオ" panose="020B0604030504040204" pitchFamily="50" charset="-128"/>
              </a:defRPr>
            </a:lvl1pPr>
            <a:lvl2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2pPr>
            <a:lvl3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3pPr>
            <a:lvl4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4pPr>
            <a:lvl5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5pPr>
            <a:lvl6pPr marL="457189" algn="l" rtl="0" fontAlgn="base">
              <a:spcBef>
                <a:spcPct val="0"/>
              </a:spcBef>
              <a:spcAft>
                <a:spcPct val="0"/>
              </a:spcAft>
              <a:defRPr kumimoji="1" sz="2400">
                <a:solidFill>
                  <a:schemeClr val="tx1"/>
                </a:solidFill>
                <a:latin typeface="Times New Roman" pitchFamily="18" charset="0"/>
                <a:ea typeface="ＭＳ Ｐゴシック" pitchFamily="50" charset="-128"/>
              </a:defRPr>
            </a:lvl6pPr>
            <a:lvl7pPr marL="914377" algn="l" rtl="0" fontAlgn="base">
              <a:spcBef>
                <a:spcPct val="0"/>
              </a:spcBef>
              <a:spcAft>
                <a:spcPct val="0"/>
              </a:spcAft>
              <a:defRPr kumimoji="1" sz="2400">
                <a:solidFill>
                  <a:schemeClr val="tx1"/>
                </a:solidFill>
                <a:latin typeface="Times New Roman" pitchFamily="18" charset="0"/>
                <a:ea typeface="ＭＳ Ｐゴシック" pitchFamily="50" charset="-128"/>
              </a:defRPr>
            </a:lvl7pPr>
            <a:lvl8pPr marL="1371566" algn="l" rtl="0" fontAlgn="base">
              <a:spcBef>
                <a:spcPct val="0"/>
              </a:spcBef>
              <a:spcAft>
                <a:spcPct val="0"/>
              </a:spcAft>
              <a:defRPr kumimoji="1" sz="2400">
                <a:solidFill>
                  <a:schemeClr val="tx1"/>
                </a:solidFill>
                <a:latin typeface="Times New Roman" pitchFamily="18" charset="0"/>
                <a:ea typeface="ＭＳ Ｐゴシック" pitchFamily="50" charset="-128"/>
              </a:defRPr>
            </a:lvl8pPr>
            <a:lvl9pPr marL="1828754" algn="l" rtl="0" fontAlgn="base">
              <a:spcBef>
                <a:spcPct val="0"/>
              </a:spcBef>
              <a:spcAft>
                <a:spcPct val="0"/>
              </a:spcAft>
              <a:defRPr kumimoji="1" sz="2400">
                <a:solidFill>
                  <a:schemeClr val="tx1"/>
                </a:solidFill>
                <a:latin typeface="Times New Roman" pitchFamily="18" charset="0"/>
                <a:ea typeface="ＭＳ Ｐゴシック" pitchFamily="50" charset="-128"/>
              </a:defRPr>
            </a:lvl9pPr>
          </a:lstStyle>
          <a:p>
            <a:pPr algn="ctr"/>
            <a:r>
              <a:rPr lang="ja-JP" altLang="en-US" sz="2000" kern="0"/>
              <a:t>自社の内部統制をしっかりと構築し、電子化不正を発見防止</a:t>
            </a:r>
            <a:br>
              <a:rPr lang="en-US" altLang="ja-JP" sz="2000" kern="0" dirty="0"/>
            </a:br>
            <a:r>
              <a:rPr lang="ja-JP" altLang="en-US" sz="2000" kern="0"/>
              <a:t>できる体制づくりが必要</a:t>
            </a:r>
          </a:p>
        </p:txBody>
      </p:sp>
    </p:spTree>
    <p:extLst>
      <p:ext uri="{BB962C8B-B14F-4D97-AF65-F5344CB8AC3E}">
        <p14:creationId xmlns:p14="http://schemas.microsoft.com/office/powerpoint/2010/main" val="1072449158"/>
      </p:ext>
    </p:extLst>
  </p:cSld>
  <p:clrMapOvr>
    <a:masterClrMapping/>
  </p:clrMapOvr>
  <mc:AlternateContent xmlns:mc="http://schemas.openxmlformats.org/markup-compatibility/2006" xmlns:p14="http://schemas.microsoft.com/office/powerpoint/2010/main">
    <mc:Choice Requires="p14">
      <p:transition spd="slow" p14:dur="2000" advTm="76351"/>
    </mc:Choice>
    <mc:Fallback xmlns="">
      <p:transition spd="slow" advTm="76351"/>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9" name="Google Shape;7702;p70">
            <a:extLst>
              <a:ext uri="{FF2B5EF4-FFF2-40B4-BE49-F238E27FC236}">
                <a16:creationId xmlns:a16="http://schemas.microsoft.com/office/drawing/2014/main" id="{ADB46654-FAD1-4749-8728-B20EF53A28B1}"/>
              </a:ext>
            </a:extLst>
          </p:cNvPr>
          <p:cNvGrpSpPr/>
          <p:nvPr/>
        </p:nvGrpSpPr>
        <p:grpSpPr>
          <a:xfrm>
            <a:off x="1365991" y="2148554"/>
            <a:ext cx="1930798" cy="2349562"/>
            <a:chOff x="3379425" y="1617275"/>
            <a:chExt cx="1090650" cy="1327200"/>
          </a:xfrm>
        </p:grpSpPr>
        <p:sp>
          <p:nvSpPr>
            <p:cNvPr id="82" name="Google Shape;7703;p70">
              <a:extLst>
                <a:ext uri="{FF2B5EF4-FFF2-40B4-BE49-F238E27FC236}">
                  <a16:creationId xmlns:a16="http://schemas.microsoft.com/office/drawing/2014/main" id="{919A309A-959F-DB41-9A0E-684B2CA13F26}"/>
                </a:ext>
              </a:extLst>
            </p:cNvPr>
            <p:cNvSpPr/>
            <p:nvPr/>
          </p:nvSpPr>
          <p:spPr>
            <a:xfrm>
              <a:off x="3554475" y="1792400"/>
              <a:ext cx="740475" cy="740375"/>
            </a:xfrm>
            <a:custGeom>
              <a:avLst/>
              <a:gdLst/>
              <a:ahLst/>
              <a:cxnLst/>
              <a:rect l="l" t="t" r="r" b="b"/>
              <a:pathLst>
                <a:path w="29619" h="29615" extrusionOk="0">
                  <a:moveTo>
                    <a:pt x="14809" y="1"/>
                  </a:moveTo>
                  <a:cubicBezTo>
                    <a:pt x="6631" y="1"/>
                    <a:pt x="0" y="6631"/>
                    <a:pt x="0" y="14809"/>
                  </a:cubicBezTo>
                  <a:cubicBezTo>
                    <a:pt x="0" y="22988"/>
                    <a:pt x="6631" y="29615"/>
                    <a:pt x="14809" y="29615"/>
                  </a:cubicBezTo>
                  <a:cubicBezTo>
                    <a:pt x="22987" y="29615"/>
                    <a:pt x="29618" y="22988"/>
                    <a:pt x="29618" y="14809"/>
                  </a:cubicBezTo>
                  <a:cubicBezTo>
                    <a:pt x="29618" y="6631"/>
                    <a:pt x="22987" y="1"/>
                    <a:pt x="14809" y="1"/>
                  </a:cubicBezTo>
                  <a:close/>
                </a:path>
              </a:pathLst>
            </a:custGeom>
            <a:noFill/>
            <a:ln w="19050" cap="flat" cmpd="sng">
              <a:solidFill>
                <a:srgbClr val="A5B7C5"/>
              </a:solidFill>
              <a:prstDash val="solid"/>
              <a:round/>
              <a:headEnd type="none" w="sm" len="sm"/>
              <a:tailEnd type="none" w="sm" len="sm"/>
            </a:ln>
          </p:spPr>
          <p:txBody>
            <a:bodyPr spcFirstLastPara="1" wrap="square" lIns="68569" tIns="68569" rIns="68569" bIns="68569" anchor="ctr" anchorCtr="0">
              <a:noAutofit/>
            </a:bodyPr>
            <a:lstStyle/>
            <a:p>
              <a:pPr>
                <a:spcBef>
                  <a:spcPts val="0"/>
                </a:spcBef>
                <a:spcAft>
                  <a:spcPts val="0"/>
                </a:spcAft>
              </a:pPr>
              <a:endParaRPr/>
            </a:p>
          </p:txBody>
        </p:sp>
        <p:sp>
          <p:nvSpPr>
            <p:cNvPr id="83" name="Google Shape;7704;p70">
              <a:extLst>
                <a:ext uri="{FF2B5EF4-FFF2-40B4-BE49-F238E27FC236}">
                  <a16:creationId xmlns:a16="http://schemas.microsoft.com/office/drawing/2014/main" id="{5932E8D7-1240-A045-B60B-5BDB13649D67}"/>
                </a:ext>
              </a:extLst>
            </p:cNvPr>
            <p:cNvSpPr/>
            <p:nvPr/>
          </p:nvSpPr>
          <p:spPr>
            <a:xfrm>
              <a:off x="3379425" y="1617275"/>
              <a:ext cx="1090650" cy="1273950"/>
            </a:xfrm>
            <a:custGeom>
              <a:avLst/>
              <a:gdLst/>
              <a:ahLst/>
              <a:cxnLst/>
              <a:rect l="l" t="t" r="r" b="b"/>
              <a:pathLst>
                <a:path w="43626" h="50958" extrusionOk="0">
                  <a:moveTo>
                    <a:pt x="21811" y="0"/>
                  </a:moveTo>
                  <a:cubicBezTo>
                    <a:pt x="9785" y="0"/>
                    <a:pt x="0" y="9788"/>
                    <a:pt x="0" y="21814"/>
                  </a:cubicBezTo>
                  <a:cubicBezTo>
                    <a:pt x="8" y="22289"/>
                    <a:pt x="401" y="22672"/>
                    <a:pt x="876" y="22672"/>
                  </a:cubicBezTo>
                  <a:cubicBezTo>
                    <a:pt x="1355" y="22672"/>
                    <a:pt x="1744" y="22289"/>
                    <a:pt x="1755" y="21814"/>
                  </a:cubicBezTo>
                  <a:cubicBezTo>
                    <a:pt x="1755" y="10757"/>
                    <a:pt x="10754" y="1755"/>
                    <a:pt x="21811" y="1755"/>
                  </a:cubicBezTo>
                  <a:cubicBezTo>
                    <a:pt x="32869" y="1755"/>
                    <a:pt x="41867" y="10753"/>
                    <a:pt x="41867" y="21814"/>
                  </a:cubicBezTo>
                  <a:cubicBezTo>
                    <a:pt x="41871" y="32872"/>
                    <a:pt x="32869" y="41870"/>
                    <a:pt x="21811" y="41870"/>
                  </a:cubicBezTo>
                  <a:cubicBezTo>
                    <a:pt x="21329" y="41870"/>
                    <a:pt x="20932" y="42263"/>
                    <a:pt x="20935" y="42750"/>
                  </a:cubicBezTo>
                  <a:lnTo>
                    <a:pt x="20935" y="50957"/>
                  </a:lnTo>
                  <a:lnTo>
                    <a:pt x="22691" y="50942"/>
                  </a:lnTo>
                  <a:lnTo>
                    <a:pt x="22691" y="43610"/>
                  </a:lnTo>
                  <a:cubicBezTo>
                    <a:pt x="34312" y="43147"/>
                    <a:pt x="43626" y="33547"/>
                    <a:pt x="43626" y="21814"/>
                  </a:cubicBezTo>
                  <a:cubicBezTo>
                    <a:pt x="43626" y="9785"/>
                    <a:pt x="33841" y="0"/>
                    <a:pt x="21811" y="0"/>
                  </a:cubicBezTo>
                  <a:close/>
                </a:path>
              </a:pathLst>
            </a:custGeom>
            <a:solidFill>
              <a:srgbClr val="A5B7C5"/>
            </a:solidFill>
            <a:ln>
              <a:noFill/>
            </a:ln>
          </p:spPr>
          <p:txBody>
            <a:bodyPr spcFirstLastPara="1" wrap="square" lIns="68569" tIns="68569" rIns="68569" bIns="68569" anchor="ctr" anchorCtr="0">
              <a:noAutofit/>
            </a:bodyPr>
            <a:lstStyle/>
            <a:p>
              <a:pPr>
                <a:spcBef>
                  <a:spcPts val="0"/>
                </a:spcBef>
                <a:spcAft>
                  <a:spcPts val="0"/>
                </a:spcAft>
              </a:pPr>
              <a:endParaRPr/>
            </a:p>
          </p:txBody>
        </p:sp>
        <p:sp>
          <p:nvSpPr>
            <p:cNvPr id="84" name="Google Shape;7705;p70">
              <a:extLst>
                <a:ext uri="{FF2B5EF4-FFF2-40B4-BE49-F238E27FC236}">
                  <a16:creationId xmlns:a16="http://schemas.microsoft.com/office/drawing/2014/main" id="{5D74ACC6-78EE-7643-B96E-FE393A0D7969}"/>
                </a:ext>
              </a:extLst>
            </p:cNvPr>
            <p:cNvSpPr/>
            <p:nvPr/>
          </p:nvSpPr>
          <p:spPr>
            <a:xfrm>
              <a:off x="3775050" y="2771175"/>
              <a:ext cx="300875" cy="173300"/>
            </a:xfrm>
            <a:custGeom>
              <a:avLst/>
              <a:gdLst/>
              <a:ahLst/>
              <a:cxnLst/>
              <a:rect l="l" t="t" r="r" b="b"/>
              <a:pathLst>
                <a:path w="12035" h="6932" extrusionOk="0">
                  <a:moveTo>
                    <a:pt x="11087" y="1"/>
                  </a:moveTo>
                  <a:cubicBezTo>
                    <a:pt x="10861" y="1"/>
                    <a:pt x="10636" y="87"/>
                    <a:pt x="10465" y="260"/>
                  </a:cubicBezTo>
                  <a:lnTo>
                    <a:pt x="6866" y="3859"/>
                  </a:lnTo>
                  <a:lnTo>
                    <a:pt x="5979" y="4742"/>
                  </a:lnTo>
                  <a:lnTo>
                    <a:pt x="5110" y="3874"/>
                  </a:lnTo>
                  <a:lnTo>
                    <a:pt x="1496" y="260"/>
                  </a:lnTo>
                  <a:cubicBezTo>
                    <a:pt x="1342" y="153"/>
                    <a:pt x="1166" y="102"/>
                    <a:pt x="990" y="102"/>
                  </a:cubicBezTo>
                  <a:cubicBezTo>
                    <a:pt x="731" y="102"/>
                    <a:pt x="475" y="214"/>
                    <a:pt x="298" y="427"/>
                  </a:cubicBezTo>
                  <a:cubicBezTo>
                    <a:pt x="1" y="783"/>
                    <a:pt x="23" y="1306"/>
                    <a:pt x="350" y="1636"/>
                  </a:cubicBezTo>
                  <a:lnTo>
                    <a:pt x="5389" y="6675"/>
                  </a:lnTo>
                  <a:cubicBezTo>
                    <a:pt x="5559" y="6846"/>
                    <a:pt x="5784" y="6931"/>
                    <a:pt x="6009" y="6931"/>
                  </a:cubicBezTo>
                  <a:cubicBezTo>
                    <a:pt x="6234" y="6931"/>
                    <a:pt x="6459" y="6846"/>
                    <a:pt x="6632" y="6675"/>
                  </a:cubicBezTo>
                  <a:lnTo>
                    <a:pt x="11667" y="1636"/>
                  </a:lnTo>
                  <a:cubicBezTo>
                    <a:pt x="12016" y="1250"/>
                    <a:pt x="12034" y="668"/>
                    <a:pt x="11712" y="260"/>
                  </a:cubicBezTo>
                  <a:cubicBezTo>
                    <a:pt x="11539" y="87"/>
                    <a:pt x="11313" y="1"/>
                    <a:pt x="11087" y="1"/>
                  </a:cubicBezTo>
                  <a:close/>
                </a:path>
              </a:pathLst>
            </a:custGeom>
            <a:solidFill>
              <a:srgbClr val="A5B7C5"/>
            </a:solidFill>
            <a:ln>
              <a:noFill/>
            </a:ln>
          </p:spPr>
          <p:txBody>
            <a:bodyPr spcFirstLastPara="1" wrap="square" lIns="68569" tIns="68569" rIns="68569" bIns="68569" anchor="ctr" anchorCtr="0">
              <a:noAutofit/>
            </a:bodyPr>
            <a:lstStyle/>
            <a:p>
              <a:pPr>
                <a:spcBef>
                  <a:spcPts val="0"/>
                </a:spcBef>
                <a:spcAft>
                  <a:spcPts val="0"/>
                </a:spcAft>
              </a:pPr>
              <a:endParaRPr/>
            </a:p>
          </p:txBody>
        </p:sp>
      </p:grpSp>
      <p:sp>
        <p:nvSpPr>
          <p:cNvPr id="31" name="タイトル 5">
            <a:extLst>
              <a:ext uri="{FF2B5EF4-FFF2-40B4-BE49-F238E27FC236}">
                <a16:creationId xmlns:a16="http://schemas.microsoft.com/office/drawing/2014/main" id="{A313433D-A1FC-43EC-955E-B242529383CD}"/>
              </a:ext>
            </a:extLst>
          </p:cNvPr>
          <p:cNvSpPr>
            <a:spLocks noGrp="1"/>
          </p:cNvSpPr>
          <p:nvPr>
            <p:ph type="title"/>
          </p:nvPr>
        </p:nvSpPr>
        <p:spPr/>
        <p:txBody>
          <a:bodyPr/>
          <a:lstStyle/>
          <a:p>
            <a:r>
              <a:rPr lang="ja-JP" altLang="en-US"/>
              <a:t>電子化に関する会計監査上の対応</a:t>
            </a:r>
            <a:endParaRPr lang="ja-JP" altLang="en-US" dirty="0"/>
          </a:p>
        </p:txBody>
      </p:sp>
      <p:sp>
        <p:nvSpPr>
          <p:cNvPr id="17" name="コンテンツ プレースホルダー 3">
            <a:extLst>
              <a:ext uri="{FF2B5EF4-FFF2-40B4-BE49-F238E27FC236}">
                <a16:creationId xmlns:a16="http://schemas.microsoft.com/office/drawing/2014/main" id="{FC346AF7-C199-6842-B1C1-A05FA0F295A7}"/>
              </a:ext>
            </a:extLst>
          </p:cNvPr>
          <p:cNvSpPr txBox="1">
            <a:spLocks/>
          </p:cNvSpPr>
          <p:nvPr/>
        </p:nvSpPr>
        <p:spPr bwMode="auto">
          <a:xfrm>
            <a:off x="4635051" y="2196125"/>
            <a:ext cx="2471834" cy="983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7500" tIns="34290" rIns="68580" bIns="34290" numCol="1" anchor="t" anchorCtr="0" compatLnSpc="1">
            <a:prstTxWarp prst="textNoShape">
              <a:avLst/>
            </a:prstTxWarp>
          </a:bodyPr>
          <a:lstStyle>
            <a:lvl1pPr marL="0" indent="0" algn="l" rtl="0" eaLnBrk="0" fontAlgn="base" hangingPunct="0">
              <a:spcBef>
                <a:spcPct val="20000"/>
              </a:spcBef>
              <a:spcAft>
                <a:spcPct val="0"/>
              </a:spcAft>
              <a:buClr>
                <a:schemeClr val="bg1"/>
              </a:buClr>
              <a:buFont typeface="Arial" pitchFamily="34" charset="0"/>
              <a:buChar char="•"/>
              <a:defRPr kumimoji="1" sz="14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marL="265107" indent="-179384" algn="l" rtl="0" eaLnBrk="0" fontAlgn="base" hangingPunct="0">
              <a:spcBef>
                <a:spcPct val="20000"/>
              </a:spcBef>
              <a:spcAft>
                <a:spcPct val="0"/>
              </a:spcAft>
              <a:buClr>
                <a:srgbClr val="B60005"/>
              </a:buClr>
              <a:buFont typeface="Arial" pitchFamily="34" charset="0"/>
              <a:buChar char="•"/>
              <a:defRPr kumimoji="1" sz="14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2pPr>
            <a:lvl3pPr marL="442902" indent="-179384" algn="l" rtl="0" eaLnBrk="0" fontAlgn="base" hangingPunct="0">
              <a:spcBef>
                <a:spcPct val="20000"/>
              </a:spcBef>
              <a:spcAft>
                <a:spcPct val="0"/>
              </a:spcAft>
              <a:buClr>
                <a:srgbClr val="B60005"/>
              </a:buClr>
              <a:buFont typeface="Arial" pitchFamily="34" charset="0"/>
              <a:buChar char="̵"/>
              <a:defRPr kumimoji="1" sz="14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3pPr>
            <a:lvl4pPr marL="623872" indent="-179384" algn="l" rtl="0" eaLnBrk="0" fontAlgn="base" hangingPunct="0">
              <a:spcBef>
                <a:spcPct val="20000"/>
              </a:spcBef>
              <a:spcAft>
                <a:spcPct val="0"/>
              </a:spcAft>
              <a:buClr>
                <a:srgbClr val="B60005"/>
              </a:buClr>
              <a:buFont typeface="Wingdings" pitchFamily="2" charset="2"/>
              <a:buChar char="Ø"/>
              <a:defRPr kumimoji="1" sz="14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4pPr>
            <a:lvl5pPr marL="812780" indent="-179384" algn="l" defTabSz="714357" rtl="0" eaLnBrk="0" fontAlgn="base" hangingPunct="0">
              <a:spcBef>
                <a:spcPct val="20000"/>
              </a:spcBef>
              <a:spcAft>
                <a:spcPct val="0"/>
              </a:spcAft>
              <a:buClr>
                <a:srgbClr val="B60005"/>
              </a:buClr>
              <a:buFont typeface="Wingdings" pitchFamily="2" charset="2"/>
              <a:buChar char="p"/>
              <a:defRPr kumimoji="1" sz="14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537" indent="-228594"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6pPr>
            <a:lvl7pPr marL="2971726" indent="-228594"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7pPr>
            <a:lvl8pPr marL="3428914" indent="-228594"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8pPr>
            <a:lvl9pPr marL="3886103" indent="-228594"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9pPr>
          </a:lstStyle>
          <a:p>
            <a:pPr algn="r">
              <a:buClr>
                <a:schemeClr val="tx1">
                  <a:lumMod val="75000"/>
                  <a:lumOff val="25000"/>
                </a:schemeClr>
              </a:buClr>
              <a:buNone/>
            </a:pPr>
            <a:r>
              <a:rPr lang="ja-JP" altLang="en-US" sz="1050" kern="0">
                <a:latin typeface="Yu Gothic" panose="020B0400000000000000" pitchFamily="34" charset="-128"/>
                <a:ea typeface="Yu Gothic" panose="020B0400000000000000" pitchFamily="34" charset="-128"/>
              </a:rPr>
              <a:t>リモートワーク対応第</a:t>
            </a:r>
            <a:r>
              <a:rPr lang="en-US" altLang="ja-JP" sz="1050" kern="0" dirty="0">
                <a:latin typeface="Yu Gothic" panose="020B0400000000000000" pitchFamily="34" charset="-128"/>
                <a:ea typeface="Yu Gothic" panose="020B0400000000000000" pitchFamily="34" charset="-128"/>
              </a:rPr>
              <a:t>3</a:t>
            </a:r>
            <a:r>
              <a:rPr lang="ja-JP" altLang="en-US" sz="1050" kern="0">
                <a:latin typeface="Yu Gothic" panose="020B0400000000000000" pitchFamily="34" charset="-128"/>
                <a:ea typeface="Yu Gothic" panose="020B0400000000000000" pitchFamily="34" charset="-128"/>
              </a:rPr>
              <a:t>号</a:t>
            </a:r>
            <a:br>
              <a:rPr lang="en-US" altLang="ja-JP" sz="1050" kern="0" dirty="0">
                <a:latin typeface="Yu Gothic" panose="020B0400000000000000" pitchFamily="34" charset="-128"/>
                <a:ea typeface="Yu Gothic" panose="020B0400000000000000" pitchFamily="34" charset="-128"/>
              </a:rPr>
            </a:br>
            <a:r>
              <a:rPr lang="en-US" altLang="ja-JP" sz="1050" kern="0" dirty="0">
                <a:latin typeface="Yu Gothic" panose="020B0400000000000000" pitchFamily="34" charset="-128"/>
                <a:ea typeface="Yu Gothic" panose="020B0400000000000000" pitchFamily="34" charset="-128"/>
              </a:rPr>
              <a:t>2021</a:t>
            </a:r>
            <a:r>
              <a:rPr lang="ja-JP" altLang="en-US" sz="1050" kern="0">
                <a:latin typeface="Yu Gothic" panose="020B0400000000000000" pitchFamily="34" charset="-128"/>
                <a:ea typeface="Yu Gothic" panose="020B0400000000000000" pitchFamily="34" charset="-128"/>
              </a:rPr>
              <a:t>年</a:t>
            </a:r>
            <a:r>
              <a:rPr lang="en-US" altLang="ja-JP" sz="1050" kern="0" dirty="0">
                <a:latin typeface="Yu Gothic" panose="020B0400000000000000" pitchFamily="34" charset="-128"/>
                <a:ea typeface="Yu Gothic" panose="020B0400000000000000" pitchFamily="34" charset="-128"/>
              </a:rPr>
              <a:t>2</a:t>
            </a:r>
            <a:r>
              <a:rPr lang="ja-JP" altLang="en-US" sz="1050" kern="0">
                <a:latin typeface="Yu Gothic" panose="020B0400000000000000" pitchFamily="34" charset="-128"/>
                <a:ea typeface="Yu Gothic" panose="020B0400000000000000" pitchFamily="34" charset="-128"/>
              </a:rPr>
              <a:t>月</a:t>
            </a:r>
            <a:r>
              <a:rPr lang="en-US" altLang="ja-JP" sz="1050" kern="0" dirty="0">
                <a:latin typeface="Yu Gothic" panose="020B0400000000000000" pitchFamily="34" charset="-128"/>
                <a:ea typeface="Yu Gothic" panose="020B0400000000000000" pitchFamily="34" charset="-128"/>
              </a:rPr>
              <a:t>12</a:t>
            </a:r>
            <a:r>
              <a:rPr lang="ja-JP" altLang="en-US" sz="1050" kern="0">
                <a:latin typeface="Yu Gothic" panose="020B0400000000000000" pitchFamily="34" charset="-128"/>
                <a:ea typeface="Yu Gothic" panose="020B0400000000000000" pitchFamily="34" charset="-128"/>
              </a:rPr>
              <a:t>日</a:t>
            </a:r>
            <a:endParaRPr lang="ja-JP" altLang="en-US" sz="1200" b="1" kern="0">
              <a:solidFill>
                <a:srgbClr val="EEBB02"/>
              </a:solidFill>
              <a:latin typeface="Yu Gothic" panose="020B0400000000000000" pitchFamily="34" charset="-128"/>
              <a:ea typeface="Yu Gothic" panose="020B0400000000000000" pitchFamily="34" charset="-128"/>
            </a:endParaRPr>
          </a:p>
          <a:p>
            <a:pPr algn="r">
              <a:buClr>
                <a:schemeClr val="tx1">
                  <a:lumMod val="75000"/>
                  <a:lumOff val="25000"/>
                </a:schemeClr>
              </a:buClr>
              <a:buNone/>
            </a:pPr>
            <a:r>
              <a:rPr lang="en-US" altLang="ja-JP" sz="1200" b="1" kern="0" dirty="0">
                <a:solidFill>
                  <a:srgbClr val="EEBB02"/>
                </a:solidFill>
                <a:latin typeface="Yu Gothic" panose="020B0400000000000000" pitchFamily="34" charset="-128"/>
                <a:ea typeface="Yu Gothic" panose="020B0400000000000000" pitchFamily="34" charset="-128"/>
              </a:rPr>
              <a:t>PDF </a:t>
            </a:r>
            <a:r>
              <a:rPr lang="ja-JP" altLang="en-US" sz="1200" b="1" kern="0">
                <a:solidFill>
                  <a:srgbClr val="EEBB02"/>
                </a:solidFill>
                <a:latin typeface="Yu Gothic" panose="020B0400000000000000" pitchFamily="34" charset="-128"/>
                <a:ea typeface="Yu Gothic" panose="020B0400000000000000" pitchFamily="34" charset="-128"/>
              </a:rPr>
              <a:t>に変換された証憑の真正性に関する監査上の留意事項</a:t>
            </a:r>
          </a:p>
        </p:txBody>
      </p:sp>
      <p:sp>
        <p:nvSpPr>
          <p:cNvPr id="18" name="コンテンツ プレースホルダー 3">
            <a:extLst>
              <a:ext uri="{FF2B5EF4-FFF2-40B4-BE49-F238E27FC236}">
                <a16:creationId xmlns:a16="http://schemas.microsoft.com/office/drawing/2014/main" id="{8318F579-EFFF-6842-AD2D-68001E9664A0}"/>
              </a:ext>
            </a:extLst>
          </p:cNvPr>
          <p:cNvSpPr txBox="1">
            <a:spLocks/>
          </p:cNvSpPr>
          <p:nvPr/>
        </p:nvSpPr>
        <p:spPr bwMode="auto">
          <a:xfrm>
            <a:off x="6666342" y="5103681"/>
            <a:ext cx="2215869" cy="851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7500" tIns="34290" rIns="68580" bIns="34290" numCol="1" anchor="t" anchorCtr="0" compatLnSpc="1">
            <a:prstTxWarp prst="textNoShape">
              <a:avLst/>
            </a:prstTxWarp>
          </a:bodyPr>
          <a:lstStyle>
            <a:lvl1pPr marL="0" indent="0" algn="l" rtl="0" eaLnBrk="0" fontAlgn="base" hangingPunct="0">
              <a:spcBef>
                <a:spcPct val="20000"/>
              </a:spcBef>
              <a:spcAft>
                <a:spcPct val="0"/>
              </a:spcAft>
              <a:buClr>
                <a:schemeClr val="bg1"/>
              </a:buClr>
              <a:buFont typeface="Arial" pitchFamily="34" charset="0"/>
              <a:buChar char="•"/>
              <a:defRPr kumimoji="1" sz="14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marL="265107" indent="-179384" algn="l" rtl="0" eaLnBrk="0" fontAlgn="base" hangingPunct="0">
              <a:spcBef>
                <a:spcPct val="20000"/>
              </a:spcBef>
              <a:spcAft>
                <a:spcPct val="0"/>
              </a:spcAft>
              <a:buClr>
                <a:srgbClr val="B60005"/>
              </a:buClr>
              <a:buFont typeface="Arial" pitchFamily="34" charset="0"/>
              <a:buChar char="•"/>
              <a:defRPr kumimoji="1" sz="14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2pPr>
            <a:lvl3pPr marL="442902" indent="-179384" algn="l" rtl="0" eaLnBrk="0" fontAlgn="base" hangingPunct="0">
              <a:spcBef>
                <a:spcPct val="20000"/>
              </a:spcBef>
              <a:spcAft>
                <a:spcPct val="0"/>
              </a:spcAft>
              <a:buClr>
                <a:srgbClr val="B60005"/>
              </a:buClr>
              <a:buFont typeface="Arial" pitchFamily="34" charset="0"/>
              <a:buChar char="̵"/>
              <a:defRPr kumimoji="1" sz="14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3pPr>
            <a:lvl4pPr marL="623872" indent="-179384" algn="l" rtl="0" eaLnBrk="0" fontAlgn="base" hangingPunct="0">
              <a:spcBef>
                <a:spcPct val="20000"/>
              </a:spcBef>
              <a:spcAft>
                <a:spcPct val="0"/>
              </a:spcAft>
              <a:buClr>
                <a:srgbClr val="B60005"/>
              </a:buClr>
              <a:buFont typeface="Wingdings" pitchFamily="2" charset="2"/>
              <a:buChar char="Ø"/>
              <a:defRPr kumimoji="1" sz="14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4pPr>
            <a:lvl5pPr marL="812780" indent="-179384" algn="l" defTabSz="714357" rtl="0" eaLnBrk="0" fontAlgn="base" hangingPunct="0">
              <a:spcBef>
                <a:spcPct val="20000"/>
              </a:spcBef>
              <a:spcAft>
                <a:spcPct val="0"/>
              </a:spcAft>
              <a:buClr>
                <a:srgbClr val="B60005"/>
              </a:buClr>
              <a:buFont typeface="Wingdings" pitchFamily="2" charset="2"/>
              <a:buChar char="p"/>
              <a:defRPr kumimoji="1" sz="14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537" indent="-228594"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6pPr>
            <a:lvl7pPr marL="2971726" indent="-228594"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7pPr>
            <a:lvl8pPr marL="3428914" indent="-228594"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8pPr>
            <a:lvl9pPr marL="3886103" indent="-228594"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9pPr>
          </a:lstStyle>
          <a:p>
            <a:pPr>
              <a:buClr>
                <a:schemeClr val="tx1">
                  <a:lumMod val="75000"/>
                  <a:lumOff val="25000"/>
                </a:schemeClr>
              </a:buClr>
              <a:buNone/>
            </a:pPr>
            <a:r>
              <a:rPr lang="en-US" altLang="ja-JP" sz="1050" kern="0" dirty="0">
                <a:latin typeface="Yu Gothic" panose="020B0400000000000000" pitchFamily="34" charset="-128"/>
                <a:ea typeface="Yu Gothic" panose="020B0400000000000000" pitchFamily="34" charset="-128"/>
              </a:rPr>
              <a:t>IT</a:t>
            </a:r>
            <a:r>
              <a:rPr lang="ja-JP" altLang="en-US" sz="1050" kern="0">
                <a:latin typeface="Yu Gothic" panose="020B0400000000000000" pitchFamily="34" charset="-128"/>
                <a:ea typeface="Yu Gothic" panose="020B0400000000000000" pitchFamily="34" charset="-128"/>
              </a:rPr>
              <a:t>委員会研究報告第 </a:t>
            </a:r>
            <a:r>
              <a:rPr lang="en-US" altLang="ja-JP" sz="1050" kern="0" dirty="0">
                <a:latin typeface="Yu Gothic" panose="020B0400000000000000" pitchFamily="34" charset="-128"/>
                <a:ea typeface="Yu Gothic" panose="020B0400000000000000" pitchFamily="34" charset="-128"/>
              </a:rPr>
              <a:t>50 </a:t>
            </a:r>
            <a:r>
              <a:rPr lang="ja-JP" altLang="en-US" sz="1050" kern="0">
                <a:latin typeface="Yu Gothic" panose="020B0400000000000000" pitchFamily="34" charset="-128"/>
                <a:ea typeface="Yu Gothic" panose="020B0400000000000000" pitchFamily="34" charset="-128"/>
              </a:rPr>
              <a:t>号</a:t>
            </a:r>
            <a:br>
              <a:rPr lang="en-US" altLang="ja-JP" sz="1050" kern="0" dirty="0">
                <a:latin typeface="Yu Gothic" panose="020B0400000000000000" pitchFamily="34" charset="-128"/>
                <a:ea typeface="Yu Gothic" panose="020B0400000000000000" pitchFamily="34" charset="-128"/>
              </a:rPr>
            </a:br>
            <a:r>
              <a:rPr lang="ja-JP" altLang="en-US" sz="1050" kern="0">
                <a:latin typeface="Yu Gothic" panose="020B0400000000000000" pitchFamily="34" charset="-128"/>
                <a:ea typeface="Yu Gothic" panose="020B0400000000000000" pitchFamily="34" charset="-128"/>
              </a:rPr>
              <a:t> </a:t>
            </a:r>
            <a:r>
              <a:rPr lang="en-US" altLang="ja-JP" sz="1050" kern="0" dirty="0">
                <a:latin typeface="Yu Gothic" panose="020B0400000000000000" pitchFamily="34" charset="-128"/>
                <a:ea typeface="Yu Gothic" panose="020B0400000000000000" pitchFamily="34" charset="-128"/>
              </a:rPr>
              <a:t>2016</a:t>
            </a:r>
            <a:r>
              <a:rPr lang="ja-JP" altLang="en-US" sz="1050" kern="0">
                <a:latin typeface="Yu Gothic" panose="020B0400000000000000" pitchFamily="34" charset="-128"/>
                <a:ea typeface="Yu Gothic" panose="020B0400000000000000" pitchFamily="34" charset="-128"/>
              </a:rPr>
              <a:t>年</a:t>
            </a:r>
            <a:r>
              <a:rPr lang="en-US" altLang="ja-JP" sz="1050" kern="0" dirty="0">
                <a:latin typeface="Yu Gothic" panose="020B0400000000000000" pitchFamily="34" charset="-128"/>
                <a:ea typeface="Yu Gothic" panose="020B0400000000000000" pitchFamily="34" charset="-128"/>
              </a:rPr>
              <a:t>12</a:t>
            </a:r>
            <a:r>
              <a:rPr lang="ja-JP" altLang="en-US" sz="1050" kern="0">
                <a:latin typeface="Yu Gothic" panose="020B0400000000000000" pitchFamily="34" charset="-128"/>
                <a:ea typeface="Yu Gothic" panose="020B0400000000000000" pitchFamily="34" charset="-128"/>
              </a:rPr>
              <a:t>月</a:t>
            </a:r>
            <a:r>
              <a:rPr lang="en-US" altLang="ja-JP" sz="1050" kern="0" dirty="0">
                <a:latin typeface="Yu Gothic" panose="020B0400000000000000" pitchFamily="34" charset="-128"/>
                <a:ea typeface="Yu Gothic" panose="020B0400000000000000" pitchFamily="34" charset="-128"/>
              </a:rPr>
              <a:t>26</a:t>
            </a:r>
            <a:r>
              <a:rPr lang="ja-JP" altLang="en-US" sz="1050" kern="0">
                <a:latin typeface="Yu Gothic" panose="020B0400000000000000" pitchFamily="34" charset="-128"/>
                <a:ea typeface="Yu Gothic" panose="020B0400000000000000" pitchFamily="34" charset="-128"/>
              </a:rPr>
              <a:t>日</a:t>
            </a:r>
          </a:p>
          <a:p>
            <a:pPr>
              <a:buClr>
                <a:schemeClr val="tx1">
                  <a:lumMod val="75000"/>
                  <a:lumOff val="25000"/>
                </a:schemeClr>
              </a:buClr>
              <a:buNone/>
            </a:pPr>
            <a:r>
              <a:rPr lang="ja-JP" altLang="en-US" sz="1200" b="1" kern="0">
                <a:solidFill>
                  <a:srgbClr val="EEBB02"/>
                </a:solidFill>
                <a:latin typeface="Yu Gothic" panose="020B0400000000000000" pitchFamily="34" charset="-128"/>
                <a:ea typeface="Yu Gothic" panose="020B0400000000000000" pitchFamily="34" charset="-128"/>
              </a:rPr>
              <a:t>スキャナ保存制度への対応と監査上の留意点</a:t>
            </a:r>
            <a:endParaRPr lang="en-US" altLang="ja-JP" sz="1200" b="1" kern="0" dirty="0">
              <a:solidFill>
                <a:srgbClr val="EEBB02"/>
              </a:solidFill>
              <a:latin typeface="Yu Gothic" panose="020B0400000000000000" pitchFamily="34" charset="-128"/>
              <a:ea typeface="Yu Gothic" panose="020B0400000000000000" pitchFamily="34" charset="-128"/>
            </a:endParaRPr>
          </a:p>
        </p:txBody>
      </p:sp>
      <p:sp>
        <p:nvSpPr>
          <p:cNvPr id="19" name="コンテンツ プレースホルダー 3">
            <a:extLst>
              <a:ext uri="{FF2B5EF4-FFF2-40B4-BE49-F238E27FC236}">
                <a16:creationId xmlns:a16="http://schemas.microsoft.com/office/drawing/2014/main" id="{6285E6A3-4F11-564C-A00F-8AED0F398E6E}"/>
              </a:ext>
            </a:extLst>
          </p:cNvPr>
          <p:cNvSpPr txBox="1">
            <a:spLocks/>
          </p:cNvSpPr>
          <p:nvPr/>
        </p:nvSpPr>
        <p:spPr bwMode="auto">
          <a:xfrm>
            <a:off x="382080" y="785265"/>
            <a:ext cx="8968867" cy="768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7500" tIns="34290" rIns="68580" bIns="34290" numCol="1" anchor="t" anchorCtr="0" compatLnSpc="1">
            <a:prstTxWarp prst="textNoShape">
              <a:avLst/>
            </a:prstTxWarp>
          </a:bodyPr>
          <a:lstStyle>
            <a:lvl1pPr marL="0" indent="0" algn="l" rtl="0" eaLnBrk="0" fontAlgn="base" hangingPunct="0">
              <a:spcBef>
                <a:spcPct val="20000"/>
              </a:spcBef>
              <a:spcAft>
                <a:spcPct val="0"/>
              </a:spcAft>
              <a:buClr>
                <a:schemeClr val="bg1"/>
              </a:buClr>
              <a:buFont typeface="Arial" pitchFamily="34" charset="0"/>
              <a:buChar char="•"/>
              <a:defRPr kumimoji="1" sz="14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marL="265107" indent="-179384" algn="l" rtl="0" eaLnBrk="0" fontAlgn="base" hangingPunct="0">
              <a:spcBef>
                <a:spcPct val="20000"/>
              </a:spcBef>
              <a:spcAft>
                <a:spcPct val="0"/>
              </a:spcAft>
              <a:buClr>
                <a:srgbClr val="B60005"/>
              </a:buClr>
              <a:buFont typeface="Arial" pitchFamily="34" charset="0"/>
              <a:buChar char="•"/>
              <a:defRPr kumimoji="1" sz="14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2pPr>
            <a:lvl3pPr marL="442902" indent="-179384" algn="l" rtl="0" eaLnBrk="0" fontAlgn="base" hangingPunct="0">
              <a:spcBef>
                <a:spcPct val="20000"/>
              </a:spcBef>
              <a:spcAft>
                <a:spcPct val="0"/>
              </a:spcAft>
              <a:buClr>
                <a:srgbClr val="B60005"/>
              </a:buClr>
              <a:buFont typeface="Arial" pitchFamily="34" charset="0"/>
              <a:buChar char="̵"/>
              <a:defRPr kumimoji="1" sz="14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3pPr>
            <a:lvl4pPr marL="623872" indent="-179384" algn="l" rtl="0" eaLnBrk="0" fontAlgn="base" hangingPunct="0">
              <a:spcBef>
                <a:spcPct val="20000"/>
              </a:spcBef>
              <a:spcAft>
                <a:spcPct val="0"/>
              </a:spcAft>
              <a:buClr>
                <a:srgbClr val="B60005"/>
              </a:buClr>
              <a:buFont typeface="Wingdings" pitchFamily="2" charset="2"/>
              <a:buChar char="Ø"/>
              <a:defRPr kumimoji="1" sz="14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4pPr>
            <a:lvl5pPr marL="812780" indent="-179384" algn="l" defTabSz="714357" rtl="0" eaLnBrk="0" fontAlgn="base" hangingPunct="0">
              <a:spcBef>
                <a:spcPct val="20000"/>
              </a:spcBef>
              <a:spcAft>
                <a:spcPct val="0"/>
              </a:spcAft>
              <a:buClr>
                <a:srgbClr val="B60005"/>
              </a:buClr>
              <a:buFont typeface="Wingdings" pitchFamily="2" charset="2"/>
              <a:buChar char="p"/>
              <a:defRPr kumimoji="1" sz="14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537" indent="-228594"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6pPr>
            <a:lvl7pPr marL="2971726" indent="-228594"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7pPr>
            <a:lvl8pPr marL="3428914" indent="-228594"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8pPr>
            <a:lvl9pPr marL="3886103" indent="-228594"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9pPr>
          </a:lstStyle>
          <a:p>
            <a:pPr marL="214313" indent="-214313">
              <a:buClr>
                <a:schemeClr val="tx1">
                  <a:lumMod val="75000"/>
                  <a:lumOff val="25000"/>
                </a:schemeClr>
              </a:buClr>
              <a:buFont typeface="Wingdings" panose="05000000000000000000" pitchFamily="2" charset="2"/>
              <a:buChar char="n"/>
            </a:pPr>
            <a:r>
              <a:rPr lang="ja-JP" altLang="en-US" sz="1500" kern="0">
                <a:latin typeface="Yu Gothic" panose="020B0400000000000000" pitchFamily="34" charset="-128"/>
                <a:ea typeface="Yu Gothic" panose="020B0400000000000000" pitchFamily="34" charset="-128"/>
              </a:rPr>
              <a:t>電子化については、公認会計士協会から会計監査上の留意事項がいくつか出ている</a:t>
            </a:r>
            <a:endParaRPr lang="en-US" altLang="ja-JP" sz="1500" kern="0" dirty="0">
              <a:latin typeface="Yu Gothic" panose="020B0400000000000000" pitchFamily="34" charset="-128"/>
              <a:ea typeface="Yu Gothic" panose="020B0400000000000000" pitchFamily="34" charset="-128"/>
            </a:endParaRPr>
          </a:p>
          <a:p>
            <a:pPr marL="214313" indent="-214313">
              <a:buClr>
                <a:schemeClr val="tx1">
                  <a:lumMod val="75000"/>
                  <a:lumOff val="25000"/>
                </a:schemeClr>
              </a:buClr>
              <a:buFont typeface="Wingdings" panose="05000000000000000000" pitchFamily="2" charset="2"/>
              <a:buChar char="n"/>
            </a:pPr>
            <a:r>
              <a:rPr lang="ja-JP" altLang="en-US" sz="1500" kern="0">
                <a:latin typeface="Yu Gothic" panose="020B0400000000000000" pitchFamily="34" charset="-128"/>
                <a:ea typeface="Yu Gothic" panose="020B0400000000000000" pitchFamily="34" charset="-128"/>
              </a:rPr>
              <a:t>いずれも</a:t>
            </a:r>
            <a:r>
              <a:rPr lang="ja-JP" altLang="en-US" sz="1500" b="1" kern="0">
                <a:solidFill>
                  <a:srgbClr val="EEBB02"/>
                </a:solidFill>
                <a:latin typeface="Yu Gothic" panose="020B0400000000000000" pitchFamily="34" charset="-128"/>
                <a:ea typeface="Yu Gothic" panose="020B0400000000000000" pitchFamily="34" charset="-128"/>
              </a:rPr>
              <a:t>内部統制の評価</a:t>
            </a:r>
            <a:r>
              <a:rPr lang="ja-JP" altLang="en-US" sz="1500" kern="0">
                <a:latin typeface="Yu Gothic" panose="020B0400000000000000" pitchFamily="34" charset="-128"/>
                <a:ea typeface="Yu Gothic" panose="020B0400000000000000" pitchFamily="34" charset="-128"/>
              </a:rPr>
              <a:t>が重要なポイントとなっている</a:t>
            </a:r>
            <a:endParaRPr lang="en-US" altLang="ja-JP" sz="1500" kern="0" dirty="0">
              <a:latin typeface="Yu Gothic" panose="020B0400000000000000" pitchFamily="34" charset="-128"/>
              <a:ea typeface="Yu Gothic" panose="020B0400000000000000" pitchFamily="34" charset="-128"/>
            </a:endParaRPr>
          </a:p>
        </p:txBody>
      </p:sp>
      <p:pic>
        <p:nvPicPr>
          <p:cNvPr id="3" name="図 2">
            <a:extLst>
              <a:ext uri="{FF2B5EF4-FFF2-40B4-BE49-F238E27FC236}">
                <a16:creationId xmlns:a16="http://schemas.microsoft.com/office/drawing/2014/main" id="{232296D2-E665-6A49-847E-213B2C3E97AF}"/>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101778" y="2224739"/>
            <a:ext cx="1526792" cy="2159099"/>
          </a:xfrm>
          <a:prstGeom prst="rect">
            <a:avLst/>
          </a:prstGeom>
          <a:ln>
            <a:solidFill>
              <a:schemeClr val="tx1">
                <a:lumMod val="50000"/>
                <a:lumOff val="50000"/>
              </a:schemeClr>
            </a:solidFill>
          </a:ln>
        </p:spPr>
      </p:pic>
      <p:pic>
        <p:nvPicPr>
          <p:cNvPr id="4" name="図 3">
            <a:extLst>
              <a:ext uri="{FF2B5EF4-FFF2-40B4-BE49-F238E27FC236}">
                <a16:creationId xmlns:a16="http://schemas.microsoft.com/office/drawing/2014/main" id="{E2A9EA26-5F79-1D41-93A2-D6BC1FCD21FF}"/>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107572" y="3696576"/>
            <a:ext cx="1526792" cy="2164241"/>
          </a:xfrm>
          <a:prstGeom prst="rect">
            <a:avLst/>
          </a:prstGeom>
          <a:ln>
            <a:solidFill>
              <a:schemeClr val="tx1">
                <a:lumMod val="50000"/>
                <a:lumOff val="50000"/>
              </a:schemeClr>
            </a:solidFill>
          </a:ln>
        </p:spPr>
      </p:pic>
      <p:sp>
        <p:nvSpPr>
          <p:cNvPr id="24" name="コンテンツ プレースホルダー 3">
            <a:extLst>
              <a:ext uri="{FF2B5EF4-FFF2-40B4-BE49-F238E27FC236}">
                <a16:creationId xmlns:a16="http://schemas.microsoft.com/office/drawing/2014/main" id="{692E0211-AB76-0E41-9476-3FD55A84A545}"/>
              </a:ext>
            </a:extLst>
          </p:cNvPr>
          <p:cNvSpPr txBox="1">
            <a:spLocks/>
          </p:cNvSpPr>
          <p:nvPr/>
        </p:nvSpPr>
        <p:spPr bwMode="auto">
          <a:xfrm>
            <a:off x="7376703" y="2000084"/>
            <a:ext cx="1859797" cy="333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7500" tIns="34290" rIns="68580" bIns="34290" numCol="1" anchor="t" anchorCtr="0" compatLnSpc="1">
            <a:prstTxWarp prst="textNoShape">
              <a:avLst/>
            </a:prstTxWarp>
          </a:bodyPr>
          <a:lstStyle>
            <a:lvl1pPr marL="0" indent="0" algn="l" rtl="0" eaLnBrk="0" fontAlgn="base" hangingPunct="0">
              <a:spcBef>
                <a:spcPct val="20000"/>
              </a:spcBef>
              <a:spcAft>
                <a:spcPct val="0"/>
              </a:spcAft>
              <a:buClr>
                <a:schemeClr val="bg1"/>
              </a:buClr>
              <a:buFont typeface="Arial" pitchFamily="34" charset="0"/>
              <a:buChar char="•"/>
              <a:defRPr kumimoji="1" sz="14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marL="265107" indent="-179384" algn="l" rtl="0" eaLnBrk="0" fontAlgn="base" hangingPunct="0">
              <a:spcBef>
                <a:spcPct val="20000"/>
              </a:spcBef>
              <a:spcAft>
                <a:spcPct val="0"/>
              </a:spcAft>
              <a:buClr>
                <a:srgbClr val="B60005"/>
              </a:buClr>
              <a:buFont typeface="Arial" pitchFamily="34" charset="0"/>
              <a:buChar char="•"/>
              <a:defRPr kumimoji="1" sz="14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2pPr>
            <a:lvl3pPr marL="442902" indent="-179384" algn="l" rtl="0" eaLnBrk="0" fontAlgn="base" hangingPunct="0">
              <a:spcBef>
                <a:spcPct val="20000"/>
              </a:spcBef>
              <a:spcAft>
                <a:spcPct val="0"/>
              </a:spcAft>
              <a:buClr>
                <a:srgbClr val="B60005"/>
              </a:buClr>
              <a:buFont typeface="Arial" pitchFamily="34" charset="0"/>
              <a:buChar char="̵"/>
              <a:defRPr kumimoji="1" sz="14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3pPr>
            <a:lvl4pPr marL="623872" indent="-179384" algn="l" rtl="0" eaLnBrk="0" fontAlgn="base" hangingPunct="0">
              <a:spcBef>
                <a:spcPct val="20000"/>
              </a:spcBef>
              <a:spcAft>
                <a:spcPct val="0"/>
              </a:spcAft>
              <a:buClr>
                <a:srgbClr val="B60005"/>
              </a:buClr>
              <a:buFont typeface="Wingdings" pitchFamily="2" charset="2"/>
              <a:buChar char="Ø"/>
              <a:defRPr kumimoji="1" sz="14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4pPr>
            <a:lvl5pPr marL="812780" indent="-179384" algn="l" defTabSz="714357" rtl="0" eaLnBrk="0" fontAlgn="base" hangingPunct="0">
              <a:spcBef>
                <a:spcPct val="20000"/>
              </a:spcBef>
              <a:spcAft>
                <a:spcPct val="0"/>
              </a:spcAft>
              <a:buClr>
                <a:srgbClr val="B60005"/>
              </a:buClr>
              <a:buFont typeface="Wingdings" pitchFamily="2" charset="2"/>
              <a:buChar char="p"/>
              <a:defRPr kumimoji="1" sz="14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537" indent="-228594"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6pPr>
            <a:lvl7pPr marL="2971726" indent="-228594"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7pPr>
            <a:lvl8pPr marL="3428914" indent="-228594"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8pPr>
            <a:lvl9pPr marL="3886103" indent="-228594"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9pPr>
          </a:lstStyle>
          <a:p>
            <a:pPr>
              <a:buClr>
                <a:schemeClr val="tx1">
                  <a:lumMod val="75000"/>
                  <a:lumOff val="25000"/>
                </a:schemeClr>
              </a:buClr>
              <a:buNone/>
            </a:pPr>
            <a:r>
              <a:rPr lang="ja-JP" altLang="en-US" sz="825" kern="0">
                <a:latin typeface="Yu Gothic" panose="020B0400000000000000" pitchFamily="34" charset="-128"/>
                <a:ea typeface="Yu Gothic" panose="020B0400000000000000" pitchFamily="34" charset="-128"/>
              </a:rPr>
              <a:t>（出典）公認会計士協会</a:t>
            </a:r>
            <a:endParaRPr lang="en-US" altLang="ja-JP" sz="825" kern="0" dirty="0">
              <a:latin typeface="Yu Gothic" panose="020B0400000000000000" pitchFamily="34" charset="-128"/>
              <a:ea typeface="Yu Gothic" panose="020B0400000000000000" pitchFamily="34" charset="-128"/>
            </a:endParaRPr>
          </a:p>
        </p:txBody>
      </p:sp>
      <p:sp>
        <p:nvSpPr>
          <p:cNvPr id="26" name="タイトル 5">
            <a:extLst>
              <a:ext uri="{FF2B5EF4-FFF2-40B4-BE49-F238E27FC236}">
                <a16:creationId xmlns:a16="http://schemas.microsoft.com/office/drawing/2014/main" id="{100D6DA0-33B0-8D47-A14A-31976D937557}"/>
              </a:ext>
            </a:extLst>
          </p:cNvPr>
          <p:cNvSpPr txBox="1">
            <a:spLocks/>
          </p:cNvSpPr>
          <p:nvPr/>
        </p:nvSpPr>
        <p:spPr>
          <a:xfrm>
            <a:off x="499296" y="2523998"/>
            <a:ext cx="3862548" cy="983582"/>
          </a:xfrm>
          <a:prstGeom prst="rect">
            <a:avLst/>
          </a:prstGeom>
        </p:spPr>
        <p:txBody>
          <a:bodyPr/>
          <a:lstStyle>
            <a:lvl1pPr algn="l" rtl="0" eaLnBrk="0" fontAlgn="base" hangingPunct="0">
              <a:spcBef>
                <a:spcPct val="0"/>
              </a:spcBef>
              <a:spcAft>
                <a:spcPct val="0"/>
              </a:spcAft>
              <a:defRPr kumimoji="1" sz="2400" b="1">
                <a:solidFill>
                  <a:srgbClr val="001E60"/>
                </a:solidFill>
                <a:latin typeface="Yu Gothic" panose="020B0400000000000000" pitchFamily="34" charset="-128"/>
                <a:ea typeface="Yu Gothic" panose="020B0400000000000000" pitchFamily="34" charset="-128"/>
                <a:cs typeface="メイリオ" panose="020B0604030504040204" pitchFamily="50" charset="-128"/>
              </a:defRPr>
            </a:lvl1pPr>
            <a:lvl2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2pPr>
            <a:lvl3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3pPr>
            <a:lvl4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4pPr>
            <a:lvl5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5pPr>
            <a:lvl6pPr marL="457189" algn="l" rtl="0" fontAlgn="base">
              <a:spcBef>
                <a:spcPct val="0"/>
              </a:spcBef>
              <a:spcAft>
                <a:spcPct val="0"/>
              </a:spcAft>
              <a:defRPr kumimoji="1" sz="2400">
                <a:solidFill>
                  <a:schemeClr val="tx1"/>
                </a:solidFill>
                <a:latin typeface="Times New Roman" pitchFamily="18" charset="0"/>
                <a:ea typeface="ＭＳ Ｐゴシック" pitchFamily="50" charset="-128"/>
              </a:defRPr>
            </a:lvl6pPr>
            <a:lvl7pPr marL="914377" algn="l" rtl="0" fontAlgn="base">
              <a:spcBef>
                <a:spcPct val="0"/>
              </a:spcBef>
              <a:spcAft>
                <a:spcPct val="0"/>
              </a:spcAft>
              <a:defRPr kumimoji="1" sz="2400">
                <a:solidFill>
                  <a:schemeClr val="tx1"/>
                </a:solidFill>
                <a:latin typeface="Times New Roman" pitchFamily="18" charset="0"/>
                <a:ea typeface="ＭＳ Ｐゴシック" pitchFamily="50" charset="-128"/>
              </a:defRPr>
            </a:lvl7pPr>
            <a:lvl8pPr marL="1371566" algn="l" rtl="0" fontAlgn="base">
              <a:spcBef>
                <a:spcPct val="0"/>
              </a:spcBef>
              <a:spcAft>
                <a:spcPct val="0"/>
              </a:spcAft>
              <a:defRPr kumimoji="1" sz="2400">
                <a:solidFill>
                  <a:schemeClr val="tx1"/>
                </a:solidFill>
                <a:latin typeface="Times New Roman" pitchFamily="18" charset="0"/>
                <a:ea typeface="ＭＳ Ｐゴシック" pitchFamily="50" charset="-128"/>
              </a:defRPr>
            </a:lvl8pPr>
            <a:lvl9pPr marL="1828754" algn="l" rtl="0" fontAlgn="base">
              <a:spcBef>
                <a:spcPct val="0"/>
              </a:spcBef>
              <a:spcAft>
                <a:spcPct val="0"/>
              </a:spcAft>
              <a:defRPr kumimoji="1" sz="2400">
                <a:solidFill>
                  <a:schemeClr val="tx1"/>
                </a:solidFill>
                <a:latin typeface="Times New Roman" pitchFamily="18" charset="0"/>
                <a:ea typeface="ＭＳ Ｐゴシック" pitchFamily="50" charset="-128"/>
              </a:defRPr>
            </a:lvl9pPr>
          </a:lstStyle>
          <a:p>
            <a:r>
              <a:rPr lang="ja-JP" altLang="en-US" sz="1350" b="0" kern="0"/>
              <a:t>会計監査人には電子化に関する内部統制のリスク評価・対応手続の実施が求められている</a:t>
            </a:r>
            <a:endParaRPr lang="en-US" altLang="ja-JP" sz="1350" b="0" kern="0" dirty="0"/>
          </a:p>
        </p:txBody>
      </p:sp>
      <p:sp>
        <p:nvSpPr>
          <p:cNvPr id="27" name="タイトル 5">
            <a:extLst>
              <a:ext uri="{FF2B5EF4-FFF2-40B4-BE49-F238E27FC236}">
                <a16:creationId xmlns:a16="http://schemas.microsoft.com/office/drawing/2014/main" id="{EDCB3BDE-945E-F843-A454-3B94FEADADE0}"/>
              </a:ext>
            </a:extLst>
          </p:cNvPr>
          <p:cNvSpPr txBox="1">
            <a:spLocks/>
          </p:cNvSpPr>
          <p:nvPr/>
        </p:nvSpPr>
        <p:spPr>
          <a:xfrm>
            <a:off x="499296" y="3706052"/>
            <a:ext cx="4063923" cy="1026692"/>
          </a:xfrm>
          <a:prstGeom prst="rect">
            <a:avLst/>
          </a:prstGeom>
        </p:spPr>
        <p:txBody>
          <a:bodyPr/>
          <a:lstStyle>
            <a:lvl1pPr algn="l" rtl="0" eaLnBrk="0" fontAlgn="base" hangingPunct="0">
              <a:spcBef>
                <a:spcPct val="0"/>
              </a:spcBef>
              <a:spcAft>
                <a:spcPct val="0"/>
              </a:spcAft>
              <a:defRPr kumimoji="1" sz="2400" b="1">
                <a:solidFill>
                  <a:srgbClr val="001E60"/>
                </a:solidFill>
                <a:latin typeface="Yu Gothic" panose="020B0400000000000000" pitchFamily="34" charset="-128"/>
                <a:ea typeface="Yu Gothic" panose="020B0400000000000000" pitchFamily="34" charset="-128"/>
                <a:cs typeface="メイリオ" panose="020B0604030504040204" pitchFamily="50" charset="-128"/>
              </a:defRPr>
            </a:lvl1pPr>
            <a:lvl2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2pPr>
            <a:lvl3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3pPr>
            <a:lvl4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4pPr>
            <a:lvl5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5pPr>
            <a:lvl6pPr marL="457189" algn="l" rtl="0" fontAlgn="base">
              <a:spcBef>
                <a:spcPct val="0"/>
              </a:spcBef>
              <a:spcAft>
                <a:spcPct val="0"/>
              </a:spcAft>
              <a:defRPr kumimoji="1" sz="2400">
                <a:solidFill>
                  <a:schemeClr val="tx1"/>
                </a:solidFill>
                <a:latin typeface="Times New Roman" pitchFamily="18" charset="0"/>
                <a:ea typeface="ＭＳ Ｐゴシック" pitchFamily="50" charset="-128"/>
              </a:defRPr>
            </a:lvl6pPr>
            <a:lvl7pPr marL="914377" algn="l" rtl="0" fontAlgn="base">
              <a:spcBef>
                <a:spcPct val="0"/>
              </a:spcBef>
              <a:spcAft>
                <a:spcPct val="0"/>
              </a:spcAft>
              <a:defRPr kumimoji="1" sz="2400">
                <a:solidFill>
                  <a:schemeClr val="tx1"/>
                </a:solidFill>
                <a:latin typeface="Times New Roman" pitchFamily="18" charset="0"/>
                <a:ea typeface="ＭＳ Ｐゴシック" pitchFamily="50" charset="-128"/>
              </a:defRPr>
            </a:lvl7pPr>
            <a:lvl8pPr marL="1371566" algn="l" rtl="0" fontAlgn="base">
              <a:spcBef>
                <a:spcPct val="0"/>
              </a:spcBef>
              <a:spcAft>
                <a:spcPct val="0"/>
              </a:spcAft>
              <a:defRPr kumimoji="1" sz="2400">
                <a:solidFill>
                  <a:schemeClr val="tx1"/>
                </a:solidFill>
                <a:latin typeface="Times New Roman" pitchFamily="18" charset="0"/>
                <a:ea typeface="ＭＳ Ｐゴシック" pitchFamily="50" charset="-128"/>
              </a:defRPr>
            </a:lvl8pPr>
            <a:lvl9pPr marL="1828754" algn="l" rtl="0" fontAlgn="base">
              <a:spcBef>
                <a:spcPct val="0"/>
              </a:spcBef>
              <a:spcAft>
                <a:spcPct val="0"/>
              </a:spcAft>
              <a:defRPr kumimoji="1" sz="2400">
                <a:solidFill>
                  <a:schemeClr val="tx1"/>
                </a:solidFill>
                <a:latin typeface="Times New Roman" pitchFamily="18" charset="0"/>
                <a:ea typeface="ＭＳ Ｐゴシック" pitchFamily="50" charset="-128"/>
              </a:defRPr>
            </a:lvl9pPr>
          </a:lstStyle>
          <a:p>
            <a:r>
              <a:rPr lang="ja-JP" altLang="en-US" sz="1350" b="0" kern="0"/>
              <a:t>企業及び監査法人ともにより一層リモートワーク化が進み、資料の電子化が必須になってきている</a:t>
            </a:r>
            <a:endParaRPr lang="ja-JP" altLang="en-US" sz="1350" b="0" kern="0" dirty="0"/>
          </a:p>
        </p:txBody>
      </p:sp>
      <p:sp>
        <p:nvSpPr>
          <p:cNvPr id="28" name="タイトル 5">
            <a:extLst>
              <a:ext uri="{FF2B5EF4-FFF2-40B4-BE49-F238E27FC236}">
                <a16:creationId xmlns:a16="http://schemas.microsoft.com/office/drawing/2014/main" id="{EACD0296-447E-4B4B-B320-D4545DCBC9F7}"/>
              </a:ext>
            </a:extLst>
          </p:cNvPr>
          <p:cNvSpPr txBox="1">
            <a:spLocks/>
          </p:cNvSpPr>
          <p:nvPr/>
        </p:nvSpPr>
        <p:spPr>
          <a:xfrm>
            <a:off x="532797" y="4630589"/>
            <a:ext cx="3669680" cy="1026692"/>
          </a:xfrm>
          <a:prstGeom prst="rect">
            <a:avLst/>
          </a:prstGeom>
        </p:spPr>
        <p:txBody>
          <a:bodyPr/>
          <a:lstStyle>
            <a:lvl1pPr algn="l" rtl="0" eaLnBrk="0" fontAlgn="base" hangingPunct="0">
              <a:spcBef>
                <a:spcPct val="0"/>
              </a:spcBef>
              <a:spcAft>
                <a:spcPct val="0"/>
              </a:spcAft>
              <a:defRPr kumimoji="1" sz="2400" b="1">
                <a:solidFill>
                  <a:srgbClr val="001E60"/>
                </a:solidFill>
                <a:latin typeface="Yu Gothic" panose="020B0400000000000000" pitchFamily="34" charset="-128"/>
                <a:ea typeface="Yu Gothic" panose="020B0400000000000000" pitchFamily="34" charset="-128"/>
                <a:cs typeface="メイリオ" panose="020B0604030504040204" pitchFamily="50" charset="-128"/>
              </a:defRPr>
            </a:lvl1pPr>
            <a:lvl2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2pPr>
            <a:lvl3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3pPr>
            <a:lvl4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4pPr>
            <a:lvl5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5pPr>
            <a:lvl6pPr marL="457189" algn="l" rtl="0" fontAlgn="base">
              <a:spcBef>
                <a:spcPct val="0"/>
              </a:spcBef>
              <a:spcAft>
                <a:spcPct val="0"/>
              </a:spcAft>
              <a:defRPr kumimoji="1" sz="2400">
                <a:solidFill>
                  <a:schemeClr val="tx1"/>
                </a:solidFill>
                <a:latin typeface="Times New Roman" pitchFamily="18" charset="0"/>
                <a:ea typeface="ＭＳ Ｐゴシック" pitchFamily="50" charset="-128"/>
              </a:defRPr>
            </a:lvl6pPr>
            <a:lvl7pPr marL="914377" algn="l" rtl="0" fontAlgn="base">
              <a:spcBef>
                <a:spcPct val="0"/>
              </a:spcBef>
              <a:spcAft>
                <a:spcPct val="0"/>
              </a:spcAft>
              <a:defRPr kumimoji="1" sz="2400">
                <a:solidFill>
                  <a:schemeClr val="tx1"/>
                </a:solidFill>
                <a:latin typeface="Times New Roman" pitchFamily="18" charset="0"/>
                <a:ea typeface="ＭＳ Ｐゴシック" pitchFamily="50" charset="-128"/>
              </a:defRPr>
            </a:lvl7pPr>
            <a:lvl8pPr marL="1371566" algn="l" rtl="0" fontAlgn="base">
              <a:spcBef>
                <a:spcPct val="0"/>
              </a:spcBef>
              <a:spcAft>
                <a:spcPct val="0"/>
              </a:spcAft>
              <a:defRPr kumimoji="1" sz="2400">
                <a:solidFill>
                  <a:schemeClr val="tx1"/>
                </a:solidFill>
                <a:latin typeface="Times New Roman" pitchFamily="18" charset="0"/>
                <a:ea typeface="ＭＳ Ｐゴシック" pitchFamily="50" charset="-128"/>
              </a:defRPr>
            </a:lvl8pPr>
            <a:lvl9pPr marL="1828754" algn="l" rtl="0" fontAlgn="base">
              <a:spcBef>
                <a:spcPct val="0"/>
              </a:spcBef>
              <a:spcAft>
                <a:spcPct val="0"/>
              </a:spcAft>
              <a:defRPr kumimoji="1" sz="2400">
                <a:solidFill>
                  <a:schemeClr val="tx1"/>
                </a:solidFill>
                <a:latin typeface="Times New Roman" pitchFamily="18" charset="0"/>
                <a:ea typeface="ＭＳ Ｐゴシック" pitchFamily="50" charset="-128"/>
              </a:defRPr>
            </a:lvl9pPr>
          </a:lstStyle>
          <a:p>
            <a:pPr algn="ctr"/>
            <a:r>
              <a:rPr lang="ja-JP" altLang="en-US" sz="2100" kern="0">
                <a:solidFill>
                  <a:srgbClr val="EEBB02"/>
                </a:solidFill>
              </a:rPr>
              <a:t>電子化プロセスに関する</a:t>
            </a:r>
            <a:br>
              <a:rPr lang="en-US" altLang="ja-JP" sz="2100" kern="0" dirty="0">
                <a:solidFill>
                  <a:srgbClr val="EEBB02"/>
                </a:solidFill>
              </a:rPr>
            </a:br>
            <a:r>
              <a:rPr lang="ja-JP" altLang="en-US" sz="2100" kern="0">
                <a:solidFill>
                  <a:srgbClr val="EEBB02"/>
                </a:solidFill>
              </a:rPr>
              <a:t>内部統制の構築が重要</a:t>
            </a:r>
            <a:endParaRPr lang="ja-JP" altLang="en-US" sz="2100" kern="0" dirty="0">
              <a:solidFill>
                <a:srgbClr val="EEBB02"/>
              </a:solidFill>
            </a:endParaRPr>
          </a:p>
        </p:txBody>
      </p:sp>
      <p:sp>
        <p:nvSpPr>
          <p:cNvPr id="85" name="タイトル 5">
            <a:extLst>
              <a:ext uri="{FF2B5EF4-FFF2-40B4-BE49-F238E27FC236}">
                <a16:creationId xmlns:a16="http://schemas.microsoft.com/office/drawing/2014/main" id="{3457DAE2-B8D4-1B44-87D4-FE52F1700A87}"/>
              </a:ext>
            </a:extLst>
          </p:cNvPr>
          <p:cNvSpPr txBox="1">
            <a:spLocks/>
          </p:cNvSpPr>
          <p:nvPr/>
        </p:nvSpPr>
        <p:spPr>
          <a:xfrm>
            <a:off x="499296" y="2224739"/>
            <a:ext cx="3862548" cy="983582"/>
          </a:xfrm>
          <a:prstGeom prst="rect">
            <a:avLst/>
          </a:prstGeom>
        </p:spPr>
        <p:txBody>
          <a:bodyPr/>
          <a:lstStyle>
            <a:lvl1pPr algn="l" rtl="0" eaLnBrk="0" fontAlgn="base" hangingPunct="0">
              <a:spcBef>
                <a:spcPct val="0"/>
              </a:spcBef>
              <a:spcAft>
                <a:spcPct val="0"/>
              </a:spcAft>
              <a:defRPr kumimoji="1" sz="2400" b="1">
                <a:solidFill>
                  <a:srgbClr val="001E60"/>
                </a:solidFill>
                <a:latin typeface="Yu Gothic" panose="020B0400000000000000" pitchFamily="34" charset="-128"/>
                <a:ea typeface="Yu Gothic" panose="020B0400000000000000" pitchFamily="34" charset="-128"/>
                <a:cs typeface="メイリオ" panose="020B0604030504040204" pitchFamily="50" charset="-128"/>
              </a:defRPr>
            </a:lvl1pPr>
            <a:lvl2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2pPr>
            <a:lvl3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3pPr>
            <a:lvl4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4pPr>
            <a:lvl5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5pPr>
            <a:lvl6pPr marL="457189" algn="l" rtl="0" fontAlgn="base">
              <a:spcBef>
                <a:spcPct val="0"/>
              </a:spcBef>
              <a:spcAft>
                <a:spcPct val="0"/>
              </a:spcAft>
              <a:defRPr kumimoji="1" sz="2400">
                <a:solidFill>
                  <a:schemeClr val="tx1"/>
                </a:solidFill>
                <a:latin typeface="Times New Roman" pitchFamily="18" charset="0"/>
                <a:ea typeface="ＭＳ Ｐゴシック" pitchFamily="50" charset="-128"/>
              </a:defRPr>
            </a:lvl6pPr>
            <a:lvl7pPr marL="914377" algn="l" rtl="0" fontAlgn="base">
              <a:spcBef>
                <a:spcPct val="0"/>
              </a:spcBef>
              <a:spcAft>
                <a:spcPct val="0"/>
              </a:spcAft>
              <a:defRPr kumimoji="1" sz="2400">
                <a:solidFill>
                  <a:schemeClr val="tx1"/>
                </a:solidFill>
                <a:latin typeface="Times New Roman" pitchFamily="18" charset="0"/>
                <a:ea typeface="ＭＳ Ｐゴシック" pitchFamily="50" charset="-128"/>
              </a:defRPr>
            </a:lvl7pPr>
            <a:lvl8pPr marL="1371566" algn="l" rtl="0" fontAlgn="base">
              <a:spcBef>
                <a:spcPct val="0"/>
              </a:spcBef>
              <a:spcAft>
                <a:spcPct val="0"/>
              </a:spcAft>
              <a:defRPr kumimoji="1" sz="2400">
                <a:solidFill>
                  <a:schemeClr val="tx1"/>
                </a:solidFill>
                <a:latin typeface="Times New Roman" pitchFamily="18" charset="0"/>
                <a:ea typeface="ＭＳ Ｐゴシック" pitchFamily="50" charset="-128"/>
              </a:defRPr>
            </a:lvl8pPr>
            <a:lvl9pPr marL="1828754" algn="l" rtl="0" fontAlgn="base">
              <a:spcBef>
                <a:spcPct val="0"/>
              </a:spcBef>
              <a:spcAft>
                <a:spcPct val="0"/>
              </a:spcAft>
              <a:defRPr kumimoji="1" sz="2400">
                <a:solidFill>
                  <a:schemeClr val="tx1"/>
                </a:solidFill>
                <a:latin typeface="Times New Roman" pitchFamily="18" charset="0"/>
                <a:ea typeface="ＭＳ Ｐゴシック" pitchFamily="50" charset="-128"/>
              </a:defRPr>
            </a:lvl9pPr>
          </a:lstStyle>
          <a:p>
            <a:r>
              <a:rPr lang="ja-JP" altLang="en-US" sz="1800" kern="0"/>
              <a:t>会計監査対応</a:t>
            </a:r>
            <a:endParaRPr lang="en-US" altLang="ja-JP" sz="1800" kern="0" dirty="0"/>
          </a:p>
        </p:txBody>
      </p:sp>
      <p:sp>
        <p:nvSpPr>
          <p:cNvPr id="86" name="タイトル 5">
            <a:extLst>
              <a:ext uri="{FF2B5EF4-FFF2-40B4-BE49-F238E27FC236}">
                <a16:creationId xmlns:a16="http://schemas.microsoft.com/office/drawing/2014/main" id="{CB15B75C-78AC-BB4A-B50D-4DD29E344FA1}"/>
              </a:ext>
            </a:extLst>
          </p:cNvPr>
          <p:cNvSpPr txBox="1">
            <a:spLocks/>
          </p:cNvSpPr>
          <p:nvPr/>
        </p:nvSpPr>
        <p:spPr>
          <a:xfrm>
            <a:off x="499296" y="3402527"/>
            <a:ext cx="3862548" cy="983582"/>
          </a:xfrm>
          <a:prstGeom prst="rect">
            <a:avLst/>
          </a:prstGeom>
        </p:spPr>
        <p:txBody>
          <a:bodyPr/>
          <a:lstStyle>
            <a:lvl1pPr algn="l" rtl="0" eaLnBrk="0" fontAlgn="base" hangingPunct="0">
              <a:spcBef>
                <a:spcPct val="0"/>
              </a:spcBef>
              <a:spcAft>
                <a:spcPct val="0"/>
              </a:spcAft>
              <a:defRPr kumimoji="1" sz="2400" b="1">
                <a:solidFill>
                  <a:srgbClr val="001E60"/>
                </a:solidFill>
                <a:latin typeface="Yu Gothic" panose="020B0400000000000000" pitchFamily="34" charset="-128"/>
                <a:ea typeface="Yu Gothic" panose="020B0400000000000000" pitchFamily="34" charset="-128"/>
                <a:cs typeface="メイリオ" panose="020B0604030504040204" pitchFamily="50" charset="-128"/>
              </a:defRPr>
            </a:lvl1pPr>
            <a:lvl2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2pPr>
            <a:lvl3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3pPr>
            <a:lvl4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4pPr>
            <a:lvl5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5pPr>
            <a:lvl6pPr marL="457189" algn="l" rtl="0" fontAlgn="base">
              <a:spcBef>
                <a:spcPct val="0"/>
              </a:spcBef>
              <a:spcAft>
                <a:spcPct val="0"/>
              </a:spcAft>
              <a:defRPr kumimoji="1" sz="2400">
                <a:solidFill>
                  <a:schemeClr val="tx1"/>
                </a:solidFill>
                <a:latin typeface="Times New Roman" pitchFamily="18" charset="0"/>
                <a:ea typeface="ＭＳ Ｐゴシック" pitchFamily="50" charset="-128"/>
              </a:defRPr>
            </a:lvl6pPr>
            <a:lvl7pPr marL="914377" algn="l" rtl="0" fontAlgn="base">
              <a:spcBef>
                <a:spcPct val="0"/>
              </a:spcBef>
              <a:spcAft>
                <a:spcPct val="0"/>
              </a:spcAft>
              <a:defRPr kumimoji="1" sz="2400">
                <a:solidFill>
                  <a:schemeClr val="tx1"/>
                </a:solidFill>
                <a:latin typeface="Times New Roman" pitchFamily="18" charset="0"/>
                <a:ea typeface="ＭＳ Ｐゴシック" pitchFamily="50" charset="-128"/>
              </a:defRPr>
            </a:lvl7pPr>
            <a:lvl8pPr marL="1371566" algn="l" rtl="0" fontAlgn="base">
              <a:spcBef>
                <a:spcPct val="0"/>
              </a:spcBef>
              <a:spcAft>
                <a:spcPct val="0"/>
              </a:spcAft>
              <a:defRPr kumimoji="1" sz="2400">
                <a:solidFill>
                  <a:schemeClr val="tx1"/>
                </a:solidFill>
                <a:latin typeface="Times New Roman" pitchFamily="18" charset="0"/>
                <a:ea typeface="ＭＳ Ｐゴシック" pitchFamily="50" charset="-128"/>
              </a:defRPr>
            </a:lvl8pPr>
            <a:lvl9pPr marL="1828754" algn="l" rtl="0" fontAlgn="base">
              <a:spcBef>
                <a:spcPct val="0"/>
              </a:spcBef>
              <a:spcAft>
                <a:spcPct val="0"/>
              </a:spcAft>
              <a:defRPr kumimoji="1" sz="2400">
                <a:solidFill>
                  <a:schemeClr val="tx1"/>
                </a:solidFill>
                <a:latin typeface="Times New Roman" pitchFamily="18" charset="0"/>
                <a:ea typeface="ＭＳ Ｐゴシック" pitchFamily="50" charset="-128"/>
              </a:defRPr>
            </a:lvl9pPr>
          </a:lstStyle>
          <a:p>
            <a:r>
              <a:rPr lang="ja-JP" altLang="en-US" sz="1800" kern="0"/>
              <a:t>リモートワーク対応</a:t>
            </a:r>
            <a:endParaRPr lang="en-US" altLang="ja-JP" sz="1800" kern="0" dirty="0"/>
          </a:p>
        </p:txBody>
      </p:sp>
    </p:spTree>
    <p:custDataLst>
      <p:tags r:id="rId1"/>
    </p:custDataLst>
    <p:extLst>
      <p:ext uri="{BB962C8B-B14F-4D97-AF65-F5344CB8AC3E}">
        <p14:creationId xmlns:p14="http://schemas.microsoft.com/office/powerpoint/2010/main" val="3500335957"/>
      </p:ext>
    </p:extLst>
  </p:cSld>
  <p:clrMapOvr>
    <a:masterClrMapping/>
  </p:clrMapOvr>
  <mc:AlternateContent xmlns:mc="http://schemas.openxmlformats.org/markup-compatibility/2006" xmlns:p14="http://schemas.microsoft.com/office/powerpoint/2010/main">
    <mc:Choice Requires="p14">
      <p:transition spd="slow" p14:dur="2000" advTm="76140"/>
    </mc:Choice>
    <mc:Fallback xmlns="">
      <p:transition spd="slow" advTm="7614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タイトル 5">
            <a:extLst>
              <a:ext uri="{FF2B5EF4-FFF2-40B4-BE49-F238E27FC236}">
                <a16:creationId xmlns:a16="http://schemas.microsoft.com/office/drawing/2014/main" id="{A313433D-A1FC-43EC-955E-B242529383CD}"/>
              </a:ext>
            </a:extLst>
          </p:cNvPr>
          <p:cNvSpPr>
            <a:spLocks noGrp="1"/>
          </p:cNvSpPr>
          <p:nvPr>
            <p:ph type="title"/>
          </p:nvPr>
        </p:nvSpPr>
        <p:spPr/>
        <p:txBody>
          <a:bodyPr/>
          <a:lstStyle/>
          <a:p>
            <a:r>
              <a:rPr lang="ja-JP" altLang="en-US"/>
              <a:t>電子化に関する内部統制上のリスクポイント</a:t>
            </a:r>
            <a:endParaRPr lang="ja-JP" altLang="en-US" dirty="0"/>
          </a:p>
        </p:txBody>
      </p:sp>
      <p:sp>
        <p:nvSpPr>
          <p:cNvPr id="19" name="コンテンツ プレースホルダー 3">
            <a:extLst>
              <a:ext uri="{FF2B5EF4-FFF2-40B4-BE49-F238E27FC236}">
                <a16:creationId xmlns:a16="http://schemas.microsoft.com/office/drawing/2014/main" id="{6285E6A3-4F11-564C-A00F-8AED0F398E6E}"/>
              </a:ext>
            </a:extLst>
          </p:cNvPr>
          <p:cNvSpPr txBox="1">
            <a:spLocks/>
          </p:cNvSpPr>
          <p:nvPr/>
        </p:nvSpPr>
        <p:spPr bwMode="auto">
          <a:xfrm>
            <a:off x="382080" y="788777"/>
            <a:ext cx="8968867" cy="768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7500" tIns="34290" rIns="68580" bIns="34290" numCol="1" anchor="t" anchorCtr="0" compatLnSpc="1">
            <a:prstTxWarp prst="textNoShape">
              <a:avLst/>
            </a:prstTxWarp>
          </a:bodyPr>
          <a:lstStyle>
            <a:lvl1pPr marL="0" indent="0" algn="l" rtl="0" eaLnBrk="0" fontAlgn="base" hangingPunct="0">
              <a:spcBef>
                <a:spcPct val="20000"/>
              </a:spcBef>
              <a:spcAft>
                <a:spcPct val="0"/>
              </a:spcAft>
              <a:buClr>
                <a:schemeClr val="bg1"/>
              </a:buClr>
              <a:buFont typeface="Arial" pitchFamily="34" charset="0"/>
              <a:buChar char="•"/>
              <a:defRPr kumimoji="1" sz="14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marL="265107" indent="-179384" algn="l" rtl="0" eaLnBrk="0" fontAlgn="base" hangingPunct="0">
              <a:spcBef>
                <a:spcPct val="20000"/>
              </a:spcBef>
              <a:spcAft>
                <a:spcPct val="0"/>
              </a:spcAft>
              <a:buClr>
                <a:srgbClr val="B60005"/>
              </a:buClr>
              <a:buFont typeface="Arial" pitchFamily="34" charset="0"/>
              <a:buChar char="•"/>
              <a:defRPr kumimoji="1" sz="14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2pPr>
            <a:lvl3pPr marL="442902" indent="-179384" algn="l" rtl="0" eaLnBrk="0" fontAlgn="base" hangingPunct="0">
              <a:spcBef>
                <a:spcPct val="20000"/>
              </a:spcBef>
              <a:spcAft>
                <a:spcPct val="0"/>
              </a:spcAft>
              <a:buClr>
                <a:srgbClr val="B60005"/>
              </a:buClr>
              <a:buFont typeface="Arial" pitchFamily="34" charset="0"/>
              <a:buChar char="̵"/>
              <a:defRPr kumimoji="1" sz="14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3pPr>
            <a:lvl4pPr marL="623872" indent="-179384" algn="l" rtl="0" eaLnBrk="0" fontAlgn="base" hangingPunct="0">
              <a:spcBef>
                <a:spcPct val="20000"/>
              </a:spcBef>
              <a:spcAft>
                <a:spcPct val="0"/>
              </a:spcAft>
              <a:buClr>
                <a:srgbClr val="B60005"/>
              </a:buClr>
              <a:buFont typeface="Wingdings" pitchFamily="2" charset="2"/>
              <a:buChar char="Ø"/>
              <a:defRPr kumimoji="1" sz="14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4pPr>
            <a:lvl5pPr marL="812780" indent="-179384" algn="l" defTabSz="714357" rtl="0" eaLnBrk="0" fontAlgn="base" hangingPunct="0">
              <a:spcBef>
                <a:spcPct val="20000"/>
              </a:spcBef>
              <a:spcAft>
                <a:spcPct val="0"/>
              </a:spcAft>
              <a:buClr>
                <a:srgbClr val="B60005"/>
              </a:buClr>
              <a:buFont typeface="Wingdings" pitchFamily="2" charset="2"/>
              <a:buChar char="p"/>
              <a:defRPr kumimoji="1" sz="14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537" indent="-228594"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6pPr>
            <a:lvl7pPr marL="2971726" indent="-228594"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7pPr>
            <a:lvl8pPr marL="3428914" indent="-228594"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8pPr>
            <a:lvl9pPr marL="3886103" indent="-228594"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9pPr>
          </a:lstStyle>
          <a:p>
            <a:pPr marL="214313" indent="-214313">
              <a:buClr>
                <a:schemeClr val="tx1">
                  <a:lumMod val="75000"/>
                  <a:lumOff val="25000"/>
                </a:schemeClr>
              </a:buClr>
              <a:buFont typeface="Wingdings" panose="05000000000000000000" pitchFamily="2" charset="2"/>
              <a:buChar char="n"/>
            </a:pPr>
            <a:r>
              <a:rPr lang="ja-JP" altLang="en-US" sz="1500" kern="0">
                <a:latin typeface="Yu Gothic" panose="020B0400000000000000" pitchFamily="34" charset="-128"/>
                <a:ea typeface="Yu Gothic" panose="020B0400000000000000" pitchFamily="34" charset="-128"/>
              </a:rPr>
              <a:t>電子化プロセスにおいても、リスクの内容を鑑みて内部統制を構築する必要がある。</a:t>
            </a:r>
            <a:endParaRPr lang="en-US" altLang="ja-JP" sz="1500" kern="0" dirty="0">
              <a:latin typeface="Yu Gothic" panose="020B0400000000000000" pitchFamily="34" charset="-128"/>
              <a:ea typeface="Yu Gothic" panose="020B0400000000000000" pitchFamily="34" charset="-128"/>
            </a:endParaRPr>
          </a:p>
          <a:p>
            <a:pPr marL="214313" indent="-214313">
              <a:buClr>
                <a:schemeClr val="tx1">
                  <a:lumMod val="75000"/>
                  <a:lumOff val="25000"/>
                </a:schemeClr>
              </a:buClr>
              <a:buFont typeface="Wingdings" panose="05000000000000000000" pitchFamily="2" charset="2"/>
              <a:buChar char="n"/>
            </a:pPr>
            <a:r>
              <a:rPr lang="ja-JP" altLang="en-US" sz="1500" kern="0">
                <a:latin typeface="Yu Gothic" panose="020B0400000000000000" pitchFamily="34" charset="-128"/>
                <a:ea typeface="Yu Gothic" panose="020B0400000000000000" pitchFamily="34" charset="-128"/>
              </a:rPr>
              <a:t>金額的重要性や質的重要性の観点も有用である。</a:t>
            </a:r>
            <a:endParaRPr lang="en-US" altLang="ja-JP" sz="1500" kern="0" dirty="0">
              <a:latin typeface="Yu Gothic" panose="020B0400000000000000" pitchFamily="34" charset="-128"/>
              <a:ea typeface="Yu Gothic" panose="020B0400000000000000" pitchFamily="34" charset="-128"/>
            </a:endParaRPr>
          </a:p>
        </p:txBody>
      </p:sp>
      <p:sp>
        <p:nvSpPr>
          <p:cNvPr id="26" name="タイトル 5">
            <a:extLst>
              <a:ext uri="{FF2B5EF4-FFF2-40B4-BE49-F238E27FC236}">
                <a16:creationId xmlns:a16="http://schemas.microsoft.com/office/drawing/2014/main" id="{100D6DA0-33B0-8D47-A14A-31976D937557}"/>
              </a:ext>
            </a:extLst>
          </p:cNvPr>
          <p:cNvSpPr txBox="1">
            <a:spLocks/>
          </p:cNvSpPr>
          <p:nvPr/>
        </p:nvSpPr>
        <p:spPr>
          <a:xfrm>
            <a:off x="382080" y="5131392"/>
            <a:ext cx="4590868" cy="1502366"/>
          </a:xfrm>
          <a:prstGeom prst="rect">
            <a:avLst/>
          </a:prstGeom>
          <a:ln>
            <a:solidFill>
              <a:srgbClr val="001E60"/>
            </a:solidFill>
          </a:ln>
        </p:spPr>
        <p:txBody>
          <a:bodyPr anchor="t"/>
          <a:lstStyle>
            <a:lvl1pPr algn="l" rtl="0" eaLnBrk="0" fontAlgn="base" hangingPunct="0">
              <a:spcBef>
                <a:spcPct val="0"/>
              </a:spcBef>
              <a:spcAft>
                <a:spcPct val="0"/>
              </a:spcAft>
              <a:defRPr kumimoji="1" sz="2400" b="1">
                <a:solidFill>
                  <a:srgbClr val="001E60"/>
                </a:solidFill>
                <a:latin typeface="Yu Gothic" panose="020B0400000000000000" pitchFamily="34" charset="-128"/>
                <a:ea typeface="Yu Gothic" panose="020B0400000000000000" pitchFamily="34" charset="-128"/>
                <a:cs typeface="メイリオ" panose="020B0604030504040204" pitchFamily="50" charset="-128"/>
              </a:defRPr>
            </a:lvl1pPr>
            <a:lvl2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2pPr>
            <a:lvl3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3pPr>
            <a:lvl4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4pPr>
            <a:lvl5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5pPr>
            <a:lvl6pPr marL="457189" algn="l" rtl="0" fontAlgn="base">
              <a:spcBef>
                <a:spcPct val="0"/>
              </a:spcBef>
              <a:spcAft>
                <a:spcPct val="0"/>
              </a:spcAft>
              <a:defRPr kumimoji="1" sz="2400">
                <a:solidFill>
                  <a:schemeClr val="tx1"/>
                </a:solidFill>
                <a:latin typeface="Times New Roman" pitchFamily="18" charset="0"/>
                <a:ea typeface="ＭＳ Ｐゴシック" pitchFamily="50" charset="-128"/>
              </a:defRPr>
            </a:lvl6pPr>
            <a:lvl7pPr marL="914377" algn="l" rtl="0" fontAlgn="base">
              <a:spcBef>
                <a:spcPct val="0"/>
              </a:spcBef>
              <a:spcAft>
                <a:spcPct val="0"/>
              </a:spcAft>
              <a:defRPr kumimoji="1" sz="2400">
                <a:solidFill>
                  <a:schemeClr val="tx1"/>
                </a:solidFill>
                <a:latin typeface="Times New Roman" pitchFamily="18" charset="0"/>
                <a:ea typeface="ＭＳ Ｐゴシック" pitchFamily="50" charset="-128"/>
              </a:defRPr>
            </a:lvl7pPr>
            <a:lvl8pPr marL="1371566" algn="l" rtl="0" fontAlgn="base">
              <a:spcBef>
                <a:spcPct val="0"/>
              </a:spcBef>
              <a:spcAft>
                <a:spcPct val="0"/>
              </a:spcAft>
              <a:defRPr kumimoji="1" sz="2400">
                <a:solidFill>
                  <a:schemeClr val="tx1"/>
                </a:solidFill>
                <a:latin typeface="Times New Roman" pitchFamily="18" charset="0"/>
                <a:ea typeface="ＭＳ Ｐゴシック" pitchFamily="50" charset="-128"/>
              </a:defRPr>
            </a:lvl8pPr>
            <a:lvl9pPr marL="1828754" algn="l" rtl="0" fontAlgn="base">
              <a:spcBef>
                <a:spcPct val="0"/>
              </a:spcBef>
              <a:spcAft>
                <a:spcPct val="0"/>
              </a:spcAft>
              <a:defRPr kumimoji="1" sz="2400">
                <a:solidFill>
                  <a:schemeClr val="tx1"/>
                </a:solidFill>
                <a:latin typeface="Times New Roman" pitchFamily="18" charset="0"/>
                <a:ea typeface="ＭＳ Ｐゴシック" pitchFamily="50" charset="-128"/>
              </a:defRPr>
            </a:lvl9pPr>
          </a:lstStyle>
          <a:p>
            <a:r>
              <a:rPr lang="ja-JP" altLang="en-US" sz="1200" kern="0">
                <a:solidFill>
                  <a:srgbClr val="EEBB02"/>
                </a:solidFill>
              </a:rPr>
              <a:t>重要性の観点例</a:t>
            </a:r>
            <a:endParaRPr lang="en-US" altLang="ja-JP" sz="1200" kern="0" dirty="0">
              <a:solidFill>
                <a:srgbClr val="EEBB02"/>
              </a:solidFill>
            </a:endParaRPr>
          </a:p>
          <a:p>
            <a:pPr marL="214313" indent="-214313">
              <a:lnSpc>
                <a:spcPct val="150000"/>
              </a:lnSpc>
              <a:buFont typeface="Arial" panose="020B0604020202020204" pitchFamily="34" charset="0"/>
              <a:buChar char="•"/>
            </a:pPr>
            <a:r>
              <a:rPr lang="ja-JP" altLang="en-US" sz="1200" kern="0"/>
              <a:t>金額的重要性の高い経費</a:t>
            </a:r>
            <a:endParaRPr lang="en-US" altLang="ja-JP" sz="1200" kern="0" dirty="0"/>
          </a:p>
          <a:p>
            <a:pPr indent="203597"/>
            <a:r>
              <a:rPr lang="ja-JP" altLang="en-US" sz="1200" b="0" kern="0"/>
              <a:t>出張旅費、宿泊費など</a:t>
            </a:r>
            <a:endParaRPr lang="en-US" altLang="ja-JP" sz="1200" b="0" kern="0" dirty="0"/>
          </a:p>
          <a:p>
            <a:pPr marL="214313" indent="-214313">
              <a:buFont typeface="Arial" panose="020B0604020202020204" pitchFamily="34" charset="0"/>
              <a:buChar char="•"/>
            </a:pPr>
            <a:r>
              <a:rPr lang="ja-JP" altLang="en-US" sz="1200" kern="0"/>
              <a:t>質的重要性の高い経費</a:t>
            </a:r>
            <a:endParaRPr lang="en-US" altLang="ja-JP" sz="1200" kern="0" dirty="0"/>
          </a:p>
          <a:p>
            <a:pPr indent="203597"/>
            <a:r>
              <a:rPr lang="ja-JP" altLang="en-US" sz="1200" b="0" kern="0"/>
              <a:t>接待交際費など</a:t>
            </a:r>
            <a:endParaRPr lang="en-US" altLang="ja-JP" sz="1200" b="0" kern="0" dirty="0"/>
          </a:p>
          <a:p>
            <a:pPr marL="214313" indent="-214313">
              <a:buFont typeface="Arial" panose="020B0604020202020204" pitchFamily="34" charset="0"/>
              <a:buChar char="•"/>
            </a:pPr>
            <a:r>
              <a:rPr lang="ja-JP" altLang="en-US" sz="1200" kern="0"/>
              <a:t>いずれも低い経費</a:t>
            </a:r>
            <a:endParaRPr lang="en-US" altLang="ja-JP" sz="1200" kern="0" dirty="0"/>
          </a:p>
          <a:p>
            <a:pPr indent="203597"/>
            <a:r>
              <a:rPr lang="ja-JP" altLang="en-US" sz="1200" b="0" kern="0"/>
              <a:t>都内交通費など</a:t>
            </a:r>
            <a:endParaRPr lang="en-US" altLang="ja-JP" sz="1200" b="0" kern="0" dirty="0"/>
          </a:p>
        </p:txBody>
      </p:sp>
      <p:graphicFrame>
        <p:nvGraphicFramePr>
          <p:cNvPr id="45" name="表 44">
            <a:extLst>
              <a:ext uri="{FF2B5EF4-FFF2-40B4-BE49-F238E27FC236}">
                <a16:creationId xmlns:a16="http://schemas.microsoft.com/office/drawing/2014/main" id="{FCC4B578-93C3-6647-9670-9924021EB243}"/>
              </a:ext>
            </a:extLst>
          </p:cNvPr>
          <p:cNvGraphicFramePr>
            <a:graphicFrameLocks noGrp="1"/>
          </p:cNvGraphicFramePr>
          <p:nvPr>
            <p:extLst>
              <p:ext uri="{D42A27DB-BD31-4B8C-83A1-F6EECF244321}">
                <p14:modId xmlns:p14="http://schemas.microsoft.com/office/powerpoint/2010/main" val="3394244382"/>
              </p:ext>
            </p:extLst>
          </p:nvPr>
        </p:nvGraphicFramePr>
        <p:xfrm>
          <a:off x="374379" y="1864822"/>
          <a:ext cx="8460528" cy="3239701"/>
        </p:xfrm>
        <a:graphic>
          <a:graphicData uri="http://schemas.openxmlformats.org/drawingml/2006/table">
            <a:tbl>
              <a:tblPr firstRow="1" bandRow="1">
                <a:tableStyleId>{5C22544A-7EE6-4342-B048-85BDC9FD1C3A}</a:tableStyleId>
              </a:tblPr>
              <a:tblGrid>
                <a:gridCol w="2010219">
                  <a:extLst>
                    <a:ext uri="{9D8B030D-6E8A-4147-A177-3AD203B41FA5}">
                      <a16:colId xmlns:a16="http://schemas.microsoft.com/office/drawing/2014/main" val="2278441480"/>
                    </a:ext>
                  </a:extLst>
                </a:gridCol>
                <a:gridCol w="3185287">
                  <a:extLst>
                    <a:ext uri="{9D8B030D-6E8A-4147-A177-3AD203B41FA5}">
                      <a16:colId xmlns:a16="http://schemas.microsoft.com/office/drawing/2014/main" val="1537020143"/>
                    </a:ext>
                  </a:extLst>
                </a:gridCol>
                <a:gridCol w="3265022">
                  <a:extLst>
                    <a:ext uri="{9D8B030D-6E8A-4147-A177-3AD203B41FA5}">
                      <a16:colId xmlns:a16="http://schemas.microsoft.com/office/drawing/2014/main" val="1980570374"/>
                    </a:ext>
                  </a:extLst>
                </a:gridCol>
              </a:tblGrid>
              <a:tr h="558662">
                <a:tc>
                  <a:txBody>
                    <a:bodyPr/>
                    <a:lstStyle/>
                    <a:p>
                      <a:pPr algn="ctr"/>
                      <a:r>
                        <a:rPr kumimoji="1" lang="ja-JP" altLang="en-US" sz="1600" b="0" u="sng">
                          <a:solidFill>
                            <a:srgbClr val="001E60"/>
                          </a:solidFill>
                          <a:latin typeface="Yu Gothic" panose="020B0400000000000000" pitchFamily="34" charset="-128"/>
                          <a:ea typeface="Yu Gothic" panose="020B0400000000000000" pitchFamily="34" charset="-128"/>
                        </a:rPr>
                        <a:t>アサーション</a:t>
                      </a:r>
                      <a:br>
                        <a:rPr kumimoji="1" lang="en-US" altLang="ja-JP" sz="1600" b="0" u="sng" dirty="0">
                          <a:solidFill>
                            <a:srgbClr val="001E60"/>
                          </a:solidFill>
                          <a:latin typeface="Yu Gothic" panose="020B0400000000000000" pitchFamily="34" charset="-128"/>
                          <a:ea typeface="Yu Gothic" panose="020B0400000000000000" pitchFamily="34" charset="-128"/>
                        </a:rPr>
                      </a:br>
                      <a:r>
                        <a:rPr kumimoji="1" lang="ja-JP" altLang="en-US" sz="1400" b="0" u="sng">
                          <a:solidFill>
                            <a:srgbClr val="001E60"/>
                          </a:solidFill>
                          <a:latin typeface="Yu Gothic" panose="020B0400000000000000" pitchFamily="34" charset="-128"/>
                          <a:ea typeface="Yu Gothic" panose="020B0400000000000000" pitchFamily="34" charset="-128"/>
                        </a:rPr>
                        <a:t>（監査要点）</a:t>
                      </a:r>
                      <a:endParaRPr kumimoji="1" lang="ja-JP" altLang="en-US" sz="1600" b="0" u="sng" dirty="0">
                        <a:solidFill>
                          <a:srgbClr val="001E60"/>
                        </a:solidFill>
                        <a:latin typeface="Yu Gothic" panose="020B0400000000000000" pitchFamily="34" charset="-128"/>
                        <a:ea typeface="Yu Gothic" panose="020B0400000000000000" pitchFamily="34" charset="-128"/>
                      </a:endParaRPr>
                    </a:p>
                  </a:txBody>
                  <a:tcPr marL="82982" marR="82982" marT="73504" marB="73504"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600" b="0" u="sng">
                          <a:solidFill>
                            <a:srgbClr val="001E60"/>
                          </a:solidFill>
                          <a:latin typeface="Yu Gothic" panose="020B0400000000000000" pitchFamily="34" charset="-128"/>
                          <a:ea typeface="Yu Gothic" panose="020B0400000000000000" pitchFamily="34" charset="-128"/>
                        </a:rPr>
                        <a:t>リスク内容</a:t>
                      </a:r>
                      <a:endParaRPr kumimoji="1" lang="ja-JP" altLang="en-US" sz="1600" b="0" u="sng" dirty="0">
                        <a:solidFill>
                          <a:srgbClr val="001E60"/>
                        </a:solidFill>
                        <a:latin typeface="Yu Gothic" panose="020B0400000000000000" pitchFamily="34" charset="-128"/>
                        <a:ea typeface="Yu Gothic" panose="020B0400000000000000" pitchFamily="34" charset="-128"/>
                      </a:endParaRPr>
                    </a:p>
                  </a:txBody>
                  <a:tcPr marL="270000" marR="82982" marT="73504" marB="73504"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600" b="0" u="sng">
                          <a:solidFill>
                            <a:srgbClr val="001E60"/>
                          </a:solidFill>
                          <a:latin typeface="Yu Gothic" panose="020B0400000000000000" pitchFamily="34" charset="-128"/>
                          <a:ea typeface="Yu Gothic" panose="020B0400000000000000" pitchFamily="34" charset="-128"/>
                        </a:rPr>
                        <a:t>具体例</a:t>
                      </a:r>
                      <a:endParaRPr kumimoji="1" lang="ja-JP" altLang="en-US" sz="1600" b="0" u="sng" dirty="0">
                        <a:solidFill>
                          <a:srgbClr val="001E60"/>
                        </a:solidFill>
                        <a:latin typeface="Yu Gothic" panose="020B0400000000000000" pitchFamily="34" charset="-128"/>
                        <a:ea typeface="Yu Gothic" panose="020B0400000000000000" pitchFamily="34" charset="-128"/>
                      </a:endParaRPr>
                    </a:p>
                  </a:txBody>
                  <a:tcPr marL="270000" marR="83700" marT="73504" marB="73504"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28589194"/>
                  </a:ext>
                </a:extLst>
              </a:tr>
              <a:tr h="548549">
                <a:tc>
                  <a:txBody>
                    <a:bodyPr/>
                    <a:lstStyle/>
                    <a:p>
                      <a:pPr algn="ctr"/>
                      <a:r>
                        <a:rPr kumimoji="1" lang="ja-JP" altLang="en-US" sz="1400" b="1">
                          <a:solidFill>
                            <a:srgbClr val="001E60"/>
                          </a:solidFill>
                          <a:latin typeface="Yu Gothic" panose="020B0400000000000000" pitchFamily="34" charset="-128"/>
                          <a:ea typeface="Yu Gothic" panose="020B0400000000000000" pitchFamily="34" charset="-128"/>
                        </a:rPr>
                        <a:t>実在性</a:t>
                      </a:r>
                      <a:br>
                        <a:rPr kumimoji="1" lang="en-US" altLang="ja-JP" sz="1400" b="1" dirty="0">
                          <a:solidFill>
                            <a:srgbClr val="001E60"/>
                          </a:solidFill>
                          <a:latin typeface="Yu Gothic" panose="020B0400000000000000" pitchFamily="34" charset="-128"/>
                          <a:ea typeface="Yu Gothic" panose="020B0400000000000000" pitchFamily="34" charset="-128"/>
                        </a:rPr>
                      </a:br>
                      <a:r>
                        <a:rPr kumimoji="1" lang="ja-JP" altLang="en-US" sz="1200" b="0">
                          <a:solidFill>
                            <a:srgbClr val="001E60"/>
                          </a:solidFill>
                          <a:latin typeface="Yu Gothic" panose="020B0400000000000000" pitchFamily="34" charset="-128"/>
                          <a:ea typeface="Yu Gothic" panose="020B0400000000000000" pitchFamily="34" charset="-128"/>
                        </a:rPr>
                        <a:t>（本当にあるのか）</a:t>
                      </a:r>
                      <a:endParaRPr kumimoji="1" lang="ja-JP" altLang="en-US" sz="1400" b="0" dirty="0">
                        <a:solidFill>
                          <a:srgbClr val="001E60"/>
                        </a:solidFill>
                        <a:latin typeface="Yu Gothic" panose="020B0400000000000000" pitchFamily="34" charset="-128"/>
                        <a:ea typeface="Yu Gothic" panose="020B0400000000000000" pitchFamily="34" charset="-128"/>
                      </a:endParaRPr>
                    </a:p>
                  </a:txBody>
                  <a:tcPr marL="82982" marR="82982" marT="73504" marB="7350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93663" marR="0" indent="0" algn="l" defTabSz="914400" rtl="0" eaLnBrk="1" fontAlgn="base" latinLnBrk="0" hangingPunct="1">
                        <a:lnSpc>
                          <a:spcPct val="100000"/>
                        </a:lnSpc>
                        <a:spcBef>
                          <a:spcPct val="0"/>
                        </a:spcBef>
                        <a:spcAft>
                          <a:spcPct val="0"/>
                        </a:spcAft>
                        <a:buClrTx/>
                        <a:buSzTx/>
                        <a:buFontTx/>
                        <a:buNone/>
                        <a:tabLst/>
                      </a:pPr>
                      <a:r>
                        <a:rPr lang="ja-JP" altLang="en-US" sz="1400">
                          <a:solidFill>
                            <a:srgbClr val="001E60"/>
                          </a:solidFill>
                          <a:latin typeface="Yu Gothic" panose="020B0400000000000000" pitchFamily="34" charset="-128"/>
                          <a:ea typeface="Yu Gothic" panose="020B0400000000000000" pitchFamily="34" charset="-128"/>
                        </a:rPr>
                        <a:t>申請された経費（領収書）が実際に存在するか</a:t>
                      </a:r>
                      <a:endParaRPr kumimoji="1" lang="ja-JP" altLang="en-US" sz="1400" i="0" u="none" strike="noStrike" cap="none" normalizeH="0" baseline="0" dirty="0">
                        <a:ln>
                          <a:noFill/>
                        </a:ln>
                        <a:solidFill>
                          <a:srgbClr val="001E60"/>
                        </a:solidFill>
                        <a:effectLst/>
                        <a:latin typeface="Yu Gothic" panose="020B0400000000000000" pitchFamily="34" charset="-128"/>
                        <a:ea typeface="Yu Gothic" panose="020B0400000000000000" pitchFamily="34" charset="-128"/>
                      </a:endParaRPr>
                    </a:p>
                  </a:txBody>
                  <a:tcPr marL="82982" marR="82982" marT="73504" marB="7350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93663" marR="0" indent="0" algn="l" defTabSz="914400" rtl="0" eaLnBrk="1" fontAlgn="base" latinLnBrk="0" hangingPunct="1">
                        <a:lnSpc>
                          <a:spcPct val="100000"/>
                        </a:lnSpc>
                        <a:spcBef>
                          <a:spcPct val="0"/>
                        </a:spcBef>
                        <a:spcAft>
                          <a:spcPct val="0"/>
                        </a:spcAft>
                        <a:buClrTx/>
                        <a:buSzTx/>
                        <a:buFontTx/>
                        <a:buNone/>
                        <a:tabLst/>
                      </a:pPr>
                      <a:r>
                        <a:rPr kumimoji="1" lang="ja-JP" altLang="en-US" sz="1400" i="0" u="none" strike="noStrike" cap="none" normalizeH="0" baseline="0">
                          <a:ln>
                            <a:noFill/>
                          </a:ln>
                          <a:solidFill>
                            <a:srgbClr val="001E60"/>
                          </a:solidFill>
                          <a:effectLst/>
                          <a:latin typeface="Yu Gothic" panose="020B0400000000000000" pitchFamily="34" charset="-128"/>
                          <a:ea typeface="Yu Gothic" panose="020B0400000000000000" pitchFamily="34" charset="-128"/>
                        </a:rPr>
                        <a:t>架空の精算</a:t>
                      </a:r>
                      <a:r>
                        <a:rPr lang="ja-JP" altLang="en-US" sz="1400">
                          <a:solidFill>
                            <a:srgbClr val="001E60"/>
                          </a:solidFill>
                          <a:latin typeface="Yu Gothic" panose="020B0400000000000000" pitchFamily="34" charset="-128"/>
                          <a:ea typeface="Yu Gothic" panose="020B0400000000000000" pitchFamily="34" charset="-128"/>
                        </a:rPr>
                        <a:t>領収書の使いまわし</a:t>
                      </a:r>
                      <a:endParaRPr lang="en-US" altLang="ja-JP" sz="1400" dirty="0">
                        <a:solidFill>
                          <a:srgbClr val="001E60"/>
                        </a:solidFill>
                        <a:latin typeface="Yu Gothic" panose="020B0400000000000000" pitchFamily="34" charset="-128"/>
                        <a:ea typeface="Yu Gothic" panose="020B0400000000000000" pitchFamily="34" charset="-128"/>
                      </a:endParaRPr>
                    </a:p>
                    <a:p>
                      <a:pPr marL="93663" marR="0" indent="0" algn="l" defTabSz="914400" rtl="0" eaLnBrk="1" fontAlgn="base" latinLnBrk="0" hangingPunct="1">
                        <a:lnSpc>
                          <a:spcPct val="100000"/>
                        </a:lnSpc>
                        <a:spcBef>
                          <a:spcPct val="0"/>
                        </a:spcBef>
                        <a:spcAft>
                          <a:spcPct val="0"/>
                        </a:spcAft>
                        <a:buClrTx/>
                        <a:buSzTx/>
                        <a:buFontTx/>
                        <a:buNone/>
                        <a:tabLst/>
                      </a:pPr>
                      <a:r>
                        <a:rPr kumimoji="1" lang="ja-JP" altLang="en-US" sz="1400" i="0" u="none" strike="noStrike" cap="none" normalizeH="0" baseline="0">
                          <a:ln>
                            <a:noFill/>
                          </a:ln>
                          <a:solidFill>
                            <a:srgbClr val="001E60"/>
                          </a:solidFill>
                          <a:effectLst/>
                          <a:latin typeface="Yu Gothic" panose="020B0400000000000000" pitchFamily="34" charset="-128"/>
                          <a:ea typeface="Yu Gothic" panose="020B0400000000000000" pitchFamily="34" charset="-128"/>
                        </a:rPr>
                        <a:t>二重精算、重複精算</a:t>
                      </a:r>
                      <a:endParaRPr kumimoji="1" lang="ja-JP" altLang="en-US" sz="1400" i="0" u="none" strike="noStrike" cap="none" normalizeH="0" baseline="0" dirty="0">
                        <a:ln>
                          <a:noFill/>
                        </a:ln>
                        <a:solidFill>
                          <a:srgbClr val="001E60"/>
                        </a:solidFill>
                        <a:effectLst/>
                        <a:latin typeface="Yu Gothic" panose="020B0400000000000000" pitchFamily="34" charset="-128"/>
                        <a:ea typeface="Yu Gothic" panose="020B0400000000000000" pitchFamily="34" charset="-128"/>
                      </a:endParaRPr>
                    </a:p>
                  </a:txBody>
                  <a:tcPr marL="82982" marR="82982" marT="73504" marB="7350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39865840"/>
                  </a:ext>
                </a:extLst>
              </a:tr>
              <a:tr h="727757">
                <a:tc>
                  <a:txBody>
                    <a:bodyPr/>
                    <a:lstStyle/>
                    <a:p>
                      <a:pPr algn="ctr"/>
                      <a:r>
                        <a:rPr kumimoji="1" lang="ja-JP" altLang="en-US" sz="1400" b="1">
                          <a:solidFill>
                            <a:srgbClr val="001E60"/>
                          </a:solidFill>
                          <a:latin typeface="Yu Gothic" panose="020B0400000000000000" pitchFamily="34" charset="-128"/>
                          <a:ea typeface="Yu Gothic" panose="020B0400000000000000" pitchFamily="34" charset="-128"/>
                        </a:rPr>
                        <a:t>正確性</a:t>
                      </a:r>
                      <a:br>
                        <a:rPr kumimoji="1" lang="en-US" altLang="ja-JP" sz="1400" b="1" dirty="0">
                          <a:solidFill>
                            <a:srgbClr val="001E60"/>
                          </a:solidFill>
                          <a:latin typeface="Yu Gothic" panose="020B0400000000000000" pitchFamily="34" charset="-128"/>
                          <a:ea typeface="Yu Gothic" panose="020B0400000000000000" pitchFamily="34" charset="-128"/>
                        </a:rPr>
                      </a:br>
                      <a:r>
                        <a:rPr kumimoji="1" lang="ja-JP" altLang="en-US" sz="1200" b="0">
                          <a:solidFill>
                            <a:srgbClr val="001E60"/>
                          </a:solidFill>
                          <a:latin typeface="Yu Gothic" panose="020B0400000000000000" pitchFamily="34" charset="-128"/>
                          <a:ea typeface="Yu Gothic" panose="020B0400000000000000" pitchFamily="34" charset="-128"/>
                        </a:rPr>
                        <a:t>（金額は正しいか）</a:t>
                      </a:r>
                      <a:endParaRPr kumimoji="1" lang="ja-JP" altLang="en-US" sz="1400" b="0" dirty="0">
                        <a:solidFill>
                          <a:srgbClr val="001E60"/>
                        </a:solidFill>
                        <a:latin typeface="Yu Gothic" panose="020B0400000000000000" pitchFamily="34" charset="-128"/>
                        <a:ea typeface="Yu Gothic" panose="020B0400000000000000" pitchFamily="34" charset="-128"/>
                      </a:endParaRPr>
                    </a:p>
                  </a:txBody>
                  <a:tcPr marL="82982" marR="82982" marT="73504" marB="7350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93663" marR="0" indent="0" algn="l" defTabSz="914400" rtl="0" eaLnBrk="1" fontAlgn="base" latinLnBrk="0" hangingPunct="1">
                        <a:lnSpc>
                          <a:spcPct val="100000"/>
                        </a:lnSpc>
                        <a:spcBef>
                          <a:spcPct val="0"/>
                        </a:spcBef>
                        <a:spcAft>
                          <a:spcPct val="0"/>
                        </a:spcAft>
                        <a:buClrTx/>
                        <a:buSzTx/>
                        <a:buFontTx/>
                        <a:buNone/>
                        <a:tabLst/>
                      </a:pPr>
                      <a:r>
                        <a:rPr lang="ja-JP" altLang="en-US" sz="1400">
                          <a:solidFill>
                            <a:srgbClr val="001E60"/>
                          </a:solidFill>
                          <a:latin typeface="Yu Gothic" panose="020B0400000000000000" pitchFamily="34" charset="-128"/>
                          <a:ea typeface="Yu Gothic" panose="020B0400000000000000" pitchFamily="34" charset="-128"/>
                        </a:rPr>
                        <a:t>申請された精算内容が正確に入力されているか</a:t>
                      </a:r>
                      <a:endParaRPr lang="en-US" altLang="ja-JP" sz="1400" dirty="0">
                        <a:solidFill>
                          <a:srgbClr val="001E60"/>
                        </a:solidFill>
                        <a:latin typeface="Yu Gothic" panose="020B0400000000000000" pitchFamily="34" charset="-128"/>
                        <a:ea typeface="Yu Gothic" panose="020B0400000000000000" pitchFamily="34" charset="-128"/>
                      </a:endParaRPr>
                    </a:p>
                    <a:p>
                      <a:pPr marL="93663" marR="0" indent="0" algn="l" defTabSz="914400" rtl="0" eaLnBrk="1" fontAlgn="base" latinLnBrk="0" hangingPunct="1">
                        <a:lnSpc>
                          <a:spcPct val="100000"/>
                        </a:lnSpc>
                        <a:spcBef>
                          <a:spcPct val="0"/>
                        </a:spcBef>
                        <a:spcAft>
                          <a:spcPct val="0"/>
                        </a:spcAft>
                        <a:buClrTx/>
                        <a:buSzTx/>
                        <a:buFontTx/>
                        <a:buNone/>
                        <a:tabLst/>
                      </a:pPr>
                      <a:r>
                        <a:rPr kumimoji="1" lang="ja-JP" altLang="en-US" sz="1400" i="0" u="none" strike="noStrike" cap="none" normalizeH="0" baseline="0">
                          <a:ln>
                            <a:noFill/>
                          </a:ln>
                          <a:solidFill>
                            <a:srgbClr val="001E60"/>
                          </a:solidFill>
                          <a:effectLst/>
                          <a:latin typeface="Yu Gothic" panose="020B0400000000000000" pitchFamily="34" charset="-128"/>
                          <a:ea typeface="Yu Gothic" panose="020B0400000000000000" pitchFamily="34" charset="-128"/>
                        </a:rPr>
                        <a:t>経費は妥当な金額であるか</a:t>
                      </a:r>
                      <a:endParaRPr kumimoji="1" lang="ja-JP" altLang="en-US" sz="1400" i="0" u="none" strike="noStrike" cap="none" normalizeH="0" baseline="0" dirty="0">
                        <a:ln>
                          <a:noFill/>
                        </a:ln>
                        <a:solidFill>
                          <a:srgbClr val="001E60"/>
                        </a:solidFill>
                        <a:effectLst/>
                        <a:latin typeface="Yu Gothic" panose="020B0400000000000000" pitchFamily="34" charset="-128"/>
                        <a:ea typeface="Yu Gothic" panose="020B0400000000000000" pitchFamily="34" charset="-128"/>
                      </a:endParaRPr>
                    </a:p>
                  </a:txBody>
                  <a:tcPr marL="82982" marR="82982" marT="73504" marB="7350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93663"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400" i="0" u="none" strike="noStrike" cap="none" normalizeH="0" baseline="0">
                          <a:ln>
                            <a:noFill/>
                          </a:ln>
                          <a:solidFill>
                            <a:srgbClr val="001E60"/>
                          </a:solidFill>
                          <a:effectLst/>
                          <a:latin typeface="Yu Gothic" panose="020B0400000000000000" pitchFamily="34" charset="-128"/>
                          <a:ea typeface="Yu Gothic" panose="020B0400000000000000" pitchFamily="34" charset="-128"/>
                        </a:rPr>
                        <a:t>入力ミス</a:t>
                      </a:r>
                      <a:endParaRPr kumimoji="1" lang="en-US" altLang="ja-JP" sz="1400" i="0" u="none" strike="noStrike" cap="none" normalizeH="0" baseline="0" dirty="0">
                        <a:ln>
                          <a:noFill/>
                        </a:ln>
                        <a:solidFill>
                          <a:srgbClr val="001E60"/>
                        </a:solidFill>
                        <a:effectLst/>
                        <a:latin typeface="Yu Gothic" panose="020B0400000000000000" pitchFamily="34" charset="-128"/>
                        <a:ea typeface="Yu Gothic" panose="020B0400000000000000" pitchFamily="34" charset="-128"/>
                      </a:endParaRPr>
                    </a:p>
                    <a:p>
                      <a:pPr marL="93663" marR="0" lvl="0" indent="0" algn="l" defTabSz="914400" rtl="0" eaLnBrk="1" fontAlgn="base" latinLnBrk="0" hangingPunct="1">
                        <a:lnSpc>
                          <a:spcPct val="100000"/>
                        </a:lnSpc>
                        <a:spcBef>
                          <a:spcPct val="0"/>
                        </a:spcBef>
                        <a:spcAft>
                          <a:spcPct val="0"/>
                        </a:spcAft>
                        <a:buClrTx/>
                        <a:buSzTx/>
                        <a:buFontTx/>
                        <a:buNone/>
                        <a:tabLst/>
                        <a:defRPr/>
                      </a:pPr>
                      <a:r>
                        <a:rPr lang="ja-JP" altLang="en-US" sz="1400">
                          <a:solidFill>
                            <a:srgbClr val="001E60"/>
                          </a:solidFill>
                          <a:latin typeface="Yu Gothic" panose="020B0400000000000000" pitchFamily="34" charset="-128"/>
                          <a:ea typeface="Yu Gothic" panose="020B0400000000000000" pitchFamily="34" charset="-128"/>
                        </a:rPr>
                        <a:t>水増しの経費精算</a:t>
                      </a:r>
                      <a:endParaRPr kumimoji="1" lang="ja-JP" altLang="en-US" sz="1400" i="0" u="none" strike="noStrike" cap="none" normalizeH="0" baseline="0" dirty="0">
                        <a:ln>
                          <a:noFill/>
                        </a:ln>
                        <a:solidFill>
                          <a:srgbClr val="001E60"/>
                        </a:solidFill>
                        <a:effectLst/>
                        <a:latin typeface="Yu Gothic" panose="020B0400000000000000" pitchFamily="34" charset="-128"/>
                        <a:ea typeface="Yu Gothic" panose="020B0400000000000000" pitchFamily="34" charset="-128"/>
                      </a:endParaRPr>
                    </a:p>
                  </a:txBody>
                  <a:tcPr marL="82982" marR="82982" marT="73504" marB="7350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44324452"/>
                  </a:ext>
                </a:extLst>
              </a:tr>
              <a:tr h="671392">
                <a:tc>
                  <a:txBody>
                    <a:bodyPr/>
                    <a:lstStyle/>
                    <a:p>
                      <a:pPr algn="ctr"/>
                      <a:r>
                        <a:rPr kumimoji="1" lang="ja-JP" altLang="en-US" sz="1400" b="1">
                          <a:solidFill>
                            <a:srgbClr val="001E60"/>
                          </a:solidFill>
                          <a:latin typeface="Yu Gothic" panose="020B0400000000000000" pitchFamily="34" charset="-128"/>
                          <a:ea typeface="Yu Gothic" panose="020B0400000000000000" pitchFamily="34" charset="-128"/>
                        </a:rPr>
                        <a:t>網羅性</a:t>
                      </a:r>
                      <a:br>
                        <a:rPr kumimoji="1" lang="en-US" altLang="ja-JP" sz="1400" b="1" dirty="0">
                          <a:solidFill>
                            <a:srgbClr val="001E60"/>
                          </a:solidFill>
                          <a:latin typeface="Yu Gothic" panose="020B0400000000000000" pitchFamily="34" charset="-128"/>
                          <a:ea typeface="Yu Gothic" panose="020B0400000000000000" pitchFamily="34" charset="-128"/>
                        </a:rPr>
                      </a:br>
                      <a:r>
                        <a:rPr kumimoji="1" lang="ja-JP" altLang="en-US" sz="1200" b="0" i="0" u="none" strike="noStrike" kern="1200">
                          <a:solidFill>
                            <a:srgbClr val="001E60"/>
                          </a:solidFill>
                          <a:effectLst/>
                          <a:latin typeface="Yu Gothic" panose="020B0400000000000000" pitchFamily="34" charset="-128"/>
                          <a:ea typeface="Yu Gothic" panose="020B0400000000000000" pitchFamily="34" charset="-128"/>
                          <a:cs typeface="+mn-cs"/>
                        </a:rPr>
                        <a:t>（すべて記録されているか）</a:t>
                      </a:r>
                      <a:endParaRPr kumimoji="1" lang="ja-JP" altLang="en-US" sz="1400" b="1" dirty="0">
                        <a:solidFill>
                          <a:srgbClr val="001E60"/>
                        </a:solidFill>
                        <a:latin typeface="Yu Gothic" panose="020B0400000000000000" pitchFamily="34" charset="-128"/>
                        <a:ea typeface="Yu Gothic" panose="020B0400000000000000" pitchFamily="34" charset="-128"/>
                      </a:endParaRPr>
                    </a:p>
                  </a:txBody>
                  <a:tcPr marL="82982" marR="82982" marT="73504" marB="7350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93663" marR="0" indent="0" algn="l" defTabSz="914400" rtl="0" eaLnBrk="1" fontAlgn="base" latinLnBrk="0" hangingPunct="1">
                        <a:lnSpc>
                          <a:spcPct val="100000"/>
                        </a:lnSpc>
                        <a:spcBef>
                          <a:spcPct val="0"/>
                        </a:spcBef>
                        <a:spcAft>
                          <a:spcPct val="0"/>
                        </a:spcAft>
                        <a:buClrTx/>
                        <a:buSzTx/>
                        <a:buFontTx/>
                        <a:buNone/>
                        <a:tabLst/>
                      </a:pPr>
                      <a:r>
                        <a:rPr kumimoji="1" lang="ja-JP" altLang="en-US" sz="1400" i="0" u="none" strike="noStrike" cap="none" normalizeH="0" baseline="0">
                          <a:ln>
                            <a:noFill/>
                          </a:ln>
                          <a:solidFill>
                            <a:srgbClr val="001E60"/>
                          </a:solidFill>
                          <a:effectLst/>
                          <a:latin typeface="Yu Gothic" panose="020B0400000000000000" pitchFamily="34" charset="-128"/>
                          <a:ea typeface="Yu Gothic" panose="020B0400000000000000" pitchFamily="34" charset="-128"/>
                        </a:rPr>
                        <a:t>認識すべき経費がすべて計上されているか</a:t>
                      </a:r>
                      <a:endParaRPr kumimoji="1" lang="en-US" altLang="ja-JP" sz="1400" i="0" u="none" strike="noStrike" cap="none" normalizeH="0" baseline="0" dirty="0">
                        <a:ln>
                          <a:noFill/>
                        </a:ln>
                        <a:solidFill>
                          <a:srgbClr val="001E60"/>
                        </a:solidFill>
                        <a:effectLst/>
                        <a:latin typeface="Yu Gothic" panose="020B0400000000000000" pitchFamily="34" charset="-128"/>
                        <a:ea typeface="Yu Gothic" panose="020B0400000000000000" pitchFamily="34" charset="-128"/>
                      </a:endParaRPr>
                    </a:p>
                  </a:txBody>
                  <a:tcPr marL="82982" marR="82982" marT="73504" marB="7350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93663" marR="0" indent="0" algn="l" defTabSz="914400" rtl="0" eaLnBrk="1" fontAlgn="base" latinLnBrk="0" hangingPunct="1">
                        <a:lnSpc>
                          <a:spcPct val="100000"/>
                        </a:lnSpc>
                        <a:spcBef>
                          <a:spcPct val="0"/>
                        </a:spcBef>
                        <a:spcAft>
                          <a:spcPct val="0"/>
                        </a:spcAft>
                        <a:buClrTx/>
                        <a:buSzTx/>
                        <a:buFontTx/>
                        <a:buNone/>
                        <a:tabLst/>
                      </a:pPr>
                      <a:r>
                        <a:rPr lang="ja-JP" altLang="en-US" sz="1400">
                          <a:solidFill>
                            <a:srgbClr val="001E60"/>
                          </a:solidFill>
                          <a:latin typeface="Yu Gothic" panose="020B0400000000000000" pitchFamily="34" charset="-128"/>
                          <a:ea typeface="Yu Gothic" panose="020B0400000000000000" pitchFamily="34" charset="-128"/>
                        </a:rPr>
                        <a:t>申請漏れ</a:t>
                      </a:r>
                      <a:endParaRPr kumimoji="1" lang="ja-JP" altLang="en-US" sz="1400" i="0" u="none" strike="noStrike" cap="none" normalizeH="0" baseline="0" dirty="0">
                        <a:ln>
                          <a:noFill/>
                        </a:ln>
                        <a:solidFill>
                          <a:srgbClr val="001E60"/>
                        </a:solidFill>
                        <a:effectLst/>
                        <a:latin typeface="Yu Gothic" panose="020B0400000000000000" pitchFamily="34" charset="-128"/>
                        <a:ea typeface="Yu Gothic" panose="020B0400000000000000" pitchFamily="34" charset="-128"/>
                      </a:endParaRPr>
                    </a:p>
                  </a:txBody>
                  <a:tcPr marL="82982" marR="82982" marT="73504" marB="7350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33702897"/>
                  </a:ext>
                </a:extLst>
              </a:tr>
              <a:tr h="548549">
                <a:tc>
                  <a:txBody>
                    <a:bodyPr/>
                    <a:lstStyle/>
                    <a:p>
                      <a:pPr algn="ctr"/>
                      <a:r>
                        <a:rPr kumimoji="1" lang="ja-JP" altLang="en-US" sz="1400" b="1">
                          <a:solidFill>
                            <a:srgbClr val="001E60"/>
                          </a:solidFill>
                          <a:latin typeface="Yu Gothic" panose="020B0400000000000000" pitchFamily="34" charset="-128"/>
                          <a:ea typeface="Yu Gothic" panose="020B0400000000000000" pitchFamily="34" charset="-128"/>
                        </a:rPr>
                        <a:t>期間帰属</a:t>
                      </a:r>
                      <a:br>
                        <a:rPr kumimoji="1" lang="en-US" altLang="ja-JP" sz="1400" b="1" dirty="0">
                          <a:solidFill>
                            <a:srgbClr val="001E60"/>
                          </a:solidFill>
                          <a:latin typeface="Yu Gothic" panose="020B0400000000000000" pitchFamily="34" charset="-128"/>
                          <a:ea typeface="Yu Gothic" panose="020B0400000000000000" pitchFamily="34" charset="-128"/>
                        </a:rPr>
                      </a:br>
                      <a:r>
                        <a:rPr kumimoji="1" lang="ja-JP" altLang="en-US" sz="1200" b="0">
                          <a:solidFill>
                            <a:srgbClr val="001E60"/>
                          </a:solidFill>
                          <a:latin typeface="Yu Gothic" panose="020B0400000000000000" pitchFamily="34" charset="-128"/>
                          <a:ea typeface="Yu Gothic" panose="020B0400000000000000" pitchFamily="34" charset="-128"/>
                        </a:rPr>
                        <a:t>（期間は正しいか）</a:t>
                      </a:r>
                      <a:endParaRPr kumimoji="1" lang="ja-JP" altLang="en-US" sz="1400" b="0" dirty="0">
                        <a:solidFill>
                          <a:srgbClr val="001E60"/>
                        </a:solidFill>
                        <a:latin typeface="Yu Gothic" panose="020B0400000000000000" pitchFamily="34" charset="-128"/>
                        <a:ea typeface="Yu Gothic" panose="020B0400000000000000" pitchFamily="34" charset="-128"/>
                      </a:endParaRPr>
                    </a:p>
                  </a:txBody>
                  <a:tcPr marL="82982" marR="82982" marT="73504" marB="7350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93663" marR="0" indent="0" algn="l" defTabSz="914400" rtl="0" eaLnBrk="1" fontAlgn="base" latinLnBrk="0" hangingPunct="1">
                        <a:lnSpc>
                          <a:spcPct val="100000"/>
                        </a:lnSpc>
                        <a:spcBef>
                          <a:spcPct val="0"/>
                        </a:spcBef>
                        <a:spcAft>
                          <a:spcPct val="0"/>
                        </a:spcAft>
                        <a:buClrTx/>
                        <a:buSzTx/>
                        <a:buFontTx/>
                        <a:buNone/>
                        <a:tabLst/>
                      </a:pPr>
                      <a:r>
                        <a:rPr kumimoji="1" lang="ja-JP" altLang="en-US" sz="1400" i="0" u="none" strike="noStrike" cap="none" normalizeH="0" baseline="0">
                          <a:ln>
                            <a:noFill/>
                          </a:ln>
                          <a:solidFill>
                            <a:srgbClr val="001E60"/>
                          </a:solidFill>
                          <a:effectLst/>
                          <a:latin typeface="Yu Gothic" panose="020B0400000000000000" pitchFamily="34" charset="-128"/>
                          <a:ea typeface="Yu Gothic" panose="020B0400000000000000" pitchFamily="34" charset="-128"/>
                        </a:rPr>
                        <a:t>正しい日付で申請されているか</a:t>
                      </a:r>
                      <a:endParaRPr kumimoji="1" lang="ja-JP" altLang="en-US" sz="1400" i="0" u="none" strike="noStrike" cap="none" normalizeH="0" baseline="0" dirty="0">
                        <a:ln>
                          <a:noFill/>
                        </a:ln>
                        <a:solidFill>
                          <a:srgbClr val="001E60"/>
                        </a:solidFill>
                        <a:effectLst/>
                        <a:latin typeface="Yu Gothic" panose="020B0400000000000000" pitchFamily="34" charset="-128"/>
                        <a:ea typeface="Yu Gothic" panose="020B0400000000000000" pitchFamily="34" charset="-128"/>
                      </a:endParaRPr>
                    </a:p>
                  </a:txBody>
                  <a:tcPr marL="82982" marR="82982" marT="73504" marB="7350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93663" marR="0" indent="0" algn="l" defTabSz="914400" rtl="0" eaLnBrk="1" fontAlgn="base" latinLnBrk="0" hangingPunct="1">
                        <a:lnSpc>
                          <a:spcPct val="100000"/>
                        </a:lnSpc>
                        <a:spcBef>
                          <a:spcPct val="0"/>
                        </a:spcBef>
                        <a:spcAft>
                          <a:spcPct val="0"/>
                        </a:spcAft>
                        <a:buClrTx/>
                        <a:buSzTx/>
                        <a:buFontTx/>
                        <a:buNone/>
                        <a:tabLst/>
                      </a:pPr>
                      <a:r>
                        <a:rPr lang="ja-JP" altLang="en-US" sz="1400">
                          <a:solidFill>
                            <a:srgbClr val="001E60"/>
                          </a:solidFill>
                          <a:latin typeface="Yu Gothic" panose="020B0400000000000000" pitchFamily="34" charset="-128"/>
                          <a:ea typeface="Yu Gothic" panose="020B0400000000000000" pitchFamily="34" charset="-128"/>
                        </a:rPr>
                        <a:t>申請期日を超過した経費</a:t>
                      </a:r>
                      <a:endParaRPr kumimoji="1" lang="ja-JP" altLang="en-US" sz="1400" i="0" u="none" strike="noStrike" cap="none" normalizeH="0" baseline="0" dirty="0">
                        <a:ln>
                          <a:noFill/>
                        </a:ln>
                        <a:solidFill>
                          <a:srgbClr val="001E60"/>
                        </a:solidFill>
                        <a:effectLst/>
                        <a:latin typeface="Yu Gothic" panose="020B0400000000000000" pitchFamily="34" charset="-128"/>
                        <a:ea typeface="Yu Gothic" panose="020B0400000000000000" pitchFamily="34" charset="-128"/>
                      </a:endParaRPr>
                    </a:p>
                  </a:txBody>
                  <a:tcPr marL="82982" marR="82982" marT="73504" marB="7350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38342112"/>
                  </a:ext>
                </a:extLst>
              </a:tr>
            </a:tbl>
          </a:graphicData>
        </a:graphic>
      </p:graphicFrame>
      <p:sp>
        <p:nvSpPr>
          <p:cNvPr id="56" name="タイトル 1">
            <a:extLst>
              <a:ext uri="{FF2B5EF4-FFF2-40B4-BE49-F238E27FC236}">
                <a16:creationId xmlns:a16="http://schemas.microsoft.com/office/drawing/2014/main" id="{E9C612A8-4A25-BF42-8B59-00F3A32A3818}"/>
              </a:ext>
            </a:extLst>
          </p:cNvPr>
          <p:cNvSpPr txBox="1">
            <a:spLocks/>
          </p:cNvSpPr>
          <p:nvPr/>
        </p:nvSpPr>
        <p:spPr bwMode="auto">
          <a:xfrm>
            <a:off x="382080" y="1502366"/>
            <a:ext cx="5635229"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5100" numCol="1" anchor="b" anchorCtr="0" compatLnSpc="1">
            <a:prstTxWarp prst="textNoShape">
              <a:avLst/>
            </a:prstTxWarp>
          </a:bodyPr>
          <a:lstStyle>
            <a:lvl1pPr algn="l" rtl="0" eaLnBrk="0" fontAlgn="base" hangingPunct="0">
              <a:spcBef>
                <a:spcPct val="0"/>
              </a:spcBef>
              <a:spcAft>
                <a:spcPct val="0"/>
              </a:spcAft>
              <a:defRPr kumimoji="1" sz="16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2pPr>
            <a:lvl3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3pPr>
            <a:lvl4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4pPr>
            <a:lvl5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5pPr>
            <a:lvl6pPr marL="457200" algn="l" rtl="0" fontAlgn="base">
              <a:spcBef>
                <a:spcPct val="0"/>
              </a:spcBef>
              <a:spcAft>
                <a:spcPct val="0"/>
              </a:spcAft>
              <a:defRPr kumimoji="1" sz="2400">
                <a:solidFill>
                  <a:schemeClr val="tx1"/>
                </a:solidFill>
                <a:latin typeface="Times New Roman" pitchFamily="18" charset="0"/>
                <a:ea typeface="ＭＳ Ｐゴシック" pitchFamily="50" charset="-128"/>
              </a:defRPr>
            </a:lvl6pPr>
            <a:lvl7pPr marL="914400" algn="l" rtl="0" fontAlgn="base">
              <a:spcBef>
                <a:spcPct val="0"/>
              </a:spcBef>
              <a:spcAft>
                <a:spcPct val="0"/>
              </a:spcAft>
              <a:defRPr kumimoji="1" sz="2400">
                <a:solidFill>
                  <a:schemeClr val="tx1"/>
                </a:solidFill>
                <a:latin typeface="Times New Roman" pitchFamily="18" charset="0"/>
                <a:ea typeface="ＭＳ Ｐゴシック" pitchFamily="50" charset="-128"/>
              </a:defRPr>
            </a:lvl7pPr>
            <a:lvl8pPr marL="1371600" algn="l" rtl="0" fontAlgn="base">
              <a:spcBef>
                <a:spcPct val="0"/>
              </a:spcBef>
              <a:spcAft>
                <a:spcPct val="0"/>
              </a:spcAft>
              <a:defRPr kumimoji="1" sz="2400">
                <a:solidFill>
                  <a:schemeClr val="tx1"/>
                </a:solidFill>
                <a:latin typeface="Times New Roman" pitchFamily="18" charset="0"/>
                <a:ea typeface="ＭＳ Ｐゴシック" pitchFamily="50" charset="-128"/>
              </a:defRPr>
            </a:lvl8pPr>
            <a:lvl9pPr marL="1828800" algn="l" rtl="0" fontAlgn="base">
              <a:spcBef>
                <a:spcPct val="0"/>
              </a:spcBef>
              <a:spcAft>
                <a:spcPct val="0"/>
              </a:spcAft>
              <a:defRPr kumimoji="1" sz="2400">
                <a:solidFill>
                  <a:schemeClr val="tx1"/>
                </a:solidFill>
                <a:latin typeface="Times New Roman" pitchFamily="18" charset="0"/>
                <a:ea typeface="ＭＳ Ｐゴシック" pitchFamily="50" charset="-128"/>
              </a:defRPr>
            </a:lvl9pPr>
          </a:lstStyle>
          <a:p>
            <a:r>
              <a:rPr lang="ja-JP" altLang="en-US" sz="1400" b="1" kern="0">
                <a:solidFill>
                  <a:srgbClr val="EEBB02"/>
                </a:solidFill>
                <a:latin typeface="Yu Gothic" panose="020B0400000000000000" pitchFamily="34" charset="-128"/>
                <a:ea typeface="Yu Gothic" panose="020B0400000000000000" pitchFamily="34" charset="-128"/>
              </a:rPr>
              <a:t>経費精算（領収書）の例</a:t>
            </a:r>
            <a:endParaRPr lang="ja-JP" altLang="en-US" sz="1400" b="1" kern="0" dirty="0">
              <a:solidFill>
                <a:srgbClr val="EEBB02"/>
              </a:solidFill>
              <a:latin typeface="Yu Gothic" panose="020B0400000000000000" pitchFamily="34" charset="-128"/>
              <a:ea typeface="Yu Gothic" panose="020B0400000000000000" pitchFamily="34" charset="-128"/>
            </a:endParaRPr>
          </a:p>
        </p:txBody>
      </p:sp>
      <p:pic>
        <p:nvPicPr>
          <p:cNvPr id="8" name="グラフィックス 7" descr="ビール 単色塗りつぶし">
            <a:extLst>
              <a:ext uri="{FF2B5EF4-FFF2-40B4-BE49-F238E27FC236}">
                <a16:creationId xmlns:a16="http://schemas.microsoft.com/office/drawing/2014/main" id="{12851604-C66E-5444-95B5-92997DFE12A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862581" y="5792220"/>
            <a:ext cx="839323" cy="839323"/>
          </a:xfrm>
          <a:prstGeom prst="rect">
            <a:avLst/>
          </a:prstGeom>
        </p:spPr>
      </p:pic>
      <p:pic>
        <p:nvPicPr>
          <p:cNvPr id="10" name="グラフィックス 9" descr="タクシー 単色塗りつぶし">
            <a:extLst>
              <a:ext uri="{FF2B5EF4-FFF2-40B4-BE49-F238E27FC236}">
                <a16:creationId xmlns:a16="http://schemas.microsoft.com/office/drawing/2014/main" id="{5A58B97E-A9CF-EF49-AED8-A28C190A293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928254" y="5792220"/>
            <a:ext cx="839323" cy="839323"/>
          </a:xfrm>
          <a:prstGeom prst="rect">
            <a:avLst/>
          </a:prstGeom>
        </p:spPr>
      </p:pic>
      <p:pic>
        <p:nvPicPr>
          <p:cNvPr id="14" name="グラフィックス 13" descr="離陸 単色塗りつぶし">
            <a:extLst>
              <a:ext uri="{FF2B5EF4-FFF2-40B4-BE49-F238E27FC236}">
                <a16:creationId xmlns:a16="http://schemas.microsoft.com/office/drawing/2014/main" id="{6D33DC43-0272-924D-8120-DCD793CAB4A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331731" y="5126765"/>
            <a:ext cx="839323" cy="839323"/>
          </a:xfrm>
          <a:prstGeom prst="rect">
            <a:avLst/>
          </a:prstGeom>
        </p:spPr>
      </p:pic>
    </p:spTree>
    <p:custDataLst>
      <p:tags r:id="rId1"/>
    </p:custDataLst>
    <p:extLst>
      <p:ext uri="{BB962C8B-B14F-4D97-AF65-F5344CB8AC3E}">
        <p14:creationId xmlns:p14="http://schemas.microsoft.com/office/powerpoint/2010/main" val="1301020605"/>
      </p:ext>
    </p:extLst>
  </p:cSld>
  <p:clrMapOvr>
    <a:masterClrMapping/>
  </p:clrMapOvr>
  <mc:AlternateContent xmlns:mc="http://schemas.openxmlformats.org/markup-compatibility/2006" xmlns:p14="http://schemas.microsoft.com/office/powerpoint/2010/main">
    <mc:Choice Requires="p14">
      <p:transition spd="slow" p14:dur="2000" advTm="130913"/>
    </mc:Choice>
    <mc:Fallback xmlns="">
      <p:transition spd="slow" advTm="130913"/>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タイトル 5">
            <a:extLst>
              <a:ext uri="{FF2B5EF4-FFF2-40B4-BE49-F238E27FC236}">
                <a16:creationId xmlns:a16="http://schemas.microsoft.com/office/drawing/2014/main" id="{A313433D-A1FC-43EC-955E-B242529383CD}"/>
              </a:ext>
            </a:extLst>
          </p:cNvPr>
          <p:cNvSpPr>
            <a:spLocks noGrp="1"/>
          </p:cNvSpPr>
          <p:nvPr>
            <p:ph type="title"/>
          </p:nvPr>
        </p:nvSpPr>
        <p:spPr/>
        <p:txBody>
          <a:bodyPr/>
          <a:lstStyle/>
          <a:p>
            <a:r>
              <a:rPr lang="ja-JP" altLang="en-US"/>
              <a:t>内部統制構築における費用対効果の考え方</a:t>
            </a:r>
          </a:p>
        </p:txBody>
      </p:sp>
      <p:sp>
        <p:nvSpPr>
          <p:cNvPr id="23" name="コンテンツ プレースホルダー 3">
            <a:extLst>
              <a:ext uri="{FF2B5EF4-FFF2-40B4-BE49-F238E27FC236}">
                <a16:creationId xmlns:a16="http://schemas.microsoft.com/office/drawing/2014/main" id="{890672EF-5316-A844-80EB-FB0EB4DDC5D5}"/>
              </a:ext>
            </a:extLst>
          </p:cNvPr>
          <p:cNvSpPr txBox="1">
            <a:spLocks/>
          </p:cNvSpPr>
          <p:nvPr/>
        </p:nvSpPr>
        <p:spPr bwMode="auto">
          <a:xfrm>
            <a:off x="260613" y="687005"/>
            <a:ext cx="8622773" cy="768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7500" tIns="34290" rIns="68580" bIns="34290" numCol="1" anchor="t" anchorCtr="0" compatLnSpc="1">
            <a:prstTxWarp prst="textNoShape">
              <a:avLst/>
            </a:prstTxWarp>
          </a:bodyPr>
          <a:lstStyle>
            <a:lvl1pPr marL="0" indent="0" algn="l" rtl="0" eaLnBrk="0" fontAlgn="base" hangingPunct="0">
              <a:spcBef>
                <a:spcPct val="20000"/>
              </a:spcBef>
              <a:spcAft>
                <a:spcPct val="0"/>
              </a:spcAft>
              <a:buClr>
                <a:schemeClr val="bg1"/>
              </a:buClr>
              <a:buFont typeface="Arial" pitchFamily="34" charset="0"/>
              <a:buChar char="•"/>
              <a:defRPr kumimoji="1" sz="14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marL="265107" indent="-179384" algn="l" rtl="0" eaLnBrk="0" fontAlgn="base" hangingPunct="0">
              <a:spcBef>
                <a:spcPct val="20000"/>
              </a:spcBef>
              <a:spcAft>
                <a:spcPct val="0"/>
              </a:spcAft>
              <a:buClr>
                <a:srgbClr val="B60005"/>
              </a:buClr>
              <a:buFont typeface="Arial" pitchFamily="34" charset="0"/>
              <a:buChar char="•"/>
              <a:defRPr kumimoji="1" sz="14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2pPr>
            <a:lvl3pPr marL="442902" indent="-179384" algn="l" rtl="0" eaLnBrk="0" fontAlgn="base" hangingPunct="0">
              <a:spcBef>
                <a:spcPct val="20000"/>
              </a:spcBef>
              <a:spcAft>
                <a:spcPct val="0"/>
              </a:spcAft>
              <a:buClr>
                <a:srgbClr val="B60005"/>
              </a:buClr>
              <a:buFont typeface="Arial" pitchFamily="34" charset="0"/>
              <a:buChar char="̵"/>
              <a:defRPr kumimoji="1" sz="14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3pPr>
            <a:lvl4pPr marL="623872" indent="-179384" algn="l" rtl="0" eaLnBrk="0" fontAlgn="base" hangingPunct="0">
              <a:spcBef>
                <a:spcPct val="20000"/>
              </a:spcBef>
              <a:spcAft>
                <a:spcPct val="0"/>
              </a:spcAft>
              <a:buClr>
                <a:srgbClr val="B60005"/>
              </a:buClr>
              <a:buFont typeface="Wingdings" pitchFamily="2" charset="2"/>
              <a:buChar char="Ø"/>
              <a:defRPr kumimoji="1" sz="14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4pPr>
            <a:lvl5pPr marL="812780" indent="-179384" algn="l" defTabSz="714357" rtl="0" eaLnBrk="0" fontAlgn="base" hangingPunct="0">
              <a:spcBef>
                <a:spcPct val="20000"/>
              </a:spcBef>
              <a:spcAft>
                <a:spcPct val="0"/>
              </a:spcAft>
              <a:buClr>
                <a:srgbClr val="B60005"/>
              </a:buClr>
              <a:buFont typeface="Wingdings" pitchFamily="2" charset="2"/>
              <a:buChar char="p"/>
              <a:defRPr kumimoji="1" sz="14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537" indent="-228594"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6pPr>
            <a:lvl7pPr marL="2971726" indent="-228594"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7pPr>
            <a:lvl8pPr marL="3428914" indent="-228594"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8pPr>
            <a:lvl9pPr marL="3886103" indent="-228594"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9pPr>
          </a:lstStyle>
          <a:p>
            <a:pPr marL="214313" indent="-214313">
              <a:buClr>
                <a:schemeClr val="tx1">
                  <a:lumMod val="75000"/>
                  <a:lumOff val="25000"/>
                </a:schemeClr>
              </a:buClr>
              <a:buFont typeface="Wingdings" panose="05000000000000000000" pitchFamily="2" charset="2"/>
              <a:buChar char="n"/>
            </a:pPr>
            <a:r>
              <a:rPr lang="ja-JP" altLang="en-US" sz="1500" kern="0">
                <a:latin typeface="Yu Gothic" panose="020B0400000000000000" pitchFamily="34" charset="-128"/>
                <a:ea typeface="Yu Gothic" panose="020B0400000000000000" pitchFamily="34" charset="-128"/>
              </a:rPr>
              <a:t>内部統制の構築にあたっては、企業として</a:t>
            </a:r>
            <a:r>
              <a:rPr lang="ja-JP" altLang="en-US" sz="1500" b="1" kern="0">
                <a:latin typeface="Yu Gothic" panose="020B0400000000000000" pitchFamily="34" charset="-128"/>
                <a:ea typeface="Yu Gothic" panose="020B0400000000000000" pitchFamily="34" charset="-128"/>
              </a:rPr>
              <a:t>担保したいガバナンスレベル</a:t>
            </a:r>
            <a:r>
              <a:rPr lang="ja-JP" altLang="en-US" sz="1500" kern="0">
                <a:latin typeface="Yu Gothic" panose="020B0400000000000000" pitchFamily="34" charset="-128"/>
                <a:ea typeface="Yu Gothic" panose="020B0400000000000000" pitchFamily="34" charset="-128"/>
              </a:rPr>
              <a:t>と</a:t>
            </a:r>
            <a:r>
              <a:rPr lang="ja-JP" altLang="en-US" sz="1500" b="1" kern="0">
                <a:latin typeface="Yu Gothic" panose="020B0400000000000000" pitchFamily="34" charset="-128"/>
                <a:ea typeface="Yu Gothic" panose="020B0400000000000000" pitchFamily="34" charset="-128"/>
              </a:rPr>
              <a:t>現場リソース（負荷</a:t>
            </a:r>
            <a:r>
              <a:rPr lang="ja-JP" altLang="en-US" sz="1500" kern="0">
                <a:latin typeface="Yu Gothic" panose="020B0400000000000000" pitchFamily="34" charset="-128"/>
                <a:ea typeface="Yu Gothic" panose="020B0400000000000000" pitchFamily="34" charset="-128"/>
              </a:rPr>
              <a:t>）を鑑みて、費用対効果の観点から落とし所を決める必要があります。</a:t>
            </a:r>
            <a:endParaRPr lang="en-US" altLang="ja-JP" sz="1500" kern="0" dirty="0">
              <a:latin typeface="Yu Gothic" panose="020B0400000000000000" pitchFamily="34" charset="-128"/>
              <a:ea typeface="Yu Gothic" panose="020B0400000000000000" pitchFamily="34" charset="-128"/>
            </a:endParaRPr>
          </a:p>
        </p:txBody>
      </p:sp>
      <p:sp>
        <p:nvSpPr>
          <p:cNvPr id="44" name="正方形/長方形 43">
            <a:extLst>
              <a:ext uri="{FF2B5EF4-FFF2-40B4-BE49-F238E27FC236}">
                <a16:creationId xmlns:a16="http://schemas.microsoft.com/office/drawing/2014/main" id="{045CCDBA-B1E8-774D-8180-209048A8C74E}"/>
              </a:ext>
            </a:extLst>
          </p:cNvPr>
          <p:cNvSpPr/>
          <p:nvPr/>
        </p:nvSpPr>
        <p:spPr bwMode="auto">
          <a:xfrm>
            <a:off x="1045211" y="2435547"/>
            <a:ext cx="2586844" cy="899461"/>
          </a:xfrm>
          <a:prstGeom prst="rect">
            <a:avLst/>
          </a:prstGeom>
          <a:solidFill>
            <a:schemeClr val="bg1"/>
          </a:solidFill>
          <a:ln w="9525" cap="flat" cmpd="sng" algn="ctr">
            <a:solidFill>
              <a:srgbClr val="001E60"/>
            </a:solid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a:endParaRPr lang="ja-JP" altLang="en-US" sz="1350">
              <a:solidFill>
                <a:schemeClr val="tx1"/>
              </a:solidFill>
            </a:endParaRPr>
          </a:p>
        </p:txBody>
      </p:sp>
      <p:cxnSp>
        <p:nvCxnSpPr>
          <p:cNvPr id="45" name="Google Shape;325;p45">
            <a:extLst>
              <a:ext uri="{FF2B5EF4-FFF2-40B4-BE49-F238E27FC236}">
                <a16:creationId xmlns:a16="http://schemas.microsoft.com/office/drawing/2014/main" id="{20176268-1627-4F41-9E87-67EEC185A7C2}"/>
              </a:ext>
            </a:extLst>
          </p:cNvPr>
          <p:cNvCxnSpPr/>
          <p:nvPr/>
        </p:nvCxnSpPr>
        <p:spPr>
          <a:xfrm>
            <a:off x="4485367" y="4334309"/>
            <a:ext cx="0" cy="698175"/>
          </a:xfrm>
          <a:prstGeom prst="straightConnector1">
            <a:avLst/>
          </a:prstGeom>
          <a:noFill/>
          <a:ln w="28575" cap="flat" cmpd="sng">
            <a:solidFill>
              <a:srgbClr val="383838"/>
            </a:solidFill>
            <a:prstDash val="solid"/>
            <a:round/>
            <a:headEnd type="none" w="med" len="med"/>
            <a:tailEnd type="none" w="med" len="med"/>
          </a:ln>
        </p:spPr>
      </p:cxnSp>
      <p:cxnSp>
        <p:nvCxnSpPr>
          <p:cNvPr id="46" name="Google Shape;326;p45">
            <a:extLst>
              <a:ext uri="{FF2B5EF4-FFF2-40B4-BE49-F238E27FC236}">
                <a16:creationId xmlns:a16="http://schemas.microsoft.com/office/drawing/2014/main" id="{1E57245E-37EC-934C-9F1D-AE9037B19E03}"/>
              </a:ext>
            </a:extLst>
          </p:cNvPr>
          <p:cNvCxnSpPr/>
          <p:nvPr/>
        </p:nvCxnSpPr>
        <p:spPr>
          <a:xfrm>
            <a:off x="4485367" y="2907040"/>
            <a:ext cx="0" cy="698175"/>
          </a:xfrm>
          <a:prstGeom prst="straightConnector1">
            <a:avLst/>
          </a:prstGeom>
          <a:noFill/>
          <a:ln w="28575" cap="flat" cmpd="sng">
            <a:solidFill>
              <a:srgbClr val="383838"/>
            </a:solidFill>
            <a:prstDash val="solid"/>
            <a:round/>
            <a:headEnd type="none" w="med" len="med"/>
            <a:tailEnd type="none" w="med" len="med"/>
          </a:ln>
        </p:spPr>
      </p:cxnSp>
      <p:sp>
        <p:nvSpPr>
          <p:cNvPr id="50" name="正方形/長方形 49">
            <a:extLst>
              <a:ext uri="{FF2B5EF4-FFF2-40B4-BE49-F238E27FC236}">
                <a16:creationId xmlns:a16="http://schemas.microsoft.com/office/drawing/2014/main" id="{ABBE2A80-34D1-9F43-829F-5CCDC4FDE3A8}"/>
              </a:ext>
            </a:extLst>
          </p:cNvPr>
          <p:cNvSpPr/>
          <p:nvPr/>
        </p:nvSpPr>
        <p:spPr bwMode="auto">
          <a:xfrm>
            <a:off x="3183498" y="3514956"/>
            <a:ext cx="2586844" cy="899461"/>
          </a:xfrm>
          <a:prstGeom prst="rect">
            <a:avLst/>
          </a:prstGeom>
          <a:solidFill>
            <a:schemeClr val="bg1"/>
          </a:solidFill>
          <a:ln w="9525" cap="flat" cmpd="sng" algn="ctr">
            <a:solidFill>
              <a:srgbClr val="001E60"/>
            </a:solid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a:endParaRPr lang="ja-JP" altLang="en-US" sz="1350">
              <a:solidFill>
                <a:schemeClr val="tx1"/>
              </a:solidFill>
            </a:endParaRPr>
          </a:p>
        </p:txBody>
      </p:sp>
      <p:sp>
        <p:nvSpPr>
          <p:cNvPr id="51" name="Google Shape;310;p45">
            <a:extLst>
              <a:ext uri="{FF2B5EF4-FFF2-40B4-BE49-F238E27FC236}">
                <a16:creationId xmlns:a16="http://schemas.microsoft.com/office/drawing/2014/main" id="{9C54E6C5-B8ED-854A-8651-64C691A13337}"/>
              </a:ext>
            </a:extLst>
          </p:cNvPr>
          <p:cNvSpPr txBox="1">
            <a:spLocks/>
          </p:cNvSpPr>
          <p:nvPr/>
        </p:nvSpPr>
        <p:spPr>
          <a:xfrm>
            <a:off x="2094067" y="3680177"/>
            <a:ext cx="4782600" cy="396450"/>
          </a:xfrm>
          <a:prstGeom prst="rect">
            <a:avLst/>
          </a:prstGeom>
          <a:noFill/>
          <a:ln>
            <a:noFill/>
          </a:ln>
        </p:spPr>
        <p:txBody>
          <a:bodyPr spcFirstLastPara="1" wrap="square" lIns="68569" tIns="68569" rIns="68569" bIns="68569"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700"/>
              <a:buFont typeface="Julius Sans One"/>
              <a:buNone/>
              <a:defRPr sz="3000" b="1" i="0" u="none" strike="noStrike" cap="none">
                <a:solidFill>
                  <a:schemeClr val="dk1"/>
                </a:solidFill>
                <a:latin typeface="Julius Sans One"/>
                <a:ea typeface="Julius Sans One"/>
                <a:cs typeface="Julius Sans One"/>
                <a:sym typeface="Julius Sans One"/>
              </a:defRPr>
            </a:lvl1pPr>
            <a:lvl2pPr marR="0" lvl="1" algn="l" rtl="0">
              <a:lnSpc>
                <a:spcPct val="100000"/>
              </a:lnSpc>
              <a:spcBef>
                <a:spcPts val="0"/>
              </a:spcBef>
              <a:spcAft>
                <a:spcPts val="0"/>
              </a:spcAft>
              <a:buClr>
                <a:schemeClr val="dk1"/>
              </a:buClr>
              <a:buSzPts val="3000"/>
              <a:buFont typeface="Julius Sans One"/>
              <a:buNone/>
              <a:defRPr sz="3000" b="1" i="0" u="none" strike="noStrike" cap="none">
                <a:solidFill>
                  <a:schemeClr val="dk1"/>
                </a:solidFill>
                <a:latin typeface="Julius Sans One"/>
                <a:ea typeface="Julius Sans One"/>
                <a:cs typeface="Julius Sans One"/>
                <a:sym typeface="Julius Sans One"/>
              </a:defRPr>
            </a:lvl2pPr>
            <a:lvl3pPr marR="0" lvl="2" algn="l" rtl="0">
              <a:lnSpc>
                <a:spcPct val="100000"/>
              </a:lnSpc>
              <a:spcBef>
                <a:spcPts val="0"/>
              </a:spcBef>
              <a:spcAft>
                <a:spcPts val="0"/>
              </a:spcAft>
              <a:buClr>
                <a:schemeClr val="dk1"/>
              </a:buClr>
              <a:buSzPts val="3000"/>
              <a:buFont typeface="Julius Sans One"/>
              <a:buNone/>
              <a:defRPr sz="3000" b="1" i="0" u="none" strike="noStrike" cap="none">
                <a:solidFill>
                  <a:schemeClr val="dk1"/>
                </a:solidFill>
                <a:latin typeface="Julius Sans One"/>
                <a:ea typeface="Julius Sans One"/>
                <a:cs typeface="Julius Sans One"/>
                <a:sym typeface="Julius Sans One"/>
              </a:defRPr>
            </a:lvl3pPr>
            <a:lvl4pPr marR="0" lvl="3" algn="l" rtl="0">
              <a:lnSpc>
                <a:spcPct val="100000"/>
              </a:lnSpc>
              <a:spcBef>
                <a:spcPts val="0"/>
              </a:spcBef>
              <a:spcAft>
                <a:spcPts val="0"/>
              </a:spcAft>
              <a:buClr>
                <a:schemeClr val="dk1"/>
              </a:buClr>
              <a:buSzPts val="3000"/>
              <a:buFont typeface="Julius Sans One"/>
              <a:buNone/>
              <a:defRPr sz="3000" b="1" i="0" u="none" strike="noStrike" cap="none">
                <a:solidFill>
                  <a:schemeClr val="dk1"/>
                </a:solidFill>
                <a:latin typeface="Julius Sans One"/>
                <a:ea typeface="Julius Sans One"/>
                <a:cs typeface="Julius Sans One"/>
                <a:sym typeface="Julius Sans One"/>
              </a:defRPr>
            </a:lvl4pPr>
            <a:lvl5pPr marR="0" lvl="4" algn="l" rtl="0">
              <a:lnSpc>
                <a:spcPct val="100000"/>
              </a:lnSpc>
              <a:spcBef>
                <a:spcPts val="0"/>
              </a:spcBef>
              <a:spcAft>
                <a:spcPts val="0"/>
              </a:spcAft>
              <a:buClr>
                <a:schemeClr val="dk1"/>
              </a:buClr>
              <a:buSzPts val="3000"/>
              <a:buFont typeface="Julius Sans One"/>
              <a:buNone/>
              <a:defRPr sz="3000" b="1" i="0" u="none" strike="noStrike" cap="none">
                <a:solidFill>
                  <a:schemeClr val="dk1"/>
                </a:solidFill>
                <a:latin typeface="Julius Sans One"/>
                <a:ea typeface="Julius Sans One"/>
                <a:cs typeface="Julius Sans One"/>
                <a:sym typeface="Julius Sans One"/>
              </a:defRPr>
            </a:lvl5pPr>
            <a:lvl6pPr marR="0" lvl="5" algn="l" rtl="0">
              <a:lnSpc>
                <a:spcPct val="100000"/>
              </a:lnSpc>
              <a:spcBef>
                <a:spcPts val="0"/>
              </a:spcBef>
              <a:spcAft>
                <a:spcPts val="0"/>
              </a:spcAft>
              <a:buClr>
                <a:schemeClr val="dk1"/>
              </a:buClr>
              <a:buSzPts val="3000"/>
              <a:buFont typeface="Julius Sans One"/>
              <a:buNone/>
              <a:defRPr sz="3000" b="1" i="0" u="none" strike="noStrike" cap="none">
                <a:solidFill>
                  <a:schemeClr val="dk1"/>
                </a:solidFill>
                <a:latin typeface="Julius Sans One"/>
                <a:ea typeface="Julius Sans One"/>
                <a:cs typeface="Julius Sans One"/>
                <a:sym typeface="Julius Sans One"/>
              </a:defRPr>
            </a:lvl6pPr>
            <a:lvl7pPr marR="0" lvl="6" algn="l" rtl="0">
              <a:lnSpc>
                <a:spcPct val="100000"/>
              </a:lnSpc>
              <a:spcBef>
                <a:spcPts val="0"/>
              </a:spcBef>
              <a:spcAft>
                <a:spcPts val="0"/>
              </a:spcAft>
              <a:buClr>
                <a:schemeClr val="dk1"/>
              </a:buClr>
              <a:buSzPts val="3000"/>
              <a:buFont typeface="Julius Sans One"/>
              <a:buNone/>
              <a:defRPr sz="3000" b="1" i="0" u="none" strike="noStrike" cap="none">
                <a:solidFill>
                  <a:schemeClr val="dk1"/>
                </a:solidFill>
                <a:latin typeface="Julius Sans One"/>
                <a:ea typeface="Julius Sans One"/>
                <a:cs typeface="Julius Sans One"/>
                <a:sym typeface="Julius Sans One"/>
              </a:defRPr>
            </a:lvl7pPr>
            <a:lvl8pPr marR="0" lvl="7" algn="l" rtl="0">
              <a:lnSpc>
                <a:spcPct val="100000"/>
              </a:lnSpc>
              <a:spcBef>
                <a:spcPts val="0"/>
              </a:spcBef>
              <a:spcAft>
                <a:spcPts val="0"/>
              </a:spcAft>
              <a:buClr>
                <a:schemeClr val="dk1"/>
              </a:buClr>
              <a:buSzPts val="3000"/>
              <a:buFont typeface="Julius Sans One"/>
              <a:buNone/>
              <a:defRPr sz="3000" b="1" i="0" u="none" strike="noStrike" cap="none">
                <a:solidFill>
                  <a:schemeClr val="dk1"/>
                </a:solidFill>
                <a:latin typeface="Julius Sans One"/>
                <a:ea typeface="Julius Sans One"/>
                <a:cs typeface="Julius Sans One"/>
                <a:sym typeface="Julius Sans One"/>
              </a:defRPr>
            </a:lvl8pPr>
            <a:lvl9pPr marR="0" lvl="8" algn="l" rtl="0">
              <a:lnSpc>
                <a:spcPct val="100000"/>
              </a:lnSpc>
              <a:spcBef>
                <a:spcPts val="0"/>
              </a:spcBef>
              <a:spcAft>
                <a:spcPts val="0"/>
              </a:spcAft>
              <a:buClr>
                <a:schemeClr val="dk1"/>
              </a:buClr>
              <a:buSzPts val="3000"/>
              <a:buFont typeface="Julius Sans One"/>
              <a:buNone/>
              <a:defRPr sz="3000" b="1" i="0" u="none" strike="noStrike" cap="none">
                <a:solidFill>
                  <a:schemeClr val="dk1"/>
                </a:solidFill>
                <a:latin typeface="Julius Sans One"/>
                <a:ea typeface="Julius Sans One"/>
                <a:cs typeface="Julius Sans One"/>
                <a:sym typeface="Julius Sans One"/>
              </a:defRPr>
            </a:lvl9pPr>
          </a:lstStyle>
          <a:p>
            <a:pPr defTabSz="685800" fontAlgn="auto">
              <a:buClr>
                <a:srgbClr val="383838"/>
              </a:buClr>
              <a:defRPr/>
            </a:pPr>
            <a:endParaRPr kumimoji="0" lang="en" sz="2250" kern="0" dirty="0">
              <a:solidFill>
                <a:srgbClr val="383838"/>
              </a:solidFill>
              <a:latin typeface="Yu Gothic" panose="020B0400000000000000" pitchFamily="34" charset="-128"/>
              <a:ea typeface="Yu Gothic" panose="020B0400000000000000" pitchFamily="34" charset="-128"/>
            </a:endParaRPr>
          </a:p>
        </p:txBody>
      </p:sp>
      <p:cxnSp>
        <p:nvCxnSpPr>
          <p:cNvPr id="52" name="Google Shape;323;p45">
            <a:extLst>
              <a:ext uri="{FF2B5EF4-FFF2-40B4-BE49-F238E27FC236}">
                <a16:creationId xmlns:a16="http://schemas.microsoft.com/office/drawing/2014/main" id="{7907B4B4-48BB-7643-B218-E940833C8D7C}"/>
              </a:ext>
            </a:extLst>
          </p:cNvPr>
          <p:cNvCxnSpPr/>
          <p:nvPr/>
        </p:nvCxnSpPr>
        <p:spPr>
          <a:xfrm>
            <a:off x="1039473" y="3873302"/>
            <a:ext cx="2144025" cy="0"/>
          </a:xfrm>
          <a:prstGeom prst="straightConnector1">
            <a:avLst/>
          </a:prstGeom>
          <a:noFill/>
          <a:ln w="28575" cap="flat" cmpd="sng">
            <a:solidFill>
              <a:srgbClr val="383838"/>
            </a:solidFill>
            <a:prstDash val="solid"/>
            <a:round/>
            <a:headEnd type="none" w="med" len="med"/>
            <a:tailEnd type="none" w="med" len="med"/>
          </a:ln>
        </p:spPr>
      </p:cxnSp>
      <p:cxnSp>
        <p:nvCxnSpPr>
          <p:cNvPr id="53" name="Google Shape;324;p45">
            <a:extLst>
              <a:ext uri="{FF2B5EF4-FFF2-40B4-BE49-F238E27FC236}">
                <a16:creationId xmlns:a16="http://schemas.microsoft.com/office/drawing/2014/main" id="{E123580E-8045-F548-A83D-5D9596035B11}"/>
              </a:ext>
            </a:extLst>
          </p:cNvPr>
          <p:cNvCxnSpPr/>
          <p:nvPr/>
        </p:nvCxnSpPr>
        <p:spPr>
          <a:xfrm>
            <a:off x="5770342" y="3878402"/>
            <a:ext cx="2144025" cy="0"/>
          </a:xfrm>
          <a:prstGeom prst="straightConnector1">
            <a:avLst/>
          </a:prstGeom>
          <a:noFill/>
          <a:ln w="28575" cap="flat" cmpd="sng">
            <a:solidFill>
              <a:srgbClr val="383838"/>
            </a:solidFill>
            <a:prstDash val="solid"/>
            <a:round/>
            <a:headEnd type="none" w="med" len="med"/>
            <a:tailEnd type="none" w="med" len="med"/>
          </a:ln>
        </p:spPr>
      </p:cxnSp>
      <p:sp>
        <p:nvSpPr>
          <p:cNvPr id="54" name="タイトル 5">
            <a:extLst>
              <a:ext uri="{FF2B5EF4-FFF2-40B4-BE49-F238E27FC236}">
                <a16:creationId xmlns:a16="http://schemas.microsoft.com/office/drawing/2014/main" id="{44D1C281-FC5C-624A-BA2F-125D74E0BDF2}"/>
              </a:ext>
            </a:extLst>
          </p:cNvPr>
          <p:cNvSpPr txBox="1">
            <a:spLocks/>
          </p:cNvSpPr>
          <p:nvPr/>
        </p:nvSpPr>
        <p:spPr>
          <a:xfrm>
            <a:off x="7865834" y="3735077"/>
            <a:ext cx="876069" cy="396449"/>
          </a:xfrm>
          <a:prstGeom prst="rect">
            <a:avLst/>
          </a:prstGeom>
        </p:spPr>
        <p:txBody>
          <a:bodyPr/>
          <a:lstStyle>
            <a:lvl1pPr algn="l" rtl="0" eaLnBrk="0" fontAlgn="base" hangingPunct="0">
              <a:spcBef>
                <a:spcPct val="0"/>
              </a:spcBef>
              <a:spcAft>
                <a:spcPct val="0"/>
              </a:spcAft>
              <a:defRPr kumimoji="1" sz="2400" b="1">
                <a:solidFill>
                  <a:srgbClr val="001E60"/>
                </a:solidFill>
                <a:latin typeface="Yu Gothic" panose="020B0400000000000000" pitchFamily="34" charset="-128"/>
                <a:ea typeface="Yu Gothic" panose="020B0400000000000000" pitchFamily="34" charset="-128"/>
                <a:cs typeface="メイリオ" panose="020B0604030504040204" pitchFamily="50" charset="-128"/>
              </a:defRPr>
            </a:lvl1pPr>
            <a:lvl2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2pPr>
            <a:lvl3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3pPr>
            <a:lvl4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4pPr>
            <a:lvl5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5pPr>
            <a:lvl6pPr marL="457189" algn="l" rtl="0" fontAlgn="base">
              <a:spcBef>
                <a:spcPct val="0"/>
              </a:spcBef>
              <a:spcAft>
                <a:spcPct val="0"/>
              </a:spcAft>
              <a:defRPr kumimoji="1" sz="2400">
                <a:solidFill>
                  <a:schemeClr val="tx1"/>
                </a:solidFill>
                <a:latin typeface="Times New Roman" pitchFamily="18" charset="0"/>
                <a:ea typeface="ＭＳ Ｐゴシック" pitchFamily="50" charset="-128"/>
              </a:defRPr>
            </a:lvl6pPr>
            <a:lvl7pPr marL="914377" algn="l" rtl="0" fontAlgn="base">
              <a:spcBef>
                <a:spcPct val="0"/>
              </a:spcBef>
              <a:spcAft>
                <a:spcPct val="0"/>
              </a:spcAft>
              <a:defRPr kumimoji="1" sz="2400">
                <a:solidFill>
                  <a:schemeClr val="tx1"/>
                </a:solidFill>
                <a:latin typeface="Times New Roman" pitchFamily="18" charset="0"/>
                <a:ea typeface="ＭＳ Ｐゴシック" pitchFamily="50" charset="-128"/>
              </a:defRPr>
            </a:lvl7pPr>
            <a:lvl8pPr marL="1371566" algn="l" rtl="0" fontAlgn="base">
              <a:spcBef>
                <a:spcPct val="0"/>
              </a:spcBef>
              <a:spcAft>
                <a:spcPct val="0"/>
              </a:spcAft>
              <a:defRPr kumimoji="1" sz="2400">
                <a:solidFill>
                  <a:schemeClr val="tx1"/>
                </a:solidFill>
                <a:latin typeface="Times New Roman" pitchFamily="18" charset="0"/>
                <a:ea typeface="ＭＳ Ｐゴシック" pitchFamily="50" charset="-128"/>
              </a:defRPr>
            </a:lvl8pPr>
            <a:lvl9pPr marL="1828754" algn="l" rtl="0" fontAlgn="base">
              <a:spcBef>
                <a:spcPct val="0"/>
              </a:spcBef>
              <a:spcAft>
                <a:spcPct val="0"/>
              </a:spcAft>
              <a:defRPr kumimoji="1" sz="2400">
                <a:solidFill>
                  <a:schemeClr val="tx1"/>
                </a:solidFill>
                <a:latin typeface="Times New Roman" pitchFamily="18" charset="0"/>
                <a:ea typeface="ＭＳ Ｐゴシック" pitchFamily="50" charset="-128"/>
              </a:defRPr>
            </a:lvl9pPr>
          </a:lstStyle>
          <a:p>
            <a:pPr algn="ctr"/>
            <a:r>
              <a:rPr lang="ja-JP" altLang="en-US" sz="1500" kern="0"/>
              <a:t>負担</a:t>
            </a:r>
            <a:endParaRPr lang="en-US" altLang="ja-JP" kern="0" dirty="0"/>
          </a:p>
          <a:p>
            <a:pPr algn="ctr"/>
            <a:r>
              <a:rPr lang="ja-JP" altLang="en-US" kern="0"/>
              <a:t>⬇︎</a:t>
            </a:r>
            <a:endParaRPr lang="ja-JP" altLang="en-US" sz="1500" kern="0"/>
          </a:p>
        </p:txBody>
      </p:sp>
      <p:sp>
        <p:nvSpPr>
          <p:cNvPr id="55" name="タイトル 5">
            <a:extLst>
              <a:ext uri="{FF2B5EF4-FFF2-40B4-BE49-F238E27FC236}">
                <a16:creationId xmlns:a16="http://schemas.microsoft.com/office/drawing/2014/main" id="{6CB26FC9-D7A0-E547-B291-C22CC8AEE3B7}"/>
              </a:ext>
            </a:extLst>
          </p:cNvPr>
          <p:cNvSpPr txBox="1">
            <a:spLocks/>
          </p:cNvSpPr>
          <p:nvPr/>
        </p:nvSpPr>
        <p:spPr>
          <a:xfrm>
            <a:off x="199892" y="3358222"/>
            <a:ext cx="876069" cy="396449"/>
          </a:xfrm>
          <a:prstGeom prst="rect">
            <a:avLst/>
          </a:prstGeom>
        </p:spPr>
        <p:txBody>
          <a:bodyPr/>
          <a:lstStyle>
            <a:lvl1pPr algn="l" rtl="0" eaLnBrk="0" fontAlgn="base" hangingPunct="0">
              <a:spcBef>
                <a:spcPct val="0"/>
              </a:spcBef>
              <a:spcAft>
                <a:spcPct val="0"/>
              </a:spcAft>
              <a:defRPr kumimoji="1" sz="2400" b="1">
                <a:solidFill>
                  <a:srgbClr val="001E60"/>
                </a:solidFill>
                <a:latin typeface="Yu Gothic" panose="020B0400000000000000" pitchFamily="34" charset="-128"/>
                <a:ea typeface="Yu Gothic" panose="020B0400000000000000" pitchFamily="34" charset="-128"/>
                <a:cs typeface="メイリオ" panose="020B0604030504040204" pitchFamily="50" charset="-128"/>
              </a:defRPr>
            </a:lvl1pPr>
            <a:lvl2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2pPr>
            <a:lvl3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3pPr>
            <a:lvl4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4pPr>
            <a:lvl5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5pPr>
            <a:lvl6pPr marL="457189" algn="l" rtl="0" fontAlgn="base">
              <a:spcBef>
                <a:spcPct val="0"/>
              </a:spcBef>
              <a:spcAft>
                <a:spcPct val="0"/>
              </a:spcAft>
              <a:defRPr kumimoji="1" sz="2400">
                <a:solidFill>
                  <a:schemeClr val="tx1"/>
                </a:solidFill>
                <a:latin typeface="Times New Roman" pitchFamily="18" charset="0"/>
                <a:ea typeface="ＭＳ Ｐゴシック" pitchFamily="50" charset="-128"/>
              </a:defRPr>
            </a:lvl6pPr>
            <a:lvl7pPr marL="914377" algn="l" rtl="0" fontAlgn="base">
              <a:spcBef>
                <a:spcPct val="0"/>
              </a:spcBef>
              <a:spcAft>
                <a:spcPct val="0"/>
              </a:spcAft>
              <a:defRPr kumimoji="1" sz="2400">
                <a:solidFill>
                  <a:schemeClr val="tx1"/>
                </a:solidFill>
                <a:latin typeface="Times New Roman" pitchFamily="18" charset="0"/>
                <a:ea typeface="ＭＳ Ｐゴシック" pitchFamily="50" charset="-128"/>
              </a:defRPr>
            </a:lvl7pPr>
            <a:lvl8pPr marL="1371566" algn="l" rtl="0" fontAlgn="base">
              <a:spcBef>
                <a:spcPct val="0"/>
              </a:spcBef>
              <a:spcAft>
                <a:spcPct val="0"/>
              </a:spcAft>
              <a:defRPr kumimoji="1" sz="2400">
                <a:solidFill>
                  <a:schemeClr val="tx1"/>
                </a:solidFill>
                <a:latin typeface="Times New Roman" pitchFamily="18" charset="0"/>
                <a:ea typeface="ＭＳ Ｐゴシック" pitchFamily="50" charset="-128"/>
              </a:defRPr>
            </a:lvl8pPr>
            <a:lvl9pPr marL="1828754" algn="l" rtl="0" fontAlgn="base">
              <a:spcBef>
                <a:spcPct val="0"/>
              </a:spcBef>
              <a:spcAft>
                <a:spcPct val="0"/>
              </a:spcAft>
              <a:defRPr kumimoji="1" sz="2400">
                <a:solidFill>
                  <a:schemeClr val="tx1"/>
                </a:solidFill>
                <a:latin typeface="Times New Roman" pitchFamily="18" charset="0"/>
                <a:ea typeface="ＭＳ Ｐゴシック" pitchFamily="50" charset="-128"/>
              </a:defRPr>
            </a:lvl9pPr>
          </a:lstStyle>
          <a:p>
            <a:pPr algn="ctr"/>
            <a:r>
              <a:rPr lang="ja-JP" altLang="en-US" kern="0"/>
              <a:t>⬆︎</a:t>
            </a:r>
            <a:endParaRPr lang="en-US" altLang="ja-JP" kern="0" dirty="0"/>
          </a:p>
          <a:p>
            <a:pPr algn="ctr"/>
            <a:r>
              <a:rPr lang="ja-JP" altLang="en-US" sz="1500" kern="0"/>
              <a:t>負担</a:t>
            </a:r>
          </a:p>
        </p:txBody>
      </p:sp>
      <p:sp>
        <p:nvSpPr>
          <p:cNvPr id="56" name="タイトル 5">
            <a:extLst>
              <a:ext uri="{FF2B5EF4-FFF2-40B4-BE49-F238E27FC236}">
                <a16:creationId xmlns:a16="http://schemas.microsoft.com/office/drawing/2014/main" id="{A322DE91-24F6-9C48-A0AF-B1EECB98544D}"/>
              </a:ext>
            </a:extLst>
          </p:cNvPr>
          <p:cNvSpPr txBox="1">
            <a:spLocks/>
          </p:cNvSpPr>
          <p:nvPr/>
        </p:nvSpPr>
        <p:spPr>
          <a:xfrm>
            <a:off x="3886323" y="5051192"/>
            <a:ext cx="1221391" cy="781377"/>
          </a:xfrm>
          <a:prstGeom prst="rect">
            <a:avLst/>
          </a:prstGeom>
        </p:spPr>
        <p:txBody>
          <a:bodyPr/>
          <a:lstStyle>
            <a:lvl1pPr algn="l" rtl="0" eaLnBrk="0" fontAlgn="base" hangingPunct="0">
              <a:spcBef>
                <a:spcPct val="0"/>
              </a:spcBef>
              <a:spcAft>
                <a:spcPct val="0"/>
              </a:spcAft>
              <a:defRPr kumimoji="1" sz="2400" b="1">
                <a:solidFill>
                  <a:srgbClr val="001E60"/>
                </a:solidFill>
                <a:latin typeface="Yu Gothic" panose="020B0400000000000000" pitchFamily="34" charset="-128"/>
                <a:ea typeface="Yu Gothic" panose="020B0400000000000000" pitchFamily="34" charset="-128"/>
                <a:cs typeface="メイリオ" panose="020B0604030504040204" pitchFamily="50" charset="-128"/>
              </a:defRPr>
            </a:lvl1pPr>
            <a:lvl2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2pPr>
            <a:lvl3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3pPr>
            <a:lvl4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4pPr>
            <a:lvl5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5pPr>
            <a:lvl6pPr marL="457189" algn="l" rtl="0" fontAlgn="base">
              <a:spcBef>
                <a:spcPct val="0"/>
              </a:spcBef>
              <a:spcAft>
                <a:spcPct val="0"/>
              </a:spcAft>
              <a:defRPr kumimoji="1" sz="2400">
                <a:solidFill>
                  <a:schemeClr val="tx1"/>
                </a:solidFill>
                <a:latin typeface="Times New Roman" pitchFamily="18" charset="0"/>
                <a:ea typeface="ＭＳ Ｐゴシック" pitchFamily="50" charset="-128"/>
              </a:defRPr>
            </a:lvl6pPr>
            <a:lvl7pPr marL="914377" algn="l" rtl="0" fontAlgn="base">
              <a:spcBef>
                <a:spcPct val="0"/>
              </a:spcBef>
              <a:spcAft>
                <a:spcPct val="0"/>
              </a:spcAft>
              <a:defRPr kumimoji="1" sz="2400">
                <a:solidFill>
                  <a:schemeClr val="tx1"/>
                </a:solidFill>
                <a:latin typeface="Times New Roman" pitchFamily="18" charset="0"/>
                <a:ea typeface="ＭＳ Ｐゴシック" pitchFamily="50" charset="-128"/>
              </a:defRPr>
            </a:lvl7pPr>
            <a:lvl8pPr marL="1371566" algn="l" rtl="0" fontAlgn="base">
              <a:spcBef>
                <a:spcPct val="0"/>
              </a:spcBef>
              <a:spcAft>
                <a:spcPct val="0"/>
              </a:spcAft>
              <a:defRPr kumimoji="1" sz="2400">
                <a:solidFill>
                  <a:schemeClr val="tx1"/>
                </a:solidFill>
                <a:latin typeface="Times New Roman" pitchFamily="18" charset="0"/>
                <a:ea typeface="ＭＳ Ｐゴシック" pitchFamily="50" charset="-128"/>
              </a:defRPr>
            </a:lvl8pPr>
            <a:lvl9pPr marL="1828754" algn="l" rtl="0" fontAlgn="base">
              <a:spcBef>
                <a:spcPct val="0"/>
              </a:spcBef>
              <a:spcAft>
                <a:spcPct val="0"/>
              </a:spcAft>
              <a:defRPr kumimoji="1" sz="2400">
                <a:solidFill>
                  <a:schemeClr val="tx1"/>
                </a:solidFill>
                <a:latin typeface="Times New Roman" pitchFamily="18" charset="0"/>
                <a:ea typeface="ＭＳ Ｐゴシック" pitchFamily="50" charset="-128"/>
              </a:defRPr>
            </a:lvl9pPr>
          </a:lstStyle>
          <a:p>
            <a:pPr algn="ctr"/>
            <a:r>
              <a:rPr lang="ja-JP" altLang="en-US" sz="1500" kern="0"/>
              <a:t>ガバナンス</a:t>
            </a:r>
            <a:endParaRPr lang="en-US" altLang="ja-JP" kern="0" dirty="0"/>
          </a:p>
          <a:p>
            <a:pPr algn="ctr"/>
            <a:r>
              <a:rPr lang="ja-JP" altLang="en-US" kern="0"/>
              <a:t>⬇︎</a:t>
            </a:r>
          </a:p>
        </p:txBody>
      </p:sp>
      <p:sp>
        <p:nvSpPr>
          <p:cNvPr id="58" name="Google Shape;311;p45">
            <a:extLst>
              <a:ext uri="{FF2B5EF4-FFF2-40B4-BE49-F238E27FC236}">
                <a16:creationId xmlns:a16="http://schemas.microsoft.com/office/drawing/2014/main" id="{152A148B-1303-D441-B69C-65AE530B7406}"/>
              </a:ext>
            </a:extLst>
          </p:cNvPr>
          <p:cNvSpPr txBox="1">
            <a:spLocks/>
          </p:cNvSpPr>
          <p:nvPr/>
        </p:nvSpPr>
        <p:spPr>
          <a:xfrm>
            <a:off x="3676061" y="3603910"/>
            <a:ext cx="1604732" cy="250425"/>
          </a:xfrm>
          <a:prstGeom prst="rect">
            <a:avLst/>
          </a:prstGeom>
          <a:noFill/>
          <a:ln>
            <a:noFill/>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800"/>
              <a:buFont typeface="Julius Sans One"/>
              <a:buNone/>
              <a:defRPr sz="1800" b="0" i="0" u="none" strike="noStrike" cap="none">
                <a:solidFill>
                  <a:schemeClr val="dk1"/>
                </a:solidFill>
                <a:latin typeface="Julius Sans One"/>
                <a:ea typeface="Julius Sans One"/>
                <a:cs typeface="Julius Sans One"/>
                <a:sym typeface="Julius Sans One"/>
              </a:defRPr>
            </a:lvl1pPr>
            <a:lvl2pPr marR="0" lvl="1" algn="ctr" rtl="0">
              <a:lnSpc>
                <a:spcPct val="100000"/>
              </a:lnSpc>
              <a:spcBef>
                <a:spcPts val="0"/>
              </a:spcBef>
              <a:spcAft>
                <a:spcPts val="0"/>
              </a:spcAft>
              <a:buClr>
                <a:schemeClr val="dk1"/>
              </a:buClr>
              <a:buSzPts val="1800"/>
              <a:buFont typeface="Julius Sans One"/>
              <a:buNone/>
              <a:defRPr sz="1800" b="0" i="0" u="none" strike="noStrike" cap="none">
                <a:solidFill>
                  <a:schemeClr val="dk1"/>
                </a:solidFill>
                <a:latin typeface="Julius Sans One"/>
                <a:ea typeface="Julius Sans One"/>
                <a:cs typeface="Julius Sans One"/>
                <a:sym typeface="Julius Sans One"/>
              </a:defRPr>
            </a:lvl2pPr>
            <a:lvl3pPr marR="0" lvl="2" algn="ctr" rtl="0">
              <a:lnSpc>
                <a:spcPct val="100000"/>
              </a:lnSpc>
              <a:spcBef>
                <a:spcPts val="0"/>
              </a:spcBef>
              <a:spcAft>
                <a:spcPts val="0"/>
              </a:spcAft>
              <a:buClr>
                <a:schemeClr val="dk1"/>
              </a:buClr>
              <a:buSzPts val="1800"/>
              <a:buFont typeface="Julius Sans One"/>
              <a:buNone/>
              <a:defRPr sz="1800" b="0" i="0" u="none" strike="noStrike" cap="none">
                <a:solidFill>
                  <a:schemeClr val="dk1"/>
                </a:solidFill>
                <a:latin typeface="Julius Sans One"/>
                <a:ea typeface="Julius Sans One"/>
                <a:cs typeface="Julius Sans One"/>
                <a:sym typeface="Julius Sans One"/>
              </a:defRPr>
            </a:lvl3pPr>
            <a:lvl4pPr marR="0" lvl="3" algn="ctr" rtl="0">
              <a:lnSpc>
                <a:spcPct val="100000"/>
              </a:lnSpc>
              <a:spcBef>
                <a:spcPts val="0"/>
              </a:spcBef>
              <a:spcAft>
                <a:spcPts val="0"/>
              </a:spcAft>
              <a:buClr>
                <a:schemeClr val="dk1"/>
              </a:buClr>
              <a:buSzPts val="1800"/>
              <a:buFont typeface="Julius Sans One"/>
              <a:buNone/>
              <a:defRPr sz="1800" b="0" i="0" u="none" strike="noStrike" cap="none">
                <a:solidFill>
                  <a:schemeClr val="dk1"/>
                </a:solidFill>
                <a:latin typeface="Julius Sans One"/>
                <a:ea typeface="Julius Sans One"/>
                <a:cs typeface="Julius Sans One"/>
                <a:sym typeface="Julius Sans One"/>
              </a:defRPr>
            </a:lvl4pPr>
            <a:lvl5pPr marR="0" lvl="4" algn="ctr" rtl="0">
              <a:lnSpc>
                <a:spcPct val="100000"/>
              </a:lnSpc>
              <a:spcBef>
                <a:spcPts val="0"/>
              </a:spcBef>
              <a:spcAft>
                <a:spcPts val="0"/>
              </a:spcAft>
              <a:buClr>
                <a:schemeClr val="dk1"/>
              </a:buClr>
              <a:buSzPts val="1800"/>
              <a:buFont typeface="Julius Sans One"/>
              <a:buNone/>
              <a:defRPr sz="1800" b="0" i="0" u="none" strike="noStrike" cap="none">
                <a:solidFill>
                  <a:schemeClr val="dk1"/>
                </a:solidFill>
                <a:latin typeface="Julius Sans One"/>
                <a:ea typeface="Julius Sans One"/>
                <a:cs typeface="Julius Sans One"/>
                <a:sym typeface="Julius Sans One"/>
              </a:defRPr>
            </a:lvl5pPr>
            <a:lvl6pPr marR="0" lvl="5" algn="ctr" rtl="0">
              <a:lnSpc>
                <a:spcPct val="100000"/>
              </a:lnSpc>
              <a:spcBef>
                <a:spcPts val="0"/>
              </a:spcBef>
              <a:spcAft>
                <a:spcPts val="0"/>
              </a:spcAft>
              <a:buClr>
                <a:schemeClr val="dk1"/>
              </a:buClr>
              <a:buSzPts val="1800"/>
              <a:buFont typeface="Julius Sans One"/>
              <a:buNone/>
              <a:defRPr sz="1800" b="0" i="0" u="none" strike="noStrike" cap="none">
                <a:solidFill>
                  <a:schemeClr val="dk1"/>
                </a:solidFill>
                <a:latin typeface="Julius Sans One"/>
                <a:ea typeface="Julius Sans One"/>
                <a:cs typeface="Julius Sans One"/>
                <a:sym typeface="Julius Sans One"/>
              </a:defRPr>
            </a:lvl6pPr>
            <a:lvl7pPr marR="0" lvl="6" algn="ctr" rtl="0">
              <a:lnSpc>
                <a:spcPct val="100000"/>
              </a:lnSpc>
              <a:spcBef>
                <a:spcPts val="0"/>
              </a:spcBef>
              <a:spcAft>
                <a:spcPts val="0"/>
              </a:spcAft>
              <a:buClr>
                <a:schemeClr val="dk1"/>
              </a:buClr>
              <a:buSzPts val="1800"/>
              <a:buFont typeface="Julius Sans One"/>
              <a:buNone/>
              <a:defRPr sz="1800" b="0" i="0" u="none" strike="noStrike" cap="none">
                <a:solidFill>
                  <a:schemeClr val="dk1"/>
                </a:solidFill>
                <a:latin typeface="Julius Sans One"/>
                <a:ea typeface="Julius Sans One"/>
                <a:cs typeface="Julius Sans One"/>
                <a:sym typeface="Julius Sans One"/>
              </a:defRPr>
            </a:lvl7pPr>
            <a:lvl8pPr marR="0" lvl="7" algn="ctr" rtl="0">
              <a:lnSpc>
                <a:spcPct val="100000"/>
              </a:lnSpc>
              <a:spcBef>
                <a:spcPts val="0"/>
              </a:spcBef>
              <a:spcAft>
                <a:spcPts val="0"/>
              </a:spcAft>
              <a:buClr>
                <a:schemeClr val="dk1"/>
              </a:buClr>
              <a:buSzPts val="1800"/>
              <a:buFont typeface="Julius Sans One"/>
              <a:buNone/>
              <a:defRPr sz="1800" b="0" i="0" u="none" strike="noStrike" cap="none">
                <a:solidFill>
                  <a:schemeClr val="dk1"/>
                </a:solidFill>
                <a:latin typeface="Julius Sans One"/>
                <a:ea typeface="Julius Sans One"/>
                <a:cs typeface="Julius Sans One"/>
                <a:sym typeface="Julius Sans One"/>
              </a:defRPr>
            </a:lvl8pPr>
            <a:lvl9pPr marR="0" lvl="8" algn="ctr" rtl="0">
              <a:lnSpc>
                <a:spcPct val="100000"/>
              </a:lnSpc>
              <a:spcBef>
                <a:spcPts val="0"/>
              </a:spcBef>
              <a:spcAft>
                <a:spcPts val="0"/>
              </a:spcAft>
              <a:buClr>
                <a:schemeClr val="dk1"/>
              </a:buClr>
              <a:buSzPts val="1800"/>
              <a:buFont typeface="Julius Sans One"/>
              <a:buNone/>
              <a:defRPr sz="1800" b="0" i="0" u="none" strike="noStrike" cap="none">
                <a:solidFill>
                  <a:schemeClr val="dk1"/>
                </a:solidFill>
                <a:latin typeface="Julius Sans One"/>
                <a:ea typeface="Julius Sans One"/>
                <a:cs typeface="Julius Sans One"/>
                <a:sym typeface="Julius Sans One"/>
              </a:defRPr>
            </a:lvl9pPr>
          </a:lstStyle>
          <a:p>
            <a:pPr defTabSz="685800" fontAlgn="auto">
              <a:buClr>
                <a:srgbClr val="383838"/>
              </a:buClr>
              <a:defRPr/>
            </a:pPr>
            <a:r>
              <a:rPr kumimoji="0" lang="en" sz="1350" b="1" kern="0" dirty="0">
                <a:solidFill>
                  <a:schemeClr val="tx1">
                    <a:lumMod val="75000"/>
                    <a:lumOff val="25000"/>
                  </a:schemeClr>
                </a:solidFill>
                <a:latin typeface="Yu Gothic" panose="020B0400000000000000" pitchFamily="34" charset="-128"/>
                <a:ea typeface="Yu Gothic" panose="020B0400000000000000" pitchFamily="34" charset="-128"/>
              </a:rPr>
              <a:t>サンプルチェック</a:t>
            </a:r>
          </a:p>
        </p:txBody>
      </p:sp>
      <p:sp>
        <p:nvSpPr>
          <p:cNvPr id="59" name="Google Shape;312;p45">
            <a:extLst>
              <a:ext uri="{FF2B5EF4-FFF2-40B4-BE49-F238E27FC236}">
                <a16:creationId xmlns:a16="http://schemas.microsoft.com/office/drawing/2014/main" id="{CD73A137-94EC-9F42-8B56-2A70606E1764}"/>
              </a:ext>
            </a:extLst>
          </p:cNvPr>
          <p:cNvSpPr txBox="1">
            <a:spLocks/>
          </p:cNvSpPr>
          <p:nvPr/>
        </p:nvSpPr>
        <p:spPr>
          <a:xfrm>
            <a:off x="3039243" y="3804487"/>
            <a:ext cx="2878369" cy="649496"/>
          </a:xfrm>
          <a:prstGeom prst="rect">
            <a:avLst/>
          </a:prstGeom>
          <a:noFill/>
          <a:ln>
            <a:noFill/>
          </a:ln>
        </p:spPr>
        <p:txBody>
          <a:bodyPr spcFirstLastPara="1" wrap="square" lIns="68569" tIns="68569" rIns="68569" bIns="68569"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1400"/>
              <a:buFont typeface="Didact Gothic"/>
              <a:buNone/>
              <a:defRPr sz="1400" b="0" i="0" u="none" strike="noStrike" cap="none">
                <a:solidFill>
                  <a:schemeClr val="dk1"/>
                </a:solidFill>
                <a:latin typeface="Didact Gothic"/>
                <a:ea typeface="Didact Gothic"/>
                <a:cs typeface="Didact Gothic"/>
                <a:sym typeface="Didact Gothic"/>
              </a:defRPr>
            </a:lvl1pPr>
            <a:lvl2pPr marL="914400" marR="0" lvl="1" indent="-317500" algn="ctr" rtl="0">
              <a:lnSpc>
                <a:spcPct val="100000"/>
              </a:lnSpc>
              <a:spcBef>
                <a:spcPts val="0"/>
              </a:spcBef>
              <a:spcAft>
                <a:spcPts val="0"/>
              </a:spcAft>
              <a:buClr>
                <a:schemeClr val="dk1"/>
              </a:buClr>
              <a:buSzPts val="1400"/>
              <a:buFont typeface="Didact Gothic"/>
              <a:buNone/>
              <a:defRPr sz="1400" b="0" i="0" u="none" strike="noStrike" cap="none">
                <a:solidFill>
                  <a:schemeClr val="dk1"/>
                </a:solidFill>
                <a:latin typeface="Didact Gothic"/>
                <a:ea typeface="Didact Gothic"/>
                <a:cs typeface="Didact Gothic"/>
                <a:sym typeface="Didact Gothic"/>
              </a:defRPr>
            </a:lvl2pPr>
            <a:lvl3pPr marL="1371600" marR="0" lvl="2" indent="-317500" algn="ctr" rtl="0">
              <a:lnSpc>
                <a:spcPct val="100000"/>
              </a:lnSpc>
              <a:spcBef>
                <a:spcPts val="0"/>
              </a:spcBef>
              <a:spcAft>
                <a:spcPts val="0"/>
              </a:spcAft>
              <a:buClr>
                <a:schemeClr val="dk1"/>
              </a:buClr>
              <a:buSzPts val="1400"/>
              <a:buFont typeface="Didact Gothic"/>
              <a:buNone/>
              <a:defRPr sz="1400" b="0" i="0" u="none" strike="noStrike" cap="none">
                <a:solidFill>
                  <a:schemeClr val="dk1"/>
                </a:solidFill>
                <a:latin typeface="Didact Gothic"/>
                <a:ea typeface="Didact Gothic"/>
                <a:cs typeface="Didact Gothic"/>
                <a:sym typeface="Didact Gothic"/>
              </a:defRPr>
            </a:lvl3pPr>
            <a:lvl4pPr marL="1828800" marR="0" lvl="3" indent="-317500" algn="ctr" rtl="0">
              <a:lnSpc>
                <a:spcPct val="100000"/>
              </a:lnSpc>
              <a:spcBef>
                <a:spcPts val="0"/>
              </a:spcBef>
              <a:spcAft>
                <a:spcPts val="0"/>
              </a:spcAft>
              <a:buClr>
                <a:schemeClr val="dk1"/>
              </a:buClr>
              <a:buSzPts val="1400"/>
              <a:buFont typeface="Didact Gothic"/>
              <a:buNone/>
              <a:defRPr sz="1400" b="0" i="0" u="none" strike="noStrike" cap="none">
                <a:solidFill>
                  <a:schemeClr val="dk1"/>
                </a:solidFill>
                <a:latin typeface="Didact Gothic"/>
                <a:ea typeface="Didact Gothic"/>
                <a:cs typeface="Didact Gothic"/>
                <a:sym typeface="Didact Gothic"/>
              </a:defRPr>
            </a:lvl4pPr>
            <a:lvl5pPr marL="2286000" marR="0" lvl="4" indent="-317500" algn="ctr" rtl="0">
              <a:lnSpc>
                <a:spcPct val="100000"/>
              </a:lnSpc>
              <a:spcBef>
                <a:spcPts val="0"/>
              </a:spcBef>
              <a:spcAft>
                <a:spcPts val="0"/>
              </a:spcAft>
              <a:buClr>
                <a:schemeClr val="dk1"/>
              </a:buClr>
              <a:buSzPts val="1400"/>
              <a:buFont typeface="Didact Gothic"/>
              <a:buNone/>
              <a:defRPr sz="1400" b="0" i="0" u="none" strike="noStrike" cap="none">
                <a:solidFill>
                  <a:schemeClr val="dk1"/>
                </a:solidFill>
                <a:latin typeface="Didact Gothic"/>
                <a:ea typeface="Didact Gothic"/>
                <a:cs typeface="Didact Gothic"/>
                <a:sym typeface="Didact Gothic"/>
              </a:defRPr>
            </a:lvl5pPr>
            <a:lvl6pPr marL="2743200" marR="0" lvl="5" indent="-317500" algn="ctr" rtl="0">
              <a:lnSpc>
                <a:spcPct val="100000"/>
              </a:lnSpc>
              <a:spcBef>
                <a:spcPts val="0"/>
              </a:spcBef>
              <a:spcAft>
                <a:spcPts val="0"/>
              </a:spcAft>
              <a:buClr>
                <a:schemeClr val="dk1"/>
              </a:buClr>
              <a:buSzPts val="1400"/>
              <a:buFont typeface="Didact Gothic"/>
              <a:buNone/>
              <a:defRPr sz="1400" b="0" i="0" u="none" strike="noStrike" cap="none">
                <a:solidFill>
                  <a:schemeClr val="dk1"/>
                </a:solidFill>
                <a:latin typeface="Didact Gothic"/>
                <a:ea typeface="Didact Gothic"/>
                <a:cs typeface="Didact Gothic"/>
                <a:sym typeface="Didact Gothic"/>
              </a:defRPr>
            </a:lvl6pPr>
            <a:lvl7pPr marL="3200400" marR="0" lvl="6" indent="-317500" algn="ctr" rtl="0">
              <a:lnSpc>
                <a:spcPct val="100000"/>
              </a:lnSpc>
              <a:spcBef>
                <a:spcPts val="0"/>
              </a:spcBef>
              <a:spcAft>
                <a:spcPts val="0"/>
              </a:spcAft>
              <a:buClr>
                <a:schemeClr val="dk1"/>
              </a:buClr>
              <a:buSzPts val="1400"/>
              <a:buFont typeface="Didact Gothic"/>
              <a:buNone/>
              <a:defRPr sz="1400" b="0" i="0" u="none" strike="noStrike" cap="none">
                <a:solidFill>
                  <a:schemeClr val="dk1"/>
                </a:solidFill>
                <a:latin typeface="Didact Gothic"/>
                <a:ea typeface="Didact Gothic"/>
                <a:cs typeface="Didact Gothic"/>
                <a:sym typeface="Didact Gothic"/>
              </a:defRPr>
            </a:lvl7pPr>
            <a:lvl8pPr marL="3657600" marR="0" lvl="7" indent="-317500" algn="ctr" rtl="0">
              <a:lnSpc>
                <a:spcPct val="100000"/>
              </a:lnSpc>
              <a:spcBef>
                <a:spcPts val="0"/>
              </a:spcBef>
              <a:spcAft>
                <a:spcPts val="0"/>
              </a:spcAft>
              <a:buClr>
                <a:schemeClr val="dk1"/>
              </a:buClr>
              <a:buSzPts val="1400"/>
              <a:buFont typeface="Didact Gothic"/>
              <a:buNone/>
              <a:defRPr sz="1400" b="0" i="0" u="none" strike="noStrike" cap="none">
                <a:solidFill>
                  <a:schemeClr val="dk1"/>
                </a:solidFill>
                <a:latin typeface="Didact Gothic"/>
                <a:ea typeface="Didact Gothic"/>
                <a:cs typeface="Didact Gothic"/>
                <a:sym typeface="Didact Gothic"/>
              </a:defRPr>
            </a:lvl8pPr>
            <a:lvl9pPr marL="4114800" marR="0" lvl="8" indent="-317500" algn="ctr" rtl="0">
              <a:lnSpc>
                <a:spcPct val="100000"/>
              </a:lnSpc>
              <a:spcBef>
                <a:spcPts val="0"/>
              </a:spcBef>
              <a:spcAft>
                <a:spcPts val="0"/>
              </a:spcAft>
              <a:buClr>
                <a:schemeClr val="dk1"/>
              </a:buClr>
              <a:buSzPts val="1400"/>
              <a:buFont typeface="Didact Gothic"/>
              <a:buNone/>
              <a:defRPr sz="1400" b="0" i="0" u="none" strike="noStrike" cap="none">
                <a:solidFill>
                  <a:schemeClr val="dk1"/>
                </a:solidFill>
                <a:latin typeface="Didact Gothic"/>
                <a:ea typeface="Didact Gothic"/>
                <a:cs typeface="Didact Gothic"/>
                <a:sym typeface="Didact Gothic"/>
              </a:defRPr>
            </a:lvl9pPr>
          </a:lstStyle>
          <a:p>
            <a:pPr marL="0" indent="0" defTabSz="685800" fontAlgn="auto">
              <a:buClr>
                <a:srgbClr val="383838"/>
              </a:buClr>
              <a:defRPr/>
            </a:pPr>
            <a:r>
              <a:rPr kumimoji="0" lang="en" sz="1050" b="1" kern="0" dirty="0">
                <a:solidFill>
                  <a:schemeClr val="tx1">
                    <a:lumMod val="75000"/>
                    <a:lumOff val="25000"/>
                  </a:schemeClr>
                </a:solidFill>
                <a:latin typeface="Yu Gothic" panose="020B0400000000000000" pitchFamily="34" charset="-128"/>
                <a:ea typeface="Yu Gothic" panose="020B0400000000000000" pitchFamily="34" charset="-128"/>
              </a:rPr>
              <a:t>サンプル抽出</a:t>
            </a:r>
            <a:r>
              <a:rPr kumimoji="0" lang="en" sz="1050" kern="0" dirty="0">
                <a:solidFill>
                  <a:schemeClr val="tx1">
                    <a:lumMod val="75000"/>
                    <a:lumOff val="25000"/>
                  </a:schemeClr>
                </a:solidFill>
                <a:latin typeface="Yu Gothic" panose="020B0400000000000000" pitchFamily="34" charset="-128"/>
                <a:ea typeface="Yu Gothic" panose="020B0400000000000000" pitchFamily="34" charset="-128"/>
              </a:rPr>
              <a:t>された申請について</a:t>
            </a:r>
            <a:br>
              <a:rPr kumimoji="0" lang="en" sz="1050" kern="0" dirty="0">
                <a:solidFill>
                  <a:schemeClr val="tx1">
                    <a:lumMod val="75000"/>
                    <a:lumOff val="25000"/>
                  </a:schemeClr>
                </a:solidFill>
                <a:latin typeface="Yu Gothic" panose="020B0400000000000000" pitchFamily="34" charset="-128"/>
                <a:ea typeface="Yu Gothic" panose="020B0400000000000000" pitchFamily="34" charset="-128"/>
              </a:rPr>
            </a:br>
            <a:r>
              <a:rPr kumimoji="0" lang="en" sz="1050" kern="0" dirty="0">
                <a:solidFill>
                  <a:schemeClr val="tx1">
                    <a:lumMod val="75000"/>
                    <a:lumOff val="25000"/>
                  </a:schemeClr>
                </a:solidFill>
                <a:latin typeface="Yu Gothic" panose="020B0400000000000000" pitchFamily="34" charset="-128"/>
                <a:ea typeface="Yu Gothic" panose="020B0400000000000000" pitchFamily="34" charset="-128"/>
              </a:rPr>
              <a:t>画像イメージと紙原本の一致確認を</a:t>
            </a:r>
            <a:br>
              <a:rPr kumimoji="0" lang="en" sz="1050" kern="0" dirty="0">
                <a:solidFill>
                  <a:schemeClr val="tx1">
                    <a:lumMod val="75000"/>
                    <a:lumOff val="25000"/>
                  </a:schemeClr>
                </a:solidFill>
                <a:latin typeface="Yu Gothic" panose="020B0400000000000000" pitchFamily="34" charset="-128"/>
                <a:ea typeface="Yu Gothic" panose="020B0400000000000000" pitchFamily="34" charset="-128"/>
              </a:rPr>
            </a:br>
            <a:r>
              <a:rPr kumimoji="0" lang="en" sz="1050" kern="0" dirty="0">
                <a:solidFill>
                  <a:schemeClr val="tx1">
                    <a:lumMod val="75000"/>
                    <a:lumOff val="25000"/>
                  </a:schemeClr>
                </a:solidFill>
                <a:latin typeface="Yu Gothic" panose="020B0400000000000000" pitchFamily="34" charset="-128"/>
                <a:ea typeface="Yu Gothic" panose="020B0400000000000000" pitchFamily="34" charset="-128"/>
              </a:rPr>
              <a:t>実施する</a:t>
            </a:r>
          </a:p>
        </p:txBody>
      </p:sp>
      <p:sp>
        <p:nvSpPr>
          <p:cNvPr id="60" name="Google Shape;311;p45">
            <a:extLst>
              <a:ext uri="{FF2B5EF4-FFF2-40B4-BE49-F238E27FC236}">
                <a16:creationId xmlns:a16="http://schemas.microsoft.com/office/drawing/2014/main" id="{C25A5094-8CB1-A242-8555-5447080D2CB3}"/>
              </a:ext>
            </a:extLst>
          </p:cNvPr>
          <p:cNvSpPr txBox="1">
            <a:spLocks/>
          </p:cNvSpPr>
          <p:nvPr/>
        </p:nvSpPr>
        <p:spPr>
          <a:xfrm>
            <a:off x="1527901" y="2508883"/>
            <a:ext cx="1469475" cy="250425"/>
          </a:xfrm>
          <a:prstGeom prst="rect">
            <a:avLst/>
          </a:prstGeom>
          <a:noFill/>
          <a:ln>
            <a:noFill/>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800"/>
              <a:buFont typeface="Julius Sans One"/>
              <a:buNone/>
              <a:defRPr sz="1800" b="0" i="0" u="none" strike="noStrike" cap="none">
                <a:solidFill>
                  <a:schemeClr val="dk1"/>
                </a:solidFill>
                <a:latin typeface="Julius Sans One"/>
                <a:ea typeface="Julius Sans One"/>
                <a:cs typeface="Julius Sans One"/>
                <a:sym typeface="Julius Sans One"/>
              </a:defRPr>
            </a:lvl1pPr>
            <a:lvl2pPr marR="0" lvl="1" algn="ctr" rtl="0">
              <a:lnSpc>
                <a:spcPct val="100000"/>
              </a:lnSpc>
              <a:spcBef>
                <a:spcPts val="0"/>
              </a:spcBef>
              <a:spcAft>
                <a:spcPts val="0"/>
              </a:spcAft>
              <a:buClr>
                <a:schemeClr val="dk1"/>
              </a:buClr>
              <a:buSzPts val="1800"/>
              <a:buFont typeface="Julius Sans One"/>
              <a:buNone/>
              <a:defRPr sz="1800" b="0" i="0" u="none" strike="noStrike" cap="none">
                <a:solidFill>
                  <a:schemeClr val="dk1"/>
                </a:solidFill>
                <a:latin typeface="Julius Sans One"/>
                <a:ea typeface="Julius Sans One"/>
                <a:cs typeface="Julius Sans One"/>
                <a:sym typeface="Julius Sans One"/>
              </a:defRPr>
            </a:lvl2pPr>
            <a:lvl3pPr marR="0" lvl="2" algn="ctr" rtl="0">
              <a:lnSpc>
                <a:spcPct val="100000"/>
              </a:lnSpc>
              <a:spcBef>
                <a:spcPts val="0"/>
              </a:spcBef>
              <a:spcAft>
                <a:spcPts val="0"/>
              </a:spcAft>
              <a:buClr>
                <a:schemeClr val="dk1"/>
              </a:buClr>
              <a:buSzPts val="1800"/>
              <a:buFont typeface="Julius Sans One"/>
              <a:buNone/>
              <a:defRPr sz="1800" b="0" i="0" u="none" strike="noStrike" cap="none">
                <a:solidFill>
                  <a:schemeClr val="dk1"/>
                </a:solidFill>
                <a:latin typeface="Julius Sans One"/>
                <a:ea typeface="Julius Sans One"/>
                <a:cs typeface="Julius Sans One"/>
                <a:sym typeface="Julius Sans One"/>
              </a:defRPr>
            </a:lvl3pPr>
            <a:lvl4pPr marR="0" lvl="3" algn="ctr" rtl="0">
              <a:lnSpc>
                <a:spcPct val="100000"/>
              </a:lnSpc>
              <a:spcBef>
                <a:spcPts val="0"/>
              </a:spcBef>
              <a:spcAft>
                <a:spcPts val="0"/>
              </a:spcAft>
              <a:buClr>
                <a:schemeClr val="dk1"/>
              </a:buClr>
              <a:buSzPts val="1800"/>
              <a:buFont typeface="Julius Sans One"/>
              <a:buNone/>
              <a:defRPr sz="1800" b="0" i="0" u="none" strike="noStrike" cap="none">
                <a:solidFill>
                  <a:schemeClr val="dk1"/>
                </a:solidFill>
                <a:latin typeface="Julius Sans One"/>
                <a:ea typeface="Julius Sans One"/>
                <a:cs typeface="Julius Sans One"/>
                <a:sym typeface="Julius Sans One"/>
              </a:defRPr>
            </a:lvl4pPr>
            <a:lvl5pPr marR="0" lvl="4" algn="ctr" rtl="0">
              <a:lnSpc>
                <a:spcPct val="100000"/>
              </a:lnSpc>
              <a:spcBef>
                <a:spcPts val="0"/>
              </a:spcBef>
              <a:spcAft>
                <a:spcPts val="0"/>
              </a:spcAft>
              <a:buClr>
                <a:schemeClr val="dk1"/>
              </a:buClr>
              <a:buSzPts val="1800"/>
              <a:buFont typeface="Julius Sans One"/>
              <a:buNone/>
              <a:defRPr sz="1800" b="0" i="0" u="none" strike="noStrike" cap="none">
                <a:solidFill>
                  <a:schemeClr val="dk1"/>
                </a:solidFill>
                <a:latin typeface="Julius Sans One"/>
                <a:ea typeface="Julius Sans One"/>
                <a:cs typeface="Julius Sans One"/>
                <a:sym typeface="Julius Sans One"/>
              </a:defRPr>
            </a:lvl5pPr>
            <a:lvl6pPr marR="0" lvl="5" algn="ctr" rtl="0">
              <a:lnSpc>
                <a:spcPct val="100000"/>
              </a:lnSpc>
              <a:spcBef>
                <a:spcPts val="0"/>
              </a:spcBef>
              <a:spcAft>
                <a:spcPts val="0"/>
              </a:spcAft>
              <a:buClr>
                <a:schemeClr val="dk1"/>
              </a:buClr>
              <a:buSzPts val="1800"/>
              <a:buFont typeface="Julius Sans One"/>
              <a:buNone/>
              <a:defRPr sz="1800" b="0" i="0" u="none" strike="noStrike" cap="none">
                <a:solidFill>
                  <a:schemeClr val="dk1"/>
                </a:solidFill>
                <a:latin typeface="Julius Sans One"/>
                <a:ea typeface="Julius Sans One"/>
                <a:cs typeface="Julius Sans One"/>
                <a:sym typeface="Julius Sans One"/>
              </a:defRPr>
            </a:lvl6pPr>
            <a:lvl7pPr marR="0" lvl="6" algn="ctr" rtl="0">
              <a:lnSpc>
                <a:spcPct val="100000"/>
              </a:lnSpc>
              <a:spcBef>
                <a:spcPts val="0"/>
              </a:spcBef>
              <a:spcAft>
                <a:spcPts val="0"/>
              </a:spcAft>
              <a:buClr>
                <a:schemeClr val="dk1"/>
              </a:buClr>
              <a:buSzPts val="1800"/>
              <a:buFont typeface="Julius Sans One"/>
              <a:buNone/>
              <a:defRPr sz="1800" b="0" i="0" u="none" strike="noStrike" cap="none">
                <a:solidFill>
                  <a:schemeClr val="dk1"/>
                </a:solidFill>
                <a:latin typeface="Julius Sans One"/>
                <a:ea typeface="Julius Sans One"/>
                <a:cs typeface="Julius Sans One"/>
                <a:sym typeface="Julius Sans One"/>
              </a:defRPr>
            </a:lvl7pPr>
            <a:lvl8pPr marR="0" lvl="7" algn="ctr" rtl="0">
              <a:lnSpc>
                <a:spcPct val="100000"/>
              </a:lnSpc>
              <a:spcBef>
                <a:spcPts val="0"/>
              </a:spcBef>
              <a:spcAft>
                <a:spcPts val="0"/>
              </a:spcAft>
              <a:buClr>
                <a:schemeClr val="dk1"/>
              </a:buClr>
              <a:buSzPts val="1800"/>
              <a:buFont typeface="Julius Sans One"/>
              <a:buNone/>
              <a:defRPr sz="1800" b="0" i="0" u="none" strike="noStrike" cap="none">
                <a:solidFill>
                  <a:schemeClr val="dk1"/>
                </a:solidFill>
                <a:latin typeface="Julius Sans One"/>
                <a:ea typeface="Julius Sans One"/>
                <a:cs typeface="Julius Sans One"/>
                <a:sym typeface="Julius Sans One"/>
              </a:defRPr>
            </a:lvl8pPr>
            <a:lvl9pPr marR="0" lvl="8" algn="ctr" rtl="0">
              <a:lnSpc>
                <a:spcPct val="100000"/>
              </a:lnSpc>
              <a:spcBef>
                <a:spcPts val="0"/>
              </a:spcBef>
              <a:spcAft>
                <a:spcPts val="0"/>
              </a:spcAft>
              <a:buClr>
                <a:schemeClr val="dk1"/>
              </a:buClr>
              <a:buSzPts val="1800"/>
              <a:buFont typeface="Julius Sans One"/>
              <a:buNone/>
              <a:defRPr sz="1800" b="0" i="0" u="none" strike="noStrike" cap="none">
                <a:solidFill>
                  <a:schemeClr val="dk1"/>
                </a:solidFill>
                <a:latin typeface="Julius Sans One"/>
                <a:ea typeface="Julius Sans One"/>
                <a:cs typeface="Julius Sans One"/>
                <a:sym typeface="Julius Sans One"/>
              </a:defRPr>
            </a:lvl9pPr>
          </a:lstStyle>
          <a:p>
            <a:pPr defTabSz="685800" fontAlgn="auto">
              <a:buClr>
                <a:srgbClr val="383838"/>
              </a:buClr>
              <a:defRPr/>
            </a:pPr>
            <a:r>
              <a:rPr kumimoji="0" lang="en" sz="1350" b="1" kern="0" dirty="0">
                <a:solidFill>
                  <a:schemeClr val="tx1">
                    <a:lumMod val="75000"/>
                    <a:lumOff val="25000"/>
                  </a:schemeClr>
                </a:solidFill>
                <a:latin typeface="Yu Gothic" panose="020B0400000000000000" pitchFamily="34" charset="-128"/>
                <a:ea typeface="Yu Gothic" panose="020B0400000000000000" pitchFamily="34" charset="-128"/>
              </a:rPr>
              <a:t>全件チェック</a:t>
            </a:r>
          </a:p>
        </p:txBody>
      </p:sp>
      <p:sp>
        <p:nvSpPr>
          <p:cNvPr id="69" name="Google Shape;312;p45">
            <a:extLst>
              <a:ext uri="{FF2B5EF4-FFF2-40B4-BE49-F238E27FC236}">
                <a16:creationId xmlns:a16="http://schemas.microsoft.com/office/drawing/2014/main" id="{6FD718C9-BF7D-1140-97F3-A676ADAD606A}"/>
              </a:ext>
            </a:extLst>
          </p:cNvPr>
          <p:cNvSpPr txBox="1">
            <a:spLocks/>
          </p:cNvSpPr>
          <p:nvPr/>
        </p:nvSpPr>
        <p:spPr>
          <a:xfrm>
            <a:off x="915304" y="2709460"/>
            <a:ext cx="2878369" cy="649496"/>
          </a:xfrm>
          <a:prstGeom prst="rect">
            <a:avLst/>
          </a:prstGeom>
          <a:noFill/>
          <a:ln>
            <a:noFill/>
          </a:ln>
        </p:spPr>
        <p:txBody>
          <a:bodyPr spcFirstLastPara="1" wrap="square" lIns="68569" tIns="68569" rIns="68569" bIns="68569"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1400"/>
              <a:buFont typeface="Didact Gothic"/>
              <a:buNone/>
              <a:defRPr sz="1400" b="0" i="0" u="none" strike="noStrike" cap="none">
                <a:solidFill>
                  <a:schemeClr val="dk1"/>
                </a:solidFill>
                <a:latin typeface="Didact Gothic"/>
                <a:ea typeface="Didact Gothic"/>
                <a:cs typeface="Didact Gothic"/>
                <a:sym typeface="Didact Gothic"/>
              </a:defRPr>
            </a:lvl1pPr>
            <a:lvl2pPr marL="914400" marR="0" lvl="1" indent="-317500" algn="ctr" rtl="0">
              <a:lnSpc>
                <a:spcPct val="100000"/>
              </a:lnSpc>
              <a:spcBef>
                <a:spcPts val="0"/>
              </a:spcBef>
              <a:spcAft>
                <a:spcPts val="0"/>
              </a:spcAft>
              <a:buClr>
                <a:schemeClr val="dk1"/>
              </a:buClr>
              <a:buSzPts val="1400"/>
              <a:buFont typeface="Didact Gothic"/>
              <a:buNone/>
              <a:defRPr sz="1400" b="0" i="0" u="none" strike="noStrike" cap="none">
                <a:solidFill>
                  <a:schemeClr val="dk1"/>
                </a:solidFill>
                <a:latin typeface="Didact Gothic"/>
                <a:ea typeface="Didact Gothic"/>
                <a:cs typeface="Didact Gothic"/>
                <a:sym typeface="Didact Gothic"/>
              </a:defRPr>
            </a:lvl2pPr>
            <a:lvl3pPr marL="1371600" marR="0" lvl="2" indent="-317500" algn="ctr" rtl="0">
              <a:lnSpc>
                <a:spcPct val="100000"/>
              </a:lnSpc>
              <a:spcBef>
                <a:spcPts val="0"/>
              </a:spcBef>
              <a:spcAft>
                <a:spcPts val="0"/>
              </a:spcAft>
              <a:buClr>
                <a:schemeClr val="dk1"/>
              </a:buClr>
              <a:buSzPts val="1400"/>
              <a:buFont typeface="Didact Gothic"/>
              <a:buNone/>
              <a:defRPr sz="1400" b="0" i="0" u="none" strike="noStrike" cap="none">
                <a:solidFill>
                  <a:schemeClr val="dk1"/>
                </a:solidFill>
                <a:latin typeface="Didact Gothic"/>
                <a:ea typeface="Didact Gothic"/>
                <a:cs typeface="Didact Gothic"/>
                <a:sym typeface="Didact Gothic"/>
              </a:defRPr>
            </a:lvl3pPr>
            <a:lvl4pPr marL="1828800" marR="0" lvl="3" indent="-317500" algn="ctr" rtl="0">
              <a:lnSpc>
                <a:spcPct val="100000"/>
              </a:lnSpc>
              <a:spcBef>
                <a:spcPts val="0"/>
              </a:spcBef>
              <a:spcAft>
                <a:spcPts val="0"/>
              </a:spcAft>
              <a:buClr>
                <a:schemeClr val="dk1"/>
              </a:buClr>
              <a:buSzPts val="1400"/>
              <a:buFont typeface="Didact Gothic"/>
              <a:buNone/>
              <a:defRPr sz="1400" b="0" i="0" u="none" strike="noStrike" cap="none">
                <a:solidFill>
                  <a:schemeClr val="dk1"/>
                </a:solidFill>
                <a:latin typeface="Didact Gothic"/>
                <a:ea typeface="Didact Gothic"/>
                <a:cs typeface="Didact Gothic"/>
                <a:sym typeface="Didact Gothic"/>
              </a:defRPr>
            </a:lvl4pPr>
            <a:lvl5pPr marL="2286000" marR="0" lvl="4" indent="-317500" algn="ctr" rtl="0">
              <a:lnSpc>
                <a:spcPct val="100000"/>
              </a:lnSpc>
              <a:spcBef>
                <a:spcPts val="0"/>
              </a:spcBef>
              <a:spcAft>
                <a:spcPts val="0"/>
              </a:spcAft>
              <a:buClr>
                <a:schemeClr val="dk1"/>
              </a:buClr>
              <a:buSzPts val="1400"/>
              <a:buFont typeface="Didact Gothic"/>
              <a:buNone/>
              <a:defRPr sz="1400" b="0" i="0" u="none" strike="noStrike" cap="none">
                <a:solidFill>
                  <a:schemeClr val="dk1"/>
                </a:solidFill>
                <a:latin typeface="Didact Gothic"/>
                <a:ea typeface="Didact Gothic"/>
                <a:cs typeface="Didact Gothic"/>
                <a:sym typeface="Didact Gothic"/>
              </a:defRPr>
            </a:lvl5pPr>
            <a:lvl6pPr marL="2743200" marR="0" lvl="5" indent="-317500" algn="ctr" rtl="0">
              <a:lnSpc>
                <a:spcPct val="100000"/>
              </a:lnSpc>
              <a:spcBef>
                <a:spcPts val="0"/>
              </a:spcBef>
              <a:spcAft>
                <a:spcPts val="0"/>
              </a:spcAft>
              <a:buClr>
                <a:schemeClr val="dk1"/>
              </a:buClr>
              <a:buSzPts val="1400"/>
              <a:buFont typeface="Didact Gothic"/>
              <a:buNone/>
              <a:defRPr sz="1400" b="0" i="0" u="none" strike="noStrike" cap="none">
                <a:solidFill>
                  <a:schemeClr val="dk1"/>
                </a:solidFill>
                <a:latin typeface="Didact Gothic"/>
                <a:ea typeface="Didact Gothic"/>
                <a:cs typeface="Didact Gothic"/>
                <a:sym typeface="Didact Gothic"/>
              </a:defRPr>
            </a:lvl6pPr>
            <a:lvl7pPr marL="3200400" marR="0" lvl="6" indent="-317500" algn="ctr" rtl="0">
              <a:lnSpc>
                <a:spcPct val="100000"/>
              </a:lnSpc>
              <a:spcBef>
                <a:spcPts val="0"/>
              </a:spcBef>
              <a:spcAft>
                <a:spcPts val="0"/>
              </a:spcAft>
              <a:buClr>
                <a:schemeClr val="dk1"/>
              </a:buClr>
              <a:buSzPts val="1400"/>
              <a:buFont typeface="Didact Gothic"/>
              <a:buNone/>
              <a:defRPr sz="1400" b="0" i="0" u="none" strike="noStrike" cap="none">
                <a:solidFill>
                  <a:schemeClr val="dk1"/>
                </a:solidFill>
                <a:latin typeface="Didact Gothic"/>
                <a:ea typeface="Didact Gothic"/>
                <a:cs typeface="Didact Gothic"/>
                <a:sym typeface="Didact Gothic"/>
              </a:defRPr>
            </a:lvl7pPr>
            <a:lvl8pPr marL="3657600" marR="0" lvl="7" indent="-317500" algn="ctr" rtl="0">
              <a:lnSpc>
                <a:spcPct val="100000"/>
              </a:lnSpc>
              <a:spcBef>
                <a:spcPts val="0"/>
              </a:spcBef>
              <a:spcAft>
                <a:spcPts val="0"/>
              </a:spcAft>
              <a:buClr>
                <a:schemeClr val="dk1"/>
              </a:buClr>
              <a:buSzPts val="1400"/>
              <a:buFont typeface="Didact Gothic"/>
              <a:buNone/>
              <a:defRPr sz="1400" b="0" i="0" u="none" strike="noStrike" cap="none">
                <a:solidFill>
                  <a:schemeClr val="dk1"/>
                </a:solidFill>
                <a:latin typeface="Didact Gothic"/>
                <a:ea typeface="Didact Gothic"/>
                <a:cs typeface="Didact Gothic"/>
                <a:sym typeface="Didact Gothic"/>
              </a:defRPr>
            </a:lvl8pPr>
            <a:lvl9pPr marL="4114800" marR="0" lvl="8" indent="-317500" algn="ctr" rtl="0">
              <a:lnSpc>
                <a:spcPct val="100000"/>
              </a:lnSpc>
              <a:spcBef>
                <a:spcPts val="0"/>
              </a:spcBef>
              <a:spcAft>
                <a:spcPts val="0"/>
              </a:spcAft>
              <a:buClr>
                <a:schemeClr val="dk1"/>
              </a:buClr>
              <a:buSzPts val="1400"/>
              <a:buFont typeface="Didact Gothic"/>
              <a:buNone/>
              <a:defRPr sz="1400" b="0" i="0" u="none" strike="noStrike" cap="none">
                <a:solidFill>
                  <a:schemeClr val="dk1"/>
                </a:solidFill>
                <a:latin typeface="Didact Gothic"/>
                <a:ea typeface="Didact Gothic"/>
                <a:cs typeface="Didact Gothic"/>
                <a:sym typeface="Didact Gothic"/>
              </a:defRPr>
            </a:lvl9pPr>
          </a:lstStyle>
          <a:p>
            <a:pPr marL="0" indent="0" defTabSz="685800" fontAlgn="auto">
              <a:buClr>
                <a:srgbClr val="383838"/>
              </a:buClr>
              <a:defRPr/>
            </a:pPr>
            <a:r>
              <a:rPr kumimoji="0" lang="en" sz="1050" kern="0" dirty="0">
                <a:solidFill>
                  <a:schemeClr val="tx1">
                    <a:lumMod val="75000"/>
                    <a:lumOff val="25000"/>
                  </a:schemeClr>
                </a:solidFill>
                <a:latin typeface="Yu Gothic" panose="020B0400000000000000" pitchFamily="34" charset="-128"/>
                <a:ea typeface="Yu Gothic" panose="020B0400000000000000" pitchFamily="34" charset="-128"/>
              </a:rPr>
              <a:t>紙原本受領者以外のものが</a:t>
            </a:r>
          </a:p>
          <a:p>
            <a:pPr marL="0" indent="0" defTabSz="685800" fontAlgn="auto">
              <a:buClr>
                <a:srgbClr val="383838"/>
              </a:buClr>
              <a:defRPr/>
            </a:pPr>
            <a:r>
              <a:rPr kumimoji="0" lang="en" sz="1050" kern="0" dirty="0">
                <a:solidFill>
                  <a:schemeClr val="tx1">
                    <a:lumMod val="75000"/>
                    <a:lumOff val="25000"/>
                  </a:schemeClr>
                </a:solidFill>
                <a:latin typeface="Yu Gothic" panose="020B0400000000000000" pitchFamily="34" charset="-128"/>
                <a:ea typeface="Yu Gothic" panose="020B0400000000000000" pitchFamily="34" charset="-128"/>
              </a:rPr>
              <a:t>画像イメージと紙原本の一致確認を</a:t>
            </a:r>
            <a:br>
              <a:rPr kumimoji="0" lang="en" sz="1050" kern="0" dirty="0">
                <a:solidFill>
                  <a:schemeClr val="tx1">
                    <a:lumMod val="75000"/>
                    <a:lumOff val="25000"/>
                  </a:schemeClr>
                </a:solidFill>
                <a:latin typeface="Yu Gothic" panose="020B0400000000000000" pitchFamily="34" charset="-128"/>
                <a:ea typeface="Yu Gothic" panose="020B0400000000000000" pitchFamily="34" charset="-128"/>
              </a:rPr>
            </a:br>
            <a:r>
              <a:rPr kumimoji="0" lang="en" sz="1050" b="1" kern="0" dirty="0">
                <a:solidFill>
                  <a:schemeClr val="tx1">
                    <a:lumMod val="75000"/>
                    <a:lumOff val="25000"/>
                  </a:schemeClr>
                </a:solidFill>
                <a:latin typeface="Yu Gothic" panose="020B0400000000000000" pitchFamily="34" charset="-128"/>
                <a:ea typeface="Yu Gothic" panose="020B0400000000000000" pitchFamily="34" charset="-128"/>
              </a:rPr>
              <a:t>全ての申請</a:t>
            </a:r>
            <a:r>
              <a:rPr kumimoji="0" lang="en" sz="1050" kern="0" dirty="0">
                <a:solidFill>
                  <a:schemeClr val="tx1">
                    <a:lumMod val="75000"/>
                    <a:lumOff val="25000"/>
                  </a:schemeClr>
                </a:solidFill>
                <a:latin typeface="Yu Gothic" panose="020B0400000000000000" pitchFamily="34" charset="-128"/>
                <a:ea typeface="Yu Gothic" panose="020B0400000000000000" pitchFamily="34" charset="-128"/>
              </a:rPr>
              <a:t>について実施する</a:t>
            </a:r>
          </a:p>
        </p:txBody>
      </p:sp>
      <p:sp>
        <p:nvSpPr>
          <p:cNvPr id="72" name="正方形/長方形 71">
            <a:extLst>
              <a:ext uri="{FF2B5EF4-FFF2-40B4-BE49-F238E27FC236}">
                <a16:creationId xmlns:a16="http://schemas.microsoft.com/office/drawing/2014/main" id="{18AEB88A-C20B-2846-BDC7-CFBA284ADE4B}"/>
              </a:ext>
            </a:extLst>
          </p:cNvPr>
          <p:cNvSpPr/>
          <p:nvPr/>
        </p:nvSpPr>
        <p:spPr bwMode="auto">
          <a:xfrm>
            <a:off x="5270715" y="4618200"/>
            <a:ext cx="2586844" cy="899461"/>
          </a:xfrm>
          <a:prstGeom prst="rect">
            <a:avLst/>
          </a:prstGeom>
          <a:solidFill>
            <a:schemeClr val="bg1"/>
          </a:solidFill>
          <a:ln w="9525" cap="flat" cmpd="sng" algn="ctr">
            <a:solidFill>
              <a:srgbClr val="001E60"/>
            </a:solid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a:endParaRPr lang="ja-JP" altLang="en-US" sz="1350">
              <a:solidFill>
                <a:schemeClr val="tx1"/>
              </a:solidFill>
            </a:endParaRPr>
          </a:p>
        </p:txBody>
      </p:sp>
      <p:sp>
        <p:nvSpPr>
          <p:cNvPr id="73" name="Google Shape;311;p45">
            <a:extLst>
              <a:ext uri="{FF2B5EF4-FFF2-40B4-BE49-F238E27FC236}">
                <a16:creationId xmlns:a16="http://schemas.microsoft.com/office/drawing/2014/main" id="{D1B99C8E-2980-2B42-B3E8-36CB0928F85A}"/>
              </a:ext>
            </a:extLst>
          </p:cNvPr>
          <p:cNvSpPr txBox="1">
            <a:spLocks/>
          </p:cNvSpPr>
          <p:nvPr/>
        </p:nvSpPr>
        <p:spPr>
          <a:xfrm>
            <a:off x="5763278" y="4909284"/>
            <a:ext cx="1604732" cy="250425"/>
          </a:xfrm>
          <a:prstGeom prst="rect">
            <a:avLst/>
          </a:prstGeom>
          <a:noFill/>
          <a:ln>
            <a:noFill/>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800"/>
              <a:buFont typeface="Julius Sans One"/>
              <a:buNone/>
              <a:defRPr sz="1800" b="0" i="0" u="none" strike="noStrike" cap="none">
                <a:solidFill>
                  <a:schemeClr val="dk1"/>
                </a:solidFill>
                <a:latin typeface="Julius Sans One"/>
                <a:ea typeface="Julius Sans One"/>
                <a:cs typeface="Julius Sans One"/>
                <a:sym typeface="Julius Sans One"/>
              </a:defRPr>
            </a:lvl1pPr>
            <a:lvl2pPr marR="0" lvl="1" algn="ctr" rtl="0">
              <a:lnSpc>
                <a:spcPct val="100000"/>
              </a:lnSpc>
              <a:spcBef>
                <a:spcPts val="0"/>
              </a:spcBef>
              <a:spcAft>
                <a:spcPts val="0"/>
              </a:spcAft>
              <a:buClr>
                <a:schemeClr val="dk1"/>
              </a:buClr>
              <a:buSzPts val="1800"/>
              <a:buFont typeface="Julius Sans One"/>
              <a:buNone/>
              <a:defRPr sz="1800" b="0" i="0" u="none" strike="noStrike" cap="none">
                <a:solidFill>
                  <a:schemeClr val="dk1"/>
                </a:solidFill>
                <a:latin typeface="Julius Sans One"/>
                <a:ea typeface="Julius Sans One"/>
                <a:cs typeface="Julius Sans One"/>
                <a:sym typeface="Julius Sans One"/>
              </a:defRPr>
            </a:lvl2pPr>
            <a:lvl3pPr marR="0" lvl="2" algn="ctr" rtl="0">
              <a:lnSpc>
                <a:spcPct val="100000"/>
              </a:lnSpc>
              <a:spcBef>
                <a:spcPts val="0"/>
              </a:spcBef>
              <a:spcAft>
                <a:spcPts val="0"/>
              </a:spcAft>
              <a:buClr>
                <a:schemeClr val="dk1"/>
              </a:buClr>
              <a:buSzPts val="1800"/>
              <a:buFont typeface="Julius Sans One"/>
              <a:buNone/>
              <a:defRPr sz="1800" b="0" i="0" u="none" strike="noStrike" cap="none">
                <a:solidFill>
                  <a:schemeClr val="dk1"/>
                </a:solidFill>
                <a:latin typeface="Julius Sans One"/>
                <a:ea typeface="Julius Sans One"/>
                <a:cs typeface="Julius Sans One"/>
                <a:sym typeface="Julius Sans One"/>
              </a:defRPr>
            </a:lvl3pPr>
            <a:lvl4pPr marR="0" lvl="3" algn="ctr" rtl="0">
              <a:lnSpc>
                <a:spcPct val="100000"/>
              </a:lnSpc>
              <a:spcBef>
                <a:spcPts val="0"/>
              </a:spcBef>
              <a:spcAft>
                <a:spcPts val="0"/>
              </a:spcAft>
              <a:buClr>
                <a:schemeClr val="dk1"/>
              </a:buClr>
              <a:buSzPts val="1800"/>
              <a:buFont typeface="Julius Sans One"/>
              <a:buNone/>
              <a:defRPr sz="1800" b="0" i="0" u="none" strike="noStrike" cap="none">
                <a:solidFill>
                  <a:schemeClr val="dk1"/>
                </a:solidFill>
                <a:latin typeface="Julius Sans One"/>
                <a:ea typeface="Julius Sans One"/>
                <a:cs typeface="Julius Sans One"/>
                <a:sym typeface="Julius Sans One"/>
              </a:defRPr>
            </a:lvl4pPr>
            <a:lvl5pPr marR="0" lvl="4" algn="ctr" rtl="0">
              <a:lnSpc>
                <a:spcPct val="100000"/>
              </a:lnSpc>
              <a:spcBef>
                <a:spcPts val="0"/>
              </a:spcBef>
              <a:spcAft>
                <a:spcPts val="0"/>
              </a:spcAft>
              <a:buClr>
                <a:schemeClr val="dk1"/>
              </a:buClr>
              <a:buSzPts val="1800"/>
              <a:buFont typeface="Julius Sans One"/>
              <a:buNone/>
              <a:defRPr sz="1800" b="0" i="0" u="none" strike="noStrike" cap="none">
                <a:solidFill>
                  <a:schemeClr val="dk1"/>
                </a:solidFill>
                <a:latin typeface="Julius Sans One"/>
                <a:ea typeface="Julius Sans One"/>
                <a:cs typeface="Julius Sans One"/>
                <a:sym typeface="Julius Sans One"/>
              </a:defRPr>
            </a:lvl5pPr>
            <a:lvl6pPr marR="0" lvl="5" algn="ctr" rtl="0">
              <a:lnSpc>
                <a:spcPct val="100000"/>
              </a:lnSpc>
              <a:spcBef>
                <a:spcPts val="0"/>
              </a:spcBef>
              <a:spcAft>
                <a:spcPts val="0"/>
              </a:spcAft>
              <a:buClr>
                <a:schemeClr val="dk1"/>
              </a:buClr>
              <a:buSzPts val="1800"/>
              <a:buFont typeface="Julius Sans One"/>
              <a:buNone/>
              <a:defRPr sz="1800" b="0" i="0" u="none" strike="noStrike" cap="none">
                <a:solidFill>
                  <a:schemeClr val="dk1"/>
                </a:solidFill>
                <a:latin typeface="Julius Sans One"/>
                <a:ea typeface="Julius Sans One"/>
                <a:cs typeface="Julius Sans One"/>
                <a:sym typeface="Julius Sans One"/>
              </a:defRPr>
            </a:lvl6pPr>
            <a:lvl7pPr marR="0" lvl="6" algn="ctr" rtl="0">
              <a:lnSpc>
                <a:spcPct val="100000"/>
              </a:lnSpc>
              <a:spcBef>
                <a:spcPts val="0"/>
              </a:spcBef>
              <a:spcAft>
                <a:spcPts val="0"/>
              </a:spcAft>
              <a:buClr>
                <a:schemeClr val="dk1"/>
              </a:buClr>
              <a:buSzPts val="1800"/>
              <a:buFont typeface="Julius Sans One"/>
              <a:buNone/>
              <a:defRPr sz="1800" b="0" i="0" u="none" strike="noStrike" cap="none">
                <a:solidFill>
                  <a:schemeClr val="dk1"/>
                </a:solidFill>
                <a:latin typeface="Julius Sans One"/>
                <a:ea typeface="Julius Sans One"/>
                <a:cs typeface="Julius Sans One"/>
                <a:sym typeface="Julius Sans One"/>
              </a:defRPr>
            </a:lvl7pPr>
            <a:lvl8pPr marR="0" lvl="7" algn="ctr" rtl="0">
              <a:lnSpc>
                <a:spcPct val="100000"/>
              </a:lnSpc>
              <a:spcBef>
                <a:spcPts val="0"/>
              </a:spcBef>
              <a:spcAft>
                <a:spcPts val="0"/>
              </a:spcAft>
              <a:buClr>
                <a:schemeClr val="dk1"/>
              </a:buClr>
              <a:buSzPts val="1800"/>
              <a:buFont typeface="Julius Sans One"/>
              <a:buNone/>
              <a:defRPr sz="1800" b="0" i="0" u="none" strike="noStrike" cap="none">
                <a:solidFill>
                  <a:schemeClr val="dk1"/>
                </a:solidFill>
                <a:latin typeface="Julius Sans One"/>
                <a:ea typeface="Julius Sans One"/>
                <a:cs typeface="Julius Sans One"/>
                <a:sym typeface="Julius Sans One"/>
              </a:defRPr>
            </a:lvl8pPr>
            <a:lvl9pPr marR="0" lvl="8" algn="ctr" rtl="0">
              <a:lnSpc>
                <a:spcPct val="100000"/>
              </a:lnSpc>
              <a:spcBef>
                <a:spcPts val="0"/>
              </a:spcBef>
              <a:spcAft>
                <a:spcPts val="0"/>
              </a:spcAft>
              <a:buClr>
                <a:schemeClr val="dk1"/>
              </a:buClr>
              <a:buSzPts val="1800"/>
              <a:buFont typeface="Julius Sans One"/>
              <a:buNone/>
              <a:defRPr sz="1800" b="0" i="0" u="none" strike="noStrike" cap="none">
                <a:solidFill>
                  <a:schemeClr val="dk1"/>
                </a:solidFill>
                <a:latin typeface="Julius Sans One"/>
                <a:ea typeface="Julius Sans One"/>
                <a:cs typeface="Julius Sans One"/>
                <a:sym typeface="Julius Sans One"/>
              </a:defRPr>
            </a:lvl9pPr>
          </a:lstStyle>
          <a:p>
            <a:pPr defTabSz="685800" fontAlgn="auto">
              <a:buClr>
                <a:srgbClr val="383838"/>
              </a:buClr>
              <a:defRPr/>
            </a:pPr>
            <a:r>
              <a:rPr kumimoji="0" lang="en" sz="1350" b="1" kern="0" dirty="0">
                <a:solidFill>
                  <a:schemeClr val="tx1">
                    <a:lumMod val="75000"/>
                    <a:lumOff val="25000"/>
                  </a:schemeClr>
                </a:solidFill>
                <a:latin typeface="Yu Gothic" panose="020B0400000000000000" pitchFamily="34" charset="-128"/>
                <a:ea typeface="Yu Gothic" panose="020B0400000000000000" pitchFamily="34" charset="-128"/>
              </a:rPr>
              <a:t>実施なし</a:t>
            </a:r>
          </a:p>
        </p:txBody>
      </p:sp>
      <p:sp>
        <p:nvSpPr>
          <p:cNvPr id="75" name="タイトル 5">
            <a:extLst>
              <a:ext uri="{FF2B5EF4-FFF2-40B4-BE49-F238E27FC236}">
                <a16:creationId xmlns:a16="http://schemas.microsoft.com/office/drawing/2014/main" id="{9291B6CB-E367-8E45-AA5B-A9E991C72167}"/>
              </a:ext>
            </a:extLst>
          </p:cNvPr>
          <p:cNvSpPr txBox="1">
            <a:spLocks/>
          </p:cNvSpPr>
          <p:nvPr/>
        </p:nvSpPr>
        <p:spPr>
          <a:xfrm>
            <a:off x="3886323" y="2219817"/>
            <a:ext cx="1221391" cy="448896"/>
          </a:xfrm>
          <a:prstGeom prst="rect">
            <a:avLst/>
          </a:prstGeom>
        </p:spPr>
        <p:txBody>
          <a:bodyPr/>
          <a:lstStyle>
            <a:lvl1pPr algn="l" rtl="0" eaLnBrk="0" fontAlgn="base" hangingPunct="0">
              <a:spcBef>
                <a:spcPct val="0"/>
              </a:spcBef>
              <a:spcAft>
                <a:spcPct val="0"/>
              </a:spcAft>
              <a:defRPr kumimoji="1" sz="2400" b="1">
                <a:solidFill>
                  <a:srgbClr val="001E60"/>
                </a:solidFill>
                <a:latin typeface="Yu Gothic" panose="020B0400000000000000" pitchFamily="34" charset="-128"/>
                <a:ea typeface="Yu Gothic" panose="020B0400000000000000" pitchFamily="34" charset="-128"/>
                <a:cs typeface="メイリオ" panose="020B0604030504040204" pitchFamily="50" charset="-128"/>
              </a:defRPr>
            </a:lvl1pPr>
            <a:lvl2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2pPr>
            <a:lvl3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3pPr>
            <a:lvl4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4pPr>
            <a:lvl5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5pPr>
            <a:lvl6pPr marL="457189" algn="l" rtl="0" fontAlgn="base">
              <a:spcBef>
                <a:spcPct val="0"/>
              </a:spcBef>
              <a:spcAft>
                <a:spcPct val="0"/>
              </a:spcAft>
              <a:defRPr kumimoji="1" sz="2400">
                <a:solidFill>
                  <a:schemeClr val="tx1"/>
                </a:solidFill>
                <a:latin typeface="Times New Roman" pitchFamily="18" charset="0"/>
                <a:ea typeface="ＭＳ Ｐゴシック" pitchFamily="50" charset="-128"/>
              </a:defRPr>
            </a:lvl6pPr>
            <a:lvl7pPr marL="914377" algn="l" rtl="0" fontAlgn="base">
              <a:spcBef>
                <a:spcPct val="0"/>
              </a:spcBef>
              <a:spcAft>
                <a:spcPct val="0"/>
              </a:spcAft>
              <a:defRPr kumimoji="1" sz="2400">
                <a:solidFill>
                  <a:schemeClr val="tx1"/>
                </a:solidFill>
                <a:latin typeface="Times New Roman" pitchFamily="18" charset="0"/>
                <a:ea typeface="ＭＳ Ｐゴシック" pitchFamily="50" charset="-128"/>
              </a:defRPr>
            </a:lvl7pPr>
            <a:lvl8pPr marL="1371566" algn="l" rtl="0" fontAlgn="base">
              <a:spcBef>
                <a:spcPct val="0"/>
              </a:spcBef>
              <a:spcAft>
                <a:spcPct val="0"/>
              </a:spcAft>
              <a:defRPr kumimoji="1" sz="2400">
                <a:solidFill>
                  <a:schemeClr val="tx1"/>
                </a:solidFill>
                <a:latin typeface="Times New Roman" pitchFamily="18" charset="0"/>
                <a:ea typeface="ＭＳ Ｐゴシック" pitchFamily="50" charset="-128"/>
              </a:defRPr>
            </a:lvl8pPr>
            <a:lvl9pPr marL="1828754" algn="l" rtl="0" fontAlgn="base">
              <a:spcBef>
                <a:spcPct val="0"/>
              </a:spcBef>
              <a:spcAft>
                <a:spcPct val="0"/>
              </a:spcAft>
              <a:defRPr kumimoji="1" sz="2400">
                <a:solidFill>
                  <a:schemeClr val="tx1"/>
                </a:solidFill>
                <a:latin typeface="Times New Roman" pitchFamily="18" charset="0"/>
                <a:ea typeface="ＭＳ Ｐゴシック" pitchFamily="50" charset="-128"/>
              </a:defRPr>
            </a:lvl9pPr>
          </a:lstStyle>
          <a:p>
            <a:pPr algn="ctr"/>
            <a:r>
              <a:rPr lang="ja-JP" altLang="en-US" kern="0"/>
              <a:t>⬆︎</a:t>
            </a:r>
            <a:endParaRPr lang="en-US" altLang="ja-JP" kern="0" dirty="0"/>
          </a:p>
          <a:p>
            <a:pPr algn="ctr"/>
            <a:r>
              <a:rPr lang="ja-JP" altLang="en-US" sz="1500" kern="0"/>
              <a:t>ガバナンス</a:t>
            </a:r>
          </a:p>
        </p:txBody>
      </p:sp>
      <p:sp>
        <p:nvSpPr>
          <p:cNvPr id="76" name="タイトル 5">
            <a:extLst>
              <a:ext uri="{FF2B5EF4-FFF2-40B4-BE49-F238E27FC236}">
                <a16:creationId xmlns:a16="http://schemas.microsoft.com/office/drawing/2014/main" id="{2B5D5AAD-03C6-A54F-B06C-15D90C972CB1}"/>
              </a:ext>
            </a:extLst>
          </p:cNvPr>
          <p:cNvSpPr txBox="1">
            <a:spLocks/>
          </p:cNvSpPr>
          <p:nvPr/>
        </p:nvSpPr>
        <p:spPr>
          <a:xfrm>
            <a:off x="5235829" y="1629250"/>
            <a:ext cx="3111967" cy="1753032"/>
          </a:xfrm>
          <a:prstGeom prst="rect">
            <a:avLst/>
          </a:prstGeom>
          <a:ln w="38100">
            <a:solidFill>
              <a:srgbClr val="EEBB02"/>
            </a:solidFill>
          </a:ln>
        </p:spPr>
        <p:txBody>
          <a:bodyPr anchor="ctr"/>
          <a:lstStyle>
            <a:lvl1pPr algn="l" rtl="0" eaLnBrk="0" fontAlgn="base" hangingPunct="0">
              <a:spcBef>
                <a:spcPct val="0"/>
              </a:spcBef>
              <a:spcAft>
                <a:spcPct val="0"/>
              </a:spcAft>
              <a:defRPr kumimoji="1" sz="2400" b="1">
                <a:solidFill>
                  <a:srgbClr val="001E60"/>
                </a:solidFill>
                <a:latin typeface="Yu Gothic" panose="020B0400000000000000" pitchFamily="34" charset="-128"/>
                <a:ea typeface="Yu Gothic" panose="020B0400000000000000" pitchFamily="34" charset="-128"/>
                <a:cs typeface="メイリオ" panose="020B0604030504040204" pitchFamily="50" charset="-128"/>
              </a:defRPr>
            </a:lvl1pPr>
            <a:lvl2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2pPr>
            <a:lvl3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3pPr>
            <a:lvl4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4pPr>
            <a:lvl5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5pPr>
            <a:lvl6pPr marL="457189" algn="l" rtl="0" fontAlgn="base">
              <a:spcBef>
                <a:spcPct val="0"/>
              </a:spcBef>
              <a:spcAft>
                <a:spcPct val="0"/>
              </a:spcAft>
              <a:defRPr kumimoji="1" sz="2400">
                <a:solidFill>
                  <a:schemeClr val="tx1"/>
                </a:solidFill>
                <a:latin typeface="Times New Roman" pitchFamily="18" charset="0"/>
                <a:ea typeface="ＭＳ Ｐゴシック" pitchFamily="50" charset="-128"/>
              </a:defRPr>
            </a:lvl6pPr>
            <a:lvl7pPr marL="914377" algn="l" rtl="0" fontAlgn="base">
              <a:spcBef>
                <a:spcPct val="0"/>
              </a:spcBef>
              <a:spcAft>
                <a:spcPct val="0"/>
              </a:spcAft>
              <a:defRPr kumimoji="1" sz="2400">
                <a:solidFill>
                  <a:schemeClr val="tx1"/>
                </a:solidFill>
                <a:latin typeface="Times New Roman" pitchFamily="18" charset="0"/>
                <a:ea typeface="ＭＳ Ｐゴシック" pitchFamily="50" charset="-128"/>
              </a:defRPr>
            </a:lvl7pPr>
            <a:lvl8pPr marL="1371566" algn="l" rtl="0" fontAlgn="base">
              <a:spcBef>
                <a:spcPct val="0"/>
              </a:spcBef>
              <a:spcAft>
                <a:spcPct val="0"/>
              </a:spcAft>
              <a:defRPr kumimoji="1" sz="2400">
                <a:solidFill>
                  <a:schemeClr val="tx1"/>
                </a:solidFill>
                <a:latin typeface="Times New Roman" pitchFamily="18" charset="0"/>
                <a:ea typeface="ＭＳ Ｐゴシック" pitchFamily="50" charset="-128"/>
              </a:defRPr>
            </a:lvl8pPr>
            <a:lvl9pPr marL="1828754" algn="l" rtl="0" fontAlgn="base">
              <a:spcBef>
                <a:spcPct val="0"/>
              </a:spcBef>
              <a:spcAft>
                <a:spcPct val="0"/>
              </a:spcAft>
              <a:defRPr kumimoji="1" sz="2400">
                <a:solidFill>
                  <a:schemeClr val="tx1"/>
                </a:solidFill>
                <a:latin typeface="Times New Roman" pitchFamily="18" charset="0"/>
                <a:ea typeface="ＭＳ Ｐゴシック" pitchFamily="50" charset="-128"/>
              </a:defRPr>
            </a:lvl9pPr>
          </a:lstStyle>
          <a:p>
            <a:pPr algn="ctr"/>
            <a:r>
              <a:rPr lang="ja-JP" altLang="en-US" sz="2000" kern="0">
                <a:solidFill>
                  <a:srgbClr val="EEBB02"/>
                </a:solidFill>
              </a:rPr>
              <a:t>ガバナンスレベルも高く</a:t>
            </a:r>
            <a:endParaRPr lang="en-US" altLang="ja-JP" sz="2000" kern="0" dirty="0">
              <a:solidFill>
                <a:srgbClr val="EEBB02"/>
              </a:solidFill>
            </a:endParaRPr>
          </a:p>
          <a:p>
            <a:pPr algn="ctr"/>
            <a:r>
              <a:rPr lang="ja-JP" altLang="en-US" sz="2000" kern="0">
                <a:solidFill>
                  <a:srgbClr val="EEBB02"/>
                </a:solidFill>
              </a:rPr>
              <a:t>負担も小さい方法に</a:t>
            </a:r>
            <a:endParaRPr lang="en-US" altLang="ja-JP" sz="2000" kern="0" dirty="0">
              <a:solidFill>
                <a:srgbClr val="EEBB02"/>
              </a:solidFill>
            </a:endParaRPr>
          </a:p>
          <a:p>
            <a:pPr algn="ctr"/>
            <a:r>
              <a:rPr lang="ja-JP" altLang="en-US" sz="2000" kern="0">
                <a:solidFill>
                  <a:srgbClr val="EEBB02"/>
                </a:solidFill>
              </a:rPr>
              <a:t>如何に到達するか</a:t>
            </a:r>
            <a:endParaRPr lang="ja-JP" altLang="en-US" sz="2000" kern="0" dirty="0">
              <a:solidFill>
                <a:srgbClr val="EEBB02"/>
              </a:solidFill>
            </a:endParaRPr>
          </a:p>
        </p:txBody>
      </p:sp>
    </p:spTree>
    <p:custDataLst>
      <p:tags r:id="rId1"/>
    </p:custDataLst>
    <p:extLst>
      <p:ext uri="{BB962C8B-B14F-4D97-AF65-F5344CB8AC3E}">
        <p14:creationId xmlns:p14="http://schemas.microsoft.com/office/powerpoint/2010/main" val="1346411315"/>
      </p:ext>
    </p:extLst>
  </p:cSld>
  <p:clrMapOvr>
    <a:masterClrMapping/>
  </p:clrMapOvr>
  <mc:AlternateContent xmlns:mc="http://schemas.openxmlformats.org/markup-compatibility/2006" xmlns:p14="http://schemas.microsoft.com/office/powerpoint/2010/main">
    <mc:Choice Requires="p14">
      <p:transition spd="slow" p14:dur="2000" advTm="122307"/>
    </mc:Choice>
    <mc:Fallback xmlns="">
      <p:transition spd="slow" advTm="122307"/>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タイトル 5">
            <a:extLst>
              <a:ext uri="{FF2B5EF4-FFF2-40B4-BE49-F238E27FC236}">
                <a16:creationId xmlns:a16="http://schemas.microsoft.com/office/drawing/2014/main" id="{A313433D-A1FC-43EC-955E-B242529383CD}"/>
              </a:ext>
            </a:extLst>
          </p:cNvPr>
          <p:cNvSpPr>
            <a:spLocks noGrp="1"/>
          </p:cNvSpPr>
          <p:nvPr>
            <p:ph type="title"/>
          </p:nvPr>
        </p:nvSpPr>
        <p:spPr/>
        <p:txBody>
          <a:bodyPr/>
          <a:lstStyle/>
          <a:p>
            <a:r>
              <a:rPr lang="ja-JP" altLang="en-US"/>
              <a:t>内部統制構築における費用対効果の考え方</a:t>
            </a:r>
          </a:p>
        </p:txBody>
      </p:sp>
      <p:sp>
        <p:nvSpPr>
          <p:cNvPr id="23" name="コンテンツ プレースホルダー 3">
            <a:extLst>
              <a:ext uri="{FF2B5EF4-FFF2-40B4-BE49-F238E27FC236}">
                <a16:creationId xmlns:a16="http://schemas.microsoft.com/office/drawing/2014/main" id="{890672EF-5316-A844-80EB-FB0EB4DDC5D5}"/>
              </a:ext>
            </a:extLst>
          </p:cNvPr>
          <p:cNvSpPr txBox="1">
            <a:spLocks/>
          </p:cNvSpPr>
          <p:nvPr/>
        </p:nvSpPr>
        <p:spPr bwMode="auto">
          <a:xfrm>
            <a:off x="260613" y="687005"/>
            <a:ext cx="8622773" cy="768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7500" tIns="34290" rIns="68580" bIns="34290" numCol="1" anchor="t" anchorCtr="0" compatLnSpc="1">
            <a:prstTxWarp prst="textNoShape">
              <a:avLst/>
            </a:prstTxWarp>
          </a:bodyPr>
          <a:lstStyle>
            <a:lvl1pPr marL="0" indent="0" algn="l" rtl="0" eaLnBrk="0" fontAlgn="base" hangingPunct="0">
              <a:spcBef>
                <a:spcPct val="20000"/>
              </a:spcBef>
              <a:spcAft>
                <a:spcPct val="0"/>
              </a:spcAft>
              <a:buClr>
                <a:schemeClr val="bg1"/>
              </a:buClr>
              <a:buFont typeface="Arial" pitchFamily="34" charset="0"/>
              <a:buChar char="•"/>
              <a:defRPr kumimoji="1" sz="14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marL="265107" indent="-179384" algn="l" rtl="0" eaLnBrk="0" fontAlgn="base" hangingPunct="0">
              <a:spcBef>
                <a:spcPct val="20000"/>
              </a:spcBef>
              <a:spcAft>
                <a:spcPct val="0"/>
              </a:spcAft>
              <a:buClr>
                <a:srgbClr val="B60005"/>
              </a:buClr>
              <a:buFont typeface="Arial" pitchFamily="34" charset="0"/>
              <a:buChar char="•"/>
              <a:defRPr kumimoji="1" sz="14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2pPr>
            <a:lvl3pPr marL="442902" indent="-179384" algn="l" rtl="0" eaLnBrk="0" fontAlgn="base" hangingPunct="0">
              <a:spcBef>
                <a:spcPct val="20000"/>
              </a:spcBef>
              <a:spcAft>
                <a:spcPct val="0"/>
              </a:spcAft>
              <a:buClr>
                <a:srgbClr val="B60005"/>
              </a:buClr>
              <a:buFont typeface="Arial" pitchFamily="34" charset="0"/>
              <a:buChar char="̵"/>
              <a:defRPr kumimoji="1" sz="14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3pPr>
            <a:lvl4pPr marL="623872" indent="-179384" algn="l" rtl="0" eaLnBrk="0" fontAlgn="base" hangingPunct="0">
              <a:spcBef>
                <a:spcPct val="20000"/>
              </a:spcBef>
              <a:spcAft>
                <a:spcPct val="0"/>
              </a:spcAft>
              <a:buClr>
                <a:srgbClr val="B60005"/>
              </a:buClr>
              <a:buFont typeface="Wingdings" pitchFamily="2" charset="2"/>
              <a:buChar char="Ø"/>
              <a:defRPr kumimoji="1" sz="14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4pPr>
            <a:lvl5pPr marL="812780" indent="-179384" algn="l" defTabSz="714357" rtl="0" eaLnBrk="0" fontAlgn="base" hangingPunct="0">
              <a:spcBef>
                <a:spcPct val="20000"/>
              </a:spcBef>
              <a:spcAft>
                <a:spcPct val="0"/>
              </a:spcAft>
              <a:buClr>
                <a:srgbClr val="B60005"/>
              </a:buClr>
              <a:buFont typeface="Wingdings" pitchFamily="2" charset="2"/>
              <a:buChar char="p"/>
              <a:defRPr kumimoji="1" sz="14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537" indent="-228594"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6pPr>
            <a:lvl7pPr marL="2971726" indent="-228594"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7pPr>
            <a:lvl8pPr marL="3428914" indent="-228594"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8pPr>
            <a:lvl9pPr marL="3886103" indent="-228594"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9pPr>
          </a:lstStyle>
          <a:p>
            <a:pPr marL="214313" indent="-214313">
              <a:buClr>
                <a:schemeClr val="tx1">
                  <a:lumMod val="75000"/>
                  <a:lumOff val="25000"/>
                </a:schemeClr>
              </a:buClr>
              <a:buFont typeface="Wingdings" panose="05000000000000000000" pitchFamily="2" charset="2"/>
              <a:buChar char="n"/>
            </a:pPr>
            <a:r>
              <a:rPr lang="ja-JP" altLang="en-US" sz="1500" kern="0">
                <a:latin typeface="Yu Gothic" panose="020B0400000000000000" pitchFamily="34" charset="-128"/>
                <a:ea typeface="Yu Gothic" panose="020B0400000000000000" pitchFamily="34" charset="-128"/>
              </a:rPr>
              <a:t>内部統制の構築にあたっては、企業として</a:t>
            </a:r>
            <a:r>
              <a:rPr lang="ja-JP" altLang="en-US" sz="1500" b="1" kern="0">
                <a:latin typeface="Yu Gothic" panose="020B0400000000000000" pitchFamily="34" charset="-128"/>
                <a:ea typeface="Yu Gothic" panose="020B0400000000000000" pitchFamily="34" charset="-128"/>
              </a:rPr>
              <a:t>担保したいガバナンスレベル</a:t>
            </a:r>
            <a:r>
              <a:rPr lang="ja-JP" altLang="en-US" sz="1500" kern="0">
                <a:latin typeface="Yu Gothic" panose="020B0400000000000000" pitchFamily="34" charset="-128"/>
                <a:ea typeface="Yu Gothic" panose="020B0400000000000000" pitchFamily="34" charset="-128"/>
              </a:rPr>
              <a:t>と</a:t>
            </a:r>
            <a:r>
              <a:rPr lang="ja-JP" altLang="en-US" sz="1500" b="1" kern="0">
                <a:latin typeface="Yu Gothic" panose="020B0400000000000000" pitchFamily="34" charset="-128"/>
                <a:ea typeface="Yu Gothic" panose="020B0400000000000000" pitchFamily="34" charset="-128"/>
              </a:rPr>
              <a:t>現場リソース（負荷</a:t>
            </a:r>
            <a:r>
              <a:rPr lang="ja-JP" altLang="en-US" sz="1500" kern="0">
                <a:latin typeface="Yu Gothic" panose="020B0400000000000000" pitchFamily="34" charset="-128"/>
                <a:ea typeface="Yu Gothic" panose="020B0400000000000000" pitchFamily="34" charset="-128"/>
              </a:rPr>
              <a:t>）を鑑みて、費用対効果の観点から落とし所を決める必要があります。</a:t>
            </a:r>
            <a:endParaRPr lang="en-US" altLang="ja-JP" sz="1500" kern="0" dirty="0">
              <a:latin typeface="Yu Gothic" panose="020B0400000000000000" pitchFamily="34" charset="-128"/>
              <a:ea typeface="Yu Gothic" panose="020B0400000000000000" pitchFamily="34" charset="-128"/>
            </a:endParaRPr>
          </a:p>
        </p:txBody>
      </p:sp>
      <p:sp>
        <p:nvSpPr>
          <p:cNvPr id="44" name="正方形/長方形 43">
            <a:extLst>
              <a:ext uri="{FF2B5EF4-FFF2-40B4-BE49-F238E27FC236}">
                <a16:creationId xmlns:a16="http://schemas.microsoft.com/office/drawing/2014/main" id="{045CCDBA-B1E8-774D-8180-209048A8C74E}"/>
              </a:ext>
            </a:extLst>
          </p:cNvPr>
          <p:cNvSpPr/>
          <p:nvPr/>
        </p:nvSpPr>
        <p:spPr bwMode="auto">
          <a:xfrm>
            <a:off x="1045211" y="2435547"/>
            <a:ext cx="2586844" cy="899461"/>
          </a:xfrm>
          <a:prstGeom prst="rect">
            <a:avLst/>
          </a:prstGeom>
          <a:solidFill>
            <a:schemeClr val="bg1"/>
          </a:solidFill>
          <a:ln w="9525" cap="flat" cmpd="sng" algn="ctr">
            <a:solidFill>
              <a:srgbClr val="001E60"/>
            </a:solid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a:endParaRPr lang="ja-JP" altLang="en-US" sz="1350">
              <a:solidFill>
                <a:schemeClr val="tx1"/>
              </a:solidFill>
            </a:endParaRPr>
          </a:p>
        </p:txBody>
      </p:sp>
      <p:cxnSp>
        <p:nvCxnSpPr>
          <p:cNvPr id="45" name="Google Shape;325;p45">
            <a:extLst>
              <a:ext uri="{FF2B5EF4-FFF2-40B4-BE49-F238E27FC236}">
                <a16:creationId xmlns:a16="http://schemas.microsoft.com/office/drawing/2014/main" id="{20176268-1627-4F41-9E87-67EEC185A7C2}"/>
              </a:ext>
            </a:extLst>
          </p:cNvPr>
          <p:cNvCxnSpPr/>
          <p:nvPr/>
        </p:nvCxnSpPr>
        <p:spPr>
          <a:xfrm>
            <a:off x="4485367" y="4334309"/>
            <a:ext cx="0" cy="698175"/>
          </a:xfrm>
          <a:prstGeom prst="straightConnector1">
            <a:avLst/>
          </a:prstGeom>
          <a:noFill/>
          <a:ln w="28575" cap="flat" cmpd="sng">
            <a:solidFill>
              <a:srgbClr val="383838"/>
            </a:solidFill>
            <a:prstDash val="solid"/>
            <a:round/>
            <a:headEnd type="none" w="med" len="med"/>
            <a:tailEnd type="none" w="med" len="med"/>
          </a:ln>
        </p:spPr>
      </p:cxnSp>
      <p:cxnSp>
        <p:nvCxnSpPr>
          <p:cNvPr id="46" name="Google Shape;326;p45">
            <a:extLst>
              <a:ext uri="{FF2B5EF4-FFF2-40B4-BE49-F238E27FC236}">
                <a16:creationId xmlns:a16="http://schemas.microsoft.com/office/drawing/2014/main" id="{1E57245E-37EC-934C-9F1D-AE9037B19E03}"/>
              </a:ext>
            </a:extLst>
          </p:cNvPr>
          <p:cNvCxnSpPr/>
          <p:nvPr/>
        </p:nvCxnSpPr>
        <p:spPr>
          <a:xfrm>
            <a:off x="4485367" y="2907040"/>
            <a:ext cx="0" cy="698175"/>
          </a:xfrm>
          <a:prstGeom prst="straightConnector1">
            <a:avLst/>
          </a:prstGeom>
          <a:noFill/>
          <a:ln w="28575" cap="flat" cmpd="sng">
            <a:solidFill>
              <a:srgbClr val="383838"/>
            </a:solidFill>
            <a:prstDash val="solid"/>
            <a:round/>
            <a:headEnd type="none" w="med" len="med"/>
            <a:tailEnd type="none" w="med" len="med"/>
          </a:ln>
        </p:spPr>
      </p:cxnSp>
      <p:sp>
        <p:nvSpPr>
          <p:cNvPr id="50" name="正方形/長方形 49">
            <a:extLst>
              <a:ext uri="{FF2B5EF4-FFF2-40B4-BE49-F238E27FC236}">
                <a16:creationId xmlns:a16="http://schemas.microsoft.com/office/drawing/2014/main" id="{ABBE2A80-34D1-9F43-829F-5CCDC4FDE3A8}"/>
              </a:ext>
            </a:extLst>
          </p:cNvPr>
          <p:cNvSpPr/>
          <p:nvPr/>
        </p:nvSpPr>
        <p:spPr bwMode="auto">
          <a:xfrm>
            <a:off x="3183498" y="3514956"/>
            <a:ext cx="2586844" cy="899461"/>
          </a:xfrm>
          <a:prstGeom prst="rect">
            <a:avLst/>
          </a:prstGeom>
          <a:solidFill>
            <a:schemeClr val="bg1"/>
          </a:solidFill>
          <a:ln w="9525" cap="flat" cmpd="sng" algn="ctr">
            <a:solidFill>
              <a:srgbClr val="001E60"/>
            </a:solid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a:endParaRPr lang="ja-JP" altLang="en-US" sz="1350">
              <a:solidFill>
                <a:schemeClr val="tx1"/>
              </a:solidFill>
            </a:endParaRPr>
          </a:p>
        </p:txBody>
      </p:sp>
      <p:sp>
        <p:nvSpPr>
          <p:cNvPr id="51" name="Google Shape;310;p45">
            <a:extLst>
              <a:ext uri="{FF2B5EF4-FFF2-40B4-BE49-F238E27FC236}">
                <a16:creationId xmlns:a16="http://schemas.microsoft.com/office/drawing/2014/main" id="{9C54E6C5-B8ED-854A-8651-64C691A13337}"/>
              </a:ext>
            </a:extLst>
          </p:cNvPr>
          <p:cNvSpPr txBox="1">
            <a:spLocks/>
          </p:cNvSpPr>
          <p:nvPr/>
        </p:nvSpPr>
        <p:spPr>
          <a:xfrm>
            <a:off x="2094067" y="3680177"/>
            <a:ext cx="4782600" cy="396450"/>
          </a:xfrm>
          <a:prstGeom prst="rect">
            <a:avLst/>
          </a:prstGeom>
          <a:noFill/>
          <a:ln>
            <a:noFill/>
          </a:ln>
        </p:spPr>
        <p:txBody>
          <a:bodyPr spcFirstLastPara="1" wrap="square" lIns="68569" tIns="68569" rIns="68569" bIns="68569"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700"/>
              <a:buFont typeface="Julius Sans One"/>
              <a:buNone/>
              <a:defRPr sz="3000" b="1" i="0" u="none" strike="noStrike" cap="none">
                <a:solidFill>
                  <a:schemeClr val="dk1"/>
                </a:solidFill>
                <a:latin typeface="Julius Sans One"/>
                <a:ea typeface="Julius Sans One"/>
                <a:cs typeface="Julius Sans One"/>
                <a:sym typeface="Julius Sans One"/>
              </a:defRPr>
            </a:lvl1pPr>
            <a:lvl2pPr marR="0" lvl="1" algn="l" rtl="0">
              <a:lnSpc>
                <a:spcPct val="100000"/>
              </a:lnSpc>
              <a:spcBef>
                <a:spcPts val="0"/>
              </a:spcBef>
              <a:spcAft>
                <a:spcPts val="0"/>
              </a:spcAft>
              <a:buClr>
                <a:schemeClr val="dk1"/>
              </a:buClr>
              <a:buSzPts val="3000"/>
              <a:buFont typeface="Julius Sans One"/>
              <a:buNone/>
              <a:defRPr sz="3000" b="1" i="0" u="none" strike="noStrike" cap="none">
                <a:solidFill>
                  <a:schemeClr val="dk1"/>
                </a:solidFill>
                <a:latin typeface="Julius Sans One"/>
                <a:ea typeface="Julius Sans One"/>
                <a:cs typeface="Julius Sans One"/>
                <a:sym typeface="Julius Sans One"/>
              </a:defRPr>
            </a:lvl2pPr>
            <a:lvl3pPr marR="0" lvl="2" algn="l" rtl="0">
              <a:lnSpc>
                <a:spcPct val="100000"/>
              </a:lnSpc>
              <a:spcBef>
                <a:spcPts val="0"/>
              </a:spcBef>
              <a:spcAft>
                <a:spcPts val="0"/>
              </a:spcAft>
              <a:buClr>
                <a:schemeClr val="dk1"/>
              </a:buClr>
              <a:buSzPts val="3000"/>
              <a:buFont typeface="Julius Sans One"/>
              <a:buNone/>
              <a:defRPr sz="3000" b="1" i="0" u="none" strike="noStrike" cap="none">
                <a:solidFill>
                  <a:schemeClr val="dk1"/>
                </a:solidFill>
                <a:latin typeface="Julius Sans One"/>
                <a:ea typeface="Julius Sans One"/>
                <a:cs typeface="Julius Sans One"/>
                <a:sym typeface="Julius Sans One"/>
              </a:defRPr>
            </a:lvl3pPr>
            <a:lvl4pPr marR="0" lvl="3" algn="l" rtl="0">
              <a:lnSpc>
                <a:spcPct val="100000"/>
              </a:lnSpc>
              <a:spcBef>
                <a:spcPts val="0"/>
              </a:spcBef>
              <a:spcAft>
                <a:spcPts val="0"/>
              </a:spcAft>
              <a:buClr>
                <a:schemeClr val="dk1"/>
              </a:buClr>
              <a:buSzPts val="3000"/>
              <a:buFont typeface="Julius Sans One"/>
              <a:buNone/>
              <a:defRPr sz="3000" b="1" i="0" u="none" strike="noStrike" cap="none">
                <a:solidFill>
                  <a:schemeClr val="dk1"/>
                </a:solidFill>
                <a:latin typeface="Julius Sans One"/>
                <a:ea typeface="Julius Sans One"/>
                <a:cs typeface="Julius Sans One"/>
                <a:sym typeface="Julius Sans One"/>
              </a:defRPr>
            </a:lvl4pPr>
            <a:lvl5pPr marR="0" lvl="4" algn="l" rtl="0">
              <a:lnSpc>
                <a:spcPct val="100000"/>
              </a:lnSpc>
              <a:spcBef>
                <a:spcPts val="0"/>
              </a:spcBef>
              <a:spcAft>
                <a:spcPts val="0"/>
              </a:spcAft>
              <a:buClr>
                <a:schemeClr val="dk1"/>
              </a:buClr>
              <a:buSzPts val="3000"/>
              <a:buFont typeface="Julius Sans One"/>
              <a:buNone/>
              <a:defRPr sz="3000" b="1" i="0" u="none" strike="noStrike" cap="none">
                <a:solidFill>
                  <a:schemeClr val="dk1"/>
                </a:solidFill>
                <a:latin typeface="Julius Sans One"/>
                <a:ea typeface="Julius Sans One"/>
                <a:cs typeface="Julius Sans One"/>
                <a:sym typeface="Julius Sans One"/>
              </a:defRPr>
            </a:lvl5pPr>
            <a:lvl6pPr marR="0" lvl="5" algn="l" rtl="0">
              <a:lnSpc>
                <a:spcPct val="100000"/>
              </a:lnSpc>
              <a:spcBef>
                <a:spcPts val="0"/>
              </a:spcBef>
              <a:spcAft>
                <a:spcPts val="0"/>
              </a:spcAft>
              <a:buClr>
                <a:schemeClr val="dk1"/>
              </a:buClr>
              <a:buSzPts val="3000"/>
              <a:buFont typeface="Julius Sans One"/>
              <a:buNone/>
              <a:defRPr sz="3000" b="1" i="0" u="none" strike="noStrike" cap="none">
                <a:solidFill>
                  <a:schemeClr val="dk1"/>
                </a:solidFill>
                <a:latin typeface="Julius Sans One"/>
                <a:ea typeface="Julius Sans One"/>
                <a:cs typeface="Julius Sans One"/>
                <a:sym typeface="Julius Sans One"/>
              </a:defRPr>
            </a:lvl6pPr>
            <a:lvl7pPr marR="0" lvl="6" algn="l" rtl="0">
              <a:lnSpc>
                <a:spcPct val="100000"/>
              </a:lnSpc>
              <a:spcBef>
                <a:spcPts val="0"/>
              </a:spcBef>
              <a:spcAft>
                <a:spcPts val="0"/>
              </a:spcAft>
              <a:buClr>
                <a:schemeClr val="dk1"/>
              </a:buClr>
              <a:buSzPts val="3000"/>
              <a:buFont typeface="Julius Sans One"/>
              <a:buNone/>
              <a:defRPr sz="3000" b="1" i="0" u="none" strike="noStrike" cap="none">
                <a:solidFill>
                  <a:schemeClr val="dk1"/>
                </a:solidFill>
                <a:latin typeface="Julius Sans One"/>
                <a:ea typeface="Julius Sans One"/>
                <a:cs typeface="Julius Sans One"/>
                <a:sym typeface="Julius Sans One"/>
              </a:defRPr>
            </a:lvl7pPr>
            <a:lvl8pPr marR="0" lvl="7" algn="l" rtl="0">
              <a:lnSpc>
                <a:spcPct val="100000"/>
              </a:lnSpc>
              <a:spcBef>
                <a:spcPts val="0"/>
              </a:spcBef>
              <a:spcAft>
                <a:spcPts val="0"/>
              </a:spcAft>
              <a:buClr>
                <a:schemeClr val="dk1"/>
              </a:buClr>
              <a:buSzPts val="3000"/>
              <a:buFont typeface="Julius Sans One"/>
              <a:buNone/>
              <a:defRPr sz="3000" b="1" i="0" u="none" strike="noStrike" cap="none">
                <a:solidFill>
                  <a:schemeClr val="dk1"/>
                </a:solidFill>
                <a:latin typeface="Julius Sans One"/>
                <a:ea typeface="Julius Sans One"/>
                <a:cs typeface="Julius Sans One"/>
                <a:sym typeface="Julius Sans One"/>
              </a:defRPr>
            </a:lvl8pPr>
            <a:lvl9pPr marR="0" lvl="8" algn="l" rtl="0">
              <a:lnSpc>
                <a:spcPct val="100000"/>
              </a:lnSpc>
              <a:spcBef>
                <a:spcPts val="0"/>
              </a:spcBef>
              <a:spcAft>
                <a:spcPts val="0"/>
              </a:spcAft>
              <a:buClr>
                <a:schemeClr val="dk1"/>
              </a:buClr>
              <a:buSzPts val="3000"/>
              <a:buFont typeface="Julius Sans One"/>
              <a:buNone/>
              <a:defRPr sz="3000" b="1" i="0" u="none" strike="noStrike" cap="none">
                <a:solidFill>
                  <a:schemeClr val="dk1"/>
                </a:solidFill>
                <a:latin typeface="Julius Sans One"/>
                <a:ea typeface="Julius Sans One"/>
                <a:cs typeface="Julius Sans One"/>
                <a:sym typeface="Julius Sans One"/>
              </a:defRPr>
            </a:lvl9pPr>
          </a:lstStyle>
          <a:p>
            <a:pPr defTabSz="685800" fontAlgn="auto">
              <a:buClr>
                <a:srgbClr val="383838"/>
              </a:buClr>
              <a:defRPr/>
            </a:pPr>
            <a:endParaRPr kumimoji="0" lang="en" sz="2250" kern="0" dirty="0">
              <a:solidFill>
                <a:srgbClr val="383838"/>
              </a:solidFill>
              <a:latin typeface="Yu Gothic" panose="020B0400000000000000" pitchFamily="34" charset="-128"/>
              <a:ea typeface="Yu Gothic" panose="020B0400000000000000" pitchFamily="34" charset="-128"/>
            </a:endParaRPr>
          </a:p>
        </p:txBody>
      </p:sp>
      <p:cxnSp>
        <p:nvCxnSpPr>
          <p:cNvPr id="52" name="Google Shape;323;p45">
            <a:extLst>
              <a:ext uri="{FF2B5EF4-FFF2-40B4-BE49-F238E27FC236}">
                <a16:creationId xmlns:a16="http://schemas.microsoft.com/office/drawing/2014/main" id="{7907B4B4-48BB-7643-B218-E940833C8D7C}"/>
              </a:ext>
            </a:extLst>
          </p:cNvPr>
          <p:cNvCxnSpPr/>
          <p:nvPr/>
        </p:nvCxnSpPr>
        <p:spPr>
          <a:xfrm>
            <a:off x="1039473" y="3873302"/>
            <a:ext cx="2144025" cy="0"/>
          </a:xfrm>
          <a:prstGeom prst="straightConnector1">
            <a:avLst/>
          </a:prstGeom>
          <a:noFill/>
          <a:ln w="28575" cap="flat" cmpd="sng">
            <a:solidFill>
              <a:srgbClr val="383838"/>
            </a:solidFill>
            <a:prstDash val="solid"/>
            <a:round/>
            <a:headEnd type="none" w="med" len="med"/>
            <a:tailEnd type="none" w="med" len="med"/>
          </a:ln>
        </p:spPr>
      </p:cxnSp>
      <p:cxnSp>
        <p:nvCxnSpPr>
          <p:cNvPr id="53" name="Google Shape;324;p45">
            <a:extLst>
              <a:ext uri="{FF2B5EF4-FFF2-40B4-BE49-F238E27FC236}">
                <a16:creationId xmlns:a16="http://schemas.microsoft.com/office/drawing/2014/main" id="{E123580E-8045-F548-A83D-5D9596035B11}"/>
              </a:ext>
            </a:extLst>
          </p:cNvPr>
          <p:cNvCxnSpPr/>
          <p:nvPr/>
        </p:nvCxnSpPr>
        <p:spPr>
          <a:xfrm>
            <a:off x="5770342" y="3878402"/>
            <a:ext cx="2144025" cy="0"/>
          </a:xfrm>
          <a:prstGeom prst="straightConnector1">
            <a:avLst/>
          </a:prstGeom>
          <a:noFill/>
          <a:ln w="28575" cap="flat" cmpd="sng">
            <a:solidFill>
              <a:srgbClr val="383838"/>
            </a:solidFill>
            <a:prstDash val="solid"/>
            <a:round/>
            <a:headEnd type="none" w="med" len="med"/>
            <a:tailEnd type="none" w="med" len="med"/>
          </a:ln>
        </p:spPr>
      </p:cxnSp>
      <p:sp>
        <p:nvSpPr>
          <p:cNvPr id="54" name="タイトル 5">
            <a:extLst>
              <a:ext uri="{FF2B5EF4-FFF2-40B4-BE49-F238E27FC236}">
                <a16:creationId xmlns:a16="http://schemas.microsoft.com/office/drawing/2014/main" id="{44D1C281-FC5C-624A-BA2F-125D74E0BDF2}"/>
              </a:ext>
            </a:extLst>
          </p:cNvPr>
          <p:cNvSpPr txBox="1">
            <a:spLocks/>
          </p:cNvSpPr>
          <p:nvPr/>
        </p:nvSpPr>
        <p:spPr>
          <a:xfrm>
            <a:off x="7865834" y="3735077"/>
            <a:ext cx="876069" cy="396449"/>
          </a:xfrm>
          <a:prstGeom prst="rect">
            <a:avLst/>
          </a:prstGeom>
        </p:spPr>
        <p:txBody>
          <a:bodyPr/>
          <a:lstStyle>
            <a:lvl1pPr algn="l" rtl="0" eaLnBrk="0" fontAlgn="base" hangingPunct="0">
              <a:spcBef>
                <a:spcPct val="0"/>
              </a:spcBef>
              <a:spcAft>
                <a:spcPct val="0"/>
              </a:spcAft>
              <a:defRPr kumimoji="1" sz="2400" b="1">
                <a:solidFill>
                  <a:srgbClr val="001E60"/>
                </a:solidFill>
                <a:latin typeface="Yu Gothic" panose="020B0400000000000000" pitchFamily="34" charset="-128"/>
                <a:ea typeface="Yu Gothic" panose="020B0400000000000000" pitchFamily="34" charset="-128"/>
                <a:cs typeface="メイリオ" panose="020B0604030504040204" pitchFamily="50" charset="-128"/>
              </a:defRPr>
            </a:lvl1pPr>
            <a:lvl2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2pPr>
            <a:lvl3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3pPr>
            <a:lvl4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4pPr>
            <a:lvl5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5pPr>
            <a:lvl6pPr marL="457189" algn="l" rtl="0" fontAlgn="base">
              <a:spcBef>
                <a:spcPct val="0"/>
              </a:spcBef>
              <a:spcAft>
                <a:spcPct val="0"/>
              </a:spcAft>
              <a:defRPr kumimoji="1" sz="2400">
                <a:solidFill>
                  <a:schemeClr val="tx1"/>
                </a:solidFill>
                <a:latin typeface="Times New Roman" pitchFamily="18" charset="0"/>
                <a:ea typeface="ＭＳ Ｐゴシック" pitchFamily="50" charset="-128"/>
              </a:defRPr>
            </a:lvl6pPr>
            <a:lvl7pPr marL="914377" algn="l" rtl="0" fontAlgn="base">
              <a:spcBef>
                <a:spcPct val="0"/>
              </a:spcBef>
              <a:spcAft>
                <a:spcPct val="0"/>
              </a:spcAft>
              <a:defRPr kumimoji="1" sz="2400">
                <a:solidFill>
                  <a:schemeClr val="tx1"/>
                </a:solidFill>
                <a:latin typeface="Times New Roman" pitchFamily="18" charset="0"/>
                <a:ea typeface="ＭＳ Ｐゴシック" pitchFamily="50" charset="-128"/>
              </a:defRPr>
            </a:lvl7pPr>
            <a:lvl8pPr marL="1371566" algn="l" rtl="0" fontAlgn="base">
              <a:spcBef>
                <a:spcPct val="0"/>
              </a:spcBef>
              <a:spcAft>
                <a:spcPct val="0"/>
              </a:spcAft>
              <a:defRPr kumimoji="1" sz="2400">
                <a:solidFill>
                  <a:schemeClr val="tx1"/>
                </a:solidFill>
                <a:latin typeface="Times New Roman" pitchFamily="18" charset="0"/>
                <a:ea typeface="ＭＳ Ｐゴシック" pitchFamily="50" charset="-128"/>
              </a:defRPr>
            </a:lvl8pPr>
            <a:lvl9pPr marL="1828754" algn="l" rtl="0" fontAlgn="base">
              <a:spcBef>
                <a:spcPct val="0"/>
              </a:spcBef>
              <a:spcAft>
                <a:spcPct val="0"/>
              </a:spcAft>
              <a:defRPr kumimoji="1" sz="2400">
                <a:solidFill>
                  <a:schemeClr val="tx1"/>
                </a:solidFill>
                <a:latin typeface="Times New Roman" pitchFamily="18" charset="0"/>
                <a:ea typeface="ＭＳ Ｐゴシック" pitchFamily="50" charset="-128"/>
              </a:defRPr>
            </a:lvl9pPr>
          </a:lstStyle>
          <a:p>
            <a:pPr algn="ctr"/>
            <a:r>
              <a:rPr lang="ja-JP" altLang="en-US" sz="1500" kern="0"/>
              <a:t>負担</a:t>
            </a:r>
            <a:endParaRPr lang="en-US" altLang="ja-JP" kern="0" dirty="0"/>
          </a:p>
          <a:p>
            <a:pPr algn="ctr"/>
            <a:r>
              <a:rPr lang="ja-JP" altLang="en-US" kern="0"/>
              <a:t>⬇︎</a:t>
            </a:r>
            <a:endParaRPr lang="ja-JP" altLang="en-US" sz="1500" kern="0"/>
          </a:p>
        </p:txBody>
      </p:sp>
      <p:sp>
        <p:nvSpPr>
          <p:cNvPr id="55" name="タイトル 5">
            <a:extLst>
              <a:ext uri="{FF2B5EF4-FFF2-40B4-BE49-F238E27FC236}">
                <a16:creationId xmlns:a16="http://schemas.microsoft.com/office/drawing/2014/main" id="{6CB26FC9-D7A0-E547-B291-C22CC8AEE3B7}"/>
              </a:ext>
            </a:extLst>
          </p:cNvPr>
          <p:cNvSpPr txBox="1">
            <a:spLocks/>
          </p:cNvSpPr>
          <p:nvPr/>
        </p:nvSpPr>
        <p:spPr>
          <a:xfrm>
            <a:off x="199892" y="3358222"/>
            <a:ext cx="876069" cy="396449"/>
          </a:xfrm>
          <a:prstGeom prst="rect">
            <a:avLst/>
          </a:prstGeom>
        </p:spPr>
        <p:txBody>
          <a:bodyPr/>
          <a:lstStyle>
            <a:lvl1pPr algn="l" rtl="0" eaLnBrk="0" fontAlgn="base" hangingPunct="0">
              <a:spcBef>
                <a:spcPct val="0"/>
              </a:spcBef>
              <a:spcAft>
                <a:spcPct val="0"/>
              </a:spcAft>
              <a:defRPr kumimoji="1" sz="2400" b="1">
                <a:solidFill>
                  <a:srgbClr val="001E60"/>
                </a:solidFill>
                <a:latin typeface="Yu Gothic" panose="020B0400000000000000" pitchFamily="34" charset="-128"/>
                <a:ea typeface="Yu Gothic" panose="020B0400000000000000" pitchFamily="34" charset="-128"/>
                <a:cs typeface="メイリオ" panose="020B0604030504040204" pitchFamily="50" charset="-128"/>
              </a:defRPr>
            </a:lvl1pPr>
            <a:lvl2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2pPr>
            <a:lvl3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3pPr>
            <a:lvl4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4pPr>
            <a:lvl5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5pPr>
            <a:lvl6pPr marL="457189" algn="l" rtl="0" fontAlgn="base">
              <a:spcBef>
                <a:spcPct val="0"/>
              </a:spcBef>
              <a:spcAft>
                <a:spcPct val="0"/>
              </a:spcAft>
              <a:defRPr kumimoji="1" sz="2400">
                <a:solidFill>
                  <a:schemeClr val="tx1"/>
                </a:solidFill>
                <a:latin typeface="Times New Roman" pitchFamily="18" charset="0"/>
                <a:ea typeface="ＭＳ Ｐゴシック" pitchFamily="50" charset="-128"/>
              </a:defRPr>
            </a:lvl6pPr>
            <a:lvl7pPr marL="914377" algn="l" rtl="0" fontAlgn="base">
              <a:spcBef>
                <a:spcPct val="0"/>
              </a:spcBef>
              <a:spcAft>
                <a:spcPct val="0"/>
              </a:spcAft>
              <a:defRPr kumimoji="1" sz="2400">
                <a:solidFill>
                  <a:schemeClr val="tx1"/>
                </a:solidFill>
                <a:latin typeface="Times New Roman" pitchFamily="18" charset="0"/>
                <a:ea typeface="ＭＳ Ｐゴシック" pitchFamily="50" charset="-128"/>
              </a:defRPr>
            </a:lvl7pPr>
            <a:lvl8pPr marL="1371566" algn="l" rtl="0" fontAlgn="base">
              <a:spcBef>
                <a:spcPct val="0"/>
              </a:spcBef>
              <a:spcAft>
                <a:spcPct val="0"/>
              </a:spcAft>
              <a:defRPr kumimoji="1" sz="2400">
                <a:solidFill>
                  <a:schemeClr val="tx1"/>
                </a:solidFill>
                <a:latin typeface="Times New Roman" pitchFamily="18" charset="0"/>
                <a:ea typeface="ＭＳ Ｐゴシック" pitchFamily="50" charset="-128"/>
              </a:defRPr>
            </a:lvl8pPr>
            <a:lvl9pPr marL="1828754" algn="l" rtl="0" fontAlgn="base">
              <a:spcBef>
                <a:spcPct val="0"/>
              </a:spcBef>
              <a:spcAft>
                <a:spcPct val="0"/>
              </a:spcAft>
              <a:defRPr kumimoji="1" sz="2400">
                <a:solidFill>
                  <a:schemeClr val="tx1"/>
                </a:solidFill>
                <a:latin typeface="Times New Roman" pitchFamily="18" charset="0"/>
                <a:ea typeface="ＭＳ Ｐゴシック" pitchFamily="50" charset="-128"/>
              </a:defRPr>
            </a:lvl9pPr>
          </a:lstStyle>
          <a:p>
            <a:pPr algn="ctr"/>
            <a:r>
              <a:rPr lang="ja-JP" altLang="en-US" kern="0"/>
              <a:t>⬆︎</a:t>
            </a:r>
            <a:endParaRPr lang="en-US" altLang="ja-JP" kern="0" dirty="0"/>
          </a:p>
          <a:p>
            <a:pPr algn="ctr"/>
            <a:r>
              <a:rPr lang="ja-JP" altLang="en-US" sz="1500" kern="0"/>
              <a:t>負担</a:t>
            </a:r>
          </a:p>
        </p:txBody>
      </p:sp>
      <p:sp>
        <p:nvSpPr>
          <p:cNvPr id="56" name="タイトル 5">
            <a:extLst>
              <a:ext uri="{FF2B5EF4-FFF2-40B4-BE49-F238E27FC236}">
                <a16:creationId xmlns:a16="http://schemas.microsoft.com/office/drawing/2014/main" id="{A322DE91-24F6-9C48-A0AF-B1EECB98544D}"/>
              </a:ext>
            </a:extLst>
          </p:cNvPr>
          <p:cNvSpPr txBox="1">
            <a:spLocks/>
          </p:cNvSpPr>
          <p:nvPr/>
        </p:nvSpPr>
        <p:spPr>
          <a:xfrm>
            <a:off x="3886323" y="5051192"/>
            <a:ext cx="1221391" cy="781377"/>
          </a:xfrm>
          <a:prstGeom prst="rect">
            <a:avLst/>
          </a:prstGeom>
        </p:spPr>
        <p:txBody>
          <a:bodyPr/>
          <a:lstStyle>
            <a:lvl1pPr algn="l" rtl="0" eaLnBrk="0" fontAlgn="base" hangingPunct="0">
              <a:spcBef>
                <a:spcPct val="0"/>
              </a:spcBef>
              <a:spcAft>
                <a:spcPct val="0"/>
              </a:spcAft>
              <a:defRPr kumimoji="1" sz="2400" b="1">
                <a:solidFill>
                  <a:srgbClr val="001E60"/>
                </a:solidFill>
                <a:latin typeface="Yu Gothic" panose="020B0400000000000000" pitchFamily="34" charset="-128"/>
                <a:ea typeface="Yu Gothic" panose="020B0400000000000000" pitchFamily="34" charset="-128"/>
                <a:cs typeface="メイリオ" panose="020B0604030504040204" pitchFamily="50" charset="-128"/>
              </a:defRPr>
            </a:lvl1pPr>
            <a:lvl2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2pPr>
            <a:lvl3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3pPr>
            <a:lvl4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4pPr>
            <a:lvl5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5pPr>
            <a:lvl6pPr marL="457189" algn="l" rtl="0" fontAlgn="base">
              <a:spcBef>
                <a:spcPct val="0"/>
              </a:spcBef>
              <a:spcAft>
                <a:spcPct val="0"/>
              </a:spcAft>
              <a:defRPr kumimoji="1" sz="2400">
                <a:solidFill>
                  <a:schemeClr val="tx1"/>
                </a:solidFill>
                <a:latin typeface="Times New Roman" pitchFamily="18" charset="0"/>
                <a:ea typeface="ＭＳ Ｐゴシック" pitchFamily="50" charset="-128"/>
              </a:defRPr>
            </a:lvl6pPr>
            <a:lvl7pPr marL="914377" algn="l" rtl="0" fontAlgn="base">
              <a:spcBef>
                <a:spcPct val="0"/>
              </a:spcBef>
              <a:spcAft>
                <a:spcPct val="0"/>
              </a:spcAft>
              <a:defRPr kumimoji="1" sz="2400">
                <a:solidFill>
                  <a:schemeClr val="tx1"/>
                </a:solidFill>
                <a:latin typeface="Times New Roman" pitchFamily="18" charset="0"/>
                <a:ea typeface="ＭＳ Ｐゴシック" pitchFamily="50" charset="-128"/>
              </a:defRPr>
            </a:lvl7pPr>
            <a:lvl8pPr marL="1371566" algn="l" rtl="0" fontAlgn="base">
              <a:spcBef>
                <a:spcPct val="0"/>
              </a:spcBef>
              <a:spcAft>
                <a:spcPct val="0"/>
              </a:spcAft>
              <a:defRPr kumimoji="1" sz="2400">
                <a:solidFill>
                  <a:schemeClr val="tx1"/>
                </a:solidFill>
                <a:latin typeface="Times New Roman" pitchFamily="18" charset="0"/>
                <a:ea typeface="ＭＳ Ｐゴシック" pitchFamily="50" charset="-128"/>
              </a:defRPr>
            </a:lvl8pPr>
            <a:lvl9pPr marL="1828754" algn="l" rtl="0" fontAlgn="base">
              <a:spcBef>
                <a:spcPct val="0"/>
              </a:spcBef>
              <a:spcAft>
                <a:spcPct val="0"/>
              </a:spcAft>
              <a:defRPr kumimoji="1" sz="2400">
                <a:solidFill>
                  <a:schemeClr val="tx1"/>
                </a:solidFill>
                <a:latin typeface="Times New Roman" pitchFamily="18" charset="0"/>
                <a:ea typeface="ＭＳ Ｐゴシック" pitchFamily="50" charset="-128"/>
              </a:defRPr>
            </a:lvl9pPr>
          </a:lstStyle>
          <a:p>
            <a:pPr algn="ctr"/>
            <a:r>
              <a:rPr lang="ja-JP" altLang="en-US" sz="1500" kern="0"/>
              <a:t>ガバナンス</a:t>
            </a:r>
            <a:endParaRPr lang="en-US" altLang="ja-JP" kern="0" dirty="0"/>
          </a:p>
          <a:p>
            <a:pPr algn="ctr"/>
            <a:r>
              <a:rPr lang="ja-JP" altLang="en-US" kern="0"/>
              <a:t>⬇︎</a:t>
            </a:r>
          </a:p>
        </p:txBody>
      </p:sp>
      <p:sp>
        <p:nvSpPr>
          <p:cNvPr id="58" name="Google Shape;311;p45">
            <a:extLst>
              <a:ext uri="{FF2B5EF4-FFF2-40B4-BE49-F238E27FC236}">
                <a16:creationId xmlns:a16="http://schemas.microsoft.com/office/drawing/2014/main" id="{152A148B-1303-D441-B69C-65AE530B7406}"/>
              </a:ext>
            </a:extLst>
          </p:cNvPr>
          <p:cNvSpPr txBox="1">
            <a:spLocks/>
          </p:cNvSpPr>
          <p:nvPr/>
        </p:nvSpPr>
        <p:spPr>
          <a:xfrm>
            <a:off x="3676061" y="3603910"/>
            <a:ext cx="1604732" cy="250425"/>
          </a:xfrm>
          <a:prstGeom prst="rect">
            <a:avLst/>
          </a:prstGeom>
          <a:noFill/>
          <a:ln>
            <a:noFill/>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800"/>
              <a:buFont typeface="Julius Sans One"/>
              <a:buNone/>
              <a:defRPr sz="1800" b="0" i="0" u="none" strike="noStrike" cap="none">
                <a:solidFill>
                  <a:schemeClr val="dk1"/>
                </a:solidFill>
                <a:latin typeface="Julius Sans One"/>
                <a:ea typeface="Julius Sans One"/>
                <a:cs typeface="Julius Sans One"/>
                <a:sym typeface="Julius Sans One"/>
              </a:defRPr>
            </a:lvl1pPr>
            <a:lvl2pPr marR="0" lvl="1" algn="ctr" rtl="0">
              <a:lnSpc>
                <a:spcPct val="100000"/>
              </a:lnSpc>
              <a:spcBef>
                <a:spcPts val="0"/>
              </a:spcBef>
              <a:spcAft>
                <a:spcPts val="0"/>
              </a:spcAft>
              <a:buClr>
                <a:schemeClr val="dk1"/>
              </a:buClr>
              <a:buSzPts val="1800"/>
              <a:buFont typeface="Julius Sans One"/>
              <a:buNone/>
              <a:defRPr sz="1800" b="0" i="0" u="none" strike="noStrike" cap="none">
                <a:solidFill>
                  <a:schemeClr val="dk1"/>
                </a:solidFill>
                <a:latin typeface="Julius Sans One"/>
                <a:ea typeface="Julius Sans One"/>
                <a:cs typeface="Julius Sans One"/>
                <a:sym typeface="Julius Sans One"/>
              </a:defRPr>
            </a:lvl2pPr>
            <a:lvl3pPr marR="0" lvl="2" algn="ctr" rtl="0">
              <a:lnSpc>
                <a:spcPct val="100000"/>
              </a:lnSpc>
              <a:spcBef>
                <a:spcPts val="0"/>
              </a:spcBef>
              <a:spcAft>
                <a:spcPts val="0"/>
              </a:spcAft>
              <a:buClr>
                <a:schemeClr val="dk1"/>
              </a:buClr>
              <a:buSzPts val="1800"/>
              <a:buFont typeface="Julius Sans One"/>
              <a:buNone/>
              <a:defRPr sz="1800" b="0" i="0" u="none" strike="noStrike" cap="none">
                <a:solidFill>
                  <a:schemeClr val="dk1"/>
                </a:solidFill>
                <a:latin typeface="Julius Sans One"/>
                <a:ea typeface="Julius Sans One"/>
                <a:cs typeface="Julius Sans One"/>
                <a:sym typeface="Julius Sans One"/>
              </a:defRPr>
            </a:lvl3pPr>
            <a:lvl4pPr marR="0" lvl="3" algn="ctr" rtl="0">
              <a:lnSpc>
                <a:spcPct val="100000"/>
              </a:lnSpc>
              <a:spcBef>
                <a:spcPts val="0"/>
              </a:spcBef>
              <a:spcAft>
                <a:spcPts val="0"/>
              </a:spcAft>
              <a:buClr>
                <a:schemeClr val="dk1"/>
              </a:buClr>
              <a:buSzPts val="1800"/>
              <a:buFont typeface="Julius Sans One"/>
              <a:buNone/>
              <a:defRPr sz="1800" b="0" i="0" u="none" strike="noStrike" cap="none">
                <a:solidFill>
                  <a:schemeClr val="dk1"/>
                </a:solidFill>
                <a:latin typeface="Julius Sans One"/>
                <a:ea typeface="Julius Sans One"/>
                <a:cs typeface="Julius Sans One"/>
                <a:sym typeface="Julius Sans One"/>
              </a:defRPr>
            </a:lvl4pPr>
            <a:lvl5pPr marR="0" lvl="4" algn="ctr" rtl="0">
              <a:lnSpc>
                <a:spcPct val="100000"/>
              </a:lnSpc>
              <a:spcBef>
                <a:spcPts val="0"/>
              </a:spcBef>
              <a:spcAft>
                <a:spcPts val="0"/>
              </a:spcAft>
              <a:buClr>
                <a:schemeClr val="dk1"/>
              </a:buClr>
              <a:buSzPts val="1800"/>
              <a:buFont typeface="Julius Sans One"/>
              <a:buNone/>
              <a:defRPr sz="1800" b="0" i="0" u="none" strike="noStrike" cap="none">
                <a:solidFill>
                  <a:schemeClr val="dk1"/>
                </a:solidFill>
                <a:latin typeface="Julius Sans One"/>
                <a:ea typeface="Julius Sans One"/>
                <a:cs typeface="Julius Sans One"/>
                <a:sym typeface="Julius Sans One"/>
              </a:defRPr>
            </a:lvl5pPr>
            <a:lvl6pPr marR="0" lvl="5" algn="ctr" rtl="0">
              <a:lnSpc>
                <a:spcPct val="100000"/>
              </a:lnSpc>
              <a:spcBef>
                <a:spcPts val="0"/>
              </a:spcBef>
              <a:spcAft>
                <a:spcPts val="0"/>
              </a:spcAft>
              <a:buClr>
                <a:schemeClr val="dk1"/>
              </a:buClr>
              <a:buSzPts val="1800"/>
              <a:buFont typeface="Julius Sans One"/>
              <a:buNone/>
              <a:defRPr sz="1800" b="0" i="0" u="none" strike="noStrike" cap="none">
                <a:solidFill>
                  <a:schemeClr val="dk1"/>
                </a:solidFill>
                <a:latin typeface="Julius Sans One"/>
                <a:ea typeface="Julius Sans One"/>
                <a:cs typeface="Julius Sans One"/>
                <a:sym typeface="Julius Sans One"/>
              </a:defRPr>
            </a:lvl6pPr>
            <a:lvl7pPr marR="0" lvl="6" algn="ctr" rtl="0">
              <a:lnSpc>
                <a:spcPct val="100000"/>
              </a:lnSpc>
              <a:spcBef>
                <a:spcPts val="0"/>
              </a:spcBef>
              <a:spcAft>
                <a:spcPts val="0"/>
              </a:spcAft>
              <a:buClr>
                <a:schemeClr val="dk1"/>
              </a:buClr>
              <a:buSzPts val="1800"/>
              <a:buFont typeface="Julius Sans One"/>
              <a:buNone/>
              <a:defRPr sz="1800" b="0" i="0" u="none" strike="noStrike" cap="none">
                <a:solidFill>
                  <a:schemeClr val="dk1"/>
                </a:solidFill>
                <a:latin typeface="Julius Sans One"/>
                <a:ea typeface="Julius Sans One"/>
                <a:cs typeface="Julius Sans One"/>
                <a:sym typeface="Julius Sans One"/>
              </a:defRPr>
            </a:lvl7pPr>
            <a:lvl8pPr marR="0" lvl="7" algn="ctr" rtl="0">
              <a:lnSpc>
                <a:spcPct val="100000"/>
              </a:lnSpc>
              <a:spcBef>
                <a:spcPts val="0"/>
              </a:spcBef>
              <a:spcAft>
                <a:spcPts val="0"/>
              </a:spcAft>
              <a:buClr>
                <a:schemeClr val="dk1"/>
              </a:buClr>
              <a:buSzPts val="1800"/>
              <a:buFont typeface="Julius Sans One"/>
              <a:buNone/>
              <a:defRPr sz="1800" b="0" i="0" u="none" strike="noStrike" cap="none">
                <a:solidFill>
                  <a:schemeClr val="dk1"/>
                </a:solidFill>
                <a:latin typeface="Julius Sans One"/>
                <a:ea typeface="Julius Sans One"/>
                <a:cs typeface="Julius Sans One"/>
                <a:sym typeface="Julius Sans One"/>
              </a:defRPr>
            </a:lvl8pPr>
            <a:lvl9pPr marR="0" lvl="8" algn="ctr" rtl="0">
              <a:lnSpc>
                <a:spcPct val="100000"/>
              </a:lnSpc>
              <a:spcBef>
                <a:spcPts val="0"/>
              </a:spcBef>
              <a:spcAft>
                <a:spcPts val="0"/>
              </a:spcAft>
              <a:buClr>
                <a:schemeClr val="dk1"/>
              </a:buClr>
              <a:buSzPts val="1800"/>
              <a:buFont typeface="Julius Sans One"/>
              <a:buNone/>
              <a:defRPr sz="1800" b="0" i="0" u="none" strike="noStrike" cap="none">
                <a:solidFill>
                  <a:schemeClr val="dk1"/>
                </a:solidFill>
                <a:latin typeface="Julius Sans One"/>
                <a:ea typeface="Julius Sans One"/>
                <a:cs typeface="Julius Sans One"/>
                <a:sym typeface="Julius Sans One"/>
              </a:defRPr>
            </a:lvl9pPr>
          </a:lstStyle>
          <a:p>
            <a:pPr defTabSz="685800" fontAlgn="auto">
              <a:buClr>
                <a:srgbClr val="383838"/>
              </a:buClr>
              <a:defRPr/>
            </a:pPr>
            <a:r>
              <a:rPr kumimoji="0" lang="en" sz="1350" b="1" kern="0" dirty="0">
                <a:solidFill>
                  <a:schemeClr val="tx1">
                    <a:lumMod val="75000"/>
                    <a:lumOff val="25000"/>
                  </a:schemeClr>
                </a:solidFill>
                <a:latin typeface="Yu Gothic" panose="020B0400000000000000" pitchFamily="34" charset="-128"/>
                <a:ea typeface="Yu Gothic" panose="020B0400000000000000" pitchFamily="34" charset="-128"/>
              </a:rPr>
              <a:t>サンプルチェック</a:t>
            </a:r>
          </a:p>
        </p:txBody>
      </p:sp>
      <p:sp>
        <p:nvSpPr>
          <p:cNvPr id="59" name="Google Shape;312;p45">
            <a:extLst>
              <a:ext uri="{FF2B5EF4-FFF2-40B4-BE49-F238E27FC236}">
                <a16:creationId xmlns:a16="http://schemas.microsoft.com/office/drawing/2014/main" id="{CD73A137-94EC-9F42-8B56-2A70606E1764}"/>
              </a:ext>
            </a:extLst>
          </p:cNvPr>
          <p:cNvSpPr txBox="1">
            <a:spLocks/>
          </p:cNvSpPr>
          <p:nvPr/>
        </p:nvSpPr>
        <p:spPr>
          <a:xfrm>
            <a:off x="3039243" y="3804487"/>
            <a:ext cx="2878369" cy="649496"/>
          </a:xfrm>
          <a:prstGeom prst="rect">
            <a:avLst/>
          </a:prstGeom>
          <a:noFill/>
          <a:ln>
            <a:noFill/>
          </a:ln>
        </p:spPr>
        <p:txBody>
          <a:bodyPr spcFirstLastPara="1" wrap="square" lIns="68569" tIns="68569" rIns="68569" bIns="68569"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1400"/>
              <a:buFont typeface="Didact Gothic"/>
              <a:buNone/>
              <a:defRPr sz="1400" b="0" i="0" u="none" strike="noStrike" cap="none">
                <a:solidFill>
                  <a:schemeClr val="dk1"/>
                </a:solidFill>
                <a:latin typeface="Didact Gothic"/>
                <a:ea typeface="Didact Gothic"/>
                <a:cs typeface="Didact Gothic"/>
                <a:sym typeface="Didact Gothic"/>
              </a:defRPr>
            </a:lvl1pPr>
            <a:lvl2pPr marL="914400" marR="0" lvl="1" indent="-317500" algn="ctr" rtl="0">
              <a:lnSpc>
                <a:spcPct val="100000"/>
              </a:lnSpc>
              <a:spcBef>
                <a:spcPts val="0"/>
              </a:spcBef>
              <a:spcAft>
                <a:spcPts val="0"/>
              </a:spcAft>
              <a:buClr>
                <a:schemeClr val="dk1"/>
              </a:buClr>
              <a:buSzPts val="1400"/>
              <a:buFont typeface="Didact Gothic"/>
              <a:buNone/>
              <a:defRPr sz="1400" b="0" i="0" u="none" strike="noStrike" cap="none">
                <a:solidFill>
                  <a:schemeClr val="dk1"/>
                </a:solidFill>
                <a:latin typeface="Didact Gothic"/>
                <a:ea typeface="Didact Gothic"/>
                <a:cs typeface="Didact Gothic"/>
                <a:sym typeface="Didact Gothic"/>
              </a:defRPr>
            </a:lvl2pPr>
            <a:lvl3pPr marL="1371600" marR="0" lvl="2" indent="-317500" algn="ctr" rtl="0">
              <a:lnSpc>
                <a:spcPct val="100000"/>
              </a:lnSpc>
              <a:spcBef>
                <a:spcPts val="0"/>
              </a:spcBef>
              <a:spcAft>
                <a:spcPts val="0"/>
              </a:spcAft>
              <a:buClr>
                <a:schemeClr val="dk1"/>
              </a:buClr>
              <a:buSzPts val="1400"/>
              <a:buFont typeface="Didact Gothic"/>
              <a:buNone/>
              <a:defRPr sz="1400" b="0" i="0" u="none" strike="noStrike" cap="none">
                <a:solidFill>
                  <a:schemeClr val="dk1"/>
                </a:solidFill>
                <a:latin typeface="Didact Gothic"/>
                <a:ea typeface="Didact Gothic"/>
                <a:cs typeface="Didact Gothic"/>
                <a:sym typeface="Didact Gothic"/>
              </a:defRPr>
            </a:lvl3pPr>
            <a:lvl4pPr marL="1828800" marR="0" lvl="3" indent="-317500" algn="ctr" rtl="0">
              <a:lnSpc>
                <a:spcPct val="100000"/>
              </a:lnSpc>
              <a:spcBef>
                <a:spcPts val="0"/>
              </a:spcBef>
              <a:spcAft>
                <a:spcPts val="0"/>
              </a:spcAft>
              <a:buClr>
                <a:schemeClr val="dk1"/>
              </a:buClr>
              <a:buSzPts val="1400"/>
              <a:buFont typeface="Didact Gothic"/>
              <a:buNone/>
              <a:defRPr sz="1400" b="0" i="0" u="none" strike="noStrike" cap="none">
                <a:solidFill>
                  <a:schemeClr val="dk1"/>
                </a:solidFill>
                <a:latin typeface="Didact Gothic"/>
                <a:ea typeface="Didact Gothic"/>
                <a:cs typeface="Didact Gothic"/>
                <a:sym typeface="Didact Gothic"/>
              </a:defRPr>
            </a:lvl4pPr>
            <a:lvl5pPr marL="2286000" marR="0" lvl="4" indent="-317500" algn="ctr" rtl="0">
              <a:lnSpc>
                <a:spcPct val="100000"/>
              </a:lnSpc>
              <a:spcBef>
                <a:spcPts val="0"/>
              </a:spcBef>
              <a:spcAft>
                <a:spcPts val="0"/>
              </a:spcAft>
              <a:buClr>
                <a:schemeClr val="dk1"/>
              </a:buClr>
              <a:buSzPts val="1400"/>
              <a:buFont typeface="Didact Gothic"/>
              <a:buNone/>
              <a:defRPr sz="1400" b="0" i="0" u="none" strike="noStrike" cap="none">
                <a:solidFill>
                  <a:schemeClr val="dk1"/>
                </a:solidFill>
                <a:latin typeface="Didact Gothic"/>
                <a:ea typeface="Didact Gothic"/>
                <a:cs typeface="Didact Gothic"/>
                <a:sym typeface="Didact Gothic"/>
              </a:defRPr>
            </a:lvl5pPr>
            <a:lvl6pPr marL="2743200" marR="0" lvl="5" indent="-317500" algn="ctr" rtl="0">
              <a:lnSpc>
                <a:spcPct val="100000"/>
              </a:lnSpc>
              <a:spcBef>
                <a:spcPts val="0"/>
              </a:spcBef>
              <a:spcAft>
                <a:spcPts val="0"/>
              </a:spcAft>
              <a:buClr>
                <a:schemeClr val="dk1"/>
              </a:buClr>
              <a:buSzPts val="1400"/>
              <a:buFont typeface="Didact Gothic"/>
              <a:buNone/>
              <a:defRPr sz="1400" b="0" i="0" u="none" strike="noStrike" cap="none">
                <a:solidFill>
                  <a:schemeClr val="dk1"/>
                </a:solidFill>
                <a:latin typeface="Didact Gothic"/>
                <a:ea typeface="Didact Gothic"/>
                <a:cs typeface="Didact Gothic"/>
                <a:sym typeface="Didact Gothic"/>
              </a:defRPr>
            </a:lvl6pPr>
            <a:lvl7pPr marL="3200400" marR="0" lvl="6" indent="-317500" algn="ctr" rtl="0">
              <a:lnSpc>
                <a:spcPct val="100000"/>
              </a:lnSpc>
              <a:spcBef>
                <a:spcPts val="0"/>
              </a:spcBef>
              <a:spcAft>
                <a:spcPts val="0"/>
              </a:spcAft>
              <a:buClr>
                <a:schemeClr val="dk1"/>
              </a:buClr>
              <a:buSzPts val="1400"/>
              <a:buFont typeface="Didact Gothic"/>
              <a:buNone/>
              <a:defRPr sz="1400" b="0" i="0" u="none" strike="noStrike" cap="none">
                <a:solidFill>
                  <a:schemeClr val="dk1"/>
                </a:solidFill>
                <a:latin typeface="Didact Gothic"/>
                <a:ea typeface="Didact Gothic"/>
                <a:cs typeface="Didact Gothic"/>
                <a:sym typeface="Didact Gothic"/>
              </a:defRPr>
            </a:lvl7pPr>
            <a:lvl8pPr marL="3657600" marR="0" lvl="7" indent="-317500" algn="ctr" rtl="0">
              <a:lnSpc>
                <a:spcPct val="100000"/>
              </a:lnSpc>
              <a:spcBef>
                <a:spcPts val="0"/>
              </a:spcBef>
              <a:spcAft>
                <a:spcPts val="0"/>
              </a:spcAft>
              <a:buClr>
                <a:schemeClr val="dk1"/>
              </a:buClr>
              <a:buSzPts val="1400"/>
              <a:buFont typeface="Didact Gothic"/>
              <a:buNone/>
              <a:defRPr sz="1400" b="0" i="0" u="none" strike="noStrike" cap="none">
                <a:solidFill>
                  <a:schemeClr val="dk1"/>
                </a:solidFill>
                <a:latin typeface="Didact Gothic"/>
                <a:ea typeface="Didact Gothic"/>
                <a:cs typeface="Didact Gothic"/>
                <a:sym typeface="Didact Gothic"/>
              </a:defRPr>
            </a:lvl8pPr>
            <a:lvl9pPr marL="4114800" marR="0" lvl="8" indent="-317500" algn="ctr" rtl="0">
              <a:lnSpc>
                <a:spcPct val="100000"/>
              </a:lnSpc>
              <a:spcBef>
                <a:spcPts val="0"/>
              </a:spcBef>
              <a:spcAft>
                <a:spcPts val="0"/>
              </a:spcAft>
              <a:buClr>
                <a:schemeClr val="dk1"/>
              </a:buClr>
              <a:buSzPts val="1400"/>
              <a:buFont typeface="Didact Gothic"/>
              <a:buNone/>
              <a:defRPr sz="1400" b="0" i="0" u="none" strike="noStrike" cap="none">
                <a:solidFill>
                  <a:schemeClr val="dk1"/>
                </a:solidFill>
                <a:latin typeface="Didact Gothic"/>
                <a:ea typeface="Didact Gothic"/>
                <a:cs typeface="Didact Gothic"/>
                <a:sym typeface="Didact Gothic"/>
              </a:defRPr>
            </a:lvl9pPr>
          </a:lstStyle>
          <a:p>
            <a:pPr marL="0" indent="0" defTabSz="685800" fontAlgn="auto">
              <a:buClr>
                <a:srgbClr val="383838"/>
              </a:buClr>
              <a:defRPr/>
            </a:pPr>
            <a:r>
              <a:rPr kumimoji="0" lang="en" sz="1050" b="1" kern="0" dirty="0">
                <a:solidFill>
                  <a:schemeClr val="tx1">
                    <a:lumMod val="75000"/>
                    <a:lumOff val="25000"/>
                  </a:schemeClr>
                </a:solidFill>
                <a:latin typeface="Yu Gothic" panose="020B0400000000000000" pitchFamily="34" charset="-128"/>
                <a:ea typeface="Yu Gothic" panose="020B0400000000000000" pitchFamily="34" charset="-128"/>
              </a:rPr>
              <a:t>サンプル抽出</a:t>
            </a:r>
            <a:r>
              <a:rPr kumimoji="0" lang="en" sz="1050" kern="0" dirty="0">
                <a:solidFill>
                  <a:schemeClr val="tx1">
                    <a:lumMod val="75000"/>
                    <a:lumOff val="25000"/>
                  </a:schemeClr>
                </a:solidFill>
                <a:latin typeface="Yu Gothic" panose="020B0400000000000000" pitchFamily="34" charset="-128"/>
                <a:ea typeface="Yu Gothic" panose="020B0400000000000000" pitchFamily="34" charset="-128"/>
              </a:rPr>
              <a:t>された申請について</a:t>
            </a:r>
            <a:br>
              <a:rPr kumimoji="0" lang="en" sz="1050" kern="0" dirty="0">
                <a:solidFill>
                  <a:schemeClr val="tx1">
                    <a:lumMod val="75000"/>
                    <a:lumOff val="25000"/>
                  </a:schemeClr>
                </a:solidFill>
                <a:latin typeface="Yu Gothic" panose="020B0400000000000000" pitchFamily="34" charset="-128"/>
                <a:ea typeface="Yu Gothic" panose="020B0400000000000000" pitchFamily="34" charset="-128"/>
              </a:rPr>
            </a:br>
            <a:r>
              <a:rPr kumimoji="0" lang="en" sz="1050" kern="0" dirty="0">
                <a:solidFill>
                  <a:schemeClr val="tx1">
                    <a:lumMod val="75000"/>
                    <a:lumOff val="25000"/>
                  </a:schemeClr>
                </a:solidFill>
                <a:latin typeface="Yu Gothic" panose="020B0400000000000000" pitchFamily="34" charset="-128"/>
                <a:ea typeface="Yu Gothic" panose="020B0400000000000000" pitchFamily="34" charset="-128"/>
              </a:rPr>
              <a:t>画像イメージと紙原本の一致確認を</a:t>
            </a:r>
            <a:br>
              <a:rPr kumimoji="0" lang="en" sz="1050" kern="0" dirty="0">
                <a:solidFill>
                  <a:schemeClr val="tx1">
                    <a:lumMod val="75000"/>
                    <a:lumOff val="25000"/>
                  </a:schemeClr>
                </a:solidFill>
                <a:latin typeface="Yu Gothic" panose="020B0400000000000000" pitchFamily="34" charset="-128"/>
                <a:ea typeface="Yu Gothic" panose="020B0400000000000000" pitchFamily="34" charset="-128"/>
              </a:rPr>
            </a:br>
            <a:r>
              <a:rPr kumimoji="0" lang="en" sz="1050" kern="0" dirty="0">
                <a:solidFill>
                  <a:schemeClr val="tx1">
                    <a:lumMod val="75000"/>
                    <a:lumOff val="25000"/>
                  </a:schemeClr>
                </a:solidFill>
                <a:latin typeface="Yu Gothic" panose="020B0400000000000000" pitchFamily="34" charset="-128"/>
                <a:ea typeface="Yu Gothic" panose="020B0400000000000000" pitchFamily="34" charset="-128"/>
              </a:rPr>
              <a:t>実施する</a:t>
            </a:r>
          </a:p>
        </p:txBody>
      </p:sp>
      <p:sp>
        <p:nvSpPr>
          <p:cNvPr id="60" name="Google Shape;311;p45">
            <a:extLst>
              <a:ext uri="{FF2B5EF4-FFF2-40B4-BE49-F238E27FC236}">
                <a16:creationId xmlns:a16="http://schemas.microsoft.com/office/drawing/2014/main" id="{C25A5094-8CB1-A242-8555-5447080D2CB3}"/>
              </a:ext>
            </a:extLst>
          </p:cNvPr>
          <p:cNvSpPr txBox="1">
            <a:spLocks/>
          </p:cNvSpPr>
          <p:nvPr/>
        </p:nvSpPr>
        <p:spPr>
          <a:xfrm>
            <a:off x="1527901" y="2508883"/>
            <a:ext cx="1469475" cy="250425"/>
          </a:xfrm>
          <a:prstGeom prst="rect">
            <a:avLst/>
          </a:prstGeom>
          <a:noFill/>
          <a:ln>
            <a:noFill/>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800"/>
              <a:buFont typeface="Julius Sans One"/>
              <a:buNone/>
              <a:defRPr sz="1800" b="0" i="0" u="none" strike="noStrike" cap="none">
                <a:solidFill>
                  <a:schemeClr val="dk1"/>
                </a:solidFill>
                <a:latin typeface="Julius Sans One"/>
                <a:ea typeface="Julius Sans One"/>
                <a:cs typeface="Julius Sans One"/>
                <a:sym typeface="Julius Sans One"/>
              </a:defRPr>
            </a:lvl1pPr>
            <a:lvl2pPr marR="0" lvl="1" algn="ctr" rtl="0">
              <a:lnSpc>
                <a:spcPct val="100000"/>
              </a:lnSpc>
              <a:spcBef>
                <a:spcPts val="0"/>
              </a:spcBef>
              <a:spcAft>
                <a:spcPts val="0"/>
              </a:spcAft>
              <a:buClr>
                <a:schemeClr val="dk1"/>
              </a:buClr>
              <a:buSzPts val="1800"/>
              <a:buFont typeface="Julius Sans One"/>
              <a:buNone/>
              <a:defRPr sz="1800" b="0" i="0" u="none" strike="noStrike" cap="none">
                <a:solidFill>
                  <a:schemeClr val="dk1"/>
                </a:solidFill>
                <a:latin typeface="Julius Sans One"/>
                <a:ea typeface="Julius Sans One"/>
                <a:cs typeface="Julius Sans One"/>
                <a:sym typeface="Julius Sans One"/>
              </a:defRPr>
            </a:lvl2pPr>
            <a:lvl3pPr marR="0" lvl="2" algn="ctr" rtl="0">
              <a:lnSpc>
                <a:spcPct val="100000"/>
              </a:lnSpc>
              <a:spcBef>
                <a:spcPts val="0"/>
              </a:spcBef>
              <a:spcAft>
                <a:spcPts val="0"/>
              </a:spcAft>
              <a:buClr>
                <a:schemeClr val="dk1"/>
              </a:buClr>
              <a:buSzPts val="1800"/>
              <a:buFont typeface="Julius Sans One"/>
              <a:buNone/>
              <a:defRPr sz="1800" b="0" i="0" u="none" strike="noStrike" cap="none">
                <a:solidFill>
                  <a:schemeClr val="dk1"/>
                </a:solidFill>
                <a:latin typeface="Julius Sans One"/>
                <a:ea typeface="Julius Sans One"/>
                <a:cs typeface="Julius Sans One"/>
                <a:sym typeface="Julius Sans One"/>
              </a:defRPr>
            </a:lvl3pPr>
            <a:lvl4pPr marR="0" lvl="3" algn="ctr" rtl="0">
              <a:lnSpc>
                <a:spcPct val="100000"/>
              </a:lnSpc>
              <a:spcBef>
                <a:spcPts val="0"/>
              </a:spcBef>
              <a:spcAft>
                <a:spcPts val="0"/>
              </a:spcAft>
              <a:buClr>
                <a:schemeClr val="dk1"/>
              </a:buClr>
              <a:buSzPts val="1800"/>
              <a:buFont typeface="Julius Sans One"/>
              <a:buNone/>
              <a:defRPr sz="1800" b="0" i="0" u="none" strike="noStrike" cap="none">
                <a:solidFill>
                  <a:schemeClr val="dk1"/>
                </a:solidFill>
                <a:latin typeface="Julius Sans One"/>
                <a:ea typeface="Julius Sans One"/>
                <a:cs typeface="Julius Sans One"/>
                <a:sym typeface="Julius Sans One"/>
              </a:defRPr>
            </a:lvl4pPr>
            <a:lvl5pPr marR="0" lvl="4" algn="ctr" rtl="0">
              <a:lnSpc>
                <a:spcPct val="100000"/>
              </a:lnSpc>
              <a:spcBef>
                <a:spcPts val="0"/>
              </a:spcBef>
              <a:spcAft>
                <a:spcPts val="0"/>
              </a:spcAft>
              <a:buClr>
                <a:schemeClr val="dk1"/>
              </a:buClr>
              <a:buSzPts val="1800"/>
              <a:buFont typeface="Julius Sans One"/>
              <a:buNone/>
              <a:defRPr sz="1800" b="0" i="0" u="none" strike="noStrike" cap="none">
                <a:solidFill>
                  <a:schemeClr val="dk1"/>
                </a:solidFill>
                <a:latin typeface="Julius Sans One"/>
                <a:ea typeface="Julius Sans One"/>
                <a:cs typeface="Julius Sans One"/>
                <a:sym typeface="Julius Sans One"/>
              </a:defRPr>
            </a:lvl5pPr>
            <a:lvl6pPr marR="0" lvl="5" algn="ctr" rtl="0">
              <a:lnSpc>
                <a:spcPct val="100000"/>
              </a:lnSpc>
              <a:spcBef>
                <a:spcPts val="0"/>
              </a:spcBef>
              <a:spcAft>
                <a:spcPts val="0"/>
              </a:spcAft>
              <a:buClr>
                <a:schemeClr val="dk1"/>
              </a:buClr>
              <a:buSzPts val="1800"/>
              <a:buFont typeface="Julius Sans One"/>
              <a:buNone/>
              <a:defRPr sz="1800" b="0" i="0" u="none" strike="noStrike" cap="none">
                <a:solidFill>
                  <a:schemeClr val="dk1"/>
                </a:solidFill>
                <a:latin typeface="Julius Sans One"/>
                <a:ea typeface="Julius Sans One"/>
                <a:cs typeface="Julius Sans One"/>
                <a:sym typeface="Julius Sans One"/>
              </a:defRPr>
            </a:lvl6pPr>
            <a:lvl7pPr marR="0" lvl="6" algn="ctr" rtl="0">
              <a:lnSpc>
                <a:spcPct val="100000"/>
              </a:lnSpc>
              <a:spcBef>
                <a:spcPts val="0"/>
              </a:spcBef>
              <a:spcAft>
                <a:spcPts val="0"/>
              </a:spcAft>
              <a:buClr>
                <a:schemeClr val="dk1"/>
              </a:buClr>
              <a:buSzPts val="1800"/>
              <a:buFont typeface="Julius Sans One"/>
              <a:buNone/>
              <a:defRPr sz="1800" b="0" i="0" u="none" strike="noStrike" cap="none">
                <a:solidFill>
                  <a:schemeClr val="dk1"/>
                </a:solidFill>
                <a:latin typeface="Julius Sans One"/>
                <a:ea typeface="Julius Sans One"/>
                <a:cs typeface="Julius Sans One"/>
                <a:sym typeface="Julius Sans One"/>
              </a:defRPr>
            </a:lvl7pPr>
            <a:lvl8pPr marR="0" lvl="7" algn="ctr" rtl="0">
              <a:lnSpc>
                <a:spcPct val="100000"/>
              </a:lnSpc>
              <a:spcBef>
                <a:spcPts val="0"/>
              </a:spcBef>
              <a:spcAft>
                <a:spcPts val="0"/>
              </a:spcAft>
              <a:buClr>
                <a:schemeClr val="dk1"/>
              </a:buClr>
              <a:buSzPts val="1800"/>
              <a:buFont typeface="Julius Sans One"/>
              <a:buNone/>
              <a:defRPr sz="1800" b="0" i="0" u="none" strike="noStrike" cap="none">
                <a:solidFill>
                  <a:schemeClr val="dk1"/>
                </a:solidFill>
                <a:latin typeface="Julius Sans One"/>
                <a:ea typeface="Julius Sans One"/>
                <a:cs typeface="Julius Sans One"/>
                <a:sym typeface="Julius Sans One"/>
              </a:defRPr>
            </a:lvl8pPr>
            <a:lvl9pPr marR="0" lvl="8" algn="ctr" rtl="0">
              <a:lnSpc>
                <a:spcPct val="100000"/>
              </a:lnSpc>
              <a:spcBef>
                <a:spcPts val="0"/>
              </a:spcBef>
              <a:spcAft>
                <a:spcPts val="0"/>
              </a:spcAft>
              <a:buClr>
                <a:schemeClr val="dk1"/>
              </a:buClr>
              <a:buSzPts val="1800"/>
              <a:buFont typeface="Julius Sans One"/>
              <a:buNone/>
              <a:defRPr sz="1800" b="0" i="0" u="none" strike="noStrike" cap="none">
                <a:solidFill>
                  <a:schemeClr val="dk1"/>
                </a:solidFill>
                <a:latin typeface="Julius Sans One"/>
                <a:ea typeface="Julius Sans One"/>
                <a:cs typeface="Julius Sans One"/>
                <a:sym typeface="Julius Sans One"/>
              </a:defRPr>
            </a:lvl9pPr>
          </a:lstStyle>
          <a:p>
            <a:pPr defTabSz="685800" fontAlgn="auto">
              <a:buClr>
                <a:srgbClr val="383838"/>
              </a:buClr>
              <a:defRPr/>
            </a:pPr>
            <a:r>
              <a:rPr kumimoji="0" lang="en" sz="1350" b="1" kern="0" dirty="0">
                <a:solidFill>
                  <a:schemeClr val="tx1">
                    <a:lumMod val="75000"/>
                    <a:lumOff val="25000"/>
                  </a:schemeClr>
                </a:solidFill>
                <a:latin typeface="Yu Gothic" panose="020B0400000000000000" pitchFamily="34" charset="-128"/>
                <a:ea typeface="Yu Gothic" panose="020B0400000000000000" pitchFamily="34" charset="-128"/>
              </a:rPr>
              <a:t>全件チェック</a:t>
            </a:r>
          </a:p>
        </p:txBody>
      </p:sp>
      <p:sp>
        <p:nvSpPr>
          <p:cNvPr id="69" name="Google Shape;312;p45">
            <a:extLst>
              <a:ext uri="{FF2B5EF4-FFF2-40B4-BE49-F238E27FC236}">
                <a16:creationId xmlns:a16="http://schemas.microsoft.com/office/drawing/2014/main" id="{6FD718C9-BF7D-1140-97F3-A676ADAD606A}"/>
              </a:ext>
            </a:extLst>
          </p:cNvPr>
          <p:cNvSpPr txBox="1">
            <a:spLocks/>
          </p:cNvSpPr>
          <p:nvPr/>
        </p:nvSpPr>
        <p:spPr>
          <a:xfrm>
            <a:off x="915304" y="2709460"/>
            <a:ext cx="2878369" cy="649496"/>
          </a:xfrm>
          <a:prstGeom prst="rect">
            <a:avLst/>
          </a:prstGeom>
          <a:noFill/>
          <a:ln>
            <a:noFill/>
          </a:ln>
        </p:spPr>
        <p:txBody>
          <a:bodyPr spcFirstLastPara="1" wrap="square" lIns="68569" tIns="68569" rIns="68569" bIns="68569"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1400"/>
              <a:buFont typeface="Didact Gothic"/>
              <a:buNone/>
              <a:defRPr sz="1400" b="0" i="0" u="none" strike="noStrike" cap="none">
                <a:solidFill>
                  <a:schemeClr val="dk1"/>
                </a:solidFill>
                <a:latin typeface="Didact Gothic"/>
                <a:ea typeface="Didact Gothic"/>
                <a:cs typeface="Didact Gothic"/>
                <a:sym typeface="Didact Gothic"/>
              </a:defRPr>
            </a:lvl1pPr>
            <a:lvl2pPr marL="914400" marR="0" lvl="1" indent="-317500" algn="ctr" rtl="0">
              <a:lnSpc>
                <a:spcPct val="100000"/>
              </a:lnSpc>
              <a:spcBef>
                <a:spcPts val="0"/>
              </a:spcBef>
              <a:spcAft>
                <a:spcPts val="0"/>
              </a:spcAft>
              <a:buClr>
                <a:schemeClr val="dk1"/>
              </a:buClr>
              <a:buSzPts val="1400"/>
              <a:buFont typeface="Didact Gothic"/>
              <a:buNone/>
              <a:defRPr sz="1400" b="0" i="0" u="none" strike="noStrike" cap="none">
                <a:solidFill>
                  <a:schemeClr val="dk1"/>
                </a:solidFill>
                <a:latin typeface="Didact Gothic"/>
                <a:ea typeface="Didact Gothic"/>
                <a:cs typeface="Didact Gothic"/>
                <a:sym typeface="Didact Gothic"/>
              </a:defRPr>
            </a:lvl2pPr>
            <a:lvl3pPr marL="1371600" marR="0" lvl="2" indent="-317500" algn="ctr" rtl="0">
              <a:lnSpc>
                <a:spcPct val="100000"/>
              </a:lnSpc>
              <a:spcBef>
                <a:spcPts val="0"/>
              </a:spcBef>
              <a:spcAft>
                <a:spcPts val="0"/>
              </a:spcAft>
              <a:buClr>
                <a:schemeClr val="dk1"/>
              </a:buClr>
              <a:buSzPts val="1400"/>
              <a:buFont typeface="Didact Gothic"/>
              <a:buNone/>
              <a:defRPr sz="1400" b="0" i="0" u="none" strike="noStrike" cap="none">
                <a:solidFill>
                  <a:schemeClr val="dk1"/>
                </a:solidFill>
                <a:latin typeface="Didact Gothic"/>
                <a:ea typeface="Didact Gothic"/>
                <a:cs typeface="Didact Gothic"/>
                <a:sym typeface="Didact Gothic"/>
              </a:defRPr>
            </a:lvl3pPr>
            <a:lvl4pPr marL="1828800" marR="0" lvl="3" indent="-317500" algn="ctr" rtl="0">
              <a:lnSpc>
                <a:spcPct val="100000"/>
              </a:lnSpc>
              <a:spcBef>
                <a:spcPts val="0"/>
              </a:spcBef>
              <a:spcAft>
                <a:spcPts val="0"/>
              </a:spcAft>
              <a:buClr>
                <a:schemeClr val="dk1"/>
              </a:buClr>
              <a:buSzPts val="1400"/>
              <a:buFont typeface="Didact Gothic"/>
              <a:buNone/>
              <a:defRPr sz="1400" b="0" i="0" u="none" strike="noStrike" cap="none">
                <a:solidFill>
                  <a:schemeClr val="dk1"/>
                </a:solidFill>
                <a:latin typeface="Didact Gothic"/>
                <a:ea typeface="Didact Gothic"/>
                <a:cs typeface="Didact Gothic"/>
                <a:sym typeface="Didact Gothic"/>
              </a:defRPr>
            </a:lvl4pPr>
            <a:lvl5pPr marL="2286000" marR="0" lvl="4" indent="-317500" algn="ctr" rtl="0">
              <a:lnSpc>
                <a:spcPct val="100000"/>
              </a:lnSpc>
              <a:spcBef>
                <a:spcPts val="0"/>
              </a:spcBef>
              <a:spcAft>
                <a:spcPts val="0"/>
              </a:spcAft>
              <a:buClr>
                <a:schemeClr val="dk1"/>
              </a:buClr>
              <a:buSzPts val="1400"/>
              <a:buFont typeface="Didact Gothic"/>
              <a:buNone/>
              <a:defRPr sz="1400" b="0" i="0" u="none" strike="noStrike" cap="none">
                <a:solidFill>
                  <a:schemeClr val="dk1"/>
                </a:solidFill>
                <a:latin typeface="Didact Gothic"/>
                <a:ea typeface="Didact Gothic"/>
                <a:cs typeface="Didact Gothic"/>
                <a:sym typeface="Didact Gothic"/>
              </a:defRPr>
            </a:lvl5pPr>
            <a:lvl6pPr marL="2743200" marR="0" lvl="5" indent="-317500" algn="ctr" rtl="0">
              <a:lnSpc>
                <a:spcPct val="100000"/>
              </a:lnSpc>
              <a:spcBef>
                <a:spcPts val="0"/>
              </a:spcBef>
              <a:spcAft>
                <a:spcPts val="0"/>
              </a:spcAft>
              <a:buClr>
                <a:schemeClr val="dk1"/>
              </a:buClr>
              <a:buSzPts val="1400"/>
              <a:buFont typeface="Didact Gothic"/>
              <a:buNone/>
              <a:defRPr sz="1400" b="0" i="0" u="none" strike="noStrike" cap="none">
                <a:solidFill>
                  <a:schemeClr val="dk1"/>
                </a:solidFill>
                <a:latin typeface="Didact Gothic"/>
                <a:ea typeface="Didact Gothic"/>
                <a:cs typeface="Didact Gothic"/>
                <a:sym typeface="Didact Gothic"/>
              </a:defRPr>
            </a:lvl6pPr>
            <a:lvl7pPr marL="3200400" marR="0" lvl="6" indent="-317500" algn="ctr" rtl="0">
              <a:lnSpc>
                <a:spcPct val="100000"/>
              </a:lnSpc>
              <a:spcBef>
                <a:spcPts val="0"/>
              </a:spcBef>
              <a:spcAft>
                <a:spcPts val="0"/>
              </a:spcAft>
              <a:buClr>
                <a:schemeClr val="dk1"/>
              </a:buClr>
              <a:buSzPts val="1400"/>
              <a:buFont typeface="Didact Gothic"/>
              <a:buNone/>
              <a:defRPr sz="1400" b="0" i="0" u="none" strike="noStrike" cap="none">
                <a:solidFill>
                  <a:schemeClr val="dk1"/>
                </a:solidFill>
                <a:latin typeface="Didact Gothic"/>
                <a:ea typeface="Didact Gothic"/>
                <a:cs typeface="Didact Gothic"/>
                <a:sym typeface="Didact Gothic"/>
              </a:defRPr>
            </a:lvl7pPr>
            <a:lvl8pPr marL="3657600" marR="0" lvl="7" indent="-317500" algn="ctr" rtl="0">
              <a:lnSpc>
                <a:spcPct val="100000"/>
              </a:lnSpc>
              <a:spcBef>
                <a:spcPts val="0"/>
              </a:spcBef>
              <a:spcAft>
                <a:spcPts val="0"/>
              </a:spcAft>
              <a:buClr>
                <a:schemeClr val="dk1"/>
              </a:buClr>
              <a:buSzPts val="1400"/>
              <a:buFont typeface="Didact Gothic"/>
              <a:buNone/>
              <a:defRPr sz="1400" b="0" i="0" u="none" strike="noStrike" cap="none">
                <a:solidFill>
                  <a:schemeClr val="dk1"/>
                </a:solidFill>
                <a:latin typeface="Didact Gothic"/>
                <a:ea typeface="Didact Gothic"/>
                <a:cs typeface="Didact Gothic"/>
                <a:sym typeface="Didact Gothic"/>
              </a:defRPr>
            </a:lvl8pPr>
            <a:lvl9pPr marL="4114800" marR="0" lvl="8" indent="-317500" algn="ctr" rtl="0">
              <a:lnSpc>
                <a:spcPct val="100000"/>
              </a:lnSpc>
              <a:spcBef>
                <a:spcPts val="0"/>
              </a:spcBef>
              <a:spcAft>
                <a:spcPts val="0"/>
              </a:spcAft>
              <a:buClr>
                <a:schemeClr val="dk1"/>
              </a:buClr>
              <a:buSzPts val="1400"/>
              <a:buFont typeface="Didact Gothic"/>
              <a:buNone/>
              <a:defRPr sz="1400" b="0" i="0" u="none" strike="noStrike" cap="none">
                <a:solidFill>
                  <a:schemeClr val="dk1"/>
                </a:solidFill>
                <a:latin typeface="Didact Gothic"/>
                <a:ea typeface="Didact Gothic"/>
                <a:cs typeface="Didact Gothic"/>
                <a:sym typeface="Didact Gothic"/>
              </a:defRPr>
            </a:lvl9pPr>
          </a:lstStyle>
          <a:p>
            <a:pPr marL="0" indent="0" defTabSz="685800" fontAlgn="auto">
              <a:buClr>
                <a:srgbClr val="383838"/>
              </a:buClr>
              <a:defRPr/>
            </a:pPr>
            <a:r>
              <a:rPr kumimoji="0" lang="en" sz="1050" kern="0" dirty="0">
                <a:solidFill>
                  <a:schemeClr val="tx1">
                    <a:lumMod val="75000"/>
                    <a:lumOff val="25000"/>
                  </a:schemeClr>
                </a:solidFill>
                <a:latin typeface="Yu Gothic" panose="020B0400000000000000" pitchFamily="34" charset="-128"/>
                <a:ea typeface="Yu Gothic" panose="020B0400000000000000" pitchFamily="34" charset="-128"/>
              </a:rPr>
              <a:t>紙原本受領者以外のものが</a:t>
            </a:r>
          </a:p>
          <a:p>
            <a:pPr marL="0" indent="0" defTabSz="685800" fontAlgn="auto">
              <a:buClr>
                <a:srgbClr val="383838"/>
              </a:buClr>
              <a:defRPr/>
            </a:pPr>
            <a:r>
              <a:rPr kumimoji="0" lang="en" sz="1050" kern="0" dirty="0">
                <a:solidFill>
                  <a:schemeClr val="tx1">
                    <a:lumMod val="75000"/>
                    <a:lumOff val="25000"/>
                  </a:schemeClr>
                </a:solidFill>
                <a:latin typeface="Yu Gothic" panose="020B0400000000000000" pitchFamily="34" charset="-128"/>
                <a:ea typeface="Yu Gothic" panose="020B0400000000000000" pitchFamily="34" charset="-128"/>
              </a:rPr>
              <a:t>画像イメージと紙原本の一致確認を</a:t>
            </a:r>
            <a:br>
              <a:rPr kumimoji="0" lang="en" sz="1050" kern="0" dirty="0">
                <a:solidFill>
                  <a:schemeClr val="tx1">
                    <a:lumMod val="75000"/>
                    <a:lumOff val="25000"/>
                  </a:schemeClr>
                </a:solidFill>
                <a:latin typeface="Yu Gothic" panose="020B0400000000000000" pitchFamily="34" charset="-128"/>
                <a:ea typeface="Yu Gothic" panose="020B0400000000000000" pitchFamily="34" charset="-128"/>
              </a:rPr>
            </a:br>
            <a:r>
              <a:rPr kumimoji="0" lang="en" sz="1050" b="1" kern="0" dirty="0">
                <a:solidFill>
                  <a:schemeClr val="tx1">
                    <a:lumMod val="75000"/>
                    <a:lumOff val="25000"/>
                  </a:schemeClr>
                </a:solidFill>
                <a:latin typeface="Yu Gothic" panose="020B0400000000000000" pitchFamily="34" charset="-128"/>
                <a:ea typeface="Yu Gothic" panose="020B0400000000000000" pitchFamily="34" charset="-128"/>
              </a:rPr>
              <a:t>全ての申請</a:t>
            </a:r>
            <a:r>
              <a:rPr kumimoji="0" lang="en" sz="1050" kern="0" dirty="0">
                <a:solidFill>
                  <a:schemeClr val="tx1">
                    <a:lumMod val="75000"/>
                    <a:lumOff val="25000"/>
                  </a:schemeClr>
                </a:solidFill>
                <a:latin typeface="Yu Gothic" panose="020B0400000000000000" pitchFamily="34" charset="-128"/>
                <a:ea typeface="Yu Gothic" panose="020B0400000000000000" pitchFamily="34" charset="-128"/>
              </a:rPr>
              <a:t>について実施する</a:t>
            </a:r>
          </a:p>
        </p:txBody>
      </p:sp>
      <p:sp>
        <p:nvSpPr>
          <p:cNvPr id="72" name="正方形/長方形 71">
            <a:extLst>
              <a:ext uri="{FF2B5EF4-FFF2-40B4-BE49-F238E27FC236}">
                <a16:creationId xmlns:a16="http://schemas.microsoft.com/office/drawing/2014/main" id="{18AEB88A-C20B-2846-BDC7-CFBA284ADE4B}"/>
              </a:ext>
            </a:extLst>
          </p:cNvPr>
          <p:cNvSpPr/>
          <p:nvPr/>
        </p:nvSpPr>
        <p:spPr bwMode="auto">
          <a:xfrm>
            <a:off x="5270715" y="4618200"/>
            <a:ext cx="2586844" cy="899461"/>
          </a:xfrm>
          <a:prstGeom prst="rect">
            <a:avLst/>
          </a:prstGeom>
          <a:solidFill>
            <a:schemeClr val="bg1"/>
          </a:solidFill>
          <a:ln w="9525" cap="flat" cmpd="sng" algn="ctr">
            <a:solidFill>
              <a:srgbClr val="001E60"/>
            </a:solid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a:endParaRPr lang="ja-JP" altLang="en-US" sz="1350">
              <a:solidFill>
                <a:schemeClr val="tx1"/>
              </a:solidFill>
            </a:endParaRPr>
          </a:p>
        </p:txBody>
      </p:sp>
      <p:sp>
        <p:nvSpPr>
          <p:cNvPr id="73" name="Google Shape;311;p45">
            <a:extLst>
              <a:ext uri="{FF2B5EF4-FFF2-40B4-BE49-F238E27FC236}">
                <a16:creationId xmlns:a16="http://schemas.microsoft.com/office/drawing/2014/main" id="{D1B99C8E-2980-2B42-B3E8-36CB0928F85A}"/>
              </a:ext>
            </a:extLst>
          </p:cNvPr>
          <p:cNvSpPr txBox="1">
            <a:spLocks/>
          </p:cNvSpPr>
          <p:nvPr/>
        </p:nvSpPr>
        <p:spPr>
          <a:xfrm>
            <a:off x="5763278" y="4909284"/>
            <a:ext cx="1604732" cy="250425"/>
          </a:xfrm>
          <a:prstGeom prst="rect">
            <a:avLst/>
          </a:prstGeom>
          <a:noFill/>
          <a:ln>
            <a:noFill/>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800"/>
              <a:buFont typeface="Julius Sans One"/>
              <a:buNone/>
              <a:defRPr sz="1800" b="0" i="0" u="none" strike="noStrike" cap="none">
                <a:solidFill>
                  <a:schemeClr val="dk1"/>
                </a:solidFill>
                <a:latin typeface="Julius Sans One"/>
                <a:ea typeface="Julius Sans One"/>
                <a:cs typeface="Julius Sans One"/>
                <a:sym typeface="Julius Sans One"/>
              </a:defRPr>
            </a:lvl1pPr>
            <a:lvl2pPr marR="0" lvl="1" algn="ctr" rtl="0">
              <a:lnSpc>
                <a:spcPct val="100000"/>
              </a:lnSpc>
              <a:spcBef>
                <a:spcPts val="0"/>
              </a:spcBef>
              <a:spcAft>
                <a:spcPts val="0"/>
              </a:spcAft>
              <a:buClr>
                <a:schemeClr val="dk1"/>
              </a:buClr>
              <a:buSzPts val="1800"/>
              <a:buFont typeface="Julius Sans One"/>
              <a:buNone/>
              <a:defRPr sz="1800" b="0" i="0" u="none" strike="noStrike" cap="none">
                <a:solidFill>
                  <a:schemeClr val="dk1"/>
                </a:solidFill>
                <a:latin typeface="Julius Sans One"/>
                <a:ea typeface="Julius Sans One"/>
                <a:cs typeface="Julius Sans One"/>
                <a:sym typeface="Julius Sans One"/>
              </a:defRPr>
            </a:lvl2pPr>
            <a:lvl3pPr marR="0" lvl="2" algn="ctr" rtl="0">
              <a:lnSpc>
                <a:spcPct val="100000"/>
              </a:lnSpc>
              <a:spcBef>
                <a:spcPts val="0"/>
              </a:spcBef>
              <a:spcAft>
                <a:spcPts val="0"/>
              </a:spcAft>
              <a:buClr>
                <a:schemeClr val="dk1"/>
              </a:buClr>
              <a:buSzPts val="1800"/>
              <a:buFont typeface="Julius Sans One"/>
              <a:buNone/>
              <a:defRPr sz="1800" b="0" i="0" u="none" strike="noStrike" cap="none">
                <a:solidFill>
                  <a:schemeClr val="dk1"/>
                </a:solidFill>
                <a:latin typeface="Julius Sans One"/>
                <a:ea typeface="Julius Sans One"/>
                <a:cs typeface="Julius Sans One"/>
                <a:sym typeface="Julius Sans One"/>
              </a:defRPr>
            </a:lvl3pPr>
            <a:lvl4pPr marR="0" lvl="3" algn="ctr" rtl="0">
              <a:lnSpc>
                <a:spcPct val="100000"/>
              </a:lnSpc>
              <a:spcBef>
                <a:spcPts val="0"/>
              </a:spcBef>
              <a:spcAft>
                <a:spcPts val="0"/>
              </a:spcAft>
              <a:buClr>
                <a:schemeClr val="dk1"/>
              </a:buClr>
              <a:buSzPts val="1800"/>
              <a:buFont typeface="Julius Sans One"/>
              <a:buNone/>
              <a:defRPr sz="1800" b="0" i="0" u="none" strike="noStrike" cap="none">
                <a:solidFill>
                  <a:schemeClr val="dk1"/>
                </a:solidFill>
                <a:latin typeface="Julius Sans One"/>
                <a:ea typeface="Julius Sans One"/>
                <a:cs typeface="Julius Sans One"/>
                <a:sym typeface="Julius Sans One"/>
              </a:defRPr>
            </a:lvl4pPr>
            <a:lvl5pPr marR="0" lvl="4" algn="ctr" rtl="0">
              <a:lnSpc>
                <a:spcPct val="100000"/>
              </a:lnSpc>
              <a:spcBef>
                <a:spcPts val="0"/>
              </a:spcBef>
              <a:spcAft>
                <a:spcPts val="0"/>
              </a:spcAft>
              <a:buClr>
                <a:schemeClr val="dk1"/>
              </a:buClr>
              <a:buSzPts val="1800"/>
              <a:buFont typeface="Julius Sans One"/>
              <a:buNone/>
              <a:defRPr sz="1800" b="0" i="0" u="none" strike="noStrike" cap="none">
                <a:solidFill>
                  <a:schemeClr val="dk1"/>
                </a:solidFill>
                <a:latin typeface="Julius Sans One"/>
                <a:ea typeface="Julius Sans One"/>
                <a:cs typeface="Julius Sans One"/>
                <a:sym typeface="Julius Sans One"/>
              </a:defRPr>
            </a:lvl5pPr>
            <a:lvl6pPr marR="0" lvl="5" algn="ctr" rtl="0">
              <a:lnSpc>
                <a:spcPct val="100000"/>
              </a:lnSpc>
              <a:spcBef>
                <a:spcPts val="0"/>
              </a:spcBef>
              <a:spcAft>
                <a:spcPts val="0"/>
              </a:spcAft>
              <a:buClr>
                <a:schemeClr val="dk1"/>
              </a:buClr>
              <a:buSzPts val="1800"/>
              <a:buFont typeface="Julius Sans One"/>
              <a:buNone/>
              <a:defRPr sz="1800" b="0" i="0" u="none" strike="noStrike" cap="none">
                <a:solidFill>
                  <a:schemeClr val="dk1"/>
                </a:solidFill>
                <a:latin typeface="Julius Sans One"/>
                <a:ea typeface="Julius Sans One"/>
                <a:cs typeface="Julius Sans One"/>
                <a:sym typeface="Julius Sans One"/>
              </a:defRPr>
            </a:lvl6pPr>
            <a:lvl7pPr marR="0" lvl="6" algn="ctr" rtl="0">
              <a:lnSpc>
                <a:spcPct val="100000"/>
              </a:lnSpc>
              <a:spcBef>
                <a:spcPts val="0"/>
              </a:spcBef>
              <a:spcAft>
                <a:spcPts val="0"/>
              </a:spcAft>
              <a:buClr>
                <a:schemeClr val="dk1"/>
              </a:buClr>
              <a:buSzPts val="1800"/>
              <a:buFont typeface="Julius Sans One"/>
              <a:buNone/>
              <a:defRPr sz="1800" b="0" i="0" u="none" strike="noStrike" cap="none">
                <a:solidFill>
                  <a:schemeClr val="dk1"/>
                </a:solidFill>
                <a:latin typeface="Julius Sans One"/>
                <a:ea typeface="Julius Sans One"/>
                <a:cs typeface="Julius Sans One"/>
                <a:sym typeface="Julius Sans One"/>
              </a:defRPr>
            </a:lvl7pPr>
            <a:lvl8pPr marR="0" lvl="7" algn="ctr" rtl="0">
              <a:lnSpc>
                <a:spcPct val="100000"/>
              </a:lnSpc>
              <a:spcBef>
                <a:spcPts val="0"/>
              </a:spcBef>
              <a:spcAft>
                <a:spcPts val="0"/>
              </a:spcAft>
              <a:buClr>
                <a:schemeClr val="dk1"/>
              </a:buClr>
              <a:buSzPts val="1800"/>
              <a:buFont typeface="Julius Sans One"/>
              <a:buNone/>
              <a:defRPr sz="1800" b="0" i="0" u="none" strike="noStrike" cap="none">
                <a:solidFill>
                  <a:schemeClr val="dk1"/>
                </a:solidFill>
                <a:latin typeface="Julius Sans One"/>
                <a:ea typeface="Julius Sans One"/>
                <a:cs typeface="Julius Sans One"/>
                <a:sym typeface="Julius Sans One"/>
              </a:defRPr>
            </a:lvl8pPr>
            <a:lvl9pPr marR="0" lvl="8" algn="ctr" rtl="0">
              <a:lnSpc>
                <a:spcPct val="100000"/>
              </a:lnSpc>
              <a:spcBef>
                <a:spcPts val="0"/>
              </a:spcBef>
              <a:spcAft>
                <a:spcPts val="0"/>
              </a:spcAft>
              <a:buClr>
                <a:schemeClr val="dk1"/>
              </a:buClr>
              <a:buSzPts val="1800"/>
              <a:buFont typeface="Julius Sans One"/>
              <a:buNone/>
              <a:defRPr sz="1800" b="0" i="0" u="none" strike="noStrike" cap="none">
                <a:solidFill>
                  <a:schemeClr val="dk1"/>
                </a:solidFill>
                <a:latin typeface="Julius Sans One"/>
                <a:ea typeface="Julius Sans One"/>
                <a:cs typeface="Julius Sans One"/>
                <a:sym typeface="Julius Sans One"/>
              </a:defRPr>
            </a:lvl9pPr>
          </a:lstStyle>
          <a:p>
            <a:pPr defTabSz="685800" fontAlgn="auto">
              <a:buClr>
                <a:srgbClr val="383838"/>
              </a:buClr>
              <a:defRPr/>
            </a:pPr>
            <a:r>
              <a:rPr kumimoji="0" lang="en" sz="1350" b="1" kern="0" dirty="0">
                <a:solidFill>
                  <a:schemeClr val="tx1">
                    <a:lumMod val="75000"/>
                    <a:lumOff val="25000"/>
                  </a:schemeClr>
                </a:solidFill>
                <a:latin typeface="Yu Gothic" panose="020B0400000000000000" pitchFamily="34" charset="-128"/>
                <a:ea typeface="Yu Gothic" panose="020B0400000000000000" pitchFamily="34" charset="-128"/>
              </a:rPr>
              <a:t>実施なし</a:t>
            </a:r>
          </a:p>
        </p:txBody>
      </p:sp>
      <p:sp>
        <p:nvSpPr>
          <p:cNvPr id="75" name="タイトル 5">
            <a:extLst>
              <a:ext uri="{FF2B5EF4-FFF2-40B4-BE49-F238E27FC236}">
                <a16:creationId xmlns:a16="http://schemas.microsoft.com/office/drawing/2014/main" id="{9291B6CB-E367-8E45-AA5B-A9E991C72167}"/>
              </a:ext>
            </a:extLst>
          </p:cNvPr>
          <p:cNvSpPr txBox="1">
            <a:spLocks/>
          </p:cNvSpPr>
          <p:nvPr/>
        </p:nvSpPr>
        <p:spPr>
          <a:xfrm>
            <a:off x="3886323" y="2219817"/>
            <a:ext cx="1221391" cy="448896"/>
          </a:xfrm>
          <a:prstGeom prst="rect">
            <a:avLst/>
          </a:prstGeom>
        </p:spPr>
        <p:txBody>
          <a:bodyPr/>
          <a:lstStyle>
            <a:lvl1pPr algn="l" rtl="0" eaLnBrk="0" fontAlgn="base" hangingPunct="0">
              <a:spcBef>
                <a:spcPct val="0"/>
              </a:spcBef>
              <a:spcAft>
                <a:spcPct val="0"/>
              </a:spcAft>
              <a:defRPr kumimoji="1" sz="2400" b="1">
                <a:solidFill>
                  <a:srgbClr val="001E60"/>
                </a:solidFill>
                <a:latin typeface="Yu Gothic" panose="020B0400000000000000" pitchFamily="34" charset="-128"/>
                <a:ea typeface="Yu Gothic" panose="020B0400000000000000" pitchFamily="34" charset="-128"/>
                <a:cs typeface="メイリオ" panose="020B0604030504040204" pitchFamily="50" charset="-128"/>
              </a:defRPr>
            </a:lvl1pPr>
            <a:lvl2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2pPr>
            <a:lvl3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3pPr>
            <a:lvl4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4pPr>
            <a:lvl5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5pPr>
            <a:lvl6pPr marL="457189" algn="l" rtl="0" fontAlgn="base">
              <a:spcBef>
                <a:spcPct val="0"/>
              </a:spcBef>
              <a:spcAft>
                <a:spcPct val="0"/>
              </a:spcAft>
              <a:defRPr kumimoji="1" sz="2400">
                <a:solidFill>
                  <a:schemeClr val="tx1"/>
                </a:solidFill>
                <a:latin typeface="Times New Roman" pitchFamily="18" charset="0"/>
                <a:ea typeface="ＭＳ Ｐゴシック" pitchFamily="50" charset="-128"/>
              </a:defRPr>
            </a:lvl6pPr>
            <a:lvl7pPr marL="914377" algn="l" rtl="0" fontAlgn="base">
              <a:spcBef>
                <a:spcPct val="0"/>
              </a:spcBef>
              <a:spcAft>
                <a:spcPct val="0"/>
              </a:spcAft>
              <a:defRPr kumimoji="1" sz="2400">
                <a:solidFill>
                  <a:schemeClr val="tx1"/>
                </a:solidFill>
                <a:latin typeface="Times New Roman" pitchFamily="18" charset="0"/>
                <a:ea typeface="ＭＳ Ｐゴシック" pitchFamily="50" charset="-128"/>
              </a:defRPr>
            </a:lvl7pPr>
            <a:lvl8pPr marL="1371566" algn="l" rtl="0" fontAlgn="base">
              <a:spcBef>
                <a:spcPct val="0"/>
              </a:spcBef>
              <a:spcAft>
                <a:spcPct val="0"/>
              </a:spcAft>
              <a:defRPr kumimoji="1" sz="2400">
                <a:solidFill>
                  <a:schemeClr val="tx1"/>
                </a:solidFill>
                <a:latin typeface="Times New Roman" pitchFamily="18" charset="0"/>
                <a:ea typeface="ＭＳ Ｐゴシック" pitchFamily="50" charset="-128"/>
              </a:defRPr>
            </a:lvl8pPr>
            <a:lvl9pPr marL="1828754" algn="l" rtl="0" fontAlgn="base">
              <a:spcBef>
                <a:spcPct val="0"/>
              </a:spcBef>
              <a:spcAft>
                <a:spcPct val="0"/>
              </a:spcAft>
              <a:defRPr kumimoji="1" sz="2400">
                <a:solidFill>
                  <a:schemeClr val="tx1"/>
                </a:solidFill>
                <a:latin typeface="Times New Roman" pitchFamily="18" charset="0"/>
                <a:ea typeface="ＭＳ Ｐゴシック" pitchFamily="50" charset="-128"/>
              </a:defRPr>
            </a:lvl9pPr>
          </a:lstStyle>
          <a:p>
            <a:pPr algn="ctr"/>
            <a:r>
              <a:rPr lang="ja-JP" altLang="en-US" kern="0"/>
              <a:t>⬆︎</a:t>
            </a:r>
            <a:endParaRPr lang="en-US" altLang="ja-JP" kern="0" dirty="0"/>
          </a:p>
          <a:p>
            <a:pPr algn="ctr"/>
            <a:r>
              <a:rPr lang="ja-JP" altLang="en-US" sz="1500" kern="0"/>
              <a:t>ガバナンス</a:t>
            </a:r>
          </a:p>
        </p:txBody>
      </p:sp>
      <p:sp>
        <p:nvSpPr>
          <p:cNvPr id="22" name="右矢印 21">
            <a:extLst>
              <a:ext uri="{FF2B5EF4-FFF2-40B4-BE49-F238E27FC236}">
                <a16:creationId xmlns:a16="http://schemas.microsoft.com/office/drawing/2014/main" id="{52199EE0-44B5-3D43-9BBA-17491DCC8EE2}"/>
              </a:ext>
            </a:extLst>
          </p:cNvPr>
          <p:cNvSpPr/>
          <p:nvPr/>
        </p:nvSpPr>
        <p:spPr bwMode="auto">
          <a:xfrm>
            <a:off x="4016175" y="2808604"/>
            <a:ext cx="1035360" cy="696998"/>
          </a:xfrm>
          <a:prstGeom prst="rightArrow">
            <a:avLst/>
          </a:prstGeom>
          <a:solidFill>
            <a:srgbClr val="EEBB02"/>
          </a:solidFill>
          <a:ln w="9525" cap="flat" cmpd="sng" algn="ctr">
            <a:no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a:endParaRPr lang="ja-JP" altLang="en-US" sz="1350">
              <a:solidFill>
                <a:schemeClr val="tx1"/>
              </a:solidFill>
            </a:endParaRPr>
          </a:p>
        </p:txBody>
      </p:sp>
      <p:sp>
        <p:nvSpPr>
          <p:cNvPr id="24" name="タイトル 5">
            <a:extLst>
              <a:ext uri="{FF2B5EF4-FFF2-40B4-BE49-F238E27FC236}">
                <a16:creationId xmlns:a16="http://schemas.microsoft.com/office/drawing/2014/main" id="{8DFBDD79-A5AA-1048-92E2-DEE0388754D8}"/>
              </a:ext>
            </a:extLst>
          </p:cNvPr>
          <p:cNvSpPr txBox="1">
            <a:spLocks/>
          </p:cNvSpPr>
          <p:nvPr/>
        </p:nvSpPr>
        <p:spPr>
          <a:xfrm>
            <a:off x="4933924" y="2066212"/>
            <a:ext cx="2997338" cy="1688459"/>
          </a:xfrm>
          <a:prstGeom prst="rect">
            <a:avLst/>
          </a:prstGeom>
          <a:ln w="38100">
            <a:solidFill>
              <a:srgbClr val="EEBB02"/>
            </a:solidFill>
          </a:ln>
        </p:spPr>
        <p:txBody>
          <a:bodyPr anchor="ctr"/>
          <a:lstStyle>
            <a:lvl1pPr algn="l" rtl="0" eaLnBrk="0" fontAlgn="base" hangingPunct="0">
              <a:spcBef>
                <a:spcPct val="0"/>
              </a:spcBef>
              <a:spcAft>
                <a:spcPct val="0"/>
              </a:spcAft>
              <a:defRPr kumimoji="1" sz="2400" b="1">
                <a:solidFill>
                  <a:srgbClr val="001E60"/>
                </a:solidFill>
                <a:latin typeface="Yu Gothic" panose="020B0400000000000000" pitchFamily="34" charset="-128"/>
                <a:ea typeface="Yu Gothic" panose="020B0400000000000000" pitchFamily="34" charset="-128"/>
                <a:cs typeface="メイリオ" panose="020B0604030504040204" pitchFamily="50" charset="-128"/>
              </a:defRPr>
            </a:lvl1pPr>
            <a:lvl2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2pPr>
            <a:lvl3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3pPr>
            <a:lvl4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4pPr>
            <a:lvl5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5pPr>
            <a:lvl6pPr marL="457189" algn="l" rtl="0" fontAlgn="base">
              <a:spcBef>
                <a:spcPct val="0"/>
              </a:spcBef>
              <a:spcAft>
                <a:spcPct val="0"/>
              </a:spcAft>
              <a:defRPr kumimoji="1" sz="2400">
                <a:solidFill>
                  <a:schemeClr val="tx1"/>
                </a:solidFill>
                <a:latin typeface="Times New Roman" pitchFamily="18" charset="0"/>
                <a:ea typeface="ＭＳ Ｐゴシック" pitchFamily="50" charset="-128"/>
              </a:defRPr>
            </a:lvl6pPr>
            <a:lvl7pPr marL="914377" algn="l" rtl="0" fontAlgn="base">
              <a:spcBef>
                <a:spcPct val="0"/>
              </a:spcBef>
              <a:spcAft>
                <a:spcPct val="0"/>
              </a:spcAft>
              <a:defRPr kumimoji="1" sz="2400">
                <a:solidFill>
                  <a:schemeClr val="tx1"/>
                </a:solidFill>
                <a:latin typeface="Times New Roman" pitchFamily="18" charset="0"/>
                <a:ea typeface="ＭＳ Ｐゴシック" pitchFamily="50" charset="-128"/>
              </a:defRPr>
            </a:lvl7pPr>
            <a:lvl8pPr marL="1371566" algn="l" rtl="0" fontAlgn="base">
              <a:spcBef>
                <a:spcPct val="0"/>
              </a:spcBef>
              <a:spcAft>
                <a:spcPct val="0"/>
              </a:spcAft>
              <a:defRPr kumimoji="1" sz="2400">
                <a:solidFill>
                  <a:schemeClr val="tx1"/>
                </a:solidFill>
                <a:latin typeface="Times New Roman" pitchFamily="18" charset="0"/>
                <a:ea typeface="ＭＳ Ｐゴシック" pitchFamily="50" charset="-128"/>
              </a:defRPr>
            </a:lvl8pPr>
            <a:lvl9pPr marL="1828754" algn="l" rtl="0" fontAlgn="base">
              <a:spcBef>
                <a:spcPct val="0"/>
              </a:spcBef>
              <a:spcAft>
                <a:spcPct val="0"/>
              </a:spcAft>
              <a:defRPr kumimoji="1" sz="2400">
                <a:solidFill>
                  <a:schemeClr val="tx1"/>
                </a:solidFill>
                <a:latin typeface="Times New Roman" pitchFamily="18" charset="0"/>
                <a:ea typeface="ＭＳ Ｐゴシック" pitchFamily="50" charset="-128"/>
              </a:defRPr>
            </a:lvl9pPr>
          </a:lstStyle>
          <a:p>
            <a:pPr algn="ctr"/>
            <a:r>
              <a:rPr lang="ja-JP" altLang="en-US" sz="1800" kern="0">
                <a:solidFill>
                  <a:srgbClr val="EEBB02"/>
                </a:solidFill>
              </a:rPr>
              <a:t>如何に負荷を下げるか</a:t>
            </a:r>
            <a:endParaRPr lang="en-US" altLang="ja-JP" sz="1800" kern="0" dirty="0">
              <a:solidFill>
                <a:srgbClr val="EEBB02"/>
              </a:solidFill>
            </a:endParaRPr>
          </a:p>
          <a:p>
            <a:pPr marL="470297" indent="-166688">
              <a:buFont typeface="Arial" panose="020B0604020202020204" pitchFamily="34" charset="0"/>
              <a:buChar char="•"/>
            </a:pPr>
            <a:r>
              <a:rPr lang="ja-JP" altLang="en-US" sz="1500" b="0" kern="0">
                <a:solidFill>
                  <a:srgbClr val="EEBB02"/>
                </a:solidFill>
              </a:rPr>
              <a:t>システム自動チェック</a:t>
            </a:r>
            <a:endParaRPr lang="en-US" altLang="ja-JP" sz="1500" b="0" kern="0" dirty="0">
              <a:solidFill>
                <a:srgbClr val="EEBB02"/>
              </a:solidFill>
            </a:endParaRPr>
          </a:p>
          <a:p>
            <a:pPr marL="470297" indent="-166688">
              <a:buFont typeface="Arial" panose="020B0604020202020204" pitchFamily="34" charset="0"/>
              <a:buChar char="•"/>
            </a:pPr>
            <a:r>
              <a:rPr lang="ja-JP" altLang="en-US" sz="1500" b="0" kern="0">
                <a:solidFill>
                  <a:srgbClr val="EEBB02"/>
                </a:solidFill>
              </a:rPr>
              <a:t>アウトソーシング化など</a:t>
            </a:r>
          </a:p>
        </p:txBody>
      </p:sp>
    </p:spTree>
    <p:custDataLst>
      <p:tags r:id="rId1"/>
    </p:custDataLst>
    <p:extLst>
      <p:ext uri="{BB962C8B-B14F-4D97-AF65-F5344CB8AC3E}">
        <p14:creationId xmlns:p14="http://schemas.microsoft.com/office/powerpoint/2010/main" val="2928066474"/>
      </p:ext>
    </p:extLst>
  </p:cSld>
  <p:clrMapOvr>
    <a:masterClrMapping/>
  </p:clrMapOvr>
  <mc:AlternateContent xmlns:mc="http://schemas.openxmlformats.org/markup-compatibility/2006" xmlns:p14="http://schemas.microsoft.com/office/powerpoint/2010/main">
    <mc:Choice Requires="p14">
      <p:transition spd="slow" p14:dur="2000" advTm="28051"/>
    </mc:Choice>
    <mc:Fallback xmlns="">
      <p:transition spd="slow" advTm="28051"/>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タイトル 5">
            <a:extLst>
              <a:ext uri="{FF2B5EF4-FFF2-40B4-BE49-F238E27FC236}">
                <a16:creationId xmlns:a16="http://schemas.microsoft.com/office/drawing/2014/main" id="{A313433D-A1FC-43EC-955E-B242529383CD}"/>
              </a:ext>
            </a:extLst>
          </p:cNvPr>
          <p:cNvSpPr>
            <a:spLocks noGrp="1"/>
          </p:cNvSpPr>
          <p:nvPr>
            <p:ph type="title"/>
          </p:nvPr>
        </p:nvSpPr>
        <p:spPr/>
        <p:txBody>
          <a:bodyPr/>
          <a:lstStyle/>
          <a:p>
            <a:r>
              <a:rPr lang="ja-JP" altLang="en-US"/>
              <a:t>内部統制構築における費用対効果の考え方</a:t>
            </a:r>
          </a:p>
        </p:txBody>
      </p:sp>
      <p:sp>
        <p:nvSpPr>
          <p:cNvPr id="23" name="コンテンツ プレースホルダー 3">
            <a:extLst>
              <a:ext uri="{FF2B5EF4-FFF2-40B4-BE49-F238E27FC236}">
                <a16:creationId xmlns:a16="http://schemas.microsoft.com/office/drawing/2014/main" id="{890672EF-5316-A844-80EB-FB0EB4DDC5D5}"/>
              </a:ext>
            </a:extLst>
          </p:cNvPr>
          <p:cNvSpPr txBox="1">
            <a:spLocks/>
          </p:cNvSpPr>
          <p:nvPr/>
        </p:nvSpPr>
        <p:spPr bwMode="auto">
          <a:xfrm>
            <a:off x="260613" y="687005"/>
            <a:ext cx="8622773" cy="768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7500" tIns="34290" rIns="68580" bIns="34290" numCol="1" anchor="t" anchorCtr="0" compatLnSpc="1">
            <a:prstTxWarp prst="textNoShape">
              <a:avLst/>
            </a:prstTxWarp>
          </a:bodyPr>
          <a:lstStyle>
            <a:lvl1pPr marL="0" indent="0" algn="l" rtl="0" eaLnBrk="0" fontAlgn="base" hangingPunct="0">
              <a:spcBef>
                <a:spcPct val="20000"/>
              </a:spcBef>
              <a:spcAft>
                <a:spcPct val="0"/>
              </a:spcAft>
              <a:buClr>
                <a:schemeClr val="bg1"/>
              </a:buClr>
              <a:buFont typeface="Arial" pitchFamily="34" charset="0"/>
              <a:buChar char="•"/>
              <a:defRPr kumimoji="1" sz="14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marL="265107" indent="-179384" algn="l" rtl="0" eaLnBrk="0" fontAlgn="base" hangingPunct="0">
              <a:spcBef>
                <a:spcPct val="20000"/>
              </a:spcBef>
              <a:spcAft>
                <a:spcPct val="0"/>
              </a:spcAft>
              <a:buClr>
                <a:srgbClr val="B60005"/>
              </a:buClr>
              <a:buFont typeface="Arial" pitchFamily="34" charset="0"/>
              <a:buChar char="•"/>
              <a:defRPr kumimoji="1" sz="14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2pPr>
            <a:lvl3pPr marL="442902" indent="-179384" algn="l" rtl="0" eaLnBrk="0" fontAlgn="base" hangingPunct="0">
              <a:spcBef>
                <a:spcPct val="20000"/>
              </a:spcBef>
              <a:spcAft>
                <a:spcPct val="0"/>
              </a:spcAft>
              <a:buClr>
                <a:srgbClr val="B60005"/>
              </a:buClr>
              <a:buFont typeface="Arial" pitchFamily="34" charset="0"/>
              <a:buChar char="̵"/>
              <a:defRPr kumimoji="1" sz="14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3pPr>
            <a:lvl4pPr marL="623872" indent="-179384" algn="l" rtl="0" eaLnBrk="0" fontAlgn="base" hangingPunct="0">
              <a:spcBef>
                <a:spcPct val="20000"/>
              </a:spcBef>
              <a:spcAft>
                <a:spcPct val="0"/>
              </a:spcAft>
              <a:buClr>
                <a:srgbClr val="B60005"/>
              </a:buClr>
              <a:buFont typeface="Wingdings" pitchFamily="2" charset="2"/>
              <a:buChar char="Ø"/>
              <a:defRPr kumimoji="1" sz="14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4pPr>
            <a:lvl5pPr marL="812780" indent="-179384" algn="l" defTabSz="714357" rtl="0" eaLnBrk="0" fontAlgn="base" hangingPunct="0">
              <a:spcBef>
                <a:spcPct val="20000"/>
              </a:spcBef>
              <a:spcAft>
                <a:spcPct val="0"/>
              </a:spcAft>
              <a:buClr>
                <a:srgbClr val="B60005"/>
              </a:buClr>
              <a:buFont typeface="Wingdings" pitchFamily="2" charset="2"/>
              <a:buChar char="p"/>
              <a:defRPr kumimoji="1" sz="14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537" indent="-228594"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6pPr>
            <a:lvl7pPr marL="2971726" indent="-228594"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7pPr>
            <a:lvl8pPr marL="3428914" indent="-228594"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8pPr>
            <a:lvl9pPr marL="3886103" indent="-228594"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9pPr>
          </a:lstStyle>
          <a:p>
            <a:pPr marL="214313" indent="-214313">
              <a:buClr>
                <a:schemeClr val="tx1">
                  <a:lumMod val="75000"/>
                  <a:lumOff val="25000"/>
                </a:schemeClr>
              </a:buClr>
              <a:buFont typeface="Wingdings" panose="05000000000000000000" pitchFamily="2" charset="2"/>
              <a:buChar char="n"/>
            </a:pPr>
            <a:r>
              <a:rPr lang="ja-JP" altLang="en-US" sz="1500" kern="0">
                <a:latin typeface="Yu Gothic" panose="020B0400000000000000" pitchFamily="34" charset="-128"/>
                <a:ea typeface="Yu Gothic" panose="020B0400000000000000" pitchFamily="34" charset="-128"/>
              </a:rPr>
              <a:t>内部統制の構築にあたっては、企業として</a:t>
            </a:r>
            <a:r>
              <a:rPr lang="ja-JP" altLang="en-US" sz="1500" b="1" kern="0">
                <a:latin typeface="Yu Gothic" panose="020B0400000000000000" pitchFamily="34" charset="-128"/>
                <a:ea typeface="Yu Gothic" panose="020B0400000000000000" pitchFamily="34" charset="-128"/>
              </a:rPr>
              <a:t>担保したいガバナンスレベル</a:t>
            </a:r>
            <a:r>
              <a:rPr lang="ja-JP" altLang="en-US" sz="1500" kern="0">
                <a:latin typeface="Yu Gothic" panose="020B0400000000000000" pitchFamily="34" charset="-128"/>
                <a:ea typeface="Yu Gothic" panose="020B0400000000000000" pitchFamily="34" charset="-128"/>
              </a:rPr>
              <a:t>と</a:t>
            </a:r>
            <a:r>
              <a:rPr lang="ja-JP" altLang="en-US" sz="1500" b="1" kern="0">
                <a:latin typeface="Yu Gothic" panose="020B0400000000000000" pitchFamily="34" charset="-128"/>
                <a:ea typeface="Yu Gothic" panose="020B0400000000000000" pitchFamily="34" charset="-128"/>
              </a:rPr>
              <a:t>現場リソース（負荷</a:t>
            </a:r>
            <a:r>
              <a:rPr lang="ja-JP" altLang="en-US" sz="1500" kern="0">
                <a:latin typeface="Yu Gothic" panose="020B0400000000000000" pitchFamily="34" charset="-128"/>
                <a:ea typeface="Yu Gothic" panose="020B0400000000000000" pitchFamily="34" charset="-128"/>
              </a:rPr>
              <a:t>）を鑑みて、費用対効果の観点から落とし所を決める必要があります。</a:t>
            </a:r>
            <a:endParaRPr lang="en-US" altLang="ja-JP" sz="1500" kern="0" dirty="0">
              <a:latin typeface="Yu Gothic" panose="020B0400000000000000" pitchFamily="34" charset="-128"/>
              <a:ea typeface="Yu Gothic" panose="020B0400000000000000" pitchFamily="34" charset="-128"/>
            </a:endParaRPr>
          </a:p>
        </p:txBody>
      </p:sp>
      <p:sp>
        <p:nvSpPr>
          <p:cNvPr id="44" name="正方形/長方形 43">
            <a:extLst>
              <a:ext uri="{FF2B5EF4-FFF2-40B4-BE49-F238E27FC236}">
                <a16:creationId xmlns:a16="http://schemas.microsoft.com/office/drawing/2014/main" id="{045CCDBA-B1E8-774D-8180-209048A8C74E}"/>
              </a:ext>
            </a:extLst>
          </p:cNvPr>
          <p:cNvSpPr/>
          <p:nvPr/>
        </p:nvSpPr>
        <p:spPr bwMode="auto">
          <a:xfrm>
            <a:off x="1045211" y="2435547"/>
            <a:ext cx="2586844" cy="899461"/>
          </a:xfrm>
          <a:prstGeom prst="rect">
            <a:avLst/>
          </a:prstGeom>
          <a:solidFill>
            <a:schemeClr val="bg1"/>
          </a:solidFill>
          <a:ln w="9525" cap="flat" cmpd="sng" algn="ctr">
            <a:solidFill>
              <a:srgbClr val="001E60"/>
            </a:solid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a:endParaRPr lang="ja-JP" altLang="en-US" sz="1350">
              <a:solidFill>
                <a:schemeClr val="tx1"/>
              </a:solidFill>
            </a:endParaRPr>
          </a:p>
        </p:txBody>
      </p:sp>
      <p:cxnSp>
        <p:nvCxnSpPr>
          <p:cNvPr id="45" name="Google Shape;325;p45">
            <a:extLst>
              <a:ext uri="{FF2B5EF4-FFF2-40B4-BE49-F238E27FC236}">
                <a16:creationId xmlns:a16="http://schemas.microsoft.com/office/drawing/2014/main" id="{20176268-1627-4F41-9E87-67EEC185A7C2}"/>
              </a:ext>
            </a:extLst>
          </p:cNvPr>
          <p:cNvCxnSpPr/>
          <p:nvPr/>
        </p:nvCxnSpPr>
        <p:spPr>
          <a:xfrm>
            <a:off x="4485367" y="4334309"/>
            <a:ext cx="0" cy="698175"/>
          </a:xfrm>
          <a:prstGeom prst="straightConnector1">
            <a:avLst/>
          </a:prstGeom>
          <a:noFill/>
          <a:ln w="28575" cap="flat" cmpd="sng">
            <a:solidFill>
              <a:srgbClr val="383838"/>
            </a:solidFill>
            <a:prstDash val="solid"/>
            <a:round/>
            <a:headEnd type="none" w="med" len="med"/>
            <a:tailEnd type="none" w="med" len="med"/>
          </a:ln>
        </p:spPr>
      </p:cxnSp>
      <p:cxnSp>
        <p:nvCxnSpPr>
          <p:cNvPr id="46" name="Google Shape;326;p45">
            <a:extLst>
              <a:ext uri="{FF2B5EF4-FFF2-40B4-BE49-F238E27FC236}">
                <a16:creationId xmlns:a16="http://schemas.microsoft.com/office/drawing/2014/main" id="{1E57245E-37EC-934C-9F1D-AE9037B19E03}"/>
              </a:ext>
            </a:extLst>
          </p:cNvPr>
          <p:cNvCxnSpPr/>
          <p:nvPr/>
        </p:nvCxnSpPr>
        <p:spPr>
          <a:xfrm>
            <a:off x="4485367" y="2907040"/>
            <a:ext cx="0" cy="698175"/>
          </a:xfrm>
          <a:prstGeom prst="straightConnector1">
            <a:avLst/>
          </a:prstGeom>
          <a:noFill/>
          <a:ln w="28575" cap="flat" cmpd="sng">
            <a:solidFill>
              <a:srgbClr val="383838"/>
            </a:solidFill>
            <a:prstDash val="solid"/>
            <a:round/>
            <a:headEnd type="none" w="med" len="med"/>
            <a:tailEnd type="none" w="med" len="med"/>
          </a:ln>
        </p:spPr>
      </p:cxnSp>
      <p:sp>
        <p:nvSpPr>
          <p:cNvPr id="50" name="正方形/長方形 49">
            <a:extLst>
              <a:ext uri="{FF2B5EF4-FFF2-40B4-BE49-F238E27FC236}">
                <a16:creationId xmlns:a16="http://schemas.microsoft.com/office/drawing/2014/main" id="{ABBE2A80-34D1-9F43-829F-5CCDC4FDE3A8}"/>
              </a:ext>
            </a:extLst>
          </p:cNvPr>
          <p:cNvSpPr/>
          <p:nvPr/>
        </p:nvSpPr>
        <p:spPr bwMode="auto">
          <a:xfrm>
            <a:off x="3183498" y="3514956"/>
            <a:ext cx="2586844" cy="899461"/>
          </a:xfrm>
          <a:prstGeom prst="rect">
            <a:avLst/>
          </a:prstGeom>
          <a:solidFill>
            <a:schemeClr val="bg1"/>
          </a:solidFill>
          <a:ln w="9525" cap="flat" cmpd="sng" algn="ctr">
            <a:solidFill>
              <a:srgbClr val="001E60"/>
            </a:solid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a:endParaRPr lang="ja-JP" altLang="en-US" sz="1350">
              <a:solidFill>
                <a:schemeClr val="tx1"/>
              </a:solidFill>
            </a:endParaRPr>
          </a:p>
        </p:txBody>
      </p:sp>
      <p:sp>
        <p:nvSpPr>
          <p:cNvPr id="51" name="Google Shape;310;p45">
            <a:extLst>
              <a:ext uri="{FF2B5EF4-FFF2-40B4-BE49-F238E27FC236}">
                <a16:creationId xmlns:a16="http://schemas.microsoft.com/office/drawing/2014/main" id="{9C54E6C5-B8ED-854A-8651-64C691A13337}"/>
              </a:ext>
            </a:extLst>
          </p:cNvPr>
          <p:cNvSpPr txBox="1">
            <a:spLocks/>
          </p:cNvSpPr>
          <p:nvPr/>
        </p:nvSpPr>
        <p:spPr>
          <a:xfrm>
            <a:off x="2094067" y="3680177"/>
            <a:ext cx="4782600" cy="396450"/>
          </a:xfrm>
          <a:prstGeom prst="rect">
            <a:avLst/>
          </a:prstGeom>
          <a:noFill/>
          <a:ln>
            <a:noFill/>
          </a:ln>
        </p:spPr>
        <p:txBody>
          <a:bodyPr spcFirstLastPara="1" wrap="square" lIns="68569" tIns="68569" rIns="68569" bIns="68569"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700"/>
              <a:buFont typeface="Julius Sans One"/>
              <a:buNone/>
              <a:defRPr sz="3000" b="1" i="0" u="none" strike="noStrike" cap="none">
                <a:solidFill>
                  <a:schemeClr val="dk1"/>
                </a:solidFill>
                <a:latin typeface="Julius Sans One"/>
                <a:ea typeface="Julius Sans One"/>
                <a:cs typeface="Julius Sans One"/>
                <a:sym typeface="Julius Sans One"/>
              </a:defRPr>
            </a:lvl1pPr>
            <a:lvl2pPr marR="0" lvl="1" algn="l" rtl="0">
              <a:lnSpc>
                <a:spcPct val="100000"/>
              </a:lnSpc>
              <a:spcBef>
                <a:spcPts val="0"/>
              </a:spcBef>
              <a:spcAft>
                <a:spcPts val="0"/>
              </a:spcAft>
              <a:buClr>
                <a:schemeClr val="dk1"/>
              </a:buClr>
              <a:buSzPts val="3000"/>
              <a:buFont typeface="Julius Sans One"/>
              <a:buNone/>
              <a:defRPr sz="3000" b="1" i="0" u="none" strike="noStrike" cap="none">
                <a:solidFill>
                  <a:schemeClr val="dk1"/>
                </a:solidFill>
                <a:latin typeface="Julius Sans One"/>
                <a:ea typeface="Julius Sans One"/>
                <a:cs typeface="Julius Sans One"/>
                <a:sym typeface="Julius Sans One"/>
              </a:defRPr>
            </a:lvl2pPr>
            <a:lvl3pPr marR="0" lvl="2" algn="l" rtl="0">
              <a:lnSpc>
                <a:spcPct val="100000"/>
              </a:lnSpc>
              <a:spcBef>
                <a:spcPts val="0"/>
              </a:spcBef>
              <a:spcAft>
                <a:spcPts val="0"/>
              </a:spcAft>
              <a:buClr>
                <a:schemeClr val="dk1"/>
              </a:buClr>
              <a:buSzPts val="3000"/>
              <a:buFont typeface="Julius Sans One"/>
              <a:buNone/>
              <a:defRPr sz="3000" b="1" i="0" u="none" strike="noStrike" cap="none">
                <a:solidFill>
                  <a:schemeClr val="dk1"/>
                </a:solidFill>
                <a:latin typeface="Julius Sans One"/>
                <a:ea typeface="Julius Sans One"/>
                <a:cs typeface="Julius Sans One"/>
                <a:sym typeface="Julius Sans One"/>
              </a:defRPr>
            </a:lvl3pPr>
            <a:lvl4pPr marR="0" lvl="3" algn="l" rtl="0">
              <a:lnSpc>
                <a:spcPct val="100000"/>
              </a:lnSpc>
              <a:spcBef>
                <a:spcPts val="0"/>
              </a:spcBef>
              <a:spcAft>
                <a:spcPts val="0"/>
              </a:spcAft>
              <a:buClr>
                <a:schemeClr val="dk1"/>
              </a:buClr>
              <a:buSzPts val="3000"/>
              <a:buFont typeface="Julius Sans One"/>
              <a:buNone/>
              <a:defRPr sz="3000" b="1" i="0" u="none" strike="noStrike" cap="none">
                <a:solidFill>
                  <a:schemeClr val="dk1"/>
                </a:solidFill>
                <a:latin typeface="Julius Sans One"/>
                <a:ea typeface="Julius Sans One"/>
                <a:cs typeface="Julius Sans One"/>
                <a:sym typeface="Julius Sans One"/>
              </a:defRPr>
            </a:lvl4pPr>
            <a:lvl5pPr marR="0" lvl="4" algn="l" rtl="0">
              <a:lnSpc>
                <a:spcPct val="100000"/>
              </a:lnSpc>
              <a:spcBef>
                <a:spcPts val="0"/>
              </a:spcBef>
              <a:spcAft>
                <a:spcPts val="0"/>
              </a:spcAft>
              <a:buClr>
                <a:schemeClr val="dk1"/>
              </a:buClr>
              <a:buSzPts val="3000"/>
              <a:buFont typeface="Julius Sans One"/>
              <a:buNone/>
              <a:defRPr sz="3000" b="1" i="0" u="none" strike="noStrike" cap="none">
                <a:solidFill>
                  <a:schemeClr val="dk1"/>
                </a:solidFill>
                <a:latin typeface="Julius Sans One"/>
                <a:ea typeface="Julius Sans One"/>
                <a:cs typeface="Julius Sans One"/>
                <a:sym typeface="Julius Sans One"/>
              </a:defRPr>
            </a:lvl5pPr>
            <a:lvl6pPr marR="0" lvl="5" algn="l" rtl="0">
              <a:lnSpc>
                <a:spcPct val="100000"/>
              </a:lnSpc>
              <a:spcBef>
                <a:spcPts val="0"/>
              </a:spcBef>
              <a:spcAft>
                <a:spcPts val="0"/>
              </a:spcAft>
              <a:buClr>
                <a:schemeClr val="dk1"/>
              </a:buClr>
              <a:buSzPts val="3000"/>
              <a:buFont typeface="Julius Sans One"/>
              <a:buNone/>
              <a:defRPr sz="3000" b="1" i="0" u="none" strike="noStrike" cap="none">
                <a:solidFill>
                  <a:schemeClr val="dk1"/>
                </a:solidFill>
                <a:latin typeface="Julius Sans One"/>
                <a:ea typeface="Julius Sans One"/>
                <a:cs typeface="Julius Sans One"/>
                <a:sym typeface="Julius Sans One"/>
              </a:defRPr>
            </a:lvl6pPr>
            <a:lvl7pPr marR="0" lvl="6" algn="l" rtl="0">
              <a:lnSpc>
                <a:spcPct val="100000"/>
              </a:lnSpc>
              <a:spcBef>
                <a:spcPts val="0"/>
              </a:spcBef>
              <a:spcAft>
                <a:spcPts val="0"/>
              </a:spcAft>
              <a:buClr>
                <a:schemeClr val="dk1"/>
              </a:buClr>
              <a:buSzPts val="3000"/>
              <a:buFont typeface="Julius Sans One"/>
              <a:buNone/>
              <a:defRPr sz="3000" b="1" i="0" u="none" strike="noStrike" cap="none">
                <a:solidFill>
                  <a:schemeClr val="dk1"/>
                </a:solidFill>
                <a:latin typeface="Julius Sans One"/>
                <a:ea typeface="Julius Sans One"/>
                <a:cs typeface="Julius Sans One"/>
                <a:sym typeface="Julius Sans One"/>
              </a:defRPr>
            </a:lvl7pPr>
            <a:lvl8pPr marR="0" lvl="7" algn="l" rtl="0">
              <a:lnSpc>
                <a:spcPct val="100000"/>
              </a:lnSpc>
              <a:spcBef>
                <a:spcPts val="0"/>
              </a:spcBef>
              <a:spcAft>
                <a:spcPts val="0"/>
              </a:spcAft>
              <a:buClr>
                <a:schemeClr val="dk1"/>
              </a:buClr>
              <a:buSzPts val="3000"/>
              <a:buFont typeface="Julius Sans One"/>
              <a:buNone/>
              <a:defRPr sz="3000" b="1" i="0" u="none" strike="noStrike" cap="none">
                <a:solidFill>
                  <a:schemeClr val="dk1"/>
                </a:solidFill>
                <a:latin typeface="Julius Sans One"/>
                <a:ea typeface="Julius Sans One"/>
                <a:cs typeface="Julius Sans One"/>
                <a:sym typeface="Julius Sans One"/>
              </a:defRPr>
            </a:lvl8pPr>
            <a:lvl9pPr marR="0" lvl="8" algn="l" rtl="0">
              <a:lnSpc>
                <a:spcPct val="100000"/>
              </a:lnSpc>
              <a:spcBef>
                <a:spcPts val="0"/>
              </a:spcBef>
              <a:spcAft>
                <a:spcPts val="0"/>
              </a:spcAft>
              <a:buClr>
                <a:schemeClr val="dk1"/>
              </a:buClr>
              <a:buSzPts val="3000"/>
              <a:buFont typeface="Julius Sans One"/>
              <a:buNone/>
              <a:defRPr sz="3000" b="1" i="0" u="none" strike="noStrike" cap="none">
                <a:solidFill>
                  <a:schemeClr val="dk1"/>
                </a:solidFill>
                <a:latin typeface="Julius Sans One"/>
                <a:ea typeface="Julius Sans One"/>
                <a:cs typeface="Julius Sans One"/>
                <a:sym typeface="Julius Sans One"/>
              </a:defRPr>
            </a:lvl9pPr>
          </a:lstStyle>
          <a:p>
            <a:pPr defTabSz="685800" fontAlgn="auto">
              <a:buClr>
                <a:srgbClr val="383838"/>
              </a:buClr>
              <a:defRPr/>
            </a:pPr>
            <a:endParaRPr kumimoji="0" lang="en" sz="2250" kern="0" dirty="0">
              <a:solidFill>
                <a:srgbClr val="383838"/>
              </a:solidFill>
              <a:latin typeface="Yu Gothic" panose="020B0400000000000000" pitchFamily="34" charset="-128"/>
              <a:ea typeface="Yu Gothic" panose="020B0400000000000000" pitchFamily="34" charset="-128"/>
            </a:endParaRPr>
          </a:p>
        </p:txBody>
      </p:sp>
      <p:cxnSp>
        <p:nvCxnSpPr>
          <p:cNvPr id="52" name="Google Shape;323;p45">
            <a:extLst>
              <a:ext uri="{FF2B5EF4-FFF2-40B4-BE49-F238E27FC236}">
                <a16:creationId xmlns:a16="http://schemas.microsoft.com/office/drawing/2014/main" id="{7907B4B4-48BB-7643-B218-E940833C8D7C}"/>
              </a:ext>
            </a:extLst>
          </p:cNvPr>
          <p:cNvCxnSpPr/>
          <p:nvPr/>
        </p:nvCxnSpPr>
        <p:spPr>
          <a:xfrm>
            <a:off x="1039473" y="3873302"/>
            <a:ext cx="2144025" cy="0"/>
          </a:xfrm>
          <a:prstGeom prst="straightConnector1">
            <a:avLst/>
          </a:prstGeom>
          <a:noFill/>
          <a:ln w="28575" cap="flat" cmpd="sng">
            <a:solidFill>
              <a:srgbClr val="383838"/>
            </a:solidFill>
            <a:prstDash val="solid"/>
            <a:round/>
            <a:headEnd type="none" w="med" len="med"/>
            <a:tailEnd type="none" w="med" len="med"/>
          </a:ln>
        </p:spPr>
      </p:cxnSp>
      <p:cxnSp>
        <p:nvCxnSpPr>
          <p:cNvPr id="53" name="Google Shape;324;p45">
            <a:extLst>
              <a:ext uri="{FF2B5EF4-FFF2-40B4-BE49-F238E27FC236}">
                <a16:creationId xmlns:a16="http://schemas.microsoft.com/office/drawing/2014/main" id="{E123580E-8045-F548-A83D-5D9596035B11}"/>
              </a:ext>
            </a:extLst>
          </p:cNvPr>
          <p:cNvCxnSpPr/>
          <p:nvPr/>
        </p:nvCxnSpPr>
        <p:spPr>
          <a:xfrm>
            <a:off x="5770342" y="3878402"/>
            <a:ext cx="2144025" cy="0"/>
          </a:xfrm>
          <a:prstGeom prst="straightConnector1">
            <a:avLst/>
          </a:prstGeom>
          <a:noFill/>
          <a:ln w="28575" cap="flat" cmpd="sng">
            <a:solidFill>
              <a:srgbClr val="383838"/>
            </a:solidFill>
            <a:prstDash val="solid"/>
            <a:round/>
            <a:headEnd type="none" w="med" len="med"/>
            <a:tailEnd type="none" w="med" len="med"/>
          </a:ln>
        </p:spPr>
      </p:cxnSp>
      <p:sp>
        <p:nvSpPr>
          <p:cNvPr id="54" name="タイトル 5">
            <a:extLst>
              <a:ext uri="{FF2B5EF4-FFF2-40B4-BE49-F238E27FC236}">
                <a16:creationId xmlns:a16="http://schemas.microsoft.com/office/drawing/2014/main" id="{44D1C281-FC5C-624A-BA2F-125D74E0BDF2}"/>
              </a:ext>
            </a:extLst>
          </p:cNvPr>
          <p:cNvSpPr txBox="1">
            <a:spLocks/>
          </p:cNvSpPr>
          <p:nvPr/>
        </p:nvSpPr>
        <p:spPr>
          <a:xfrm>
            <a:off x="7865834" y="3735077"/>
            <a:ext cx="876069" cy="396449"/>
          </a:xfrm>
          <a:prstGeom prst="rect">
            <a:avLst/>
          </a:prstGeom>
        </p:spPr>
        <p:txBody>
          <a:bodyPr/>
          <a:lstStyle>
            <a:lvl1pPr algn="l" rtl="0" eaLnBrk="0" fontAlgn="base" hangingPunct="0">
              <a:spcBef>
                <a:spcPct val="0"/>
              </a:spcBef>
              <a:spcAft>
                <a:spcPct val="0"/>
              </a:spcAft>
              <a:defRPr kumimoji="1" sz="2400" b="1">
                <a:solidFill>
                  <a:srgbClr val="001E60"/>
                </a:solidFill>
                <a:latin typeface="Yu Gothic" panose="020B0400000000000000" pitchFamily="34" charset="-128"/>
                <a:ea typeface="Yu Gothic" panose="020B0400000000000000" pitchFamily="34" charset="-128"/>
                <a:cs typeface="メイリオ" panose="020B0604030504040204" pitchFamily="50" charset="-128"/>
              </a:defRPr>
            </a:lvl1pPr>
            <a:lvl2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2pPr>
            <a:lvl3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3pPr>
            <a:lvl4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4pPr>
            <a:lvl5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5pPr>
            <a:lvl6pPr marL="457189" algn="l" rtl="0" fontAlgn="base">
              <a:spcBef>
                <a:spcPct val="0"/>
              </a:spcBef>
              <a:spcAft>
                <a:spcPct val="0"/>
              </a:spcAft>
              <a:defRPr kumimoji="1" sz="2400">
                <a:solidFill>
                  <a:schemeClr val="tx1"/>
                </a:solidFill>
                <a:latin typeface="Times New Roman" pitchFamily="18" charset="0"/>
                <a:ea typeface="ＭＳ Ｐゴシック" pitchFamily="50" charset="-128"/>
              </a:defRPr>
            </a:lvl6pPr>
            <a:lvl7pPr marL="914377" algn="l" rtl="0" fontAlgn="base">
              <a:spcBef>
                <a:spcPct val="0"/>
              </a:spcBef>
              <a:spcAft>
                <a:spcPct val="0"/>
              </a:spcAft>
              <a:defRPr kumimoji="1" sz="2400">
                <a:solidFill>
                  <a:schemeClr val="tx1"/>
                </a:solidFill>
                <a:latin typeface="Times New Roman" pitchFamily="18" charset="0"/>
                <a:ea typeface="ＭＳ Ｐゴシック" pitchFamily="50" charset="-128"/>
              </a:defRPr>
            </a:lvl7pPr>
            <a:lvl8pPr marL="1371566" algn="l" rtl="0" fontAlgn="base">
              <a:spcBef>
                <a:spcPct val="0"/>
              </a:spcBef>
              <a:spcAft>
                <a:spcPct val="0"/>
              </a:spcAft>
              <a:defRPr kumimoji="1" sz="2400">
                <a:solidFill>
                  <a:schemeClr val="tx1"/>
                </a:solidFill>
                <a:latin typeface="Times New Roman" pitchFamily="18" charset="0"/>
                <a:ea typeface="ＭＳ Ｐゴシック" pitchFamily="50" charset="-128"/>
              </a:defRPr>
            </a:lvl8pPr>
            <a:lvl9pPr marL="1828754" algn="l" rtl="0" fontAlgn="base">
              <a:spcBef>
                <a:spcPct val="0"/>
              </a:spcBef>
              <a:spcAft>
                <a:spcPct val="0"/>
              </a:spcAft>
              <a:defRPr kumimoji="1" sz="2400">
                <a:solidFill>
                  <a:schemeClr val="tx1"/>
                </a:solidFill>
                <a:latin typeface="Times New Roman" pitchFamily="18" charset="0"/>
                <a:ea typeface="ＭＳ Ｐゴシック" pitchFamily="50" charset="-128"/>
              </a:defRPr>
            </a:lvl9pPr>
          </a:lstStyle>
          <a:p>
            <a:pPr algn="ctr"/>
            <a:r>
              <a:rPr lang="ja-JP" altLang="en-US" sz="1500" kern="0"/>
              <a:t>負担</a:t>
            </a:r>
            <a:endParaRPr lang="en-US" altLang="ja-JP" kern="0" dirty="0"/>
          </a:p>
          <a:p>
            <a:pPr algn="ctr"/>
            <a:r>
              <a:rPr lang="ja-JP" altLang="en-US" kern="0"/>
              <a:t>⬇︎</a:t>
            </a:r>
            <a:endParaRPr lang="ja-JP" altLang="en-US" sz="1500" kern="0"/>
          </a:p>
        </p:txBody>
      </p:sp>
      <p:sp>
        <p:nvSpPr>
          <p:cNvPr id="55" name="タイトル 5">
            <a:extLst>
              <a:ext uri="{FF2B5EF4-FFF2-40B4-BE49-F238E27FC236}">
                <a16:creationId xmlns:a16="http://schemas.microsoft.com/office/drawing/2014/main" id="{6CB26FC9-D7A0-E547-B291-C22CC8AEE3B7}"/>
              </a:ext>
            </a:extLst>
          </p:cNvPr>
          <p:cNvSpPr txBox="1">
            <a:spLocks/>
          </p:cNvSpPr>
          <p:nvPr/>
        </p:nvSpPr>
        <p:spPr>
          <a:xfrm>
            <a:off x="199892" y="3358222"/>
            <a:ext cx="876069" cy="396449"/>
          </a:xfrm>
          <a:prstGeom prst="rect">
            <a:avLst/>
          </a:prstGeom>
        </p:spPr>
        <p:txBody>
          <a:bodyPr/>
          <a:lstStyle>
            <a:lvl1pPr algn="l" rtl="0" eaLnBrk="0" fontAlgn="base" hangingPunct="0">
              <a:spcBef>
                <a:spcPct val="0"/>
              </a:spcBef>
              <a:spcAft>
                <a:spcPct val="0"/>
              </a:spcAft>
              <a:defRPr kumimoji="1" sz="2400" b="1">
                <a:solidFill>
                  <a:srgbClr val="001E60"/>
                </a:solidFill>
                <a:latin typeface="Yu Gothic" panose="020B0400000000000000" pitchFamily="34" charset="-128"/>
                <a:ea typeface="Yu Gothic" panose="020B0400000000000000" pitchFamily="34" charset="-128"/>
                <a:cs typeface="メイリオ" panose="020B0604030504040204" pitchFamily="50" charset="-128"/>
              </a:defRPr>
            </a:lvl1pPr>
            <a:lvl2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2pPr>
            <a:lvl3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3pPr>
            <a:lvl4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4pPr>
            <a:lvl5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5pPr>
            <a:lvl6pPr marL="457189" algn="l" rtl="0" fontAlgn="base">
              <a:spcBef>
                <a:spcPct val="0"/>
              </a:spcBef>
              <a:spcAft>
                <a:spcPct val="0"/>
              </a:spcAft>
              <a:defRPr kumimoji="1" sz="2400">
                <a:solidFill>
                  <a:schemeClr val="tx1"/>
                </a:solidFill>
                <a:latin typeface="Times New Roman" pitchFamily="18" charset="0"/>
                <a:ea typeface="ＭＳ Ｐゴシック" pitchFamily="50" charset="-128"/>
              </a:defRPr>
            </a:lvl6pPr>
            <a:lvl7pPr marL="914377" algn="l" rtl="0" fontAlgn="base">
              <a:spcBef>
                <a:spcPct val="0"/>
              </a:spcBef>
              <a:spcAft>
                <a:spcPct val="0"/>
              </a:spcAft>
              <a:defRPr kumimoji="1" sz="2400">
                <a:solidFill>
                  <a:schemeClr val="tx1"/>
                </a:solidFill>
                <a:latin typeface="Times New Roman" pitchFamily="18" charset="0"/>
                <a:ea typeface="ＭＳ Ｐゴシック" pitchFamily="50" charset="-128"/>
              </a:defRPr>
            </a:lvl7pPr>
            <a:lvl8pPr marL="1371566" algn="l" rtl="0" fontAlgn="base">
              <a:spcBef>
                <a:spcPct val="0"/>
              </a:spcBef>
              <a:spcAft>
                <a:spcPct val="0"/>
              </a:spcAft>
              <a:defRPr kumimoji="1" sz="2400">
                <a:solidFill>
                  <a:schemeClr val="tx1"/>
                </a:solidFill>
                <a:latin typeface="Times New Roman" pitchFamily="18" charset="0"/>
                <a:ea typeface="ＭＳ Ｐゴシック" pitchFamily="50" charset="-128"/>
              </a:defRPr>
            </a:lvl8pPr>
            <a:lvl9pPr marL="1828754" algn="l" rtl="0" fontAlgn="base">
              <a:spcBef>
                <a:spcPct val="0"/>
              </a:spcBef>
              <a:spcAft>
                <a:spcPct val="0"/>
              </a:spcAft>
              <a:defRPr kumimoji="1" sz="2400">
                <a:solidFill>
                  <a:schemeClr val="tx1"/>
                </a:solidFill>
                <a:latin typeface="Times New Roman" pitchFamily="18" charset="0"/>
                <a:ea typeface="ＭＳ Ｐゴシック" pitchFamily="50" charset="-128"/>
              </a:defRPr>
            </a:lvl9pPr>
          </a:lstStyle>
          <a:p>
            <a:pPr algn="ctr"/>
            <a:r>
              <a:rPr lang="ja-JP" altLang="en-US" kern="0"/>
              <a:t>⬆︎</a:t>
            </a:r>
            <a:endParaRPr lang="en-US" altLang="ja-JP" kern="0" dirty="0"/>
          </a:p>
          <a:p>
            <a:pPr algn="ctr"/>
            <a:r>
              <a:rPr lang="ja-JP" altLang="en-US" sz="1500" kern="0"/>
              <a:t>負担</a:t>
            </a:r>
          </a:p>
        </p:txBody>
      </p:sp>
      <p:sp>
        <p:nvSpPr>
          <p:cNvPr id="56" name="タイトル 5">
            <a:extLst>
              <a:ext uri="{FF2B5EF4-FFF2-40B4-BE49-F238E27FC236}">
                <a16:creationId xmlns:a16="http://schemas.microsoft.com/office/drawing/2014/main" id="{A322DE91-24F6-9C48-A0AF-B1EECB98544D}"/>
              </a:ext>
            </a:extLst>
          </p:cNvPr>
          <p:cNvSpPr txBox="1">
            <a:spLocks/>
          </p:cNvSpPr>
          <p:nvPr/>
        </p:nvSpPr>
        <p:spPr>
          <a:xfrm>
            <a:off x="3886323" y="5051192"/>
            <a:ext cx="1221391" cy="781377"/>
          </a:xfrm>
          <a:prstGeom prst="rect">
            <a:avLst/>
          </a:prstGeom>
        </p:spPr>
        <p:txBody>
          <a:bodyPr/>
          <a:lstStyle>
            <a:lvl1pPr algn="l" rtl="0" eaLnBrk="0" fontAlgn="base" hangingPunct="0">
              <a:spcBef>
                <a:spcPct val="0"/>
              </a:spcBef>
              <a:spcAft>
                <a:spcPct val="0"/>
              </a:spcAft>
              <a:defRPr kumimoji="1" sz="2400" b="1">
                <a:solidFill>
                  <a:srgbClr val="001E60"/>
                </a:solidFill>
                <a:latin typeface="Yu Gothic" panose="020B0400000000000000" pitchFamily="34" charset="-128"/>
                <a:ea typeface="Yu Gothic" panose="020B0400000000000000" pitchFamily="34" charset="-128"/>
                <a:cs typeface="メイリオ" panose="020B0604030504040204" pitchFamily="50" charset="-128"/>
              </a:defRPr>
            </a:lvl1pPr>
            <a:lvl2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2pPr>
            <a:lvl3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3pPr>
            <a:lvl4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4pPr>
            <a:lvl5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5pPr>
            <a:lvl6pPr marL="457189" algn="l" rtl="0" fontAlgn="base">
              <a:spcBef>
                <a:spcPct val="0"/>
              </a:spcBef>
              <a:spcAft>
                <a:spcPct val="0"/>
              </a:spcAft>
              <a:defRPr kumimoji="1" sz="2400">
                <a:solidFill>
                  <a:schemeClr val="tx1"/>
                </a:solidFill>
                <a:latin typeface="Times New Roman" pitchFamily="18" charset="0"/>
                <a:ea typeface="ＭＳ Ｐゴシック" pitchFamily="50" charset="-128"/>
              </a:defRPr>
            </a:lvl6pPr>
            <a:lvl7pPr marL="914377" algn="l" rtl="0" fontAlgn="base">
              <a:spcBef>
                <a:spcPct val="0"/>
              </a:spcBef>
              <a:spcAft>
                <a:spcPct val="0"/>
              </a:spcAft>
              <a:defRPr kumimoji="1" sz="2400">
                <a:solidFill>
                  <a:schemeClr val="tx1"/>
                </a:solidFill>
                <a:latin typeface="Times New Roman" pitchFamily="18" charset="0"/>
                <a:ea typeface="ＭＳ Ｐゴシック" pitchFamily="50" charset="-128"/>
              </a:defRPr>
            </a:lvl7pPr>
            <a:lvl8pPr marL="1371566" algn="l" rtl="0" fontAlgn="base">
              <a:spcBef>
                <a:spcPct val="0"/>
              </a:spcBef>
              <a:spcAft>
                <a:spcPct val="0"/>
              </a:spcAft>
              <a:defRPr kumimoji="1" sz="2400">
                <a:solidFill>
                  <a:schemeClr val="tx1"/>
                </a:solidFill>
                <a:latin typeface="Times New Roman" pitchFamily="18" charset="0"/>
                <a:ea typeface="ＭＳ Ｐゴシック" pitchFamily="50" charset="-128"/>
              </a:defRPr>
            </a:lvl8pPr>
            <a:lvl9pPr marL="1828754" algn="l" rtl="0" fontAlgn="base">
              <a:spcBef>
                <a:spcPct val="0"/>
              </a:spcBef>
              <a:spcAft>
                <a:spcPct val="0"/>
              </a:spcAft>
              <a:defRPr kumimoji="1" sz="2400">
                <a:solidFill>
                  <a:schemeClr val="tx1"/>
                </a:solidFill>
                <a:latin typeface="Times New Roman" pitchFamily="18" charset="0"/>
                <a:ea typeface="ＭＳ Ｐゴシック" pitchFamily="50" charset="-128"/>
              </a:defRPr>
            </a:lvl9pPr>
          </a:lstStyle>
          <a:p>
            <a:pPr algn="ctr"/>
            <a:r>
              <a:rPr lang="ja-JP" altLang="en-US" sz="1500" kern="0"/>
              <a:t>ガバナンス</a:t>
            </a:r>
            <a:endParaRPr lang="en-US" altLang="ja-JP" kern="0" dirty="0"/>
          </a:p>
          <a:p>
            <a:pPr algn="ctr"/>
            <a:r>
              <a:rPr lang="ja-JP" altLang="en-US" kern="0"/>
              <a:t>⬇︎</a:t>
            </a:r>
          </a:p>
        </p:txBody>
      </p:sp>
      <p:sp>
        <p:nvSpPr>
          <p:cNvPr id="58" name="Google Shape;311;p45">
            <a:extLst>
              <a:ext uri="{FF2B5EF4-FFF2-40B4-BE49-F238E27FC236}">
                <a16:creationId xmlns:a16="http://schemas.microsoft.com/office/drawing/2014/main" id="{152A148B-1303-D441-B69C-65AE530B7406}"/>
              </a:ext>
            </a:extLst>
          </p:cNvPr>
          <p:cNvSpPr txBox="1">
            <a:spLocks/>
          </p:cNvSpPr>
          <p:nvPr/>
        </p:nvSpPr>
        <p:spPr>
          <a:xfrm>
            <a:off x="3676061" y="3603910"/>
            <a:ext cx="1604732" cy="250425"/>
          </a:xfrm>
          <a:prstGeom prst="rect">
            <a:avLst/>
          </a:prstGeom>
          <a:noFill/>
          <a:ln>
            <a:noFill/>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800"/>
              <a:buFont typeface="Julius Sans One"/>
              <a:buNone/>
              <a:defRPr sz="1800" b="0" i="0" u="none" strike="noStrike" cap="none">
                <a:solidFill>
                  <a:schemeClr val="dk1"/>
                </a:solidFill>
                <a:latin typeface="Julius Sans One"/>
                <a:ea typeface="Julius Sans One"/>
                <a:cs typeface="Julius Sans One"/>
                <a:sym typeface="Julius Sans One"/>
              </a:defRPr>
            </a:lvl1pPr>
            <a:lvl2pPr marR="0" lvl="1" algn="ctr" rtl="0">
              <a:lnSpc>
                <a:spcPct val="100000"/>
              </a:lnSpc>
              <a:spcBef>
                <a:spcPts val="0"/>
              </a:spcBef>
              <a:spcAft>
                <a:spcPts val="0"/>
              </a:spcAft>
              <a:buClr>
                <a:schemeClr val="dk1"/>
              </a:buClr>
              <a:buSzPts val="1800"/>
              <a:buFont typeface="Julius Sans One"/>
              <a:buNone/>
              <a:defRPr sz="1800" b="0" i="0" u="none" strike="noStrike" cap="none">
                <a:solidFill>
                  <a:schemeClr val="dk1"/>
                </a:solidFill>
                <a:latin typeface="Julius Sans One"/>
                <a:ea typeface="Julius Sans One"/>
                <a:cs typeface="Julius Sans One"/>
                <a:sym typeface="Julius Sans One"/>
              </a:defRPr>
            </a:lvl2pPr>
            <a:lvl3pPr marR="0" lvl="2" algn="ctr" rtl="0">
              <a:lnSpc>
                <a:spcPct val="100000"/>
              </a:lnSpc>
              <a:spcBef>
                <a:spcPts val="0"/>
              </a:spcBef>
              <a:spcAft>
                <a:spcPts val="0"/>
              </a:spcAft>
              <a:buClr>
                <a:schemeClr val="dk1"/>
              </a:buClr>
              <a:buSzPts val="1800"/>
              <a:buFont typeface="Julius Sans One"/>
              <a:buNone/>
              <a:defRPr sz="1800" b="0" i="0" u="none" strike="noStrike" cap="none">
                <a:solidFill>
                  <a:schemeClr val="dk1"/>
                </a:solidFill>
                <a:latin typeface="Julius Sans One"/>
                <a:ea typeface="Julius Sans One"/>
                <a:cs typeface="Julius Sans One"/>
                <a:sym typeface="Julius Sans One"/>
              </a:defRPr>
            </a:lvl3pPr>
            <a:lvl4pPr marR="0" lvl="3" algn="ctr" rtl="0">
              <a:lnSpc>
                <a:spcPct val="100000"/>
              </a:lnSpc>
              <a:spcBef>
                <a:spcPts val="0"/>
              </a:spcBef>
              <a:spcAft>
                <a:spcPts val="0"/>
              </a:spcAft>
              <a:buClr>
                <a:schemeClr val="dk1"/>
              </a:buClr>
              <a:buSzPts val="1800"/>
              <a:buFont typeface="Julius Sans One"/>
              <a:buNone/>
              <a:defRPr sz="1800" b="0" i="0" u="none" strike="noStrike" cap="none">
                <a:solidFill>
                  <a:schemeClr val="dk1"/>
                </a:solidFill>
                <a:latin typeface="Julius Sans One"/>
                <a:ea typeface="Julius Sans One"/>
                <a:cs typeface="Julius Sans One"/>
                <a:sym typeface="Julius Sans One"/>
              </a:defRPr>
            </a:lvl4pPr>
            <a:lvl5pPr marR="0" lvl="4" algn="ctr" rtl="0">
              <a:lnSpc>
                <a:spcPct val="100000"/>
              </a:lnSpc>
              <a:spcBef>
                <a:spcPts val="0"/>
              </a:spcBef>
              <a:spcAft>
                <a:spcPts val="0"/>
              </a:spcAft>
              <a:buClr>
                <a:schemeClr val="dk1"/>
              </a:buClr>
              <a:buSzPts val="1800"/>
              <a:buFont typeface="Julius Sans One"/>
              <a:buNone/>
              <a:defRPr sz="1800" b="0" i="0" u="none" strike="noStrike" cap="none">
                <a:solidFill>
                  <a:schemeClr val="dk1"/>
                </a:solidFill>
                <a:latin typeface="Julius Sans One"/>
                <a:ea typeface="Julius Sans One"/>
                <a:cs typeface="Julius Sans One"/>
                <a:sym typeface="Julius Sans One"/>
              </a:defRPr>
            </a:lvl5pPr>
            <a:lvl6pPr marR="0" lvl="5" algn="ctr" rtl="0">
              <a:lnSpc>
                <a:spcPct val="100000"/>
              </a:lnSpc>
              <a:spcBef>
                <a:spcPts val="0"/>
              </a:spcBef>
              <a:spcAft>
                <a:spcPts val="0"/>
              </a:spcAft>
              <a:buClr>
                <a:schemeClr val="dk1"/>
              </a:buClr>
              <a:buSzPts val="1800"/>
              <a:buFont typeface="Julius Sans One"/>
              <a:buNone/>
              <a:defRPr sz="1800" b="0" i="0" u="none" strike="noStrike" cap="none">
                <a:solidFill>
                  <a:schemeClr val="dk1"/>
                </a:solidFill>
                <a:latin typeface="Julius Sans One"/>
                <a:ea typeface="Julius Sans One"/>
                <a:cs typeface="Julius Sans One"/>
                <a:sym typeface="Julius Sans One"/>
              </a:defRPr>
            </a:lvl6pPr>
            <a:lvl7pPr marR="0" lvl="6" algn="ctr" rtl="0">
              <a:lnSpc>
                <a:spcPct val="100000"/>
              </a:lnSpc>
              <a:spcBef>
                <a:spcPts val="0"/>
              </a:spcBef>
              <a:spcAft>
                <a:spcPts val="0"/>
              </a:spcAft>
              <a:buClr>
                <a:schemeClr val="dk1"/>
              </a:buClr>
              <a:buSzPts val="1800"/>
              <a:buFont typeface="Julius Sans One"/>
              <a:buNone/>
              <a:defRPr sz="1800" b="0" i="0" u="none" strike="noStrike" cap="none">
                <a:solidFill>
                  <a:schemeClr val="dk1"/>
                </a:solidFill>
                <a:latin typeface="Julius Sans One"/>
                <a:ea typeface="Julius Sans One"/>
                <a:cs typeface="Julius Sans One"/>
                <a:sym typeface="Julius Sans One"/>
              </a:defRPr>
            </a:lvl7pPr>
            <a:lvl8pPr marR="0" lvl="7" algn="ctr" rtl="0">
              <a:lnSpc>
                <a:spcPct val="100000"/>
              </a:lnSpc>
              <a:spcBef>
                <a:spcPts val="0"/>
              </a:spcBef>
              <a:spcAft>
                <a:spcPts val="0"/>
              </a:spcAft>
              <a:buClr>
                <a:schemeClr val="dk1"/>
              </a:buClr>
              <a:buSzPts val="1800"/>
              <a:buFont typeface="Julius Sans One"/>
              <a:buNone/>
              <a:defRPr sz="1800" b="0" i="0" u="none" strike="noStrike" cap="none">
                <a:solidFill>
                  <a:schemeClr val="dk1"/>
                </a:solidFill>
                <a:latin typeface="Julius Sans One"/>
                <a:ea typeface="Julius Sans One"/>
                <a:cs typeface="Julius Sans One"/>
                <a:sym typeface="Julius Sans One"/>
              </a:defRPr>
            </a:lvl8pPr>
            <a:lvl9pPr marR="0" lvl="8" algn="ctr" rtl="0">
              <a:lnSpc>
                <a:spcPct val="100000"/>
              </a:lnSpc>
              <a:spcBef>
                <a:spcPts val="0"/>
              </a:spcBef>
              <a:spcAft>
                <a:spcPts val="0"/>
              </a:spcAft>
              <a:buClr>
                <a:schemeClr val="dk1"/>
              </a:buClr>
              <a:buSzPts val="1800"/>
              <a:buFont typeface="Julius Sans One"/>
              <a:buNone/>
              <a:defRPr sz="1800" b="0" i="0" u="none" strike="noStrike" cap="none">
                <a:solidFill>
                  <a:schemeClr val="dk1"/>
                </a:solidFill>
                <a:latin typeface="Julius Sans One"/>
                <a:ea typeface="Julius Sans One"/>
                <a:cs typeface="Julius Sans One"/>
                <a:sym typeface="Julius Sans One"/>
              </a:defRPr>
            </a:lvl9pPr>
          </a:lstStyle>
          <a:p>
            <a:pPr defTabSz="685800" fontAlgn="auto">
              <a:buClr>
                <a:srgbClr val="383838"/>
              </a:buClr>
              <a:defRPr/>
            </a:pPr>
            <a:r>
              <a:rPr kumimoji="0" lang="en" sz="1350" b="1" kern="0" dirty="0">
                <a:solidFill>
                  <a:schemeClr val="tx1">
                    <a:lumMod val="75000"/>
                    <a:lumOff val="25000"/>
                  </a:schemeClr>
                </a:solidFill>
                <a:latin typeface="Yu Gothic" panose="020B0400000000000000" pitchFamily="34" charset="-128"/>
                <a:ea typeface="Yu Gothic" panose="020B0400000000000000" pitchFamily="34" charset="-128"/>
              </a:rPr>
              <a:t>サンプルチェック</a:t>
            </a:r>
          </a:p>
        </p:txBody>
      </p:sp>
      <p:sp>
        <p:nvSpPr>
          <p:cNvPr id="59" name="Google Shape;312;p45">
            <a:extLst>
              <a:ext uri="{FF2B5EF4-FFF2-40B4-BE49-F238E27FC236}">
                <a16:creationId xmlns:a16="http://schemas.microsoft.com/office/drawing/2014/main" id="{CD73A137-94EC-9F42-8B56-2A70606E1764}"/>
              </a:ext>
            </a:extLst>
          </p:cNvPr>
          <p:cNvSpPr txBox="1">
            <a:spLocks/>
          </p:cNvSpPr>
          <p:nvPr/>
        </p:nvSpPr>
        <p:spPr>
          <a:xfrm>
            <a:off x="3039243" y="3804487"/>
            <a:ext cx="2878369" cy="649496"/>
          </a:xfrm>
          <a:prstGeom prst="rect">
            <a:avLst/>
          </a:prstGeom>
          <a:noFill/>
          <a:ln>
            <a:noFill/>
          </a:ln>
        </p:spPr>
        <p:txBody>
          <a:bodyPr spcFirstLastPara="1" wrap="square" lIns="68569" tIns="68569" rIns="68569" bIns="68569"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1400"/>
              <a:buFont typeface="Didact Gothic"/>
              <a:buNone/>
              <a:defRPr sz="1400" b="0" i="0" u="none" strike="noStrike" cap="none">
                <a:solidFill>
                  <a:schemeClr val="dk1"/>
                </a:solidFill>
                <a:latin typeface="Didact Gothic"/>
                <a:ea typeface="Didact Gothic"/>
                <a:cs typeface="Didact Gothic"/>
                <a:sym typeface="Didact Gothic"/>
              </a:defRPr>
            </a:lvl1pPr>
            <a:lvl2pPr marL="914400" marR="0" lvl="1" indent="-317500" algn="ctr" rtl="0">
              <a:lnSpc>
                <a:spcPct val="100000"/>
              </a:lnSpc>
              <a:spcBef>
                <a:spcPts val="0"/>
              </a:spcBef>
              <a:spcAft>
                <a:spcPts val="0"/>
              </a:spcAft>
              <a:buClr>
                <a:schemeClr val="dk1"/>
              </a:buClr>
              <a:buSzPts val="1400"/>
              <a:buFont typeface="Didact Gothic"/>
              <a:buNone/>
              <a:defRPr sz="1400" b="0" i="0" u="none" strike="noStrike" cap="none">
                <a:solidFill>
                  <a:schemeClr val="dk1"/>
                </a:solidFill>
                <a:latin typeface="Didact Gothic"/>
                <a:ea typeface="Didact Gothic"/>
                <a:cs typeface="Didact Gothic"/>
                <a:sym typeface="Didact Gothic"/>
              </a:defRPr>
            </a:lvl2pPr>
            <a:lvl3pPr marL="1371600" marR="0" lvl="2" indent="-317500" algn="ctr" rtl="0">
              <a:lnSpc>
                <a:spcPct val="100000"/>
              </a:lnSpc>
              <a:spcBef>
                <a:spcPts val="0"/>
              </a:spcBef>
              <a:spcAft>
                <a:spcPts val="0"/>
              </a:spcAft>
              <a:buClr>
                <a:schemeClr val="dk1"/>
              </a:buClr>
              <a:buSzPts val="1400"/>
              <a:buFont typeface="Didact Gothic"/>
              <a:buNone/>
              <a:defRPr sz="1400" b="0" i="0" u="none" strike="noStrike" cap="none">
                <a:solidFill>
                  <a:schemeClr val="dk1"/>
                </a:solidFill>
                <a:latin typeface="Didact Gothic"/>
                <a:ea typeface="Didact Gothic"/>
                <a:cs typeface="Didact Gothic"/>
                <a:sym typeface="Didact Gothic"/>
              </a:defRPr>
            </a:lvl3pPr>
            <a:lvl4pPr marL="1828800" marR="0" lvl="3" indent="-317500" algn="ctr" rtl="0">
              <a:lnSpc>
                <a:spcPct val="100000"/>
              </a:lnSpc>
              <a:spcBef>
                <a:spcPts val="0"/>
              </a:spcBef>
              <a:spcAft>
                <a:spcPts val="0"/>
              </a:spcAft>
              <a:buClr>
                <a:schemeClr val="dk1"/>
              </a:buClr>
              <a:buSzPts val="1400"/>
              <a:buFont typeface="Didact Gothic"/>
              <a:buNone/>
              <a:defRPr sz="1400" b="0" i="0" u="none" strike="noStrike" cap="none">
                <a:solidFill>
                  <a:schemeClr val="dk1"/>
                </a:solidFill>
                <a:latin typeface="Didact Gothic"/>
                <a:ea typeface="Didact Gothic"/>
                <a:cs typeface="Didact Gothic"/>
                <a:sym typeface="Didact Gothic"/>
              </a:defRPr>
            </a:lvl4pPr>
            <a:lvl5pPr marL="2286000" marR="0" lvl="4" indent="-317500" algn="ctr" rtl="0">
              <a:lnSpc>
                <a:spcPct val="100000"/>
              </a:lnSpc>
              <a:spcBef>
                <a:spcPts val="0"/>
              </a:spcBef>
              <a:spcAft>
                <a:spcPts val="0"/>
              </a:spcAft>
              <a:buClr>
                <a:schemeClr val="dk1"/>
              </a:buClr>
              <a:buSzPts val="1400"/>
              <a:buFont typeface="Didact Gothic"/>
              <a:buNone/>
              <a:defRPr sz="1400" b="0" i="0" u="none" strike="noStrike" cap="none">
                <a:solidFill>
                  <a:schemeClr val="dk1"/>
                </a:solidFill>
                <a:latin typeface="Didact Gothic"/>
                <a:ea typeface="Didact Gothic"/>
                <a:cs typeface="Didact Gothic"/>
                <a:sym typeface="Didact Gothic"/>
              </a:defRPr>
            </a:lvl5pPr>
            <a:lvl6pPr marL="2743200" marR="0" lvl="5" indent="-317500" algn="ctr" rtl="0">
              <a:lnSpc>
                <a:spcPct val="100000"/>
              </a:lnSpc>
              <a:spcBef>
                <a:spcPts val="0"/>
              </a:spcBef>
              <a:spcAft>
                <a:spcPts val="0"/>
              </a:spcAft>
              <a:buClr>
                <a:schemeClr val="dk1"/>
              </a:buClr>
              <a:buSzPts val="1400"/>
              <a:buFont typeface="Didact Gothic"/>
              <a:buNone/>
              <a:defRPr sz="1400" b="0" i="0" u="none" strike="noStrike" cap="none">
                <a:solidFill>
                  <a:schemeClr val="dk1"/>
                </a:solidFill>
                <a:latin typeface="Didact Gothic"/>
                <a:ea typeface="Didact Gothic"/>
                <a:cs typeface="Didact Gothic"/>
                <a:sym typeface="Didact Gothic"/>
              </a:defRPr>
            </a:lvl6pPr>
            <a:lvl7pPr marL="3200400" marR="0" lvl="6" indent="-317500" algn="ctr" rtl="0">
              <a:lnSpc>
                <a:spcPct val="100000"/>
              </a:lnSpc>
              <a:spcBef>
                <a:spcPts val="0"/>
              </a:spcBef>
              <a:spcAft>
                <a:spcPts val="0"/>
              </a:spcAft>
              <a:buClr>
                <a:schemeClr val="dk1"/>
              </a:buClr>
              <a:buSzPts val="1400"/>
              <a:buFont typeface="Didact Gothic"/>
              <a:buNone/>
              <a:defRPr sz="1400" b="0" i="0" u="none" strike="noStrike" cap="none">
                <a:solidFill>
                  <a:schemeClr val="dk1"/>
                </a:solidFill>
                <a:latin typeface="Didact Gothic"/>
                <a:ea typeface="Didact Gothic"/>
                <a:cs typeface="Didact Gothic"/>
                <a:sym typeface="Didact Gothic"/>
              </a:defRPr>
            </a:lvl7pPr>
            <a:lvl8pPr marL="3657600" marR="0" lvl="7" indent="-317500" algn="ctr" rtl="0">
              <a:lnSpc>
                <a:spcPct val="100000"/>
              </a:lnSpc>
              <a:spcBef>
                <a:spcPts val="0"/>
              </a:spcBef>
              <a:spcAft>
                <a:spcPts val="0"/>
              </a:spcAft>
              <a:buClr>
                <a:schemeClr val="dk1"/>
              </a:buClr>
              <a:buSzPts val="1400"/>
              <a:buFont typeface="Didact Gothic"/>
              <a:buNone/>
              <a:defRPr sz="1400" b="0" i="0" u="none" strike="noStrike" cap="none">
                <a:solidFill>
                  <a:schemeClr val="dk1"/>
                </a:solidFill>
                <a:latin typeface="Didact Gothic"/>
                <a:ea typeface="Didact Gothic"/>
                <a:cs typeface="Didact Gothic"/>
                <a:sym typeface="Didact Gothic"/>
              </a:defRPr>
            </a:lvl8pPr>
            <a:lvl9pPr marL="4114800" marR="0" lvl="8" indent="-317500" algn="ctr" rtl="0">
              <a:lnSpc>
                <a:spcPct val="100000"/>
              </a:lnSpc>
              <a:spcBef>
                <a:spcPts val="0"/>
              </a:spcBef>
              <a:spcAft>
                <a:spcPts val="0"/>
              </a:spcAft>
              <a:buClr>
                <a:schemeClr val="dk1"/>
              </a:buClr>
              <a:buSzPts val="1400"/>
              <a:buFont typeface="Didact Gothic"/>
              <a:buNone/>
              <a:defRPr sz="1400" b="0" i="0" u="none" strike="noStrike" cap="none">
                <a:solidFill>
                  <a:schemeClr val="dk1"/>
                </a:solidFill>
                <a:latin typeface="Didact Gothic"/>
                <a:ea typeface="Didact Gothic"/>
                <a:cs typeface="Didact Gothic"/>
                <a:sym typeface="Didact Gothic"/>
              </a:defRPr>
            </a:lvl9pPr>
          </a:lstStyle>
          <a:p>
            <a:pPr marL="0" indent="0" defTabSz="685800" fontAlgn="auto">
              <a:buClr>
                <a:srgbClr val="383838"/>
              </a:buClr>
              <a:defRPr/>
            </a:pPr>
            <a:r>
              <a:rPr kumimoji="0" lang="en" sz="1050" b="1" kern="0" dirty="0">
                <a:solidFill>
                  <a:schemeClr val="tx1">
                    <a:lumMod val="75000"/>
                    <a:lumOff val="25000"/>
                  </a:schemeClr>
                </a:solidFill>
                <a:latin typeface="Yu Gothic" panose="020B0400000000000000" pitchFamily="34" charset="-128"/>
                <a:ea typeface="Yu Gothic" panose="020B0400000000000000" pitchFamily="34" charset="-128"/>
              </a:rPr>
              <a:t>サンプル抽出</a:t>
            </a:r>
            <a:r>
              <a:rPr kumimoji="0" lang="en" sz="1050" kern="0" dirty="0">
                <a:solidFill>
                  <a:schemeClr val="tx1">
                    <a:lumMod val="75000"/>
                    <a:lumOff val="25000"/>
                  </a:schemeClr>
                </a:solidFill>
                <a:latin typeface="Yu Gothic" panose="020B0400000000000000" pitchFamily="34" charset="-128"/>
                <a:ea typeface="Yu Gothic" panose="020B0400000000000000" pitchFamily="34" charset="-128"/>
              </a:rPr>
              <a:t>された申請について</a:t>
            </a:r>
            <a:br>
              <a:rPr kumimoji="0" lang="en" sz="1050" kern="0" dirty="0">
                <a:solidFill>
                  <a:schemeClr val="tx1">
                    <a:lumMod val="75000"/>
                    <a:lumOff val="25000"/>
                  </a:schemeClr>
                </a:solidFill>
                <a:latin typeface="Yu Gothic" panose="020B0400000000000000" pitchFamily="34" charset="-128"/>
                <a:ea typeface="Yu Gothic" panose="020B0400000000000000" pitchFamily="34" charset="-128"/>
              </a:rPr>
            </a:br>
            <a:r>
              <a:rPr kumimoji="0" lang="en" sz="1050" kern="0" dirty="0">
                <a:solidFill>
                  <a:schemeClr val="tx1">
                    <a:lumMod val="75000"/>
                    <a:lumOff val="25000"/>
                  </a:schemeClr>
                </a:solidFill>
                <a:latin typeface="Yu Gothic" panose="020B0400000000000000" pitchFamily="34" charset="-128"/>
                <a:ea typeface="Yu Gothic" panose="020B0400000000000000" pitchFamily="34" charset="-128"/>
              </a:rPr>
              <a:t>画像イメージと紙原本の一致確認を</a:t>
            </a:r>
            <a:br>
              <a:rPr kumimoji="0" lang="en" sz="1050" kern="0" dirty="0">
                <a:solidFill>
                  <a:schemeClr val="tx1">
                    <a:lumMod val="75000"/>
                    <a:lumOff val="25000"/>
                  </a:schemeClr>
                </a:solidFill>
                <a:latin typeface="Yu Gothic" panose="020B0400000000000000" pitchFamily="34" charset="-128"/>
                <a:ea typeface="Yu Gothic" panose="020B0400000000000000" pitchFamily="34" charset="-128"/>
              </a:rPr>
            </a:br>
            <a:r>
              <a:rPr kumimoji="0" lang="en" sz="1050" kern="0" dirty="0">
                <a:solidFill>
                  <a:schemeClr val="tx1">
                    <a:lumMod val="75000"/>
                    <a:lumOff val="25000"/>
                  </a:schemeClr>
                </a:solidFill>
                <a:latin typeface="Yu Gothic" panose="020B0400000000000000" pitchFamily="34" charset="-128"/>
                <a:ea typeface="Yu Gothic" panose="020B0400000000000000" pitchFamily="34" charset="-128"/>
              </a:rPr>
              <a:t>実施する</a:t>
            </a:r>
          </a:p>
        </p:txBody>
      </p:sp>
      <p:sp>
        <p:nvSpPr>
          <p:cNvPr id="60" name="Google Shape;311;p45">
            <a:extLst>
              <a:ext uri="{FF2B5EF4-FFF2-40B4-BE49-F238E27FC236}">
                <a16:creationId xmlns:a16="http://schemas.microsoft.com/office/drawing/2014/main" id="{C25A5094-8CB1-A242-8555-5447080D2CB3}"/>
              </a:ext>
            </a:extLst>
          </p:cNvPr>
          <p:cNvSpPr txBox="1">
            <a:spLocks/>
          </p:cNvSpPr>
          <p:nvPr/>
        </p:nvSpPr>
        <p:spPr>
          <a:xfrm>
            <a:off x="1527901" y="2508883"/>
            <a:ext cx="1469475" cy="250425"/>
          </a:xfrm>
          <a:prstGeom prst="rect">
            <a:avLst/>
          </a:prstGeom>
          <a:noFill/>
          <a:ln>
            <a:noFill/>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800"/>
              <a:buFont typeface="Julius Sans One"/>
              <a:buNone/>
              <a:defRPr sz="1800" b="0" i="0" u="none" strike="noStrike" cap="none">
                <a:solidFill>
                  <a:schemeClr val="dk1"/>
                </a:solidFill>
                <a:latin typeface="Julius Sans One"/>
                <a:ea typeface="Julius Sans One"/>
                <a:cs typeface="Julius Sans One"/>
                <a:sym typeface="Julius Sans One"/>
              </a:defRPr>
            </a:lvl1pPr>
            <a:lvl2pPr marR="0" lvl="1" algn="ctr" rtl="0">
              <a:lnSpc>
                <a:spcPct val="100000"/>
              </a:lnSpc>
              <a:spcBef>
                <a:spcPts val="0"/>
              </a:spcBef>
              <a:spcAft>
                <a:spcPts val="0"/>
              </a:spcAft>
              <a:buClr>
                <a:schemeClr val="dk1"/>
              </a:buClr>
              <a:buSzPts val="1800"/>
              <a:buFont typeface="Julius Sans One"/>
              <a:buNone/>
              <a:defRPr sz="1800" b="0" i="0" u="none" strike="noStrike" cap="none">
                <a:solidFill>
                  <a:schemeClr val="dk1"/>
                </a:solidFill>
                <a:latin typeface="Julius Sans One"/>
                <a:ea typeface="Julius Sans One"/>
                <a:cs typeface="Julius Sans One"/>
                <a:sym typeface="Julius Sans One"/>
              </a:defRPr>
            </a:lvl2pPr>
            <a:lvl3pPr marR="0" lvl="2" algn="ctr" rtl="0">
              <a:lnSpc>
                <a:spcPct val="100000"/>
              </a:lnSpc>
              <a:spcBef>
                <a:spcPts val="0"/>
              </a:spcBef>
              <a:spcAft>
                <a:spcPts val="0"/>
              </a:spcAft>
              <a:buClr>
                <a:schemeClr val="dk1"/>
              </a:buClr>
              <a:buSzPts val="1800"/>
              <a:buFont typeface="Julius Sans One"/>
              <a:buNone/>
              <a:defRPr sz="1800" b="0" i="0" u="none" strike="noStrike" cap="none">
                <a:solidFill>
                  <a:schemeClr val="dk1"/>
                </a:solidFill>
                <a:latin typeface="Julius Sans One"/>
                <a:ea typeface="Julius Sans One"/>
                <a:cs typeface="Julius Sans One"/>
                <a:sym typeface="Julius Sans One"/>
              </a:defRPr>
            </a:lvl3pPr>
            <a:lvl4pPr marR="0" lvl="3" algn="ctr" rtl="0">
              <a:lnSpc>
                <a:spcPct val="100000"/>
              </a:lnSpc>
              <a:spcBef>
                <a:spcPts val="0"/>
              </a:spcBef>
              <a:spcAft>
                <a:spcPts val="0"/>
              </a:spcAft>
              <a:buClr>
                <a:schemeClr val="dk1"/>
              </a:buClr>
              <a:buSzPts val="1800"/>
              <a:buFont typeface="Julius Sans One"/>
              <a:buNone/>
              <a:defRPr sz="1800" b="0" i="0" u="none" strike="noStrike" cap="none">
                <a:solidFill>
                  <a:schemeClr val="dk1"/>
                </a:solidFill>
                <a:latin typeface="Julius Sans One"/>
                <a:ea typeface="Julius Sans One"/>
                <a:cs typeface="Julius Sans One"/>
                <a:sym typeface="Julius Sans One"/>
              </a:defRPr>
            </a:lvl4pPr>
            <a:lvl5pPr marR="0" lvl="4" algn="ctr" rtl="0">
              <a:lnSpc>
                <a:spcPct val="100000"/>
              </a:lnSpc>
              <a:spcBef>
                <a:spcPts val="0"/>
              </a:spcBef>
              <a:spcAft>
                <a:spcPts val="0"/>
              </a:spcAft>
              <a:buClr>
                <a:schemeClr val="dk1"/>
              </a:buClr>
              <a:buSzPts val="1800"/>
              <a:buFont typeface="Julius Sans One"/>
              <a:buNone/>
              <a:defRPr sz="1800" b="0" i="0" u="none" strike="noStrike" cap="none">
                <a:solidFill>
                  <a:schemeClr val="dk1"/>
                </a:solidFill>
                <a:latin typeface="Julius Sans One"/>
                <a:ea typeface="Julius Sans One"/>
                <a:cs typeface="Julius Sans One"/>
                <a:sym typeface="Julius Sans One"/>
              </a:defRPr>
            </a:lvl5pPr>
            <a:lvl6pPr marR="0" lvl="5" algn="ctr" rtl="0">
              <a:lnSpc>
                <a:spcPct val="100000"/>
              </a:lnSpc>
              <a:spcBef>
                <a:spcPts val="0"/>
              </a:spcBef>
              <a:spcAft>
                <a:spcPts val="0"/>
              </a:spcAft>
              <a:buClr>
                <a:schemeClr val="dk1"/>
              </a:buClr>
              <a:buSzPts val="1800"/>
              <a:buFont typeface="Julius Sans One"/>
              <a:buNone/>
              <a:defRPr sz="1800" b="0" i="0" u="none" strike="noStrike" cap="none">
                <a:solidFill>
                  <a:schemeClr val="dk1"/>
                </a:solidFill>
                <a:latin typeface="Julius Sans One"/>
                <a:ea typeface="Julius Sans One"/>
                <a:cs typeface="Julius Sans One"/>
                <a:sym typeface="Julius Sans One"/>
              </a:defRPr>
            </a:lvl6pPr>
            <a:lvl7pPr marR="0" lvl="6" algn="ctr" rtl="0">
              <a:lnSpc>
                <a:spcPct val="100000"/>
              </a:lnSpc>
              <a:spcBef>
                <a:spcPts val="0"/>
              </a:spcBef>
              <a:spcAft>
                <a:spcPts val="0"/>
              </a:spcAft>
              <a:buClr>
                <a:schemeClr val="dk1"/>
              </a:buClr>
              <a:buSzPts val="1800"/>
              <a:buFont typeface="Julius Sans One"/>
              <a:buNone/>
              <a:defRPr sz="1800" b="0" i="0" u="none" strike="noStrike" cap="none">
                <a:solidFill>
                  <a:schemeClr val="dk1"/>
                </a:solidFill>
                <a:latin typeface="Julius Sans One"/>
                <a:ea typeface="Julius Sans One"/>
                <a:cs typeface="Julius Sans One"/>
                <a:sym typeface="Julius Sans One"/>
              </a:defRPr>
            </a:lvl7pPr>
            <a:lvl8pPr marR="0" lvl="7" algn="ctr" rtl="0">
              <a:lnSpc>
                <a:spcPct val="100000"/>
              </a:lnSpc>
              <a:spcBef>
                <a:spcPts val="0"/>
              </a:spcBef>
              <a:spcAft>
                <a:spcPts val="0"/>
              </a:spcAft>
              <a:buClr>
                <a:schemeClr val="dk1"/>
              </a:buClr>
              <a:buSzPts val="1800"/>
              <a:buFont typeface="Julius Sans One"/>
              <a:buNone/>
              <a:defRPr sz="1800" b="0" i="0" u="none" strike="noStrike" cap="none">
                <a:solidFill>
                  <a:schemeClr val="dk1"/>
                </a:solidFill>
                <a:latin typeface="Julius Sans One"/>
                <a:ea typeface="Julius Sans One"/>
                <a:cs typeface="Julius Sans One"/>
                <a:sym typeface="Julius Sans One"/>
              </a:defRPr>
            </a:lvl8pPr>
            <a:lvl9pPr marR="0" lvl="8" algn="ctr" rtl="0">
              <a:lnSpc>
                <a:spcPct val="100000"/>
              </a:lnSpc>
              <a:spcBef>
                <a:spcPts val="0"/>
              </a:spcBef>
              <a:spcAft>
                <a:spcPts val="0"/>
              </a:spcAft>
              <a:buClr>
                <a:schemeClr val="dk1"/>
              </a:buClr>
              <a:buSzPts val="1800"/>
              <a:buFont typeface="Julius Sans One"/>
              <a:buNone/>
              <a:defRPr sz="1800" b="0" i="0" u="none" strike="noStrike" cap="none">
                <a:solidFill>
                  <a:schemeClr val="dk1"/>
                </a:solidFill>
                <a:latin typeface="Julius Sans One"/>
                <a:ea typeface="Julius Sans One"/>
                <a:cs typeface="Julius Sans One"/>
                <a:sym typeface="Julius Sans One"/>
              </a:defRPr>
            </a:lvl9pPr>
          </a:lstStyle>
          <a:p>
            <a:pPr defTabSz="685800" fontAlgn="auto">
              <a:buClr>
                <a:srgbClr val="383838"/>
              </a:buClr>
              <a:defRPr/>
            </a:pPr>
            <a:r>
              <a:rPr kumimoji="0" lang="en" sz="1350" b="1" kern="0" dirty="0">
                <a:solidFill>
                  <a:schemeClr val="tx1">
                    <a:lumMod val="75000"/>
                    <a:lumOff val="25000"/>
                  </a:schemeClr>
                </a:solidFill>
                <a:latin typeface="Yu Gothic" panose="020B0400000000000000" pitchFamily="34" charset="-128"/>
                <a:ea typeface="Yu Gothic" panose="020B0400000000000000" pitchFamily="34" charset="-128"/>
              </a:rPr>
              <a:t>全件チェック</a:t>
            </a:r>
          </a:p>
        </p:txBody>
      </p:sp>
      <p:sp>
        <p:nvSpPr>
          <p:cNvPr id="69" name="Google Shape;312;p45">
            <a:extLst>
              <a:ext uri="{FF2B5EF4-FFF2-40B4-BE49-F238E27FC236}">
                <a16:creationId xmlns:a16="http://schemas.microsoft.com/office/drawing/2014/main" id="{6FD718C9-BF7D-1140-97F3-A676ADAD606A}"/>
              </a:ext>
            </a:extLst>
          </p:cNvPr>
          <p:cNvSpPr txBox="1">
            <a:spLocks/>
          </p:cNvSpPr>
          <p:nvPr/>
        </p:nvSpPr>
        <p:spPr>
          <a:xfrm>
            <a:off x="915304" y="2709460"/>
            <a:ext cx="2878369" cy="649496"/>
          </a:xfrm>
          <a:prstGeom prst="rect">
            <a:avLst/>
          </a:prstGeom>
          <a:noFill/>
          <a:ln>
            <a:noFill/>
          </a:ln>
        </p:spPr>
        <p:txBody>
          <a:bodyPr spcFirstLastPara="1" wrap="square" lIns="68569" tIns="68569" rIns="68569" bIns="68569"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1400"/>
              <a:buFont typeface="Didact Gothic"/>
              <a:buNone/>
              <a:defRPr sz="1400" b="0" i="0" u="none" strike="noStrike" cap="none">
                <a:solidFill>
                  <a:schemeClr val="dk1"/>
                </a:solidFill>
                <a:latin typeface="Didact Gothic"/>
                <a:ea typeface="Didact Gothic"/>
                <a:cs typeface="Didact Gothic"/>
                <a:sym typeface="Didact Gothic"/>
              </a:defRPr>
            </a:lvl1pPr>
            <a:lvl2pPr marL="914400" marR="0" lvl="1" indent="-317500" algn="ctr" rtl="0">
              <a:lnSpc>
                <a:spcPct val="100000"/>
              </a:lnSpc>
              <a:spcBef>
                <a:spcPts val="0"/>
              </a:spcBef>
              <a:spcAft>
                <a:spcPts val="0"/>
              </a:spcAft>
              <a:buClr>
                <a:schemeClr val="dk1"/>
              </a:buClr>
              <a:buSzPts val="1400"/>
              <a:buFont typeface="Didact Gothic"/>
              <a:buNone/>
              <a:defRPr sz="1400" b="0" i="0" u="none" strike="noStrike" cap="none">
                <a:solidFill>
                  <a:schemeClr val="dk1"/>
                </a:solidFill>
                <a:latin typeface="Didact Gothic"/>
                <a:ea typeface="Didact Gothic"/>
                <a:cs typeface="Didact Gothic"/>
                <a:sym typeface="Didact Gothic"/>
              </a:defRPr>
            </a:lvl2pPr>
            <a:lvl3pPr marL="1371600" marR="0" lvl="2" indent="-317500" algn="ctr" rtl="0">
              <a:lnSpc>
                <a:spcPct val="100000"/>
              </a:lnSpc>
              <a:spcBef>
                <a:spcPts val="0"/>
              </a:spcBef>
              <a:spcAft>
                <a:spcPts val="0"/>
              </a:spcAft>
              <a:buClr>
                <a:schemeClr val="dk1"/>
              </a:buClr>
              <a:buSzPts val="1400"/>
              <a:buFont typeface="Didact Gothic"/>
              <a:buNone/>
              <a:defRPr sz="1400" b="0" i="0" u="none" strike="noStrike" cap="none">
                <a:solidFill>
                  <a:schemeClr val="dk1"/>
                </a:solidFill>
                <a:latin typeface="Didact Gothic"/>
                <a:ea typeface="Didact Gothic"/>
                <a:cs typeface="Didact Gothic"/>
                <a:sym typeface="Didact Gothic"/>
              </a:defRPr>
            </a:lvl3pPr>
            <a:lvl4pPr marL="1828800" marR="0" lvl="3" indent="-317500" algn="ctr" rtl="0">
              <a:lnSpc>
                <a:spcPct val="100000"/>
              </a:lnSpc>
              <a:spcBef>
                <a:spcPts val="0"/>
              </a:spcBef>
              <a:spcAft>
                <a:spcPts val="0"/>
              </a:spcAft>
              <a:buClr>
                <a:schemeClr val="dk1"/>
              </a:buClr>
              <a:buSzPts val="1400"/>
              <a:buFont typeface="Didact Gothic"/>
              <a:buNone/>
              <a:defRPr sz="1400" b="0" i="0" u="none" strike="noStrike" cap="none">
                <a:solidFill>
                  <a:schemeClr val="dk1"/>
                </a:solidFill>
                <a:latin typeface="Didact Gothic"/>
                <a:ea typeface="Didact Gothic"/>
                <a:cs typeface="Didact Gothic"/>
                <a:sym typeface="Didact Gothic"/>
              </a:defRPr>
            </a:lvl4pPr>
            <a:lvl5pPr marL="2286000" marR="0" lvl="4" indent="-317500" algn="ctr" rtl="0">
              <a:lnSpc>
                <a:spcPct val="100000"/>
              </a:lnSpc>
              <a:spcBef>
                <a:spcPts val="0"/>
              </a:spcBef>
              <a:spcAft>
                <a:spcPts val="0"/>
              </a:spcAft>
              <a:buClr>
                <a:schemeClr val="dk1"/>
              </a:buClr>
              <a:buSzPts val="1400"/>
              <a:buFont typeface="Didact Gothic"/>
              <a:buNone/>
              <a:defRPr sz="1400" b="0" i="0" u="none" strike="noStrike" cap="none">
                <a:solidFill>
                  <a:schemeClr val="dk1"/>
                </a:solidFill>
                <a:latin typeface="Didact Gothic"/>
                <a:ea typeface="Didact Gothic"/>
                <a:cs typeface="Didact Gothic"/>
                <a:sym typeface="Didact Gothic"/>
              </a:defRPr>
            </a:lvl5pPr>
            <a:lvl6pPr marL="2743200" marR="0" lvl="5" indent="-317500" algn="ctr" rtl="0">
              <a:lnSpc>
                <a:spcPct val="100000"/>
              </a:lnSpc>
              <a:spcBef>
                <a:spcPts val="0"/>
              </a:spcBef>
              <a:spcAft>
                <a:spcPts val="0"/>
              </a:spcAft>
              <a:buClr>
                <a:schemeClr val="dk1"/>
              </a:buClr>
              <a:buSzPts val="1400"/>
              <a:buFont typeface="Didact Gothic"/>
              <a:buNone/>
              <a:defRPr sz="1400" b="0" i="0" u="none" strike="noStrike" cap="none">
                <a:solidFill>
                  <a:schemeClr val="dk1"/>
                </a:solidFill>
                <a:latin typeface="Didact Gothic"/>
                <a:ea typeface="Didact Gothic"/>
                <a:cs typeface="Didact Gothic"/>
                <a:sym typeface="Didact Gothic"/>
              </a:defRPr>
            </a:lvl6pPr>
            <a:lvl7pPr marL="3200400" marR="0" lvl="6" indent="-317500" algn="ctr" rtl="0">
              <a:lnSpc>
                <a:spcPct val="100000"/>
              </a:lnSpc>
              <a:spcBef>
                <a:spcPts val="0"/>
              </a:spcBef>
              <a:spcAft>
                <a:spcPts val="0"/>
              </a:spcAft>
              <a:buClr>
                <a:schemeClr val="dk1"/>
              </a:buClr>
              <a:buSzPts val="1400"/>
              <a:buFont typeface="Didact Gothic"/>
              <a:buNone/>
              <a:defRPr sz="1400" b="0" i="0" u="none" strike="noStrike" cap="none">
                <a:solidFill>
                  <a:schemeClr val="dk1"/>
                </a:solidFill>
                <a:latin typeface="Didact Gothic"/>
                <a:ea typeface="Didact Gothic"/>
                <a:cs typeface="Didact Gothic"/>
                <a:sym typeface="Didact Gothic"/>
              </a:defRPr>
            </a:lvl7pPr>
            <a:lvl8pPr marL="3657600" marR="0" lvl="7" indent="-317500" algn="ctr" rtl="0">
              <a:lnSpc>
                <a:spcPct val="100000"/>
              </a:lnSpc>
              <a:spcBef>
                <a:spcPts val="0"/>
              </a:spcBef>
              <a:spcAft>
                <a:spcPts val="0"/>
              </a:spcAft>
              <a:buClr>
                <a:schemeClr val="dk1"/>
              </a:buClr>
              <a:buSzPts val="1400"/>
              <a:buFont typeface="Didact Gothic"/>
              <a:buNone/>
              <a:defRPr sz="1400" b="0" i="0" u="none" strike="noStrike" cap="none">
                <a:solidFill>
                  <a:schemeClr val="dk1"/>
                </a:solidFill>
                <a:latin typeface="Didact Gothic"/>
                <a:ea typeface="Didact Gothic"/>
                <a:cs typeface="Didact Gothic"/>
                <a:sym typeface="Didact Gothic"/>
              </a:defRPr>
            </a:lvl8pPr>
            <a:lvl9pPr marL="4114800" marR="0" lvl="8" indent="-317500" algn="ctr" rtl="0">
              <a:lnSpc>
                <a:spcPct val="100000"/>
              </a:lnSpc>
              <a:spcBef>
                <a:spcPts val="0"/>
              </a:spcBef>
              <a:spcAft>
                <a:spcPts val="0"/>
              </a:spcAft>
              <a:buClr>
                <a:schemeClr val="dk1"/>
              </a:buClr>
              <a:buSzPts val="1400"/>
              <a:buFont typeface="Didact Gothic"/>
              <a:buNone/>
              <a:defRPr sz="1400" b="0" i="0" u="none" strike="noStrike" cap="none">
                <a:solidFill>
                  <a:schemeClr val="dk1"/>
                </a:solidFill>
                <a:latin typeface="Didact Gothic"/>
                <a:ea typeface="Didact Gothic"/>
                <a:cs typeface="Didact Gothic"/>
                <a:sym typeface="Didact Gothic"/>
              </a:defRPr>
            </a:lvl9pPr>
          </a:lstStyle>
          <a:p>
            <a:pPr marL="0" indent="0" defTabSz="685800" fontAlgn="auto">
              <a:buClr>
                <a:srgbClr val="383838"/>
              </a:buClr>
              <a:defRPr/>
            </a:pPr>
            <a:r>
              <a:rPr kumimoji="0" lang="en" sz="1050" kern="0" dirty="0">
                <a:solidFill>
                  <a:schemeClr val="tx1">
                    <a:lumMod val="75000"/>
                    <a:lumOff val="25000"/>
                  </a:schemeClr>
                </a:solidFill>
                <a:latin typeface="Yu Gothic" panose="020B0400000000000000" pitchFamily="34" charset="-128"/>
                <a:ea typeface="Yu Gothic" panose="020B0400000000000000" pitchFamily="34" charset="-128"/>
              </a:rPr>
              <a:t>紙原本受領者以外のものが</a:t>
            </a:r>
          </a:p>
          <a:p>
            <a:pPr marL="0" indent="0" defTabSz="685800" fontAlgn="auto">
              <a:buClr>
                <a:srgbClr val="383838"/>
              </a:buClr>
              <a:defRPr/>
            </a:pPr>
            <a:r>
              <a:rPr kumimoji="0" lang="en" sz="1050" kern="0" dirty="0">
                <a:solidFill>
                  <a:schemeClr val="tx1">
                    <a:lumMod val="75000"/>
                    <a:lumOff val="25000"/>
                  </a:schemeClr>
                </a:solidFill>
                <a:latin typeface="Yu Gothic" panose="020B0400000000000000" pitchFamily="34" charset="-128"/>
                <a:ea typeface="Yu Gothic" panose="020B0400000000000000" pitchFamily="34" charset="-128"/>
              </a:rPr>
              <a:t>画像イメージと紙原本の一致確認を</a:t>
            </a:r>
            <a:br>
              <a:rPr kumimoji="0" lang="en" sz="1050" kern="0" dirty="0">
                <a:solidFill>
                  <a:schemeClr val="tx1">
                    <a:lumMod val="75000"/>
                    <a:lumOff val="25000"/>
                  </a:schemeClr>
                </a:solidFill>
                <a:latin typeface="Yu Gothic" panose="020B0400000000000000" pitchFamily="34" charset="-128"/>
                <a:ea typeface="Yu Gothic" panose="020B0400000000000000" pitchFamily="34" charset="-128"/>
              </a:rPr>
            </a:br>
            <a:r>
              <a:rPr kumimoji="0" lang="en" sz="1050" b="1" kern="0" dirty="0">
                <a:solidFill>
                  <a:schemeClr val="tx1">
                    <a:lumMod val="75000"/>
                    <a:lumOff val="25000"/>
                  </a:schemeClr>
                </a:solidFill>
                <a:latin typeface="Yu Gothic" panose="020B0400000000000000" pitchFamily="34" charset="-128"/>
                <a:ea typeface="Yu Gothic" panose="020B0400000000000000" pitchFamily="34" charset="-128"/>
              </a:rPr>
              <a:t>全ての申請</a:t>
            </a:r>
            <a:r>
              <a:rPr kumimoji="0" lang="en" sz="1050" kern="0" dirty="0">
                <a:solidFill>
                  <a:schemeClr val="tx1">
                    <a:lumMod val="75000"/>
                    <a:lumOff val="25000"/>
                  </a:schemeClr>
                </a:solidFill>
                <a:latin typeface="Yu Gothic" panose="020B0400000000000000" pitchFamily="34" charset="-128"/>
                <a:ea typeface="Yu Gothic" panose="020B0400000000000000" pitchFamily="34" charset="-128"/>
              </a:rPr>
              <a:t>について実施する</a:t>
            </a:r>
          </a:p>
        </p:txBody>
      </p:sp>
      <p:sp>
        <p:nvSpPr>
          <p:cNvPr id="72" name="正方形/長方形 71">
            <a:extLst>
              <a:ext uri="{FF2B5EF4-FFF2-40B4-BE49-F238E27FC236}">
                <a16:creationId xmlns:a16="http://schemas.microsoft.com/office/drawing/2014/main" id="{18AEB88A-C20B-2846-BDC7-CFBA284ADE4B}"/>
              </a:ext>
            </a:extLst>
          </p:cNvPr>
          <p:cNvSpPr/>
          <p:nvPr/>
        </p:nvSpPr>
        <p:spPr bwMode="auto">
          <a:xfrm>
            <a:off x="5270715" y="4618200"/>
            <a:ext cx="2586844" cy="899461"/>
          </a:xfrm>
          <a:prstGeom prst="rect">
            <a:avLst/>
          </a:prstGeom>
          <a:solidFill>
            <a:schemeClr val="bg1"/>
          </a:solidFill>
          <a:ln w="9525" cap="flat" cmpd="sng" algn="ctr">
            <a:solidFill>
              <a:srgbClr val="001E60"/>
            </a:solid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a:endParaRPr lang="ja-JP" altLang="en-US" sz="1350">
              <a:solidFill>
                <a:schemeClr val="tx1"/>
              </a:solidFill>
            </a:endParaRPr>
          </a:p>
        </p:txBody>
      </p:sp>
      <p:sp>
        <p:nvSpPr>
          <p:cNvPr id="73" name="Google Shape;311;p45">
            <a:extLst>
              <a:ext uri="{FF2B5EF4-FFF2-40B4-BE49-F238E27FC236}">
                <a16:creationId xmlns:a16="http://schemas.microsoft.com/office/drawing/2014/main" id="{D1B99C8E-2980-2B42-B3E8-36CB0928F85A}"/>
              </a:ext>
            </a:extLst>
          </p:cNvPr>
          <p:cNvSpPr txBox="1">
            <a:spLocks/>
          </p:cNvSpPr>
          <p:nvPr/>
        </p:nvSpPr>
        <p:spPr>
          <a:xfrm>
            <a:off x="5763278" y="4909284"/>
            <a:ext cx="1604732" cy="250425"/>
          </a:xfrm>
          <a:prstGeom prst="rect">
            <a:avLst/>
          </a:prstGeom>
          <a:noFill/>
          <a:ln>
            <a:noFill/>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800"/>
              <a:buFont typeface="Julius Sans One"/>
              <a:buNone/>
              <a:defRPr sz="1800" b="0" i="0" u="none" strike="noStrike" cap="none">
                <a:solidFill>
                  <a:schemeClr val="dk1"/>
                </a:solidFill>
                <a:latin typeface="Julius Sans One"/>
                <a:ea typeface="Julius Sans One"/>
                <a:cs typeface="Julius Sans One"/>
                <a:sym typeface="Julius Sans One"/>
              </a:defRPr>
            </a:lvl1pPr>
            <a:lvl2pPr marR="0" lvl="1" algn="ctr" rtl="0">
              <a:lnSpc>
                <a:spcPct val="100000"/>
              </a:lnSpc>
              <a:spcBef>
                <a:spcPts val="0"/>
              </a:spcBef>
              <a:spcAft>
                <a:spcPts val="0"/>
              </a:spcAft>
              <a:buClr>
                <a:schemeClr val="dk1"/>
              </a:buClr>
              <a:buSzPts val="1800"/>
              <a:buFont typeface="Julius Sans One"/>
              <a:buNone/>
              <a:defRPr sz="1800" b="0" i="0" u="none" strike="noStrike" cap="none">
                <a:solidFill>
                  <a:schemeClr val="dk1"/>
                </a:solidFill>
                <a:latin typeface="Julius Sans One"/>
                <a:ea typeface="Julius Sans One"/>
                <a:cs typeface="Julius Sans One"/>
                <a:sym typeface="Julius Sans One"/>
              </a:defRPr>
            </a:lvl2pPr>
            <a:lvl3pPr marR="0" lvl="2" algn="ctr" rtl="0">
              <a:lnSpc>
                <a:spcPct val="100000"/>
              </a:lnSpc>
              <a:spcBef>
                <a:spcPts val="0"/>
              </a:spcBef>
              <a:spcAft>
                <a:spcPts val="0"/>
              </a:spcAft>
              <a:buClr>
                <a:schemeClr val="dk1"/>
              </a:buClr>
              <a:buSzPts val="1800"/>
              <a:buFont typeface="Julius Sans One"/>
              <a:buNone/>
              <a:defRPr sz="1800" b="0" i="0" u="none" strike="noStrike" cap="none">
                <a:solidFill>
                  <a:schemeClr val="dk1"/>
                </a:solidFill>
                <a:latin typeface="Julius Sans One"/>
                <a:ea typeface="Julius Sans One"/>
                <a:cs typeface="Julius Sans One"/>
                <a:sym typeface="Julius Sans One"/>
              </a:defRPr>
            </a:lvl3pPr>
            <a:lvl4pPr marR="0" lvl="3" algn="ctr" rtl="0">
              <a:lnSpc>
                <a:spcPct val="100000"/>
              </a:lnSpc>
              <a:spcBef>
                <a:spcPts val="0"/>
              </a:spcBef>
              <a:spcAft>
                <a:spcPts val="0"/>
              </a:spcAft>
              <a:buClr>
                <a:schemeClr val="dk1"/>
              </a:buClr>
              <a:buSzPts val="1800"/>
              <a:buFont typeface="Julius Sans One"/>
              <a:buNone/>
              <a:defRPr sz="1800" b="0" i="0" u="none" strike="noStrike" cap="none">
                <a:solidFill>
                  <a:schemeClr val="dk1"/>
                </a:solidFill>
                <a:latin typeface="Julius Sans One"/>
                <a:ea typeface="Julius Sans One"/>
                <a:cs typeface="Julius Sans One"/>
                <a:sym typeface="Julius Sans One"/>
              </a:defRPr>
            </a:lvl4pPr>
            <a:lvl5pPr marR="0" lvl="4" algn="ctr" rtl="0">
              <a:lnSpc>
                <a:spcPct val="100000"/>
              </a:lnSpc>
              <a:spcBef>
                <a:spcPts val="0"/>
              </a:spcBef>
              <a:spcAft>
                <a:spcPts val="0"/>
              </a:spcAft>
              <a:buClr>
                <a:schemeClr val="dk1"/>
              </a:buClr>
              <a:buSzPts val="1800"/>
              <a:buFont typeface="Julius Sans One"/>
              <a:buNone/>
              <a:defRPr sz="1800" b="0" i="0" u="none" strike="noStrike" cap="none">
                <a:solidFill>
                  <a:schemeClr val="dk1"/>
                </a:solidFill>
                <a:latin typeface="Julius Sans One"/>
                <a:ea typeface="Julius Sans One"/>
                <a:cs typeface="Julius Sans One"/>
                <a:sym typeface="Julius Sans One"/>
              </a:defRPr>
            </a:lvl5pPr>
            <a:lvl6pPr marR="0" lvl="5" algn="ctr" rtl="0">
              <a:lnSpc>
                <a:spcPct val="100000"/>
              </a:lnSpc>
              <a:spcBef>
                <a:spcPts val="0"/>
              </a:spcBef>
              <a:spcAft>
                <a:spcPts val="0"/>
              </a:spcAft>
              <a:buClr>
                <a:schemeClr val="dk1"/>
              </a:buClr>
              <a:buSzPts val="1800"/>
              <a:buFont typeface="Julius Sans One"/>
              <a:buNone/>
              <a:defRPr sz="1800" b="0" i="0" u="none" strike="noStrike" cap="none">
                <a:solidFill>
                  <a:schemeClr val="dk1"/>
                </a:solidFill>
                <a:latin typeface="Julius Sans One"/>
                <a:ea typeface="Julius Sans One"/>
                <a:cs typeface="Julius Sans One"/>
                <a:sym typeface="Julius Sans One"/>
              </a:defRPr>
            </a:lvl6pPr>
            <a:lvl7pPr marR="0" lvl="6" algn="ctr" rtl="0">
              <a:lnSpc>
                <a:spcPct val="100000"/>
              </a:lnSpc>
              <a:spcBef>
                <a:spcPts val="0"/>
              </a:spcBef>
              <a:spcAft>
                <a:spcPts val="0"/>
              </a:spcAft>
              <a:buClr>
                <a:schemeClr val="dk1"/>
              </a:buClr>
              <a:buSzPts val="1800"/>
              <a:buFont typeface="Julius Sans One"/>
              <a:buNone/>
              <a:defRPr sz="1800" b="0" i="0" u="none" strike="noStrike" cap="none">
                <a:solidFill>
                  <a:schemeClr val="dk1"/>
                </a:solidFill>
                <a:latin typeface="Julius Sans One"/>
                <a:ea typeface="Julius Sans One"/>
                <a:cs typeface="Julius Sans One"/>
                <a:sym typeface="Julius Sans One"/>
              </a:defRPr>
            </a:lvl7pPr>
            <a:lvl8pPr marR="0" lvl="7" algn="ctr" rtl="0">
              <a:lnSpc>
                <a:spcPct val="100000"/>
              </a:lnSpc>
              <a:spcBef>
                <a:spcPts val="0"/>
              </a:spcBef>
              <a:spcAft>
                <a:spcPts val="0"/>
              </a:spcAft>
              <a:buClr>
                <a:schemeClr val="dk1"/>
              </a:buClr>
              <a:buSzPts val="1800"/>
              <a:buFont typeface="Julius Sans One"/>
              <a:buNone/>
              <a:defRPr sz="1800" b="0" i="0" u="none" strike="noStrike" cap="none">
                <a:solidFill>
                  <a:schemeClr val="dk1"/>
                </a:solidFill>
                <a:latin typeface="Julius Sans One"/>
                <a:ea typeface="Julius Sans One"/>
                <a:cs typeface="Julius Sans One"/>
                <a:sym typeface="Julius Sans One"/>
              </a:defRPr>
            </a:lvl8pPr>
            <a:lvl9pPr marR="0" lvl="8" algn="ctr" rtl="0">
              <a:lnSpc>
                <a:spcPct val="100000"/>
              </a:lnSpc>
              <a:spcBef>
                <a:spcPts val="0"/>
              </a:spcBef>
              <a:spcAft>
                <a:spcPts val="0"/>
              </a:spcAft>
              <a:buClr>
                <a:schemeClr val="dk1"/>
              </a:buClr>
              <a:buSzPts val="1800"/>
              <a:buFont typeface="Julius Sans One"/>
              <a:buNone/>
              <a:defRPr sz="1800" b="0" i="0" u="none" strike="noStrike" cap="none">
                <a:solidFill>
                  <a:schemeClr val="dk1"/>
                </a:solidFill>
                <a:latin typeface="Julius Sans One"/>
                <a:ea typeface="Julius Sans One"/>
                <a:cs typeface="Julius Sans One"/>
                <a:sym typeface="Julius Sans One"/>
              </a:defRPr>
            </a:lvl9pPr>
          </a:lstStyle>
          <a:p>
            <a:pPr defTabSz="685800" fontAlgn="auto">
              <a:buClr>
                <a:srgbClr val="383838"/>
              </a:buClr>
              <a:defRPr/>
            </a:pPr>
            <a:r>
              <a:rPr kumimoji="0" lang="en" sz="1350" b="1" kern="0" dirty="0">
                <a:solidFill>
                  <a:schemeClr val="tx1">
                    <a:lumMod val="75000"/>
                    <a:lumOff val="25000"/>
                  </a:schemeClr>
                </a:solidFill>
                <a:latin typeface="Yu Gothic" panose="020B0400000000000000" pitchFamily="34" charset="-128"/>
                <a:ea typeface="Yu Gothic" panose="020B0400000000000000" pitchFamily="34" charset="-128"/>
              </a:rPr>
              <a:t>実施なし</a:t>
            </a:r>
          </a:p>
        </p:txBody>
      </p:sp>
      <p:sp>
        <p:nvSpPr>
          <p:cNvPr id="75" name="タイトル 5">
            <a:extLst>
              <a:ext uri="{FF2B5EF4-FFF2-40B4-BE49-F238E27FC236}">
                <a16:creationId xmlns:a16="http://schemas.microsoft.com/office/drawing/2014/main" id="{9291B6CB-E367-8E45-AA5B-A9E991C72167}"/>
              </a:ext>
            </a:extLst>
          </p:cNvPr>
          <p:cNvSpPr txBox="1">
            <a:spLocks/>
          </p:cNvSpPr>
          <p:nvPr/>
        </p:nvSpPr>
        <p:spPr>
          <a:xfrm>
            <a:off x="3886323" y="2219817"/>
            <a:ext cx="1221391" cy="448896"/>
          </a:xfrm>
          <a:prstGeom prst="rect">
            <a:avLst/>
          </a:prstGeom>
        </p:spPr>
        <p:txBody>
          <a:bodyPr/>
          <a:lstStyle>
            <a:lvl1pPr algn="l" rtl="0" eaLnBrk="0" fontAlgn="base" hangingPunct="0">
              <a:spcBef>
                <a:spcPct val="0"/>
              </a:spcBef>
              <a:spcAft>
                <a:spcPct val="0"/>
              </a:spcAft>
              <a:defRPr kumimoji="1" sz="2400" b="1">
                <a:solidFill>
                  <a:srgbClr val="001E60"/>
                </a:solidFill>
                <a:latin typeface="Yu Gothic" panose="020B0400000000000000" pitchFamily="34" charset="-128"/>
                <a:ea typeface="Yu Gothic" panose="020B0400000000000000" pitchFamily="34" charset="-128"/>
                <a:cs typeface="メイリオ" panose="020B0604030504040204" pitchFamily="50" charset="-128"/>
              </a:defRPr>
            </a:lvl1pPr>
            <a:lvl2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2pPr>
            <a:lvl3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3pPr>
            <a:lvl4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4pPr>
            <a:lvl5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5pPr>
            <a:lvl6pPr marL="457189" algn="l" rtl="0" fontAlgn="base">
              <a:spcBef>
                <a:spcPct val="0"/>
              </a:spcBef>
              <a:spcAft>
                <a:spcPct val="0"/>
              </a:spcAft>
              <a:defRPr kumimoji="1" sz="2400">
                <a:solidFill>
                  <a:schemeClr val="tx1"/>
                </a:solidFill>
                <a:latin typeface="Times New Roman" pitchFamily="18" charset="0"/>
                <a:ea typeface="ＭＳ Ｐゴシック" pitchFamily="50" charset="-128"/>
              </a:defRPr>
            </a:lvl6pPr>
            <a:lvl7pPr marL="914377" algn="l" rtl="0" fontAlgn="base">
              <a:spcBef>
                <a:spcPct val="0"/>
              </a:spcBef>
              <a:spcAft>
                <a:spcPct val="0"/>
              </a:spcAft>
              <a:defRPr kumimoji="1" sz="2400">
                <a:solidFill>
                  <a:schemeClr val="tx1"/>
                </a:solidFill>
                <a:latin typeface="Times New Roman" pitchFamily="18" charset="0"/>
                <a:ea typeface="ＭＳ Ｐゴシック" pitchFamily="50" charset="-128"/>
              </a:defRPr>
            </a:lvl7pPr>
            <a:lvl8pPr marL="1371566" algn="l" rtl="0" fontAlgn="base">
              <a:spcBef>
                <a:spcPct val="0"/>
              </a:spcBef>
              <a:spcAft>
                <a:spcPct val="0"/>
              </a:spcAft>
              <a:defRPr kumimoji="1" sz="2400">
                <a:solidFill>
                  <a:schemeClr val="tx1"/>
                </a:solidFill>
                <a:latin typeface="Times New Roman" pitchFamily="18" charset="0"/>
                <a:ea typeface="ＭＳ Ｐゴシック" pitchFamily="50" charset="-128"/>
              </a:defRPr>
            </a:lvl8pPr>
            <a:lvl9pPr marL="1828754" algn="l" rtl="0" fontAlgn="base">
              <a:spcBef>
                <a:spcPct val="0"/>
              </a:spcBef>
              <a:spcAft>
                <a:spcPct val="0"/>
              </a:spcAft>
              <a:defRPr kumimoji="1" sz="2400">
                <a:solidFill>
                  <a:schemeClr val="tx1"/>
                </a:solidFill>
                <a:latin typeface="Times New Roman" pitchFamily="18" charset="0"/>
                <a:ea typeface="ＭＳ Ｐゴシック" pitchFamily="50" charset="-128"/>
              </a:defRPr>
            </a:lvl9pPr>
          </a:lstStyle>
          <a:p>
            <a:pPr algn="ctr"/>
            <a:r>
              <a:rPr lang="ja-JP" altLang="en-US" kern="0"/>
              <a:t>⬆︎</a:t>
            </a:r>
            <a:endParaRPr lang="en-US" altLang="ja-JP" kern="0" dirty="0"/>
          </a:p>
          <a:p>
            <a:pPr algn="ctr"/>
            <a:r>
              <a:rPr lang="ja-JP" altLang="en-US" sz="1500" kern="0"/>
              <a:t>ガバナンス</a:t>
            </a:r>
          </a:p>
        </p:txBody>
      </p:sp>
      <p:sp>
        <p:nvSpPr>
          <p:cNvPr id="22" name="右矢印 21">
            <a:extLst>
              <a:ext uri="{FF2B5EF4-FFF2-40B4-BE49-F238E27FC236}">
                <a16:creationId xmlns:a16="http://schemas.microsoft.com/office/drawing/2014/main" id="{9868021D-6B34-DE4E-8004-6B7DC6DD5F63}"/>
              </a:ext>
            </a:extLst>
          </p:cNvPr>
          <p:cNvSpPr/>
          <p:nvPr/>
        </p:nvSpPr>
        <p:spPr bwMode="auto">
          <a:xfrm rot="16200000">
            <a:off x="4168027" y="2892529"/>
            <a:ext cx="649496" cy="696998"/>
          </a:xfrm>
          <a:prstGeom prst="rightArrow">
            <a:avLst/>
          </a:prstGeom>
          <a:solidFill>
            <a:srgbClr val="EEBB02"/>
          </a:solidFill>
          <a:ln w="9525" cap="flat" cmpd="sng" algn="ctr">
            <a:no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a:endParaRPr lang="ja-JP" altLang="en-US" sz="1350">
              <a:solidFill>
                <a:schemeClr val="tx1"/>
              </a:solidFill>
            </a:endParaRPr>
          </a:p>
        </p:txBody>
      </p:sp>
      <p:sp>
        <p:nvSpPr>
          <p:cNvPr id="24" name="タイトル 5">
            <a:extLst>
              <a:ext uri="{FF2B5EF4-FFF2-40B4-BE49-F238E27FC236}">
                <a16:creationId xmlns:a16="http://schemas.microsoft.com/office/drawing/2014/main" id="{279369BC-EBDE-D045-A99C-C8D5D59B4B12}"/>
              </a:ext>
            </a:extLst>
          </p:cNvPr>
          <p:cNvSpPr txBox="1">
            <a:spLocks/>
          </p:cNvSpPr>
          <p:nvPr/>
        </p:nvSpPr>
        <p:spPr>
          <a:xfrm>
            <a:off x="4933924" y="2066212"/>
            <a:ext cx="2997338" cy="1688459"/>
          </a:xfrm>
          <a:prstGeom prst="rect">
            <a:avLst/>
          </a:prstGeom>
          <a:ln w="38100">
            <a:solidFill>
              <a:srgbClr val="EEBB02"/>
            </a:solidFill>
          </a:ln>
        </p:spPr>
        <p:txBody>
          <a:bodyPr anchor="ctr"/>
          <a:lstStyle>
            <a:lvl1pPr algn="l" rtl="0" eaLnBrk="0" fontAlgn="base" hangingPunct="0">
              <a:spcBef>
                <a:spcPct val="0"/>
              </a:spcBef>
              <a:spcAft>
                <a:spcPct val="0"/>
              </a:spcAft>
              <a:defRPr kumimoji="1" sz="2400" b="1">
                <a:solidFill>
                  <a:srgbClr val="001E60"/>
                </a:solidFill>
                <a:latin typeface="Yu Gothic" panose="020B0400000000000000" pitchFamily="34" charset="-128"/>
                <a:ea typeface="Yu Gothic" panose="020B0400000000000000" pitchFamily="34" charset="-128"/>
                <a:cs typeface="メイリオ" panose="020B0604030504040204" pitchFamily="50" charset="-128"/>
              </a:defRPr>
            </a:lvl1pPr>
            <a:lvl2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2pPr>
            <a:lvl3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3pPr>
            <a:lvl4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4pPr>
            <a:lvl5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5pPr>
            <a:lvl6pPr marL="457189" algn="l" rtl="0" fontAlgn="base">
              <a:spcBef>
                <a:spcPct val="0"/>
              </a:spcBef>
              <a:spcAft>
                <a:spcPct val="0"/>
              </a:spcAft>
              <a:defRPr kumimoji="1" sz="2400">
                <a:solidFill>
                  <a:schemeClr val="tx1"/>
                </a:solidFill>
                <a:latin typeface="Times New Roman" pitchFamily="18" charset="0"/>
                <a:ea typeface="ＭＳ Ｐゴシック" pitchFamily="50" charset="-128"/>
              </a:defRPr>
            </a:lvl6pPr>
            <a:lvl7pPr marL="914377" algn="l" rtl="0" fontAlgn="base">
              <a:spcBef>
                <a:spcPct val="0"/>
              </a:spcBef>
              <a:spcAft>
                <a:spcPct val="0"/>
              </a:spcAft>
              <a:defRPr kumimoji="1" sz="2400">
                <a:solidFill>
                  <a:schemeClr val="tx1"/>
                </a:solidFill>
                <a:latin typeface="Times New Roman" pitchFamily="18" charset="0"/>
                <a:ea typeface="ＭＳ Ｐゴシック" pitchFamily="50" charset="-128"/>
              </a:defRPr>
            </a:lvl7pPr>
            <a:lvl8pPr marL="1371566" algn="l" rtl="0" fontAlgn="base">
              <a:spcBef>
                <a:spcPct val="0"/>
              </a:spcBef>
              <a:spcAft>
                <a:spcPct val="0"/>
              </a:spcAft>
              <a:defRPr kumimoji="1" sz="2400">
                <a:solidFill>
                  <a:schemeClr val="tx1"/>
                </a:solidFill>
                <a:latin typeface="Times New Roman" pitchFamily="18" charset="0"/>
                <a:ea typeface="ＭＳ Ｐゴシック" pitchFamily="50" charset="-128"/>
              </a:defRPr>
            </a:lvl8pPr>
            <a:lvl9pPr marL="1828754" algn="l" rtl="0" fontAlgn="base">
              <a:spcBef>
                <a:spcPct val="0"/>
              </a:spcBef>
              <a:spcAft>
                <a:spcPct val="0"/>
              </a:spcAft>
              <a:defRPr kumimoji="1" sz="2400">
                <a:solidFill>
                  <a:schemeClr val="tx1"/>
                </a:solidFill>
                <a:latin typeface="Times New Roman" pitchFamily="18" charset="0"/>
                <a:ea typeface="ＭＳ Ｐゴシック" pitchFamily="50" charset="-128"/>
              </a:defRPr>
            </a:lvl9pPr>
          </a:lstStyle>
          <a:p>
            <a:pPr algn="ctr"/>
            <a:r>
              <a:rPr lang="ja-JP" altLang="en-US" sz="1800" kern="0">
                <a:solidFill>
                  <a:srgbClr val="EEBB02"/>
                </a:solidFill>
              </a:rPr>
              <a:t>如何にガバナンスレベルを上げるか</a:t>
            </a:r>
            <a:endParaRPr lang="en-US" altLang="ja-JP" sz="1800" kern="0" dirty="0">
              <a:solidFill>
                <a:srgbClr val="EEBB02"/>
              </a:solidFill>
            </a:endParaRPr>
          </a:p>
          <a:p>
            <a:pPr marL="470297" indent="-166688">
              <a:buFont typeface="Arial" panose="020B0604020202020204" pitchFamily="34" charset="0"/>
              <a:buChar char="•"/>
            </a:pPr>
            <a:r>
              <a:rPr lang="ja-JP" altLang="en-US" sz="1500" b="0" kern="0">
                <a:solidFill>
                  <a:srgbClr val="EEBB02"/>
                </a:solidFill>
              </a:rPr>
              <a:t>母集団の適切性／階層化</a:t>
            </a:r>
            <a:endParaRPr lang="en-US" altLang="ja-JP" sz="1500" b="0" kern="0" dirty="0">
              <a:solidFill>
                <a:srgbClr val="EEBB02"/>
              </a:solidFill>
            </a:endParaRPr>
          </a:p>
          <a:p>
            <a:pPr marL="470297" indent="-166688">
              <a:buFont typeface="Arial" panose="020B0604020202020204" pitchFamily="34" charset="0"/>
              <a:buChar char="•"/>
            </a:pPr>
            <a:r>
              <a:rPr lang="ja-JP" altLang="en-US" sz="1500" b="0" kern="0">
                <a:solidFill>
                  <a:srgbClr val="EEBB02"/>
                </a:solidFill>
              </a:rPr>
              <a:t>サンプリング件数の調整</a:t>
            </a:r>
            <a:br>
              <a:rPr lang="en-US" altLang="ja-JP" sz="1500" b="0" kern="0" dirty="0">
                <a:solidFill>
                  <a:srgbClr val="EEBB02"/>
                </a:solidFill>
              </a:rPr>
            </a:br>
            <a:r>
              <a:rPr lang="ja-JP" altLang="en-US" sz="1500" b="0" kern="0">
                <a:solidFill>
                  <a:srgbClr val="EEBB02"/>
                </a:solidFill>
              </a:rPr>
              <a:t>など</a:t>
            </a:r>
          </a:p>
        </p:txBody>
      </p:sp>
    </p:spTree>
    <p:custDataLst>
      <p:tags r:id="rId1"/>
    </p:custDataLst>
    <p:extLst>
      <p:ext uri="{BB962C8B-B14F-4D97-AF65-F5344CB8AC3E}">
        <p14:creationId xmlns:p14="http://schemas.microsoft.com/office/powerpoint/2010/main" val="2002109182"/>
      </p:ext>
    </p:extLst>
  </p:cSld>
  <p:clrMapOvr>
    <a:masterClrMapping/>
  </p:clrMapOvr>
  <mc:AlternateContent xmlns:mc="http://schemas.openxmlformats.org/markup-compatibility/2006" xmlns:p14="http://schemas.microsoft.com/office/powerpoint/2010/main">
    <mc:Choice Requires="p14">
      <p:transition spd="slow" p14:dur="2000" advTm="47194"/>
    </mc:Choice>
    <mc:Fallback xmlns="">
      <p:transition spd="slow" advTm="47194"/>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2">
            <a:extLst>
              <a:ext uri="{FF2B5EF4-FFF2-40B4-BE49-F238E27FC236}">
                <a16:creationId xmlns:a16="http://schemas.microsoft.com/office/drawing/2014/main" id="{B2BF848C-8C3D-B642-A3CF-A66391805332}"/>
              </a:ext>
            </a:extLst>
          </p:cNvPr>
          <p:cNvSpPr txBox="1">
            <a:spLocks/>
          </p:cNvSpPr>
          <p:nvPr/>
        </p:nvSpPr>
        <p:spPr>
          <a:xfrm>
            <a:off x="486537" y="937801"/>
            <a:ext cx="1663698" cy="1006059"/>
          </a:xfrm>
          <a:prstGeom prst="rect">
            <a:avLst/>
          </a:prstGeom>
        </p:spPr>
        <p:txBody>
          <a:bodyPr anchor="t">
            <a:noAutofit/>
          </a:bodyPr>
          <a:lstStyle>
            <a:lvl1pPr marL="0" indent="0" algn="l" rtl="0" eaLnBrk="0" fontAlgn="base" hangingPunct="0">
              <a:spcBef>
                <a:spcPct val="20000"/>
              </a:spcBef>
              <a:spcAft>
                <a:spcPct val="0"/>
              </a:spcAft>
              <a:buClr>
                <a:schemeClr val="bg1"/>
              </a:buClr>
              <a:buFont typeface="Arial" pitchFamily="34" charset="0"/>
              <a:buChar char="•"/>
              <a:defRPr kumimoji="1" sz="7200" b="0" i="0">
                <a:solidFill>
                  <a:srgbClr val="001E60">
                    <a:alpha val="59917"/>
                  </a:srgbClr>
                </a:solidFill>
                <a:latin typeface="Helvetica Neue UltraLight" panose="02000206000000020004" pitchFamily="2" charset="0"/>
                <a:ea typeface="メイリオ" panose="020B0604030504040204" pitchFamily="50" charset="-128"/>
                <a:cs typeface="メイリオ" panose="020B0604030504040204" pitchFamily="50" charset="-128"/>
              </a:defRPr>
            </a:lvl1pPr>
            <a:lvl2pPr marL="265107" indent="-179384" algn="l" rtl="0" eaLnBrk="0" fontAlgn="base" hangingPunct="0">
              <a:spcBef>
                <a:spcPct val="20000"/>
              </a:spcBef>
              <a:spcAft>
                <a:spcPct val="0"/>
              </a:spcAft>
              <a:buClr>
                <a:srgbClr val="B60005"/>
              </a:buClr>
              <a:buFont typeface="Arial" pitchFamily="34" charset="0"/>
              <a:buChar char="•"/>
              <a:defRPr kumimoji="1" sz="14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2pPr>
            <a:lvl3pPr marL="442902" indent="-179384" algn="l" rtl="0" eaLnBrk="0" fontAlgn="base" hangingPunct="0">
              <a:spcBef>
                <a:spcPct val="20000"/>
              </a:spcBef>
              <a:spcAft>
                <a:spcPct val="0"/>
              </a:spcAft>
              <a:buClr>
                <a:srgbClr val="B60005"/>
              </a:buClr>
              <a:buFont typeface="Arial" pitchFamily="34" charset="0"/>
              <a:buChar char="̵"/>
              <a:defRPr kumimoji="1" sz="14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3pPr>
            <a:lvl4pPr marL="623872" indent="-179384" algn="l" rtl="0" eaLnBrk="0" fontAlgn="base" hangingPunct="0">
              <a:spcBef>
                <a:spcPct val="20000"/>
              </a:spcBef>
              <a:spcAft>
                <a:spcPct val="0"/>
              </a:spcAft>
              <a:buClr>
                <a:srgbClr val="B60005"/>
              </a:buClr>
              <a:buFont typeface="Wingdings" pitchFamily="2" charset="2"/>
              <a:buChar char="Ø"/>
              <a:defRPr kumimoji="1" sz="14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4pPr>
            <a:lvl5pPr marL="812780" indent="-179384" algn="l" defTabSz="714357" rtl="0" eaLnBrk="0" fontAlgn="base" hangingPunct="0">
              <a:spcBef>
                <a:spcPct val="20000"/>
              </a:spcBef>
              <a:spcAft>
                <a:spcPct val="0"/>
              </a:spcAft>
              <a:buClr>
                <a:srgbClr val="B60005"/>
              </a:buClr>
              <a:buFont typeface="Wingdings" pitchFamily="2" charset="2"/>
              <a:buChar char="p"/>
              <a:defRPr kumimoji="1" sz="14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537" indent="-228594"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6pPr>
            <a:lvl7pPr marL="2971726" indent="-228594"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7pPr>
            <a:lvl8pPr marL="3428914" indent="-228594"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8pPr>
            <a:lvl9pPr marL="3886103" indent="-228594"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9pPr>
          </a:lstStyle>
          <a:p>
            <a:pPr>
              <a:buFont typeface="Arial" pitchFamily="34" charset="0"/>
              <a:buNone/>
            </a:pPr>
            <a:r>
              <a:rPr lang="en-US" altLang="ja-JP" kern="0" dirty="0"/>
              <a:t>06</a:t>
            </a:r>
            <a:endParaRPr lang="ja-JP" altLang="en-US" kern="0"/>
          </a:p>
        </p:txBody>
      </p:sp>
      <p:sp>
        <p:nvSpPr>
          <p:cNvPr id="3" name="タイトル 1">
            <a:extLst>
              <a:ext uri="{FF2B5EF4-FFF2-40B4-BE49-F238E27FC236}">
                <a16:creationId xmlns:a16="http://schemas.microsoft.com/office/drawing/2014/main" id="{496B5318-9CD5-2647-A9E4-DCB2479C0917}"/>
              </a:ext>
            </a:extLst>
          </p:cNvPr>
          <p:cNvSpPr txBox="1">
            <a:spLocks/>
          </p:cNvSpPr>
          <p:nvPr/>
        </p:nvSpPr>
        <p:spPr>
          <a:xfrm>
            <a:off x="3531455" y="648905"/>
            <a:ext cx="7627083" cy="1502022"/>
          </a:xfrm>
          <a:prstGeom prst="rect">
            <a:avLst/>
          </a:prstGeom>
        </p:spPr>
        <p:txBody>
          <a:bodyPr anchor="b"/>
          <a:lstStyle>
            <a:defPPr>
              <a:defRPr lang="ja-JP"/>
            </a:defPPr>
            <a:lvl1pPr eaLnBrk="0" fontAlgn="base" hangingPunct="0">
              <a:spcBef>
                <a:spcPct val="0"/>
              </a:spcBef>
              <a:spcAft>
                <a:spcPct val="0"/>
              </a:spcAft>
              <a:defRPr sz="2800" b="0" kern="0">
                <a:solidFill>
                  <a:schemeClr val="bg1"/>
                </a:solidFill>
                <a:latin typeface="Yu Gothic" panose="020B0400000000000000" pitchFamily="34" charset="-128"/>
                <a:ea typeface="Yu Gothic" panose="020B0400000000000000" pitchFamily="34" charset="-128"/>
                <a:cs typeface="メイリオ" panose="020B0604030504040204" pitchFamily="50" charset="-128"/>
              </a:defRPr>
            </a:lvl1pPr>
            <a:lvl2pPr eaLnBrk="0" fontAlgn="base" hangingPunct="0">
              <a:spcBef>
                <a:spcPct val="0"/>
              </a:spcBef>
              <a:spcAft>
                <a:spcPct val="0"/>
              </a:spcAft>
              <a:defRPr sz="1600" b="1">
                <a:solidFill>
                  <a:srgbClr val="10253F"/>
                </a:solidFill>
                <a:latin typeface="Arial" pitchFamily="34" charset="0"/>
                <a:ea typeface="ＭＳ Ｐゴシック" pitchFamily="50" charset="-128"/>
                <a:cs typeface="Arial" pitchFamily="34" charset="0"/>
              </a:defRPr>
            </a:lvl2pPr>
            <a:lvl3pPr eaLnBrk="0" fontAlgn="base" hangingPunct="0">
              <a:spcBef>
                <a:spcPct val="0"/>
              </a:spcBef>
              <a:spcAft>
                <a:spcPct val="0"/>
              </a:spcAft>
              <a:defRPr sz="1600" b="1">
                <a:solidFill>
                  <a:srgbClr val="10253F"/>
                </a:solidFill>
                <a:latin typeface="Arial" pitchFamily="34" charset="0"/>
                <a:ea typeface="ＭＳ Ｐゴシック" pitchFamily="50" charset="-128"/>
                <a:cs typeface="Arial" pitchFamily="34" charset="0"/>
              </a:defRPr>
            </a:lvl3pPr>
            <a:lvl4pPr eaLnBrk="0" fontAlgn="base" hangingPunct="0">
              <a:spcBef>
                <a:spcPct val="0"/>
              </a:spcBef>
              <a:spcAft>
                <a:spcPct val="0"/>
              </a:spcAft>
              <a:defRPr sz="1600" b="1">
                <a:solidFill>
                  <a:srgbClr val="10253F"/>
                </a:solidFill>
                <a:latin typeface="Arial" pitchFamily="34" charset="0"/>
                <a:ea typeface="ＭＳ Ｐゴシック" pitchFamily="50" charset="-128"/>
                <a:cs typeface="Arial" pitchFamily="34" charset="0"/>
              </a:defRPr>
            </a:lvl4pPr>
            <a:lvl5pPr eaLnBrk="0" fontAlgn="base" hangingPunct="0">
              <a:spcBef>
                <a:spcPct val="0"/>
              </a:spcBef>
              <a:spcAft>
                <a:spcPct val="0"/>
              </a:spcAft>
              <a:defRPr sz="1600" b="1">
                <a:solidFill>
                  <a:srgbClr val="10253F"/>
                </a:solidFill>
                <a:latin typeface="Arial" pitchFamily="34" charset="0"/>
                <a:ea typeface="ＭＳ Ｐゴシック" pitchFamily="50" charset="-128"/>
                <a:cs typeface="Arial" pitchFamily="34" charset="0"/>
              </a:defRPr>
            </a:lvl5pPr>
            <a:lvl6pPr marL="457189" fontAlgn="base">
              <a:spcBef>
                <a:spcPct val="0"/>
              </a:spcBef>
              <a:spcAft>
                <a:spcPct val="0"/>
              </a:spcAft>
              <a:defRPr sz="2400">
                <a:latin typeface="Times New Roman" pitchFamily="18" charset="0"/>
                <a:ea typeface="ＭＳ Ｐゴシック" pitchFamily="50" charset="-128"/>
              </a:defRPr>
            </a:lvl6pPr>
            <a:lvl7pPr marL="914377" fontAlgn="base">
              <a:spcBef>
                <a:spcPct val="0"/>
              </a:spcBef>
              <a:spcAft>
                <a:spcPct val="0"/>
              </a:spcAft>
              <a:defRPr sz="2400">
                <a:latin typeface="Times New Roman" pitchFamily="18" charset="0"/>
                <a:ea typeface="ＭＳ Ｐゴシック" pitchFamily="50" charset="-128"/>
              </a:defRPr>
            </a:lvl7pPr>
            <a:lvl8pPr marL="1371566" fontAlgn="base">
              <a:spcBef>
                <a:spcPct val="0"/>
              </a:spcBef>
              <a:spcAft>
                <a:spcPct val="0"/>
              </a:spcAft>
              <a:defRPr sz="2400">
                <a:latin typeface="Times New Roman" pitchFamily="18" charset="0"/>
                <a:ea typeface="ＭＳ Ｐゴシック" pitchFamily="50" charset="-128"/>
              </a:defRPr>
            </a:lvl8pPr>
            <a:lvl9pPr marL="1828754" fontAlgn="base">
              <a:spcBef>
                <a:spcPct val="0"/>
              </a:spcBef>
              <a:spcAft>
                <a:spcPct val="0"/>
              </a:spcAft>
              <a:defRPr sz="2400">
                <a:latin typeface="Times New Roman" pitchFamily="18" charset="0"/>
                <a:ea typeface="ＭＳ Ｐゴシック" pitchFamily="50" charset="-128"/>
              </a:defRPr>
            </a:lvl9pPr>
          </a:lstStyle>
          <a:p>
            <a:r>
              <a:rPr lang="ja-JP" altLang="en-US"/>
              <a:t>スキャナ保存</a:t>
            </a:r>
            <a:endParaRPr lang="en-US" altLang="ja-JP" dirty="0"/>
          </a:p>
          <a:p>
            <a:r>
              <a:rPr lang="ja-JP" altLang="en-US"/>
              <a:t>業務プロセス事例</a:t>
            </a:r>
          </a:p>
        </p:txBody>
      </p:sp>
    </p:spTree>
    <p:extLst>
      <p:ext uri="{BB962C8B-B14F-4D97-AF65-F5344CB8AC3E}">
        <p14:creationId xmlns:p14="http://schemas.microsoft.com/office/powerpoint/2010/main" val="3627696914"/>
      </p:ext>
    </p:extLst>
  </p:cSld>
  <p:clrMapOvr>
    <a:masterClrMapping/>
  </p:clrMapOvr>
  <mc:AlternateContent xmlns:mc="http://schemas.openxmlformats.org/markup-compatibility/2006" xmlns:p14="http://schemas.microsoft.com/office/powerpoint/2010/main">
    <mc:Choice Requires="p14">
      <p:transition spd="slow" p14:dur="2000" advTm="8923"/>
    </mc:Choice>
    <mc:Fallback xmlns="">
      <p:transition spd="slow" advTm="8923"/>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タイトル 1">
            <a:extLst>
              <a:ext uri="{FF2B5EF4-FFF2-40B4-BE49-F238E27FC236}">
                <a16:creationId xmlns:a16="http://schemas.microsoft.com/office/drawing/2014/main" id="{0BE88F90-8ED4-864A-A252-DEDC02798F85}"/>
              </a:ext>
            </a:extLst>
          </p:cNvPr>
          <p:cNvSpPr txBox="1">
            <a:spLocks/>
          </p:cNvSpPr>
          <p:nvPr/>
        </p:nvSpPr>
        <p:spPr>
          <a:xfrm>
            <a:off x="1356798" y="958430"/>
            <a:ext cx="2382461" cy="286988"/>
          </a:xfrm>
          <a:prstGeom prst="rect">
            <a:avLst/>
          </a:prstGeom>
          <a:solidFill>
            <a:srgbClr val="EEBB02"/>
          </a:solidFill>
          <a:ln>
            <a:noFill/>
          </a:ln>
        </p:spPr>
        <p:txBody>
          <a:bodyPr anchor="ctr"/>
          <a:lstStyle>
            <a:lvl1pPr algn="l" rtl="0" eaLnBrk="0" fontAlgn="base" hangingPunct="0">
              <a:spcBef>
                <a:spcPct val="0"/>
              </a:spcBef>
              <a:spcAft>
                <a:spcPct val="0"/>
              </a:spcAft>
              <a:defRPr kumimoji="1" sz="2400" b="1">
                <a:solidFill>
                  <a:srgbClr val="001E60"/>
                </a:solidFill>
                <a:latin typeface="Yu Gothic" panose="020B0400000000000000" pitchFamily="34" charset="-128"/>
                <a:ea typeface="Yu Gothic" panose="020B0400000000000000" pitchFamily="34" charset="-128"/>
                <a:cs typeface="メイリオ" panose="020B0604030504040204" pitchFamily="50" charset="-128"/>
              </a:defRPr>
            </a:lvl1pPr>
            <a:lvl2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2pPr>
            <a:lvl3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3pPr>
            <a:lvl4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4pPr>
            <a:lvl5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5pPr>
            <a:lvl6pPr marL="457189" algn="l" rtl="0" fontAlgn="base">
              <a:spcBef>
                <a:spcPct val="0"/>
              </a:spcBef>
              <a:spcAft>
                <a:spcPct val="0"/>
              </a:spcAft>
              <a:defRPr kumimoji="1" sz="2400">
                <a:solidFill>
                  <a:schemeClr val="tx1"/>
                </a:solidFill>
                <a:latin typeface="Times New Roman" pitchFamily="18" charset="0"/>
                <a:ea typeface="ＭＳ Ｐゴシック" pitchFamily="50" charset="-128"/>
              </a:defRPr>
            </a:lvl6pPr>
            <a:lvl7pPr marL="914377" algn="l" rtl="0" fontAlgn="base">
              <a:spcBef>
                <a:spcPct val="0"/>
              </a:spcBef>
              <a:spcAft>
                <a:spcPct val="0"/>
              </a:spcAft>
              <a:defRPr kumimoji="1" sz="2400">
                <a:solidFill>
                  <a:schemeClr val="tx1"/>
                </a:solidFill>
                <a:latin typeface="Times New Roman" pitchFamily="18" charset="0"/>
                <a:ea typeface="ＭＳ Ｐゴシック" pitchFamily="50" charset="-128"/>
              </a:defRPr>
            </a:lvl7pPr>
            <a:lvl8pPr marL="1371566" algn="l" rtl="0" fontAlgn="base">
              <a:spcBef>
                <a:spcPct val="0"/>
              </a:spcBef>
              <a:spcAft>
                <a:spcPct val="0"/>
              </a:spcAft>
              <a:defRPr kumimoji="1" sz="2400">
                <a:solidFill>
                  <a:schemeClr val="tx1"/>
                </a:solidFill>
                <a:latin typeface="Times New Roman" pitchFamily="18" charset="0"/>
                <a:ea typeface="ＭＳ Ｐゴシック" pitchFamily="50" charset="-128"/>
              </a:defRPr>
            </a:lvl8pPr>
            <a:lvl9pPr marL="1828754" algn="l" rtl="0" fontAlgn="base">
              <a:spcBef>
                <a:spcPct val="0"/>
              </a:spcBef>
              <a:spcAft>
                <a:spcPct val="0"/>
              </a:spcAft>
              <a:defRPr kumimoji="1" sz="2400">
                <a:solidFill>
                  <a:schemeClr val="tx1"/>
                </a:solidFill>
                <a:latin typeface="Times New Roman" pitchFamily="18" charset="0"/>
                <a:ea typeface="ＭＳ Ｐゴシック" pitchFamily="50" charset="-128"/>
              </a:defRPr>
            </a:lvl9pPr>
          </a:lstStyle>
          <a:p>
            <a:pPr algn="ctr"/>
            <a:r>
              <a:rPr lang="ja-JP" altLang="en-US" sz="1500" kern="0">
                <a:solidFill>
                  <a:schemeClr val="bg1"/>
                </a:solidFill>
              </a:rPr>
              <a:t>最長</a:t>
            </a:r>
            <a:r>
              <a:rPr lang="en-US" altLang="ja-JP" sz="1500" kern="0" dirty="0">
                <a:solidFill>
                  <a:schemeClr val="bg1"/>
                </a:solidFill>
              </a:rPr>
              <a:t>2</a:t>
            </a:r>
            <a:r>
              <a:rPr lang="ja-JP" altLang="en-US" sz="1500" kern="0">
                <a:solidFill>
                  <a:schemeClr val="bg1"/>
                </a:solidFill>
              </a:rPr>
              <a:t>ヶ月以内</a:t>
            </a:r>
          </a:p>
        </p:txBody>
      </p:sp>
      <p:sp>
        <p:nvSpPr>
          <p:cNvPr id="2" name="タイトル 1">
            <a:extLst>
              <a:ext uri="{FF2B5EF4-FFF2-40B4-BE49-F238E27FC236}">
                <a16:creationId xmlns:a16="http://schemas.microsoft.com/office/drawing/2014/main" id="{76260E00-F029-D84E-8C07-B264B4387CE4}"/>
              </a:ext>
            </a:extLst>
          </p:cNvPr>
          <p:cNvSpPr>
            <a:spLocks noGrp="1"/>
          </p:cNvSpPr>
          <p:nvPr>
            <p:ph type="title"/>
          </p:nvPr>
        </p:nvSpPr>
        <p:spPr/>
        <p:txBody>
          <a:bodyPr/>
          <a:lstStyle/>
          <a:p>
            <a:r>
              <a:rPr lang="ja-JP" altLang="en-US"/>
              <a:t>改正</a:t>
            </a:r>
            <a:r>
              <a:rPr lang="ja-JP" altLang="en-US">
                <a:solidFill>
                  <a:srgbClr val="EEBB02"/>
                </a:solidFill>
              </a:rPr>
              <a:t>後</a:t>
            </a:r>
            <a:r>
              <a:rPr lang="ja-JP" altLang="en-US"/>
              <a:t>　電帳法対応のフロー例① 紙廃棄</a:t>
            </a:r>
            <a:r>
              <a:rPr lang="ja-JP" altLang="en-US">
                <a:solidFill>
                  <a:srgbClr val="EEBB02"/>
                </a:solidFill>
              </a:rPr>
              <a:t>最速</a:t>
            </a:r>
            <a:r>
              <a:rPr lang="ja-JP" altLang="en-US"/>
              <a:t>パターン</a:t>
            </a:r>
            <a:endParaRPr kumimoji="1" lang="ja-JP" altLang="en-US"/>
          </a:p>
        </p:txBody>
      </p:sp>
      <p:grpSp>
        <p:nvGrpSpPr>
          <p:cNvPr id="4" name="グループ化 3">
            <a:extLst>
              <a:ext uri="{FF2B5EF4-FFF2-40B4-BE49-F238E27FC236}">
                <a16:creationId xmlns:a16="http://schemas.microsoft.com/office/drawing/2014/main" id="{32CAD8A6-C38C-FD4A-8FD9-43D07A9E009D}"/>
              </a:ext>
            </a:extLst>
          </p:cNvPr>
          <p:cNvGrpSpPr/>
          <p:nvPr/>
        </p:nvGrpSpPr>
        <p:grpSpPr>
          <a:xfrm>
            <a:off x="856844" y="2814638"/>
            <a:ext cx="399643" cy="597881"/>
            <a:chOff x="-1160107" y="2200749"/>
            <a:chExt cx="773110" cy="1156603"/>
          </a:xfrm>
          <a:solidFill>
            <a:schemeClr val="bg1">
              <a:lumMod val="75000"/>
            </a:schemeClr>
          </a:solidFill>
        </p:grpSpPr>
        <p:sp>
          <p:nvSpPr>
            <p:cNvPr id="5" name="Google Shape;9674;p75">
              <a:extLst>
                <a:ext uri="{FF2B5EF4-FFF2-40B4-BE49-F238E27FC236}">
                  <a16:creationId xmlns:a16="http://schemas.microsoft.com/office/drawing/2014/main" id="{511D6197-3494-8A4D-BB4B-0DE75695965C}"/>
                </a:ext>
              </a:extLst>
            </p:cNvPr>
            <p:cNvSpPr/>
            <p:nvPr/>
          </p:nvSpPr>
          <p:spPr>
            <a:xfrm>
              <a:off x="-1160107" y="2200749"/>
              <a:ext cx="773110" cy="1156603"/>
            </a:xfrm>
            <a:custGeom>
              <a:avLst/>
              <a:gdLst/>
              <a:ahLst/>
              <a:cxnLst/>
              <a:rect l="l" t="t" r="r" b="b"/>
              <a:pathLst>
                <a:path w="6312" h="9443" extrusionOk="0">
                  <a:moveTo>
                    <a:pt x="3144" y="310"/>
                  </a:moveTo>
                  <a:cubicBezTo>
                    <a:pt x="3632" y="310"/>
                    <a:pt x="4037" y="632"/>
                    <a:pt x="4037" y="1025"/>
                  </a:cubicBezTo>
                  <a:cubicBezTo>
                    <a:pt x="3751" y="929"/>
                    <a:pt x="3454" y="870"/>
                    <a:pt x="3144" y="870"/>
                  </a:cubicBezTo>
                  <a:cubicBezTo>
                    <a:pt x="2834" y="870"/>
                    <a:pt x="2537" y="929"/>
                    <a:pt x="2251" y="1025"/>
                  </a:cubicBezTo>
                  <a:cubicBezTo>
                    <a:pt x="2251" y="644"/>
                    <a:pt x="2644" y="310"/>
                    <a:pt x="3144" y="310"/>
                  </a:cubicBezTo>
                  <a:close/>
                  <a:moveTo>
                    <a:pt x="3144" y="1191"/>
                  </a:moveTo>
                  <a:cubicBezTo>
                    <a:pt x="4299" y="1191"/>
                    <a:pt x="5251" y="2144"/>
                    <a:pt x="5251" y="3311"/>
                  </a:cubicBezTo>
                  <a:cubicBezTo>
                    <a:pt x="5251" y="3620"/>
                    <a:pt x="5180" y="3918"/>
                    <a:pt x="5061" y="4203"/>
                  </a:cubicBezTo>
                  <a:lnTo>
                    <a:pt x="5061" y="4049"/>
                  </a:lnTo>
                  <a:cubicBezTo>
                    <a:pt x="5061" y="3858"/>
                    <a:pt x="4978" y="3668"/>
                    <a:pt x="4823" y="3525"/>
                  </a:cubicBezTo>
                  <a:cubicBezTo>
                    <a:pt x="4501" y="3251"/>
                    <a:pt x="3751" y="2739"/>
                    <a:pt x="2453" y="2608"/>
                  </a:cubicBezTo>
                  <a:cubicBezTo>
                    <a:pt x="2447" y="2607"/>
                    <a:pt x="2441" y="2607"/>
                    <a:pt x="2435" y="2607"/>
                  </a:cubicBezTo>
                  <a:cubicBezTo>
                    <a:pt x="2360" y="2607"/>
                    <a:pt x="2297" y="2674"/>
                    <a:pt x="2275" y="2751"/>
                  </a:cubicBezTo>
                  <a:cubicBezTo>
                    <a:pt x="2263" y="2846"/>
                    <a:pt x="2334" y="2918"/>
                    <a:pt x="2430" y="2930"/>
                  </a:cubicBezTo>
                  <a:cubicBezTo>
                    <a:pt x="3632" y="3049"/>
                    <a:pt x="4323" y="3513"/>
                    <a:pt x="4620" y="3763"/>
                  </a:cubicBezTo>
                  <a:cubicBezTo>
                    <a:pt x="4692" y="3822"/>
                    <a:pt x="4728" y="3930"/>
                    <a:pt x="4728" y="4037"/>
                  </a:cubicBezTo>
                  <a:lnTo>
                    <a:pt x="4728" y="4346"/>
                  </a:lnTo>
                  <a:cubicBezTo>
                    <a:pt x="4728" y="5227"/>
                    <a:pt x="4025" y="5942"/>
                    <a:pt x="3144" y="5942"/>
                  </a:cubicBezTo>
                  <a:cubicBezTo>
                    <a:pt x="3137" y="5942"/>
                    <a:pt x="3130" y="5942"/>
                    <a:pt x="3122" y="5942"/>
                  </a:cubicBezTo>
                  <a:cubicBezTo>
                    <a:pt x="2251" y="5942"/>
                    <a:pt x="1549" y="5232"/>
                    <a:pt x="1549" y="4358"/>
                  </a:cubicBezTo>
                  <a:lnTo>
                    <a:pt x="1549" y="4227"/>
                  </a:lnTo>
                  <a:cubicBezTo>
                    <a:pt x="1549" y="4168"/>
                    <a:pt x="1584" y="4108"/>
                    <a:pt x="1644" y="4084"/>
                  </a:cubicBezTo>
                  <a:cubicBezTo>
                    <a:pt x="1846" y="3965"/>
                    <a:pt x="2120" y="3739"/>
                    <a:pt x="2239" y="3370"/>
                  </a:cubicBezTo>
                  <a:cubicBezTo>
                    <a:pt x="2263" y="3275"/>
                    <a:pt x="2215" y="3191"/>
                    <a:pt x="2132" y="3156"/>
                  </a:cubicBezTo>
                  <a:cubicBezTo>
                    <a:pt x="2113" y="3151"/>
                    <a:pt x="2094" y="3149"/>
                    <a:pt x="2077" y="3149"/>
                  </a:cubicBezTo>
                  <a:cubicBezTo>
                    <a:pt x="2005" y="3149"/>
                    <a:pt x="1946" y="3187"/>
                    <a:pt x="1918" y="3263"/>
                  </a:cubicBezTo>
                  <a:cubicBezTo>
                    <a:pt x="1834" y="3525"/>
                    <a:pt x="1620" y="3692"/>
                    <a:pt x="1477" y="3787"/>
                  </a:cubicBezTo>
                  <a:cubicBezTo>
                    <a:pt x="1322" y="3870"/>
                    <a:pt x="1215" y="4037"/>
                    <a:pt x="1215" y="4203"/>
                  </a:cubicBezTo>
                  <a:cubicBezTo>
                    <a:pt x="1084" y="3918"/>
                    <a:pt x="1025" y="3620"/>
                    <a:pt x="1025" y="3311"/>
                  </a:cubicBezTo>
                  <a:cubicBezTo>
                    <a:pt x="1025" y="2144"/>
                    <a:pt x="1977" y="1191"/>
                    <a:pt x="3144" y="1191"/>
                  </a:cubicBezTo>
                  <a:close/>
                  <a:moveTo>
                    <a:pt x="3858" y="6144"/>
                  </a:moveTo>
                  <a:lnTo>
                    <a:pt x="3858" y="6537"/>
                  </a:lnTo>
                  <a:cubicBezTo>
                    <a:pt x="3858" y="6740"/>
                    <a:pt x="3977" y="6918"/>
                    <a:pt x="4168" y="7013"/>
                  </a:cubicBezTo>
                  <a:lnTo>
                    <a:pt x="4406" y="7121"/>
                  </a:lnTo>
                  <a:cubicBezTo>
                    <a:pt x="4156" y="7597"/>
                    <a:pt x="3680" y="7894"/>
                    <a:pt x="3144" y="7894"/>
                  </a:cubicBezTo>
                  <a:cubicBezTo>
                    <a:pt x="2608" y="7894"/>
                    <a:pt x="2132" y="7597"/>
                    <a:pt x="1882" y="7121"/>
                  </a:cubicBezTo>
                  <a:lnTo>
                    <a:pt x="2120" y="7013"/>
                  </a:lnTo>
                  <a:cubicBezTo>
                    <a:pt x="2311" y="6918"/>
                    <a:pt x="2430" y="6740"/>
                    <a:pt x="2430" y="6537"/>
                  </a:cubicBezTo>
                  <a:lnTo>
                    <a:pt x="2430" y="6144"/>
                  </a:lnTo>
                  <a:cubicBezTo>
                    <a:pt x="2644" y="6239"/>
                    <a:pt x="2882" y="6287"/>
                    <a:pt x="3144" y="6287"/>
                  </a:cubicBezTo>
                  <a:cubicBezTo>
                    <a:pt x="3394" y="6287"/>
                    <a:pt x="3632" y="6239"/>
                    <a:pt x="3858" y="6144"/>
                  </a:cubicBezTo>
                  <a:close/>
                  <a:moveTo>
                    <a:pt x="3144" y="1"/>
                  </a:moveTo>
                  <a:cubicBezTo>
                    <a:pt x="2465" y="1"/>
                    <a:pt x="1918" y="465"/>
                    <a:pt x="1918" y="1048"/>
                  </a:cubicBezTo>
                  <a:cubicBezTo>
                    <a:pt x="1918" y="1084"/>
                    <a:pt x="1918" y="1144"/>
                    <a:pt x="1930" y="1191"/>
                  </a:cubicBezTo>
                  <a:cubicBezTo>
                    <a:pt x="1191" y="1608"/>
                    <a:pt x="703" y="2418"/>
                    <a:pt x="703" y="3322"/>
                  </a:cubicBezTo>
                  <a:cubicBezTo>
                    <a:pt x="703" y="3918"/>
                    <a:pt x="918" y="4501"/>
                    <a:pt x="1310" y="4942"/>
                  </a:cubicBezTo>
                  <a:cubicBezTo>
                    <a:pt x="1441" y="5370"/>
                    <a:pt x="1727" y="5739"/>
                    <a:pt x="2096" y="5989"/>
                  </a:cubicBezTo>
                  <a:lnTo>
                    <a:pt x="2096" y="6549"/>
                  </a:lnTo>
                  <a:cubicBezTo>
                    <a:pt x="2096" y="6620"/>
                    <a:pt x="2049" y="6680"/>
                    <a:pt x="1989" y="6716"/>
                  </a:cubicBezTo>
                  <a:lnTo>
                    <a:pt x="525" y="7371"/>
                  </a:lnTo>
                  <a:cubicBezTo>
                    <a:pt x="203" y="7501"/>
                    <a:pt x="1" y="7811"/>
                    <a:pt x="1" y="8156"/>
                  </a:cubicBezTo>
                  <a:lnTo>
                    <a:pt x="1" y="9276"/>
                  </a:lnTo>
                  <a:cubicBezTo>
                    <a:pt x="1" y="9359"/>
                    <a:pt x="72" y="9442"/>
                    <a:pt x="167" y="9442"/>
                  </a:cubicBezTo>
                  <a:cubicBezTo>
                    <a:pt x="251" y="9442"/>
                    <a:pt x="322" y="9359"/>
                    <a:pt x="322" y="9276"/>
                  </a:cubicBezTo>
                  <a:lnTo>
                    <a:pt x="322" y="8156"/>
                  </a:lnTo>
                  <a:cubicBezTo>
                    <a:pt x="322" y="7954"/>
                    <a:pt x="441" y="7752"/>
                    <a:pt x="656" y="7668"/>
                  </a:cubicBezTo>
                  <a:lnTo>
                    <a:pt x="1596" y="7251"/>
                  </a:lnTo>
                  <a:cubicBezTo>
                    <a:pt x="1894" y="7847"/>
                    <a:pt x="2489" y="8216"/>
                    <a:pt x="3156" y="8216"/>
                  </a:cubicBezTo>
                  <a:cubicBezTo>
                    <a:pt x="3823" y="8216"/>
                    <a:pt x="4418" y="7847"/>
                    <a:pt x="4716" y="7251"/>
                  </a:cubicBezTo>
                  <a:lnTo>
                    <a:pt x="5656" y="7668"/>
                  </a:lnTo>
                  <a:cubicBezTo>
                    <a:pt x="5847" y="7752"/>
                    <a:pt x="5978" y="7942"/>
                    <a:pt x="5978" y="8156"/>
                  </a:cubicBezTo>
                  <a:lnTo>
                    <a:pt x="5978" y="9276"/>
                  </a:lnTo>
                  <a:cubicBezTo>
                    <a:pt x="5978" y="9359"/>
                    <a:pt x="6061" y="9442"/>
                    <a:pt x="6144" y="9442"/>
                  </a:cubicBezTo>
                  <a:cubicBezTo>
                    <a:pt x="6240" y="9442"/>
                    <a:pt x="6311" y="9359"/>
                    <a:pt x="6311" y="9276"/>
                  </a:cubicBezTo>
                  <a:lnTo>
                    <a:pt x="6311" y="8156"/>
                  </a:lnTo>
                  <a:cubicBezTo>
                    <a:pt x="6287" y="7811"/>
                    <a:pt x="6073" y="7501"/>
                    <a:pt x="5763" y="7371"/>
                  </a:cubicBezTo>
                  <a:lnTo>
                    <a:pt x="4287" y="6716"/>
                  </a:lnTo>
                  <a:cubicBezTo>
                    <a:pt x="4216" y="6680"/>
                    <a:pt x="4180" y="6609"/>
                    <a:pt x="4180" y="6549"/>
                  </a:cubicBezTo>
                  <a:lnTo>
                    <a:pt x="4180" y="5989"/>
                  </a:lnTo>
                  <a:cubicBezTo>
                    <a:pt x="4549" y="5739"/>
                    <a:pt x="4835" y="5370"/>
                    <a:pt x="4966" y="4942"/>
                  </a:cubicBezTo>
                  <a:cubicBezTo>
                    <a:pt x="5359" y="4501"/>
                    <a:pt x="5585" y="3918"/>
                    <a:pt x="5585" y="3322"/>
                  </a:cubicBezTo>
                  <a:cubicBezTo>
                    <a:pt x="5585" y="2418"/>
                    <a:pt x="5073" y="1608"/>
                    <a:pt x="4347" y="1191"/>
                  </a:cubicBezTo>
                  <a:cubicBezTo>
                    <a:pt x="4358" y="1144"/>
                    <a:pt x="4358" y="1084"/>
                    <a:pt x="4358" y="1048"/>
                  </a:cubicBezTo>
                  <a:cubicBezTo>
                    <a:pt x="4358" y="465"/>
                    <a:pt x="3811" y="1"/>
                    <a:pt x="3144" y="1"/>
                  </a:cubicBezTo>
                  <a:close/>
                </a:path>
              </a:pathLst>
            </a:custGeom>
            <a:grpFill/>
            <a:ln>
              <a:noFill/>
            </a:ln>
          </p:spPr>
          <p:txBody>
            <a:bodyPr spcFirstLastPara="1" wrap="square" lIns="68569" tIns="68569" rIns="68569" bIns="68569" anchor="ctr" anchorCtr="0">
              <a:noAutofit/>
            </a:bodyPr>
            <a:lstStyle/>
            <a:p>
              <a:pPr>
                <a:spcBef>
                  <a:spcPts val="0"/>
                </a:spcBef>
                <a:spcAft>
                  <a:spcPts val="0"/>
                </a:spcAft>
              </a:pPr>
              <a:endParaRPr/>
            </a:p>
          </p:txBody>
        </p:sp>
        <p:sp>
          <p:nvSpPr>
            <p:cNvPr id="6" name="Google Shape;9675;p75">
              <a:extLst>
                <a:ext uri="{FF2B5EF4-FFF2-40B4-BE49-F238E27FC236}">
                  <a16:creationId xmlns:a16="http://schemas.microsoft.com/office/drawing/2014/main" id="{5227F579-02D8-FF4C-B941-B71E4E643903}"/>
                </a:ext>
              </a:extLst>
            </p:cNvPr>
            <p:cNvSpPr/>
            <p:nvPr/>
          </p:nvSpPr>
          <p:spPr>
            <a:xfrm>
              <a:off x="-1009818" y="3230337"/>
              <a:ext cx="39438" cy="127014"/>
            </a:xfrm>
            <a:custGeom>
              <a:avLst/>
              <a:gdLst/>
              <a:ahLst/>
              <a:cxnLst/>
              <a:rect l="l" t="t" r="r" b="b"/>
              <a:pathLst>
                <a:path w="322" h="1037" extrusionOk="0">
                  <a:moveTo>
                    <a:pt x="155" y="0"/>
                  </a:moveTo>
                  <a:cubicBezTo>
                    <a:pt x="72" y="0"/>
                    <a:pt x="0" y="84"/>
                    <a:pt x="0" y="167"/>
                  </a:cubicBezTo>
                  <a:lnTo>
                    <a:pt x="0" y="870"/>
                  </a:lnTo>
                  <a:cubicBezTo>
                    <a:pt x="0" y="953"/>
                    <a:pt x="72" y="1036"/>
                    <a:pt x="155" y="1036"/>
                  </a:cubicBezTo>
                  <a:cubicBezTo>
                    <a:pt x="250" y="1036"/>
                    <a:pt x="322" y="953"/>
                    <a:pt x="322" y="870"/>
                  </a:cubicBezTo>
                  <a:lnTo>
                    <a:pt x="322" y="167"/>
                  </a:lnTo>
                  <a:cubicBezTo>
                    <a:pt x="322" y="84"/>
                    <a:pt x="250" y="0"/>
                    <a:pt x="155" y="0"/>
                  </a:cubicBezTo>
                  <a:close/>
                </a:path>
              </a:pathLst>
            </a:custGeom>
            <a:grpFill/>
            <a:ln>
              <a:noFill/>
            </a:ln>
          </p:spPr>
          <p:txBody>
            <a:bodyPr spcFirstLastPara="1" wrap="square" lIns="68569" tIns="68569" rIns="68569" bIns="68569" anchor="ctr" anchorCtr="0">
              <a:noAutofit/>
            </a:bodyPr>
            <a:lstStyle/>
            <a:p>
              <a:pPr>
                <a:spcBef>
                  <a:spcPts val="0"/>
                </a:spcBef>
                <a:spcAft>
                  <a:spcPts val="0"/>
                </a:spcAft>
              </a:pPr>
              <a:endParaRPr/>
            </a:p>
          </p:txBody>
        </p:sp>
        <p:sp>
          <p:nvSpPr>
            <p:cNvPr id="7" name="Google Shape;9676;p75">
              <a:extLst>
                <a:ext uri="{FF2B5EF4-FFF2-40B4-BE49-F238E27FC236}">
                  <a16:creationId xmlns:a16="http://schemas.microsoft.com/office/drawing/2014/main" id="{E439F028-1C68-CF47-94FB-F23B4C543AF3}"/>
                </a:ext>
              </a:extLst>
            </p:cNvPr>
            <p:cNvSpPr/>
            <p:nvPr/>
          </p:nvSpPr>
          <p:spPr>
            <a:xfrm>
              <a:off x="-579660" y="3230337"/>
              <a:ext cx="39438" cy="127014"/>
            </a:xfrm>
            <a:custGeom>
              <a:avLst/>
              <a:gdLst/>
              <a:ahLst/>
              <a:cxnLst/>
              <a:rect l="l" t="t" r="r" b="b"/>
              <a:pathLst>
                <a:path w="322" h="1037" extrusionOk="0">
                  <a:moveTo>
                    <a:pt x="155" y="0"/>
                  </a:moveTo>
                  <a:cubicBezTo>
                    <a:pt x="72" y="0"/>
                    <a:pt x="0" y="84"/>
                    <a:pt x="0" y="167"/>
                  </a:cubicBezTo>
                  <a:lnTo>
                    <a:pt x="0" y="870"/>
                  </a:lnTo>
                  <a:cubicBezTo>
                    <a:pt x="0" y="953"/>
                    <a:pt x="72" y="1036"/>
                    <a:pt x="155" y="1036"/>
                  </a:cubicBezTo>
                  <a:cubicBezTo>
                    <a:pt x="250" y="1036"/>
                    <a:pt x="322" y="953"/>
                    <a:pt x="322" y="870"/>
                  </a:cubicBezTo>
                  <a:lnTo>
                    <a:pt x="322" y="167"/>
                  </a:lnTo>
                  <a:cubicBezTo>
                    <a:pt x="322" y="84"/>
                    <a:pt x="250" y="0"/>
                    <a:pt x="155" y="0"/>
                  </a:cubicBezTo>
                  <a:close/>
                </a:path>
              </a:pathLst>
            </a:custGeom>
            <a:grpFill/>
            <a:ln>
              <a:noFill/>
            </a:ln>
          </p:spPr>
          <p:txBody>
            <a:bodyPr spcFirstLastPara="1" wrap="square" lIns="68569" tIns="68569" rIns="68569" bIns="68569" anchor="ctr" anchorCtr="0">
              <a:noAutofit/>
            </a:bodyPr>
            <a:lstStyle/>
            <a:p>
              <a:pPr>
                <a:spcBef>
                  <a:spcPts val="0"/>
                </a:spcBef>
                <a:spcAft>
                  <a:spcPts val="0"/>
                </a:spcAft>
              </a:pPr>
              <a:endParaRPr/>
            </a:p>
          </p:txBody>
        </p:sp>
      </p:grpSp>
      <p:sp>
        <p:nvSpPr>
          <p:cNvPr id="8" name="Google Shape;9684;p75">
            <a:extLst>
              <a:ext uri="{FF2B5EF4-FFF2-40B4-BE49-F238E27FC236}">
                <a16:creationId xmlns:a16="http://schemas.microsoft.com/office/drawing/2014/main" id="{F0E50466-F6A8-CF45-A444-2102D2C7E1BA}"/>
              </a:ext>
            </a:extLst>
          </p:cNvPr>
          <p:cNvSpPr/>
          <p:nvPr/>
        </p:nvSpPr>
        <p:spPr>
          <a:xfrm>
            <a:off x="850682" y="2177690"/>
            <a:ext cx="411967" cy="558081"/>
          </a:xfrm>
          <a:custGeom>
            <a:avLst/>
            <a:gdLst/>
            <a:ahLst/>
            <a:cxnLst/>
            <a:rect l="l" t="t" r="r" b="b"/>
            <a:pathLst>
              <a:path w="4466" h="6050" extrusionOk="0">
                <a:moveTo>
                  <a:pt x="2346" y="275"/>
                </a:moveTo>
                <a:cubicBezTo>
                  <a:pt x="2929" y="275"/>
                  <a:pt x="3406" y="751"/>
                  <a:pt x="3406" y="1322"/>
                </a:cubicBezTo>
                <a:lnTo>
                  <a:pt x="3406" y="1608"/>
                </a:lnTo>
                <a:lnTo>
                  <a:pt x="3382" y="1608"/>
                </a:lnTo>
                <a:cubicBezTo>
                  <a:pt x="3048" y="1537"/>
                  <a:pt x="2941" y="1108"/>
                  <a:pt x="2941" y="1108"/>
                </a:cubicBezTo>
                <a:cubicBezTo>
                  <a:pt x="2929" y="1049"/>
                  <a:pt x="2882" y="1001"/>
                  <a:pt x="2822" y="989"/>
                </a:cubicBezTo>
                <a:cubicBezTo>
                  <a:pt x="2809" y="984"/>
                  <a:pt x="2796" y="981"/>
                  <a:pt x="2783" y="981"/>
                </a:cubicBezTo>
                <a:cubicBezTo>
                  <a:pt x="2738" y="981"/>
                  <a:pt x="2695" y="1011"/>
                  <a:pt x="2667" y="1049"/>
                </a:cubicBezTo>
                <a:cubicBezTo>
                  <a:pt x="2155" y="1608"/>
                  <a:pt x="1262" y="1608"/>
                  <a:pt x="1250" y="1608"/>
                </a:cubicBezTo>
                <a:lnTo>
                  <a:pt x="1191" y="1608"/>
                </a:lnTo>
                <a:lnTo>
                  <a:pt x="1191" y="1322"/>
                </a:lnTo>
                <a:cubicBezTo>
                  <a:pt x="1191" y="751"/>
                  <a:pt x="1667" y="275"/>
                  <a:pt x="2251" y="275"/>
                </a:cubicBezTo>
                <a:close/>
                <a:moveTo>
                  <a:pt x="1096" y="2049"/>
                </a:moveTo>
                <a:lnTo>
                  <a:pt x="1096" y="2382"/>
                </a:lnTo>
                <a:cubicBezTo>
                  <a:pt x="1060" y="2358"/>
                  <a:pt x="1012" y="2287"/>
                  <a:pt x="1012" y="2215"/>
                </a:cubicBezTo>
                <a:cubicBezTo>
                  <a:pt x="1012" y="2144"/>
                  <a:pt x="1036" y="2084"/>
                  <a:pt x="1096" y="2049"/>
                </a:cubicBezTo>
                <a:close/>
                <a:moveTo>
                  <a:pt x="3394" y="2061"/>
                </a:moveTo>
                <a:cubicBezTo>
                  <a:pt x="3441" y="2084"/>
                  <a:pt x="3477" y="2144"/>
                  <a:pt x="3477" y="2215"/>
                </a:cubicBezTo>
                <a:cubicBezTo>
                  <a:pt x="3477" y="2299"/>
                  <a:pt x="3453" y="2358"/>
                  <a:pt x="3394" y="2382"/>
                </a:cubicBezTo>
                <a:lnTo>
                  <a:pt x="3394" y="2061"/>
                </a:lnTo>
                <a:close/>
                <a:moveTo>
                  <a:pt x="2632" y="1442"/>
                </a:moveTo>
                <a:cubicBezTo>
                  <a:pt x="2727" y="1608"/>
                  <a:pt x="2858" y="1787"/>
                  <a:pt x="3084" y="1894"/>
                </a:cubicBezTo>
                <a:lnTo>
                  <a:pt x="3084" y="2537"/>
                </a:lnTo>
                <a:cubicBezTo>
                  <a:pt x="3084" y="2930"/>
                  <a:pt x="2751" y="3263"/>
                  <a:pt x="2346" y="3263"/>
                </a:cubicBezTo>
                <a:lnTo>
                  <a:pt x="2155" y="3263"/>
                </a:lnTo>
                <a:cubicBezTo>
                  <a:pt x="1739" y="3263"/>
                  <a:pt x="1417" y="2930"/>
                  <a:pt x="1417" y="2537"/>
                </a:cubicBezTo>
                <a:lnTo>
                  <a:pt x="1417" y="1918"/>
                </a:lnTo>
                <a:cubicBezTo>
                  <a:pt x="1679" y="1894"/>
                  <a:pt x="2227" y="1799"/>
                  <a:pt x="2632" y="1442"/>
                </a:cubicBezTo>
                <a:close/>
                <a:moveTo>
                  <a:pt x="2536" y="3573"/>
                </a:moveTo>
                <a:lnTo>
                  <a:pt x="2536" y="3775"/>
                </a:lnTo>
                <a:lnTo>
                  <a:pt x="2251" y="4073"/>
                </a:lnTo>
                <a:lnTo>
                  <a:pt x="1965" y="3811"/>
                </a:lnTo>
                <a:lnTo>
                  <a:pt x="1965" y="3632"/>
                </a:lnTo>
                <a:lnTo>
                  <a:pt x="1965" y="3573"/>
                </a:lnTo>
                <a:cubicBezTo>
                  <a:pt x="2024" y="3585"/>
                  <a:pt x="2084" y="3585"/>
                  <a:pt x="2155" y="3585"/>
                </a:cubicBezTo>
                <a:lnTo>
                  <a:pt x="2346" y="3585"/>
                </a:lnTo>
                <a:cubicBezTo>
                  <a:pt x="2405" y="3585"/>
                  <a:pt x="2465" y="3585"/>
                  <a:pt x="2536" y="3573"/>
                </a:cubicBezTo>
                <a:close/>
                <a:moveTo>
                  <a:pt x="2846" y="3906"/>
                </a:moveTo>
                <a:lnTo>
                  <a:pt x="2941" y="3989"/>
                </a:lnTo>
                <a:lnTo>
                  <a:pt x="2727" y="4454"/>
                </a:lnTo>
                <a:lnTo>
                  <a:pt x="2667" y="4406"/>
                </a:lnTo>
                <a:lnTo>
                  <a:pt x="2489" y="4275"/>
                </a:lnTo>
                <a:lnTo>
                  <a:pt x="2810" y="3930"/>
                </a:lnTo>
                <a:lnTo>
                  <a:pt x="2846" y="3906"/>
                </a:lnTo>
                <a:close/>
                <a:moveTo>
                  <a:pt x="1655" y="3918"/>
                </a:moveTo>
                <a:cubicBezTo>
                  <a:pt x="1655" y="3942"/>
                  <a:pt x="1667" y="3966"/>
                  <a:pt x="1691" y="3989"/>
                </a:cubicBezTo>
                <a:lnTo>
                  <a:pt x="2012" y="4287"/>
                </a:lnTo>
                <a:lnTo>
                  <a:pt x="1774" y="4466"/>
                </a:lnTo>
                <a:lnTo>
                  <a:pt x="1536" y="3989"/>
                </a:lnTo>
                <a:lnTo>
                  <a:pt x="1655" y="3918"/>
                </a:lnTo>
                <a:close/>
                <a:moveTo>
                  <a:pt x="2227" y="4490"/>
                </a:moveTo>
                <a:lnTo>
                  <a:pt x="2370" y="4597"/>
                </a:lnTo>
                <a:lnTo>
                  <a:pt x="2322" y="4704"/>
                </a:lnTo>
                <a:lnTo>
                  <a:pt x="2155" y="4704"/>
                </a:lnTo>
                <a:lnTo>
                  <a:pt x="2108" y="4585"/>
                </a:lnTo>
                <a:lnTo>
                  <a:pt x="2227" y="4490"/>
                </a:lnTo>
                <a:close/>
                <a:moveTo>
                  <a:pt x="1846" y="4799"/>
                </a:moveTo>
                <a:lnTo>
                  <a:pt x="1893" y="4894"/>
                </a:lnTo>
                <a:lnTo>
                  <a:pt x="1846" y="5156"/>
                </a:lnTo>
                <a:lnTo>
                  <a:pt x="1751" y="4835"/>
                </a:lnTo>
                <a:cubicBezTo>
                  <a:pt x="1774" y="4835"/>
                  <a:pt x="1786" y="4823"/>
                  <a:pt x="1798" y="4823"/>
                </a:cubicBezTo>
                <a:lnTo>
                  <a:pt x="1846" y="4799"/>
                </a:lnTo>
                <a:close/>
                <a:moveTo>
                  <a:pt x="2632" y="4799"/>
                </a:moveTo>
                <a:lnTo>
                  <a:pt x="2679" y="4823"/>
                </a:lnTo>
                <a:cubicBezTo>
                  <a:pt x="2691" y="4835"/>
                  <a:pt x="2703" y="4835"/>
                  <a:pt x="2739" y="4847"/>
                </a:cubicBezTo>
                <a:lnTo>
                  <a:pt x="2644" y="5156"/>
                </a:lnTo>
                <a:lnTo>
                  <a:pt x="2608" y="4882"/>
                </a:lnTo>
                <a:lnTo>
                  <a:pt x="2632" y="4799"/>
                </a:lnTo>
                <a:close/>
                <a:moveTo>
                  <a:pt x="2322" y="5037"/>
                </a:moveTo>
                <a:lnTo>
                  <a:pt x="2441" y="5728"/>
                </a:lnTo>
                <a:lnTo>
                  <a:pt x="2084" y="5728"/>
                </a:lnTo>
                <a:lnTo>
                  <a:pt x="2203" y="5037"/>
                </a:lnTo>
                <a:close/>
                <a:moveTo>
                  <a:pt x="3263" y="4156"/>
                </a:moveTo>
                <a:lnTo>
                  <a:pt x="3620" y="4299"/>
                </a:lnTo>
                <a:lnTo>
                  <a:pt x="3632" y="4299"/>
                </a:lnTo>
                <a:cubicBezTo>
                  <a:pt x="3644" y="4323"/>
                  <a:pt x="4156" y="4501"/>
                  <a:pt x="4156" y="5121"/>
                </a:cubicBezTo>
                <a:lnTo>
                  <a:pt x="4156" y="5728"/>
                </a:lnTo>
                <a:lnTo>
                  <a:pt x="3739" y="5728"/>
                </a:lnTo>
                <a:lnTo>
                  <a:pt x="3739" y="5097"/>
                </a:lnTo>
                <a:cubicBezTo>
                  <a:pt x="3739" y="5001"/>
                  <a:pt x="3656" y="4930"/>
                  <a:pt x="3572" y="4930"/>
                </a:cubicBezTo>
                <a:cubicBezTo>
                  <a:pt x="3477" y="4930"/>
                  <a:pt x="3406" y="5001"/>
                  <a:pt x="3406" y="5097"/>
                </a:cubicBezTo>
                <a:lnTo>
                  <a:pt x="3406" y="5728"/>
                </a:lnTo>
                <a:lnTo>
                  <a:pt x="2810" y="5728"/>
                </a:lnTo>
                <a:lnTo>
                  <a:pt x="3263" y="4156"/>
                </a:lnTo>
                <a:close/>
                <a:moveTo>
                  <a:pt x="2179" y="1"/>
                </a:moveTo>
                <a:cubicBezTo>
                  <a:pt x="1429" y="1"/>
                  <a:pt x="810" y="608"/>
                  <a:pt x="810" y="1370"/>
                </a:cubicBezTo>
                <a:lnTo>
                  <a:pt x="810" y="1870"/>
                </a:lnTo>
                <a:cubicBezTo>
                  <a:pt x="739" y="1965"/>
                  <a:pt x="679" y="2084"/>
                  <a:pt x="679" y="2215"/>
                </a:cubicBezTo>
                <a:cubicBezTo>
                  <a:pt x="679" y="2465"/>
                  <a:pt x="858" y="2680"/>
                  <a:pt x="1096" y="2727"/>
                </a:cubicBezTo>
                <a:cubicBezTo>
                  <a:pt x="1155" y="3037"/>
                  <a:pt x="1346" y="3299"/>
                  <a:pt x="1631" y="3454"/>
                </a:cubicBezTo>
                <a:lnTo>
                  <a:pt x="1631" y="3525"/>
                </a:lnTo>
                <a:lnTo>
                  <a:pt x="1274" y="3763"/>
                </a:lnTo>
                <a:lnTo>
                  <a:pt x="1262" y="3763"/>
                </a:lnTo>
                <a:lnTo>
                  <a:pt x="727" y="3989"/>
                </a:lnTo>
                <a:cubicBezTo>
                  <a:pt x="477" y="4073"/>
                  <a:pt x="0" y="4418"/>
                  <a:pt x="0" y="5109"/>
                </a:cubicBezTo>
                <a:lnTo>
                  <a:pt x="0" y="5859"/>
                </a:lnTo>
                <a:cubicBezTo>
                  <a:pt x="0" y="5954"/>
                  <a:pt x="72" y="6025"/>
                  <a:pt x="155" y="6025"/>
                </a:cubicBezTo>
                <a:lnTo>
                  <a:pt x="1203" y="6025"/>
                </a:lnTo>
                <a:cubicBezTo>
                  <a:pt x="1286" y="6025"/>
                  <a:pt x="1370" y="5954"/>
                  <a:pt x="1370" y="5859"/>
                </a:cubicBezTo>
                <a:cubicBezTo>
                  <a:pt x="1370" y="5775"/>
                  <a:pt x="1286" y="5704"/>
                  <a:pt x="1203" y="5704"/>
                </a:cubicBezTo>
                <a:lnTo>
                  <a:pt x="1048" y="5704"/>
                </a:lnTo>
                <a:lnTo>
                  <a:pt x="1048" y="5061"/>
                </a:lnTo>
                <a:cubicBezTo>
                  <a:pt x="1048" y="4966"/>
                  <a:pt x="977" y="4894"/>
                  <a:pt x="893" y="4894"/>
                </a:cubicBezTo>
                <a:cubicBezTo>
                  <a:pt x="798" y="4894"/>
                  <a:pt x="727" y="4966"/>
                  <a:pt x="727" y="5061"/>
                </a:cubicBezTo>
                <a:lnTo>
                  <a:pt x="727" y="5704"/>
                </a:lnTo>
                <a:lnTo>
                  <a:pt x="310" y="5704"/>
                </a:lnTo>
                <a:lnTo>
                  <a:pt x="310" y="5085"/>
                </a:lnTo>
                <a:cubicBezTo>
                  <a:pt x="310" y="4454"/>
                  <a:pt x="798" y="4275"/>
                  <a:pt x="834" y="4275"/>
                </a:cubicBezTo>
                <a:lnTo>
                  <a:pt x="846" y="4275"/>
                </a:lnTo>
                <a:lnTo>
                  <a:pt x="1227" y="4109"/>
                </a:lnTo>
                <a:lnTo>
                  <a:pt x="1679" y="5704"/>
                </a:lnTo>
                <a:cubicBezTo>
                  <a:pt x="1608" y="5716"/>
                  <a:pt x="1560" y="5775"/>
                  <a:pt x="1560" y="5847"/>
                </a:cubicBezTo>
                <a:cubicBezTo>
                  <a:pt x="1560" y="5942"/>
                  <a:pt x="1631" y="6013"/>
                  <a:pt x="1727" y="6013"/>
                </a:cubicBezTo>
                <a:lnTo>
                  <a:pt x="1893" y="6049"/>
                </a:lnTo>
                <a:lnTo>
                  <a:pt x="4298" y="6049"/>
                </a:lnTo>
                <a:cubicBezTo>
                  <a:pt x="4394" y="6049"/>
                  <a:pt x="4465" y="5966"/>
                  <a:pt x="4465" y="5883"/>
                </a:cubicBezTo>
                <a:lnTo>
                  <a:pt x="4465" y="5121"/>
                </a:lnTo>
                <a:cubicBezTo>
                  <a:pt x="4465" y="4430"/>
                  <a:pt x="3989" y="4097"/>
                  <a:pt x="3727" y="4001"/>
                </a:cubicBezTo>
                <a:lnTo>
                  <a:pt x="3203" y="3775"/>
                </a:lnTo>
                <a:lnTo>
                  <a:pt x="2834" y="3537"/>
                </a:lnTo>
                <a:lnTo>
                  <a:pt x="2834" y="3454"/>
                </a:lnTo>
                <a:cubicBezTo>
                  <a:pt x="3108" y="3299"/>
                  <a:pt x="3310" y="3037"/>
                  <a:pt x="3370" y="2727"/>
                </a:cubicBezTo>
                <a:cubicBezTo>
                  <a:pt x="3608" y="2680"/>
                  <a:pt x="3787" y="2465"/>
                  <a:pt x="3787" y="2215"/>
                </a:cubicBezTo>
                <a:cubicBezTo>
                  <a:pt x="3787" y="2084"/>
                  <a:pt x="3751" y="1965"/>
                  <a:pt x="3656" y="1870"/>
                </a:cubicBezTo>
                <a:lnTo>
                  <a:pt x="3656" y="1370"/>
                </a:lnTo>
                <a:cubicBezTo>
                  <a:pt x="3656" y="608"/>
                  <a:pt x="3048" y="1"/>
                  <a:pt x="2286" y="1"/>
                </a:cubicBezTo>
                <a:close/>
              </a:path>
            </a:pathLst>
          </a:custGeom>
          <a:solidFill>
            <a:schemeClr val="bg1">
              <a:lumMod val="75000"/>
            </a:schemeClr>
          </a:solidFill>
          <a:ln>
            <a:noFill/>
          </a:ln>
        </p:spPr>
        <p:txBody>
          <a:bodyPr spcFirstLastPara="1" wrap="square" lIns="68569" tIns="68569" rIns="68569" bIns="68569" anchor="ctr" anchorCtr="0">
            <a:noAutofit/>
          </a:bodyPr>
          <a:lstStyle/>
          <a:p>
            <a:pPr>
              <a:spcBef>
                <a:spcPts val="0"/>
              </a:spcBef>
              <a:spcAft>
                <a:spcPts val="0"/>
              </a:spcAft>
            </a:pPr>
            <a:endParaRPr/>
          </a:p>
        </p:txBody>
      </p:sp>
      <p:grpSp>
        <p:nvGrpSpPr>
          <p:cNvPr id="9" name="Google Shape;12343;p79">
            <a:extLst>
              <a:ext uri="{FF2B5EF4-FFF2-40B4-BE49-F238E27FC236}">
                <a16:creationId xmlns:a16="http://schemas.microsoft.com/office/drawing/2014/main" id="{A6E49399-E9E6-C741-B9AC-20C6C0D950FE}"/>
              </a:ext>
            </a:extLst>
          </p:cNvPr>
          <p:cNvGrpSpPr/>
          <p:nvPr/>
        </p:nvGrpSpPr>
        <p:grpSpPr>
          <a:xfrm>
            <a:off x="789599" y="4445988"/>
            <a:ext cx="534132" cy="400332"/>
            <a:chOff x="1817317" y="2480330"/>
            <a:chExt cx="350958" cy="263043"/>
          </a:xfrm>
          <a:solidFill>
            <a:schemeClr val="bg1">
              <a:lumMod val="75000"/>
            </a:schemeClr>
          </a:solidFill>
        </p:grpSpPr>
        <p:sp>
          <p:nvSpPr>
            <p:cNvPr id="10" name="Google Shape;12344;p79">
              <a:extLst>
                <a:ext uri="{FF2B5EF4-FFF2-40B4-BE49-F238E27FC236}">
                  <a16:creationId xmlns:a16="http://schemas.microsoft.com/office/drawing/2014/main" id="{504A629E-E2FD-AE4E-8198-ADE84EC3047F}"/>
                </a:ext>
              </a:extLst>
            </p:cNvPr>
            <p:cNvSpPr/>
            <p:nvPr/>
          </p:nvSpPr>
          <p:spPr>
            <a:xfrm>
              <a:off x="1817317" y="2480330"/>
              <a:ext cx="350958" cy="191426"/>
            </a:xfrm>
            <a:custGeom>
              <a:avLst/>
              <a:gdLst/>
              <a:ahLst/>
              <a:cxnLst/>
              <a:rect l="l" t="t" r="r" b="b"/>
              <a:pathLst>
                <a:path w="11026" h="6014" extrusionOk="0">
                  <a:moveTo>
                    <a:pt x="4477" y="1"/>
                  </a:moveTo>
                  <a:cubicBezTo>
                    <a:pt x="3918" y="1"/>
                    <a:pt x="3382" y="179"/>
                    <a:pt x="2917" y="524"/>
                  </a:cubicBezTo>
                  <a:cubicBezTo>
                    <a:pt x="2513" y="834"/>
                    <a:pt x="2203" y="1251"/>
                    <a:pt x="2036" y="1727"/>
                  </a:cubicBezTo>
                  <a:cubicBezTo>
                    <a:pt x="905" y="1787"/>
                    <a:pt x="0" y="2727"/>
                    <a:pt x="0" y="3870"/>
                  </a:cubicBezTo>
                  <a:cubicBezTo>
                    <a:pt x="0" y="5061"/>
                    <a:pt x="965" y="6013"/>
                    <a:pt x="2143" y="6013"/>
                  </a:cubicBezTo>
                  <a:lnTo>
                    <a:pt x="2917" y="6013"/>
                  </a:lnTo>
                  <a:cubicBezTo>
                    <a:pt x="3001" y="6013"/>
                    <a:pt x="3084" y="5942"/>
                    <a:pt x="3084" y="5847"/>
                  </a:cubicBezTo>
                  <a:cubicBezTo>
                    <a:pt x="3084" y="5763"/>
                    <a:pt x="3001" y="5692"/>
                    <a:pt x="2917" y="5692"/>
                  </a:cubicBezTo>
                  <a:lnTo>
                    <a:pt x="2143" y="5692"/>
                  </a:lnTo>
                  <a:cubicBezTo>
                    <a:pt x="1131" y="5692"/>
                    <a:pt x="310" y="4870"/>
                    <a:pt x="310" y="3858"/>
                  </a:cubicBezTo>
                  <a:cubicBezTo>
                    <a:pt x="310" y="2846"/>
                    <a:pt x="1131" y="2025"/>
                    <a:pt x="2132" y="2025"/>
                  </a:cubicBezTo>
                  <a:lnTo>
                    <a:pt x="2143" y="2025"/>
                  </a:lnTo>
                  <a:cubicBezTo>
                    <a:pt x="2215" y="2025"/>
                    <a:pt x="2274" y="1977"/>
                    <a:pt x="2286" y="1906"/>
                  </a:cubicBezTo>
                  <a:cubicBezTo>
                    <a:pt x="2429" y="1441"/>
                    <a:pt x="2703" y="1036"/>
                    <a:pt x="3096" y="739"/>
                  </a:cubicBezTo>
                  <a:cubicBezTo>
                    <a:pt x="3477" y="441"/>
                    <a:pt x="3953" y="286"/>
                    <a:pt x="4453" y="286"/>
                  </a:cubicBezTo>
                  <a:cubicBezTo>
                    <a:pt x="5239" y="286"/>
                    <a:pt x="5953" y="679"/>
                    <a:pt x="6370" y="1334"/>
                  </a:cubicBezTo>
                  <a:cubicBezTo>
                    <a:pt x="6412" y="1386"/>
                    <a:pt x="6471" y="1420"/>
                    <a:pt x="6533" y="1420"/>
                  </a:cubicBezTo>
                  <a:cubicBezTo>
                    <a:pt x="6542" y="1420"/>
                    <a:pt x="6551" y="1419"/>
                    <a:pt x="6561" y="1417"/>
                  </a:cubicBezTo>
                  <a:cubicBezTo>
                    <a:pt x="6751" y="1358"/>
                    <a:pt x="6954" y="1322"/>
                    <a:pt x="7144" y="1322"/>
                  </a:cubicBezTo>
                  <a:cubicBezTo>
                    <a:pt x="7942" y="1322"/>
                    <a:pt x="8644" y="1846"/>
                    <a:pt x="8882" y="2608"/>
                  </a:cubicBezTo>
                  <a:cubicBezTo>
                    <a:pt x="8918" y="2679"/>
                    <a:pt x="8978" y="2727"/>
                    <a:pt x="9061" y="2727"/>
                  </a:cubicBezTo>
                  <a:cubicBezTo>
                    <a:pt x="9121" y="2727"/>
                    <a:pt x="9168" y="2703"/>
                    <a:pt x="9228" y="2703"/>
                  </a:cubicBezTo>
                  <a:cubicBezTo>
                    <a:pt x="10049" y="2703"/>
                    <a:pt x="10704" y="3382"/>
                    <a:pt x="10704" y="4180"/>
                  </a:cubicBezTo>
                  <a:cubicBezTo>
                    <a:pt x="10704" y="4989"/>
                    <a:pt x="10025" y="5656"/>
                    <a:pt x="9228" y="5656"/>
                  </a:cubicBezTo>
                  <a:lnTo>
                    <a:pt x="8109" y="5656"/>
                  </a:lnTo>
                  <a:cubicBezTo>
                    <a:pt x="8025" y="5656"/>
                    <a:pt x="7942" y="5727"/>
                    <a:pt x="7942" y="5823"/>
                  </a:cubicBezTo>
                  <a:cubicBezTo>
                    <a:pt x="7942" y="5906"/>
                    <a:pt x="8025" y="5978"/>
                    <a:pt x="8109" y="5978"/>
                  </a:cubicBezTo>
                  <a:lnTo>
                    <a:pt x="9228" y="5978"/>
                  </a:lnTo>
                  <a:cubicBezTo>
                    <a:pt x="10228" y="5978"/>
                    <a:pt x="11026" y="5180"/>
                    <a:pt x="11026" y="4180"/>
                  </a:cubicBezTo>
                  <a:cubicBezTo>
                    <a:pt x="11026" y="3180"/>
                    <a:pt x="10204" y="2429"/>
                    <a:pt x="9228" y="2429"/>
                  </a:cubicBezTo>
                  <a:lnTo>
                    <a:pt x="9168" y="2429"/>
                  </a:lnTo>
                  <a:cubicBezTo>
                    <a:pt x="9013" y="2060"/>
                    <a:pt x="8763" y="1715"/>
                    <a:pt x="8442" y="1477"/>
                  </a:cubicBezTo>
                  <a:cubicBezTo>
                    <a:pt x="8061" y="1191"/>
                    <a:pt x="7620" y="1048"/>
                    <a:pt x="7156" y="1048"/>
                  </a:cubicBezTo>
                  <a:cubicBezTo>
                    <a:pt x="6966" y="1048"/>
                    <a:pt x="6787" y="1072"/>
                    <a:pt x="6596" y="1120"/>
                  </a:cubicBezTo>
                  <a:cubicBezTo>
                    <a:pt x="6096" y="417"/>
                    <a:pt x="5322" y="1"/>
                    <a:pt x="4477" y="1"/>
                  </a:cubicBezTo>
                  <a:close/>
                </a:path>
              </a:pathLst>
            </a:custGeom>
            <a:grpFill/>
            <a:ln>
              <a:noFill/>
            </a:ln>
          </p:spPr>
          <p:txBody>
            <a:bodyPr spcFirstLastPara="1" wrap="square" lIns="68569" tIns="68569" rIns="68569" bIns="68569" anchor="ctr" anchorCtr="0">
              <a:noAutofit/>
            </a:bodyPr>
            <a:lstStyle/>
            <a:p>
              <a:pPr>
                <a:spcBef>
                  <a:spcPts val="0"/>
                </a:spcBef>
                <a:spcAft>
                  <a:spcPts val="0"/>
                </a:spcAft>
              </a:pPr>
              <a:endParaRPr/>
            </a:p>
          </p:txBody>
        </p:sp>
        <p:sp>
          <p:nvSpPr>
            <p:cNvPr id="11" name="Google Shape;12345;p79">
              <a:extLst>
                <a:ext uri="{FF2B5EF4-FFF2-40B4-BE49-F238E27FC236}">
                  <a16:creationId xmlns:a16="http://schemas.microsoft.com/office/drawing/2014/main" id="{26862847-C3D1-8345-859F-6A602203989E}"/>
                </a:ext>
              </a:extLst>
            </p:cNvPr>
            <p:cNvSpPr/>
            <p:nvPr/>
          </p:nvSpPr>
          <p:spPr>
            <a:xfrm>
              <a:off x="1926844" y="2568626"/>
              <a:ext cx="131140" cy="174747"/>
            </a:xfrm>
            <a:custGeom>
              <a:avLst/>
              <a:gdLst/>
              <a:ahLst/>
              <a:cxnLst/>
              <a:rect l="l" t="t" r="r" b="b"/>
              <a:pathLst>
                <a:path w="4120" h="5490" extrusionOk="0">
                  <a:moveTo>
                    <a:pt x="2417" y="322"/>
                  </a:moveTo>
                  <a:lnTo>
                    <a:pt x="2417" y="1370"/>
                  </a:lnTo>
                  <a:cubicBezTo>
                    <a:pt x="2417" y="1537"/>
                    <a:pt x="2572" y="1691"/>
                    <a:pt x="2751" y="1691"/>
                  </a:cubicBezTo>
                  <a:lnTo>
                    <a:pt x="3274" y="1691"/>
                  </a:lnTo>
                  <a:cubicBezTo>
                    <a:pt x="3358" y="1691"/>
                    <a:pt x="3429" y="1620"/>
                    <a:pt x="3429" y="1525"/>
                  </a:cubicBezTo>
                  <a:cubicBezTo>
                    <a:pt x="3429" y="1441"/>
                    <a:pt x="3358" y="1358"/>
                    <a:pt x="3274" y="1358"/>
                  </a:cubicBezTo>
                  <a:lnTo>
                    <a:pt x="2751" y="1358"/>
                  </a:lnTo>
                  <a:cubicBezTo>
                    <a:pt x="2751" y="1358"/>
                    <a:pt x="2727" y="1358"/>
                    <a:pt x="2727" y="1346"/>
                  </a:cubicBezTo>
                  <a:lnTo>
                    <a:pt x="2727" y="346"/>
                  </a:lnTo>
                  <a:lnTo>
                    <a:pt x="3751" y="1358"/>
                  </a:lnTo>
                  <a:cubicBezTo>
                    <a:pt x="3775" y="1394"/>
                    <a:pt x="3798" y="1441"/>
                    <a:pt x="3798" y="1501"/>
                  </a:cubicBezTo>
                  <a:lnTo>
                    <a:pt x="3798" y="5180"/>
                  </a:lnTo>
                  <a:lnTo>
                    <a:pt x="3810" y="5180"/>
                  </a:lnTo>
                  <a:lnTo>
                    <a:pt x="334" y="5192"/>
                  </a:lnTo>
                  <a:cubicBezTo>
                    <a:pt x="334" y="5192"/>
                    <a:pt x="322" y="5192"/>
                    <a:pt x="322" y="5180"/>
                  </a:cubicBezTo>
                  <a:lnTo>
                    <a:pt x="322" y="334"/>
                  </a:lnTo>
                  <a:cubicBezTo>
                    <a:pt x="322" y="334"/>
                    <a:pt x="322" y="322"/>
                    <a:pt x="334" y="322"/>
                  </a:cubicBezTo>
                  <a:close/>
                  <a:moveTo>
                    <a:pt x="322" y="1"/>
                  </a:moveTo>
                  <a:cubicBezTo>
                    <a:pt x="143" y="1"/>
                    <a:pt x="0" y="144"/>
                    <a:pt x="0" y="322"/>
                  </a:cubicBezTo>
                  <a:lnTo>
                    <a:pt x="0" y="5156"/>
                  </a:lnTo>
                  <a:cubicBezTo>
                    <a:pt x="0" y="5335"/>
                    <a:pt x="143" y="5489"/>
                    <a:pt x="322" y="5489"/>
                  </a:cubicBezTo>
                  <a:lnTo>
                    <a:pt x="3775" y="5489"/>
                  </a:lnTo>
                  <a:cubicBezTo>
                    <a:pt x="3953" y="5489"/>
                    <a:pt x="4108" y="5335"/>
                    <a:pt x="4108" y="5156"/>
                  </a:cubicBezTo>
                  <a:lnTo>
                    <a:pt x="4108" y="1501"/>
                  </a:lnTo>
                  <a:cubicBezTo>
                    <a:pt x="4120" y="1382"/>
                    <a:pt x="4072" y="1251"/>
                    <a:pt x="3965" y="1156"/>
                  </a:cubicBezTo>
                  <a:lnTo>
                    <a:pt x="2953" y="144"/>
                  </a:lnTo>
                  <a:cubicBezTo>
                    <a:pt x="2870" y="48"/>
                    <a:pt x="2739" y="1"/>
                    <a:pt x="2596" y="1"/>
                  </a:cubicBezTo>
                  <a:close/>
                </a:path>
              </a:pathLst>
            </a:custGeom>
            <a:grpFill/>
            <a:ln>
              <a:noFill/>
            </a:ln>
          </p:spPr>
          <p:txBody>
            <a:bodyPr spcFirstLastPara="1" wrap="square" lIns="68569" tIns="68569" rIns="68569" bIns="68569" anchor="ctr" anchorCtr="0">
              <a:noAutofit/>
            </a:bodyPr>
            <a:lstStyle/>
            <a:p>
              <a:pPr>
                <a:spcBef>
                  <a:spcPts val="0"/>
                </a:spcBef>
                <a:spcAft>
                  <a:spcPts val="0"/>
                </a:spcAft>
              </a:pPr>
              <a:endParaRPr/>
            </a:p>
          </p:txBody>
        </p:sp>
        <p:sp>
          <p:nvSpPr>
            <p:cNvPr id="12" name="Google Shape;12346;p79">
              <a:extLst>
                <a:ext uri="{FF2B5EF4-FFF2-40B4-BE49-F238E27FC236}">
                  <a16:creationId xmlns:a16="http://schemas.microsoft.com/office/drawing/2014/main" id="{90B14F8D-C78D-B740-AD5A-F6C3B3C85104}"/>
                </a:ext>
              </a:extLst>
            </p:cNvPr>
            <p:cNvSpPr/>
            <p:nvPr/>
          </p:nvSpPr>
          <p:spPr>
            <a:xfrm>
              <a:off x="1965485" y="2639893"/>
              <a:ext cx="55002" cy="70885"/>
            </a:xfrm>
            <a:custGeom>
              <a:avLst/>
              <a:gdLst/>
              <a:ahLst/>
              <a:cxnLst/>
              <a:rect l="l" t="t" r="r" b="b"/>
              <a:pathLst>
                <a:path w="1728" h="2227" extrusionOk="0">
                  <a:moveTo>
                    <a:pt x="870" y="0"/>
                  </a:moveTo>
                  <a:cubicBezTo>
                    <a:pt x="822" y="0"/>
                    <a:pt x="775" y="36"/>
                    <a:pt x="751" y="60"/>
                  </a:cubicBezTo>
                  <a:lnTo>
                    <a:pt x="60" y="929"/>
                  </a:lnTo>
                  <a:cubicBezTo>
                    <a:pt x="1" y="1000"/>
                    <a:pt x="13" y="1107"/>
                    <a:pt x="84" y="1155"/>
                  </a:cubicBezTo>
                  <a:cubicBezTo>
                    <a:pt x="117" y="1178"/>
                    <a:pt x="151" y="1189"/>
                    <a:pt x="183" y="1189"/>
                  </a:cubicBezTo>
                  <a:cubicBezTo>
                    <a:pt x="234" y="1189"/>
                    <a:pt x="281" y="1163"/>
                    <a:pt x="310" y="1119"/>
                  </a:cubicBezTo>
                  <a:lnTo>
                    <a:pt x="715" y="619"/>
                  </a:lnTo>
                  <a:lnTo>
                    <a:pt x="715" y="2060"/>
                  </a:lnTo>
                  <a:cubicBezTo>
                    <a:pt x="715" y="2143"/>
                    <a:pt x="787" y="2227"/>
                    <a:pt x="882" y="2227"/>
                  </a:cubicBezTo>
                  <a:cubicBezTo>
                    <a:pt x="965" y="2227"/>
                    <a:pt x="1048" y="2143"/>
                    <a:pt x="1048" y="2060"/>
                  </a:cubicBezTo>
                  <a:lnTo>
                    <a:pt x="1048" y="619"/>
                  </a:lnTo>
                  <a:lnTo>
                    <a:pt x="1441" y="1119"/>
                  </a:lnTo>
                  <a:cubicBezTo>
                    <a:pt x="1477" y="1167"/>
                    <a:pt x="1513" y="1179"/>
                    <a:pt x="1560" y="1179"/>
                  </a:cubicBezTo>
                  <a:cubicBezTo>
                    <a:pt x="1596" y="1179"/>
                    <a:pt x="1644" y="1167"/>
                    <a:pt x="1668" y="1155"/>
                  </a:cubicBezTo>
                  <a:cubicBezTo>
                    <a:pt x="1715" y="1107"/>
                    <a:pt x="1727" y="1000"/>
                    <a:pt x="1668" y="929"/>
                  </a:cubicBezTo>
                  <a:lnTo>
                    <a:pt x="989" y="60"/>
                  </a:lnTo>
                  <a:cubicBezTo>
                    <a:pt x="953" y="24"/>
                    <a:pt x="906" y="0"/>
                    <a:pt x="870" y="0"/>
                  </a:cubicBezTo>
                  <a:close/>
                </a:path>
              </a:pathLst>
            </a:custGeom>
            <a:grpFill/>
            <a:ln>
              <a:noFill/>
            </a:ln>
          </p:spPr>
          <p:txBody>
            <a:bodyPr spcFirstLastPara="1" wrap="square" lIns="68569" tIns="68569" rIns="68569" bIns="68569" anchor="ctr" anchorCtr="0">
              <a:noAutofit/>
            </a:bodyPr>
            <a:lstStyle/>
            <a:p>
              <a:pPr>
                <a:spcBef>
                  <a:spcPts val="0"/>
                </a:spcBef>
                <a:spcAft>
                  <a:spcPts val="0"/>
                </a:spcAft>
              </a:pPr>
              <a:endParaRPr/>
            </a:p>
          </p:txBody>
        </p:sp>
        <p:sp>
          <p:nvSpPr>
            <p:cNvPr id="13" name="Google Shape;12347;p79">
              <a:extLst>
                <a:ext uri="{FF2B5EF4-FFF2-40B4-BE49-F238E27FC236}">
                  <a16:creationId xmlns:a16="http://schemas.microsoft.com/office/drawing/2014/main" id="{870C1446-8102-AE40-A47A-A1D63B1156C1}"/>
                </a:ext>
              </a:extLst>
            </p:cNvPr>
            <p:cNvSpPr/>
            <p:nvPr/>
          </p:nvSpPr>
          <p:spPr>
            <a:xfrm>
              <a:off x="1965103" y="2503406"/>
              <a:ext cx="43989" cy="31162"/>
            </a:xfrm>
            <a:custGeom>
              <a:avLst/>
              <a:gdLst/>
              <a:ahLst/>
              <a:cxnLst/>
              <a:rect l="l" t="t" r="r" b="b"/>
              <a:pathLst>
                <a:path w="1382" h="979" extrusionOk="0">
                  <a:moveTo>
                    <a:pt x="181" y="0"/>
                  </a:moveTo>
                  <a:cubicBezTo>
                    <a:pt x="104" y="0"/>
                    <a:pt x="24" y="56"/>
                    <a:pt x="13" y="121"/>
                  </a:cubicBezTo>
                  <a:cubicBezTo>
                    <a:pt x="1" y="216"/>
                    <a:pt x="60" y="300"/>
                    <a:pt x="132" y="323"/>
                  </a:cubicBezTo>
                  <a:cubicBezTo>
                    <a:pt x="501" y="395"/>
                    <a:pt x="846" y="597"/>
                    <a:pt x="1072" y="919"/>
                  </a:cubicBezTo>
                  <a:cubicBezTo>
                    <a:pt x="1096" y="954"/>
                    <a:pt x="1144" y="978"/>
                    <a:pt x="1203" y="978"/>
                  </a:cubicBezTo>
                  <a:cubicBezTo>
                    <a:pt x="1227" y="978"/>
                    <a:pt x="1275" y="954"/>
                    <a:pt x="1310" y="942"/>
                  </a:cubicBezTo>
                  <a:cubicBezTo>
                    <a:pt x="1370" y="895"/>
                    <a:pt x="1382" y="800"/>
                    <a:pt x="1334" y="716"/>
                  </a:cubicBezTo>
                  <a:cubicBezTo>
                    <a:pt x="1060" y="347"/>
                    <a:pt x="656" y="97"/>
                    <a:pt x="203" y="2"/>
                  </a:cubicBezTo>
                  <a:cubicBezTo>
                    <a:pt x="196" y="1"/>
                    <a:pt x="189" y="0"/>
                    <a:pt x="181" y="0"/>
                  </a:cubicBezTo>
                  <a:close/>
                </a:path>
              </a:pathLst>
            </a:custGeom>
            <a:grpFill/>
            <a:ln>
              <a:noFill/>
            </a:ln>
          </p:spPr>
          <p:txBody>
            <a:bodyPr spcFirstLastPara="1" wrap="square" lIns="68569" tIns="68569" rIns="68569" bIns="68569" anchor="ctr" anchorCtr="0">
              <a:noAutofit/>
            </a:bodyPr>
            <a:lstStyle/>
            <a:p>
              <a:pPr>
                <a:spcBef>
                  <a:spcPts val="0"/>
                </a:spcBef>
                <a:spcAft>
                  <a:spcPts val="0"/>
                </a:spcAft>
              </a:pPr>
              <a:endParaRPr/>
            </a:p>
          </p:txBody>
        </p:sp>
        <p:sp>
          <p:nvSpPr>
            <p:cNvPr id="14" name="Google Shape;12348;p79">
              <a:extLst>
                <a:ext uri="{FF2B5EF4-FFF2-40B4-BE49-F238E27FC236}">
                  <a16:creationId xmlns:a16="http://schemas.microsoft.com/office/drawing/2014/main" id="{77C2BBA8-59AA-FD48-B3A3-771665090F84}"/>
                </a:ext>
              </a:extLst>
            </p:cNvPr>
            <p:cNvSpPr/>
            <p:nvPr/>
          </p:nvSpPr>
          <p:spPr>
            <a:xfrm>
              <a:off x="2052668" y="2537369"/>
              <a:ext cx="34504" cy="30175"/>
            </a:xfrm>
            <a:custGeom>
              <a:avLst/>
              <a:gdLst/>
              <a:ahLst/>
              <a:cxnLst/>
              <a:rect l="l" t="t" r="r" b="b"/>
              <a:pathLst>
                <a:path w="1084" h="948" extrusionOk="0">
                  <a:moveTo>
                    <a:pt x="194" y="0"/>
                  </a:moveTo>
                  <a:cubicBezTo>
                    <a:pt x="124" y="0"/>
                    <a:pt x="56" y="45"/>
                    <a:pt x="36" y="114"/>
                  </a:cubicBezTo>
                  <a:cubicBezTo>
                    <a:pt x="0" y="209"/>
                    <a:pt x="48" y="292"/>
                    <a:pt x="131" y="328"/>
                  </a:cubicBezTo>
                  <a:cubicBezTo>
                    <a:pt x="405" y="411"/>
                    <a:pt x="631" y="602"/>
                    <a:pt x="762" y="864"/>
                  </a:cubicBezTo>
                  <a:cubicBezTo>
                    <a:pt x="786" y="923"/>
                    <a:pt x="845" y="947"/>
                    <a:pt x="905" y="947"/>
                  </a:cubicBezTo>
                  <a:cubicBezTo>
                    <a:pt x="941" y="947"/>
                    <a:pt x="953" y="947"/>
                    <a:pt x="988" y="935"/>
                  </a:cubicBezTo>
                  <a:cubicBezTo>
                    <a:pt x="1060" y="887"/>
                    <a:pt x="1084" y="804"/>
                    <a:pt x="1048" y="709"/>
                  </a:cubicBezTo>
                  <a:cubicBezTo>
                    <a:pt x="869" y="387"/>
                    <a:pt x="584" y="149"/>
                    <a:pt x="238" y="6"/>
                  </a:cubicBezTo>
                  <a:cubicBezTo>
                    <a:pt x="224" y="2"/>
                    <a:pt x="209" y="0"/>
                    <a:pt x="194" y="0"/>
                  </a:cubicBezTo>
                  <a:close/>
                </a:path>
              </a:pathLst>
            </a:custGeom>
            <a:grpFill/>
            <a:ln>
              <a:noFill/>
            </a:ln>
          </p:spPr>
          <p:txBody>
            <a:bodyPr spcFirstLastPara="1" wrap="square" lIns="68569" tIns="68569" rIns="68569" bIns="68569" anchor="ctr" anchorCtr="0">
              <a:noAutofit/>
            </a:bodyPr>
            <a:lstStyle/>
            <a:p>
              <a:pPr>
                <a:spcBef>
                  <a:spcPts val="0"/>
                </a:spcBef>
                <a:spcAft>
                  <a:spcPts val="0"/>
                </a:spcAft>
              </a:pPr>
              <a:endParaRPr/>
            </a:p>
          </p:txBody>
        </p:sp>
      </p:grpSp>
      <p:grpSp>
        <p:nvGrpSpPr>
          <p:cNvPr id="15" name="グループ化 14">
            <a:extLst>
              <a:ext uri="{FF2B5EF4-FFF2-40B4-BE49-F238E27FC236}">
                <a16:creationId xmlns:a16="http://schemas.microsoft.com/office/drawing/2014/main" id="{80895C0F-A020-D745-AA91-269C544A3471}"/>
              </a:ext>
            </a:extLst>
          </p:cNvPr>
          <p:cNvGrpSpPr/>
          <p:nvPr/>
        </p:nvGrpSpPr>
        <p:grpSpPr>
          <a:xfrm>
            <a:off x="850682" y="1480064"/>
            <a:ext cx="411967" cy="539726"/>
            <a:chOff x="-1160107" y="5255253"/>
            <a:chExt cx="587343" cy="769489"/>
          </a:xfrm>
          <a:solidFill>
            <a:schemeClr val="bg1">
              <a:lumMod val="75000"/>
            </a:schemeClr>
          </a:solidFill>
        </p:grpSpPr>
        <p:sp>
          <p:nvSpPr>
            <p:cNvPr id="16" name="Google Shape;10003;p75">
              <a:extLst>
                <a:ext uri="{FF2B5EF4-FFF2-40B4-BE49-F238E27FC236}">
                  <a16:creationId xmlns:a16="http://schemas.microsoft.com/office/drawing/2014/main" id="{E4083448-9A92-9A4F-846D-FBAA42B53B23}"/>
                </a:ext>
              </a:extLst>
            </p:cNvPr>
            <p:cNvSpPr/>
            <p:nvPr/>
          </p:nvSpPr>
          <p:spPr>
            <a:xfrm>
              <a:off x="-994879" y="5395241"/>
              <a:ext cx="259033" cy="86015"/>
            </a:xfrm>
            <a:custGeom>
              <a:avLst/>
              <a:gdLst/>
              <a:ahLst/>
              <a:cxnLst/>
              <a:rect l="l" t="t" r="r" b="b"/>
              <a:pathLst>
                <a:path w="2894" h="961" extrusionOk="0">
                  <a:moveTo>
                    <a:pt x="1164" y="1"/>
                  </a:moveTo>
                  <a:cubicBezTo>
                    <a:pt x="816" y="1"/>
                    <a:pt x="501" y="36"/>
                    <a:pt x="298" y="67"/>
                  </a:cubicBezTo>
                  <a:cubicBezTo>
                    <a:pt x="119" y="91"/>
                    <a:pt x="0" y="246"/>
                    <a:pt x="0" y="401"/>
                  </a:cubicBezTo>
                  <a:lnTo>
                    <a:pt x="0" y="794"/>
                  </a:lnTo>
                  <a:cubicBezTo>
                    <a:pt x="0" y="877"/>
                    <a:pt x="72" y="960"/>
                    <a:pt x="155" y="960"/>
                  </a:cubicBezTo>
                  <a:cubicBezTo>
                    <a:pt x="250" y="960"/>
                    <a:pt x="322" y="877"/>
                    <a:pt x="322" y="794"/>
                  </a:cubicBezTo>
                  <a:lnTo>
                    <a:pt x="322" y="401"/>
                  </a:lnTo>
                  <a:cubicBezTo>
                    <a:pt x="322" y="401"/>
                    <a:pt x="322" y="389"/>
                    <a:pt x="334" y="389"/>
                  </a:cubicBezTo>
                  <a:cubicBezTo>
                    <a:pt x="511" y="361"/>
                    <a:pt x="812" y="318"/>
                    <a:pt x="1157" y="318"/>
                  </a:cubicBezTo>
                  <a:cubicBezTo>
                    <a:pt x="1253" y="318"/>
                    <a:pt x="1352" y="321"/>
                    <a:pt x="1453" y="329"/>
                  </a:cubicBezTo>
                  <a:cubicBezTo>
                    <a:pt x="1989" y="365"/>
                    <a:pt x="2382" y="496"/>
                    <a:pt x="2596" y="734"/>
                  </a:cubicBezTo>
                  <a:cubicBezTo>
                    <a:pt x="2626" y="764"/>
                    <a:pt x="2670" y="779"/>
                    <a:pt x="2715" y="779"/>
                  </a:cubicBezTo>
                  <a:cubicBezTo>
                    <a:pt x="2760" y="779"/>
                    <a:pt x="2804" y="764"/>
                    <a:pt x="2834" y="734"/>
                  </a:cubicBezTo>
                  <a:cubicBezTo>
                    <a:pt x="2894" y="675"/>
                    <a:pt x="2894" y="567"/>
                    <a:pt x="2834" y="508"/>
                  </a:cubicBezTo>
                  <a:cubicBezTo>
                    <a:pt x="2437" y="103"/>
                    <a:pt x="1753" y="1"/>
                    <a:pt x="1164" y="1"/>
                  </a:cubicBezTo>
                  <a:close/>
                </a:path>
              </a:pathLst>
            </a:custGeom>
            <a:grpFill/>
            <a:ln>
              <a:noFill/>
            </a:ln>
          </p:spPr>
          <p:txBody>
            <a:bodyPr spcFirstLastPara="1" wrap="square" lIns="68569" tIns="68569" rIns="68569" bIns="68569" anchor="ctr" anchorCtr="0">
              <a:noAutofit/>
            </a:bodyPr>
            <a:lstStyle/>
            <a:p>
              <a:pPr>
                <a:spcBef>
                  <a:spcPts val="0"/>
                </a:spcBef>
                <a:spcAft>
                  <a:spcPts val="0"/>
                </a:spcAft>
              </a:pPr>
              <a:endParaRPr/>
            </a:p>
          </p:txBody>
        </p:sp>
        <p:sp>
          <p:nvSpPr>
            <p:cNvPr id="17" name="Google Shape;10004;p75">
              <a:extLst>
                <a:ext uri="{FF2B5EF4-FFF2-40B4-BE49-F238E27FC236}">
                  <a16:creationId xmlns:a16="http://schemas.microsoft.com/office/drawing/2014/main" id="{4AE742B2-44D9-0146-BBD3-FAAE7E8B9650}"/>
                </a:ext>
              </a:extLst>
            </p:cNvPr>
            <p:cNvSpPr/>
            <p:nvPr/>
          </p:nvSpPr>
          <p:spPr>
            <a:xfrm>
              <a:off x="-1160107" y="5255253"/>
              <a:ext cx="587343" cy="769489"/>
            </a:xfrm>
            <a:custGeom>
              <a:avLst/>
              <a:gdLst/>
              <a:ahLst/>
              <a:cxnLst/>
              <a:rect l="l" t="t" r="r" b="b"/>
              <a:pathLst>
                <a:path w="6562" h="8597" extrusionOk="0">
                  <a:moveTo>
                    <a:pt x="5132" y="334"/>
                  </a:moveTo>
                  <a:lnTo>
                    <a:pt x="5132" y="1988"/>
                  </a:lnTo>
                  <a:cubicBezTo>
                    <a:pt x="5132" y="2239"/>
                    <a:pt x="5073" y="2477"/>
                    <a:pt x="4966" y="2703"/>
                  </a:cubicBezTo>
                  <a:cubicBezTo>
                    <a:pt x="4954" y="2727"/>
                    <a:pt x="4954" y="2739"/>
                    <a:pt x="4954" y="2774"/>
                  </a:cubicBezTo>
                  <a:lnTo>
                    <a:pt x="4954" y="3262"/>
                  </a:lnTo>
                  <a:cubicBezTo>
                    <a:pt x="4954" y="3727"/>
                    <a:pt x="4763" y="4155"/>
                    <a:pt x="4430" y="4465"/>
                  </a:cubicBezTo>
                  <a:cubicBezTo>
                    <a:pt x="4108" y="4765"/>
                    <a:pt x="3713" y="4920"/>
                    <a:pt x="3275" y="4920"/>
                  </a:cubicBezTo>
                  <a:cubicBezTo>
                    <a:pt x="3243" y="4920"/>
                    <a:pt x="3212" y="4919"/>
                    <a:pt x="3180" y="4917"/>
                  </a:cubicBezTo>
                  <a:cubicBezTo>
                    <a:pt x="2299" y="4882"/>
                    <a:pt x="1620" y="4120"/>
                    <a:pt x="1620" y="3215"/>
                  </a:cubicBezTo>
                  <a:lnTo>
                    <a:pt x="1620" y="2786"/>
                  </a:lnTo>
                  <a:cubicBezTo>
                    <a:pt x="1620" y="2762"/>
                    <a:pt x="1620" y="2739"/>
                    <a:pt x="1608" y="2715"/>
                  </a:cubicBezTo>
                  <a:cubicBezTo>
                    <a:pt x="1501" y="2489"/>
                    <a:pt x="1441" y="2239"/>
                    <a:pt x="1441" y="2000"/>
                  </a:cubicBezTo>
                  <a:lnTo>
                    <a:pt x="1441" y="1631"/>
                  </a:lnTo>
                  <a:cubicBezTo>
                    <a:pt x="1441" y="917"/>
                    <a:pt x="2025" y="334"/>
                    <a:pt x="2739" y="334"/>
                  </a:cubicBezTo>
                  <a:close/>
                  <a:moveTo>
                    <a:pt x="4204" y="5048"/>
                  </a:moveTo>
                  <a:lnTo>
                    <a:pt x="4204" y="5358"/>
                  </a:lnTo>
                  <a:lnTo>
                    <a:pt x="3287" y="6001"/>
                  </a:lnTo>
                  <a:lnTo>
                    <a:pt x="2358" y="5358"/>
                  </a:lnTo>
                  <a:lnTo>
                    <a:pt x="2358" y="5048"/>
                  </a:lnTo>
                  <a:cubicBezTo>
                    <a:pt x="2596" y="5179"/>
                    <a:pt x="2870" y="5263"/>
                    <a:pt x="3156" y="5275"/>
                  </a:cubicBezTo>
                  <a:lnTo>
                    <a:pt x="3287" y="5275"/>
                  </a:lnTo>
                  <a:cubicBezTo>
                    <a:pt x="3608" y="5275"/>
                    <a:pt x="3930" y="5203"/>
                    <a:pt x="4204" y="5048"/>
                  </a:cubicBezTo>
                  <a:close/>
                  <a:moveTo>
                    <a:pt x="2203" y="5668"/>
                  </a:moveTo>
                  <a:lnTo>
                    <a:pt x="3001" y="6227"/>
                  </a:lnTo>
                  <a:lnTo>
                    <a:pt x="2584" y="6656"/>
                  </a:lnTo>
                  <a:lnTo>
                    <a:pt x="2573" y="6656"/>
                  </a:lnTo>
                  <a:lnTo>
                    <a:pt x="2037" y="5858"/>
                  </a:lnTo>
                  <a:lnTo>
                    <a:pt x="2203" y="5668"/>
                  </a:lnTo>
                  <a:close/>
                  <a:moveTo>
                    <a:pt x="4359" y="5668"/>
                  </a:moveTo>
                  <a:lnTo>
                    <a:pt x="4525" y="5858"/>
                  </a:lnTo>
                  <a:lnTo>
                    <a:pt x="4001" y="6656"/>
                  </a:lnTo>
                  <a:lnTo>
                    <a:pt x="3989" y="6656"/>
                  </a:lnTo>
                  <a:lnTo>
                    <a:pt x="3549" y="6227"/>
                  </a:lnTo>
                  <a:lnTo>
                    <a:pt x="4359" y="5668"/>
                  </a:lnTo>
                  <a:close/>
                  <a:moveTo>
                    <a:pt x="2739" y="0"/>
                  </a:moveTo>
                  <a:cubicBezTo>
                    <a:pt x="1822" y="0"/>
                    <a:pt x="1096" y="738"/>
                    <a:pt x="1096" y="1643"/>
                  </a:cubicBezTo>
                  <a:lnTo>
                    <a:pt x="1096" y="2012"/>
                  </a:lnTo>
                  <a:cubicBezTo>
                    <a:pt x="1096" y="2298"/>
                    <a:pt x="1156" y="2584"/>
                    <a:pt x="1275" y="2846"/>
                  </a:cubicBezTo>
                  <a:lnTo>
                    <a:pt x="1275" y="3239"/>
                  </a:lnTo>
                  <a:cubicBezTo>
                    <a:pt x="1275" y="3870"/>
                    <a:pt x="1561" y="4453"/>
                    <a:pt x="2001" y="4822"/>
                  </a:cubicBezTo>
                  <a:lnTo>
                    <a:pt x="2001" y="5406"/>
                  </a:lnTo>
                  <a:lnTo>
                    <a:pt x="1692" y="5739"/>
                  </a:lnTo>
                  <a:cubicBezTo>
                    <a:pt x="1668" y="5763"/>
                    <a:pt x="1644" y="5822"/>
                    <a:pt x="1644" y="5870"/>
                  </a:cubicBezTo>
                  <a:lnTo>
                    <a:pt x="596" y="6251"/>
                  </a:lnTo>
                  <a:cubicBezTo>
                    <a:pt x="239" y="6394"/>
                    <a:pt x="1" y="6727"/>
                    <a:pt x="1" y="7108"/>
                  </a:cubicBezTo>
                  <a:lnTo>
                    <a:pt x="1" y="8418"/>
                  </a:lnTo>
                  <a:cubicBezTo>
                    <a:pt x="1" y="8501"/>
                    <a:pt x="72" y="8573"/>
                    <a:pt x="156" y="8573"/>
                  </a:cubicBezTo>
                  <a:cubicBezTo>
                    <a:pt x="251" y="8573"/>
                    <a:pt x="322" y="8501"/>
                    <a:pt x="322" y="8418"/>
                  </a:cubicBezTo>
                  <a:lnTo>
                    <a:pt x="322" y="7108"/>
                  </a:lnTo>
                  <a:cubicBezTo>
                    <a:pt x="322" y="6870"/>
                    <a:pt x="477" y="6656"/>
                    <a:pt x="691" y="6584"/>
                  </a:cubicBezTo>
                  <a:lnTo>
                    <a:pt x="1811" y="6179"/>
                  </a:lnTo>
                  <a:lnTo>
                    <a:pt x="2275" y="6882"/>
                  </a:lnTo>
                  <a:cubicBezTo>
                    <a:pt x="2334" y="6965"/>
                    <a:pt x="2418" y="7025"/>
                    <a:pt x="2525" y="7025"/>
                  </a:cubicBezTo>
                  <a:lnTo>
                    <a:pt x="2561" y="7025"/>
                  </a:lnTo>
                  <a:cubicBezTo>
                    <a:pt x="2644" y="7025"/>
                    <a:pt x="2739" y="7001"/>
                    <a:pt x="2811" y="6930"/>
                  </a:cubicBezTo>
                  <a:lnTo>
                    <a:pt x="3096" y="6644"/>
                  </a:lnTo>
                  <a:lnTo>
                    <a:pt x="3096" y="8430"/>
                  </a:lnTo>
                  <a:cubicBezTo>
                    <a:pt x="3096" y="8513"/>
                    <a:pt x="3168" y="8596"/>
                    <a:pt x="3251" y="8596"/>
                  </a:cubicBezTo>
                  <a:cubicBezTo>
                    <a:pt x="3346" y="8596"/>
                    <a:pt x="3418" y="8513"/>
                    <a:pt x="3418" y="8430"/>
                  </a:cubicBezTo>
                  <a:lnTo>
                    <a:pt x="3418" y="6644"/>
                  </a:lnTo>
                  <a:lnTo>
                    <a:pt x="3704" y="6930"/>
                  </a:lnTo>
                  <a:cubicBezTo>
                    <a:pt x="3763" y="6989"/>
                    <a:pt x="3870" y="7025"/>
                    <a:pt x="3954" y="7025"/>
                  </a:cubicBezTo>
                  <a:lnTo>
                    <a:pt x="3989" y="7025"/>
                  </a:lnTo>
                  <a:cubicBezTo>
                    <a:pt x="4085" y="7013"/>
                    <a:pt x="4180" y="6953"/>
                    <a:pt x="4239" y="6882"/>
                  </a:cubicBezTo>
                  <a:lnTo>
                    <a:pt x="4704" y="6179"/>
                  </a:lnTo>
                  <a:lnTo>
                    <a:pt x="5811" y="6584"/>
                  </a:lnTo>
                  <a:cubicBezTo>
                    <a:pt x="6037" y="6656"/>
                    <a:pt x="6192" y="6882"/>
                    <a:pt x="6192" y="7108"/>
                  </a:cubicBezTo>
                  <a:lnTo>
                    <a:pt x="6192" y="8418"/>
                  </a:lnTo>
                  <a:cubicBezTo>
                    <a:pt x="6192" y="8501"/>
                    <a:pt x="6264" y="8573"/>
                    <a:pt x="6347" y="8573"/>
                  </a:cubicBezTo>
                  <a:cubicBezTo>
                    <a:pt x="6442" y="8573"/>
                    <a:pt x="6514" y="8501"/>
                    <a:pt x="6514" y="8418"/>
                  </a:cubicBezTo>
                  <a:lnTo>
                    <a:pt x="6514" y="7108"/>
                  </a:lnTo>
                  <a:cubicBezTo>
                    <a:pt x="6561" y="6703"/>
                    <a:pt x="6323" y="6370"/>
                    <a:pt x="5966" y="6239"/>
                  </a:cubicBezTo>
                  <a:lnTo>
                    <a:pt x="4906" y="5858"/>
                  </a:lnTo>
                  <a:cubicBezTo>
                    <a:pt x="4906" y="5810"/>
                    <a:pt x="4894" y="5763"/>
                    <a:pt x="4859" y="5715"/>
                  </a:cubicBezTo>
                  <a:lnTo>
                    <a:pt x="4549" y="5394"/>
                  </a:lnTo>
                  <a:lnTo>
                    <a:pt x="4549" y="4822"/>
                  </a:lnTo>
                  <a:cubicBezTo>
                    <a:pt x="4585" y="4798"/>
                    <a:pt x="4609" y="4763"/>
                    <a:pt x="4656" y="4739"/>
                  </a:cubicBezTo>
                  <a:cubicBezTo>
                    <a:pt x="5061" y="4370"/>
                    <a:pt x="5275" y="3822"/>
                    <a:pt x="5275" y="3274"/>
                  </a:cubicBezTo>
                  <a:lnTo>
                    <a:pt x="5275" y="2834"/>
                  </a:lnTo>
                  <a:cubicBezTo>
                    <a:pt x="5394" y="2560"/>
                    <a:pt x="5454" y="2286"/>
                    <a:pt x="5454" y="2000"/>
                  </a:cubicBezTo>
                  <a:lnTo>
                    <a:pt x="5454" y="167"/>
                  </a:lnTo>
                  <a:cubicBezTo>
                    <a:pt x="5454" y="83"/>
                    <a:pt x="5382" y="0"/>
                    <a:pt x="5299" y="0"/>
                  </a:cubicBezTo>
                  <a:close/>
                </a:path>
              </a:pathLst>
            </a:custGeom>
            <a:grpFill/>
            <a:ln>
              <a:noFill/>
            </a:ln>
          </p:spPr>
          <p:txBody>
            <a:bodyPr spcFirstLastPara="1" wrap="square" lIns="68569" tIns="68569" rIns="68569" bIns="68569" anchor="ctr" anchorCtr="0">
              <a:noAutofit/>
            </a:bodyPr>
            <a:lstStyle/>
            <a:p>
              <a:pPr>
                <a:spcBef>
                  <a:spcPts val="0"/>
                </a:spcBef>
                <a:spcAft>
                  <a:spcPts val="0"/>
                </a:spcAft>
              </a:pPr>
              <a:endParaRPr dirty="0"/>
            </a:p>
          </p:txBody>
        </p:sp>
        <p:sp>
          <p:nvSpPr>
            <p:cNvPr id="18" name="Google Shape;10005;p75">
              <a:extLst>
                <a:ext uri="{FF2B5EF4-FFF2-40B4-BE49-F238E27FC236}">
                  <a16:creationId xmlns:a16="http://schemas.microsoft.com/office/drawing/2014/main" id="{1BF50579-47F4-854C-BE7B-79FA663B2CAE}"/>
                </a:ext>
              </a:extLst>
            </p:cNvPr>
            <p:cNvSpPr/>
            <p:nvPr/>
          </p:nvSpPr>
          <p:spPr>
            <a:xfrm>
              <a:off x="-1060933" y="5926642"/>
              <a:ext cx="29894" cy="94877"/>
            </a:xfrm>
            <a:custGeom>
              <a:avLst/>
              <a:gdLst/>
              <a:ahLst/>
              <a:cxnLst/>
              <a:rect l="l" t="t" r="r" b="b"/>
              <a:pathLst>
                <a:path w="334" h="1060" extrusionOk="0">
                  <a:moveTo>
                    <a:pt x="167" y="0"/>
                  </a:moveTo>
                  <a:cubicBezTo>
                    <a:pt x="83" y="0"/>
                    <a:pt x="0" y="83"/>
                    <a:pt x="0" y="167"/>
                  </a:cubicBezTo>
                  <a:lnTo>
                    <a:pt x="0" y="893"/>
                  </a:lnTo>
                  <a:cubicBezTo>
                    <a:pt x="0" y="988"/>
                    <a:pt x="83" y="1060"/>
                    <a:pt x="167" y="1060"/>
                  </a:cubicBezTo>
                  <a:cubicBezTo>
                    <a:pt x="262" y="1060"/>
                    <a:pt x="333" y="988"/>
                    <a:pt x="333" y="893"/>
                  </a:cubicBezTo>
                  <a:lnTo>
                    <a:pt x="333" y="167"/>
                  </a:lnTo>
                  <a:cubicBezTo>
                    <a:pt x="333" y="83"/>
                    <a:pt x="262" y="0"/>
                    <a:pt x="167" y="0"/>
                  </a:cubicBezTo>
                  <a:close/>
                </a:path>
              </a:pathLst>
            </a:custGeom>
            <a:grpFill/>
            <a:ln>
              <a:noFill/>
            </a:ln>
          </p:spPr>
          <p:txBody>
            <a:bodyPr spcFirstLastPara="1" wrap="square" lIns="68569" tIns="68569" rIns="68569" bIns="68569" anchor="ctr" anchorCtr="0">
              <a:noAutofit/>
            </a:bodyPr>
            <a:lstStyle/>
            <a:p>
              <a:pPr>
                <a:spcBef>
                  <a:spcPts val="0"/>
                </a:spcBef>
                <a:spcAft>
                  <a:spcPts val="0"/>
                </a:spcAft>
              </a:pPr>
              <a:endParaRPr/>
            </a:p>
          </p:txBody>
        </p:sp>
        <p:sp>
          <p:nvSpPr>
            <p:cNvPr id="19" name="Google Shape;10006;p75">
              <a:extLst>
                <a:ext uri="{FF2B5EF4-FFF2-40B4-BE49-F238E27FC236}">
                  <a16:creationId xmlns:a16="http://schemas.microsoft.com/office/drawing/2014/main" id="{6642A893-2017-674A-9F0F-3994F0051000}"/>
                </a:ext>
              </a:extLst>
            </p:cNvPr>
            <p:cNvSpPr/>
            <p:nvPr/>
          </p:nvSpPr>
          <p:spPr>
            <a:xfrm>
              <a:off x="-700761" y="5926642"/>
              <a:ext cx="28820" cy="94877"/>
            </a:xfrm>
            <a:custGeom>
              <a:avLst/>
              <a:gdLst/>
              <a:ahLst/>
              <a:cxnLst/>
              <a:rect l="l" t="t" r="r" b="b"/>
              <a:pathLst>
                <a:path w="322" h="1060" extrusionOk="0">
                  <a:moveTo>
                    <a:pt x="167" y="0"/>
                  </a:moveTo>
                  <a:cubicBezTo>
                    <a:pt x="72" y="0"/>
                    <a:pt x="0" y="83"/>
                    <a:pt x="0" y="167"/>
                  </a:cubicBezTo>
                  <a:lnTo>
                    <a:pt x="0" y="893"/>
                  </a:lnTo>
                  <a:cubicBezTo>
                    <a:pt x="0" y="988"/>
                    <a:pt x="72" y="1060"/>
                    <a:pt x="167" y="1060"/>
                  </a:cubicBezTo>
                  <a:cubicBezTo>
                    <a:pt x="250" y="1060"/>
                    <a:pt x="322" y="988"/>
                    <a:pt x="322" y="893"/>
                  </a:cubicBezTo>
                  <a:lnTo>
                    <a:pt x="322" y="167"/>
                  </a:lnTo>
                  <a:cubicBezTo>
                    <a:pt x="322" y="83"/>
                    <a:pt x="250" y="0"/>
                    <a:pt x="167" y="0"/>
                  </a:cubicBezTo>
                  <a:close/>
                </a:path>
              </a:pathLst>
            </a:custGeom>
            <a:grpFill/>
            <a:ln>
              <a:noFill/>
            </a:ln>
          </p:spPr>
          <p:txBody>
            <a:bodyPr spcFirstLastPara="1" wrap="square" lIns="68569" tIns="68569" rIns="68569" bIns="68569" anchor="ctr" anchorCtr="0">
              <a:noAutofit/>
            </a:bodyPr>
            <a:lstStyle/>
            <a:p>
              <a:pPr>
                <a:spcBef>
                  <a:spcPts val="0"/>
                </a:spcBef>
                <a:spcAft>
                  <a:spcPts val="0"/>
                </a:spcAft>
              </a:pPr>
              <a:endParaRPr/>
            </a:p>
          </p:txBody>
        </p:sp>
      </p:grpSp>
      <p:grpSp>
        <p:nvGrpSpPr>
          <p:cNvPr id="20" name="Google Shape;10102;p75">
            <a:extLst>
              <a:ext uri="{FF2B5EF4-FFF2-40B4-BE49-F238E27FC236}">
                <a16:creationId xmlns:a16="http://schemas.microsoft.com/office/drawing/2014/main" id="{C505BA8F-AD93-AB44-8ABF-B8746BF6BF96}"/>
              </a:ext>
            </a:extLst>
          </p:cNvPr>
          <p:cNvGrpSpPr/>
          <p:nvPr/>
        </p:nvGrpSpPr>
        <p:grpSpPr>
          <a:xfrm>
            <a:off x="755226" y="3650276"/>
            <a:ext cx="602877" cy="460397"/>
            <a:chOff x="5776798" y="3409778"/>
            <a:chExt cx="346379" cy="264518"/>
          </a:xfrm>
          <a:solidFill>
            <a:schemeClr val="bg1">
              <a:lumMod val="75000"/>
            </a:schemeClr>
          </a:solidFill>
        </p:grpSpPr>
        <p:sp>
          <p:nvSpPr>
            <p:cNvPr id="21" name="Google Shape;10103;p75">
              <a:extLst>
                <a:ext uri="{FF2B5EF4-FFF2-40B4-BE49-F238E27FC236}">
                  <a16:creationId xmlns:a16="http://schemas.microsoft.com/office/drawing/2014/main" id="{AFCB8931-056A-394B-880B-36ABCEBEB579}"/>
                </a:ext>
              </a:extLst>
            </p:cNvPr>
            <p:cNvSpPr/>
            <p:nvPr/>
          </p:nvSpPr>
          <p:spPr>
            <a:xfrm>
              <a:off x="5890104" y="3642055"/>
              <a:ext cx="10248" cy="32241"/>
            </a:xfrm>
            <a:custGeom>
              <a:avLst/>
              <a:gdLst/>
              <a:ahLst/>
              <a:cxnLst/>
              <a:rect l="l" t="t" r="r" b="b"/>
              <a:pathLst>
                <a:path w="322" h="1013" extrusionOk="0">
                  <a:moveTo>
                    <a:pt x="167" y="1"/>
                  </a:moveTo>
                  <a:cubicBezTo>
                    <a:pt x="71" y="1"/>
                    <a:pt x="0" y="72"/>
                    <a:pt x="0" y="155"/>
                  </a:cubicBezTo>
                  <a:lnTo>
                    <a:pt x="0" y="846"/>
                  </a:lnTo>
                  <a:cubicBezTo>
                    <a:pt x="0" y="929"/>
                    <a:pt x="71" y="1013"/>
                    <a:pt x="167" y="1013"/>
                  </a:cubicBezTo>
                  <a:cubicBezTo>
                    <a:pt x="250" y="1013"/>
                    <a:pt x="321" y="929"/>
                    <a:pt x="321" y="846"/>
                  </a:cubicBezTo>
                  <a:lnTo>
                    <a:pt x="321" y="143"/>
                  </a:lnTo>
                  <a:cubicBezTo>
                    <a:pt x="321" y="60"/>
                    <a:pt x="250" y="1"/>
                    <a:pt x="167" y="1"/>
                  </a:cubicBezTo>
                  <a:close/>
                </a:path>
              </a:pathLst>
            </a:custGeom>
            <a:grpFill/>
            <a:ln>
              <a:noFill/>
            </a:ln>
          </p:spPr>
          <p:txBody>
            <a:bodyPr spcFirstLastPara="1" wrap="square" lIns="68569" tIns="68569" rIns="68569" bIns="68569" anchor="ctr" anchorCtr="0">
              <a:noAutofit/>
            </a:bodyPr>
            <a:lstStyle/>
            <a:p>
              <a:pPr>
                <a:spcBef>
                  <a:spcPts val="0"/>
                </a:spcBef>
                <a:spcAft>
                  <a:spcPts val="0"/>
                </a:spcAft>
              </a:pPr>
              <a:endParaRPr/>
            </a:p>
          </p:txBody>
        </p:sp>
        <p:sp>
          <p:nvSpPr>
            <p:cNvPr id="22" name="Google Shape;10104;p75">
              <a:extLst>
                <a:ext uri="{FF2B5EF4-FFF2-40B4-BE49-F238E27FC236}">
                  <a16:creationId xmlns:a16="http://schemas.microsoft.com/office/drawing/2014/main" id="{DF3AD441-D8C1-8344-AB98-7CE74C46AAF1}"/>
                </a:ext>
              </a:extLst>
            </p:cNvPr>
            <p:cNvSpPr/>
            <p:nvPr/>
          </p:nvSpPr>
          <p:spPr>
            <a:xfrm>
              <a:off x="5998094" y="3642055"/>
              <a:ext cx="10248" cy="32241"/>
            </a:xfrm>
            <a:custGeom>
              <a:avLst/>
              <a:gdLst/>
              <a:ahLst/>
              <a:cxnLst/>
              <a:rect l="l" t="t" r="r" b="b"/>
              <a:pathLst>
                <a:path w="322" h="1013" extrusionOk="0">
                  <a:moveTo>
                    <a:pt x="167" y="1"/>
                  </a:moveTo>
                  <a:cubicBezTo>
                    <a:pt x="72" y="1"/>
                    <a:pt x="0" y="72"/>
                    <a:pt x="0" y="155"/>
                  </a:cubicBezTo>
                  <a:lnTo>
                    <a:pt x="0" y="846"/>
                  </a:lnTo>
                  <a:cubicBezTo>
                    <a:pt x="0" y="929"/>
                    <a:pt x="72" y="1013"/>
                    <a:pt x="167" y="1013"/>
                  </a:cubicBezTo>
                  <a:cubicBezTo>
                    <a:pt x="250" y="1013"/>
                    <a:pt x="322" y="929"/>
                    <a:pt x="322" y="846"/>
                  </a:cubicBezTo>
                  <a:lnTo>
                    <a:pt x="322" y="143"/>
                  </a:lnTo>
                  <a:cubicBezTo>
                    <a:pt x="310" y="60"/>
                    <a:pt x="250" y="1"/>
                    <a:pt x="167" y="1"/>
                  </a:cubicBezTo>
                  <a:close/>
                </a:path>
              </a:pathLst>
            </a:custGeom>
            <a:grpFill/>
            <a:ln>
              <a:noFill/>
            </a:ln>
          </p:spPr>
          <p:txBody>
            <a:bodyPr spcFirstLastPara="1" wrap="square" lIns="68569" tIns="68569" rIns="68569" bIns="68569" anchor="ctr" anchorCtr="0">
              <a:noAutofit/>
            </a:bodyPr>
            <a:lstStyle/>
            <a:p>
              <a:pPr>
                <a:spcBef>
                  <a:spcPts val="0"/>
                </a:spcBef>
                <a:spcAft>
                  <a:spcPts val="0"/>
                </a:spcAft>
              </a:pPr>
              <a:endParaRPr/>
            </a:p>
          </p:txBody>
        </p:sp>
        <p:sp>
          <p:nvSpPr>
            <p:cNvPr id="23" name="Google Shape;10105;p75">
              <a:extLst>
                <a:ext uri="{FF2B5EF4-FFF2-40B4-BE49-F238E27FC236}">
                  <a16:creationId xmlns:a16="http://schemas.microsoft.com/office/drawing/2014/main" id="{AE07EB3C-9DA7-1D4E-8DD2-AC7737A131AD}"/>
                </a:ext>
              </a:extLst>
            </p:cNvPr>
            <p:cNvSpPr/>
            <p:nvPr/>
          </p:nvSpPr>
          <p:spPr>
            <a:xfrm>
              <a:off x="5814673" y="3528367"/>
              <a:ext cx="43222" cy="15564"/>
            </a:xfrm>
            <a:custGeom>
              <a:avLst/>
              <a:gdLst/>
              <a:ahLst/>
              <a:cxnLst/>
              <a:rect l="l" t="t" r="r" b="b"/>
              <a:pathLst>
                <a:path w="1358" h="489" extrusionOk="0">
                  <a:moveTo>
                    <a:pt x="167" y="1"/>
                  </a:moveTo>
                  <a:cubicBezTo>
                    <a:pt x="72" y="1"/>
                    <a:pt x="1" y="72"/>
                    <a:pt x="1" y="156"/>
                  </a:cubicBezTo>
                  <a:cubicBezTo>
                    <a:pt x="1" y="251"/>
                    <a:pt x="72" y="322"/>
                    <a:pt x="167" y="322"/>
                  </a:cubicBezTo>
                  <a:cubicBezTo>
                    <a:pt x="346" y="322"/>
                    <a:pt x="870" y="358"/>
                    <a:pt x="1120" y="477"/>
                  </a:cubicBezTo>
                  <a:cubicBezTo>
                    <a:pt x="1144" y="489"/>
                    <a:pt x="1167" y="489"/>
                    <a:pt x="1191" y="489"/>
                  </a:cubicBezTo>
                  <a:cubicBezTo>
                    <a:pt x="1251" y="489"/>
                    <a:pt x="1310" y="453"/>
                    <a:pt x="1346" y="394"/>
                  </a:cubicBezTo>
                  <a:cubicBezTo>
                    <a:pt x="1358" y="322"/>
                    <a:pt x="1322" y="239"/>
                    <a:pt x="1251" y="191"/>
                  </a:cubicBezTo>
                  <a:cubicBezTo>
                    <a:pt x="882" y="13"/>
                    <a:pt x="191" y="1"/>
                    <a:pt x="167" y="1"/>
                  </a:cubicBezTo>
                  <a:close/>
                </a:path>
              </a:pathLst>
            </a:custGeom>
            <a:grpFill/>
            <a:ln>
              <a:noFill/>
            </a:ln>
          </p:spPr>
          <p:txBody>
            <a:bodyPr spcFirstLastPara="1" wrap="square" lIns="68569" tIns="68569" rIns="68569" bIns="68569" anchor="ctr" anchorCtr="0">
              <a:noAutofit/>
            </a:bodyPr>
            <a:lstStyle/>
            <a:p>
              <a:pPr>
                <a:spcBef>
                  <a:spcPts val="0"/>
                </a:spcBef>
                <a:spcAft>
                  <a:spcPts val="0"/>
                </a:spcAft>
              </a:pPr>
              <a:endParaRPr/>
            </a:p>
          </p:txBody>
        </p:sp>
        <p:sp>
          <p:nvSpPr>
            <p:cNvPr id="24" name="Google Shape;10106;p75">
              <a:extLst>
                <a:ext uri="{FF2B5EF4-FFF2-40B4-BE49-F238E27FC236}">
                  <a16:creationId xmlns:a16="http://schemas.microsoft.com/office/drawing/2014/main" id="{2A3BE716-86D0-294B-93AF-9B0F6CD7EF72}"/>
                </a:ext>
              </a:extLst>
            </p:cNvPr>
            <p:cNvSpPr/>
            <p:nvPr/>
          </p:nvSpPr>
          <p:spPr>
            <a:xfrm>
              <a:off x="5797995" y="3631074"/>
              <a:ext cx="10662" cy="42458"/>
            </a:xfrm>
            <a:custGeom>
              <a:avLst/>
              <a:gdLst/>
              <a:ahLst/>
              <a:cxnLst/>
              <a:rect l="l" t="t" r="r" b="b"/>
              <a:pathLst>
                <a:path w="335" h="1334" extrusionOk="0">
                  <a:moveTo>
                    <a:pt x="167" y="0"/>
                  </a:moveTo>
                  <a:cubicBezTo>
                    <a:pt x="84" y="0"/>
                    <a:pt x="1" y="72"/>
                    <a:pt x="1" y="167"/>
                  </a:cubicBezTo>
                  <a:lnTo>
                    <a:pt x="1" y="1179"/>
                  </a:lnTo>
                  <a:cubicBezTo>
                    <a:pt x="1" y="1262"/>
                    <a:pt x="84" y="1334"/>
                    <a:pt x="167" y="1334"/>
                  </a:cubicBezTo>
                  <a:cubicBezTo>
                    <a:pt x="251" y="1334"/>
                    <a:pt x="334" y="1262"/>
                    <a:pt x="334" y="1179"/>
                  </a:cubicBezTo>
                  <a:lnTo>
                    <a:pt x="334" y="167"/>
                  </a:lnTo>
                  <a:cubicBezTo>
                    <a:pt x="334" y="72"/>
                    <a:pt x="263" y="0"/>
                    <a:pt x="167" y="0"/>
                  </a:cubicBezTo>
                  <a:close/>
                </a:path>
              </a:pathLst>
            </a:custGeom>
            <a:grpFill/>
            <a:ln>
              <a:noFill/>
            </a:ln>
          </p:spPr>
          <p:txBody>
            <a:bodyPr spcFirstLastPara="1" wrap="square" lIns="68569" tIns="68569" rIns="68569" bIns="68569" anchor="ctr" anchorCtr="0">
              <a:noAutofit/>
            </a:bodyPr>
            <a:lstStyle/>
            <a:p>
              <a:pPr>
                <a:spcBef>
                  <a:spcPts val="0"/>
                </a:spcBef>
                <a:spcAft>
                  <a:spcPts val="0"/>
                </a:spcAft>
              </a:pPr>
              <a:endParaRPr/>
            </a:p>
          </p:txBody>
        </p:sp>
        <p:sp>
          <p:nvSpPr>
            <p:cNvPr id="25" name="Google Shape;10107;p75">
              <a:extLst>
                <a:ext uri="{FF2B5EF4-FFF2-40B4-BE49-F238E27FC236}">
                  <a16:creationId xmlns:a16="http://schemas.microsoft.com/office/drawing/2014/main" id="{E89257BB-4AB7-184A-8684-4EE45C6EF140}"/>
                </a:ext>
              </a:extLst>
            </p:cNvPr>
            <p:cNvSpPr/>
            <p:nvPr/>
          </p:nvSpPr>
          <p:spPr>
            <a:xfrm>
              <a:off x="5776798" y="3409778"/>
              <a:ext cx="346379" cy="264136"/>
            </a:xfrm>
            <a:custGeom>
              <a:avLst/>
              <a:gdLst/>
              <a:ahLst/>
              <a:cxnLst/>
              <a:rect l="l" t="t" r="r" b="b"/>
              <a:pathLst>
                <a:path w="10883" h="8299" extrusionOk="0">
                  <a:moveTo>
                    <a:pt x="9144" y="2512"/>
                  </a:moveTo>
                  <a:cubicBezTo>
                    <a:pt x="9418" y="2512"/>
                    <a:pt x="9656" y="2715"/>
                    <a:pt x="9656" y="2953"/>
                  </a:cubicBezTo>
                  <a:lnTo>
                    <a:pt x="9656" y="2977"/>
                  </a:lnTo>
                  <a:cubicBezTo>
                    <a:pt x="9501" y="2917"/>
                    <a:pt x="9335" y="2869"/>
                    <a:pt x="9144" y="2869"/>
                  </a:cubicBezTo>
                  <a:cubicBezTo>
                    <a:pt x="8965" y="2869"/>
                    <a:pt x="8787" y="2905"/>
                    <a:pt x="8620" y="2977"/>
                  </a:cubicBezTo>
                  <a:lnTo>
                    <a:pt x="8620" y="2953"/>
                  </a:lnTo>
                  <a:cubicBezTo>
                    <a:pt x="8620" y="2727"/>
                    <a:pt x="8858" y="2512"/>
                    <a:pt x="9144" y="2512"/>
                  </a:cubicBezTo>
                  <a:close/>
                  <a:moveTo>
                    <a:pt x="2869" y="3203"/>
                  </a:moveTo>
                  <a:lnTo>
                    <a:pt x="2869" y="3858"/>
                  </a:lnTo>
                  <a:cubicBezTo>
                    <a:pt x="2869" y="3965"/>
                    <a:pt x="2846" y="4060"/>
                    <a:pt x="2798" y="4167"/>
                  </a:cubicBezTo>
                  <a:lnTo>
                    <a:pt x="2727" y="4334"/>
                  </a:lnTo>
                  <a:cubicBezTo>
                    <a:pt x="2715" y="4346"/>
                    <a:pt x="2715" y="4382"/>
                    <a:pt x="2715" y="4405"/>
                  </a:cubicBezTo>
                  <a:lnTo>
                    <a:pt x="2715" y="4751"/>
                  </a:lnTo>
                  <a:cubicBezTo>
                    <a:pt x="2715" y="4989"/>
                    <a:pt x="2619" y="5191"/>
                    <a:pt x="2441" y="5358"/>
                  </a:cubicBezTo>
                  <a:cubicBezTo>
                    <a:pt x="2298" y="5525"/>
                    <a:pt x="2072" y="5596"/>
                    <a:pt x="1834" y="5596"/>
                  </a:cubicBezTo>
                  <a:cubicBezTo>
                    <a:pt x="1369" y="5584"/>
                    <a:pt x="1000" y="5179"/>
                    <a:pt x="1000" y="4703"/>
                  </a:cubicBezTo>
                  <a:lnTo>
                    <a:pt x="1000" y="4405"/>
                  </a:lnTo>
                  <a:cubicBezTo>
                    <a:pt x="1000" y="4382"/>
                    <a:pt x="1000" y="4358"/>
                    <a:pt x="988" y="4334"/>
                  </a:cubicBezTo>
                  <a:lnTo>
                    <a:pt x="881" y="4143"/>
                  </a:lnTo>
                  <a:cubicBezTo>
                    <a:pt x="845" y="4060"/>
                    <a:pt x="822" y="3989"/>
                    <a:pt x="822" y="3905"/>
                  </a:cubicBezTo>
                  <a:lnTo>
                    <a:pt x="822" y="3882"/>
                  </a:lnTo>
                  <a:cubicBezTo>
                    <a:pt x="822" y="3501"/>
                    <a:pt x="1131" y="3203"/>
                    <a:pt x="1500" y="3203"/>
                  </a:cubicBezTo>
                  <a:close/>
                  <a:moveTo>
                    <a:pt x="9144" y="3215"/>
                  </a:moveTo>
                  <a:cubicBezTo>
                    <a:pt x="9704" y="3215"/>
                    <a:pt x="10168" y="3679"/>
                    <a:pt x="10168" y="4239"/>
                  </a:cubicBezTo>
                  <a:cubicBezTo>
                    <a:pt x="10168" y="4346"/>
                    <a:pt x="10156" y="4465"/>
                    <a:pt x="10108" y="4572"/>
                  </a:cubicBezTo>
                  <a:cubicBezTo>
                    <a:pt x="9656" y="4108"/>
                    <a:pt x="8870" y="3929"/>
                    <a:pt x="8823" y="3929"/>
                  </a:cubicBezTo>
                  <a:cubicBezTo>
                    <a:pt x="8814" y="3926"/>
                    <a:pt x="8804" y="3925"/>
                    <a:pt x="8794" y="3925"/>
                  </a:cubicBezTo>
                  <a:cubicBezTo>
                    <a:pt x="8763" y="3925"/>
                    <a:pt x="8727" y="3938"/>
                    <a:pt x="8692" y="3965"/>
                  </a:cubicBezTo>
                  <a:cubicBezTo>
                    <a:pt x="8644" y="3989"/>
                    <a:pt x="8632" y="4036"/>
                    <a:pt x="8632" y="4084"/>
                  </a:cubicBezTo>
                  <a:cubicBezTo>
                    <a:pt x="8632" y="4084"/>
                    <a:pt x="8632" y="4179"/>
                    <a:pt x="8513" y="4298"/>
                  </a:cubicBezTo>
                  <a:cubicBezTo>
                    <a:pt x="8453" y="4358"/>
                    <a:pt x="8453" y="4465"/>
                    <a:pt x="8513" y="4524"/>
                  </a:cubicBezTo>
                  <a:cubicBezTo>
                    <a:pt x="8543" y="4554"/>
                    <a:pt x="8584" y="4569"/>
                    <a:pt x="8626" y="4569"/>
                  </a:cubicBezTo>
                  <a:cubicBezTo>
                    <a:pt x="8668" y="4569"/>
                    <a:pt x="8709" y="4554"/>
                    <a:pt x="8739" y="4524"/>
                  </a:cubicBezTo>
                  <a:cubicBezTo>
                    <a:pt x="8823" y="4441"/>
                    <a:pt x="8882" y="4346"/>
                    <a:pt x="8918" y="4274"/>
                  </a:cubicBezTo>
                  <a:cubicBezTo>
                    <a:pt x="9180" y="4346"/>
                    <a:pt x="9739" y="4560"/>
                    <a:pt x="9989" y="4894"/>
                  </a:cubicBezTo>
                  <a:cubicBezTo>
                    <a:pt x="9906" y="5298"/>
                    <a:pt x="9573" y="5596"/>
                    <a:pt x="9144" y="5596"/>
                  </a:cubicBezTo>
                  <a:cubicBezTo>
                    <a:pt x="8704" y="5596"/>
                    <a:pt x="8334" y="5275"/>
                    <a:pt x="8287" y="4834"/>
                  </a:cubicBezTo>
                  <a:cubicBezTo>
                    <a:pt x="8287" y="4810"/>
                    <a:pt x="8275" y="4798"/>
                    <a:pt x="8263" y="4774"/>
                  </a:cubicBezTo>
                  <a:cubicBezTo>
                    <a:pt x="8156" y="4620"/>
                    <a:pt x="8108" y="4441"/>
                    <a:pt x="8108" y="4239"/>
                  </a:cubicBezTo>
                  <a:cubicBezTo>
                    <a:pt x="8108" y="3679"/>
                    <a:pt x="8573" y="3215"/>
                    <a:pt x="9144" y="3215"/>
                  </a:cubicBezTo>
                  <a:close/>
                  <a:moveTo>
                    <a:pt x="5441" y="298"/>
                  </a:moveTo>
                  <a:cubicBezTo>
                    <a:pt x="6013" y="298"/>
                    <a:pt x="6489" y="488"/>
                    <a:pt x="6858" y="845"/>
                  </a:cubicBezTo>
                  <a:cubicBezTo>
                    <a:pt x="7227" y="1226"/>
                    <a:pt x="7453" y="1738"/>
                    <a:pt x="7501" y="2369"/>
                  </a:cubicBezTo>
                  <a:cubicBezTo>
                    <a:pt x="7620" y="4060"/>
                    <a:pt x="7763" y="5001"/>
                    <a:pt x="7822" y="5334"/>
                  </a:cubicBezTo>
                  <a:lnTo>
                    <a:pt x="7822" y="5346"/>
                  </a:lnTo>
                  <a:cubicBezTo>
                    <a:pt x="7632" y="5453"/>
                    <a:pt x="7310" y="5632"/>
                    <a:pt x="6787" y="5763"/>
                  </a:cubicBezTo>
                  <a:lnTo>
                    <a:pt x="6525" y="5644"/>
                  </a:lnTo>
                  <a:cubicBezTo>
                    <a:pt x="6453" y="5608"/>
                    <a:pt x="6418" y="5548"/>
                    <a:pt x="6418" y="5477"/>
                  </a:cubicBezTo>
                  <a:lnTo>
                    <a:pt x="6418" y="4929"/>
                  </a:lnTo>
                  <a:cubicBezTo>
                    <a:pt x="6918" y="4596"/>
                    <a:pt x="7263" y="4024"/>
                    <a:pt x="7263" y="3370"/>
                  </a:cubicBezTo>
                  <a:lnTo>
                    <a:pt x="7263" y="3072"/>
                  </a:lnTo>
                  <a:cubicBezTo>
                    <a:pt x="7263" y="2869"/>
                    <a:pt x="7180" y="2691"/>
                    <a:pt x="7037" y="2560"/>
                  </a:cubicBezTo>
                  <a:cubicBezTo>
                    <a:pt x="6727" y="2274"/>
                    <a:pt x="6001" y="1798"/>
                    <a:pt x="4751" y="1667"/>
                  </a:cubicBezTo>
                  <a:cubicBezTo>
                    <a:pt x="4744" y="1666"/>
                    <a:pt x="4737" y="1666"/>
                    <a:pt x="4730" y="1666"/>
                  </a:cubicBezTo>
                  <a:cubicBezTo>
                    <a:pt x="4645" y="1666"/>
                    <a:pt x="4583" y="1733"/>
                    <a:pt x="4572" y="1822"/>
                  </a:cubicBezTo>
                  <a:cubicBezTo>
                    <a:pt x="4548" y="1905"/>
                    <a:pt x="4632" y="1977"/>
                    <a:pt x="4715" y="2000"/>
                  </a:cubicBezTo>
                  <a:cubicBezTo>
                    <a:pt x="5882" y="2119"/>
                    <a:pt x="6537" y="2548"/>
                    <a:pt x="6834" y="2798"/>
                  </a:cubicBezTo>
                  <a:cubicBezTo>
                    <a:pt x="6906" y="2858"/>
                    <a:pt x="6953" y="2965"/>
                    <a:pt x="6953" y="3072"/>
                  </a:cubicBezTo>
                  <a:lnTo>
                    <a:pt x="6953" y="3370"/>
                  </a:lnTo>
                  <a:cubicBezTo>
                    <a:pt x="6953" y="4215"/>
                    <a:pt x="6263" y="4894"/>
                    <a:pt x="5417" y="4894"/>
                  </a:cubicBezTo>
                  <a:cubicBezTo>
                    <a:pt x="4572" y="4894"/>
                    <a:pt x="3881" y="4215"/>
                    <a:pt x="3881" y="3370"/>
                  </a:cubicBezTo>
                  <a:lnTo>
                    <a:pt x="3881" y="3227"/>
                  </a:lnTo>
                  <a:cubicBezTo>
                    <a:pt x="3881" y="3167"/>
                    <a:pt x="3917" y="3108"/>
                    <a:pt x="3977" y="3084"/>
                  </a:cubicBezTo>
                  <a:cubicBezTo>
                    <a:pt x="4167" y="2965"/>
                    <a:pt x="4429" y="2750"/>
                    <a:pt x="4548" y="2393"/>
                  </a:cubicBezTo>
                  <a:cubicBezTo>
                    <a:pt x="4584" y="2310"/>
                    <a:pt x="4536" y="2215"/>
                    <a:pt x="4453" y="2203"/>
                  </a:cubicBezTo>
                  <a:cubicBezTo>
                    <a:pt x="4434" y="2198"/>
                    <a:pt x="4415" y="2196"/>
                    <a:pt x="4398" y="2196"/>
                  </a:cubicBezTo>
                  <a:cubicBezTo>
                    <a:pt x="4327" y="2196"/>
                    <a:pt x="4270" y="2234"/>
                    <a:pt x="4251" y="2310"/>
                  </a:cubicBezTo>
                  <a:cubicBezTo>
                    <a:pt x="4167" y="2572"/>
                    <a:pt x="3977" y="2727"/>
                    <a:pt x="3822" y="2810"/>
                  </a:cubicBezTo>
                  <a:cubicBezTo>
                    <a:pt x="3679" y="2905"/>
                    <a:pt x="3572" y="3072"/>
                    <a:pt x="3572" y="3227"/>
                  </a:cubicBezTo>
                  <a:lnTo>
                    <a:pt x="3572" y="3370"/>
                  </a:lnTo>
                  <a:cubicBezTo>
                    <a:pt x="3572" y="4024"/>
                    <a:pt x="3917" y="4584"/>
                    <a:pt x="4417" y="4929"/>
                  </a:cubicBezTo>
                  <a:lnTo>
                    <a:pt x="4417" y="5477"/>
                  </a:lnTo>
                  <a:cubicBezTo>
                    <a:pt x="4417" y="5548"/>
                    <a:pt x="4370" y="5608"/>
                    <a:pt x="4310" y="5644"/>
                  </a:cubicBezTo>
                  <a:lnTo>
                    <a:pt x="4048" y="5763"/>
                  </a:lnTo>
                  <a:cubicBezTo>
                    <a:pt x="3536" y="5632"/>
                    <a:pt x="3215" y="5453"/>
                    <a:pt x="3060" y="5346"/>
                  </a:cubicBezTo>
                  <a:lnTo>
                    <a:pt x="3060" y="5334"/>
                  </a:lnTo>
                  <a:cubicBezTo>
                    <a:pt x="3131" y="5001"/>
                    <a:pt x="3262" y="4060"/>
                    <a:pt x="3393" y="2369"/>
                  </a:cubicBezTo>
                  <a:cubicBezTo>
                    <a:pt x="3441" y="1738"/>
                    <a:pt x="3655" y="1226"/>
                    <a:pt x="4036" y="845"/>
                  </a:cubicBezTo>
                  <a:cubicBezTo>
                    <a:pt x="4393" y="488"/>
                    <a:pt x="4882" y="298"/>
                    <a:pt x="5441" y="298"/>
                  </a:cubicBezTo>
                  <a:close/>
                  <a:moveTo>
                    <a:pt x="2750" y="5465"/>
                  </a:moveTo>
                  <a:cubicBezTo>
                    <a:pt x="2786" y="5501"/>
                    <a:pt x="2810" y="5572"/>
                    <a:pt x="2869" y="5596"/>
                  </a:cubicBezTo>
                  <a:cubicBezTo>
                    <a:pt x="3000" y="5691"/>
                    <a:pt x="3239" y="5822"/>
                    <a:pt x="3584" y="5941"/>
                  </a:cubicBezTo>
                  <a:lnTo>
                    <a:pt x="3155" y="6144"/>
                  </a:lnTo>
                  <a:lnTo>
                    <a:pt x="2655" y="6001"/>
                  </a:lnTo>
                  <a:cubicBezTo>
                    <a:pt x="2512" y="5953"/>
                    <a:pt x="2512" y="5953"/>
                    <a:pt x="2512" y="5906"/>
                  </a:cubicBezTo>
                  <a:lnTo>
                    <a:pt x="2512" y="5691"/>
                  </a:lnTo>
                  <a:cubicBezTo>
                    <a:pt x="2572" y="5656"/>
                    <a:pt x="2619" y="5608"/>
                    <a:pt x="2667" y="5572"/>
                  </a:cubicBezTo>
                  <a:cubicBezTo>
                    <a:pt x="2691" y="5536"/>
                    <a:pt x="2727" y="5513"/>
                    <a:pt x="2750" y="5465"/>
                  </a:cubicBezTo>
                  <a:close/>
                  <a:moveTo>
                    <a:pt x="8096" y="5239"/>
                  </a:moveTo>
                  <a:cubicBezTo>
                    <a:pt x="8180" y="5417"/>
                    <a:pt x="8323" y="5572"/>
                    <a:pt x="8477" y="5691"/>
                  </a:cubicBezTo>
                  <a:lnTo>
                    <a:pt x="8477" y="6025"/>
                  </a:lnTo>
                  <a:lnTo>
                    <a:pt x="8489" y="6025"/>
                  </a:lnTo>
                  <a:lnTo>
                    <a:pt x="7977" y="6287"/>
                  </a:lnTo>
                  <a:cubicBezTo>
                    <a:pt x="7977" y="6287"/>
                    <a:pt x="7965" y="6287"/>
                    <a:pt x="7965" y="6263"/>
                  </a:cubicBezTo>
                  <a:lnTo>
                    <a:pt x="7227" y="5941"/>
                  </a:lnTo>
                  <a:cubicBezTo>
                    <a:pt x="7596" y="5822"/>
                    <a:pt x="7822" y="5667"/>
                    <a:pt x="7942" y="5596"/>
                  </a:cubicBezTo>
                  <a:cubicBezTo>
                    <a:pt x="8049" y="5525"/>
                    <a:pt x="8108" y="5406"/>
                    <a:pt x="8096" y="5275"/>
                  </a:cubicBezTo>
                  <a:lnTo>
                    <a:pt x="8096" y="5239"/>
                  </a:lnTo>
                  <a:close/>
                  <a:moveTo>
                    <a:pt x="2203" y="5870"/>
                  </a:moveTo>
                  <a:lnTo>
                    <a:pt x="2203" y="5929"/>
                  </a:lnTo>
                  <a:cubicBezTo>
                    <a:pt x="2203" y="5953"/>
                    <a:pt x="2203" y="5989"/>
                    <a:pt x="2215" y="6013"/>
                  </a:cubicBezTo>
                  <a:lnTo>
                    <a:pt x="1857" y="6370"/>
                  </a:lnTo>
                  <a:lnTo>
                    <a:pt x="1500" y="6013"/>
                  </a:lnTo>
                  <a:cubicBezTo>
                    <a:pt x="1512" y="5989"/>
                    <a:pt x="1512" y="5953"/>
                    <a:pt x="1512" y="5929"/>
                  </a:cubicBezTo>
                  <a:lnTo>
                    <a:pt x="1512" y="5870"/>
                  </a:lnTo>
                  <a:cubicBezTo>
                    <a:pt x="1619" y="5894"/>
                    <a:pt x="1726" y="5929"/>
                    <a:pt x="1834" y="5929"/>
                  </a:cubicBezTo>
                  <a:lnTo>
                    <a:pt x="1857" y="5929"/>
                  </a:lnTo>
                  <a:cubicBezTo>
                    <a:pt x="1976" y="5929"/>
                    <a:pt x="2096" y="5906"/>
                    <a:pt x="2203" y="5870"/>
                  </a:cubicBezTo>
                  <a:close/>
                  <a:moveTo>
                    <a:pt x="9525" y="5882"/>
                  </a:moveTo>
                  <a:lnTo>
                    <a:pt x="9525" y="6048"/>
                  </a:lnTo>
                  <a:cubicBezTo>
                    <a:pt x="9525" y="6108"/>
                    <a:pt x="9537" y="6144"/>
                    <a:pt x="9573" y="6191"/>
                  </a:cubicBezTo>
                  <a:lnTo>
                    <a:pt x="9394" y="6322"/>
                  </a:lnTo>
                  <a:cubicBezTo>
                    <a:pt x="9323" y="6394"/>
                    <a:pt x="9236" y="6429"/>
                    <a:pt x="9151" y="6429"/>
                  </a:cubicBezTo>
                  <a:cubicBezTo>
                    <a:pt x="9067" y="6429"/>
                    <a:pt x="8983" y="6394"/>
                    <a:pt x="8918" y="6322"/>
                  </a:cubicBezTo>
                  <a:lnTo>
                    <a:pt x="8763" y="6191"/>
                  </a:lnTo>
                  <a:cubicBezTo>
                    <a:pt x="8799" y="6144"/>
                    <a:pt x="8811" y="6084"/>
                    <a:pt x="8811" y="6048"/>
                  </a:cubicBezTo>
                  <a:lnTo>
                    <a:pt x="8811" y="5882"/>
                  </a:lnTo>
                  <a:cubicBezTo>
                    <a:pt x="8918" y="5906"/>
                    <a:pt x="9037" y="5941"/>
                    <a:pt x="9168" y="5941"/>
                  </a:cubicBezTo>
                  <a:cubicBezTo>
                    <a:pt x="9287" y="5941"/>
                    <a:pt x="9406" y="5929"/>
                    <a:pt x="9525" y="5882"/>
                  </a:cubicBezTo>
                  <a:close/>
                  <a:moveTo>
                    <a:pt x="6096" y="5096"/>
                  </a:moveTo>
                  <a:lnTo>
                    <a:pt x="6096" y="5477"/>
                  </a:lnTo>
                  <a:cubicBezTo>
                    <a:pt x="6096" y="5667"/>
                    <a:pt x="6215" y="5846"/>
                    <a:pt x="6394" y="5941"/>
                  </a:cubicBezTo>
                  <a:lnTo>
                    <a:pt x="6632" y="6048"/>
                  </a:lnTo>
                  <a:cubicBezTo>
                    <a:pt x="6406" y="6489"/>
                    <a:pt x="5941" y="6787"/>
                    <a:pt x="5417" y="6787"/>
                  </a:cubicBezTo>
                  <a:cubicBezTo>
                    <a:pt x="4894" y="6787"/>
                    <a:pt x="4441" y="6501"/>
                    <a:pt x="4203" y="6048"/>
                  </a:cubicBezTo>
                  <a:lnTo>
                    <a:pt x="4441" y="5941"/>
                  </a:lnTo>
                  <a:cubicBezTo>
                    <a:pt x="4620" y="5870"/>
                    <a:pt x="4739" y="5691"/>
                    <a:pt x="4739" y="5477"/>
                  </a:cubicBezTo>
                  <a:lnTo>
                    <a:pt x="4739" y="5096"/>
                  </a:lnTo>
                  <a:cubicBezTo>
                    <a:pt x="4941" y="5179"/>
                    <a:pt x="5179" y="5227"/>
                    <a:pt x="5417" y="5227"/>
                  </a:cubicBezTo>
                  <a:cubicBezTo>
                    <a:pt x="5656" y="5227"/>
                    <a:pt x="5894" y="5179"/>
                    <a:pt x="6096" y="5096"/>
                  </a:cubicBezTo>
                  <a:close/>
                  <a:moveTo>
                    <a:pt x="5417" y="0"/>
                  </a:moveTo>
                  <a:cubicBezTo>
                    <a:pt x="4763" y="0"/>
                    <a:pt x="4215" y="226"/>
                    <a:pt x="3786" y="643"/>
                  </a:cubicBezTo>
                  <a:cubicBezTo>
                    <a:pt x="3346" y="1060"/>
                    <a:pt x="3096" y="1655"/>
                    <a:pt x="3048" y="2346"/>
                  </a:cubicBezTo>
                  <a:cubicBezTo>
                    <a:pt x="3036" y="2548"/>
                    <a:pt x="3024" y="2703"/>
                    <a:pt x="3012" y="2881"/>
                  </a:cubicBezTo>
                  <a:lnTo>
                    <a:pt x="1524" y="2881"/>
                  </a:lnTo>
                  <a:cubicBezTo>
                    <a:pt x="964" y="2881"/>
                    <a:pt x="512" y="3334"/>
                    <a:pt x="512" y="3893"/>
                  </a:cubicBezTo>
                  <a:lnTo>
                    <a:pt x="512" y="3917"/>
                  </a:lnTo>
                  <a:cubicBezTo>
                    <a:pt x="512" y="4048"/>
                    <a:pt x="536" y="4167"/>
                    <a:pt x="595" y="4286"/>
                  </a:cubicBezTo>
                  <a:lnTo>
                    <a:pt x="667" y="4453"/>
                  </a:lnTo>
                  <a:lnTo>
                    <a:pt x="667" y="4703"/>
                  </a:lnTo>
                  <a:cubicBezTo>
                    <a:pt x="667" y="5120"/>
                    <a:pt x="881" y="5477"/>
                    <a:pt x="1179" y="5703"/>
                  </a:cubicBezTo>
                  <a:lnTo>
                    <a:pt x="1179" y="5929"/>
                  </a:lnTo>
                  <a:cubicBezTo>
                    <a:pt x="1179" y="5953"/>
                    <a:pt x="1167" y="5989"/>
                    <a:pt x="1131" y="5989"/>
                  </a:cubicBezTo>
                  <a:lnTo>
                    <a:pt x="476" y="6179"/>
                  </a:lnTo>
                  <a:cubicBezTo>
                    <a:pt x="191" y="6251"/>
                    <a:pt x="0" y="6513"/>
                    <a:pt x="0" y="6810"/>
                  </a:cubicBezTo>
                  <a:lnTo>
                    <a:pt x="0" y="8120"/>
                  </a:lnTo>
                  <a:cubicBezTo>
                    <a:pt x="0" y="8215"/>
                    <a:pt x="71" y="8287"/>
                    <a:pt x="167" y="8287"/>
                  </a:cubicBezTo>
                  <a:cubicBezTo>
                    <a:pt x="250" y="8287"/>
                    <a:pt x="333" y="8215"/>
                    <a:pt x="333" y="8120"/>
                  </a:cubicBezTo>
                  <a:lnTo>
                    <a:pt x="333" y="6810"/>
                  </a:lnTo>
                  <a:cubicBezTo>
                    <a:pt x="333" y="6668"/>
                    <a:pt x="429" y="6513"/>
                    <a:pt x="583" y="6477"/>
                  </a:cubicBezTo>
                  <a:lnTo>
                    <a:pt x="1238" y="6287"/>
                  </a:lnTo>
                  <a:cubicBezTo>
                    <a:pt x="1262" y="6287"/>
                    <a:pt x="1286" y="6263"/>
                    <a:pt x="1310" y="6251"/>
                  </a:cubicBezTo>
                  <a:lnTo>
                    <a:pt x="1715" y="6656"/>
                  </a:lnTo>
                  <a:lnTo>
                    <a:pt x="1715" y="8108"/>
                  </a:lnTo>
                  <a:cubicBezTo>
                    <a:pt x="1715" y="8203"/>
                    <a:pt x="1786" y="8275"/>
                    <a:pt x="1881" y="8275"/>
                  </a:cubicBezTo>
                  <a:cubicBezTo>
                    <a:pt x="1965" y="8275"/>
                    <a:pt x="2036" y="8203"/>
                    <a:pt x="2036" y="8108"/>
                  </a:cubicBezTo>
                  <a:lnTo>
                    <a:pt x="2036" y="6656"/>
                  </a:lnTo>
                  <a:lnTo>
                    <a:pt x="2441" y="6251"/>
                  </a:lnTo>
                  <a:cubicBezTo>
                    <a:pt x="2500" y="6287"/>
                    <a:pt x="2548" y="6298"/>
                    <a:pt x="2596" y="6310"/>
                  </a:cubicBezTo>
                  <a:lnTo>
                    <a:pt x="2750" y="6358"/>
                  </a:lnTo>
                  <a:cubicBezTo>
                    <a:pt x="2536" y="6501"/>
                    <a:pt x="2393" y="6751"/>
                    <a:pt x="2393" y="7037"/>
                  </a:cubicBezTo>
                  <a:lnTo>
                    <a:pt x="2393" y="8120"/>
                  </a:lnTo>
                  <a:cubicBezTo>
                    <a:pt x="2393" y="8215"/>
                    <a:pt x="2465" y="8287"/>
                    <a:pt x="2560" y="8287"/>
                  </a:cubicBezTo>
                  <a:cubicBezTo>
                    <a:pt x="2643" y="8287"/>
                    <a:pt x="2727" y="8215"/>
                    <a:pt x="2727" y="8120"/>
                  </a:cubicBezTo>
                  <a:lnTo>
                    <a:pt x="2727" y="7037"/>
                  </a:lnTo>
                  <a:cubicBezTo>
                    <a:pt x="2727" y="6834"/>
                    <a:pt x="2846" y="6656"/>
                    <a:pt x="3036" y="6560"/>
                  </a:cubicBezTo>
                  <a:lnTo>
                    <a:pt x="3941" y="6156"/>
                  </a:lnTo>
                  <a:cubicBezTo>
                    <a:pt x="4227" y="6727"/>
                    <a:pt x="4810" y="7096"/>
                    <a:pt x="5441" y="7096"/>
                  </a:cubicBezTo>
                  <a:cubicBezTo>
                    <a:pt x="6084" y="7096"/>
                    <a:pt x="6668" y="6739"/>
                    <a:pt x="6953" y="6156"/>
                  </a:cubicBezTo>
                  <a:lnTo>
                    <a:pt x="7858" y="6560"/>
                  </a:lnTo>
                  <a:cubicBezTo>
                    <a:pt x="8049" y="6656"/>
                    <a:pt x="8168" y="6834"/>
                    <a:pt x="8168" y="7037"/>
                  </a:cubicBezTo>
                  <a:lnTo>
                    <a:pt x="8168" y="8120"/>
                  </a:lnTo>
                  <a:cubicBezTo>
                    <a:pt x="8168" y="8215"/>
                    <a:pt x="8239" y="8287"/>
                    <a:pt x="8334" y="8287"/>
                  </a:cubicBezTo>
                  <a:cubicBezTo>
                    <a:pt x="8418" y="8287"/>
                    <a:pt x="8501" y="8215"/>
                    <a:pt x="8501" y="8120"/>
                  </a:cubicBezTo>
                  <a:lnTo>
                    <a:pt x="8501" y="7037"/>
                  </a:lnTo>
                  <a:cubicBezTo>
                    <a:pt x="8501" y="6834"/>
                    <a:pt x="8418" y="6656"/>
                    <a:pt x="8299" y="6501"/>
                  </a:cubicBezTo>
                  <a:lnTo>
                    <a:pt x="8537" y="6382"/>
                  </a:lnTo>
                  <a:lnTo>
                    <a:pt x="8715" y="6560"/>
                  </a:lnTo>
                  <a:cubicBezTo>
                    <a:pt x="8858" y="6679"/>
                    <a:pt x="9013" y="6739"/>
                    <a:pt x="9180" y="6739"/>
                  </a:cubicBezTo>
                  <a:cubicBezTo>
                    <a:pt x="9346" y="6739"/>
                    <a:pt x="9513" y="6679"/>
                    <a:pt x="9644" y="6560"/>
                  </a:cubicBezTo>
                  <a:lnTo>
                    <a:pt x="9823" y="6382"/>
                  </a:lnTo>
                  <a:lnTo>
                    <a:pt x="10358" y="6656"/>
                  </a:lnTo>
                  <a:cubicBezTo>
                    <a:pt x="10478" y="6715"/>
                    <a:pt x="10549" y="6834"/>
                    <a:pt x="10549" y="6965"/>
                  </a:cubicBezTo>
                  <a:lnTo>
                    <a:pt x="10549" y="8144"/>
                  </a:lnTo>
                  <a:cubicBezTo>
                    <a:pt x="10549" y="8227"/>
                    <a:pt x="10620" y="8299"/>
                    <a:pt x="10716" y="8299"/>
                  </a:cubicBezTo>
                  <a:cubicBezTo>
                    <a:pt x="10799" y="8299"/>
                    <a:pt x="10882" y="8227"/>
                    <a:pt x="10882" y="8144"/>
                  </a:cubicBezTo>
                  <a:lnTo>
                    <a:pt x="10882" y="6965"/>
                  </a:lnTo>
                  <a:cubicBezTo>
                    <a:pt x="10823" y="6703"/>
                    <a:pt x="10692" y="6477"/>
                    <a:pt x="10466" y="6358"/>
                  </a:cubicBezTo>
                  <a:lnTo>
                    <a:pt x="9823" y="6025"/>
                  </a:lnTo>
                  <a:lnTo>
                    <a:pt x="9823" y="6013"/>
                  </a:lnTo>
                  <a:lnTo>
                    <a:pt x="9823" y="5691"/>
                  </a:lnTo>
                  <a:cubicBezTo>
                    <a:pt x="10097" y="5501"/>
                    <a:pt x="10275" y="5227"/>
                    <a:pt x="10311" y="4882"/>
                  </a:cubicBezTo>
                  <a:cubicBezTo>
                    <a:pt x="10430" y="4679"/>
                    <a:pt x="10489" y="4453"/>
                    <a:pt x="10489" y="4215"/>
                  </a:cubicBezTo>
                  <a:cubicBezTo>
                    <a:pt x="10489" y="3786"/>
                    <a:pt x="10287" y="3381"/>
                    <a:pt x="9954" y="3143"/>
                  </a:cubicBezTo>
                  <a:cubicBezTo>
                    <a:pt x="9977" y="3084"/>
                    <a:pt x="9989" y="3012"/>
                    <a:pt x="9989" y="2953"/>
                  </a:cubicBezTo>
                  <a:cubicBezTo>
                    <a:pt x="9989" y="2536"/>
                    <a:pt x="9620" y="2191"/>
                    <a:pt x="9156" y="2191"/>
                  </a:cubicBezTo>
                  <a:cubicBezTo>
                    <a:pt x="8692" y="2191"/>
                    <a:pt x="8323" y="2524"/>
                    <a:pt x="8323" y="2953"/>
                  </a:cubicBezTo>
                  <a:cubicBezTo>
                    <a:pt x="8323" y="3024"/>
                    <a:pt x="8334" y="3084"/>
                    <a:pt x="8346" y="3143"/>
                  </a:cubicBezTo>
                  <a:cubicBezTo>
                    <a:pt x="8156" y="3286"/>
                    <a:pt x="8013" y="3477"/>
                    <a:pt x="7906" y="3715"/>
                  </a:cubicBezTo>
                  <a:cubicBezTo>
                    <a:pt x="7858" y="3334"/>
                    <a:pt x="7834" y="2869"/>
                    <a:pt x="7787" y="2346"/>
                  </a:cubicBezTo>
                  <a:cubicBezTo>
                    <a:pt x="7739" y="1655"/>
                    <a:pt x="7489" y="1060"/>
                    <a:pt x="7060" y="643"/>
                  </a:cubicBezTo>
                  <a:cubicBezTo>
                    <a:pt x="6644" y="226"/>
                    <a:pt x="6072" y="0"/>
                    <a:pt x="5417" y="0"/>
                  </a:cubicBezTo>
                  <a:close/>
                </a:path>
              </a:pathLst>
            </a:custGeom>
            <a:grpFill/>
            <a:ln>
              <a:noFill/>
            </a:ln>
          </p:spPr>
          <p:txBody>
            <a:bodyPr spcFirstLastPara="1" wrap="square" lIns="68569" tIns="68569" rIns="68569" bIns="68569" anchor="ctr" anchorCtr="0">
              <a:noAutofit/>
            </a:bodyPr>
            <a:lstStyle/>
            <a:p>
              <a:pPr>
                <a:spcBef>
                  <a:spcPts val="0"/>
                </a:spcBef>
                <a:spcAft>
                  <a:spcPts val="0"/>
                </a:spcAft>
              </a:pPr>
              <a:endParaRPr/>
            </a:p>
          </p:txBody>
        </p:sp>
        <p:sp>
          <p:nvSpPr>
            <p:cNvPr id="26" name="Google Shape;10108;p75">
              <a:extLst>
                <a:ext uri="{FF2B5EF4-FFF2-40B4-BE49-F238E27FC236}">
                  <a16:creationId xmlns:a16="http://schemas.microsoft.com/office/drawing/2014/main" id="{B147A8E1-2511-324C-B9A4-9A93500E1C1E}"/>
                </a:ext>
              </a:extLst>
            </p:cNvPr>
            <p:cNvSpPr/>
            <p:nvPr/>
          </p:nvSpPr>
          <p:spPr>
            <a:xfrm>
              <a:off x="6089408" y="3637503"/>
              <a:ext cx="10662" cy="36029"/>
            </a:xfrm>
            <a:custGeom>
              <a:avLst/>
              <a:gdLst/>
              <a:ahLst/>
              <a:cxnLst/>
              <a:rect l="l" t="t" r="r" b="b"/>
              <a:pathLst>
                <a:path w="335" h="1132" extrusionOk="0">
                  <a:moveTo>
                    <a:pt x="167" y="1"/>
                  </a:moveTo>
                  <a:cubicBezTo>
                    <a:pt x="72" y="1"/>
                    <a:pt x="1" y="84"/>
                    <a:pt x="1" y="167"/>
                  </a:cubicBezTo>
                  <a:lnTo>
                    <a:pt x="1" y="977"/>
                  </a:lnTo>
                  <a:cubicBezTo>
                    <a:pt x="1" y="1060"/>
                    <a:pt x="72" y="1132"/>
                    <a:pt x="167" y="1132"/>
                  </a:cubicBezTo>
                  <a:cubicBezTo>
                    <a:pt x="251" y="1132"/>
                    <a:pt x="322" y="1060"/>
                    <a:pt x="322" y="977"/>
                  </a:cubicBezTo>
                  <a:lnTo>
                    <a:pt x="322" y="167"/>
                  </a:lnTo>
                  <a:cubicBezTo>
                    <a:pt x="334" y="84"/>
                    <a:pt x="251" y="1"/>
                    <a:pt x="167" y="1"/>
                  </a:cubicBezTo>
                  <a:close/>
                </a:path>
              </a:pathLst>
            </a:custGeom>
            <a:grpFill/>
            <a:ln>
              <a:noFill/>
            </a:ln>
          </p:spPr>
          <p:txBody>
            <a:bodyPr spcFirstLastPara="1" wrap="square" lIns="68569" tIns="68569" rIns="68569" bIns="68569" anchor="ctr" anchorCtr="0">
              <a:noAutofit/>
            </a:bodyPr>
            <a:lstStyle/>
            <a:p>
              <a:pPr>
                <a:spcBef>
                  <a:spcPts val="0"/>
                </a:spcBef>
                <a:spcAft>
                  <a:spcPts val="0"/>
                </a:spcAft>
              </a:pPr>
              <a:endParaRPr/>
            </a:p>
          </p:txBody>
        </p:sp>
      </p:grpSp>
      <p:pic>
        <p:nvPicPr>
          <p:cNvPr id="27" name="グラフィックス 26" descr="ドキュメント 枠線">
            <a:extLst>
              <a:ext uri="{FF2B5EF4-FFF2-40B4-BE49-F238E27FC236}">
                <a16:creationId xmlns:a16="http://schemas.microsoft.com/office/drawing/2014/main" id="{2E7093EE-FFCD-B44C-97F4-C815B669B45A}"/>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440169" y="1352966"/>
            <a:ext cx="450572" cy="450572"/>
          </a:xfrm>
          <a:prstGeom prst="rect">
            <a:avLst/>
          </a:prstGeom>
        </p:spPr>
      </p:pic>
      <p:grpSp>
        <p:nvGrpSpPr>
          <p:cNvPr id="28" name="Google Shape;12421;p79">
            <a:extLst>
              <a:ext uri="{FF2B5EF4-FFF2-40B4-BE49-F238E27FC236}">
                <a16:creationId xmlns:a16="http://schemas.microsoft.com/office/drawing/2014/main" id="{0B422468-67B5-FC4A-A322-C62A3F388728}"/>
              </a:ext>
            </a:extLst>
          </p:cNvPr>
          <p:cNvGrpSpPr/>
          <p:nvPr/>
        </p:nvGrpSpPr>
        <p:grpSpPr>
          <a:xfrm>
            <a:off x="3418557" y="4244198"/>
            <a:ext cx="405328" cy="350792"/>
            <a:chOff x="6099375" y="2456075"/>
            <a:chExt cx="337684" cy="314194"/>
          </a:xfrm>
        </p:grpSpPr>
        <p:sp>
          <p:nvSpPr>
            <p:cNvPr id="29" name="Google Shape;12422;p79">
              <a:extLst>
                <a:ext uri="{FF2B5EF4-FFF2-40B4-BE49-F238E27FC236}">
                  <a16:creationId xmlns:a16="http://schemas.microsoft.com/office/drawing/2014/main" id="{70F2B4B7-ECD1-414E-86F8-2F5720071017}"/>
                </a:ext>
              </a:extLst>
            </p:cNvPr>
            <p:cNvSpPr/>
            <p:nvPr/>
          </p:nvSpPr>
          <p:spPr>
            <a:xfrm>
              <a:off x="6099375" y="2456075"/>
              <a:ext cx="337684" cy="314194"/>
            </a:xfrm>
            <a:custGeom>
              <a:avLst/>
              <a:gdLst/>
              <a:ahLst/>
              <a:cxnLst/>
              <a:rect l="l" t="t" r="r" b="b"/>
              <a:pathLst>
                <a:path w="10609" h="9871" extrusionOk="0">
                  <a:moveTo>
                    <a:pt x="322" y="5025"/>
                  </a:moveTo>
                  <a:cubicBezTo>
                    <a:pt x="536" y="5227"/>
                    <a:pt x="857" y="5418"/>
                    <a:pt x="1274" y="5585"/>
                  </a:cubicBezTo>
                  <a:cubicBezTo>
                    <a:pt x="2048" y="5882"/>
                    <a:pt x="3060" y="6049"/>
                    <a:pt x="4143" y="6049"/>
                  </a:cubicBezTo>
                  <a:lnTo>
                    <a:pt x="4417" y="6049"/>
                  </a:lnTo>
                  <a:cubicBezTo>
                    <a:pt x="4429" y="6061"/>
                    <a:pt x="4465" y="6073"/>
                    <a:pt x="4477" y="6097"/>
                  </a:cubicBezTo>
                  <a:lnTo>
                    <a:pt x="4905" y="6347"/>
                  </a:lnTo>
                  <a:cubicBezTo>
                    <a:pt x="4894" y="6466"/>
                    <a:pt x="4882" y="6585"/>
                    <a:pt x="4882" y="6692"/>
                  </a:cubicBezTo>
                  <a:cubicBezTo>
                    <a:pt x="4882" y="6811"/>
                    <a:pt x="4894" y="6930"/>
                    <a:pt x="4905" y="7025"/>
                  </a:cubicBezTo>
                  <a:lnTo>
                    <a:pt x="4477" y="7287"/>
                  </a:lnTo>
                  <a:cubicBezTo>
                    <a:pt x="4405" y="7323"/>
                    <a:pt x="4358" y="7382"/>
                    <a:pt x="4346" y="7466"/>
                  </a:cubicBezTo>
                  <a:cubicBezTo>
                    <a:pt x="4322" y="7537"/>
                    <a:pt x="4322" y="7609"/>
                    <a:pt x="4370" y="7680"/>
                  </a:cubicBezTo>
                  <a:lnTo>
                    <a:pt x="4608" y="8085"/>
                  </a:lnTo>
                  <a:cubicBezTo>
                    <a:pt x="4564" y="8081"/>
                    <a:pt x="4517" y="8080"/>
                    <a:pt x="4467" y="8080"/>
                  </a:cubicBezTo>
                  <a:cubicBezTo>
                    <a:pt x="4368" y="8080"/>
                    <a:pt x="4263" y="8085"/>
                    <a:pt x="4167" y="8085"/>
                  </a:cubicBezTo>
                  <a:cubicBezTo>
                    <a:pt x="3120" y="8085"/>
                    <a:pt x="2143" y="7942"/>
                    <a:pt x="1393" y="7656"/>
                  </a:cubicBezTo>
                  <a:cubicBezTo>
                    <a:pt x="714" y="7406"/>
                    <a:pt x="322" y="7061"/>
                    <a:pt x="322" y="6728"/>
                  </a:cubicBezTo>
                  <a:lnTo>
                    <a:pt x="322" y="5025"/>
                  </a:lnTo>
                  <a:close/>
                  <a:moveTo>
                    <a:pt x="4132" y="1"/>
                  </a:moveTo>
                  <a:cubicBezTo>
                    <a:pt x="3048" y="1"/>
                    <a:pt x="2036" y="167"/>
                    <a:pt x="1262" y="465"/>
                  </a:cubicBezTo>
                  <a:cubicBezTo>
                    <a:pt x="441" y="774"/>
                    <a:pt x="0" y="1215"/>
                    <a:pt x="0" y="1691"/>
                  </a:cubicBezTo>
                  <a:lnTo>
                    <a:pt x="0" y="6751"/>
                  </a:lnTo>
                  <a:cubicBezTo>
                    <a:pt x="0" y="7228"/>
                    <a:pt x="441" y="7656"/>
                    <a:pt x="1262" y="7966"/>
                  </a:cubicBezTo>
                  <a:cubicBezTo>
                    <a:pt x="2036" y="8264"/>
                    <a:pt x="3048" y="8430"/>
                    <a:pt x="4132" y="8430"/>
                  </a:cubicBezTo>
                  <a:cubicBezTo>
                    <a:pt x="4346" y="8430"/>
                    <a:pt x="4548" y="8430"/>
                    <a:pt x="4763" y="8418"/>
                  </a:cubicBezTo>
                  <a:lnTo>
                    <a:pt x="5025" y="8871"/>
                  </a:lnTo>
                  <a:cubicBezTo>
                    <a:pt x="5072" y="8954"/>
                    <a:pt x="5132" y="8990"/>
                    <a:pt x="5203" y="9014"/>
                  </a:cubicBezTo>
                  <a:cubicBezTo>
                    <a:pt x="5227" y="9018"/>
                    <a:pt x="5252" y="9020"/>
                    <a:pt x="5278" y="9020"/>
                  </a:cubicBezTo>
                  <a:cubicBezTo>
                    <a:pt x="5329" y="9020"/>
                    <a:pt x="5382" y="9010"/>
                    <a:pt x="5429" y="8978"/>
                  </a:cubicBezTo>
                  <a:lnTo>
                    <a:pt x="5858" y="8728"/>
                  </a:lnTo>
                  <a:cubicBezTo>
                    <a:pt x="6037" y="8871"/>
                    <a:pt x="6251" y="8990"/>
                    <a:pt x="6465" y="9085"/>
                  </a:cubicBezTo>
                  <a:lnTo>
                    <a:pt x="6465" y="9573"/>
                  </a:lnTo>
                  <a:cubicBezTo>
                    <a:pt x="6465" y="9740"/>
                    <a:pt x="6608" y="9871"/>
                    <a:pt x="6763" y="9871"/>
                  </a:cubicBezTo>
                  <a:lnTo>
                    <a:pt x="8108" y="9871"/>
                  </a:lnTo>
                  <a:cubicBezTo>
                    <a:pt x="8275" y="9871"/>
                    <a:pt x="8406" y="9740"/>
                    <a:pt x="8406" y="9573"/>
                  </a:cubicBezTo>
                  <a:lnTo>
                    <a:pt x="8406" y="9085"/>
                  </a:lnTo>
                  <a:cubicBezTo>
                    <a:pt x="8632" y="8990"/>
                    <a:pt x="8823" y="8871"/>
                    <a:pt x="9013" y="8728"/>
                  </a:cubicBezTo>
                  <a:lnTo>
                    <a:pt x="9442" y="8978"/>
                  </a:lnTo>
                  <a:cubicBezTo>
                    <a:pt x="9497" y="9010"/>
                    <a:pt x="9548" y="9020"/>
                    <a:pt x="9596" y="9020"/>
                  </a:cubicBezTo>
                  <a:cubicBezTo>
                    <a:pt x="9620" y="9020"/>
                    <a:pt x="9644" y="9018"/>
                    <a:pt x="9668" y="9014"/>
                  </a:cubicBezTo>
                  <a:cubicBezTo>
                    <a:pt x="9739" y="8990"/>
                    <a:pt x="9799" y="8930"/>
                    <a:pt x="9847" y="8871"/>
                  </a:cubicBezTo>
                  <a:lnTo>
                    <a:pt x="10513" y="7716"/>
                  </a:lnTo>
                  <a:cubicBezTo>
                    <a:pt x="10561" y="7597"/>
                    <a:pt x="10561" y="7525"/>
                    <a:pt x="10549" y="7442"/>
                  </a:cubicBezTo>
                  <a:cubicBezTo>
                    <a:pt x="10537" y="7371"/>
                    <a:pt x="10478" y="7311"/>
                    <a:pt x="10406" y="7263"/>
                  </a:cubicBezTo>
                  <a:lnTo>
                    <a:pt x="9978" y="7013"/>
                  </a:lnTo>
                  <a:cubicBezTo>
                    <a:pt x="9989" y="6894"/>
                    <a:pt x="10013" y="6775"/>
                    <a:pt x="10013" y="6668"/>
                  </a:cubicBezTo>
                  <a:cubicBezTo>
                    <a:pt x="10013" y="6549"/>
                    <a:pt x="10001" y="6430"/>
                    <a:pt x="9978" y="6335"/>
                  </a:cubicBezTo>
                  <a:lnTo>
                    <a:pt x="10406" y="6073"/>
                  </a:lnTo>
                  <a:cubicBezTo>
                    <a:pt x="10549" y="6001"/>
                    <a:pt x="10609" y="5823"/>
                    <a:pt x="10513" y="5680"/>
                  </a:cubicBezTo>
                  <a:lnTo>
                    <a:pt x="10311" y="5323"/>
                  </a:lnTo>
                  <a:cubicBezTo>
                    <a:pt x="10280" y="5268"/>
                    <a:pt x="10228" y="5239"/>
                    <a:pt x="10176" y="5239"/>
                  </a:cubicBezTo>
                  <a:cubicBezTo>
                    <a:pt x="10148" y="5239"/>
                    <a:pt x="10121" y="5247"/>
                    <a:pt x="10097" y="5263"/>
                  </a:cubicBezTo>
                  <a:cubicBezTo>
                    <a:pt x="10025" y="5299"/>
                    <a:pt x="9989" y="5394"/>
                    <a:pt x="10037" y="5466"/>
                  </a:cubicBezTo>
                  <a:lnTo>
                    <a:pt x="10228" y="5811"/>
                  </a:lnTo>
                  <a:lnTo>
                    <a:pt x="9727" y="6108"/>
                  </a:lnTo>
                  <a:cubicBezTo>
                    <a:pt x="9668" y="6132"/>
                    <a:pt x="9632" y="6216"/>
                    <a:pt x="9656" y="6275"/>
                  </a:cubicBezTo>
                  <a:cubicBezTo>
                    <a:pt x="9680" y="6406"/>
                    <a:pt x="9680" y="6537"/>
                    <a:pt x="9680" y="6668"/>
                  </a:cubicBezTo>
                  <a:cubicBezTo>
                    <a:pt x="9680" y="6811"/>
                    <a:pt x="9668" y="6942"/>
                    <a:pt x="9656" y="7073"/>
                  </a:cubicBezTo>
                  <a:cubicBezTo>
                    <a:pt x="9632" y="7132"/>
                    <a:pt x="9668" y="7204"/>
                    <a:pt x="9727" y="7240"/>
                  </a:cubicBezTo>
                  <a:lnTo>
                    <a:pt x="10228" y="7537"/>
                  </a:lnTo>
                  <a:lnTo>
                    <a:pt x="9573" y="8668"/>
                  </a:lnTo>
                  <a:lnTo>
                    <a:pt x="9073" y="8371"/>
                  </a:lnTo>
                  <a:cubicBezTo>
                    <a:pt x="9045" y="8354"/>
                    <a:pt x="9015" y="8345"/>
                    <a:pt x="8986" y="8345"/>
                  </a:cubicBezTo>
                  <a:cubicBezTo>
                    <a:pt x="8952" y="8345"/>
                    <a:pt x="8920" y="8357"/>
                    <a:pt x="8894" y="8383"/>
                  </a:cubicBezTo>
                  <a:cubicBezTo>
                    <a:pt x="8680" y="8561"/>
                    <a:pt x="8442" y="8692"/>
                    <a:pt x="8192" y="8787"/>
                  </a:cubicBezTo>
                  <a:cubicBezTo>
                    <a:pt x="8132" y="8799"/>
                    <a:pt x="8084" y="8859"/>
                    <a:pt x="8084" y="8930"/>
                  </a:cubicBezTo>
                  <a:lnTo>
                    <a:pt x="8084" y="9514"/>
                  </a:lnTo>
                  <a:lnTo>
                    <a:pt x="6775" y="9514"/>
                  </a:lnTo>
                  <a:lnTo>
                    <a:pt x="6775" y="8930"/>
                  </a:lnTo>
                  <a:cubicBezTo>
                    <a:pt x="6775" y="8871"/>
                    <a:pt x="6739" y="8811"/>
                    <a:pt x="6679" y="8787"/>
                  </a:cubicBezTo>
                  <a:cubicBezTo>
                    <a:pt x="6418" y="8692"/>
                    <a:pt x="6179" y="8561"/>
                    <a:pt x="5977" y="8383"/>
                  </a:cubicBezTo>
                  <a:cubicBezTo>
                    <a:pt x="5951" y="8357"/>
                    <a:pt x="5919" y="8345"/>
                    <a:pt x="5885" y="8345"/>
                  </a:cubicBezTo>
                  <a:cubicBezTo>
                    <a:pt x="5856" y="8345"/>
                    <a:pt x="5826" y="8354"/>
                    <a:pt x="5798" y="8371"/>
                  </a:cubicBezTo>
                  <a:lnTo>
                    <a:pt x="5286" y="8668"/>
                  </a:lnTo>
                  <a:lnTo>
                    <a:pt x="4632" y="7537"/>
                  </a:lnTo>
                  <a:lnTo>
                    <a:pt x="5144" y="7240"/>
                  </a:lnTo>
                  <a:cubicBezTo>
                    <a:pt x="5203" y="7204"/>
                    <a:pt x="5227" y="7132"/>
                    <a:pt x="5215" y="7073"/>
                  </a:cubicBezTo>
                  <a:cubicBezTo>
                    <a:pt x="5191" y="6942"/>
                    <a:pt x="5191" y="6811"/>
                    <a:pt x="5191" y="6668"/>
                  </a:cubicBezTo>
                  <a:cubicBezTo>
                    <a:pt x="5191" y="6537"/>
                    <a:pt x="5203" y="6406"/>
                    <a:pt x="5215" y="6275"/>
                  </a:cubicBezTo>
                  <a:cubicBezTo>
                    <a:pt x="5227" y="6216"/>
                    <a:pt x="5203" y="6132"/>
                    <a:pt x="5144" y="6108"/>
                  </a:cubicBezTo>
                  <a:lnTo>
                    <a:pt x="4632" y="5811"/>
                  </a:lnTo>
                  <a:lnTo>
                    <a:pt x="5286" y="4680"/>
                  </a:lnTo>
                  <a:lnTo>
                    <a:pt x="5798" y="4977"/>
                  </a:lnTo>
                  <a:cubicBezTo>
                    <a:pt x="5825" y="4988"/>
                    <a:pt x="5854" y="4994"/>
                    <a:pt x="5883" y="4994"/>
                  </a:cubicBezTo>
                  <a:cubicBezTo>
                    <a:pt x="5917" y="4994"/>
                    <a:pt x="5951" y="4985"/>
                    <a:pt x="5977" y="4965"/>
                  </a:cubicBezTo>
                  <a:cubicBezTo>
                    <a:pt x="6179" y="4787"/>
                    <a:pt x="6418" y="4644"/>
                    <a:pt x="6679" y="4561"/>
                  </a:cubicBezTo>
                  <a:cubicBezTo>
                    <a:pt x="6739" y="4549"/>
                    <a:pt x="6775" y="4489"/>
                    <a:pt x="6775" y="4406"/>
                  </a:cubicBezTo>
                  <a:lnTo>
                    <a:pt x="6775" y="3834"/>
                  </a:lnTo>
                  <a:lnTo>
                    <a:pt x="8084" y="3834"/>
                  </a:lnTo>
                  <a:lnTo>
                    <a:pt x="8084" y="4406"/>
                  </a:lnTo>
                  <a:cubicBezTo>
                    <a:pt x="8084" y="4465"/>
                    <a:pt x="8132" y="4525"/>
                    <a:pt x="8192" y="4561"/>
                  </a:cubicBezTo>
                  <a:cubicBezTo>
                    <a:pt x="8442" y="4644"/>
                    <a:pt x="8680" y="4787"/>
                    <a:pt x="8894" y="4965"/>
                  </a:cubicBezTo>
                  <a:cubicBezTo>
                    <a:pt x="8920" y="4985"/>
                    <a:pt x="8954" y="4994"/>
                    <a:pt x="8988" y="4994"/>
                  </a:cubicBezTo>
                  <a:cubicBezTo>
                    <a:pt x="9017" y="4994"/>
                    <a:pt x="9046" y="4988"/>
                    <a:pt x="9073" y="4977"/>
                  </a:cubicBezTo>
                  <a:lnTo>
                    <a:pt x="9573" y="4680"/>
                  </a:lnTo>
                  <a:lnTo>
                    <a:pt x="9716" y="4906"/>
                  </a:lnTo>
                  <a:cubicBezTo>
                    <a:pt x="9740" y="4955"/>
                    <a:pt x="9793" y="4982"/>
                    <a:pt x="9847" y="4982"/>
                  </a:cubicBezTo>
                  <a:cubicBezTo>
                    <a:pt x="9871" y="4982"/>
                    <a:pt x="9896" y="4977"/>
                    <a:pt x="9918" y="4965"/>
                  </a:cubicBezTo>
                  <a:cubicBezTo>
                    <a:pt x="9989" y="4918"/>
                    <a:pt x="10025" y="4823"/>
                    <a:pt x="9978" y="4751"/>
                  </a:cubicBezTo>
                  <a:lnTo>
                    <a:pt x="9847" y="4513"/>
                  </a:lnTo>
                  <a:cubicBezTo>
                    <a:pt x="9798" y="4424"/>
                    <a:pt x="9699" y="4367"/>
                    <a:pt x="9592" y="4367"/>
                  </a:cubicBezTo>
                  <a:cubicBezTo>
                    <a:pt x="9542" y="4367"/>
                    <a:pt x="9491" y="4379"/>
                    <a:pt x="9442" y="4406"/>
                  </a:cubicBezTo>
                  <a:lnTo>
                    <a:pt x="9013" y="4668"/>
                  </a:lnTo>
                  <a:cubicBezTo>
                    <a:pt x="8835" y="4513"/>
                    <a:pt x="8620" y="4394"/>
                    <a:pt x="8406" y="4311"/>
                  </a:cubicBezTo>
                  <a:lnTo>
                    <a:pt x="8406" y="3811"/>
                  </a:lnTo>
                  <a:cubicBezTo>
                    <a:pt x="8406" y="3727"/>
                    <a:pt x="8358" y="3632"/>
                    <a:pt x="8299" y="3596"/>
                  </a:cubicBezTo>
                  <a:lnTo>
                    <a:pt x="8299" y="1656"/>
                  </a:lnTo>
                  <a:cubicBezTo>
                    <a:pt x="8299" y="1060"/>
                    <a:pt x="7596" y="536"/>
                    <a:pt x="6394" y="239"/>
                  </a:cubicBezTo>
                  <a:cubicBezTo>
                    <a:pt x="6384" y="237"/>
                    <a:pt x="6375" y="237"/>
                    <a:pt x="6365" y="237"/>
                  </a:cubicBezTo>
                  <a:cubicBezTo>
                    <a:pt x="6284" y="237"/>
                    <a:pt x="6225" y="283"/>
                    <a:pt x="6203" y="358"/>
                  </a:cubicBezTo>
                  <a:cubicBezTo>
                    <a:pt x="6179" y="453"/>
                    <a:pt x="6227" y="524"/>
                    <a:pt x="6322" y="560"/>
                  </a:cubicBezTo>
                  <a:cubicBezTo>
                    <a:pt x="7346" y="810"/>
                    <a:pt x="7989" y="1239"/>
                    <a:pt x="7989" y="1667"/>
                  </a:cubicBezTo>
                  <a:cubicBezTo>
                    <a:pt x="7989" y="2001"/>
                    <a:pt x="7596" y="2346"/>
                    <a:pt x="6918" y="2596"/>
                  </a:cubicBezTo>
                  <a:cubicBezTo>
                    <a:pt x="6179" y="2882"/>
                    <a:pt x="5203" y="3025"/>
                    <a:pt x="4143" y="3025"/>
                  </a:cubicBezTo>
                  <a:cubicBezTo>
                    <a:pt x="3703" y="3025"/>
                    <a:pt x="3262" y="3001"/>
                    <a:pt x="2846" y="2941"/>
                  </a:cubicBezTo>
                  <a:cubicBezTo>
                    <a:pt x="2833" y="2938"/>
                    <a:pt x="2821" y="2936"/>
                    <a:pt x="2809" y="2936"/>
                  </a:cubicBezTo>
                  <a:cubicBezTo>
                    <a:pt x="2742" y="2936"/>
                    <a:pt x="2687" y="2991"/>
                    <a:pt x="2667" y="3072"/>
                  </a:cubicBezTo>
                  <a:cubicBezTo>
                    <a:pt x="2655" y="3156"/>
                    <a:pt x="2715" y="3239"/>
                    <a:pt x="2810" y="3251"/>
                  </a:cubicBezTo>
                  <a:cubicBezTo>
                    <a:pt x="3239" y="3311"/>
                    <a:pt x="3679" y="3334"/>
                    <a:pt x="4143" y="3334"/>
                  </a:cubicBezTo>
                  <a:cubicBezTo>
                    <a:pt x="5227" y="3334"/>
                    <a:pt x="6239" y="3168"/>
                    <a:pt x="7013" y="2870"/>
                  </a:cubicBezTo>
                  <a:cubicBezTo>
                    <a:pt x="7430" y="2715"/>
                    <a:pt x="7763" y="2525"/>
                    <a:pt x="7965" y="2310"/>
                  </a:cubicBezTo>
                  <a:lnTo>
                    <a:pt x="7965" y="3525"/>
                  </a:lnTo>
                  <a:lnTo>
                    <a:pt x="6751" y="3525"/>
                  </a:lnTo>
                  <a:cubicBezTo>
                    <a:pt x="6584" y="3525"/>
                    <a:pt x="6453" y="3668"/>
                    <a:pt x="6453" y="3822"/>
                  </a:cubicBezTo>
                  <a:lnTo>
                    <a:pt x="6453" y="4323"/>
                  </a:lnTo>
                  <a:cubicBezTo>
                    <a:pt x="6227" y="4406"/>
                    <a:pt x="6037" y="4525"/>
                    <a:pt x="5846" y="4680"/>
                  </a:cubicBezTo>
                  <a:lnTo>
                    <a:pt x="5406" y="4418"/>
                  </a:lnTo>
                  <a:cubicBezTo>
                    <a:pt x="5360" y="4395"/>
                    <a:pt x="5315" y="4387"/>
                    <a:pt x="5270" y="4387"/>
                  </a:cubicBezTo>
                  <a:cubicBezTo>
                    <a:pt x="5243" y="4387"/>
                    <a:pt x="5217" y="4390"/>
                    <a:pt x="5191" y="4394"/>
                  </a:cubicBezTo>
                  <a:cubicBezTo>
                    <a:pt x="5108" y="4406"/>
                    <a:pt x="5048" y="4465"/>
                    <a:pt x="5013" y="4525"/>
                  </a:cubicBezTo>
                  <a:lnTo>
                    <a:pt x="4334" y="5692"/>
                  </a:lnTo>
                  <a:cubicBezTo>
                    <a:pt x="4322" y="5704"/>
                    <a:pt x="4322" y="5716"/>
                    <a:pt x="4322" y="5727"/>
                  </a:cubicBezTo>
                  <a:lnTo>
                    <a:pt x="4132" y="5727"/>
                  </a:lnTo>
                  <a:cubicBezTo>
                    <a:pt x="3084" y="5727"/>
                    <a:pt x="2107" y="5585"/>
                    <a:pt x="1357" y="5299"/>
                  </a:cubicBezTo>
                  <a:cubicBezTo>
                    <a:pt x="679" y="5049"/>
                    <a:pt x="286" y="4704"/>
                    <a:pt x="286" y="4382"/>
                  </a:cubicBezTo>
                  <a:lnTo>
                    <a:pt x="286" y="2322"/>
                  </a:lnTo>
                  <a:cubicBezTo>
                    <a:pt x="643" y="2668"/>
                    <a:pt x="1274" y="2965"/>
                    <a:pt x="2131" y="3144"/>
                  </a:cubicBezTo>
                  <a:lnTo>
                    <a:pt x="2167" y="3144"/>
                  </a:lnTo>
                  <a:cubicBezTo>
                    <a:pt x="2238" y="3144"/>
                    <a:pt x="2298" y="3096"/>
                    <a:pt x="2322" y="3025"/>
                  </a:cubicBezTo>
                  <a:cubicBezTo>
                    <a:pt x="2334" y="2930"/>
                    <a:pt x="2286" y="2858"/>
                    <a:pt x="2203" y="2846"/>
                  </a:cubicBezTo>
                  <a:cubicBezTo>
                    <a:pt x="1036" y="2596"/>
                    <a:pt x="298" y="2132"/>
                    <a:pt x="298" y="1667"/>
                  </a:cubicBezTo>
                  <a:cubicBezTo>
                    <a:pt x="298" y="1346"/>
                    <a:pt x="679" y="1001"/>
                    <a:pt x="1369" y="751"/>
                  </a:cubicBezTo>
                  <a:cubicBezTo>
                    <a:pt x="2096" y="465"/>
                    <a:pt x="3072" y="322"/>
                    <a:pt x="4132" y="322"/>
                  </a:cubicBezTo>
                  <a:cubicBezTo>
                    <a:pt x="4667" y="322"/>
                    <a:pt x="5191" y="358"/>
                    <a:pt x="5679" y="441"/>
                  </a:cubicBezTo>
                  <a:cubicBezTo>
                    <a:pt x="5687" y="442"/>
                    <a:pt x="5695" y="443"/>
                    <a:pt x="5703" y="443"/>
                  </a:cubicBezTo>
                  <a:cubicBezTo>
                    <a:pt x="5786" y="443"/>
                    <a:pt x="5847" y="385"/>
                    <a:pt x="5858" y="298"/>
                  </a:cubicBezTo>
                  <a:cubicBezTo>
                    <a:pt x="5870" y="215"/>
                    <a:pt x="5810" y="143"/>
                    <a:pt x="5727" y="120"/>
                  </a:cubicBezTo>
                  <a:cubicBezTo>
                    <a:pt x="5215" y="36"/>
                    <a:pt x="4679" y="1"/>
                    <a:pt x="4132" y="1"/>
                  </a:cubicBezTo>
                  <a:close/>
                </a:path>
              </a:pathLst>
            </a:custGeom>
            <a:solidFill>
              <a:srgbClr val="657E93"/>
            </a:solidFill>
            <a:ln>
              <a:noFill/>
            </a:ln>
          </p:spPr>
          <p:txBody>
            <a:bodyPr spcFirstLastPara="1" wrap="square" lIns="68569" tIns="68569" rIns="68569" bIns="68569" anchor="ctr" anchorCtr="0">
              <a:noAutofit/>
            </a:bodyPr>
            <a:lstStyle/>
            <a:p>
              <a:pPr>
                <a:spcBef>
                  <a:spcPts val="0"/>
                </a:spcBef>
                <a:spcAft>
                  <a:spcPts val="0"/>
                </a:spcAft>
              </a:pPr>
              <a:endParaRPr/>
            </a:p>
          </p:txBody>
        </p:sp>
        <p:sp>
          <p:nvSpPr>
            <p:cNvPr id="30" name="Google Shape;12423;p79">
              <a:extLst>
                <a:ext uri="{FF2B5EF4-FFF2-40B4-BE49-F238E27FC236}">
                  <a16:creationId xmlns:a16="http://schemas.microsoft.com/office/drawing/2014/main" id="{92AC5E6F-F3AD-B04B-A514-473AC529BCB8}"/>
                </a:ext>
              </a:extLst>
            </p:cNvPr>
            <p:cNvSpPr/>
            <p:nvPr/>
          </p:nvSpPr>
          <p:spPr>
            <a:xfrm>
              <a:off x="6306652" y="2638748"/>
              <a:ext cx="59904" cy="59522"/>
            </a:xfrm>
            <a:custGeom>
              <a:avLst/>
              <a:gdLst/>
              <a:ahLst/>
              <a:cxnLst/>
              <a:rect l="l" t="t" r="r" b="b"/>
              <a:pathLst>
                <a:path w="1882" h="1870" extrusionOk="0">
                  <a:moveTo>
                    <a:pt x="941" y="310"/>
                  </a:moveTo>
                  <a:cubicBezTo>
                    <a:pt x="1287" y="310"/>
                    <a:pt x="1561" y="596"/>
                    <a:pt x="1561" y="929"/>
                  </a:cubicBezTo>
                  <a:cubicBezTo>
                    <a:pt x="1561" y="1274"/>
                    <a:pt x="1287" y="1560"/>
                    <a:pt x="941" y="1560"/>
                  </a:cubicBezTo>
                  <a:cubicBezTo>
                    <a:pt x="596" y="1560"/>
                    <a:pt x="310" y="1274"/>
                    <a:pt x="310" y="929"/>
                  </a:cubicBezTo>
                  <a:cubicBezTo>
                    <a:pt x="310" y="596"/>
                    <a:pt x="596" y="310"/>
                    <a:pt x="941" y="310"/>
                  </a:cubicBezTo>
                  <a:close/>
                  <a:moveTo>
                    <a:pt x="941" y="0"/>
                  </a:moveTo>
                  <a:cubicBezTo>
                    <a:pt x="418" y="0"/>
                    <a:pt x="1" y="417"/>
                    <a:pt x="1" y="929"/>
                  </a:cubicBezTo>
                  <a:cubicBezTo>
                    <a:pt x="1" y="1453"/>
                    <a:pt x="418" y="1870"/>
                    <a:pt x="941" y="1870"/>
                  </a:cubicBezTo>
                  <a:cubicBezTo>
                    <a:pt x="1465" y="1870"/>
                    <a:pt x="1882" y="1453"/>
                    <a:pt x="1882" y="929"/>
                  </a:cubicBezTo>
                  <a:cubicBezTo>
                    <a:pt x="1882" y="417"/>
                    <a:pt x="1465" y="0"/>
                    <a:pt x="941" y="0"/>
                  </a:cubicBezTo>
                  <a:close/>
                </a:path>
              </a:pathLst>
            </a:custGeom>
            <a:solidFill>
              <a:srgbClr val="657E93"/>
            </a:solidFill>
            <a:ln>
              <a:noFill/>
            </a:ln>
          </p:spPr>
          <p:txBody>
            <a:bodyPr spcFirstLastPara="1" wrap="square" lIns="68569" tIns="68569" rIns="68569" bIns="68569" anchor="ctr" anchorCtr="0">
              <a:noAutofit/>
            </a:bodyPr>
            <a:lstStyle/>
            <a:p>
              <a:pPr>
                <a:spcBef>
                  <a:spcPts val="0"/>
                </a:spcBef>
                <a:spcAft>
                  <a:spcPts val="0"/>
                </a:spcAft>
              </a:pPr>
              <a:endParaRPr/>
            </a:p>
          </p:txBody>
        </p:sp>
      </p:grpSp>
      <p:grpSp>
        <p:nvGrpSpPr>
          <p:cNvPr id="31" name="Google Shape;8759;p73">
            <a:extLst>
              <a:ext uri="{FF2B5EF4-FFF2-40B4-BE49-F238E27FC236}">
                <a16:creationId xmlns:a16="http://schemas.microsoft.com/office/drawing/2014/main" id="{F6C952B1-D58C-724C-8C2C-2B897C4A1266}"/>
              </a:ext>
            </a:extLst>
          </p:cNvPr>
          <p:cNvGrpSpPr/>
          <p:nvPr/>
        </p:nvGrpSpPr>
        <p:grpSpPr>
          <a:xfrm>
            <a:off x="3191610" y="1286064"/>
            <a:ext cx="282046" cy="488588"/>
            <a:chOff x="2656082" y="2287427"/>
            <a:chExt cx="207582" cy="359594"/>
          </a:xfrm>
        </p:grpSpPr>
        <p:sp>
          <p:nvSpPr>
            <p:cNvPr id="32" name="Google Shape;8760;p73">
              <a:extLst>
                <a:ext uri="{FF2B5EF4-FFF2-40B4-BE49-F238E27FC236}">
                  <a16:creationId xmlns:a16="http://schemas.microsoft.com/office/drawing/2014/main" id="{FD22EFB1-846D-C54B-8BFE-AAA7375D4728}"/>
                </a:ext>
              </a:extLst>
            </p:cNvPr>
            <p:cNvSpPr/>
            <p:nvPr/>
          </p:nvSpPr>
          <p:spPr>
            <a:xfrm>
              <a:off x="2656082" y="2287427"/>
              <a:ext cx="207582" cy="359594"/>
            </a:xfrm>
            <a:custGeom>
              <a:avLst/>
              <a:gdLst/>
              <a:ahLst/>
              <a:cxnLst/>
              <a:rect l="l" t="t" r="r" b="b"/>
              <a:pathLst>
                <a:path w="6537" h="11324" extrusionOk="0">
                  <a:moveTo>
                    <a:pt x="5704" y="334"/>
                  </a:moveTo>
                  <a:cubicBezTo>
                    <a:pt x="5965" y="334"/>
                    <a:pt x="6192" y="561"/>
                    <a:pt x="6192" y="834"/>
                  </a:cubicBezTo>
                  <a:lnTo>
                    <a:pt x="6192" y="1323"/>
                  </a:lnTo>
                  <a:lnTo>
                    <a:pt x="346" y="1323"/>
                  </a:lnTo>
                  <a:lnTo>
                    <a:pt x="346" y="834"/>
                  </a:lnTo>
                  <a:cubicBezTo>
                    <a:pt x="346" y="561"/>
                    <a:pt x="560" y="334"/>
                    <a:pt x="834" y="334"/>
                  </a:cubicBezTo>
                  <a:close/>
                  <a:moveTo>
                    <a:pt x="6192" y="1644"/>
                  </a:moveTo>
                  <a:lnTo>
                    <a:pt x="6192" y="8990"/>
                  </a:lnTo>
                  <a:lnTo>
                    <a:pt x="1501" y="8990"/>
                  </a:lnTo>
                  <a:cubicBezTo>
                    <a:pt x="1405" y="8990"/>
                    <a:pt x="1334" y="9062"/>
                    <a:pt x="1334" y="9145"/>
                  </a:cubicBezTo>
                  <a:cubicBezTo>
                    <a:pt x="1334" y="9240"/>
                    <a:pt x="1405" y="9312"/>
                    <a:pt x="1501" y="9312"/>
                  </a:cubicBezTo>
                  <a:lnTo>
                    <a:pt x="6192" y="9312"/>
                  </a:lnTo>
                  <a:lnTo>
                    <a:pt x="6192" y="10478"/>
                  </a:lnTo>
                  <a:cubicBezTo>
                    <a:pt x="6192" y="10740"/>
                    <a:pt x="5965" y="10967"/>
                    <a:pt x="5704" y="10967"/>
                  </a:cubicBezTo>
                  <a:lnTo>
                    <a:pt x="834" y="10967"/>
                  </a:lnTo>
                  <a:cubicBezTo>
                    <a:pt x="560" y="10967"/>
                    <a:pt x="346" y="10740"/>
                    <a:pt x="346" y="10478"/>
                  </a:cubicBezTo>
                  <a:lnTo>
                    <a:pt x="346" y="9312"/>
                  </a:lnTo>
                  <a:lnTo>
                    <a:pt x="834" y="9312"/>
                  </a:lnTo>
                  <a:cubicBezTo>
                    <a:pt x="917" y="9312"/>
                    <a:pt x="1001" y="9240"/>
                    <a:pt x="1001" y="9145"/>
                  </a:cubicBezTo>
                  <a:cubicBezTo>
                    <a:pt x="1001" y="9062"/>
                    <a:pt x="917" y="8990"/>
                    <a:pt x="834" y="8990"/>
                  </a:cubicBezTo>
                  <a:lnTo>
                    <a:pt x="346" y="8990"/>
                  </a:lnTo>
                  <a:lnTo>
                    <a:pt x="346" y="1644"/>
                  </a:lnTo>
                  <a:close/>
                  <a:moveTo>
                    <a:pt x="834" y="1"/>
                  </a:moveTo>
                  <a:cubicBezTo>
                    <a:pt x="370" y="1"/>
                    <a:pt x="0" y="370"/>
                    <a:pt x="0" y="834"/>
                  </a:cubicBezTo>
                  <a:lnTo>
                    <a:pt x="0" y="10490"/>
                  </a:lnTo>
                  <a:cubicBezTo>
                    <a:pt x="0" y="10955"/>
                    <a:pt x="370" y="11324"/>
                    <a:pt x="834" y="11324"/>
                  </a:cubicBezTo>
                  <a:lnTo>
                    <a:pt x="5704" y="11324"/>
                  </a:lnTo>
                  <a:cubicBezTo>
                    <a:pt x="6156" y="11324"/>
                    <a:pt x="6537" y="10955"/>
                    <a:pt x="6537" y="10490"/>
                  </a:cubicBezTo>
                  <a:lnTo>
                    <a:pt x="6537" y="834"/>
                  </a:lnTo>
                  <a:cubicBezTo>
                    <a:pt x="6513" y="370"/>
                    <a:pt x="6144" y="1"/>
                    <a:pt x="5704" y="1"/>
                  </a:cubicBezTo>
                  <a:close/>
                </a:path>
              </a:pathLst>
            </a:custGeom>
            <a:solidFill>
              <a:srgbClr val="657E93"/>
            </a:solidFill>
            <a:ln>
              <a:noFill/>
            </a:ln>
          </p:spPr>
          <p:txBody>
            <a:bodyPr spcFirstLastPara="1" wrap="square" lIns="68569" tIns="68569" rIns="68569" bIns="68569" anchor="ctr" anchorCtr="0">
              <a:noAutofit/>
            </a:bodyPr>
            <a:lstStyle/>
            <a:p>
              <a:pPr>
                <a:spcBef>
                  <a:spcPts val="0"/>
                </a:spcBef>
                <a:spcAft>
                  <a:spcPts val="0"/>
                </a:spcAft>
              </a:pPr>
              <a:endParaRPr/>
            </a:p>
          </p:txBody>
        </p:sp>
        <p:sp>
          <p:nvSpPr>
            <p:cNvPr id="33" name="Google Shape;8761;p73">
              <a:extLst>
                <a:ext uri="{FF2B5EF4-FFF2-40B4-BE49-F238E27FC236}">
                  <a16:creationId xmlns:a16="http://schemas.microsoft.com/office/drawing/2014/main" id="{E71BDADC-2C93-A649-9CB7-CC89CE07CA75}"/>
                </a:ext>
              </a:extLst>
            </p:cNvPr>
            <p:cNvSpPr/>
            <p:nvPr/>
          </p:nvSpPr>
          <p:spPr>
            <a:xfrm>
              <a:off x="2754395" y="2308608"/>
              <a:ext cx="31787" cy="10257"/>
            </a:xfrm>
            <a:custGeom>
              <a:avLst/>
              <a:gdLst/>
              <a:ahLst/>
              <a:cxnLst/>
              <a:rect l="l" t="t" r="r" b="b"/>
              <a:pathLst>
                <a:path w="1001" h="323" extrusionOk="0">
                  <a:moveTo>
                    <a:pt x="167" y="1"/>
                  </a:moveTo>
                  <a:cubicBezTo>
                    <a:pt x="72" y="1"/>
                    <a:pt x="0" y="72"/>
                    <a:pt x="0" y="167"/>
                  </a:cubicBezTo>
                  <a:cubicBezTo>
                    <a:pt x="0" y="251"/>
                    <a:pt x="72" y="322"/>
                    <a:pt x="167" y="322"/>
                  </a:cubicBezTo>
                  <a:lnTo>
                    <a:pt x="834" y="322"/>
                  </a:lnTo>
                  <a:cubicBezTo>
                    <a:pt x="917" y="322"/>
                    <a:pt x="1000" y="251"/>
                    <a:pt x="1000" y="167"/>
                  </a:cubicBezTo>
                  <a:cubicBezTo>
                    <a:pt x="1000" y="72"/>
                    <a:pt x="917" y="1"/>
                    <a:pt x="834" y="1"/>
                  </a:cubicBezTo>
                  <a:close/>
                </a:path>
              </a:pathLst>
            </a:custGeom>
            <a:solidFill>
              <a:srgbClr val="657E93"/>
            </a:solidFill>
            <a:ln>
              <a:noFill/>
            </a:ln>
          </p:spPr>
          <p:txBody>
            <a:bodyPr spcFirstLastPara="1" wrap="square" lIns="68569" tIns="68569" rIns="68569" bIns="68569" anchor="ctr" anchorCtr="0">
              <a:noAutofit/>
            </a:bodyPr>
            <a:lstStyle/>
            <a:p>
              <a:pPr>
                <a:spcBef>
                  <a:spcPts val="0"/>
                </a:spcBef>
                <a:spcAft>
                  <a:spcPts val="0"/>
                </a:spcAft>
              </a:pPr>
              <a:endParaRPr/>
            </a:p>
          </p:txBody>
        </p:sp>
        <p:sp>
          <p:nvSpPr>
            <p:cNvPr id="34" name="Google Shape;8762;p73">
              <a:extLst>
                <a:ext uri="{FF2B5EF4-FFF2-40B4-BE49-F238E27FC236}">
                  <a16:creationId xmlns:a16="http://schemas.microsoft.com/office/drawing/2014/main" id="{1840233B-4A04-9240-A8B2-31859D1AF4B5}"/>
                </a:ext>
              </a:extLst>
            </p:cNvPr>
            <p:cNvSpPr/>
            <p:nvPr/>
          </p:nvSpPr>
          <p:spPr>
            <a:xfrm>
              <a:off x="2743789" y="2594053"/>
              <a:ext cx="31406" cy="31056"/>
            </a:xfrm>
            <a:custGeom>
              <a:avLst/>
              <a:gdLst/>
              <a:ahLst/>
              <a:cxnLst/>
              <a:rect l="l" t="t" r="r" b="b"/>
              <a:pathLst>
                <a:path w="989" h="978" extrusionOk="0">
                  <a:moveTo>
                    <a:pt x="501" y="322"/>
                  </a:moveTo>
                  <a:cubicBezTo>
                    <a:pt x="584" y="322"/>
                    <a:pt x="656" y="406"/>
                    <a:pt x="656" y="489"/>
                  </a:cubicBezTo>
                  <a:cubicBezTo>
                    <a:pt x="656" y="584"/>
                    <a:pt x="584" y="656"/>
                    <a:pt x="501" y="656"/>
                  </a:cubicBezTo>
                  <a:cubicBezTo>
                    <a:pt x="406" y="656"/>
                    <a:pt x="334" y="584"/>
                    <a:pt x="334" y="489"/>
                  </a:cubicBezTo>
                  <a:cubicBezTo>
                    <a:pt x="334" y="406"/>
                    <a:pt x="406" y="322"/>
                    <a:pt x="501" y="322"/>
                  </a:cubicBezTo>
                  <a:close/>
                  <a:moveTo>
                    <a:pt x="501" y="1"/>
                  </a:moveTo>
                  <a:cubicBezTo>
                    <a:pt x="227" y="1"/>
                    <a:pt x="1" y="227"/>
                    <a:pt x="1" y="489"/>
                  </a:cubicBezTo>
                  <a:cubicBezTo>
                    <a:pt x="1" y="763"/>
                    <a:pt x="227" y="977"/>
                    <a:pt x="501" y="977"/>
                  </a:cubicBezTo>
                  <a:cubicBezTo>
                    <a:pt x="763" y="977"/>
                    <a:pt x="989" y="763"/>
                    <a:pt x="989" y="489"/>
                  </a:cubicBezTo>
                  <a:cubicBezTo>
                    <a:pt x="989" y="227"/>
                    <a:pt x="775" y="1"/>
                    <a:pt x="501" y="1"/>
                  </a:cubicBezTo>
                  <a:close/>
                </a:path>
              </a:pathLst>
            </a:custGeom>
            <a:solidFill>
              <a:srgbClr val="657E93"/>
            </a:solidFill>
            <a:ln>
              <a:noFill/>
            </a:ln>
          </p:spPr>
          <p:txBody>
            <a:bodyPr spcFirstLastPara="1" wrap="square" lIns="68569" tIns="68569" rIns="68569" bIns="68569" anchor="ctr" anchorCtr="0">
              <a:noAutofit/>
            </a:bodyPr>
            <a:lstStyle/>
            <a:p>
              <a:pPr>
                <a:spcBef>
                  <a:spcPts val="0"/>
                </a:spcBef>
                <a:spcAft>
                  <a:spcPts val="0"/>
                </a:spcAft>
              </a:pPr>
              <a:endParaRPr/>
            </a:p>
          </p:txBody>
        </p:sp>
        <p:sp>
          <p:nvSpPr>
            <p:cNvPr id="35" name="Google Shape;8763;p73">
              <a:extLst>
                <a:ext uri="{FF2B5EF4-FFF2-40B4-BE49-F238E27FC236}">
                  <a16:creationId xmlns:a16="http://schemas.microsoft.com/office/drawing/2014/main" id="{40F0A363-9726-C847-9727-F38F5B8F2422}"/>
                </a:ext>
              </a:extLst>
            </p:cNvPr>
            <p:cNvSpPr/>
            <p:nvPr/>
          </p:nvSpPr>
          <p:spPr>
            <a:xfrm>
              <a:off x="2733596" y="2308608"/>
              <a:ext cx="10225" cy="10257"/>
            </a:xfrm>
            <a:custGeom>
              <a:avLst/>
              <a:gdLst/>
              <a:ahLst/>
              <a:cxnLst/>
              <a:rect l="l" t="t" r="r" b="b"/>
              <a:pathLst>
                <a:path w="322" h="323" extrusionOk="0">
                  <a:moveTo>
                    <a:pt x="155" y="1"/>
                  </a:moveTo>
                  <a:cubicBezTo>
                    <a:pt x="72" y="1"/>
                    <a:pt x="0" y="72"/>
                    <a:pt x="0" y="167"/>
                  </a:cubicBezTo>
                  <a:cubicBezTo>
                    <a:pt x="0" y="251"/>
                    <a:pt x="72" y="322"/>
                    <a:pt x="155" y="322"/>
                  </a:cubicBezTo>
                  <a:cubicBezTo>
                    <a:pt x="250" y="322"/>
                    <a:pt x="322" y="251"/>
                    <a:pt x="322" y="167"/>
                  </a:cubicBezTo>
                  <a:cubicBezTo>
                    <a:pt x="322" y="72"/>
                    <a:pt x="250" y="1"/>
                    <a:pt x="155" y="1"/>
                  </a:cubicBezTo>
                  <a:close/>
                </a:path>
              </a:pathLst>
            </a:custGeom>
            <a:solidFill>
              <a:srgbClr val="657E93"/>
            </a:solidFill>
            <a:ln>
              <a:noFill/>
            </a:ln>
          </p:spPr>
          <p:txBody>
            <a:bodyPr spcFirstLastPara="1" wrap="square" lIns="68569" tIns="68569" rIns="68569" bIns="68569" anchor="ctr" anchorCtr="0">
              <a:noAutofit/>
            </a:bodyPr>
            <a:lstStyle/>
            <a:p>
              <a:pPr>
                <a:spcBef>
                  <a:spcPts val="0"/>
                </a:spcBef>
                <a:spcAft>
                  <a:spcPts val="0"/>
                </a:spcAft>
              </a:pPr>
              <a:endParaRPr/>
            </a:p>
          </p:txBody>
        </p:sp>
      </p:grpSp>
      <p:graphicFrame>
        <p:nvGraphicFramePr>
          <p:cNvPr id="36" name="表 4">
            <a:extLst>
              <a:ext uri="{FF2B5EF4-FFF2-40B4-BE49-F238E27FC236}">
                <a16:creationId xmlns:a16="http://schemas.microsoft.com/office/drawing/2014/main" id="{B780ED34-FD6E-CB47-9484-1C84990A9A95}"/>
              </a:ext>
            </a:extLst>
          </p:cNvPr>
          <p:cNvGraphicFramePr>
            <a:graphicFrameLocks noGrp="1"/>
          </p:cNvGraphicFramePr>
          <p:nvPr>
            <p:extLst>
              <p:ext uri="{D42A27DB-BD31-4B8C-83A1-F6EECF244321}">
                <p14:modId xmlns:p14="http://schemas.microsoft.com/office/powerpoint/2010/main" val="1585785425"/>
              </p:ext>
            </p:extLst>
          </p:nvPr>
        </p:nvGraphicFramePr>
        <p:xfrm>
          <a:off x="362895" y="1314450"/>
          <a:ext cx="8505530" cy="3531870"/>
        </p:xfrm>
        <a:graphic>
          <a:graphicData uri="http://schemas.openxmlformats.org/drawingml/2006/table">
            <a:tbl>
              <a:tblPr firstRow="1" bandRow="1">
                <a:tableStyleId>{5C22544A-7EE6-4342-B048-85BDC9FD1C3A}</a:tableStyleId>
              </a:tblPr>
              <a:tblGrid>
                <a:gridCol w="850553">
                  <a:extLst>
                    <a:ext uri="{9D8B030D-6E8A-4147-A177-3AD203B41FA5}">
                      <a16:colId xmlns:a16="http://schemas.microsoft.com/office/drawing/2014/main" val="129836655"/>
                    </a:ext>
                  </a:extLst>
                </a:gridCol>
                <a:gridCol w="850553">
                  <a:extLst>
                    <a:ext uri="{9D8B030D-6E8A-4147-A177-3AD203B41FA5}">
                      <a16:colId xmlns:a16="http://schemas.microsoft.com/office/drawing/2014/main" val="2028166765"/>
                    </a:ext>
                  </a:extLst>
                </a:gridCol>
                <a:gridCol w="850553">
                  <a:extLst>
                    <a:ext uri="{9D8B030D-6E8A-4147-A177-3AD203B41FA5}">
                      <a16:colId xmlns:a16="http://schemas.microsoft.com/office/drawing/2014/main" val="1307408958"/>
                    </a:ext>
                  </a:extLst>
                </a:gridCol>
                <a:gridCol w="850553">
                  <a:extLst>
                    <a:ext uri="{9D8B030D-6E8A-4147-A177-3AD203B41FA5}">
                      <a16:colId xmlns:a16="http://schemas.microsoft.com/office/drawing/2014/main" val="3788451878"/>
                    </a:ext>
                  </a:extLst>
                </a:gridCol>
                <a:gridCol w="850553">
                  <a:extLst>
                    <a:ext uri="{9D8B030D-6E8A-4147-A177-3AD203B41FA5}">
                      <a16:colId xmlns:a16="http://schemas.microsoft.com/office/drawing/2014/main" val="636605356"/>
                    </a:ext>
                  </a:extLst>
                </a:gridCol>
                <a:gridCol w="850553">
                  <a:extLst>
                    <a:ext uri="{9D8B030D-6E8A-4147-A177-3AD203B41FA5}">
                      <a16:colId xmlns:a16="http://schemas.microsoft.com/office/drawing/2014/main" val="3939230820"/>
                    </a:ext>
                  </a:extLst>
                </a:gridCol>
                <a:gridCol w="850553">
                  <a:extLst>
                    <a:ext uri="{9D8B030D-6E8A-4147-A177-3AD203B41FA5}">
                      <a16:colId xmlns:a16="http://schemas.microsoft.com/office/drawing/2014/main" val="3706477573"/>
                    </a:ext>
                  </a:extLst>
                </a:gridCol>
                <a:gridCol w="850553">
                  <a:extLst>
                    <a:ext uri="{9D8B030D-6E8A-4147-A177-3AD203B41FA5}">
                      <a16:colId xmlns:a16="http://schemas.microsoft.com/office/drawing/2014/main" val="941714183"/>
                    </a:ext>
                  </a:extLst>
                </a:gridCol>
                <a:gridCol w="850553">
                  <a:extLst>
                    <a:ext uri="{9D8B030D-6E8A-4147-A177-3AD203B41FA5}">
                      <a16:colId xmlns:a16="http://schemas.microsoft.com/office/drawing/2014/main" val="438998848"/>
                    </a:ext>
                  </a:extLst>
                </a:gridCol>
                <a:gridCol w="850553">
                  <a:extLst>
                    <a:ext uri="{9D8B030D-6E8A-4147-A177-3AD203B41FA5}">
                      <a16:colId xmlns:a16="http://schemas.microsoft.com/office/drawing/2014/main" val="748705576"/>
                    </a:ext>
                  </a:extLst>
                </a:gridCol>
              </a:tblGrid>
              <a:tr h="706374">
                <a:tc>
                  <a:txBody>
                    <a:bodyPr/>
                    <a:lstStyle/>
                    <a:p>
                      <a:r>
                        <a:rPr kumimoji="1" lang="ja-JP" altLang="en-US" sz="1000" b="1">
                          <a:solidFill>
                            <a:srgbClr val="001E60"/>
                          </a:solidFill>
                          <a:latin typeface="Yu Gothic" panose="020B0400000000000000" pitchFamily="34" charset="-128"/>
                          <a:ea typeface="Yu Gothic" panose="020B0400000000000000" pitchFamily="34" charset="-128"/>
                        </a:rPr>
                        <a:t>従業員</a:t>
                      </a:r>
                      <a:endParaRPr kumimoji="1" lang="en-US" altLang="ja-JP" sz="1000" b="1" dirty="0">
                        <a:solidFill>
                          <a:srgbClr val="001E60"/>
                        </a:solidFill>
                        <a:latin typeface="Yu Gothic" panose="020B0400000000000000" pitchFamily="34" charset="-128"/>
                        <a:ea typeface="Yu Gothic" panose="020B0400000000000000" pitchFamily="34" charset="-128"/>
                      </a:endParaRPr>
                    </a:p>
                    <a:p>
                      <a:endParaRPr kumimoji="1" lang="ja-JP" altLang="en-US" sz="1000" b="1">
                        <a:solidFill>
                          <a:srgbClr val="001E60"/>
                        </a:solidFill>
                        <a:latin typeface="Yu Gothic" panose="020B0400000000000000" pitchFamily="34" charset="-128"/>
                        <a:ea typeface="Yu Gothic" panose="020B0400000000000000" pitchFamily="34" charset="-128"/>
                      </a:endParaRPr>
                    </a:p>
                  </a:txBody>
                  <a:tcPr marL="68580" marR="68580" marT="34290" marB="3429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000" b="0">
                          <a:solidFill>
                            <a:srgbClr val="001E60"/>
                          </a:solidFill>
                          <a:latin typeface="Yu Gothic" panose="020B0400000000000000" pitchFamily="34" charset="-128"/>
                          <a:ea typeface="Yu Gothic" panose="020B0400000000000000" pitchFamily="34" charset="-128"/>
                        </a:rPr>
                        <a:t>受領</a:t>
                      </a:r>
                    </a:p>
                  </a:txBody>
                  <a:tcPr marL="68580" marR="68580" marT="34290" marB="34290" anchor="b">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srgbClr val="001E60"/>
                          </a:solidFill>
                          <a:effectLst/>
                          <a:uLnTx/>
                          <a:uFillTx/>
                          <a:latin typeface="Yu Gothic" panose="020B0400000000000000" pitchFamily="34" charset="-128"/>
                          <a:ea typeface="Yu Gothic" panose="020B0400000000000000" pitchFamily="34" charset="-128"/>
                          <a:cs typeface="+mn-cs"/>
                        </a:rPr>
                        <a:t>自署</a:t>
                      </a:r>
                    </a:p>
                  </a:txBody>
                  <a:tcPr marL="68580" marR="68580" marT="34290" marB="34290" anchor="b">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srgbClr val="001E60"/>
                          </a:solidFill>
                          <a:effectLst/>
                          <a:uLnTx/>
                          <a:uFillTx/>
                          <a:latin typeface="Yu Gothic" panose="020B0400000000000000" pitchFamily="34" charset="-128"/>
                          <a:ea typeface="Yu Gothic" panose="020B0400000000000000" pitchFamily="34" charset="-128"/>
                          <a:cs typeface="+mn-cs"/>
                        </a:rPr>
                        <a:t>撮影</a:t>
                      </a:r>
                      <a:r>
                        <a:rPr kumimoji="1" lang="en-US" altLang="ja-JP" sz="1400" b="0" i="0" u="none" strike="noStrike" kern="1200" cap="none" spc="0" normalizeH="0" baseline="0" noProof="0" dirty="0">
                          <a:ln>
                            <a:noFill/>
                          </a:ln>
                          <a:solidFill>
                            <a:srgbClr val="001E60"/>
                          </a:solidFill>
                          <a:effectLst/>
                          <a:uLnTx/>
                          <a:uFillTx/>
                          <a:latin typeface="Yu Gothic" panose="020B0400000000000000" pitchFamily="34" charset="-128"/>
                          <a:ea typeface="Yu Gothic" panose="020B0400000000000000" pitchFamily="34" charset="-128"/>
                          <a:cs typeface="+mn-cs"/>
                        </a:rPr>
                        <a:t>/UL</a:t>
                      </a:r>
                      <a:endParaRPr kumimoji="1" lang="ja-JP" altLang="en-US" sz="1400" b="0" i="0" u="none" strike="noStrike" kern="1200" cap="none" spc="0" normalizeH="0" baseline="0" noProof="0">
                        <a:ln>
                          <a:noFill/>
                        </a:ln>
                        <a:solidFill>
                          <a:srgbClr val="001E60"/>
                        </a:solidFill>
                        <a:effectLst/>
                        <a:uLnTx/>
                        <a:uFillTx/>
                        <a:latin typeface="Yu Gothic" panose="020B0400000000000000" pitchFamily="34" charset="-128"/>
                        <a:ea typeface="Yu Gothic" panose="020B0400000000000000" pitchFamily="34" charset="-128"/>
                        <a:cs typeface="+mn-cs"/>
                      </a:endParaRPr>
                    </a:p>
                  </a:txBody>
                  <a:tcPr marL="68580" marR="68580" marT="34290" marB="34290" anchor="b">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srgbClr val="001E60"/>
                          </a:solidFill>
                          <a:effectLst/>
                          <a:uLnTx/>
                          <a:uFillTx/>
                          <a:latin typeface="Yu Gothic" panose="020B0400000000000000" pitchFamily="34" charset="-128"/>
                          <a:ea typeface="Yu Gothic" panose="020B0400000000000000" pitchFamily="34" charset="-128"/>
                          <a:cs typeface="+mn-cs"/>
                        </a:rPr>
                        <a:t>申請</a:t>
                      </a:r>
                    </a:p>
                  </a:txBody>
                  <a:tcPr marL="68580" marR="68580" marT="34290" marB="34290" anchor="b">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srgbClr val="001E60"/>
                        </a:solidFill>
                        <a:effectLst/>
                        <a:uLnTx/>
                        <a:uFillTx/>
                        <a:latin typeface="Yu Gothic" panose="020B0400000000000000" pitchFamily="34" charset="-128"/>
                        <a:ea typeface="Yu Gothic" panose="020B0400000000000000" pitchFamily="34" charset="-128"/>
                        <a:cs typeface="+mn-cs"/>
                      </a:endParaRPr>
                    </a:p>
                  </a:txBody>
                  <a:tcPr marL="68580" marR="68580" marT="34290" marB="34290" anchor="b">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srgbClr val="EEBB02"/>
                          </a:solidFill>
                          <a:effectLst/>
                          <a:uLnTx/>
                          <a:uFillTx/>
                          <a:latin typeface="Yu Gothic" panose="020B0400000000000000" pitchFamily="34" charset="-128"/>
                          <a:ea typeface="Yu Gothic" panose="020B0400000000000000" pitchFamily="34" charset="-128"/>
                          <a:cs typeface="+mn-cs"/>
                        </a:rPr>
                        <a:t>廃棄</a:t>
                      </a:r>
                    </a:p>
                  </a:txBody>
                  <a:tcPr marL="68580" marR="68580" marT="34290" marB="34290" anchor="b">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srgbClr val="001E60"/>
                        </a:solidFill>
                        <a:effectLst/>
                        <a:uLnTx/>
                        <a:uFillTx/>
                        <a:latin typeface="Yu Gothic" panose="020B0400000000000000" pitchFamily="34" charset="-128"/>
                        <a:ea typeface="Yu Gothic" panose="020B0400000000000000" pitchFamily="34" charset="-128"/>
                        <a:cs typeface="+mn-cs"/>
                      </a:endParaRPr>
                    </a:p>
                  </a:txBody>
                  <a:tcPr marL="68580" marR="68580" marT="34290" marB="34290" anchor="b">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srgbClr val="001E60"/>
                        </a:solidFill>
                        <a:effectLst/>
                        <a:uLnTx/>
                        <a:uFillTx/>
                        <a:latin typeface="Yu Gothic" panose="020B0400000000000000" pitchFamily="34" charset="-128"/>
                        <a:ea typeface="Yu Gothic" panose="020B0400000000000000" pitchFamily="34" charset="-128"/>
                        <a:cs typeface="+mn-cs"/>
                      </a:endParaRPr>
                    </a:p>
                  </a:txBody>
                  <a:tcPr marL="68580" marR="68580" marT="34290" marB="34290" anchor="b">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srgbClr val="001E60"/>
                        </a:solidFill>
                        <a:effectLst/>
                        <a:uLnTx/>
                        <a:uFillTx/>
                        <a:latin typeface="Yu Gothic" panose="020B0400000000000000" pitchFamily="34" charset="-128"/>
                        <a:ea typeface="Yu Gothic" panose="020B0400000000000000" pitchFamily="34" charset="-128"/>
                        <a:cs typeface="+mn-cs"/>
                      </a:endParaRPr>
                    </a:p>
                  </a:txBody>
                  <a:tcPr marL="68580" marR="68580" marT="34290" marB="34290" anchor="b">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76725181"/>
                  </a:ext>
                </a:extLst>
              </a:tr>
              <a:tr h="706374">
                <a:tc>
                  <a:txBody>
                    <a:bodyPr/>
                    <a:lstStyle/>
                    <a:p>
                      <a:r>
                        <a:rPr kumimoji="1" lang="ja-JP" altLang="en-US" sz="1000" b="1">
                          <a:solidFill>
                            <a:srgbClr val="001E60"/>
                          </a:solidFill>
                          <a:latin typeface="Yu Gothic" panose="020B0400000000000000" pitchFamily="34" charset="-128"/>
                          <a:ea typeface="Yu Gothic" panose="020B0400000000000000" pitchFamily="34" charset="-128"/>
                        </a:rPr>
                        <a:t>承認者</a:t>
                      </a:r>
                    </a:p>
                  </a:txBody>
                  <a:tcPr marL="68580" marR="68580" marT="34290" marB="3429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0">
                        <a:solidFill>
                          <a:srgbClr val="001E60"/>
                        </a:solidFill>
                        <a:latin typeface="Yu Gothic" panose="020B0400000000000000" pitchFamily="34" charset="-128"/>
                        <a:ea typeface="Yu Gothic" panose="020B0400000000000000" pitchFamily="34" charset="-128"/>
                      </a:endParaRPr>
                    </a:p>
                  </a:txBody>
                  <a:tcPr marL="68580" marR="68580" marT="34290" marB="3429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srgbClr val="001E60"/>
                        </a:solidFill>
                        <a:effectLst/>
                        <a:uLnTx/>
                        <a:uFillTx/>
                        <a:latin typeface="Yu Gothic" panose="020B0400000000000000" pitchFamily="34" charset="-128"/>
                        <a:ea typeface="Yu Gothic" panose="020B0400000000000000" pitchFamily="34" charset="-128"/>
                        <a:cs typeface="+mn-cs"/>
                      </a:endParaRPr>
                    </a:p>
                  </a:txBody>
                  <a:tcPr marL="68580" marR="68580" marT="34290" marB="34290" anchor="b">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srgbClr val="001E60"/>
                        </a:solidFill>
                        <a:effectLst/>
                        <a:uLnTx/>
                        <a:uFillTx/>
                        <a:latin typeface="Yu Gothic" panose="020B0400000000000000" pitchFamily="34" charset="-128"/>
                        <a:ea typeface="Yu Gothic" panose="020B0400000000000000" pitchFamily="34" charset="-128"/>
                        <a:cs typeface="+mn-cs"/>
                      </a:endParaRPr>
                    </a:p>
                  </a:txBody>
                  <a:tcPr marL="68580" marR="68580" marT="34290" marB="34290" anchor="b">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srgbClr val="001E60"/>
                        </a:solidFill>
                        <a:effectLst/>
                        <a:uLnTx/>
                        <a:uFillTx/>
                        <a:latin typeface="Yu Gothic" panose="020B0400000000000000" pitchFamily="34" charset="-128"/>
                        <a:ea typeface="Yu Gothic" panose="020B0400000000000000" pitchFamily="34" charset="-128"/>
                        <a:cs typeface="+mn-cs"/>
                      </a:endParaRPr>
                    </a:p>
                  </a:txBody>
                  <a:tcPr marL="68580" marR="68580" marT="34290" marB="34290" anchor="b">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srgbClr val="001E60"/>
                          </a:solidFill>
                          <a:effectLst/>
                          <a:uLnTx/>
                          <a:uFillTx/>
                          <a:latin typeface="Yu Gothic" panose="020B0400000000000000" pitchFamily="34" charset="-128"/>
                          <a:ea typeface="Yu Gothic" panose="020B0400000000000000" pitchFamily="34" charset="-128"/>
                          <a:cs typeface="+mn-cs"/>
                        </a:rPr>
                        <a:t>承認</a:t>
                      </a:r>
                    </a:p>
                  </a:txBody>
                  <a:tcPr marL="68580" marR="68580" marT="34290" marB="34290" anchor="b">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srgbClr val="001E60"/>
                        </a:solidFill>
                        <a:effectLst/>
                        <a:uLnTx/>
                        <a:uFillTx/>
                        <a:latin typeface="Yu Gothic" panose="020B0400000000000000" pitchFamily="34" charset="-128"/>
                        <a:ea typeface="Yu Gothic" panose="020B0400000000000000" pitchFamily="34" charset="-128"/>
                        <a:cs typeface="+mn-cs"/>
                      </a:endParaRPr>
                    </a:p>
                  </a:txBody>
                  <a:tcPr marL="68580" marR="68580" marT="34290" marB="34290" anchor="b">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srgbClr val="001E60"/>
                        </a:solidFill>
                        <a:effectLst/>
                        <a:uLnTx/>
                        <a:uFillTx/>
                        <a:latin typeface="Yu Gothic" panose="020B0400000000000000" pitchFamily="34" charset="-128"/>
                        <a:ea typeface="Yu Gothic" panose="020B0400000000000000" pitchFamily="34" charset="-128"/>
                        <a:cs typeface="+mn-cs"/>
                      </a:endParaRPr>
                    </a:p>
                  </a:txBody>
                  <a:tcPr marL="68580" marR="68580" marT="34290" marB="34290" anchor="b">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srgbClr val="001E60"/>
                        </a:solidFill>
                        <a:effectLst/>
                        <a:uLnTx/>
                        <a:uFillTx/>
                        <a:latin typeface="Yu Gothic" panose="020B0400000000000000" pitchFamily="34" charset="-128"/>
                        <a:ea typeface="Yu Gothic" panose="020B0400000000000000" pitchFamily="34" charset="-128"/>
                        <a:cs typeface="+mn-cs"/>
                      </a:endParaRPr>
                    </a:p>
                  </a:txBody>
                  <a:tcPr marL="68580" marR="68580" marT="34290" marB="34290" anchor="b">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srgbClr val="001E60"/>
                        </a:solidFill>
                        <a:effectLst/>
                        <a:uLnTx/>
                        <a:uFillTx/>
                        <a:latin typeface="Yu Gothic" panose="020B0400000000000000" pitchFamily="34" charset="-128"/>
                        <a:ea typeface="Yu Gothic" panose="020B0400000000000000" pitchFamily="34" charset="-128"/>
                        <a:cs typeface="+mn-cs"/>
                      </a:endParaRPr>
                    </a:p>
                  </a:txBody>
                  <a:tcPr marL="68580" marR="68580" marT="34290" marB="34290" anchor="b">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20176937"/>
                  </a:ext>
                </a:extLst>
              </a:tr>
              <a:tr h="706374">
                <a:tc>
                  <a:txBody>
                    <a:bodyPr/>
                    <a:lstStyle/>
                    <a:p>
                      <a:r>
                        <a:rPr kumimoji="1" lang="ja-JP" altLang="en-US" sz="1000" b="1">
                          <a:solidFill>
                            <a:srgbClr val="001E60"/>
                          </a:solidFill>
                          <a:latin typeface="Yu Gothic" panose="020B0400000000000000" pitchFamily="34" charset="-128"/>
                          <a:ea typeface="Yu Gothic" panose="020B0400000000000000" pitchFamily="34" charset="-128"/>
                        </a:rPr>
                        <a:t>経理</a:t>
                      </a:r>
                    </a:p>
                  </a:txBody>
                  <a:tcPr marL="68580" marR="68580" marT="34290" marB="3429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0">
                        <a:solidFill>
                          <a:srgbClr val="001E60"/>
                        </a:solidFill>
                        <a:latin typeface="Yu Gothic" panose="020B0400000000000000" pitchFamily="34" charset="-128"/>
                        <a:ea typeface="Yu Gothic" panose="020B0400000000000000" pitchFamily="34" charset="-128"/>
                      </a:endParaRPr>
                    </a:p>
                  </a:txBody>
                  <a:tcPr marL="68580" marR="68580" marT="34290" marB="3429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srgbClr val="001E60"/>
                        </a:solidFill>
                        <a:effectLst/>
                        <a:uLnTx/>
                        <a:uFillTx/>
                        <a:latin typeface="Yu Gothic" panose="020B0400000000000000" pitchFamily="34" charset="-128"/>
                        <a:ea typeface="Yu Gothic" panose="020B0400000000000000" pitchFamily="34" charset="-128"/>
                        <a:cs typeface="+mn-cs"/>
                      </a:endParaRPr>
                    </a:p>
                  </a:txBody>
                  <a:tcPr marL="68580" marR="68580" marT="34290" marB="34290" anchor="b">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srgbClr val="001E60"/>
                        </a:solidFill>
                        <a:effectLst/>
                        <a:uLnTx/>
                        <a:uFillTx/>
                        <a:latin typeface="Yu Gothic" panose="020B0400000000000000" pitchFamily="34" charset="-128"/>
                        <a:ea typeface="Yu Gothic" panose="020B0400000000000000" pitchFamily="34" charset="-128"/>
                        <a:cs typeface="+mn-cs"/>
                      </a:endParaRPr>
                    </a:p>
                  </a:txBody>
                  <a:tcPr marL="68580" marR="68580" marT="34290" marB="34290" anchor="b">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srgbClr val="001E60"/>
                        </a:solidFill>
                        <a:effectLst/>
                        <a:uLnTx/>
                        <a:uFillTx/>
                        <a:latin typeface="Yu Gothic" panose="020B0400000000000000" pitchFamily="34" charset="-128"/>
                        <a:ea typeface="Yu Gothic" panose="020B0400000000000000" pitchFamily="34" charset="-128"/>
                        <a:cs typeface="+mn-cs"/>
                      </a:endParaRPr>
                    </a:p>
                  </a:txBody>
                  <a:tcPr marL="68580" marR="68580" marT="34290" marB="34290" anchor="b">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srgbClr val="001E60"/>
                        </a:solidFill>
                        <a:effectLst/>
                        <a:uLnTx/>
                        <a:uFillTx/>
                        <a:latin typeface="Yu Gothic" panose="020B0400000000000000" pitchFamily="34" charset="-128"/>
                        <a:ea typeface="Yu Gothic" panose="020B0400000000000000" pitchFamily="34" charset="-128"/>
                        <a:cs typeface="+mn-cs"/>
                      </a:endParaRPr>
                    </a:p>
                  </a:txBody>
                  <a:tcPr marL="68580" marR="68580" marT="34290" marB="34290" anchor="b">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srgbClr val="001E60"/>
                          </a:solidFill>
                          <a:effectLst/>
                          <a:uLnTx/>
                          <a:uFillTx/>
                          <a:latin typeface="Yu Gothic" panose="020B0400000000000000" pitchFamily="34" charset="-128"/>
                          <a:ea typeface="Yu Gothic" panose="020B0400000000000000" pitchFamily="34" charset="-128"/>
                          <a:cs typeface="+mn-cs"/>
                        </a:rPr>
                        <a:t>承認</a:t>
                      </a:r>
                      <a:r>
                        <a:rPr kumimoji="1" lang="en-US" altLang="ja-JP" sz="1200" b="0" i="0" u="none" strike="noStrike" kern="1200" cap="none" spc="0" normalizeH="0" baseline="0" noProof="0" dirty="0">
                          <a:ln>
                            <a:noFill/>
                          </a:ln>
                          <a:solidFill>
                            <a:srgbClr val="001E60"/>
                          </a:solidFill>
                          <a:effectLst/>
                          <a:uLnTx/>
                          <a:uFillTx/>
                          <a:latin typeface="Yu Gothic" panose="020B0400000000000000" pitchFamily="34" charset="-128"/>
                          <a:ea typeface="Yu Gothic" panose="020B0400000000000000" pitchFamily="34" charset="-128"/>
                          <a:cs typeface="+mn-cs"/>
                        </a:rPr>
                        <a:t>/</a:t>
                      </a:r>
                      <a:r>
                        <a:rPr kumimoji="1" lang="ja-JP" altLang="en-US" sz="1200" b="0" i="0" u="none" strike="noStrike" kern="1200" cap="none" spc="0" normalizeH="0" baseline="0" noProof="0">
                          <a:ln>
                            <a:noFill/>
                          </a:ln>
                          <a:solidFill>
                            <a:srgbClr val="001E60"/>
                          </a:solidFill>
                          <a:effectLst/>
                          <a:uLnTx/>
                          <a:uFillTx/>
                          <a:latin typeface="Yu Gothic" panose="020B0400000000000000" pitchFamily="34" charset="-128"/>
                          <a:ea typeface="Yu Gothic" panose="020B0400000000000000" pitchFamily="34" charset="-128"/>
                          <a:cs typeface="+mn-cs"/>
                        </a:rPr>
                        <a:t>計上</a:t>
                      </a:r>
                    </a:p>
                  </a:txBody>
                  <a:tcPr marL="68580" marR="68580" marT="34290" marB="34290" anchor="b">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srgbClr val="001E60"/>
                        </a:solidFill>
                        <a:effectLst/>
                        <a:uLnTx/>
                        <a:uFillTx/>
                        <a:latin typeface="Yu Gothic" panose="020B0400000000000000" pitchFamily="34" charset="-128"/>
                        <a:ea typeface="Yu Gothic" panose="020B0400000000000000" pitchFamily="34" charset="-128"/>
                        <a:cs typeface="+mn-cs"/>
                      </a:endParaRPr>
                    </a:p>
                  </a:txBody>
                  <a:tcPr marL="68580" marR="68580" marT="34290" marB="34290" anchor="b">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srgbClr val="001E60"/>
                        </a:solidFill>
                        <a:effectLst/>
                        <a:uLnTx/>
                        <a:uFillTx/>
                        <a:latin typeface="Yu Gothic" panose="020B0400000000000000" pitchFamily="34" charset="-128"/>
                        <a:ea typeface="Yu Gothic" panose="020B0400000000000000" pitchFamily="34" charset="-128"/>
                        <a:cs typeface="+mn-cs"/>
                      </a:endParaRPr>
                    </a:p>
                  </a:txBody>
                  <a:tcPr marL="68580" marR="68580" marT="34290" marB="34290" anchor="b">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srgbClr val="001E60"/>
                        </a:solidFill>
                        <a:effectLst/>
                        <a:uLnTx/>
                        <a:uFillTx/>
                        <a:latin typeface="Yu Gothic" panose="020B0400000000000000" pitchFamily="34" charset="-128"/>
                        <a:ea typeface="Yu Gothic" panose="020B0400000000000000" pitchFamily="34" charset="-128"/>
                        <a:cs typeface="+mn-cs"/>
                      </a:endParaRPr>
                    </a:p>
                  </a:txBody>
                  <a:tcPr marL="68580" marR="68580" marT="34290" marB="34290" anchor="b">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15345944"/>
                  </a:ext>
                </a:extLst>
              </a:tr>
              <a:tr h="706374">
                <a:tc>
                  <a:txBody>
                    <a:bodyPr/>
                    <a:lstStyle/>
                    <a:p>
                      <a:r>
                        <a:rPr kumimoji="1" lang="ja-JP" altLang="en-US" sz="1000" b="1">
                          <a:solidFill>
                            <a:srgbClr val="001E60"/>
                          </a:solidFill>
                          <a:latin typeface="Yu Gothic" panose="020B0400000000000000" pitchFamily="34" charset="-128"/>
                          <a:ea typeface="Yu Gothic" panose="020B0400000000000000" pitchFamily="34" charset="-128"/>
                        </a:rPr>
                        <a:t>検査担当</a:t>
                      </a:r>
                    </a:p>
                  </a:txBody>
                  <a:tcPr marL="68580" marR="68580" marT="34290" marB="3429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0">
                        <a:solidFill>
                          <a:srgbClr val="001E60"/>
                        </a:solidFill>
                        <a:latin typeface="Yu Gothic" panose="020B0400000000000000" pitchFamily="34" charset="-128"/>
                        <a:ea typeface="Yu Gothic" panose="020B0400000000000000" pitchFamily="34" charset="-128"/>
                      </a:endParaRPr>
                    </a:p>
                  </a:txBody>
                  <a:tcPr marL="68580" marR="68580" marT="34290" marB="3429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srgbClr val="001E60"/>
                        </a:solidFill>
                        <a:effectLst/>
                        <a:uLnTx/>
                        <a:uFillTx/>
                        <a:latin typeface="Yu Gothic" panose="020B0400000000000000" pitchFamily="34" charset="-128"/>
                        <a:ea typeface="Yu Gothic" panose="020B0400000000000000" pitchFamily="34" charset="-128"/>
                        <a:cs typeface="+mn-cs"/>
                      </a:endParaRPr>
                    </a:p>
                  </a:txBody>
                  <a:tcPr marL="68580" marR="68580" marT="34290" marB="34290" anchor="b">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srgbClr val="001E60"/>
                        </a:solidFill>
                        <a:effectLst/>
                        <a:uLnTx/>
                        <a:uFillTx/>
                        <a:latin typeface="Yu Gothic" panose="020B0400000000000000" pitchFamily="34" charset="-128"/>
                        <a:ea typeface="Yu Gothic" panose="020B0400000000000000" pitchFamily="34" charset="-128"/>
                        <a:cs typeface="+mn-cs"/>
                      </a:endParaRPr>
                    </a:p>
                  </a:txBody>
                  <a:tcPr marL="68580" marR="68580" marT="34290" marB="34290" anchor="b">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srgbClr val="001E60"/>
                        </a:solidFill>
                        <a:effectLst/>
                        <a:uLnTx/>
                        <a:uFillTx/>
                        <a:latin typeface="Yu Gothic" panose="020B0400000000000000" pitchFamily="34" charset="-128"/>
                        <a:ea typeface="Yu Gothic" panose="020B0400000000000000" pitchFamily="34" charset="-128"/>
                        <a:cs typeface="+mn-cs"/>
                      </a:endParaRPr>
                    </a:p>
                  </a:txBody>
                  <a:tcPr marL="68580" marR="68580" marT="34290" marB="34290" anchor="b">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srgbClr val="001E60"/>
                        </a:solidFill>
                        <a:effectLst/>
                        <a:uLnTx/>
                        <a:uFillTx/>
                        <a:latin typeface="Yu Gothic" panose="020B0400000000000000" pitchFamily="34" charset="-128"/>
                        <a:ea typeface="Yu Gothic" panose="020B0400000000000000" pitchFamily="34" charset="-128"/>
                        <a:cs typeface="+mn-cs"/>
                      </a:endParaRPr>
                    </a:p>
                  </a:txBody>
                  <a:tcPr marL="68580" marR="68580" marT="34290" marB="34290" anchor="b">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srgbClr val="001E60"/>
                        </a:solidFill>
                        <a:effectLst/>
                        <a:uLnTx/>
                        <a:uFillTx/>
                        <a:latin typeface="Yu Gothic" panose="020B0400000000000000" pitchFamily="34" charset="-128"/>
                        <a:ea typeface="Yu Gothic" panose="020B0400000000000000" pitchFamily="34" charset="-128"/>
                        <a:cs typeface="+mn-cs"/>
                      </a:endParaRPr>
                    </a:p>
                  </a:txBody>
                  <a:tcPr marL="68580" marR="68580" marT="34290" marB="34290" anchor="b">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srgbClr val="001E60"/>
                          </a:solidFill>
                          <a:effectLst/>
                          <a:uLnTx/>
                          <a:uFillTx/>
                          <a:latin typeface="Yu Gothic" panose="020B0400000000000000" pitchFamily="34" charset="-128"/>
                          <a:ea typeface="Yu Gothic" panose="020B0400000000000000" pitchFamily="34" charset="-128"/>
                          <a:cs typeface="+mn-cs"/>
                        </a:rPr>
                        <a:t>保管</a:t>
                      </a:r>
                    </a:p>
                  </a:txBody>
                  <a:tcPr marL="68580" marR="68580" marT="34290" marB="34290" anchor="b">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srgbClr val="001E60"/>
                          </a:solidFill>
                          <a:effectLst/>
                          <a:uLnTx/>
                          <a:uFillTx/>
                          <a:latin typeface="Yu Gothic" panose="020B0400000000000000" pitchFamily="34" charset="-128"/>
                          <a:ea typeface="Yu Gothic" panose="020B0400000000000000" pitchFamily="34" charset="-128"/>
                          <a:cs typeface="+mn-cs"/>
                        </a:rPr>
                        <a:t>検査</a:t>
                      </a:r>
                    </a:p>
                  </a:txBody>
                  <a:tcPr marL="68580" marR="68580" marT="34290" marB="34290" anchor="b">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srgbClr val="001E60"/>
                        </a:solidFill>
                        <a:effectLst/>
                        <a:uLnTx/>
                        <a:uFillTx/>
                        <a:latin typeface="Yu Gothic" panose="020B0400000000000000" pitchFamily="34" charset="-128"/>
                        <a:ea typeface="Yu Gothic" panose="020B0400000000000000" pitchFamily="34" charset="-128"/>
                        <a:cs typeface="+mn-cs"/>
                      </a:endParaRPr>
                    </a:p>
                  </a:txBody>
                  <a:tcPr marL="68580" marR="68580" marT="34290" marB="34290" anchor="b">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4656364"/>
                  </a:ext>
                </a:extLst>
              </a:tr>
              <a:tr h="706374">
                <a:tc>
                  <a:txBody>
                    <a:bodyPr/>
                    <a:lstStyle/>
                    <a:p>
                      <a:r>
                        <a:rPr kumimoji="1" lang="ja-JP" altLang="en-US" sz="1000" b="1">
                          <a:solidFill>
                            <a:srgbClr val="001E60"/>
                          </a:solidFill>
                          <a:latin typeface="Yu Gothic" panose="020B0400000000000000" pitchFamily="34" charset="-128"/>
                          <a:ea typeface="Yu Gothic" panose="020B0400000000000000" pitchFamily="34" charset="-128"/>
                        </a:rPr>
                        <a:t>対応システム</a:t>
                      </a:r>
                    </a:p>
                  </a:txBody>
                  <a:tcPr marL="68580" marR="68580" marT="34290" marB="3429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0">
                        <a:solidFill>
                          <a:srgbClr val="001E60"/>
                        </a:solidFill>
                        <a:latin typeface="Yu Gothic" panose="020B0400000000000000" pitchFamily="34" charset="-128"/>
                        <a:ea typeface="Yu Gothic" panose="020B0400000000000000" pitchFamily="34" charset="-128"/>
                      </a:endParaRPr>
                    </a:p>
                  </a:txBody>
                  <a:tcPr marL="68580" marR="68580" marT="34290" marB="3429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srgbClr val="001E60"/>
                        </a:solidFill>
                        <a:effectLst/>
                        <a:uLnTx/>
                        <a:uFillTx/>
                        <a:latin typeface="Yu Gothic" panose="020B0400000000000000" pitchFamily="34" charset="-128"/>
                        <a:ea typeface="Yu Gothic" panose="020B0400000000000000" pitchFamily="34" charset="-128"/>
                        <a:cs typeface="+mn-cs"/>
                      </a:endParaRPr>
                    </a:p>
                  </a:txBody>
                  <a:tcPr marL="68580" marR="68580" marT="34290" marB="34290" anchor="b">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srgbClr val="001E60"/>
                          </a:solidFill>
                          <a:effectLst/>
                          <a:uLnTx/>
                          <a:uFillTx/>
                          <a:latin typeface="Yu Gothic" panose="020B0400000000000000" pitchFamily="34" charset="-128"/>
                          <a:ea typeface="Yu Gothic" panose="020B0400000000000000" pitchFamily="34" charset="-128"/>
                          <a:cs typeface="+mn-cs"/>
                        </a:rPr>
                        <a:t>保存</a:t>
                      </a:r>
                    </a:p>
                  </a:txBody>
                  <a:tcPr marL="68580" marR="68580" marT="34290" marB="34290" anchor="b">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srgbClr val="001E60"/>
                        </a:solidFill>
                        <a:effectLst/>
                        <a:uLnTx/>
                        <a:uFillTx/>
                        <a:latin typeface="Yu Gothic" panose="020B0400000000000000" pitchFamily="34" charset="-128"/>
                        <a:ea typeface="Yu Gothic" panose="020B0400000000000000" pitchFamily="34" charset="-128"/>
                        <a:cs typeface="+mn-cs"/>
                      </a:endParaRPr>
                    </a:p>
                  </a:txBody>
                  <a:tcPr marL="68580" marR="68580" marT="34290" marB="34290" anchor="b">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srgbClr val="001E60"/>
                        </a:solidFill>
                        <a:effectLst/>
                        <a:uLnTx/>
                        <a:uFillTx/>
                        <a:latin typeface="Yu Gothic" panose="020B0400000000000000" pitchFamily="34" charset="-128"/>
                        <a:ea typeface="Yu Gothic" panose="020B0400000000000000" pitchFamily="34" charset="-128"/>
                        <a:cs typeface="+mn-cs"/>
                      </a:endParaRPr>
                    </a:p>
                  </a:txBody>
                  <a:tcPr marL="68580" marR="68580" marT="34290" marB="34290" anchor="b">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srgbClr val="001E60"/>
                        </a:solidFill>
                        <a:effectLst/>
                        <a:uLnTx/>
                        <a:uFillTx/>
                        <a:latin typeface="Yu Gothic" panose="020B0400000000000000" pitchFamily="34" charset="-128"/>
                        <a:ea typeface="Yu Gothic" panose="020B0400000000000000" pitchFamily="34" charset="-128"/>
                        <a:cs typeface="+mn-cs"/>
                      </a:endParaRPr>
                    </a:p>
                  </a:txBody>
                  <a:tcPr marL="68580" marR="68580" marT="34290" marB="34290" anchor="b">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srgbClr val="001E60"/>
                        </a:solidFill>
                        <a:effectLst/>
                        <a:uLnTx/>
                        <a:uFillTx/>
                        <a:latin typeface="Yu Gothic" panose="020B0400000000000000" pitchFamily="34" charset="-128"/>
                        <a:ea typeface="Yu Gothic" panose="020B0400000000000000" pitchFamily="34" charset="-128"/>
                        <a:cs typeface="+mn-cs"/>
                      </a:endParaRPr>
                    </a:p>
                  </a:txBody>
                  <a:tcPr marL="68580" marR="68580" marT="34290" marB="34290" anchor="b">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srgbClr val="001E60"/>
                          </a:solidFill>
                          <a:effectLst/>
                          <a:uLnTx/>
                          <a:uFillTx/>
                          <a:latin typeface="Yu Gothic" panose="020B0400000000000000" pitchFamily="34" charset="-128"/>
                          <a:ea typeface="Yu Gothic" panose="020B0400000000000000" pitchFamily="34" charset="-128"/>
                          <a:cs typeface="+mn-cs"/>
                        </a:rPr>
                        <a:t>画面呼出</a:t>
                      </a:r>
                    </a:p>
                  </a:txBody>
                  <a:tcPr marL="68580" marR="68580" marT="34290" marB="34290" anchor="b">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srgbClr val="001E60"/>
                        </a:solidFill>
                        <a:effectLst/>
                        <a:uLnTx/>
                        <a:uFillTx/>
                        <a:latin typeface="Yu Gothic" panose="020B0400000000000000" pitchFamily="34" charset="-128"/>
                        <a:ea typeface="Yu Gothic" panose="020B0400000000000000" pitchFamily="34" charset="-128"/>
                        <a:cs typeface="+mn-cs"/>
                      </a:endParaRPr>
                    </a:p>
                  </a:txBody>
                  <a:tcPr marL="68580" marR="68580" marT="34290" marB="34290" anchor="b">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56830034"/>
                  </a:ext>
                </a:extLst>
              </a:tr>
            </a:tbl>
          </a:graphicData>
        </a:graphic>
      </p:graphicFrame>
      <p:sp>
        <p:nvSpPr>
          <p:cNvPr id="37" name="下矢印 36">
            <a:extLst>
              <a:ext uri="{FF2B5EF4-FFF2-40B4-BE49-F238E27FC236}">
                <a16:creationId xmlns:a16="http://schemas.microsoft.com/office/drawing/2014/main" id="{56E286CE-8379-6643-BF4D-4F9922B03FB3}"/>
              </a:ext>
            </a:extLst>
          </p:cNvPr>
          <p:cNvSpPr/>
          <p:nvPr/>
        </p:nvSpPr>
        <p:spPr bwMode="auto">
          <a:xfrm>
            <a:off x="3175873" y="2098239"/>
            <a:ext cx="347571" cy="1931653"/>
          </a:xfrm>
          <a:prstGeom prst="downArrow">
            <a:avLst/>
          </a:prstGeom>
          <a:solidFill>
            <a:schemeClr val="accent1">
              <a:lumMod val="20000"/>
              <a:lumOff val="80000"/>
            </a:schemeClr>
          </a:solidFill>
          <a:ln w="9525" cap="flat" cmpd="sng" algn="ctr">
            <a:no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a:endParaRPr lang="ja-JP" altLang="en-US" sz="1350">
              <a:solidFill>
                <a:schemeClr val="tx1"/>
              </a:solidFill>
            </a:endParaRPr>
          </a:p>
        </p:txBody>
      </p:sp>
      <p:grpSp>
        <p:nvGrpSpPr>
          <p:cNvPr id="38" name="Google Shape;8781;p73">
            <a:extLst>
              <a:ext uri="{FF2B5EF4-FFF2-40B4-BE49-F238E27FC236}">
                <a16:creationId xmlns:a16="http://schemas.microsoft.com/office/drawing/2014/main" id="{44514566-F429-B543-AFAB-E9BBE86B69CC}"/>
              </a:ext>
            </a:extLst>
          </p:cNvPr>
          <p:cNvGrpSpPr/>
          <p:nvPr/>
        </p:nvGrpSpPr>
        <p:grpSpPr>
          <a:xfrm>
            <a:off x="5698938" y="1315895"/>
            <a:ext cx="382003" cy="460337"/>
            <a:chOff x="6421399" y="2308227"/>
            <a:chExt cx="263567" cy="317614"/>
          </a:xfrm>
        </p:grpSpPr>
        <p:sp>
          <p:nvSpPr>
            <p:cNvPr id="39" name="Google Shape;8782;p73">
              <a:extLst>
                <a:ext uri="{FF2B5EF4-FFF2-40B4-BE49-F238E27FC236}">
                  <a16:creationId xmlns:a16="http://schemas.microsoft.com/office/drawing/2014/main" id="{D10B3D52-F68F-DC4A-A38D-1B6D76910C8F}"/>
                </a:ext>
              </a:extLst>
            </p:cNvPr>
            <p:cNvSpPr/>
            <p:nvPr/>
          </p:nvSpPr>
          <p:spPr>
            <a:xfrm>
              <a:off x="6421399" y="2308227"/>
              <a:ext cx="263567" cy="317614"/>
            </a:xfrm>
            <a:custGeom>
              <a:avLst/>
              <a:gdLst/>
              <a:ahLst/>
              <a:cxnLst/>
              <a:rect l="l" t="t" r="r" b="b"/>
              <a:pathLst>
                <a:path w="8300" h="10002" extrusionOk="0">
                  <a:moveTo>
                    <a:pt x="4192" y="298"/>
                  </a:moveTo>
                  <a:cubicBezTo>
                    <a:pt x="4501" y="298"/>
                    <a:pt x="4775" y="513"/>
                    <a:pt x="4835" y="810"/>
                  </a:cubicBezTo>
                  <a:lnTo>
                    <a:pt x="3430" y="810"/>
                  </a:lnTo>
                  <a:cubicBezTo>
                    <a:pt x="3513" y="513"/>
                    <a:pt x="3775" y="298"/>
                    <a:pt x="4085" y="298"/>
                  </a:cubicBezTo>
                  <a:close/>
                  <a:moveTo>
                    <a:pt x="5918" y="1108"/>
                  </a:moveTo>
                  <a:cubicBezTo>
                    <a:pt x="6275" y="1108"/>
                    <a:pt x="6585" y="1275"/>
                    <a:pt x="6799" y="1560"/>
                  </a:cubicBezTo>
                  <a:lnTo>
                    <a:pt x="1465" y="1560"/>
                  </a:lnTo>
                  <a:cubicBezTo>
                    <a:pt x="1680" y="1275"/>
                    <a:pt x="1989" y="1108"/>
                    <a:pt x="2346" y="1108"/>
                  </a:cubicBezTo>
                  <a:close/>
                  <a:moveTo>
                    <a:pt x="4085" y="1"/>
                  </a:moveTo>
                  <a:cubicBezTo>
                    <a:pt x="3608" y="1"/>
                    <a:pt x="3215" y="346"/>
                    <a:pt x="3156" y="810"/>
                  </a:cubicBezTo>
                  <a:lnTo>
                    <a:pt x="2346" y="810"/>
                  </a:lnTo>
                  <a:cubicBezTo>
                    <a:pt x="1822" y="810"/>
                    <a:pt x="1370" y="1096"/>
                    <a:pt x="1132" y="1560"/>
                  </a:cubicBezTo>
                  <a:lnTo>
                    <a:pt x="596" y="1560"/>
                  </a:lnTo>
                  <a:cubicBezTo>
                    <a:pt x="263" y="1560"/>
                    <a:pt x="1" y="1822"/>
                    <a:pt x="1" y="2156"/>
                  </a:cubicBezTo>
                  <a:cubicBezTo>
                    <a:pt x="1" y="2477"/>
                    <a:pt x="263" y="2751"/>
                    <a:pt x="596" y="2751"/>
                  </a:cubicBezTo>
                  <a:lnTo>
                    <a:pt x="1013" y="2751"/>
                  </a:lnTo>
                  <a:lnTo>
                    <a:pt x="1370" y="9359"/>
                  </a:lnTo>
                  <a:cubicBezTo>
                    <a:pt x="1382" y="9716"/>
                    <a:pt x="1680" y="10002"/>
                    <a:pt x="2037" y="10002"/>
                  </a:cubicBezTo>
                  <a:lnTo>
                    <a:pt x="4466" y="10002"/>
                  </a:lnTo>
                  <a:cubicBezTo>
                    <a:pt x="4537" y="10002"/>
                    <a:pt x="4609" y="9942"/>
                    <a:pt x="4609" y="9847"/>
                  </a:cubicBezTo>
                  <a:cubicBezTo>
                    <a:pt x="4609" y="9752"/>
                    <a:pt x="4549" y="9704"/>
                    <a:pt x="4466" y="9704"/>
                  </a:cubicBezTo>
                  <a:lnTo>
                    <a:pt x="2037" y="9704"/>
                  </a:lnTo>
                  <a:cubicBezTo>
                    <a:pt x="1822" y="9704"/>
                    <a:pt x="1668" y="9538"/>
                    <a:pt x="1644" y="9347"/>
                  </a:cubicBezTo>
                  <a:lnTo>
                    <a:pt x="1287" y="2751"/>
                  </a:lnTo>
                  <a:lnTo>
                    <a:pt x="2084" y="2751"/>
                  </a:lnTo>
                  <a:cubicBezTo>
                    <a:pt x="2156" y="2751"/>
                    <a:pt x="2227" y="2692"/>
                    <a:pt x="2227" y="2596"/>
                  </a:cubicBezTo>
                  <a:cubicBezTo>
                    <a:pt x="2227" y="2525"/>
                    <a:pt x="2168" y="2453"/>
                    <a:pt x="2084" y="2453"/>
                  </a:cubicBezTo>
                  <a:lnTo>
                    <a:pt x="596" y="2453"/>
                  </a:lnTo>
                  <a:cubicBezTo>
                    <a:pt x="429" y="2453"/>
                    <a:pt x="298" y="2322"/>
                    <a:pt x="298" y="2156"/>
                  </a:cubicBezTo>
                  <a:cubicBezTo>
                    <a:pt x="298" y="1989"/>
                    <a:pt x="429" y="1858"/>
                    <a:pt x="596" y="1858"/>
                  </a:cubicBezTo>
                  <a:lnTo>
                    <a:pt x="7704" y="1858"/>
                  </a:lnTo>
                  <a:cubicBezTo>
                    <a:pt x="7871" y="1858"/>
                    <a:pt x="8002" y="1989"/>
                    <a:pt x="8002" y="2156"/>
                  </a:cubicBezTo>
                  <a:cubicBezTo>
                    <a:pt x="8002" y="2322"/>
                    <a:pt x="7871" y="2453"/>
                    <a:pt x="7704" y="2453"/>
                  </a:cubicBezTo>
                  <a:lnTo>
                    <a:pt x="2763" y="2453"/>
                  </a:lnTo>
                  <a:cubicBezTo>
                    <a:pt x="2692" y="2453"/>
                    <a:pt x="2620" y="2513"/>
                    <a:pt x="2620" y="2596"/>
                  </a:cubicBezTo>
                  <a:cubicBezTo>
                    <a:pt x="2620" y="2680"/>
                    <a:pt x="2680" y="2751"/>
                    <a:pt x="2763" y="2751"/>
                  </a:cubicBezTo>
                  <a:lnTo>
                    <a:pt x="7002" y="2751"/>
                  </a:lnTo>
                  <a:lnTo>
                    <a:pt x="6633" y="9347"/>
                  </a:lnTo>
                  <a:cubicBezTo>
                    <a:pt x="6621" y="9550"/>
                    <a:pt x="6454" y="9704"/>
                    <a:pt x="6252" y="9704"/>
                  </a:cubicBezTo>
                  <a:lnTo>
                    <a:pt x="5156" y="9704"/>
                  </a:lnTo>
                  <a:cubicBezTo>
                    <a:pt x="5085" y="9704"/>
                    <a:pt x="5013" y="9752"/>
                    <a:pt x="5013" y="9847"/>
                  </a:cubicBezTo>
                  <a:cubicBezTo>
                    <a:pt x="5013" y="9942"/>
                    <a:pt x="5073" y="10002"/>
                    <a:pt x="5156" y="10002"/>
                  </a:cubicBezTo>
                  <a:lnTo>
                    <a:pt x="6252" y="10002"/>
                  </a:lnTo>
                  <a:cubicBezTo>
                    <a:pt x="6609" y="10002"/>
                    <a:pt x="6906" y="9716"/>
                    <a:pt x="6918" y="9359"/>
                  </a:cubicBezTo>
                  <a:lnTo>
                    <a:pt x="7287" y="2751"/>
                  </a:lnTo>
                  <a:lnTo>
                    <a:pt x="7704" y="2751"/>
                  </a:lnTo>
                  <a:cubicBezTo>
                    <a:pt x="8038" y="2751"/>
                    <a:pt x="8299" y="2477"/>
                    <a:pt x="8299" y="2156"/>
                  </a:cubicBezTo>
                  <a:cubicBezTo>
                    <a:pt x="8288" y="1822"/>
                    <a:pt x="8014" y="1560"/>
                    <a:pt x="7692" y="1560"/>
                  </a:cubicBezTo>
                  <a:lnTo>
                    <a:pt x="7145" y="1560"/>
                  </a:lnTo>
                  <a:cubicBezTo>
                    <a:pt x="6906" y="1108"/>
                    <a:pt x="6442" y="810"/>
                    <a:pt x="5918" y="810"/>
                  </a:cubicBezTo>
                  <a:lnTo>
                    <a:pt x="5132" y="810"/>
                  </a:lnTo>
                  <a:cubicBezTo>
                    <a:pt x="5073" y="346"/>
                    <a:pt x="4668" y="1"/>
                    <a:pt x="4192" y="1"/>
                  </a:cubicBezTo>
                  <a:close/>
                </a:path>
              </a:pathLst>
            </a:custGeom>
            <a:solidFill>
              <a:srgbClr val="657E93"/>
            </a:solidFill>
            <a:ln>
              <a:noFill/>
            </a:ln>
          </p:spPr>
          <p:txBody>
            <a:bodyPr spcFirstLastPara="1" wrap="square" lIns="68569" tIns="68569" rIns="68569" bIns="68569" anchor="ctr" anchorCtr="0">
              <a:noAutofit/>
            </a:bodyPr>
            <a:lstStyle/>
            <a:p>
              <a:pPr>
                <a:spcBef>
                  <a:spcPts val="0"/>
                </a:spcBef>
                <a:spcAft>
                  <a:spcPts val="0"/>
                </a:spcAft>
              </a:pPr>
              <a:endParaRPr/>
            </a:p>
          </p:txBody>
        </p:sp>
        <p:sp>
          <p:nvSpPr>
            <p:cNvPr id="40" name="Google Shape;8783;p73">
              <a:extLst>
                <a:ext uri="{FF2B5EF4-FFF2-40B4-BE49-F238E27FC236}">
                  <a16:creationId xmlns:a16="http://schemas.microsoft.com/office/drawing/2014/main" id="{3C1223CA-0919-A54D-9116-8E57FDB5DF89}"/>
                </a:ext>
              </a:extLst>
            </p:cNvPr>
            <p:cNvSpPr/>
            <p:nvPr/>
          </p:nvSpPr>
          <p:spPr>
            <a:xfrm>
              <a:off x="6539750" y="2414860"/>
              <a:ext cx="26484" cy="162236"/>
            </a:xfrm>
            <a:custGeom>
              <a:avLst/>
              <a:gdLst/>
              <a:ahLst/>
              <a:cxnLst/>
              <a:rect l="l" t="t" r="r" b="b"/>
              <a:pathLst>
                <a:path w="834" h="5109" extrusionOk="0">
                  <a:moveTo>
                    <a:pt x="405" y="286"/>
                  </a:moveTo>
                  <a:cubicBezTo>
                    <a:pt x="477" y="298"/>
                    <a:pt x="536" y="346"/>
                    <a:pt x="536" y="417"/>
                  </a:cubicBezTo>
                  <a:lnTo>
                    <a:pt x="536" y="4691"/>
                  </a:lnTo>
                  <a:cubicBezTo>
                    <a:pt x="536" y="4763"/>
                    <a:pt x="477" y="4822"/>
                    <a:pt x="405" y="4822"/>
                  </a:cubicBezTo>
                  <a:cubicBezTo>
                    <a:pt x="334" y="4822"/>
                    <a:pt x="274" y="4763"/>
                    <a:pt x="274" y="4691"/>
                  </a:cubicBezTo>
                  <a:lnTo>
                    <a:pt x="274" y="417"/>
                  </a:lnTo>
                  <a:cubicBezTo>
                    <a:pt x="274" y="346"/>
                    <a:pt x="334" y="286"/>
                    <a:pt x="405" y="286"/>
                  </a:cubicBezTo>
                  <a:close/>
                  <a:moveTo>
                    <a:pt x="417" y="0"/>
                  </a:moveTo>
                  <a:cubicBezTo>
                    <a:pt x="179" y="0"/>
                    <a:pt x="0" y="191"/>
                    <a:pt x="0" y="417"/>
                  </a:cubicBezTo>
                  <a:lnTo>
                    <a:pt x="0" y="4691"/>
                  </a:lnTo>
                  <a:cubicBezTo>
                    <a:pt x="0" y="4930"/>
                    <a:pt x="203" y="5108"/>
                    <a:pt x="417" y="5108"/>
                  </a:cubicBezTo>
                  <a:cubicBezTo>
                    <a:pt x="655" y="5108"/>
                    <a:pt x="834" y="4918"/>
                    <a:pt x="834" y="4691"/>
                  </a:cubicBezTo>
                  <a:lnTo>
                    <a:pt x="834" y="417"/>
                  </a:lnTo>
                  <a:cubicBezTo>
                    <a:pt x="834" y="191"/>
                    <a:pt x="643" y="0"/>
                    <a:pt x="417" y="0"/>
                  </a:cubicBezTo>
                  <a:close/>
                </a:path>
              </a:pathLst>
            </a:custGeom>
            <a:solidFill>
              <a:srgbClr val="657E93"/>
            </a:solidFill>
            <a:ln>
              <a:noFill/>
            </a:ln>
          </p:spPr>
          <p:txBody>
            <a:bodyPr spcFirstLastPara="1" wrap="square" lIns="68569" tIns="68569" rIns="68569" bIns="68569" anchor="ctr" anchorCtr="0">
              <a:noAutofit/>
            </a:bodyPr>
            <a:lstStyle/>
            <a:p>
              <a:pPr>
                <a:spcBef>
                  <a:spcPts val="0"/>
                </a:spcBef>
                <a:spcAft>
                  <a:spcPts val="0"/>
                </a:spcAft>
              </a:pPr>
              <a:endParaRPr/>
            </a:p>
          </p:txBody>
        </p:sp>
        <p:sp>
          <p:nvSpPr>
            <p:cNvPr id="41" name="Google Shape;8784;p73">
              <a:extLst>
                <a:ext uri="{FF2B5EF4-FFF2-40B4-BE49-F238E27FC236}">
                  <a16:creationId xmlns:a16="http://schemas.microsoft.com/office/drawing/2014/main" id="{6A8F74EC-6A55-7844-B24C-CE782AA87208}"/>
                </a:ext>
              </a:extLst>
            </p:cNvPr>
            <p:cNvSpPr/>
            <p:nvPr/>
          </p:nvSpPr>
          <p:spPr>
            <a:xfrm>
              <a:off x="6590018" y="2414479"/>
              <a:ext cx="30294" cy="162967"/>
            </a:xfrm>
            <a:custGeom>
              <a:avLst/>
              <a:gdLst/>
              <a:ahLst/>
              <a:cxnLst/>
              <a:rect l="l" t="t" r="r" b="b"/>
              <a:pathLst>
                <a:path w="954" h="5132" extrusionOk="0">
                  <a:moveTo>
                    <a:pt x="537" y="0"/>
                  </a:moveTo>
                  <a:cubicBezTo>
                    <a:pt x="311" y="0"/>
                    <a:pt x="120" y="179"/>
                    <a:pt x="120" y="417"/>
                  </a:cubicBezTo>
                  <a:lnTo>
                    <a:pt x="1" y="4691"/>
                  </a:lnTo>
                  <a:cubicBezTo>
                    <a:pt x="1" y="4811"/>
                    <a:pt x="49" y="4906"/>
                    <a:pt x="120" y="5001"/>
                  </a:cubicBezTo>
                  <a:cubicBezTo>
                    <a:pt x="191" y="5084"/>
                    <a:pt x="311" y="5132"/>
                    <a:pt x="418" y="5132"/>
                  </a:cubicBezTo>
                  <a:cubicBezTo>
                    <a:pt x="644" y="5132"/>
                    <a:pt x="834" y="4953"/>
                    <a:pt x="834" y="4715"/>
                  </a:cubicBezTo>
                  <a:lnTo>
                    <a:pt x="846" y="4025"/>
                  </a:lnTo>
                  <a:cubicBezTo>
                    <a:pt x="846" y="3953"/>
                    <a:pt x="787" y="3882"/>
                    <a:pt x="703" y="3882"/>
                  </a:cubicBezTo>
                  <a:cubicBezTo>
                    <a:pt x="620" y="3882"/>
                    <a:pt x="549" y="3941"/>
                    <a:pt x="549" y="4025"/>
                  </a:cubicBezTo>
                  <a:lnTo>
                    <a:pt x="537" y="4715"/>
                  </a:lnTo>
                  <a:cubicBezTo>
                    <a:pt x="537" y="4787"/>
                    <a:pt x="477" y="4834"/>
                    <a:pt x="406" y="4834"/>
                  </a:cubicBezTo>
                  <a:cubicBezTo>
                    <a:pt x="370" y="4834"/>
                    <a:pt x="322" y="4822"/>
                    <a:pt x="311" y="4787"/>
                  </a:cubicBezTo>
                  <a:cubicBezTo>
                    <a:pt x="287" y="4763"/>
                    <a:pt x="263" y="4727"/>
                    <a:pt x="287" y="4703"/>
                  </a:cubicBezTo>
                  <a:lnTo>
                    <a:pt x="406" y="429"/>
                  </a:lnTo>
                  <a:cubicBezTo>
                    <a:pt x="406" y="358"/>
                    <a:pt x="465" y="310"/>
                    <a:pt x="537" y="310"/>
                  </a:cubicBezTo>
                  <a:cubicBezTo>
                    <a:pt x="561" y="310"/>
                    <a:pt x="608" y="322"/>
                    <a:pt x="620" y="358"/>
                  </a:cubicBezTo>
                  <a:cubicBezTo>
                    <a:pt x="656" y="381"/>
                    <a:pt x="668" y="417"/>
                    <a:pt x="656" y="441"/>
                  </a:cubicBezTo>
                  <a:lnTo>
                    <a:pt x="561" y="3358"/>
                  </a:lnTo>
                  <a:cubicBezTo>
                    <a:pt x="561" y="3441"/>
                    <a:pt x="644" y="3513"/>
                    <a:pt x="715" y="3513"/>
                  </a:cubicBezTo>
                  <a:cubicBezTo>
                    <a:pt x="787" y="3513"/>
                    <a:pt x="858" y="3453"/>
                    <a:pt x="858" y="3358"/>
                  </a:cubicBezTo>
                  <a:lnTo>
                    <a:pt x="953" y="441"/>
                  </a:lnTo>
                  <a:cubicBezTo>
                    <a:pt x="953" y="322"/>
                    <a:pt x="906" y="227"/>
                    <a:pt x="834" y="131"/>
                  </a:cubicBezTo>
                  <a:cubicBezTo>
                    <a:pt x="763" y="36"/>
                    <a:pt x="644" y="0"/>
                    <a:pt x="537" y="0"/>
                  </a:cubicBezTo>
                  <a:close/>
                </a:path>
              </a:pathLst>
            </a:custGeom>
            <a:solidFill>
              <a:srgbClr val="657E93"/>
            </a:solidFill>
            <a:ln>
              <a:noFill/>
            </a:ln>
          </p:spPr>
          <p:txBody>
            <a:bodyPr spcFirstLastPara="1" wrap="square" lIns="68569" tIns="68569" rIns="68569" bIns="68569" anchor="ctr" anchorCtr="0">
              <a:noAutofit/>
            </a:bodyPr>
            <a:lstStyle/>
            <a:p>
              <a:pPr>
                <a:spcBef>
                  <a:spcPts val="0"/>
                </a:spcBef>
                <a:spcAft>
                  <a:spcPts val="0"/>
                </a:spcAft>
              </a:pPr>
              <a:endParaRPr/>
            </a:p>
          </p:txBody>
        </p:sp>
        <p:sp>
          <p:nvSpPr>
            <p:cNvPr id="42" name="Google Shape;8785;p73">
              <a:extLst>
                <a:ext uri="{FF2B5EF4-FFF2-40B4-BE49-F238E27FC236}">
                  <a16:creationId xmlns:a16="http://schemas.microsoft.com/office/drawing/2014/main" id="{824F89E5-A92D-ED46-856F-5399BB908633}"/>
                </a:ext>
              </a:extLst>
            </p:cNvPr>
            <p:cNvSpPr/>
            <p:nvPr/>
          </p:nvSpPr>
          <p:spPr>
            <a:xfrm>
              <a:off x="6486052" y="2414860"/>
              <a:ext cx="30294" cy="162967"/>
            </a:xfrm>
            <a:custGeom>
              <a:avLst/>
              <a:gdLst/>
              <a:ahLst/>
              <a:cxnLst/>
              <a:rect l="l" t="t" r="r" b="b"/>
              <a:pathLst>
                <a:path w="954" h="5132" extrusionOk="0">
                  <a:moveTo>
                    <a:pt x="406" y="298"/>
                  </a:moveTo>
                  <a:cubicBezTo>
                    <a:pt x="477" y="298"/>
                    <a:pt x="537" y="358"/>
                    <a:pt x="537" y="417"/>
                  </a:cubicBezTo>
                  <a:lnTo>
                    <a:pt x="656" y="4691"/>
                  </a:lnTo>
                  <a:cubicBezTo>
                    <a:pt x="668" y="4715"/>
                    <a:pt x="656" y="4763"/>
                    <a:pt x="620" y="4775"/>
                  </a:cubicBezTo>
                  <a:cubicBezTo>
                    <a:pt x="596" y="4810"/>
                    <a:pt x="560" y="4822"/>
                    <a:pt x="537" y="4822"/>
                  </a:cubicBezTo>
                  <a:cubicBezTo>
                    <a:pt x="465" y="4822"/>
                    <a:pt x="406" y="4763"/>
                    <a:pt x="406" y="4703"/>
                  </a:cubicBezTo>
                  <a:lnTo>
                    <a:pt x="287" y="429"/>
                  </a:lnTo>
                  <a:cubicBezTo>
                    <a:pt x="287" y="405"/>
                    <a:pt x="298" y="358"/>
                    <a:pt x="310" y="346"/>
                  </a:cubicBezTo>
                  <a:cubicBezTo>
                    <a:pt x="346" y="310"/>
                    <a:pt x="370" y="298"/>
                    <a:pt x="406" y="298"/>
                  </a:cubicBezTo>
                  <a:close/>
                  <a:moveTo>
                    <a:pt x="417" y="0"/>
                  </a:moveTo>
                  <a:cubicBezTo>
                    <a:pt x="298" y="0"/>
                    <a:pt x="191" y="48"/>
                    <a:pt x="120" y="131"/>
                  </a:cubicBezTo>
                  <a:cubicBezTo>
                    <a:pt x="48" y="227"/>
                    <a:pt x="1" y="334"/>
                    <a:pt x="1" y="453"/>
                  </a:cubicBezTo>
                  <a:lnTo>
                    <a:pt x="120" y="4715"/>
                  </a:lnTo>
                  <a:cubicBezTo>
                    <a:pt x="120" y="4941"/>
                    <a:pt x="310" y="5132"/>
                    <a:pt x="537" y="5132"/>
                  </a:cubicBezTo>
                  <a:cubicBezTo>
                    <a:pt x="656" y="5132"/>
                    <a:pt x="763" y="5096"/>
                    <a:pt x="834" y="5001"/>
                  </a:cubicBezTo>
                  <a:cubicBezTo>
                    <a:pt x="906" y="4918"/>
                    <a:pt x="953" y="4810"/>
                    <a:pt x="953" y="4691"/>
                  </a:cubicBezTo>
                  <a:lnTo>
                    <a:pt x="834" y="417"/>
                  </a:lnTo>
                  <a:cubicBezTo>
                    <a:pt x="834" y="179"/>
                    <a:pt x="644" y="0"/>
                    <a:pt x="417" y="0"/>
                  </a:cubicBezTo>
                  <a:close/>
                </a:path>
              </a:pathLst>
            </a:custGeom>
            <a:solidFill>
              <a:srgbClr val="657E93"/>
            </a:solidFill>
            <a:ln>
              <a:noFill/>
            </a:ln>
          </p:spPr>
          <p:txBody>
            <a:bodyPr spcFirstLastPara="1" wrap="square" lIns="68569" tIns="68569" rIns="68569" bIns="68569" anchor="ctr" anchorCtr="0">
              <a:noAutofit/>
            </a:bodyPr>
            <a:lstStyle/>
            <a:p>
              <a:pPr>
                <a:spcBef>
                  <a:spcPts val="0"/>
                </a:spcBef>
                <a:spcAft>
                  <a:spcPts val="0"/>
                </a:spcAft>
              </a:pPr>
              <a:endParaRPr/>
            </a:p>
          </p:txBody>
        </p:sp>
      </p:grpSp>
      <p:grpSp>
        <p:nvGrpSpPr>
          <p:cNvPr id="43" name="Google Shape;8786;p73">
            <a:extLst>
              <a:ext uri="{FF2B5EF4-FFF2-40B4-BE49-F238E27FC236}">
                <a16:creationId xmlns:a16="http://schemas.microsoft.com/office/drawing/2014/main" id="{830BD076-05B5-034E-BEF5-00CAF1B2925D}"/>
              </a:ext>
            </a:extLst>
          </p:cNvPr>
          <p:cNvGrpSpPr/>
          <p:nvPr/>
        </p:nvGrpSpPr>
        <p:grpSpPr>
          <a:xfrm>
            <a:off x="4804169" y="2034138"/>
            <a:ext cx="452658" cy="431437"/>
            <a:chOff x="6870193" y="2295620"/>
            <a:chExt cx="360356" cy="343462"/>
          </a:xfrm>
        </p:grpSpPr>
        <p:sp>
          <p:nvSpPr>
            <p:cNvPr id="44" name="Google Shape;8787;p73">
              <a:extLst>
                <a:ext uri="{FF2B5EF4-FFF2-40B4-BE49-F238E27FC236}">
                  <a16:creationId xmlns:a16="http://schemas.microsoft.com/office/drawing/2014/main" id="{9648FA2D-A132-824D-9C31-0A3399812EEB}"/>
                </a:ext>
              </a:extLst>
            </p:cNvPr>
            <p:cNvSpPr/>
            <p:nvPr/>
          </p:nvSpPr>
          <p:spPr>
            <a:xfrm>
              <a:off x="6870193" y="2295620"/>
              <a:ext cx="360356" cy="343462"/>
            </a:xfrm>
            <a:custGeom>
              <a:avLst/>
              <a:gdLst/>
              <a:ahLst/>
              <a:cxnLst/>
              <a:rect l="l" t="t" r="r" b="b"/>
              <a:pathLst>
                <a:path w="11348" h="10816" extrusionOk="0">
                  <a:moveTo>
                    <a:pt x="6027" y="0"/>
                  </a:moveTo>
                  <a:cubicBezTo>
                    <a:pt x="5700" y="0"/>
                    <a:pt x="5448" y="70"/>
                    <a:pt x="5430" y="76"/>
                  </a:cubicBezTo>
                  <a:cubicBezTo>
                    <a:pt x="5358" y="112"/>
                    <a:pt x="5299" y="172"/>
                    <a:pt x="5299" y="255"/>
                  </a:cubicBezTo>
                  <a:lnTo>
                    <a:pt x="5299" y="2731"/>
                  </a:lnTo>
                  <a:lnTo>
                    <a:pt x="3501" y="5017"/>
                  </a:lnTo>
                  <a:cubicBezTo>
                    <a:pt x="3441" y="4767"/>
                    <a:pt x="3215" y="4577"/>
                    <a:pt x="2929" y="4577"/>
                  </a:cubicBezTo>
                  <a:lnTo>
                    <a:pt x="584" y="4577"/>
                  </a:lnTo>
                  <a:cubicBezTo>
                    <a:pt x="274" y="4577"/>
                    <a:pt x="1" y="4827"/>
                    <a:pt x="1" y="5160"/>
                  </a:cubicBezTo>
                  <a:lnTo>
                    <a:pt x="1" y="5732"/>
                  </a:lnTo>
                  <a:cubicBezTo>
                    <a:pt x="1" y="5839"/>
                    <a:pt x="96" y="5910"/>
                    <a:pt x="179" y="5910"/>
                  </a:cubicBezTo>
                  <a:cubicBezTo>
                    <a:pt x="274" y="5910"/>
                    <a:pt x="358" y="5827"/>
                    <a:pt x="358" y="5732"/>
                  </a:cubicBezTo>
                  <a:lnTo>
                    <a:pt x="358" y="5160"/>
                  </a:lnTo>
                  <a:cubicBezTo>
                    <a:pt x="358" y="5041"/>
                    <a:pt x="453" y="4946"/>
                    <a:pt x="572" y="4946"/>
                  </a:cubicBezTo>
                  <a:lnTo>
                    <a:pt x="2918" y="4946"/>
                  </a:lnTo>
                  <a:cubicBezTo>
                    <a:pt x="3037" y="4946"/>
                    <a:pt x="3132" y="5041"/>
                    <a:pt x="3132" y="5160"/>
                  </a:cubicBezTo>
                  <a:lnTo>
                    <a:pt x="3132" y="10232"/>
                  </a:lnTo>
                  <a:cubicBezTo>
                    <a:pt x="3132" y="10351"/>
                    <a:pt x="3037" y="10435"/>
                    <a:pt x="2918" y="10435"/>
                  </a:cubicBezTo>
                  <a:lnTo>
                    <a:pt x="572" y="10435"/>
                  </a:lnTo>
                  <a:cubicBezTo>
                    <a:pt x="453" y="10435"/>
                    <a:pt x="358" y="10351"/>
                    <a:pt x="358" y="10232"/>
                  </a:cubicBezTo>
                  <a:lnTo>
                    <a:pt x="358" y="6506"/>
                  </a:lnTo>
                  <a:cubicBezTo>
                    <a:pt x="358" y="6410"/>
                    <a:pt x="274" y="6327"/>
                    <a:pt x="179" y="6327"/>
                  </a:cubicBezTo>
                  <a:cubicBezTo>
                    <a:pt x="72" y="6327"/>
                    <a:pt x="1" y="6422"/>
                    <a:pt x="1" y="6506"/>
                  </a:cubicBezTo>
                  <a:lnTo>
                    <a:pt x="1" y="10232"/>
                  </a:lnTo>
                  <a:cubicBezTo>
                    <a:pt x="1" y="10542"/>
                    <a:pt x="251" y="10816"/>
                    <a:pt x="584" y="10816"/>
                  </a:cubicBezTo>
                  <a:lnTo>
                    <a:pt x="2929" y="10816"/>
                  </a:lnTo>
                  <a:cubicBezTo>
                    <a:pt x="3251" y="10816"/>
                    <a:pt x="3513" y="10554"/>
                    <a:pt x="3513" y="10232"/>
                  </a:cubicBezTo>
                  <a:lnTo>
                    <a:pt x="3513" y="9744"/>
                  </a:lnTo>
                  <a:lnTo>
                    <a:pt x="4418" y="10185"/>
                  </a:lnTo>
                  <a:cubicBezTo>
                    <a:pt x="4453" y="10197"/>
                    <a:pt x="4477" y="10197"/>
                    <a:pt x="4513" y="10197"/>
                  </a:cubicBezTo>
                  <a:lnTo>
                    <a:pt x="8025" y="10197"/>
                  </a:lnTo>
                  <a:cubicBezTo>
                    <a:pt x="8132" y="10197"/>
                    <a:pt x="8204" y="10113"/>
                    <a:pt x="8204" y="10018"/>
                  </a:cubicBezTo>
                  <a:cubicBezTo>
                    <a:pt x="8204" y="9923"/>
                    <a:pt x="8109" y="9839"/>
                    <a:pt x="8025" y="9839"/>
                  </a:cubicBezTo>
                  <a:lnTo>
                    <a:pt x="4561" y="9839"/>
                  </a:lnTo>
                  <a:lnTo>
                    <a:pt x="3525" y="9327"/>
                  </a:lnTo>
                  <a:lnTo>
                    <a:pt x="3525" y="5589"/>
                  </a:lnTo>
                  <a:lnTo>
                    <a:pt x="5644" y="2910"/>
                  </a:lnTo>
                  <a:cubicBezTo>
                    <a:pt x="5668" y="2874"/>
                    <a:pt x="5692" y="2839"/>
                    <a:pt x="5692" y="2791"/>
                  </a:cubicBezTo>
                  <a:lnTo>
                    <a:pt x="5692" y="398"/>
                  </a:lnTo>
                  <a:cubicBezTo>
                    <a:pt x="5787" y="379"/>
                    <a:pt x="5924" y="358"/>
                    <a:pt x="6080" y="358"/>
                  </a:cubicBezTo>
                  <a:cubicBezTo>
                    <a:pt x="6313" y="358"/>
                    <a:pt x="6587" y="405"/>
                    <a:pt x="6823" y="576"/>
                  </a:cubicBezTo>
                  <a:cubicBezTo>
                    <a:pt x="7132" y="791"/>
                    <a:pt x="7275" y="1207"/>
                    <a:pt x="7275" y="1803"/>
                  </a:cubicBezTo>
                  <a:lnTo>
                    <a:pt x="7275" y="3755"/>
                  </a:lnTo>
                  <a:cubicBezTo>
                    <a:pt x="7275" y="3862"/>
                    <a:pt x="7370" y="3934"/>
                    <a:pt x="7454" y="3934"/>
                  </a:cubicBezTo>
                  <a:lnTo>
                    <a:pt x="10395" y="3934"/>
                  </a:lnTo>
                  <a:cubicBezTo>
                    <a:pt x="10716" y="3934"/>
                    <a:pt x="10990" y="4208"/>
                    <a:pt x="10990" y="4529"/>
                  </a:cubicBezTo>
                  <a:cubicBezTo>
                    <a:pt x="10990" y="4863"/>
                    <a:pt x="10716" y="5125"/>
                    <a:pt x="10395" y="5125"/>
                  </a:cubicBezTo>
                  <a:lnTo>
                    <a:pt x="8823" y="5125"/>
                  </a:lnTo>
                  <a:cubicBezTo>
                    <a:pt x="8728" y="5125"/>
                    <a:pt x="8644" y="5220"/>
                    <a:pt x="8644" y="5303"/>
                  </a:cubicBezTo>
                  <a:cubicBezTo>
                    <a:pt x="8644" y="5410"/>
                    <a:pt x="8740" y="5482"/>
                    <a:pt x="8823" y="5482"/>
                  </a:cubicBezTo>
                  <a:lnTo>
                    <a:pt x="10228" y="5482"/>
                  </a:lnTo>
                  <a:cubicBezTo>
                    <a:pt x="10538" y="5494"/>
                    <a:pt x="10788" y="5767"/>
                    <a:pt x="10788" y="6077"/>
                  </a:cubicBezTo>
                  <a:cubicBezTo>
                    <a:pt x="10788" y="6399"/>
                    <a:pt x="10526" y="6672"/>
                    <a:pt x="10192" y="6672"/>
                  </a:cubicBezTo>
                  <a:lnTo>
                    <a:pt x="8823" y="6672"/>
                  </a:lnTo>
                  <a:cubicBezTo>
                    <a:pt x="8728" y="6672"/>
                    <a:pt x="8644" y="6768"/>
                    <a:pt x="8644" y="6851"/>
                  </a:cubicBezTo>
                  <a:cubicBezTo>
                    <a:pt x="8644" y="6958"/>
                    <a:pt x="8740" y="7030"/>
                    <a:pt x="8823" y="7030"/>
                  </a:cubicBezTo>
                  <a:lnTo>
                    <a:pt x="10073" y="7030"/>
                  </a:lnTo>
                  <a:cubicBezTo>
                    <a:pt x="10371" y="7053"/>
                    <a:pt x="10597" y="7327"/>
                    <a:pt x="10597" y="7625"/>
                  </a:cubicBezTo>
                  <a:cubicBezTo>
                    <a:pt x="10597" y="7946"/>
                    <a:pt x="10335" y="8220"/>
                    <a:pt x="10002" y="8220"/>
                  </a:cubicBezTo>
                  <a:lnTo>
                    <a:pt x="8823" y="8220"/>
                  </a:lnTo>
                  <a:cubicBezTo>
                    <a:pt x="8728" y="8220"/>
                    <a:pt x="8644" y="8315"/>
                    <a:pt x="8644" y="8399"/>
                  </a:cubicBezTo>
                  <a:cubicBezTo>
                    <a:pt x="8644" y="8506"/>
                    <a:pt x="8740" y="8577"/>
                    <a:pt x="8823" y="8577"/>
                  </a:cubicBezTo>
                  <a:lnTo>
                    <a:pt x="9883" y="8577"/>
                  </a:lnTo>
                  <a:cubicBezTo>
                    <a:pt x="9895" y="8577"/>
                    <a:pt x="9918" y="8589"/>
                    <a:pt x="9918" y="8589"/>
                  </a:cubicBezTo>
                  <a:cubicBezTo>
                    <a:pt x="10192" y="8649"/>
                    <a:pt x="10407" y="8887"/>
                    <a:pt x="10407" y="9185"/>
                  </a:cubicBezTo>
                  <a:cubicBezTo>
                    <a:pt x="10407" y="9518"/>
                    <a:pt x="10133" y="9780"/>
                    <a:pt x="9811" y="9780"/>
                  </a:cubicBezTo>
                  <a:lnTo>
                    <a:pt x="8823" y="9780"/>
                  </a:lnTo>
                  <a:cubicBezTo>
                    <a:pt x="8728" y="9780"/>
                    <a:pt x="8644" y="9875"/>
                    <a:pt x="8644" y="9958"/>
                  </a:cubicBezTo>
                  <a:cubicBezTo>
                    <a:pt x="8644" y="10066"/>
                    <a:pt x="8740" y="10137"/>
                    <a:pt x="8823" y="10137"/>
                  </a:cubicBezTo>
                  <a:lnTo>
                    <a:pt x="9811" y="10137"/>
                  </a:lnTo>
                  <a:cubicBezTo>
                    <a:pt x="10347" y="10137"/>
                    <a:pt x="10776" y="9708"/>
                    <a:pt x="10776" y="9173"/>
                  </a:cubicBezTo>
                  <a:cubicBezTo>
                    <a:pt x="10776" y="8887"/>
                    <a:pt x="10657" y="8637"/>
                    <a:pt x="10466" y="8458"/>
                  </a:cubicBezTo>
                  <a:cubicBezTo>
                    <a:pt x="10764" y="8292"/>
                    <a:pt x="10966" y="7982"/>
                    <a:pt x="10966" y="7613"/>
                  </a:cubicBezTo>
                  <a:cubicBezTo>
                    <a:pt x="10966" y="7327"/>
                    <a:pt x="10847" y="7077"/>
                    <a:pt x="10657" y="6899"/>
                  </a:cubicBezTo>
                  <a:cubicBezTo>
                    <a:pt x="10954" y="6803"/>
                    <a:pt x="11145" y="6482"/>
                    <a:pt x="11145" y="6113"/>
                  </a:cubicBezTo>
                  <a:cubicBezTo>
                    <a:pt x="11145" y="5827"/>
                    <a:pt x="11026" y="5577"/>
                    <a:pt x="10835" y="5398"/>
                  </a:cubicBezTo>
                  <a:cubicBezTo>
                    <a:pt x="11133" y="5232"/>
                    <a:pt x="11347" y="4922"/>
                    <a:pt x="11347" y="4541"/>
                  </a:cubicBezTo>
                  <a:cubicBezTo>
                    <a:pt x="11347" y="4005"/>
                    <a:pt x="10907" y="3577"/>
                    <a:pt x="10371" y="3577"/>
                  </a:cubicBezTo>
                  <a:lnTo>
                    <a:pt x="7621" y="3577"/>
                  </a:lnTo>
                  <a:lnTo>
                    <a:pt x="7621" y="1827"/>
                  </a:lnTo>
                  <a:cubicBezTo>
                    <a:pt x="7621" y="1112"/>
                    <a:pt x="7418" y="588"/>
                    <a:pt x="7013" y="291"/>
                  </a:cubicBezTo>
                  <a:cubicBezTo>
                    <a:pt x="6703" y="61"/>
                    <a:pt x="6332" y="0"/>
                    <a:pt x="6027" y="0"/>
                  </a:cubicBezTo>
                  <a:close/>
                </a:path>
              </a:pathLst>
            </a:custGeom>
            <a:solidFill>
              <a:srgbClr val="657E93"/>
            </a:solidFill>
            <a:ln>
              <a:noFill/>
            </a:ln>
          </p:spPr>
          <p:txBody>
            <a:bodyPr spcFirstLastPara="1" wrap="square" lIns="68569" tIns="68569" rIns="68569" bIns="68569" anchor="ctr" anchorCtr="0">
              <a:noAutofit/>
            </a:bodyPr>
            <a:lstStyle/>
            <a:p>
              <a:pPr>
                <a:spcBef>
                  <a:spcPts val="0"/>
                </a:spcBef>
                <a:spcAft>
                  <a:spcPts val="0"/>
                </a:spcAft>
              </a:pPr>
              <a:endParaRPr/>
            </a:p>
          </p:txBody>
        </p:sp>
        <p:sp>
          <p:nvSpPr>
            <p:cNvPr id="45" name="Google Shape;8788;p73">
              <a:extLst>
                <a:ext uri="{FF2B5EF4-FFF2-40B4-BE49-F238E27FC236}">
                  <a16:creationId xmlns:a16="http://schemas.microsoft.com/office/drawing/2014/main" id="{DFE1A56E-F2D7-1E4F-9CE0-30F8EC185283}"/>
                </a:ext>
              </a:extLst>
            </p:cNvPr>
            <p:cNvSpPr/>
            <p:nvPr/>
          </p:nvSpPr>
          <p:spPr>
            <a:xfrm>
              <a:off x="6920842" y="2577064"/>
              <a:ext cx="36709" cy="36677"/>
            </a:xfrm>
            <a:custGeom>
              <a:avLst/>
              <a:gdLst/>
              <a:ahLst/>
              <a:cxnLst/>
              <a:rect l="l" t="t" r="r" b="b"/>
              <a:pathLst>
                <a:path w="1156" h="1155" extrusionOk="0">
                  <a:moveTo>
                    <a:pt x="584" y="369"/>
                  </a:moveTo>
                  <a:cubicBezTo>
                    <a:pt x="703" y="369"/>
                    <a:pt x="787" y="464"/>
                    <a:pt x="787" y="584"/>
                  </a:cubicBezTo>
                  <a:cubicBezTo>
                    <a:pt x="787" y="703"/>
                    <a:pt x="703" y="786"/>
                    <a:pt x="584" y="786"/>
                  </a:cubicBezTo>
                  <a:cubicBezTo>
                    <a:pt x="465" y="786"/>
                    <a:pt x="370" y="703"/>
                    <a:pt x="370" y="584"/>
                  </a:cubicBezTo>
                  <a:cubicBezTo>
                    <a:pt x="370" y="464"/>
                    <a:pt x="453" y="369"/>
                    <a:pt x="584" y="369"/>
                  </a:cubicBezTo>
                  <a:close/>
                  <a:moveTo>
                    <a:pt x="584" y="0"/>
                  </a:moveTo>
                  <a:cubicBezTo>
                    <a:pt x="263" y="0"/>
                    <a:pt x="1" y="250"/>
                    <a:pt x="1" y="584"/>
                  </a:cubicBezTo>
                  <a:cubicBezTo>
                    <a:pt x="1" y="905"/>
                    <a:pt x="251" y="1155"/>
                    <a:pt x="584" y="1155"/>
                  </a:cubicBezTo>
                  <a:cubicBezTo>
                    <a:pt x="906" y="1155"/>
                    <a:pt x="1156" y="905"/>
                    <a:pt x="1156" y="584"/>
                  </a:cubicBezTo>
                  <a:cubicBezTo>
                    <a:pt x="1156" y="250"/>
                    <a:pt x="894" y="0"/>
                    <a:pt x="584" y="0"/>
                  </a:cubicBezTo>
                  <a:close/>
                </a:path>
              </a:pathLst>
            </a:custGeom>
            <a:solidFill>
              <a:srgbClr val="657E93"/>
            </a:solidFill>
            <a:ln>
              <a:noFill/>
            </a:ln>
          </p:spPr>
          <p:txBody>
            <a:bodyPr spcFirstLastPara="1" wrap="square" lIns="68569" tIns="68569" rIns="68569" bIns="68569" anchor="ctr" anchorCtr="0">
              <a:noAutofit/>
            </a:bodyPr>
            <a:lstStyle/>
            <a:p>
              <a:pPr>
                <a:spcBef>
                  <a:spcPts val="0"/>
                </a:spcBef>
                <a:spcAft>
                  <a:spcPts val="0"/>
                </a:spcAft>
              </a:pPr>
              <a:endParaRPr/>
            </a:p>
          </p:txBody>
        </p:sp>
      </p:grpSp>
      <p:grpSp>
        <p:nvGrpSpPr>
          <p:cNvPr id="46" name="Google Shape;9166;p74">
            <a:extLst>
              <a:ext uri="{FF2B5EF4-FFF2-40B4-BE49-F238E27FC236}">
                <a16:creationId xmlns:a16="http://schemas.microsoft.com/office/drawing/2014/main" id="{587C5BD7-C862-5C47-9E9D-DDADC7CC2E42}"/>
              </a:ext>
            </a:extLst>
          </p:cNvPr>
          <p:cNvGrpSpPr/>
          <p:nvPr/>
        </p:nvGrpSpPr>
        <p:grpSpPr>
          <a:xfrm>
            <a:off x="7320911" y="3448943"/>
            <a:ext cx="473286" cy="452780"/>
            <a:chOff x="3950316" y="3820307"/>
            <a:chExt cx="369805" cy="353782"/>
          </a:xfrm>
        </p:grpSpPr>
        <p:sp>
          <p:nvSpPr>
            <p:cNvPr id="47" name="Google Shape;9167;p74">
              <a:extLst>
                <a:ext uri="{FF2B5EF4-FFF2-40B4-BE49-F238E27FC236}">
                  <a16:creationId xmlns:a16="http://schemas.microsoft.com/office/drawing/2014/main" id="{4D217E89-F2FE-874B-A953-AD7124DF52B1}"/>
                </a:ext>
              </a:extLst>
            </p:cNvPr>
            <p:cNvSpPr/>
            <p:nvPr/>
          </p:nvSpPr>
          <p:spPr>
            <a:xfrm>
              <a:off x="4040561" y="3880991"/>
              <a:ext cx="99802" cy="28383"/>
            </a:xfrm>
            <a:custGeom>
              <a:avLst/>
              <a:gdLst/>
              <a:ahLst/>
              <a:cxnLst/>
              <a:rect l="l" t="t" r="r" b="b"/>
              <a:pathLst>
                <a:path w="3133" h="891" extrusionOk="0">
                  <a:moveTo>
                    <a:pt x="1572" y="1"/>
                  </a:moveTo>
                  <a:cubicBezTo>
                    <a:pt x="1001" y="1"/>
                    <a:pt x="465" y="227"/>
                    <a:pt x="60" y="632"/>
                  </a:cubicBezTo>
                  <a:cubicBezTo>
                    <a:pt x="1" y="691"/>
                    <a:pt x="1" y="787"/>
                    <a:pt x="60" y="846"/>
                  </a:cubicBezTo>
                  <a:cubicBezTo>
                    <a:pt x="84" y="876"/>
                    <a:pt x="123" y="891"/>
                    <a:pt x="165" y="891"/>
                  </a:cubicBezTo>
                  <a:cubicBezTo>
                    <a:pt x="206" y="891"/>
                    <a:pt x="251" y="876"/>
                    <a:pt x="287" y="846"/>
                  </a:cubicBezTo>
                  <a:cubicBezTo>
                    <a:pt x="632" y="513"/>
                    <a:pt x="1072" y="310"/>
                    <a:pt x="1572" y="310"/>
                  </a:cubicBezTo>
                  <a:cubicBezTo>
                    <a:pt x="2061" y="310"/>
                    <a:pt x="2501" y="513"/>
                    <a:pt x="2846" y="846"/>
                  </a:cubicBezTo>
                  <a:cubicBezTo>
                    <a:pt x="2876" y="876"/>
                    <a:pt x="2918" y="891"/>
                    <a:pt x="2960" y="891"/>
                  </a:cubicBezTo>
                  <a:cubicBezTo>
                    <a:pt x="3001" y="891"/>
                    <a:pt x="3043" y="876"/>
                    <a:pt x="3073" y="846"/>
                  </a:cubicBezTo>
                  <a:cubicBezTo>
                    <a:pt x="3132" y="787"/>
                    <a:pt x="3132" y="691"/>
                    <a:pt x="3073" y="632"/>
                  </a:cubicBezTo>
                  <a:cubicBezTo>
                    <a:pt x="2668" y="227"/>
                    <a:pt x="2132" y="1"/>
                    <a:pt x="1572" y="1"/>
                  </a:cubicBezTo>
                  <a:close/>
                </a:path>
              </a:pathLst>
            </a:custGeom>
            <a:solidFill>
              <a:srgbClr val="657E93"/>
            </a:solidFill>
            <a:ln>
              <a:noFill/>
            </a:ln>
          </p:spPr>
          <p:txBody>
            <a:bodyPr spcFirstLastPara="1" wrap="square" lIns="68569" tIns="68569" rIns="68569" bIns="68569" anchor="ctr" anchorCtr="0">
              <a:noAutofit/>
            </a:bodyPr>
            <a:lstStyle/>
            <a:p>
              <a:pPr>
                <a:spcBef>
                  <a:spcPts val="0"/>
                </a:spcBef>
                <a:spcAft>
                  <a:spcPts val="0"/>
                </a:spcAft>
              </a:pPr>
              <a:endParaRPr/>
            </a:p>
          </p:txBody>
        </p:sp>
        <p:sp>
          <p:nvSpPr>
            <p:cNvPr id="48" name="Google Shape;9168;p74">
              <a:extLst>
                <a:ext uri="{FF2B5EF4-FFF2-40B4-BE49-F238E27FC236}">
                  <a16:creationId xmlns:a16="http://schemas.microsoft.com/office/drawing/2014/main" id="{CE24A72C-6A1E-2C4E-9922-C83EAB8F0EFA}"/>
                </a:ext>
              </a:extLst>
            </p:cNvPr>
            <p:cNvSpPr/>
            <p:nvPr/>
          </p:nvSpPr>
          <p:spPr>
            <a:xfrm>
              <a:off x="3950316" y="3820307"/>
              <a:ext cx="369805" cy="353782"/>
            </a:xfrm>
            <a:custGeom>
              <a:avLst/>
              <a:gdLst/>
              <a:ahLst/>
              <a:cxnLst/>
              <a:rect l="l" t="t" r="r" b="b"/>
              <a:pathLst>
                <a:path w="11609" h="11106" extrusionOk="0">
                  <a:moveTo>
                    <a:pt x="7358" y="6728"/>
                  </a:moveTo>
                  <a:lnTo>
                    <a:pt x="7799" y="7156"/>
                  </a:lnTo>
                  <a:lnTo>
                    <a:pt x="7513" y="7442"/>
                  </a:lnTo>
                  <a:lnTo>
                    <a:pt x="7084" y="7014"/>
                  </a:lnTo>
                  <a:cubicBezTo>
                    <a:pt x="7180" y="6918"/>
                    <a:pt x="7275" y="6835"/>
                    <a:pt x="7358" y="6728"/>
                  </a:cubicBezTo>
                  <a:close/>
                  <a:moveTo>
                    <a:pt x="4395" y="358"/>
                  </a:moveTo>
                  <a:cubicBezTo>
                    <a:pt x="5337" y="358"/>
                    <a:pt x="6281" y="715"/>
                    <a:pt x="7001" y="1429"/>
                  </a:cubicBezTo>
                  <a:cubicBezTo>
                    <a:pt x="8370" y="2799"/>
                    <a:pt x="8430" y="4942"/>
                    <a:pt x="7239" y="6382"/>
                  </a:cubicBezTo>
                  <a:cubicBezTo>
                    <a:pt x="7096" y="6561"/>
                    <a:pt x="6930" y="6728"/>
                    <a:pt x="6763" y="6859"/>
                  </a:cubicBezTo>
                  <a:cubicBezTo>
                    <a:pt x="6075" y="7434"/>
                    <a:pt x="5230" y="7723"/>
                    <a:pt x="4386" y="7723"/>
                  </a:cubicBezTo>
                  <a:cubicBezTo>
                    <a:pt x="3448" y="7723"/>
                    <a:pt x="2513" y="7365"/>
                    <a:pt x="1798" y="6644"/>
                  </a:cubicBezTo>
                  <a:cubicBezTo>
                    <a:pt x="357" y="5192"/>
                    <a:pt x="357" y="2870"/>
                    <a:pt x="1798" y="1429"/>
                  </a:cubicBezTo>
                  <a:cubicBezTo>
                    <a:pt x="2512" y="715"/>
                    <a:pt x="3453" y="358"/>
                    <a:pt x="4395" y="358"/>
                  </a:cubicBezTo>
                  <a:close/>
                  <a:moveTo>
                    <a:pt x="8226" y="7228"/>
                  </a:moveTo>
                  <a:cubicBezTo>
                    <a:pt x="8260" y="7228"/>
                    <a:pt x="8293" y="7240"/>
                    <a:pt x="8311" y="7264"/>
                  </a:cubicBezTo>
                  <a:lnTo>
                    <a:pt x="8763" y="7668"/>
                  </a:lnTo>
                  <a:lnTo>
                    <a:pt x="8001" y="8430"/>
                  </a:lnTo>
                  <a:lnTo>
                    <a:pt x="7620" y="7966"/>
                  </a:lnTo>
                  <a:cubicBezTo>
                    <a:pt x="7573" y="7918"/>
                    <a:pt x="7573" y="7835"/>
                    <a:pt x="7620" y="7787"/>
                  </a:cubicBezTo>
                  <a:lnTo>
                    <a:pt x="8132" y="7264"/>
                  </a:lnTo>
                  <a:cubicBezTo>
                    <a:pt x="8156" y="7240"/>
                    <a:pt x="8192" y="7228"/>
                    <a:pt x="8226" y="7228"/>
                  </a:cubicBezTo>
                  <a:close/>
                  <a:moveTo>
                    <a:pt x="9013" y="7871"/>
                  </a:moveTo>
                  <a:lnTo>
                    <a:pt x="10871" y="9514"/>
                  </a:lnTo>
                  <a:cubicBezTo>
                    <a:pt x="11192" y="9800"/>
                    <a:pt x="11204" y="10276"/>
                    <a:pt x="10906" y="10573"/>
                  </a:cubicBezTo>
                  <a:cubicBezTo>
                    <a:pt x="10765" y="10715"/>
                    <a:pt x="10580" y="10784"/>
                    <a:pt x="10396" y="10784"/>
                  </a:cubicBezTo>
                  <a:cubicBezTo>
                    <a:pt x="10193" y="10784"/>
                    <a:pt x="9990" y="10700"/>
                    <a:pt x="9847" y="10538"/>
                  </a:cubicBezTo>
                  <a:lnTo>
                    <a:pt x="8227" y="8668"/>
                  </a:lnTo>
                  <a:lnTo>
                    <a:pt x="9013" y="7871"/>
                  </a:lnTo>
                  <a:close/>
                  <a:moveTo>
                    <a:pt x="4423" y="1"/>
                  </a:moveTo>
                  <a:cubicBezTo>
                    <a:pt x="3396" y="1"/>
                    <a:pt x="2370" y="394"/>
                    <a:pt x="1584" y="1179"/>
                  </a:cubicBezTo>
                  <a:cubicBezTo>
                    <a:pt x="0" y="2775"/>
                    <a:pt x="0" y="5299"/>
                    <a:pt x="1560" y="6883"/>
                  </a:cubicBezTo>
                  <a:cubicBezTo>
                    <a:pt x="2340" y="7663"/>
                    <a:pt x="3364" y="8052"/>
                    <a:pt x="4389" y="8052"/>
                  </a:cubicBezTo>
                  <a:cubicBezTo>
                    <a:pt x="5257" y="8052"/>
                    <a:pt x="6126" y="7773"/>
                    <a:pt x="6846" y="7216"/>
                  </a:cubicBezTo>
                  <a:lnTo>
                    <a:pt x="7323" y="7692"/>
                  </a:lnTo>
                  <a:cubicBezTo>
                    <a:pt x="7239" y="7859"/>
                    <a:pt x="7263" y="8049"/>
                    <a:pt x="7394" y="8180"/>
                  </a:cubicBezTo>
                  <a:lnTo>
                    <a:pt x="9644" y="10752"/>
                  </a:lnTo>
                  <a:cubicBezTo>
                    <a:pt x="9847" y="10986"/>
                    <a:pt x="10133" y="11105"/>
                    <a:pt x="10421" y="11105"/>
                  </a:cubicBezTo>
                  <a:cubicBezTo>
                    <a:pt x="10690" y="11105"/>
                    <a:pt x="10961" y="11001"/>
                    <a:pt x="11168" y="10788"/>
                  </a:cubicBezTo>
                  <a:cubicBezTo>
                    <a:pt x="11609" y="10359"/>
                    <a:pt x="11573" y="9657"/>
                    <a:pt x="11133" y="9264"/>
                  </a:cubicBezTo>
                  <a:lnTo>
                    <a:pt x="8573" y="7014"/>
                  </a:lnTo>
                  <a:cubicBezTo>
                    <a:pt x="8483" y="6939"/>
                    <a:pt x="8369" y="6897"/>
                    <a:pt x="8259" y="6897"/>
                  </a:cubicBezTo>
                  <a:cubicBezTo>
                    <a:pt x="8194" y="6897"/>
                    <a:pt x="8130" y="6911"/>
                    <a:pt x="8073" y="6942"/>
                  </a:cubicBezTo>
                  <a:lnTo>
                    <a:pt x="7596" y="6454"/>
                  </a:lnTo>
                  <a:cubicBezTo>
                    <a:pt x="8811" y="4894"/>
                    <a:pt x="8704" y="2632"/>
                    <a:pt x="7263" y="1179"/>
                  </a:cubicBezTo>
                  <a:cubicBezTo>
                    <a:pt x="6477" y="394"/>
                    <a:pt x="5450" y="1"/>
                    <a:pt x="4423" y="1"/>
                  </a:cubicBezTo>
                  <a:close/>
                </a:path>
              </a:pathLst>
            </a:custGeom>
            <a:solidFill>
              <a:srgbClr val="657E93"/>
            </a:solidFill>
            <a:ln>
              <a:noFill/>
            </a:ln>
          </p:spPr>
          <p:txBody>
            <a:bodyPr spcFirstLastPara="1" wrap="square" lIns="68569" tIns="68569" rIns="68569" bIns="68569" anchor="ctr" anchorCtr="0">
              <a:noAutofit/>
            </a:bodyPr>
            <a:lstStyle/>
            <a:p>
              <a:pPr>
                <a:spcBef>
                  <a:spcPts val="0"/>
                </a:spcBef>
                <a:spcAft>
                  <a:spcPts val="0"/>
                </a:spcAft>
              </a:pPr>
              <a:endParaRPr/>
            </a:p>
          </p:txBody>
        </p:sp>
        <p:sp>
          <p:nvSpPr>
            <p:cNvPr id="49" name="Google Shape;9169;p74">
              <a:extLst>
                <a:ext uri="{FF2B5EF4-FFF2-40B4-BE49-F238E27FC236}">
                  <a16:creationId xmlns:a16="http://schemas.microsoft.com/office/drawing/2014/main" id="{4F17CA9A-09AB-B14D-9843-0CAAFB72F2A5}"/>
                </a:ext>
              </a:extLst>
            </p:cNvPr>
            <p:cNvSpPr/>
            <p:nvPr/>
          </p:nvSpPr>
          <p:spPr>
            <a:xfrm>
              <a:off x="4098219" y="3850602"/>
              <a:ext cx="101299" cy="195781"/>
            </a:xfrm>
            <a:custGeom>
              <a:avLst/>
              <a:gdLst/>
              <a:ahLst/>
              <a:cxnLst/>
              <a:rect l="l" t="t" r="r" b="b"/>
              <a:pathLst>
                <a:path w="3180" h="6146" extrusionOk="0">
                  <a:moveTo>
                    <a:pt x="194" y="1"/>
                  </a:moveTo>
                  <a:cubicBezTo>
                    <a:pt x="120" y="1"/>
                    <a:pt x="58" y="57"/>
                    <a:pt x="36" y="133"/>
                  </a:cubicBezTo>
                  <a:cubicBezTo>
                    <a:pt x="24" y="228"/>
                    <a:pt x="84" y="300"/>
                    <a:pt x="179" y="312"/>
                  </a:cubicBezTo>
                  <a:cubicBezTo>
                    <a:pt x="775" y="407"/>
                    <a:pt x="1322" y="669"/>
                    <a:pt x="1739" y="1110"/>
                  </a:cubicBezTo>
                  <a:cubicBezTo>
                    <a:pt x="2822" y="2193"/>
                    <a:pt x="2822" y="3967"/>
                    <a:pt x="1739" y="5050"/>
                  </a:cubicBezTo>
                  <a:cubicBezTo>
                    <a:pt x="1286" y="5479"/>
                    <a:pt x="739" y="5765"/>
                    <a:pt x="143" y="5836"/>
                  </a:cubicBezTo>
                  <a:cubicBezTo>
                    <a:pt x="60" y="5848"/>
                    <a:pt x="1" y="5932"/>
                    <a:pt x="13" y="6015"/>
                  </a:cubicBezTo>
                  <a:cubicBezTo>
                    <a:pt x="24" y="6086"/>
                    <a:pt x="84" y="6146"/>
                    <a:pt x="179" y="6146"/>
                  </a:cubicBezTo>
                  <a:lnTo>
                    <a:pt x="203" y="6146"/>
                  </a:lnTo>
                  <a:cubicBezTo>
                    <a:pt x="870" y="6063"/>
                    <a:pt x="1489" y="5753"/>
                    <a:pt x="1977" y="5277"/>
                  </a:cubicBezTo>
                  <a:cubicBezTo>
                    <a:pt x="3180" y="4062"/>
                    <a:pt x="3180" y="2086"/>
                    <a:pt x="1977" y="883"/>
                  </a:cubicBezTo>
                  <a:cubicBezTo>
                    <a:pt x="1501" y="407"/>
                    <a:pt x="894" y="97"/>
                    <a:pt x="215" y="2"/>
                  </a:cubicBezTo>
                  <a:cubicBezTo>
                    <a:pt x="208" y="1"/>
                    <a:pt x="201" y="1"/>
                    <a:pt x="194" y="1"/>
                  </a:cubicBezTo>
                  <a:close/>
                </a:path>
              </a:pathLst>
            </a:custGeom>
            <a:solidFill>
              <a:srgbClr val="657E93"/>
            </a:solidFill>
            <a:ln>
              <a:noFill/>
            </a:ln>
          </p:spPr>
          <p:txBody>
            <a:bodyPr spcFirstLastPara="1" wrap="square" lIns="68569" tIns="68569" rIns="68569" bIns="68569" anchor="ctr" anchorCtr="0">
              <a:noAutofit/>
            </a:bodyPr>
            <a:lstStyle/>
            <a:p>
              <a:pPr>
                <a:spcBef>
                  <a:spcPts val="0"/>
                </a:spcBef>
                <a:spcAft>
                  <a:spcPts val="0"/>
                </a:spcAft>
              </a:pPr>
              <a:endParaRPr/>
            </a:p>
          </p:txBody>
        </p:sp>
        <p:sp>
          <p:nvSpPr>
            <p:cNvPr id="50" name="Google Shape;9170;p74">
              <a:extLst>
                <a:ext uri="{FF2B5EF4-FFF2-40B4-BE49-F238E27FC236}">
                  <a16:creationId xmlns:a16="http://schemas.microsoft.com/office/drawing/2014/main" id="{243F1010-9FE0-B247-968E-091761D1D19A}"/>
                </a:ext>
              </a:extLst>
            </p:cNvPr>
            <p:cNvSpPr/>
            <p:nvPr/>
          </p:nvSpPr>
          <p:spPr>
            <a:xfrm>
              <a:off x="3981789" y="3849136"/>
              <a:ext cx="103178" cy="198011"/>
            </a:xfrm>
            <a:custGeom>
              <a:avLst/>
              <a:gdLst/>
              <a:ahLst/>
              <a:cxnLst/>
              <a:rect l="l" t="t" r="r" b="b"/>
              <a:pathLst>
                <a:path w="3239" h="6216" extrusionOk="0">
                  <a:moveTo>
                    <a:pt x="3036" y="1"/>
                  </a:moveTo>
                  <a:cubicBezTo>
                    <a:pt x="2346" y="120"/>
                    <a:pt x="1703" y="441"/>
                    <a:pt x="1215" y="929"/>
                  </a:cubicBezTo>
                  <a:cubicBezTo>
                    <a:pt x="0" y="2132"/>
                    <a:pt x="0" y="4108"/>
                    <a:pt x="1215" y="5323"/>
                  </a:cubicBezTo>
                  <a:cubicBezTo>
                    <a:pt x="1715" y="5823"/>
                    <a:pt x="2346" y="6120"/>
                    <a:pt x="3036" y="6216"/>
                  </a:cubicBezTo>
                  <a:lnTo>
                    <a:pt x="3060" y="6216"/>
                  </a:lnTo>
                  <a:cubicBezTo>
                    <a:pt x="3132" y="6216"/>
                    <a:pt x="3203" y="6156"/>
                    <a:pt x="3215" y="6061"/>
                  </a:cubicBezTo>
                  <a:cubicBezTo>
                    <a:pt x="3239" y="5978"/>
                    <a:pt x="3156" y="5894"/>
                    <a:pt x="3072" y="5882"/>
                  </a:cubicBezTo>
                  <a:cubicBezTo>
                    <a:pt x="2441" y="5811"/>
                    <a:pt x="1882" y="5537"/>
                    <a:pt x="1429" y="5085"/>
                  </a:cubicBezTo>
                  <a:cubicBezTo>
                    <a:pt x="346" y="3989"/>
                    <a:pt x="346" y="2215"/>
                    <a:pt x="1429" y="1132"/>
                  </a:cubicBezTo>
                  <a:cubicBezTo>
                    <a:pt x="1882" y="691"/>
                    <a:pt x="2441" y="405"/>
                    <a:pt x="3072" y="334"/>
                  </a:cubicBezTo>
                  <a:cubicBezTo>
                    <a:pt x="3156" y="322"/>
                    <a:pt x="3215" y="239"/>
                    <a:pt x="3215" y="155"/>
                  </a:cubicBezTo>
                  <a:cubicBezTo>
                    <a:pt x="3203" y="60"/>
                    <a:pt x="3132" y="1"/>
                    <a:pt x="3036" y="1"/>
                  </a:cubicBezTo>
                  <a:close/>
                </a:path>
              </a:pathLst>
            </a:custGeom>
            <a:solidFill>
              <a:srgbClr val="657E93"/>
            </a:solidFill>
            <a:ln>
              <a:noFill/>
            </a:ln>
          </p:spPr>
          <p:txBody>
            <a:bodyPr spcFirstLastPara="1" wrap="square" lIns="68569" tIns="68569" rIns="68569" bIns="68569" anchor="ctr" anchorCtr="0">
              <a:noAutofit/>
            </a:bodyPr>
            <a:lstStyle/>
            <a:p>
              <a:pPr>
                <a:spcBef>
                  <a:spcPts val="0"/>
                </a:spcBef>
                <a:spcAft>
                  <a:spcPts val="0"/>
                </a:spcAft>
              </a:pPr>
              <a:endParaRPr/>
            </a:p>
          </p:txBody>
        </p:sp>
      </p:grpSp>
      <p:pic>
        <p:nvPicPr>
          <p:cNvPr id="51" name="グラフィックス 50" descr="送信">
            <a:extLst>
              <a:ext uri="{FF2B5EF4-FFF2-40B4-BE49-F238E27FC236}">
                <a16:creationId xmlns:a16="http://schemas.microsoft.com/office/drawing/2014/main" id="{57C72386-A2AC-2940-B97B-30A3E3731FB5}"/>
              </a:ext>
            </a:extLst>
          </p:cNvPr>
          <p:cNvPicPr>
            <a:picLocks noChangeAspect="1"/>
          </p:cNvPicPr>
          <p:nvPr/>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890424" y="1270336"/>
            <a:ext cx="561346" cy="561346"/>
          </a:xfrm>
          <a:prstGeom prst="rect">
            <a:avLst/>
          </a:prstGeom>
        </p:spPr>
      </p:pic>
      <p:grpSp>
        <p:nvGrpSpPr>
          <p:cNvPr id="52" name="Google Shape;8786;p73">
            <a:extLst>
              <a:ext uri="{FF2B5EF4-FFF2-40B4-BE49-F238E27FC236}">
                <a16:creationId xmlns:a16="http://schemas.microsoft.com/office/drawing/2014/main" id="{8258DA3A-776B-9E47-A68D-E18D001FBBEE}"/>
              </a:ext>
            </a:extLst>
          </p:cNvPr>
          <p:cNvGrpSpPr/>
          <p:nvPr/>
        </p:nvGrpSpPr>
        <p:grpSpPr>
          <a:xfrm>
            <a:off x="5655980" y="2735771"/>
            <a:ext cx="452658" cy="431437"/>
            <a:chOff x="6870193" y="2295620"/>
            <a:chExt cx="360356" cy="343462"/>
          </a:xfrm>
        </p:grpSpPr>
        <p:sp>
          <p:nvSpPr>
            <p:cNvPr id="53" name="Google Shape;8787;p73">
              <a:extLst>
                <a:ext uri="{FF2B5EF4-FFF2-40B4-BE49-F238E27FC236}">
                  <a16:creationId xmlns:a16="http://schemas.microsoft.com/office/drawing/2014/main" id="{1A6DDEFA-C952-8349-B946-DECB3649F965}"/>
                </a:ext>
              </a:extLst>
            </p:cNvPr>
            <p:cNvSpPr/>
            <p:nvPr/>
          </p:nvSpPr>
          <p:spPr>
            <a:xfrm>
              <a:off x="6870193" y="2295620"/>
              <a:ext cx="360356" cy="343462"/>
            </a:xfrm>
            <a:custGeom>
              <a:avLst/>
              <a:gdLst/>
              <a:ahLst/>
              <a:cxnLst/>
              <a:rect l="l" t="t" r="r" b="b"/>
              <a:pathLst>
                <a:path w="11348" h="10816" extrusionOk="0">
                  <a:moveTo>
                    <a:pt x="6027" y="0"/>
                  </a:moveTo>
                  <a:cubicBezTo>
                    <a:pt x="5700" y="0"/>
                    <a:pt x="5448" y="70"/>
                    <a:pt x="5430" y="76"/>
                  </a:cubicBezTo>
                  <a:cubicBezTo>
                    <a:pt x="5358" y="112"/>
                    <a:pt x="5299" y="172"/>
                    <a:pt x="5299" y="255"/>
                  </a:cubicBezTo>
                  <a:lnTo>
                    <a:pt x="5299" y="2731"/>
                  </a:lnTo>
                  <a:lnTo>
                    <a:pt x="3501" y="5017"/>
                  </a:lnTo>
                  <a:cubicBezTo>
                    <a:pt x="3441" y="4767"/>
                    <a:pt x="3215" y="4577"/>
                    <a:pt x="2929" y="4577"/>
                  </a:cubicBezTo>
                  <a:lnTo>
                    <a:pt x="584" y="4577"/>
                  </a:lnTo>
                  <a:cubicBezTo>
                    <a:pt x="274" y="4577"/>
                    <a:pt x="1" y="4827"/>
                    <a:pt x="1" y="5160"/>
                  </a:cubicBezTo>
                  <a:lnTo>
                    <a:pt x="1" y="5732"/>
                  </a:lnTo>
                  <a:cubicBezTo>
                    <a:pt x="1" y="5839"/>
                    <a:pt x="96" y="5910"/>
                    <a:pt x="179" y="5910"/>
                  </a:cubicBezTo>
                  <a:cubicBezTo>
                    <a:pt x="274" y="5910"/>
                    <a:pt x="358" y="5827"/>
                    <a:pt x="358" y="5732"/>
                  </a:cubicBezTo>
                  <a:lnTo>
                    <a:pt x="358" y="5160"/>
                  </a:lnTo>
                  <a:cubicBezTo>
                    <a:pt x="358" y="5041"/>
                    <a:pt x="453" y="4946"/>
                    <a:pt x="572" y="4946"/>
                  </a:cubicBezTo>
                  <a:lnTo>
                    <a:pt x="2918" y="4946"/>
                  </a:lnTo>
                  <a:cubicBezTo>
                    <a:pt x="3037" y="4946"/>
                    <a:pt x="3132" y="5041"/>
                    <a:pt x="3132" y="5160"/>
                  </a:cubicBezTo>
                  <a:lnTo>
                    <a:pt x="3132" y="10232"/>
                  </a:lnTo>
                  <a:cubicBezTo>
                    <a:pt x="3132" y="10351"/>
                    <a:pt x="3037" y="10435"/>
                    <a:pt x="2918" y="10435"/>
                  </a:cubicBezTo>
                  <a:lnTo>
                    <a:pt x="572" y="10435"/>
                  </a:lnTo>
                  <a:cubicBezTo>
                    <a:pt x="453" y="10435"/>
                    <a:pt x="358" y="10351"/>
                    <a:pt x="358" y="10232"/>
                  </a:cubicBezTo>
                  <a:lnTo>
                    <a:pt x="358" y="6506"/>
                  </a:lnTo>
                  <a:cubicBezTo>
                    <a:pt x="358" y="6410"/>
                    <a:pt x="274" y="6327"/>
                    <a:pt x="179" y="6327"/>
                  </a:cubicBezTo>
                  <a:cubicBezTo>
                    <a:pt x="72" y="6327"/>
                    <a:pt x="1" y="6422"/>
                    <a:pt x="1" y="6506"/>
                  </a:cubicBezTo>
                  <a:lnTo>
                    <a:pt x="1" y="10232"/>
                  </a:lnTo>
                  <a:cubicBezTo>
                    <a:pt x="1" y="10542"/>
                    <a:pt x="251" y="10816"/>
                    <a:pt x="584" y="10816"/>
                  </a:cubicBezTo>
                  <a:lnTo>
                    <a:pt x="2929" y="10816"/>
                  </a:lnTo>
                  <a:cubicBezTo>
                    <a:pt x="3251" y="10816"/>
                    <a:pt x="3513" y="10554"/>
                    <a:pt x="3513" y="10232"/>
                  </a:cubicBezTo>
                  <a:lnTo>
                    <a:pt x="3513" y="9744"/>
                  </a:lnTo>
                  <a:lnTo>
                    <a:pt x="4418" y="10185"/>
                  </a:lnTo>
                  <a:cubicBezTo>
                    <a:pt x="4453" y="10197"/>
                    <a:pt x="4477" y="10197"/>
                    <a:pt x="4513" y="10197"/>
                  </a:cubicBezTo>
                  <a:lnTo>
                    <a:pt x="8025" y="10197"/>
                  </a:lnTo>
                  <a:cubicBezTo>
                    <a:pt x="8132" y="10197"/>
                    <a:pt x="8204" y="10113"/>
                    <a:pt x="8204" y="10018"/>
                  </a:cubicBezTo>
                  <a:cubicBezTo>
                    <a:pt x="8204" y="9923"/>
                    <a:pt x="8109" y="9839"/>
                    <a:pt x="8025" y="9839"/>
                  </a:cubicBezTo>
                  <a:lnTo>
                    <a:pt x="4561" y="9839"/>
                  </a:lnTo>
                  <a:lnTo>
                    <a:pt x="3525" y="9327"/>
                  </a:lnTo>
                  <a:lnTo>
                    <a:pt x="3525" y="5589"/>
                  </a:lnTo>
                  <a:lnTo>
                    <a:pt x="5644" y="2910"/>
                  </a:lnTo>
                  <a:cubicBezTo>
                    <a:pt x="5668" y="2874"/>
                    <a:pt x="5692" y="2839"/>
                    <a:pt x="5692" y="2791"/>
                  </a:cubicBezTo>
                  <a:lnTo>
                    <a:pt x="5692" y="398"/>
                  </a:lnTo>
                  <a:cubicBezTo>
                    <a:pt x="5787" y="379"/>
                    <a:pt x="5924" y="358"/>
                    <a:pt x="6080" y="358"/>
                  </a:cubicBezTo>
                  <a:cubicBezTo>
                    <a:pt x="6313" y="358"/>
                    <a:pt x="6587" y="405"/>
                    <a:pt x="6823" y="576"/>
                  </a:cubicBezTo>
                  <a:cubicBezTo>
                    <a:pt x="7132" y="791"/>
                    <a:pt x="7275" y="1207"/>
                    <a:pt x="7275" y="1803"/>
                  </a:cubicBezTo>
                  <a:lnTo>
                    <a:pt x="7275" y="3755"/>
                  </a:lnTo>
                  <a:cubicBezTo>
                    <a:pt x="7275" y="3862"/>
                    <a:pt x="7370" y="3934"/>
                    <a:pt x="7454" y="3934"/>
                  </a:cubicBezTo>
                  <a:lnTo>
                    <a:pt x="10395" y="3934"/>
                  </a:lnTo>
                  <a:cubicBezTo>
                    <a:pt x="10716" y="3934"/>
                    <a:pt x="10990" y="4208"/>
                    <a:pt x="10990" y="4529"/>
                  </a:cubicBezTo>
                  <a:cubicBezTo>
                    <a:pt x="10990" y="4863"/>
                    <a:pt x="10716" y="5125"/>
                    <a:pt x="10395" y="5125"/>
                  </a:cubicBezTo>
                  <a:lnTo>
                    <a:pt x="8823" y="5125"/>
                  </a:lnTo>
                  <a:cubicBezTo>
                    <a:pt x="8728" y="5125"/>
                    <a:pt x="8644" y="5220"/>
                    <a:pt x="8644" y="5303"/>
                  </a:cubicBezTo>
                  <a:cubicBezTo>
                    <a:pt x="8644" y="5410"/>
                    <a:pt x="8740" y="5482"/>
                    <a:pt x="8823" y="5482"/>
                  </a:cubicBezTo>
                  <a:lnTo>
                    <a:pt x="10228" y="5482"/>
                  </a:lnTo>
                  <a:cubicBezTo>
                    <a:pt x="10538" y="5494"/>
                    <a:pt x="10788" y="5767"/>
                    <a:pt x="10788" y="6077"/>
                  </a:cubicBezTo>
                  <a:cubicBezTo>
                    <a:pt x="10788" y="6399"/>
                    <a:pt x="10526" y="6672"/>
                    <a:pt x="10192" y="6672"/>
                  </a:cubicBezTo>
                  <a:lnTo>
                    <a:pt x="8823" y="6672"/>
                  </a:lnTo>
                  <a:cubicBezTo>
                    <a:pt x="8728" y="6672"/>
                    <a:pt x="8644" y="6768"/>
                    <a:pt x="8644" y="6851"/>
                  </a:cubicBezTo>
                  <a:cubicBezTo>
                    <a:pt x="8644" y="6958"/>
                    <a:pt x="8740" y="7030"/>
                    <a:pt x="8823" y="7030"/>
                  </a:cubicBezTo>
                  <a:lnTo>
                    <a:pt x="10073" y="7030"/>
                  </a:lnTo>
                  <a:cubicBezTo>
                    <a:pt x="10371" y="7053"/>
                    <a:pt x="10597" y="7327"/>
                    <a:pt x="10597" y="7625"/>
                  </a:cubicBezTo>
                  <a:cubicBezTo>
                    <a:pt x="10597" y="7946"/>
                    <a:pt x="10335" y="8220"/>
                    <a:pt x="10002" y="8220"/>
                  </a:cubicBezTo>
                  <a:lnTo>
                    <a:pt x="8823" y="8220"/>
                  </a:lnTo>
                  <a:cubicBezTo>
                    <a:pt x="8728" y="8220"/>
                    <a:pt x="8644" y="8315"/>
                    <a:pt x="8644" y="8399"/>
                  </a:cubicBezTo>
                  <a:cubicBezTo>
                    <a:pt x="8644" y="8506"/>
                    <a:pt x="8740" y="8577"/>
                    <a:pt x="8823" y="8577"/>
                  </a:cubicBezTo>
                  <a:lnTo>
                    <a:pt x="9883" y="8577"/>
                  </a:lnTo>
                  <a:cubicBezTo>
                    <a:pt x="9895" y="8577"/>
                    <a:pt x="9918" y="8589"/>
                    <a:pt x="9918" y="8589"/>
                  </a:cubicBezTo>
                  <a:cubicBezTo>
                    <a:pt x="10192" y="8649"/>
                    <a:pt x="10407" y="8887"/>
                    <a:pt x="10407" y="9185"/>
                  </a:cubicBezTo>
                  <a:cubicBezTo>
                    <a:pt x="10407" y="9518"/>
                    <a:pt x="10133" y="9780"/>
                    <a:pt x="9811" y="9780"/>
                  </a:cubicBezTo>
                  <a:lnTo>
                    <a:pt x="8823" y="9780"/>
                  </a:lnTo>
                  <a:cubicBezTo>
                    <a:pt x="8728" y="9780"/>
                    <a:pt x="8644" y="9875"/>
                    <a:pt x="8644" y="9958"/>
                  </a:cubicBezTo>
                  <a:cubicBezTo>
                    <a:pt x="8644" y="10066"/>
                    <a:pt x="8740" y="10137"/>
                    <a:pt x="8823" y="10137"/>
                  </a:cubicBezTo>
                  <a:lnTo>
                    <a:pt x="9811" y="10137"/>
                  </a:lnTo>
                  <a:cubicBezTo>
                    <a:pt x="10347" y="10137"/>
                    <a:pt x="10776" y="9708"/>
                    <a:pt x="10776" y="9173"/>
                  </a:cubicBezTo>
                  <a:cubicBezTo>
                    <a:pt x="10776" y="8887"/>
                    <a:pt x="10657" y="8637"/>
                    <a:pt x="10466" y="8458"/>
                  </a:cubicBezTo>
                  <a:cubicBezTo>
                    <a:pt x="10764" y="8292"/>
                    <a:pt x="10966" y="7982"/>
                    <a:pt x="10966" y="7613"/>
                  </a:cubicBezTo>
                  <a:cubicBezTo>
                    <a:pt x="10966" y="7327"/>
                    <a:pt x="10847" y="7077"/>
                    <a:pt x="10657" y="6899"/>
                  </a:cubicBezTo>
                  <a:cubicBezTo>
                    <a:pt x="10954" y="6803"/>
                    <a:pt x="11145" y="6482"/>
                    <a:pt x="11145" y="6113"/>
                  </a:cubicBezTo>
                  <a:cubicBezTo>
                    <a:pt x="11145" y="5827"/>
                    <a:pt x="11026" y="5577"/>
                    <a:pt x="10835" y="5398"/>
                  </a:cubicBezTo>
                  <a:cubicBezTo>
                    <a:pt x="11133" y="5232"/>
                    <a:pt x="11347" y="4922"/>
                    <a:pt x="11347" y="4541"/>
                  </a:cubicBezTo>
                  <a:cubicBezTo>
                    <a:pt x="11347" y="4005"/>
                    <a:pt x="10907" y="3577"/>
                    <a:pt x="10371" y="3577"/>
                  </a:cubicBezTo>
                  <a:lnTo>
                    <a:pt x="7621" y="3577"/>
                  </a:lnTo>
                  <a:lnTo>
                    <a:pt x="7621" y="1827"/>
                  </a:lnTo>
                  <a:cubicBezTo>
                    <a:pt x="7621" y="1112"/>
                    <a:pt x="7418" y="588"/>
                    <a:pt x="7013" y="291"/>
                  </a:cubicBezTo>
                  <a:cubicBezTo>
                    <a:pt x="6703" y="61"/>
                    <a:pt x="6332" y="0"/>
                    <a:pt x="6027" y="0"/>
                  </a:cubicBezTo>
                  <a:close/>
                </a:path>
              </a:pathLst>
            </a:custGeom>
            <a:solidFill>
              <a:srgbClr val="657E93"/>
            </a:solidFill>
            <a:ln>
              <a:noFill/>
            </a:ln>
          </p:spPr>
          <p:txBody>
            <a:bodyPr spcFirstLastPara="1" wrap="square" lIns="68569" tIns="68569" rIns="68569" bIns="68569" anchor="ctr" anchorCtr="0">
              <a:noAutofit/>
            </a:bodyPr>
            <a:lstStyle/>
            <a:p>
              <a:pPr>
                <a:spcBef>
                  <a:spcPts val="0"/>
                </a:spcBef>
                <a:spcAft>
                  <a:spcPts val="0"/>
                </a:spcAft>
              </a:pPr>
              <a:endParaRPr/>
            </a:p>
          </p:txBody>
        </p:sp>
        <p:sp>
          <p:nvSpPr>
            <p:cNvPr id="54" name="Google Shape;8788;p73">
              <a:extLst>
                <a:ext uri="{FF2B5EF4-FFF2-40B4-BE49-F238E27FC236}">
                  <a16:creationId xmlns:a16="http://schemas.microsoft.com/office/drawing/2014/main" id="{9B8310C4-AD5E-C041-B202-8AD83B4029BD}"/>
                </a:ext>
              </a:extLst>
            </p:cNvPr>
            <p:cNvSpPr/>
            <p:nvPr/>
          </p:nvSpPr>
          <p:spPr>
            <a:xfrm>
              <a:off x="6920842" y="2577064"/>
              <a:ext cx="36709" cy="36677"/>
            </a:xfrm>
            <a:custGeom>
              <a:avLst/>
              <a:gdLst/>
              <a:ahLst/>
              <a:cxnLst/>
              <a:rect l="l" t="t" r="r" b="b"/>
              <a:pathLst>
                <a:path w="1156" h="1155" extrusionOk="0">
                  <a:moveTo>
                    <a:pt x="584" y="369"/>
                  </a:moveTo>
                  <a:cubicBezTo>
                    <a:pt x="703" y="369"/>
                    <a:pt x="787" y="464"/>
                    <a:pt x="787" y="584"/>
                  </a:cubicBezTo>
                  <a:cubicBezTo>
                    <a:pt x="787" y="703"/>
                    <a:pt x="703" y="786"/>
                    <a:pt x="584" y="786"/>
                  </a:cubicBezTo>
                  <a:cubicBezTo>
                    <a:pt x="465" y="786"/>
                    <a:pt x="370" y="703"/>
                    <a:pt x="370" y="584"/>
                  </a:cubicBezTo>
                  <a:cubicBezTo>
                    <a:pt x="370" y="464"/>
                    <a:pt x="453" y="369"/>
                    <a:pt x="584" y="369"/>
                  </a:cubicBezTo>
                  <a:close/>
                  <a:moveTo>
                    <a:pt x="584" y="0"/>
                  </a:moveTo>
                  <a:cubicBezTo>
                    <a:pt x="263" y="0"/>
                    <a:pt x="1" y="250"/>
                    <a:pt x="1" y="584"/>
                  </a:cubicBezTo>
                  <a:cubicBezTo>
                    <a:pt x="1" y="905"/>
                    <a:pt x="251" y="1155"/>
                    <a:pt x="584" y="1155"/>
                  </a:cubicBezTo>
                  <a:cubicBezTo>
                    <a:pt x="906" y="1155"/>
                    <a:pt x="1156" y="905"/>
                    <a:pt x="1156" y="584"/>
                  </a:cubicBezTo>
                  <a:cubicBezTo>
                    <a:pt x="1156" y="250"/>
                    <a:pt x="894" y="0"/>
                    <a:pt x="584" y="0"/>
                  </a:cubicBezTo>
                  <a:close/>
                </a:path>
              </a:pathLst>
            </a:custGeom>
            <a:solidFill>
              <a:srgbClr val="657E93"/>
            </a:solidFill>
            <a:ln>
              <a:noFill/>
            </a:ln>
          </p:spPr>
          <p:txBody>
            <a:bodyPr spcFirstLastPara="1" wrap="square" lIns="68569" tIns="68569" rIns="68569" bIns="68569" anchor="ctr" anchorCtr="0">
              <a:noAutofit/>
            </a:bodyPr>
            <a:lstStyle/>
            <a:p>
              <a:pPr>
                <a:spcBef>
                  <a:spcPts val="0"/>
                </a:spcBef>
                <a:spcAft>
                  <a:spcPts val="0"/>
                </a:spcAft>
              </a:pPr>
              <a:endParaRPr/>
            </a:p>
          </p:txBody>
        </p:sp>
      </p:grpSp>
      <p:sp>
        <p:nvSpPr>
          <p:cNvPr id="55" name="Google Shape;9401;p74">
            <a:extLst>
              <a:ext uri="{FF2B5EF4-FFF2-40B4-BE49-F238E27FC236}">
                <a16:creationId xmlns:a16="http://schemas.microsoft.com/office/drawing/2014/main" id="{1F977B07-20C1-0240-BFAA-6B40D1910DD3}"/>
              </a:ext>
            </a:extLst>
          </p:cNvPr>
          <p:cNvSpPr/>
          <p:nvPr/>
        </p:nvSpPr>
        <p:spPr>
          <a:xfrm>
            <a:off x="2324356" y="1386736"/>
            <a:ext cx="382017" cy="383032"/>
          </a:xfrm>
          <a:custGeom>
            <a:avLst/>
            <a:gdLst/>
            <a:ahLst/>
            <a:cxnLst/>
            <a:rect l="l" t="t" r="r" b="b"/>
            <a:pathLst>
              <a:path w="11658" h="11689" extrusionOk="0">
                <a:moveTo>
                  <a:pt x="10514" y="382"/>
                </a:moveTo>
                <a:cubicBezTo>
                  <a:pt x="10657" y="382"/>
                  <a:pt x="10812" y="441"/>
                  <a:pt x="10907" y="548"/>
                </a:cubicBezTo>
                <a:lnTo>
                  <a:pt x="11181" y="810"/>
                </a:lnTo>
                <a:cubicBezTo>
                  <a:pt x="11288" y="917"/>
                  <a:pt x="11348" y="1072"/>
                  <a:pt x="11348" y="1215"/>
                </a:cubicBezTo>
                <a:cubicBezTo>
                  <a:pt x="11348" y="1370"/>
                  <a:pt x="11288" y="1513"/>
                  <a:pt x="11181" y="1620"/>
                </a:cubicBezTo>
                <a:lnTo>
                  <a:pt x="10240" y="2560"/>
                </a:lnTo>
                <a:lnTo>
                  <a:pt x="9169" y="1489"/>
                </a:lnTo>
                <a:lnTo>
                  <a:pt x="10109" y="548"/>
                </a:lnTo>
                <a:cubicBezTo>
                  <a:pt x="10217" y="441"/>
                  <a:pt x="10359" y="382"/>
                  <a:pt x="10514" y="382"/>
                </a:cubicBezTo>
                <a:close/>
                <a:moveTo>
                  <a:pt x="8919" y="1715"/>
                </a:moveTo>
                <a:lnTo>
                  <a:pt x="9990" y="2799"/>
                </a:lnTo>
                <a:lnTo>
                  <a:pt x="6954" y="5823"/>
                </a:lnTo>
                <a:lnTo>
                  <a:pt x="5883" y="4751"/>
                </a:lnTo>
                <a:lnTo>
                  <a:pt x="8919" y="1715"/>
                </a:lnTo>
                <a:close/>
                <a:moveTo>
                  <a:pt x="1966" y="8668"/>
                </a:moveTo>
                <a:lnTo>
                  <a:pt x="3037" y="9740"/>
                </a:lnTo>
                <a:lnTo>
                  <a:pt x="2370" y="10419"/>
                </a:lnTo>
                <a:cubicBezTo>
                  <a:pt x="2335" y="10454"/>
                  <a:pt x="2281" y="10472"/>
                  <a:pt x="2227" y="10472"/>
                </a:cubicBezTo>
                <a:cubicBezTo>
                  <a:pt x="2174" y="10472"/>
                  <a:pt x="2120" y="10454"/>
                  <a:pt x="2085" y="10419"/>
                </a:cubicBezTo>
                <a:lnTo>
                  <a:pt x="1299" y="9621"/>
                </a:lnTo>
                <a:cubicBezTo>
                  <a:pt x="1215" y="9549"/>
                  <a:pt x="1215" y="9418"/>
                  <a:pt x="1299" y="9347"/>
                </a:cubicBezTo>
                <a:lnTo>
                  <a:pt x="1966" y="8668"/>
                </a:lnTo>
                <a:close/>
                <a:moveTo>
                  <a:pt x="1311" y="10133"/>
                </a:moveTo>
                <a:lnTo>
                  <a:pt x="1596" y="10407"/>
                </a:lnTo>
                <a:lnTo>
                  <a:pt x="1061" y="10942"/>
                </a:lnTo>
                <a:cubicBezTo>
                  <a:pt x="1019" y="10984"/>
                  <a:pt x="965" y="11005"/>
                  <a:pt x="913" y="11005"/>
                </a:cubicBezTo>
                <a:cubicBezTo>
                  <a:pt x="861" y="11005"/>
                  <a:pt x="811" y="10984"/>
                  <a:pt x="775" y="10942"/>
                </a:cubicBezTo>
                <a:cubicBezTo>
                  <a:pt x="703" y="10859"/>
                  <a:pt x="703" y="10740"/>
                  <a:pt x="775" y="10669"/>
                </a:cubicBezTo>
                <a:lnTo>
                  <a:pt x="1311" y="10133"/>
                </a:lnTo>
                <a:close/>
                <a:moveTo>
                  <a:pt x="10467" y="1"/>
                </a:moveTo>
                <a:cubicBezTo>
                  <a:pt x="10228" y="1"/>
                  <a:pt x="9990" y="84"/>
                  <a:pt x="9812" y="263"/>
                </a:cubicBezTo>
                <a:lnTo>
                  <a:pt x="8871" y="1203"/>
                </a:lnTo>
                <a:lnTo>
                  <a:pt x="8728" y="1048"/>
                </a:lnTo>
                <a:cubicBezTo>
                  <a:pt x="8687" y="1013"/>
                  <a:pt x="8642" y="995"/>
                  <a:pt x="8597" y="995"/>
                </a:cubicBezTo>
                <a:cubicBezTo>
                  <a:pt x="8553" y="995"/>
                  <a:pt x="8508" y="1013"/>
                  <a:pt x="8466" y="1048"/>
                </a:cubicBezTo>
                <a:cubicBezTo>
                  <a:pt x="8395" y="1120"/>
                  <a:pt x="8395" y="1227"/>
                  <a:pt x="8466" y="1310"/>
                </a:cubicBezTo>
                <a:lnTo>
                  <a:pt x="8621" y="1453"/>
                </a:lnTo>
                <a:lnTo>
                  <a:pt x="5037" y="5037"/>
                </a:lnTo>
                <a:cubicBezTo>
                  <a:pt x="4954" y="5120"/>
                  <a:pt x="4954" y="5216"/>
                  <a:pt x="5037" y="5299"/>
                </a:cubicBezTo>
                <a:cubicBezTo>
                  <a:pt x="5073" y="5335"/>
                  <a:pt x="5118" y="5352"/>
                  <a:pt x="5162" y="5352"/>
                </a:cubicBezTo>
                <a:cubicBezTo>
                  <a:pt x="5207" y="5352"/>
                  <a:pt x="5252" y="5335"/>
                  <a:pt x="5287" y="5299"/>
                </a:cubicBezTo>
                <a:lnTo>
                  <a:pt x="5597" y="4977"/>
                </a:lnTo>
                <a:lnTo>
                  <a:pt x="6668" y="6049"/>
                </a:lnTo>
                <a:cubicBezTo>
                  <a:pt x="6299" y="6525"/>
                  <a:pt x="6073" y="6978"/>
                  <a:pt x="5883" y="7382"/>
                </a:cubicBezTo>
                <a:cubicBezTo>
                  <a:pt x="5430" y="8287"/>
                  <a:pt x="5097" y="9002"/>
                  <a:pt x="3275" y="9526"/>
                </a:cubicBezTo>
                <a:lnTo>
                  <a:pt x="2156" y="8406"/>
                </a:lnTo>
                <a:lnTo>
                  <a:pt x="4597" y="5966"/>
                </a:lnTo>
                <a:cubicBezTo>
                  <a:pt x="4680" y="5894"/>
                  <a:pt x="4680" y="5787"/>
                  <a:pt x="4597" y="5716"/>
                </a:cubicBezTo>
                <a:cubicBezTo>
                  <a:pt x="4561" y="5674"/>
                  <a:pt x="4516" y="5653"/>
                  <a:pt x="4472" y="5653"/>
                </a:cubicBezTo>
                <a:cubicBezTo>
                  <a:pt x="4427" y="5653"/>
                  <a:pt x="4382" y="5674"/>
                  <a:pt x="4347" y="5716"/>
                </a:cubicBezTo>
                <a:lnTo>
                  <a:pt x="989" y="9073"/>
                </a:lnTo>
                <a:cubicBezTo>
                  <a:pt x="775" y="9287"/>
                  <a:pt x="775" y="9645"/>
                  <a:pt x="989" y="9847"/>
                </a:cubicBezTo>
                <a:lnTo>
                  <a:pt x="1001" y="9859"/>
                </a:lnTo>
                <a:lnTo>
                  <a:pt x="465" y="10395"/>
                </a:lnTo>
                <a:cubicBezTo>
                  <a:pt x="299" y="10561"/>
                  <a:pt x="251" y="10811"/>
                  <a:pt x="358" y="11026"/>
                </a:cubicBezTo>
                <a:lnTo>
                  <a:pt x="1" y="11383"/>
                </a:lnTo>
                <a:cubicBezTo>
                  <a:pt x="1" y="11454"/>
                  <a:pt x="1" y="11562"/>
                  <a:pt x="61" y="11633"/>
                </a:cubicBezTo>
                <a:cubicBezTo>
                  <a:pt x="92" y="11670"/>
                  <a:pt x="139" y="11688"/>
                  <a:pt x="187" y="11688"/>
                </a:cubicBezTo>
                <a:cubicBezTo>
                  <a:pt x="232" y="11688"/>
                  <a:pt x="276" y="11673"/>
                  <a:pt x="311" y="11645"/>
                </a:cubicBezTo>
                <a:lnTo>
                  <a:pt x="668" y="11288"/>
                </a:lnTo>
                <a:cubicBezTo>
                  <a:pt x="745" y="11326"/>
                  <a:pt x="827" y="11345"/>
                  <a:pt x="908" y="11345"/>
                </a:cubicBezTo>
                <a:cubicBezTo>
                  <a:pt x="1052" y="11345"/>
                  <a:pt x="1192" y="11287"/>
                  <a:pt x="1299" y="11181"/>
                </a:cubicBezTo>
                <a:lnTo>
                  <a:pt x="1835" y="10645"/>
                </a:lnTo>
                <a:cubicBezTo>
                  <a:pt x="1942" y="10752"/>
                  <a:pt x="2073" y="10811"/>
                  <a:pt x="2204" y="10811"/>
                </a:cubicBezTo>
                <a:cubicBezTo>
                  <a:pt x="2358" y="10811"/>
                  <a:pt x="2501" y="10752"/>
                  <a:pt x="2608" y="10645"/>
                </a:cubicBezTo>
                <a:lnTo>
                  <a:pt x="3370" y="9895"/>
                </a:lnTo>
                <a:cubicBezTo>
                  <a:pt x="5371" y="9335"/>
                  <a:pt x="5776" y="8502"/>
                  <a:pt x="6240" y="7549"/>
                </a:cubicBezTo>
                <a:cubicBezTo>
                  <a:pt x="6442" y="7121"/>
                  <a:pt x="6668" y="6656"/>
                  <a:pt x="7073" y="6180"/>
                </a:cubicBezTo>
                <a:lnTo>
                  <a:pt x="10228" y="3025"/>
                </a:lnTo>
                <a:lnTo>
                  <a:pt x="10526" y="3322"/>
                </a:lnTo>
                <a:lnTo>
                  <a:pt x="8407" y="5442"/>
                </a:lnTo>
                <a:cubicBezTo>
                  <a:pt x="8347" y="5501"/>
                  <a:pt x="8335" y="5608"/>
                  <a:pt x="8395" y="5680"/>
                </a:cubicBezTo>
                <a:cubicBezTo>
                  <a:pt x="8426" y="5717"/>
                  <a:pt x="8473" y="5735"/>
                  <a:pt x="8522" y="5735"/>
                </a:cubicBezTo>
                <a:cubicBezTo>
                  <a:pt x="8566" y="5735"/>
                  <a:pt x="8611" y="5720"/>
                  <a:pt x="8645" y="5692"/>
                </a:cubicBezTo>
                <a:lnTo>
                  <a:pt x="10883" y="3465"/>
                </a:lnTo>
                <a:cubicBezTo>
                  <a:pt x="10955" y="3382"/>
                  <a:pt x="10955" y="3287"/>
                  <a:pt x="10883" y="3203"/>
                </a:cubicBezTo>
                <a:lnTo>
                  <a:pt x="10455" y="2775"/>
                </a:lnTo>
                <a:lnTo>
                  <a:pt x="11383" y="1834"/>
                </a:lnTo>
                <a:cubicBezTo>
                  <a:pt x="11562" y="1656"/>
                  <a:pt x="11657" y="1441"/>
                  <a:pt x="11657" y="1179"/>
                </a:cubicBezTo>
                <a:cubicBezTo>
                  <a:pt x="11657" y="929"/>
                  <a:pt x="11562" y="703"/>
                  <a:pt x="11383" y="524"/>
                </a:cubicBezTo>
                <a:lnTo>
                  <a:pt x="11121" y="263"/>
                </a:lnTo>
                <a:cubicBezTo>
                  <a:pt x="10943" y="84"/>
                  <a:pt x="10717" y="1"/>
                  <a:pt x="10467" y="1"/>
                </a:cubicBezTo>
                <a:close/>
              </a:path>
            </a:pathLst>
          </a:custGeom>
          <a:solidFill>
            <a:srgbClr val="657E93"/>
          </a:solidFill>
          <a:ln>
            <a:noFill/>
          </a:ln>
        </p:spPr>
        <p:txBody>
          <a:bodyPr spcFirstLastPara="1" wrap="square" lIns="68569" tIns="68569" rIns="68569" bIns="68569" anchor="ctr" anchorCtr="0">
            <a:noAutofit/>
          </a:bodyPr>
          <a:lstStyle/>
          <a:p>
            <a:pPr>
              <a:spcBef>
                <a:spcPts val="0"/>
              </a:spcBef>
              <a:spcAft>
                <a:spcPts val="0"/>
              </a:spcAft>
            </a:pPr>
            <a:endParaRPr/>
          </a:p>
        </p:txBody>
      </p:sp>
      <p:sp>
        <p:nvSpPr>
          <p:cNvPr id="57" name="Google Shape;864;p68">
            <a:extLst>
              <a:ext uri="{FF2B5EF4-FFF2-40B4-BE49-F238E27FC236}">
                <a16:creationId xmlns:a16="http://schemas.microsoft.com/office/drawing/2014/main" id="{A83102FC-988E-C142-B3D0-1A0E90C8E51C}"/>
              </a:ext>
            </a:extLst>
          </p:cNvPr>
          <p:cNvSpPr/>
          <p:nvPr/>
        </p:nvSpPr>
        <p:spPr>
          <a:xfrm>
            <a:off x="2753300" y="1539725"/>
            <a:ext cx="299522" cy="225286"/>
          </a:xfrm>
          <a:custGeom>
            <a:avLst/>
            <a:gdLst/>
            <a:ahLst/>
            <a:cxnLst/>
            <a:rect l="l" t="t" r="r" b="b"/>
            <a:pathLst>
              <a:path w="2821" h="2122" extrusionOk="0">
                <a:moveTo>
                  <a:pt x="1761" y="1"/>
                </a:moveTo>
                <a:lnTo>
                  <a:pt x="1400" y="361"/>
                </a:lnTo>
                <a:lnTo>
                  <a:pt x="1847" y="808"/>
                </a:lnTo>
                <a:lnTo>
                  <a:pt x="1" y="808"/>
                </a:lnTo>
                <a:lnTo>
                  <a:pt x="1" y="1321"/>
                </a:lnTo>
                <a:lnTo>
                  <a:pt x="1847" y="1321"/>
                </a:lnTo>
                <a:lnTo>
                  <a:pt x="1400" y="1768"/>
                </a:lnTo>
                <a:lnTo>
                  <a:pt x="1761" y="2121"/>
                </a:lnTo>
                <a:lnTo>
                  <a:pt x="2821" y="1061"/>
                </a:lnTo>
                <a:lnTo>
                  <a:pt x="1761" y="1"/>
                </a:lnTo>
                <a:close/>
              </a:path>
            </a:pathLst>
          </a:custGeom>
          <a:solidFill>
            <a:schemeClr val="bg1"/>
          </a:solidFill>
          <a:ln w="9525" cap="flat" cmpd="sng">
            <a:solidFill>
              <a:srgbClr val="869FB2"/>
            </a:solidFill>
            <a:prstDash val="solid"/>
            <a:round/>
            <a:headEnd type="none" w="sm" len="sm"/>
            <a:tailEnd type="none" w="sm" len="sm"/>
          </a:ln>
        </p:spPr>
        <p:txBody>
          <a:bodyPr spcFirstLastPara="1" wrap="square" lIns="68569" tIns="68569" rIns="68569" bIns="68569" anchor="ctr" anchorCtr="0">
            <a:noAutofit/>
          </a:bodyPr>
          <a:lstStyle/>
          <a:p>
            <a:pPr>
              <a:spcBef>
                <a:spcPts val="0"/>
              </a:spcBef>
              <a:spcAft>
                <a:spcPts val="0"/>
              </a:spcAft>
            </a:pPr>
            <a:endParaRPr/>
          </a:p>
        </p:txBody>
      </p:sp>
      <p:sp>
        <p:nvSpPr>
          <p:cNvPr id="58" name="Google Shape;864;p68">
            <a:extLst>
              <a:ext uri="{FF2B5EF4-FFF2-40B4-BE49-F238E27FC236}">
                <a16:creationId xmlns:a16="http://schemas.microsoft.com/office/drawing/2014/main" id="{06816954-AB7A-AB4F-9300-26FED25DD6F0}"/>
              </a:ext>
            </a:extLst>
          </p:cNvPr>
          <p:cNvSpPr/>
          <p:nvPr/>
        </p:nvSpPr>
        <p:spPr>
          <a:xfrm>
            <a:off x="3621220" y="1539725"/>
            <a:ext cx="299522" cy="225286"/>
          </a:xfrm>
          <a:custGeom>
            <a:avLst/>
            <a:gdLst/>
            <a:ahLst/>
            <a:cxnLst/>
            <a:rect l="l" t="t" r="r" b="b"/>
            <a:pathLst>
              <a:path w="2821" h="2122" extrusionOk="0">
                <a:moveTo>
                  <a:pt x="1761" y="1"/>
                </a:moveTo>
                <a:lnTo>
                  <a:pt x="1400" y="361"/>
                </a:lnTo>
                <a:lnTo>
                  <a:pt x="1847" y="808"/>
                </a:lnTo>
                <a:lnTo>
                  <a:pt x="1" y="808"/>
                </a:lnTo>
                <a:lnTo>
                  <a:pt x="1" y="1321"/>
                </a:lnTo>
                <a:lnTo>
                  <a:pt x="1847" y="1321"/>
                </a:lnTo>
                <a:lnTo>
                  <a:pt x="1400" y="1768"/>
                </a:lnTo>
                <a:lnTo>
                  <a:pt x="1761" y="2121"/>
                </a:lnTo>
                <a:lnTo>
                  <a:pt x="2821" y="1061"/>
                </a:lnTo>
                <a:lnTo>
                  <a:pt x="1761" y="1"/>
                </a:lnTo>
                <a:close/>
              </a:path>
            </a:pathLst>
          </a:custGeom>
          <a:solidFill>
            <a:schemeClr val="bg1"/>
          </a:solidFill>
          <a:ln w="9525" cap="flat" cmpd="sng">
            <a:solidFill>
              <a:srgbClr val="869FB2"/>
            </a:solidFill>
            <a:prstDash val="solid"/>
            <a:round/>
            <a:headEnd type="none" w="sm" len="sm"/>
            <a:tailEnd type="none" w="sm" len="sm"/>
          </a:ln>
        </p:spPr>
        <p:txBody>
          <a:bodyPr spcFirstLastPara="1" wrap="square" lIns="68569" tIns="68569" rIns="68569" bIns="68569" anchor="ctr" anchorCtr="0">
            <a:noAutofit/>
          </a:bodyPr>
          <a:lstStyle/>
          <a:p>
            <a:pPr>
              <a:spcBef>
                <a:spcPts val="0"/>
              </a:spcBef>
              <a:spcAft>
                <a:spcPts val="0"/>
              </a:spcAft>
            </a:pPr>
            <a:endParaRPr/>
          </a:p>
        </p:txBody>
      </p:sp>
      <p:sp>
        <p:nvSpPr>
          <p:cNvPr id="59" name="Google Shape;864;p68">
            <a:extLst>
              <a:ext uri="{FF2B5EF4-FFF2-40B4-BE49-F238E27FC236}">
                <a16:creationId xmlns:a16="http://schemas.microsoft.com/office/drawing/2014/main" id="{68C55916-CDD8-1D41-B1A0-EB7F9D420987}"/>
              </a:ext>
            </a:extLst>
          </p:cNvPr>
          <p:cNvSpPr/>
          <p:nvPr/>
        </p:nvSpPr>
        <p:spPr>
          <a:xfrm>
            <a:off x="1911801" y="1539725"/>
            <a:ext cx="299522" cy="225286"/>
          </a:xfrm>
          <a:custGeom>
            <a:avLst/>
            <a:gdLst/>
            <a:ahLst/>
            <a:cxnLst/>
            <a:rect l="l" t="t" r="r" b="b"/>
            <a:pathLst>
              <a:path w="2821" h="2122" extrusionOk="0">
                <a:moveTo>
                  <a:pt x="1761" y="1"/>
                </a:moveTo>
                <a:lnTo>
                  <a:pt x="1400" y="361"/>
                </a:lnTo>
                <a:lnTo>
                  <a:pt x="1847" y="808"/>
                </a:lnTo>
                <a:lnTo>
                  <a:pt x="1" y="808"/>
                </a:lnTo>
                <a:lnTo>
                  <a:pt x="1" y="1321"/>
                </a:lnTo>
                <a:lnTo>
                  <a:pt x="1847" y="1321"/>
                </a:lnTo>
                <a:lnTo>
                  <a:pt x="1400" y="1768"/>
                </a:lnTo>
                <a:lnTo>
                  <a:pt x="1761" y="2121"/>
                </a:lnTo>
                <a:lnTo>
                  <a:pt x="2821" y="1061"/>
                </a:lnTo>
                <a:lnTo>
                  <a:pt x="1761" y="1"/>
                </a:lnTo>
                <a:close/>
              </a:path>
            </a:pathLst>
          </a:custGeom>
          <a:solidFill>
            <a:schemeClr val="bg1"/>
          </a:solidFill>
          <a:ln w="9525" cap="flat" cmpd="sng">
            <a:solidFill>
              <a:srgbClr val="869FB2"/>
            </a:solidFill>
            <a:prstDash val="solid"/>
            <a:round/>
            <a:headEnd type="none" w="sm" len="sm"/>
            <a:tailEnd type="none" w="sm" len="sm"/>
          </a:ln>
        </p:spPr>
        <p:txBody>
          <a:bodyPr spcFirstLastPara="1" wrap="square" lIns="68569" tIns="68569" rIns="68569" bIns="68569" anchor="ctr" anchorCtr="0">
            <a:noAutofit/>
          </a:bodyPr>
          <a:lstStyle/>
          <a:p>
            <a:pPr>
              <a:spcBef>
                <a:spcPts val="0"/>
              </a:spcBef>
              <a:spcAft>
                <a:spcPts val="0"/>
              </a:spcAft>
            </a:pPr>
            <a:endParaRPr/>
          </a:p>
        </p:txBody>
      </p:sp>
      <p:sp>
        <p:nvSpPr>
          <p:cNvPr id="60" name="屈折矢印 59">
            <a:extLst>
              <a:ext uri="{FF2B5EF4-FFF2-40B4-BE49-F238E27FC236}">
                <a16:creationId xmlns:a16="http://schemas.microsoft.com/office/drawing/2014/main" id="{B7832B48-EAE9-B245-B7BB-2B40238DF279}"/>
              </a:ext>
            </a:extLst>
          </p:cNvPr>
          <p:cNvSpPr/>
          <p:nvPr/>
        </p:nvSpPr>
        <p:spPr bwMode="auto">
          <a:xfrm rot="5400000">
            <a:off x="5031400" y="2704949"/>
            <a:ext cx="450572" cy="537983"/>
          </a:xfrm>
          <a:prstGeom prst="bentUpArrow">
            <a:avLst/>
          </a:prstGeom>
          <a:solidFill>
            <a:schemeClr val="bg1"/>
          </a:solidFill>
          <a:ln w="9525" cap="flat" cmpd="sng" algn="ctr">
            <a:solidFill>
              <a:srgbClr val="869FB2"/>
            </a:solid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a:endParaRPr lang="ja-JP" altLang="en-US" sz="1350">
              <a:solidFill>
                <a:schemeClr val="tx1"/>
              </a:solidFill>
            </a:endParaRPr>
          </a:p>
        </p:txBody>
      </p:sp>
      <p:pic>
        <p:nvPicPr>
          <p:cNvPr id="62" name="グラフィックス 61" descr="受信箱: チェックマーク 単色塗りつぶし">
            <a:extLst>
              <a:ext uri="{FF2B5EF4-FFF2-40B4-BE49-F238E27FC236}">
                <a16:creationId xmlns:a16="http://schemas.microsoft.com/office/drawing/2014/main" id="{36708616-3477-734A-8E3C-4E02B54ACBE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458878" y="3353338"/>
            <a:ext cx="579194" cy="579194"/>
          </a:xfrm>
          <a:prstGeom prst="rect">
            <a:avLst/>
          </a:prstGeom>
        </p:spPr>
      </p:pic>
      <p:pic>
        <p:nvPicPr>
          <p:cNvPr id="63" name="グラフィックス 62" descr="ドキュメント 枠線">
            <a:extLst>
              <a:ext uri="{FF2B5EF4-FFF2-40B4-BE49-F238E27FC236}">
                <a16:creationId xmlns:a16="http://schemas.microsoft.com/office/drawing/2014/main" id="{B971A09A-7EDF-F14A-9953-AF0E2EB0EEF5}"/>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823818" y="1352966"/>
            <a:ext cx="450572" cy="450572"/>
          </a:xfrm>
          <a:prstGeom prst="rect">
            <a:avLst/>
          </a:prstGeom>
        </p:spPr>
      </p:pic>
      <p:sp>
        <p:nvSpPr>
          <p:cNvPr id="65" name="屈折矢印 64">
            <a:extLst>
              <a:ext uri="{FF2B5EF4-FFF2-40B4-BE49-F238E27FC236}">
                <a16:creationId xmlns:a16="http://schemas.microsoft.com/office/drawing/2014/main" id="{893BE2A4-28B9-B940-B280-A6C1EB50ED4B}"/>
              </a:ext>
            </a:extLst>
          </p:cNvPr>
          <p:cNvSpPr/>
          <p:nvPr/>
        </p:nvSpPr>
        <p:spPr bwMode="auto">
          <a:xfrm rot="5400000">
            <a:off x="4188050" y="1972812"/>
            <a:ext cx="450572" cy="537983"/>
          </a:xfrm>
          <a:prstGeom prst="bentUpArrow">
            <a:avLst/>
          </a:prstGeom>
          <a:solidFill>
            <a:schemeClr val="bg1"/>
          </a:solidFill>
          <a:ln w="9525" cap="flat" cmpd="sng" algn="ctr">
            <a:solidFill>
              <a:srgbClr val="869FB2"/>
            </a:solid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a:endParaRPr lang="ja-JP" altLang="en-US" sz="1350">
              <a:solidFill>
                <a:schemeClr val="tx1"/>
              </a:solidFill>
            </a:endParaRPr>
          </a:p>
        </p:txBody>
      </p:sp>
      <p:sp>
        <p:nvSpPr>
          <p:cNvPr id="66" name="Google Shape;864;p68">
            <a:extLst>
              <a:ext uri="{FF2B5EF4-FFF2-40B4-BE49-F238E27FC236}">
                <a16:creationId xmlns:a16="http://schemas.microsoft.com/office/drawing/2014/main" id="{98EBBD3C-A6AF-B942-A723-635021582BC8}"/>
              </a:ext>
            </a:extLst>
          </p:cNvPr>
          <p:cNvSpPr/>
          <p:nvPr/>
        </p:nvSpPr>
        <p:spPr>
          <a:xfrm>
            <a:off x="7004473" y="3666476"/>
            <a:ext cx="299522" cy="225286"/>
          </a:xfrm>
          <a:custGeom>
            <a:avLst/>
            <a:gdLst/>
            <a:ahLst/>
            <a:cxnLst/>
            <a:rect l="l" t="t" r="r" b="b"/>
            <a:pathLst>
              <a:path w="2821" h="2122" extrusionOk="0">
                <a:moveTo>
                  <a:pt x="1761" y="1"/>
                </a:moveTo>
                <a:lnTo>
                  <a:pt x="1400" y="361"/>
                </a:lnTo>
                <a:lnTo>
                  <a:pt x="1847" y="808"/>
                </a:lnTo>
                <a:lnTo>
                  <a:pt x="1" y="808"/>
                </a:lnTo>
                <a:lnTo>
                  <a:pt x="1" y="1321"/>
                </a:lnTo>
                <a:lnTo>
                  <a:pt x="1847" y="1321"/>
                </a:lnTo>
                <a:lnTo>
                  <a:pt x="1400" y="1768"/>
                </a:lnTo>
                <a:lnTo>
                  <a:pt x="1761" y="2121"/>
                </a:lnTo>
                <a:lnTo>
                  <a:pt x="2821" y="1061"/>
                </a:lnTo>
                <a:lnTo>
                  <a:pt x="1761" y="1"/>
                </a:lnTo>
                <a:close/>
              </a:path>
            </a:pathLst>
          </a:custGeom>
          <a:noFill/>
          <a:ln w="9525" cap="flat" cmpd="sng">
            <a:solidFill>
              <a:srgbClr val="869FB2"/>
            </a:solidFill>
            <a:prstDash val="solid"/>
            <a:round/>
            <a:headEnd type="none" w="sm" len="sm"/>
            <a:tailEnd type="none" w="sm" len="sm"/>
          </a:ln>
        </p:spPr>
        <p:txBody>
          <a:bodyPr spcFirstLastPara="1" wrap="square" lIns="68569" tIns="68569" rIns="68569" bIns="68569" anchor="ctr" anchorCtr="0">
            <a:noAutofit/>
          </a:bodyPr>
          <a:lstStyle/>
          <a:p>
            <a:pPr>
              <a:spcBef>
                <a:spcPts val="0"/>
              </a:spcBef>
              <a:spcAft>
                <a:spcPts val="0"/>
              </a:spcAft>
            </a:pPr>
            <a:endParaRPr/>
          </a:p>
        </p:txBody>
      </p:sp>
      <p:grpSp>
        <p:nvGrpSpPr>
          <p:cNvPr id="68" name="Google Shape;12421;p79">
            <a:extLst>
              <a:ext uri="{FF2B5EF4-FFF2-40B4-BE49-F238E27FC236}">
                <a16:creationId xmlns:a16="http://schemas.microsoft.com/office/drawing/2014/main" id="{D7F1BEC0-E126-554B-AA7B-783FDE0AF112}"/>
              </a:ext>
            </a:extLst>
          </p:cNvPr>
          <p:cNvGrpSpPr/>
          <p:nvPr/>
        </p:nvGrpSpPr>
        <p:grpSpPr>
          <a:xfrm>
            <a:off x="7377972" y="4150832"/>
            <a:ext cx="534132" cy="462266"/>
            <a:chOff x="6099375" y="2456075"/>
            <a:chExt cx="337684" cy="314194"/>
          </a:xfrm>
        </p:grpSpPr>
        <p:sp>
          <p:nvSpPr>
            <p:cNvPr id="69" name="Google Shape;12422;p79">
              <a:extLst>
                <a:ext uri="{FF2B5EF4-FFF2-40B4-BE49-F238E27FC236}">
                  <a16:creationId xmlns:a16="http://schemas.microsoft.com/office/drawing/2014/main" id="{2854C493-A591-8848-808C-D8ABA8433346}"/>
                </a:ext>
              </a:extLst>
            </p:cNvPr>
            <p:cNvSpPr/>
            <p:nvPr/>
          </p:nvSpPr>
          <p:spPr>
            <a:xfrm>
              <a:off x="6099375" y="2456075"/>
              <a:ext cx="337684" cy="314194"/>
            </a:xfrm>
            <a:custGeom>
              <a:avLst/>
              <a:gdLst/>
              <a:ahLst/>
              <a:cxnLst/>
              <a:rect l="l" t="t" r="r" b="b"/>
              <a:pathLst>
                <a:path w="10609" h="9871" extrusionOk="0">
                  <a:moveTo>
                    <a:pt x="322" y="5025"/>
                  </a:moveTo>
                  <a:cubicBezTo>
                    <a:pt x="536" y="5227"/>
                    <a:pt x="857" y="5418"/>
                    <a:pt x="1274" y="5585"/>
                  </a:cubicBezTo>
                  <a:cubicBezTo>
                    <a:pt x="2048" y="5882"/>
                    <a:pt x="3060" y="6049"/>
                    <a:pt x="4143" y="6049"/>
                  </a:cubicBezTo>
                  <a:lnTo>
                    <a:pt x="4417" y="6049"/>
                  </a:lnTo>
                  <a:cubicBezTo>
                    <a:pt x="4429" y="6061"/>
                    <a:pt x="4465" y="6073"/>
                    <a:pt x="4477" y="6097"/>
                  </a:cubicBezTo>
                  <a:lnTo>
                    <a:pt x="4905" y="6347"/>
                  </a:lnTo>
                  <a:cubicBezTo>
                    <a:pt x="4894" y="6466"/>
                    <a:pt x="4882" y="6585"/>
                    <a:pt x="4882" y="6692"/>
                  </a:cubicBezTo>
                  <a:cubicBezTo>
                    <a:pt x="4882" y="6811"/>
                    <a:pt x="4894" y="6930"/>
                    <a:pt x="4905" y="7025"/>
                  </a:cubicBezTo>
                  <a:lnTo>
                    <a:pt x="4477" y="7287"/>
                  </a:lnTo>
                  <a:cubicBezTo>
                    <a:pt x="4405" y="7323"/>
                    <a:pt x="4358" y="7382"/>
                    <a:pt x="4346" y="7466"/>
                  </a:cubicBezTo>
                  <a:cubicBezTo>
                    <a:pt x="4322" y="7537"/>
                    <a:pt x="4322" y="7609"/>
                    <a:pt x="4370" y="7680"/>
                  </a:cubicBezTo>
                  <a:lnTo>
                    <a:pt x="4608" y="8085"/>
                  </a:lnTo>
                  <a:cubicBezTo>
                    <a:pt x="4564" y="8081"/>
                    <a:pt x="4517" y="8080"/>
                    <a:pt x="4467" y="8080"/>
                  </a:cubicBezTo>
                  <a:cubicBezTo>
                    <a:pt x="4368" y="8080"/>
                    <a:pt x="4263" y="8085"/>
                    <a:pt x="4167" y="8085"/>
                  </a:cubicBezTo>
                  <a:cubicBezTo>
                    <a:pt x="3120" y="8085"/>
                    <a:pt x="2143" y="7942"/>
                    <a:pt x="1393" y="7656"/>
                  </a:cubicBezTo>
                  <a:cubicBezTo>
                    <a:pt x="714" y="7406"/>
                    <a:pt x="322" y="7061"/>
                    <a:pt x="322" y="6728"/>
                  </a:cubicBezTo>
                  <a:lnTo>
                    <a:pt x="322" y="5025"/>
                  </a:lnTo>
                  <a:close/>
                  <a:moveTo>
                    <a:pt x="4132" y="1"/>
                  </a:moveTo>
                  <a:cubicBezTo>
                    <a:pt x="3048" y="1"/>
                    <a:pt x="2036" y="167"/>
                    <a:pt x="1262" y="465"/>
                  </a:cubicBezTo>
                  <a:cubicBezTo>
                    <a:pt x="441" y="774"/>
                    <a:pt x="0" y="1215"/>
                    <a:pt x="0" y="1691"/>
                  </a:cubicBezTo>
                  <a:lnTo>
                    <a:pt x="0" y="6751"/>
                  </a:lnTo>
                  <a:cubicBezTo>
                    <a:pt x="0" y="7228"/>
                    <a:pt x="441" y="7656"/>
                    <a:pt x="1262" y="7966"/>
                  </a:cubicBezTo>
                  <a:cubicBezTo>
                    <a:pt x="2036" y="8264"/>
                    <a:pt x="3048" y="8430"/>
                    <a:pt x="4132" y="8430"/>
                  </a:cubicBezTo>
                  <a:cubicBezTo>
                    <a:pt x="4346" y="8430"/>
                    <a:pt x="4548" y="8430"/>
                    <a:pt x="4763" y="8418"/>
                  </a:cubicBezTo>
                  <a:lnTo>
                    <a:pt x="5025" y="8871"/>
                  </a:lnTo>
                  <a:cubicBezTo>
                    <a:pt x="5072" y="8954"/>
                    <a:pt x="5132" y="8990"/>
                    <a:pt x="5203" y="9014"/>
                  </a:cubicBezTo>
                  <a:cubicBezTo>
                    <a:pt x="5227" y="9018"/>
                    <a:pt x="5252" y="9020"/>
                    <a:pt x="5278" y="9020"/>
                  </a:cubicBezTo>
                  <a:cubicBezTo>
                    <a:pt x="5329" y="9020"/>
                    <a:pt x="5382" y="9010"/>
                    <a:pt x="5429" y="8978"/>
                  </a:cubicBezTo>
                  <a:lnTo>
                    <a:pt x="5858" y="8728"/>
                  </a:lnTo>
                  <a:cubicBezTo>
                    <a:pt x="6037" y="8871"/>
                    <a:pt x="6251" y="8990"/>
                    <a:pt x="6465" y="9085"/>
                  </a:cubicBezTo>
                  <a:lnTo>
                    <a:pt x="6465" y="9573"/>
                  </a:lnTo>
                  <a:cubicBezTo>
                    <a:pt x="6465" y="9740"/>
                    <a:pt x="6608" y="9871"/>
                    <a:pt x="6763" y="9871"/>
                  </a:cubicBezTo>
                  <a:lnTo>
                    <a:pt x="8108" y="9871"/>
                  </a:lnTo>
                  <a:cubicBezTo>
                    <a:pt x="8275" y="9871"/>
                    <a:pt x="8406" y="9740"/>
                    <a:pt x="8406" y="9573"/>
                  </a:cubicBezTo>
                  <a:lnTo>
                    <a:pt x="8406" y="9085"/>
                  </a:lnTo>
                  <a:cubicBezTo>
                    <a:pt x="8632" y="8990"/>
                    <a:pt x="8823" y="8871"/>
                    <a:pt x="9013" y="8728"/>
                  </a:cubicBezTo>
                  <a:lnTo>
                    <a:pt x="9442" y="8978"/>
                  </a:lnTo>
                  <a:cubicBezTo>
                    <a:pt x="9497" y="9010"/>
                    <a:pt x="9548" y="9020"/>
                    <a:pt x="9596" y="9020"/>
                  </a:cubicBezTo>
                  <a:cubicBezTo>
                    <a:pt x="9620" y="9020"/>
                    <a:pt x="9644" y="9018"/>
                    <a:pt x="9668" y="9014"/>
                  </a:cubicBezTo>
                  <a:cubicBezTo>
                    <a:pt x="9739" y="8990"/>
                    <a:pt x="9799" y="8930"/>
                    <a:pt x="9847" y="8871"/>
                  </a:cubicBezTo>
                  <a:lnTo>
                    <a:pt x="10513" y="7716"/>
                  </a:lnTo>
                  <a:cubicBezTo>
                    <a:pt x="10561" y="7597"/>
                    <a:pt x="10561" y="7525"/>
                    <a:pt x="10549" y="7442"/>
                  </a:cubicBezTo>
                  <a:cubicBezTo>
                    <a:pt x="10537" y="7371"/>
                    <a:pt x="10478" y="7311"/>
                    <a:pt x="10406" y="7263"/>
                  </a:cubicBezTo>
                  <a:lnTo>
                    <a:pt x="9978" y="7013"/>
                  </a:lnTo>
                  <a:cubicBezTo>
                    <a:pt x="9989" y="6894"/>
                    <a:pt x="10013" y="6775"/>
                    <a:pt x="10013" y="6668"/>
                  </a:cubicBezTo>
                  <a:cubicBezTo>
                    <a:pt x="10013" y="6549"/>
                    <a:pt x="10001" y="6430"/>
                    <a:pt x="9978" y="6335"/>
                  </a:cubicBezTo>
                  <a:lnTo>
                    <a:pt x="10406" y="6073"/>
                  </a:lnTo>
                  <a:cubicBezTo>
                    <a:pt x="10549" y="6001"/>
                    <a:pt x="10609" y="5823"/>
                    <a:pt x="10513" y="5680"/>
                  </a:cubicBezTo>
                  <a:lnTo>
                    <a:pt x="10311" y="5323"/>
                  </a:lnTo>
                  <a:cubicBezTo>
                    <a:pt x="10280" y="5268"/>
                    <a:pt x="10228" y="5239"/>
                    <a:pt x="10176" y="5239"/>
                  </a:cubicBezTo>
                  <a:cubicBezTo>
                    <a:pt x="10148" y="5239"/>
                    <a:pt x="10121" y="5247"/>
                    <a:pt x="10097" y="5263"/>
                  </a:cubicBezTo>
                  <a:cubicBezTo>
                    <a:pt x="10025" y="5299"/>
                    <a:pt x="9989" y="5394"/>
                    <a:pt x="10037" y="5466"/>
                  </a:cubicBezTo>
                  <a:lnTo>
                    <a:pt x="10228" y="5811"/>
                  </a:lnTo>
                  <a:lnTo>
                    <a:pt x="9727" y="6108"/>
                  </a:lnTo>
                  <a:cubicBezTo>
                    <a:pt x="9668" y="6132"/>
                    <a:pt x="9632" y="6216"/>
                    <a:pt x="9656" y="6275"/>
                  </a:cubicBezTo>
                  <a:cubicBezTo>
                    <a:pt x="9680" y="6406"/>
                    <a:pt x="9680" y="6537"/>
                    <a:pt x="9680" y="6668"/>
                  </a:cubicBezTo>
                  <a:cubicBezTo>
                    <a:pt x="9680" y="6811"/>
                    <a:pt x="9668" y="6942"/>
                    <a:pt x="9656" y="7073"/>
                  </a:cubicBezTo>
                  <a:cubicBezTo>
                    <a:pt x="9632" y="7132"/>
                    <a:pt x="9668" y="7204"/>
                    <a:pt x="9727" y="7240"/>
                  </a:cubicBezTo>
                  <a:lnTo>
                    <a:pt x="10228" y="7537"/>
                  </a:lnTo>
                  <a:lnTo>
                    <a:pt x="9573" y="8668"/>
                  </a:lnTo>
                  <a:lnTo>
                    <a:pt x="9073" y="8371"/>
                  </a:lnTo>
                  <a:cubicBezTo>
                    <a:pt x="9045" y="8354"/>
                    <a:pt x="9015" y="8345"/>
                    <a:pt x="8986" y="8345"/>
                  </a:cubicBezTo>
                  <a:cubicBezTo>
                    <a:pt x="8952" y="8345"/>
                    <a:pt x="8920" y="8357"/>
                    <a:pt x="8894" y="8383"/>
                  </a:cubicBezTo>
                  <a:cubicBezTo>
                    <a:pt x="8680" y="8561"/>
                    <a:pt x="8442" y="8692"/>
                    <a:pt x="8192" y="8787"/>
                  </a:cubicBezTo>
                  <a:cubicBezTo>
                    <a:pt x="8132" y="8799"/>
                    <a:pt x="8084" y="8859"/>
                    <a:pt x="8084" y="8930"/>
                  </a:cubicBezTo>
                  <a:lnTo>
                    <a:pt x="8084" y="9514"/>
                  </a:lnTo>
                  <a:lnTo>
                    <a:pt x="6775" y="9514"/>
                  </a:lnTo>
                  <a:lnTo>
                    <a:pt x="6775" y="8930"/>
                  </a:lnTo>
                  <a:cubicBezTo>
                    <a:pt x="6775" y="8871"/>
                    <a:pt x="6739" y="8811"/>
                    <a:pt x="6679" y="8787"/>
                  </a:cubicBezTo>
                  <a:cubicBezTo>
                    <a:pt x="6418" y="8692"/>
                    <a:pt x="6179" y="8561"/>
                    <a:pt x="5977" y="8383"/>
                  </a:cubicBezTo>
                  <a:cubicBezTo>
                    <a:pt x="5951" y="8357"/>
                    <a:pt x="5919" y="8345"/>
                    <a:pt x="5885" y="8345"/>
                  </a:cubicBezTo>
                  <a:cubicBezTo>
                    <a:pt x="5856" y="8345"/>
                    <a:pt x="5826" y="8354"/>
                    <a:pt x="5798" y="8371"/>
                  </a:cubicBezTo>
                  <a:lnTo>
                    <a:pt x="5286" y="8668"/>
                  </a:lnTo>
                  <a:lnTo>
                    <a:pt x="4632" y="7537"/>
                  </a:lnTo>
                  <a:lnTo>
                    <a:pt x="5144" y="7240"/>
                  </a:lnTo>
                  <a:cubicBezTo>
                    <a:pt x="5203" y="7204"/>
                    <a:pt x="5227" y="7132"/>
                    <a:pt x="5215" y="7073"/>
                  </a:cubicBezTo>
                  <a:cubicBezTo>
                    <a:pt x="5191" y="6942"/>
                    <a:pt x="5191" y="6811"/>
                    <a:pt x="5191" y="6668"/>
                  </a:cubicBezTo>
                  <a:cubicBezTo>
                    <a:pt x="5191" y="6537"/>
                    <a:pt x="5203" y="6406"/>
                    <a:pt x="5215" y="6275"/>
                  </a:cubicBezTo>
                  <a:cubicBezTo>
                    <a:pt x="5227" y="6216"/>
                    <a:pt x="5203" y="6132"/>
                    <a:pt x="5144" y="6108"/>
                  </a:cubicBezTo>
                  <a:lnTo>
                    <a:pt x="4632" y="5811"/>
                  </a:lnTo>
                  <a:lnTo>
                    <a:pt x="5286" y="4680"/>
                  </a:lnTo>
                  <a:lnTo>
                    <a:pt x="5798" y="4977"/>
                  </a:lnTo>
                  <a:cubicBezTo>
                    <a:pt x="5825" y="4988"/>
                    <a:pt x="5854" y="4994"/>
                    <a:pt x="5883" y="4994"/>
                  </a:cubicBezTo>
                  <a:cubicBezTo>
                    <a:pt x="5917" y="4994"/>
                    <a:pt x="5951" y="4985"/>
                    <a:pt x="5977" y="4965"/>
                  </a:cubicBezTo>
                  <a:cubicBezTo>
                    <a:pt x="6179" y="4787"/>
                    <a:pt x="6418" y="4644"/>
                    <a:pt x="6679" y="4561"/>
                  </a:cubicBezTo>
                  <a:cubicBezTo>
                    <a:pt x="6739" y="4549"/>
                    <a:pt x="6775" y="4489"/>
                    <a:pt x="6775" y="4406"/>
                  </a:cubicBezTo>
                  <a:lnTo>
                    <a:pt x="6775" y="3834"/>
                  </a:lnTo>
                  <a:lnTo>
                    <a:pt x="8084" y="3834"/>
                  </a:lnTo>
                  <a:lnTo>
                    <a:pt x="8084" y="4406"/>
                  </a:lnTo>
                  <a:cubicBezTo>
                    <a:pt x="8084" y="4465"/>
                    <a:pt x="8132" y="4525"/>
                    <a:pt x="8192" y="4561"/>
                  </a:cubicBezTo>
                  <a:cubicBezTo>
                    <a:pt x="8442" y="4644"/>
                    <a:pt x="8680" y="4787"/>
                    <a:pt x="8894" y="4965"/>
                  </a:cubicBezTo>
                  <a:cubicBezTo>
                    <a:pt x="8920" y="4985"/>
                    <a:pt x="8954" y="4994"/>
                    <a:pt x="8988" y="4994"/>
                  </a:cubicBezTo>
                  <a:cubicBezTo>
                    <a:pt x="9017" y="4994"/>
                    <a:pt x="9046" y="4988"/>
                    <a:pt x="9073" y="4977"/>
                  </a:cubicBezTo>
                  <a:lnTo>
                    <a:pt x="9573" y="4680"/>
                  </a:lnTo>
                  <a:lnTo>
                    <a:pt x="9716" y="4906"/>
                  </a:lnTo>
                  <a:cubicBezTo>
                    <a:pt x="9740" y="4955"/>
                    <a:pt x="9793" y="4982"/>
                    <a:pt x="9847" y="4982"/>
                  </a:cubicBezTo>
                  <a:cubicBezTo>
                    <a:pt x="9871" y="4982"/>
                    <a:pt x="9896" y="4977"/>
                    <a:pt x="9918" y="4965"/>
                  </a:cubicBezTo>
                  <a:cubicBezTo>
                    <a:pt x="9989" y="4918"/>
                    <a:pt x="10025" y="4823"/>
                    <a:pt x="9978" y="4751"/>
                  </a:cubicBezTo>
                  <a:lnTo>
                    <a:pt x="9847" y="4513"/>
                  </a:lnTo>
                  <a:cubicBezTo>
                    <a:pt x="9798" y="4424"/>
                    <a:pt x="9699" y="4367"/>
                    <a:pt x="9592" y="4367"/>
                  </a:cubicBezTo>
                  <a:cubicBezTo>
                    <a:pt x="9542" y="4367"/>
                    <a:pt x="9491" y="4379"/>
                    <a:pt x="9442" y="4406"/>
                  </a:cubicBezTo>
                  <a:lnTo>
                    <a:pt x="9013" y="4668"/>
                  </a:lnTo>
                  <a:cubicBezTo>
                    <a:pt x="8835" y="4513"/>
                    <a:pt x="8620" y="4394"/>
                    <a:pt x="8406" y="4311"/>
                  </a:cubicBezTo>
                  <a:lnTo>
                    <a:pt x="8406" y="3811"/>
                  </a:lnTo>
                  <a:cubicBezTo>
                    <a:pt x="8406" y="3727"/>
                    <a:pt x="8358" y="3632"/>
                    <a:pt x="8299" y="3596"/>
                  </a:cubicBezTo>
                  <a:lnTo>
                    <a:pt x="8299" y="1656"/>
                  </a:lnTo>
                  <a:cubicBezTo>
                    <a:pt x="8299" y="1060"/>
                    <a:pt x="7596" y="536"/>
                    <a:pt x="6394" y="239"/>
                  </a:cubicBezTo>
                  <a:cubicBezTo>
                    <a:pt x="6384" y="237"/>
                    <a:pt x="6375" y="237"/>
                    <a:pt x="6365" y="237"/>
                  </a:cubicBezTo>
                  <a:cubicBezTo>
                    <a:pt x="6284" y="237"/>
                    <a:pt x="6225" y="283"/>
                    <a:pt x="6203" y="358"/>
                  </a:cubicBezTo>
                  <a:cubicBezTo>
                    <a:pt x="6179" y="453"/>
                    <a:pt x="6227" y="524"/>
                    <a:pt x="6322" y="560"/>
                  </a:cubicBezTo>
                  <a:cubicBezTo>
                    <a:pt x="7346" y="810"/>
                    <a:pt x="7989" y="1239"/>
                    <a:pt x="7989" y="1667"/>
                  </a:cubicBezTo>
                  <a:cubicBezTo>
                    <a:pt x="7989" y="2001"/>
                    <a:pt x="7596" y="2346"/>
                    <a:pt x="6918" y="2596"/>
                  </a:cubicBezTo>
                  <a:cubicBezTo>
                    <a:pt x="6179" y="2882"/>
                    <a:pt x="5203" y="3025"/>
                    <a:pt x="4143" y="3025"/>
                  </a:cubicBezTo>
                  <a:cubicBezTo>
                    <a:pt x="3703" y="3025"/>
                    <a:pt x="3262" y="3001"/>
                    <a:pt x="2846" y="2941"/>
                  </a:cubicBezTo>
                  <a:cubicBezTo>
                    <a:pt x="2833" y="2938"/>
                    <a:pt x="2821" y="2936"/>
                    <a:pt x="2809" y="2936"/>
                  </a:cubicBezTo>
                  <a:cubicBezTo>
                    <a:pt x="2742" y="2936"/>
                    <a:pt x="2687" y="2991"/>
                    <a:pt x="2667" y="3072"/>
                  </a:cubicBezTo>
                  <a:cubicBezTo>
                    <a:pt x="2655" y="3156"/>
                    <a:pt x="2715" y="3239"/>
                    <a:pt x="2810" y="3251"/>
                  </a:cubicBezTo>
                  <a:cubicBezTo>
                    <a:pt x="3239" y="3311"/>
                    <a:pt x="3679" y="3334"/>
                    <a:pt x="4143" y="3334"/>
                  </a:cubicBezTo>
                  <a:cubicBezTo>
                    <a:pt x="5227" y="3334"/>
                    <a:pt x="6239" y="3168"/>
                    <a:pt x="7013" y="2870"/>
                  </a:cubicBezTo>
                  <a:cubicBezTo>
                    <a:pt x="7430" y="2715"/>
                    <a:pt x="7763" y="2525"/>
                    <a:pt x="7965" y="2310"/>
                  </a:cubicBezTo>
                  <a:lnTo>
                    <a:pt x="7965" y="3525"/>
                  </a:lnTo>
                  <a:lnTo>
                    <a:pt x="6751" y="3525"/>
                  </a:lnTo>
                  <a:cubicBezTo>
                    <a:pt x="6584" y="3525"/>
                    <a:pt x="6453" y="3668"/>
                    <a:pt x="6453" y="3822"/>
                  </a:cubicBezTo>
                  <a:lnTo>
                    <a:pt x="6453" y="4323"/>
                  </a:lnTo>
                  <a:cubicBezTo>
                    <a:pt x="6227" y="4406"/>
                    <a:pt x="6037" y="4525"/>
                    <a:pt x="5846" y="4680"/>
                  </a:cubicBezTo>
                  <a:lnTo>
                    <a:pt x="5406" y="4418"/>
                  </a:lnTo>
                  <a:cubicBezTo>
                    <a:pt x="5360" y="4395"/>
                    <a:pt x="5315" y="4387"/>
                    <a:pt x="5270" y="4387"/>
                  </a:cubicBezTo>
                  <a:cubicBezTo>
                    <a:pt x="5243" y="4387"/>
                    <a:pt x="5217" y="4390"/>
                    <a:pt x="5191" y="4394"/>
                  </a:cubicBezTo>
                  <a:cubicBezTo>
                    <a:pt x="5108" y="4406"/>
                    <a:pt x="5048" y="4465"/>
                    <a:pt x="5013" y="4525"/>
                  </a:cubicBezTo>
                  <a:lnTo>
                    <a:pt x="4334" y="5692"/>
                  </a:lnTo>
                  <a:cubicBezTo>
                    <a:pt x="4322" y="5704"/>
                    <a:pt x="4322" y="5716"/>
                    <a:pt x="4322" y="5727"/>
                  </a:cubicBezTo>
                  <a:lnTo>
                    <a:pt x="4132" y="5727"/>
                  </a:lnTo>
                  <a:cubicBezTo>
                    <a:pt x="3084" y="5727"/>
                    <a:pt x="2107" y="5585"/>
                    <a:pt x="1357" y="5299"/>
                  </a:cubicBezTo>
                  <a:cubicBezTo>
                    <a:pt x="679" y="5049"/>
                    <a:pt x="286" y="4704"/>
                    <a:pt x="286" y="4382"/>
                  </a:cubicBezTo>
                  <a:lnTo>
                    <a:pt x="286" y="2322"/>
                  </a:lnTo>
                  <a:cubicBezTo>
                    <a:pt x="643" y="2668"/>
                    <a:pt x="1274" y="2965"/>
                    <a:pt x="2131" y="3144"/>
                  </a:cubicBezTo>
                  <a:lnTo>
                    <a:pt x="2167" y="3144"/>
                  </a:lnTo>
                  <a:cubicBezTo>
                    <a:pt x="2238" y="3144"/>
                    <a:pt x="2298" y="3096"/>
                    <a:pt x="2322" y="3025"/>
                  </a:cubicBezTo>
                  <a:cubicBezTo>
                    <a:pt x="2334" y="2930"/>
                    <a:pt x="2286" y="2858"/>
                    <a:pt x="2203" y="2846"/>
                  </a:cubicBezTo>
                  <a:cubicBezTo>
                    <a:pt x="1036" y="2596"/>
                    <a:pt x="298" y="2132"/>
                    <a:pt x="298" y="1667"/>
                  </a:cubicBezTo>
                  <a:cubicBezTo>
                    <a:pt x="298" y="1346"/>
                    <a:pt x="679" y="1001"/>
                    <a:pt x="1369" y="751"/>
                  </a:cubicBezTo>
                  <a:cubicBezTo>
                    <a:pt x="2096" y="465"/>
                    <a:pt x="3072" y="322"/>
                    <a:pt x="4132" y="322"/>
                  </a:cubicBezTo>
                  <a:cubicBezTo>
                    <a:pt x="4667" y="322"/>
                    <a:pt x="5191" y="358"/>
                    <a:pt x="5679" y="441"/>
                  </a:cubicBezTo>
                  <a:cubicBezTo>
                    <a:pt x="5687" y="442"/>
                    <a:pt x="5695" y="443"/>
                    <a:pt x="5703" y="443"/>
                  </a:cubicBezTo>
                  <a:cubicBezTo>
                    <a:pt x="5786" y="443"/>
                    <a:pt x="5847" y="385"/>
                    <a:pt x="5858" y="298"/>
                  </a:cubicBezTo>
                  <a:cubicBezTo>
                    <a:pt x="5870" y="215"/>
                    <a:pt x="5810" y="143"/>
                    <a:pt x="5727" y="120"/>
                  </a:cubicBezTo>
                  <a:cubicBezTo>
                    <a:pt x="5215" y="36"/>
                    <a:pt x="4679" y="1"/>
                    <a:pt x="4132" y="1"/>
                  </a:cubicBezTo>
                  <a:close/>
                </a:path>
              </a:pathLst>
            </a:custGeom>
            <a:solidFill>
              <a:srgbClr val="657E93"/>
            </a:solidFill>
            <a:ln>
              <a:noFill/>
            </a:ln>
          </p:spPr>
          <p:txBody>
            <a:bodyPr spcFirstLastPara="1" wrap="square" lIns="68569" tIns="68569" rIns="68569" bIns="68569" anchor="ctr" anchorCtr="0">
              <a:noAutofit/>
            </a:bodyPr>
            <a:lstStyle/>
            <a:p>
              <a:pPr>
                <a:spcBef>
                  <a:spcPts val="0"/>
                </a:spcBef>
                <a:spcAft>
                  <a:spcPts val="0"/>
                </a:spcAft>
              </a:pPr>
              <a:endParaRPr/>
            </a:p>
          </p:txBody>
        </p:sp>
        <p:sp>
          <p:nvSpPr>
            <p:cNvPr id="70" name="Google Shape;12423;p79">
              <a:extLst>
                <a:ext uri="{FF2B5EF4-FFF2-40B4-BE49-F238E27FC236}">
                  <a16:creationId xmlns:a16="http://schemas.microsoft.com/office/drawing/2014/main" id="{495230AD-F5FF-B040-9A74-FCBCB142E8C5}"/>
                </a:ext>
              </a:extLst>
            </p:cNvPr>
            <p:cNvSpPr/>
            <p:nvPr/>
          </p:nvSpPr>
          <p:spPr>
            <a:xfrm>
              <a:off x="6306652" y="2638748"/>
              <a:ext cx="59904" cy="59522"/>
            </a:xfrm>
            <a:custGeom>
              <a:avLst/>
              <a:gdLst/>
              <a:ahLst/>
              <a:cxnLst/>
              <a:rect l="l" t="t" r="r" b="b"/>
              <a:pathLst>
                <a:path w="1882" h="1870" extrusionOk="0">
                  <a:moveTo>
                    <a:pt x="941" y="310"/>
                  </a:moveTo>
                  <a:cubicBezTo>
                    <a:pt x="1287" y="310"/>
                    <a:pt x="1561" y="596"/>
                    <a:pt x="1561" y="929"/>
                  </a:cubicBezTo>
                  <a:cubicBezTo>
                    <a:pt x="1561" y="1274"/>
                    <a:pt x="1287" y="1560"/>
                    <a:pt x="941" y="1560"/>
                  </a:cubicBezTo>
                  <a:cubicBezTo>
                    <a:pt x="596" y="1560"/>
                    <a:pt x="310" y="1274"/>
                    <a:pt x="310" y="929"/>
                  </a:cubicBezTo>
                  <a:cubicBezTo>
                    <a:pt x="310" y="596"/>
                    <a:pt x="596" y="310"/>
                    <a:pt x="941" y="310"/>
                  </a:cubicBezTo>
                  <a:close/>
                  <a:moveTo>
                    <a:pt x="941" y="0"/>
                  </a:moveTo>
                  <a:cubicBezTo>
                    <a:pt x="418" y="0"/>
                    <a:pt x="1" y="417"/>
                    <a:pt x="1" y="929"/>
                  </a:cubicBezTo>
                  <a:cubicBezTo>
                    <a:pt x="1" y="1453"/>
                    <a:pt x="418" y="1870"/>
                    <a:pt x="941" y="1870"/>
                  </a:cubicBezTo>
                  <a:cubicBezTo>
                    <a:pt x="1465" y="1870"/>
                    <a:pt x="1882" y="1453"/>
                    <a:pt x="1882" y="929"/>
                  </a:cubicBezTo>
                  <a:cubicBezTo>
                    <a:pt x="1882" y="417"/>
                    <a:pt x="1465" y="0"/>
                    <a:pt x="941" y="0"/>
                  </a:cubicBezTo>
                  <a:close/>
                </a:path>
              </a:pathLst>
            </a:custGeom>
            <a:solidFill>
              <a:srgbClr val="657E93"/>
            </a:solidFill>
            <a:ln>
              <a:noFill/>
            </a:ln>
          </p:spPr>
          <p:txBody>
            <a:bodyPr spcFirstLastPara="1" wrap="square" lIns="68569" tIns="68569" rIns="68569" bIns="68569" anchor="ctr" anchorCtr="0">
              <a:noAutofit/>
            </a:bodyPr>
            <a:lstStyle/>
            <a:p>
              <a:pPr>
                <a:spcBef>
                  <a:spcPts val="0"/>
                </a:spcBef>
                <a:spcAft>
                  <a:spcPts val="0"/>
                </a:spcAft>
              </a:pPr>
              <a:endParaRPr/>
            </a:p>
          </p:txBody>
        </p:sp>
      </p:grpSp>
      <p:grpSp>
        <p:nvGrpSpPr>
          <p:cNvPr id="71" name="Google Shape;9693;p75">
            <a:extLst>
              <a:ext uri="{FF2B5EF4-FFF2-40B4-BE49-F238E27FC236}">
                <a16:creationId xmlns:a16="http://schemas.microsoft.com/office/drawing/2014/main" id="{0790DF91-63A5-0642-AC1C-AFE030A37839}"/>
              </a:ext>
            </a:extLst>
          </p:cNvPr>
          <p:cNvGrpSpPr/>
          <p:nvPr/>
        </p:nvGrpSpPr>
        <p:grpSpPr>
          <a:xfrm>
            <a:off x="2988649" y="4212391"/>
            <a:ext cx="342850" cy="343368"/>
            <a:chOff x="6259175" y="1559008"/>
            <a:chExt cx="271743" cy="272093"/>
          </a:xfrm>
        </p:grpSpPr>
        <p:sp>
          <p:nvSpPr>
            <p:cNvPr id="72" name="Google Shape;9694;p75">
              <a:extLst>
                <a:ext uri="{FF2B5EF4-FFF2-40B4-BE49-F238E27FC236}">
                  <a16:creationId xmlns:a16="http://schemas.microsoft.com/office/drawing/2014/main" id="{D3338DE8-B3AF-BD41-8123-1AE115322062}"/>
                </a:ext>
              </a:extLst>
            </p:cNvPr>
            <p:cNvSpPr/>
            <p:nvPr/>
          </p:nvSpPr>
          <p:spPr>
            <a:xfrm>
              <a:off x="6259175" y="1559008"/>
              <a:ext cx="271743" cy="272093"/>
            </a:xfrm>
            <a:custGeom>
              <a:avLst/>
              <a:gdLst/>
              <a:ahLst/>
              <a:cxnLst/>
              <a:rect l="l" t="t" r="r" b="b"/>
              <a:pathLst>
                <a:path w="8538" h="8549" extrusionOk="0">
                  <a:moveTo>
                    <a:pt x="4263" y="0"/>
                  </a:moveTo>
                  <a:cubicBezTo>
                    <a:pt x="3120" y="0"/>
                    <a:pt x="2049" y="453"/>
                    <a:pt x="1251" y="1250"/>
                  </a:cubicBezTo>
                  <a:cubicBezTo>
                    <a:pt x="441" y="2060"/>
                    <a:pt x="1" y="3131"/>
                    <a:pt x="1" y="4274"/>
                  </a:cubicBezTo>
                  <a:cubicBezTo>
                    <a:pt x="1" y="5417"/>
                    <a:pt x="441" y="6489"/>
                    <a:pt x="1251" y="7299"/>
                  </a:cubicBezTo>
                  <a:cubicBezTo>
                    <a:pt x="2049" y="8096"/>
                    <a:pt x="3120" y="8549"/>
                    <a:pt x="4263" y="8549"/>
                  </a:cubicBezTo>
                  <a:cubicBezTo>
                    <a:pt x="5418" y="8549"/>
                    <a:pt x="6490" y="8096"/>
                    <a:pt x="7287" y="7299"/>
                  </a:cubicBezTo>
                  <a:cubicBezTo>
                    <a:pt x="8097" y="6489"/>
                    <a:pt x="8537" y="5417"/>
                    <a:pt x="8537" y="4274"/>
                  </a:cubicBezTo>
                  <a:cubicBezTo>
                    <a:pt x="8526" y="4179"/>
                    <a:pt x="8526" y="4108"/>
                    <a:pt x="8526" y="4036"/>
                  </a:cubicBezTo>
                  <a:cubicBezTo>
                    <a:pt x="8526" y="3965"/>
                    <a:pt x="8466" y="3917"/>
                    <a:pt x="8383" y="3917"/>
                  </a:cubicBezTo>
                  <a:cubicBezTo>
                    <a:pt x="8311" y="3917"/>
                    <a:pt x="8276" y="3977"/>
                    <a:pt x="8276" y="4048"/>
                  </a:cubicBezTo>
                  <a:lnTo>
                    <a:pt x="8276" y="4274"/>
                  </a:lnTo>
                  <a:cubicBezTo>
                    <a:pt x="8276" y="5346"/>
                    <a:pt x="7859" y="6358"/>
                    <a:pt x="7097" y="7120"/>
                  </a:cubicBezTo>
                  <a:cubicBezTo>
                    <a:pt x="6335" y="7882"/>
                    <a:pt x="5323" y="8287"/>
                    <a:pt x="4251" y="8287"/>
                  </a:cubicBezTo>
                  <a:cubicBezTo>
                    <a:pt x="3180" y="8287"/>
                    <a:pt x="2168" y="7870"/>
                    <a:pt x="1406" y="7120"/>
                  </a:cubicBezTo>
                  <a:cubicBezTo>
                    <a:pt x="656" y="6358"/>
                    <a:pt x="239" y="5346"/>
                    <a:pt x="239" y="4274"/>
                  </a:cubicBezTo>
                  <a:cubicBezTo>
                    <a:pt x="239" y="3203"/>
                    <a:pt x="644" y="2191"/>
                    <a:pt x="1406" y="1429"/>
                  </a:cubicBezTo>
                  <a:cubicBezTo>
                    <a:pt x="2168" y="667"/>
                    <a:pt x="3180" y="250"/>
                    <a:pt x="4251" y="250"/>
                  </a:cubicBezTo>
                  <a:cubicBezTo>
                    <a:pt x="5204" y="250"/>
                    <a:pt x="6121" y="595"/>
                    <a:pt x="6847" y="1203"/>
                  </a:cubicBezTo>
                  <a:cubicBezTo>
                    <a:pt x="7561" y="1822"/>
                    <a:pt x="8049" y="2655"/>
                    <a:pt x="8216" y="3560"/>
                  </a:cubicBezTo>
                  <a:cubicBezTo>
                    <a:pt x="8227" y="3624"/>
                    <a:pt x="8276" y="3669"/>
                    <a:pt x="8337" y="3669"/>
                  </a:cubicBezTo>
                  <a:cubicBezTo>
                    <a:pt x="8344" y="3669"/>
                    <a:pt x="8352" y="3668"/>
                    <a:pt x="8359" y="3667"/>
                  </a:cubicBezTo>
                  <a:cubicBezTo>
                    <a:pt x="8430" y="3643"/>
                    <a:pt x="8478" y="3584"/>
                    <a:pt x="8466" y="3512"/>
                  </a:cubicBezTo>
                  <a:cubicBezTo>
                    <a:pt x="8287" y="2548"/>
                    <a:pt x="7775" y="1655"/>
                    <a:pt x="7025" y="1012"/>
                  </a:cubicBezTo>
                  <a:cubicBezTo>
                    <a:pt x="6251" y="357"/>
                    <a:pt x="5275" y="0"/>
                    <a:pt x="4263" y="0"/>
                  </a:cubicBezTo>
                  <a:close/>
                </a:path>
              </a:pathLst>
            </a:custGeom>
            <a:solidFill>
              <a:srgbClr val="657E93"/>
            </a:solidFill>
            <a:ln>
              <a:noFill/>
            </a:ln>
          </p:spPr>
          <p:txBody>
            <a:bodyPr spcFirstLastPara="1" wrap="square" lIns="68569" tIns="68569" rIns="68569" bIns="68569" anchor="ctr" anchorCtr="0">
              <a:noAutofit/>
            </a:bodyPr>
            <a:lstStyle/>
            <a:p>
              <a:pPr>
                <a:spcBef>
                  <a:spcPts val="0"/>
                </a:spcBef>
                <a:spcAft>
                  <a:spcPts val="0"/>
                </a:spcAft>
              </a:pPr>
              <a:endParaRPr/>
            </a:p>
          </p:txBody>
        </p:sp>
        <p:sp>
          <p:nvSpPr>
            <p:cNvPr id="73" name="Google Shape;9695;p75">
              <a:extLst>
                <a:ext uri="{FF2B5EF4-FFF2-40B4-BE49-F238E27FC236}">
                  <a16:creationId xmlns:a16="http://schemas.microsoft.com/office/drawing/2014/main" id="{BC80170B-9153-384F-B89B-9392018BA2B2}"/>
                </a:ext>
              </a:extLst>
            </p:cNvPr>
            <p:cNvSpPr/>
            <p:nvPr/>
          </p:nvSpPr>
          <p:spPr>
            <a:xfrm>
              <a:off x="6278145" y="1577946"/>
              <a:ext cx="231927" cy="232309"/>
            </a:xfrm>
            <a:custGeom>
              <a:avLst/>
              <a:gdLst/>
              <a:ahLst/>
              <a:cxnLst/>
              <a:rect l="l" t="t" r="r" b="b"/>
              <a:pathLst>
                <a:path w="7287" h="7299" extrusionOk="0">
                  <a:moveTo>
                    <a:pt x="3643" y="0"/>
                  </a:moveTo>
                  <a:cubicBezTo>
                    <a:pt x="3119" y="0"/>
                    <a:pt x="2631" y="108"/>
                    <a:pt x="2155" y="322"/>
                  </a:cubicBezTo>
                  <a:cubicBezTo>
                    <a:pt x="1703" y="524"/>
                    <a:pt x="1310" y="810"/>
                    <a:pt x="964" y="1179"/>
                  </a:cubicBezTo>
                  <a:cubicBezTo>
                    <a:pt x="917" y="1227"/>
                    <a:pt x="917" y="1310"/>
                    <a:pt x="964" y="1358"/>
                  </a:cubicBezTo>
                  <a:cubicBezTo>
                    <a:pt x="988" y="1382"/>
                    <a:pt x="1021" y="1393"/>
                    <a:pt x="1054" y="1393"/>
                  </a:cubicBezTo>
                  <a:cubicBezTo>
                    <a:pt x="1086" y="1393"/>
                    <a:pt x="1119" y="1382"/>
                    <a:pt x="1143" y="1358"/>
                  </a:cubicBezTo>
                  <a:cubicBezTo>
                    <a:pt x="1453" y="1012"/>
                    <a:pt x="1822" y="750"/>
                    <a:pt x="2262" y="560"/>
                  </a:cubicBezTo>
                  <a:cubicBezTo>
                    <a:pt x="2691" y="358"/>
                    <a:pt x="3167" y="262"/>
                    <a:pt x="3643" y="262"/>
                  </a:cubicBezTo>
                  <a:cubicBezTo>
                    <a:pt x="5513" y="262"/>
                    <a:pt x="7037" y="1774"/>
                    <a:pt x="7037" y="3656"/>
                  </a:cubicBezTo>
                  <a:cubicBezTo>
                    <a:pt x="7037" y="5525"/>
                    <a:pt x="5513" y="7049"/>
                    <a:pt x="3643" y="7049"/>
                  </a:cubicBezTo>
                  <a:cubicBezTo>
                    <a:pt x="1762" y="7049"/>
                    <a:pt x="250" y="5525"/>
                    <a:pt x="250" y="3656"/>
                  </a:cubicBezTo>
                  <a:cubicBezTo>
                    <a:pt x="250" y="2977"/>
                    <a:pt x="441" y="2322"/>
                    <a:pt x="810" y="1774"/>
                  </a:cubicBezTo>
                  <a:cubicBezTo>
                    <a:pt x="857" y="1727"/>
                    <a:pt x="845" y="1655"/>
                    <a:pt x="786" y="1608"/>
                  </a:cubicBezTo>
                  <a:cubicBezTo>
                    <a:pt x="766" y="1596"/>
                    <a:pt x="743" y="1591"/>
                    <a:pt x="721" y="1591"/>
                  </a:cubicBezTo>
                  <a:cubicBezTo>
                    <a:pt x="676" y="1591"/>
                    <a:pt x="631" y="1612"/>
                    <a:pt x="607" y="1643"/>
                  </a:cubicBezTo>
                  <a:cubicBezTo>
                    <a:pt x="202" y="2239"/>
                    <a:pt x="0" y="2941"/>
                    <a:pt x="0" y="3656"/>
                  </a:cubicBezTo>
                  <a:cubicBezTo>
                    <a:pt x="0" y="4632"/>
                    <a:pt x="381" y="5537"/>
                    <a:pt x="1072" y="6227"/>
                  </a:cubicBezTo>
                  <a:cubicBezTo>
                    <a:pt x="1750" y="6906"/>
                    <a:pt x="2679" y="7299"/>
                    <a:pt x="3643" y="7299"/>
                  </a:cubicBezTo>
                  <a:cubicBezTo>
                    <a:pt x="4620" y="7299"/>
                    <a:pt x="5536" y="6906"/>
                    <a:pt x="6215" y="6227"/>
                  </a:cubicBezTo>
                  <a:cubicBezTo>
                    <a:pt x="6894" y="5537"/>
                    <a:pt x="7287" y="4620"/>
                    <a:pt x="7287" y="3656"/>
                  </a:cubicBezTo>
                  <a:cubicBezTo>
                    <a:pt x="7287" y="2679"/>
                    <a:pt x="6906" y="1763"/>
                    <a:pt x="6215" y="1072"/>
                  </a:cubicBezTo>
                  <a:cubicBezTo>
                    <a:pt x="5536" y="393"/>
                    <a:pt x="4608" y="0"/>
                    <a:pt x="3643" y="0"/>
                  </a:cubicBezTo>
                  <a:close/>
                </a:path>
              </a:pathLst>
            </a:custGeom>
            <a:solidFill>
              <a:srgbClr val="657E93"/>
            </a:solidFill>
            <a:ln>
              <a:noFill/>
            </a:ln>
          </p:spPr>
          <p:txBody>
            <a:bodyPr spcFirstLastPara="1" wrap="square" lIns="68569" tIns="68569" rIns="68569" bIns="68569" anchor="ctr" anchorCtr="0">
              <a:noAutofit/>
            </a:bodyPr>
            <a:lstStyle/>
            <a:p>
              <a:pPr>
                <a:spcBef>
                  <a:spcPts val="0"/>
                </a:spcBef>
                <a:spcAft>
                  <a:spcPts val="0"/>
                </a:spcAft>
              </a:pPr>
              <a:endParaRPr/>
            </a:p>
          </p:txBody>
        </p:sp>
        <p:sp>
          <p:nvSpPr>
            <p:cNvPr id="74" name="Google Shape;9696;p75">
              <a:extLst>
                <a:ext uri="{FF2B5EF4-FFF2-40B4-BE49-F238E27FC236}">
                  <a16:creationId xmlns:a16="http://schemas.microsoft.com/office/drawing/2014/main" id="{649638A3-5AD8-F244-87CC-B43E048D3554}"/>
                </a:ext>
              </a:extLst>
            </p:cNvPr>
            <p:cNvSpPr/>
            <p:nvPr/>
          </p:nvSpPr>
          <p:spPr>
            <a:xfrm>
              <a:off x="6297846" y="1690870"/>
              <a:ext cx="13272" cy="7607"/>
            </a:xfrm>
            <a:custGeom>
              <a:avLst/>
              <a:gdLst/>
              <a:ahLst/>
              <a:cxnLst/>
              <a:rect l="l" t="t" r="r" b="b"/>
              <a:pathLst>
                <a:path w="417" h="239" extrusionOk="0">
                  <a:moveTo>
                    <a:pt x="119" y="0"/>
                  </a:moveTo>
                  <a:cubicBezTo>
                    <a:pt x="48" y="0"/>
                    <a:pt x="0" y="36"/>
                    <a:pt x="0" y="120"/>
                  </a:cubicBezTo>
                  <a:cubicBezTo>
                    <a:pt x="0" y="191"/>
                    <a:pt x="60" y="239"/>
                    <a:pt x="119" y="239"/>
                  </a:cubicBezTo>
                  <a:lnTo>
                    <a:pt x="298" y="239"/>
                  </a:lnTo>
                  <a:cubicBezTo>
                    <a:pt x="369" y="239"/>
                    <a:pt x="417" y="179"/>
                    <a:pt x="417" y="120"/>
                  </a:cubicBezTo>
                  <a:cubicBezTo>
                    <a:pt x="417" y="60"/>
                    <a:pt x="357" y="0"/>
                    <a:pt x="298" y="0"/>
                  </a:cubicBezTo>
                  <a:close/>
                </a:path>
              </a:pathLst>
            </a:custGeom>
            <a:solidFill>
              <a:srgbClr val="657E93"/>
            </a:solidFill>
            <a:ln>
              <a:noFill/>
            </a:ln>
          </p:spPr>
          <p:txBody>
            <a:bodyPr spcFirstLastPara="1" wrap="square" lIns="68569" tIns="68569" rIns="68569" bIns="68569" anchor="ctr" anchorCtr="0">
              <a:noAutofit/>
            </a:bodyPr>
            <a:lstStyle/>
            <a:p>
              <a:pPr>
                <a:spcBef>
                  <a:spcPts val="0"/>
                </a:spcBef>
                <a:spcAft>
                  <a:spcPts val="0"/>
                </a:spcAft>
              </a:pPr>
              <a:endParaRPr/>
            </a:p>
          </p:txBody>
        </p:sp>
        <p:sp>
          <p:nvSpPr>
            <p:cNvPr id="75" name="Google Shape;9697;p75">
              <a:extLst>
                <a:ext uri="{FF2B5EF4-FFF2-40B4-BE49-F238E27FC236}">
                  <a16:creationId xmlns:a16="http://schemas.microsoft.com/office/drawing/2014/main" id="{F0B7B17E-379E-FC4E-9809-33A50EBB6F22}"/>
                </a:ext>
              </a:extLst>
            </p:cNvPr>
            <p:cNvSpPr/>
            <p:nvPr/>
          </p:nvSpPr>
          <p:spPr>
            <a:xfrm>
              <a:off x="6390687" y="1598029"/>
              <a:ext cx="100448" cy="100448"/>
            </a:xfrm>
            <a:custGeom>
              <a:avLst/>
              <a:gdLst/>
              <a:ahLst/>
              <a:cxnLst/>
              <a:rect l="l" t="t" r="r" b="b"/>
              <a:pathLst>
                <a:path w="3156" h="3156" extrusionOk="0">
                  <a:moveTo>
                    <a:pt x="119" y="0"/>
                  </a:moveTo>
                  <a:cubicBezTo>
                    <a:pt x="60" y="0"/>
                    <a:pt x="0" y="60"/>
                    <a:pt x="0" y="119"/>
                  </a:cubicBezTo>
                  <a:lnTo>
                    <a:pt x="0" y="3037"/>
                  </a:lnTo>
                  <a:cubicBezTo>
                    <a:pt x="0" y="3108"/>
                    <a:pt x="60" y="3156"/>
                    <a:pt x="119" y="3156"/>
                  </a:cubicBezTo>
                  <a:lnTo>
                    <a:pt x="3036" y="3156"/>
                  </a:lnTo>
                  <a:cubicBezTo>
                    <a:pt x="3108" y="3156"/>
                    <a:pt x="3155" y="3096"/>
                    <a:pt x="3155" y="3037"/>
                  </a:cubicBezTo>
                  <a:cubicBezTo>
                    <a:pt x="3155" y="2977"/>
                    <a:pt x="3096" y="2917"/>
                    <a:pt x="3036" y="2917"/>
                  </a:cubicBezTo>
                  <a:lnTo>
                    <a:pt x="250" y="2917"/>
                  </a:lnTo>
                  <a:lnTo>
                    <a:pt x="250" y="119"/>
                  </a:lnTo>
                  <a:lnTo>
                    <a:pt x="238" y="119"/>
                  </a:lnTo>
                  <a:cubicBezTo>
                    <a:pt x="238" y="48"/>
                    <a:pt x="179" y="0"/>
                    <a:pt x="119" y="0"/>
                  </a:cubicBezTo>
                  <a:close/>
                </a:path>
              </a:pathLst>
            </a:custGeom>
            <a:solidFill>
              <a:srgbClr val="657E93"/>
            </a:solidFill>
            <a:ln>
              <a:noFill/>
            </a:ln>
          </p:spPr>
          <p:txBody>
            <a:bodyPr spcFirstLastPara="1" wrap="square" lIns="68569" tIns="68569" rIns="68569" bIns="68569" anchor="ctr" anchorCtr="0">
              <a:noAutofit/>
            </a:bodyPr>
            <a:lstStyle/>
            <a:p>
              <a:pPr>
                <a:spcBef>
                  <a:spcPts val="0"/>
                </a:spcBef>
                <a:spcAft>
                  <a:spcPts val="0"/>
                </a:spcAft>
              </a:pPr>
              <a:endParaRPr/>
            </a:p>
          </p:txBody>
        </p:sp>
        <p:sp>
          <p:nvSpPr>
            <p:cNvPr id="76" name="Google Shape;9698;p75">
              <a:extLst>
                <a:ext uri="{FF2B5EF4-FFF2-40B4-BE49-F238E27FC236}">
                  <a16:creationId xmlns:a16="http://schemas.microsoft.com/office/drawing/2014/main" id="{3C6AD953-6892-7A4F-A71E-A6298C17F7C1}"/>
                </a:ext>
              </a:extLst>
            </p:cNvPr>
            <p:cNvSpPr/>
            <p:nvPr/>
          </p:nvSpPr>
          <p:spPr>
            <a:xfrm>
              <a:off x="6390305" y="1778013"/>
              <a:ext cx="7607" cy="13304"/>
            </a:xfrm>
            <a:custGeom>
              <a:avLst/>
              <a:gdLst/>
              <a:ahLst/>
              <a:cxnLst/>
              <a:rect l="l" t="t" r="r" b="b"/>
              <a:pathLst>
                <a:path w="239" h="418" extrusionOk="0">
                  <a:moveTo>
                    <a:pt x="119" y="1"/>
                  </a:moveTo>
                  <a:cubicBezTo>
                    <a:pt x="60" y="1"/>
                    <a:pt x="0" y="60"/>
                    <a:pt x="0" y="120"/>
                  </a:cubicBezTo>
                  <a:lnTo>
                    <a:pt x="0" y="299"/>
                  </a:lnTo>
                  <a:cubicBezTo>
                    <a:pt x="0" y="370"/>
                    <a:pt x="60" y="418"/>
                    <a:pt x="119" y="418"/>
                  </a:cubicBezTo>
                  <a:cubicBezTo>
                    <a:pt x="179" y="418"/>
                    <a:pt x="238" y="358"/>
                    <a:pt x="238" y="299"/>
                  </a:cubicBezTo>
                  <a:lnTo>
                    <a:pt x="238" y="120"/>
                  </a:lnTo>
                  <a:cubicBezTo>
                    <a:pt x="238" y="49"/>
                    <a:pt x="179" y="1"/>
                    <a:pt x="119" y="1"/>
                  </a:cubicBezTo>
                  <a:close/>
                </a:path>
              </a:pathLst>
            </a:custGeom>
            <a:solidFill>
              <a:srgbClr val="657E93"/>
            </a:solidFill>
            <a:ln>
              <a:noFill/>
            </a:ln>
          </p:spPr>
          <p:txBody>
            <a:bodyPr spcFirstLastPara="1" wrap="square" lIns="68569" tIns="68569" rIns="68569" bIns="68569" anchor="ctr" anchorCtr="0">
              <a:noAutofit/>
            </a:bodyPr>
            <a:lstStyle/>
            <a:p>
              <a:pPr>
                <a:spcBef>
                  <a:spcPts val="0"/>
                </a:spcBef>
                <a:spcAft>
                  <a:spcPts val="0"/>
                </a:spcAft>
              </a:pPr>
              <a:endParaRPr/>
            </a:p>
          </p:txBody>
        </p:sp>
        <p:sp>
          <p:nvSpPr>
            <p:cNvPr id="77" name="Google Shape;9699;p75">
              <a:extLst>
                <a:ext uri="{FF2B5EF4-FFF2-40B4-BE49-F238E27FC236}">
                  <a16:creationId xmlns:a16="http://schemas.microsoft.com/office/drawing/2014/main" id="{BF040309-FC2E-764A-9639-01F9DF628015}"/>
                </a:ext>
              </a:extLst>
            </p:cNvPr>
            <p:cNvSpPr/>
            <p:nvPr/>
          </p:nvSpPr>
          <p:spPr>
            <a:xfrm>
              <a:off x="6324358" y="1624923"/>
              <a:ext cx="12922" cy="11776"/>
            </a:xfrm>
            <a:custGeom>
              <a:avLst/>
              <a:gdLst/>
              <a:ahLst/>
              <a:cxnLst/>
              <a:rect l="l" t="t" r="r" b="b"/>
              <a:pathLst>
                <a:path w="406" h="370" extrusionOk="0">
                  <a:moveTo>
                    <a:pt x="133" y="1"/>
                  </a:moveTo>
                  <a:cubicBezTo>
                    <a:pt x="99" y="1"/>
                    <a:pt x="66" y="13"/>
                    <a:pt x="48" y="36"/>
                  </a:cubicBezTo>
                  <a:cubicBezTo>
                    <a:pt x="1" y="72"/>
                    <a:pt x="1" y="167"/>
                    <a:pt x="48" y="215"/>
                  </a:cubicBezTo>
                  <a:lnTo>
                    <a:pt x="179" y="346"/>
                  </a:lnTo>
                  <a:cubicBezTo>
                    <a:pt x="215" y="370"/>
                    <a:pt x="239" y="370"/>
                    <a:pt x="274" y="370"/>
                  </a:cubicBezTo>
                  <a:cubicBezTo>
                    <a:pt x="298" y="370"/>
                    <a:pt x="334" y="358"/>
                    <a:pt x="358" y="346"/>
                  </a:cubicBezTo>
                  <a:cubicBezTo>
                    <a:pt x="405" y="298"/>
                    <a:pt x="405" y="215"/>
                    <a:pt x="358" y="167"/>
                  </a:cubicBezTo>
                  <a:lnTo>
                    <a:pt x="227" y="36"/>
                  </a:lnTo>
                  <a:cubicBezTo>
                    <a:pt x="203" y="13"/>
                    <a:pt x="167" y="1"/>
                    <a:pt x="133" y="1"/>
                  </a:cubicBezTo>
                  <a:close/>
                </a:path>
              </a:pathLst>
            </a:custGeom>
            <a:solidFill>
              <a:srgbClr val="657E93"/>
            </a:solidFill>
            <a:ln>
              <a:noFill/>
            </a:ln>
          </p:spPr>
          <p:txBody>
            <a:bodyPr spcFirstLastPara="1" wrap="square" lIns="68569" tIns="68569" rIns="68569" bIns="68569" anchor="ctr" anchorCtr="0">
              <a:noAutofit/>
            </a:bodyPr>
            <a:lstStyle/>
            <a:p>
              <a:pPr>
                <a:spcBef>
                  <a:spcPts val="0"/>
                </a:spcBef>
                <a:spcAft>
                  <a:spcPts val="0"/>
                </a:spcAft>
              </a:pPr>
              <a:endParaRPr/>
            </a:p>
          </p:txBody>
        </p:sp>
        <p:sp>
          <p:nvSpPr>
            <p:cNvPr id="78" name="Google Shape;9700;p75">
              <a:extLst>
                <a:ext uri="{FF2B5EF4-FFF2-40B4-BE49-F238E27FC236}">
                  <a16:creationId xmlns:a16="http://schemas.microsoft.com/office/drawing/2014/main" id="{C601DF9E-A233-CB41-9088-82A6E307E400}"/>
                </a:ext>
              </a:extLst>
            </p:cNvPr>
            <p:cNvSpPr/>
            <p:nvPr/>
          </p:nvSpPr>
          <p:spPr>
            <a:xfrm>
              <a:off x="6451700" y="1752265"/>
              <a:ext cx="12890" cy="11776"/>
            </a:xfrm>
            <a:custGeom>
              <a:avLst/>
              <a:gdLst/>
              <a:ahLst/>
              <a:cxnLst/>
              <a:rect l="l" t="t" r="r" b="b"/>
              <a:pathLst>
                <a:path w="405" h="370" extrusionOk="0">
                  <a:moveTo>
                    <a:pt x="133" y="0"/>
                  </a:moveTo>
                  <a:cubicBezTo>
                    <a:pt x="101" y="0"/>
                    <a:pt x="72" y="12"/>
                    <a:pt x="48" y="36"/>
                  </a:cubicBezTo>
                  <a:cubicBezTo>
                    <a:pt x="0" y="84"/>
                    <a:pt x="0" y="167"/>
                    <a:pt x="48" y="215"/>
                  </a:cubicBezTo>
                  <a:lnTo>
                    <a:pt x="179" y="346"/>
                  </a:lnTo>
                  <a:cubicBezTo>
                    <a:pt x="214" y="369"/>
                    <a:pt x="238" y="369"/>
                    <a:pt x="274" y="369"/>
                  </a:cubicBezTo>
                  <a:cubicBezTo>
                    <a:pt x="298" y="369"/>
                    <a:pt x="333" y="357"/>
                    <a:pt x="357" y="346"/>
                  </a:cubicBezTo>
                  <a:cubicBezTo>
                    <a:pt x="405" y="298"/>
                    <a:pt x="405" y="215"/>
                    <a:pt x="357" y="167"/>
                  </a:cubicBezTo>
                  <a:lnTo>
                    <a:pt x="226" y="36"/>
                  </a:lnTo>
                  <a:cubicBezTo>
                    <a:pt x="197" y="12"/>
                    <a:pt x="164" y="0"/>
                    <a:pt x="133" y="0"/>
                  </a:cubicBezTo>
                  <a:close/>
                </a:path>
              </a:pathLst>
            </a:custGeom>
            <a:solidFill>
              <a:srgbClr val="657E93"/>
            </a:solidFill>
            <a:ln>
              <a:noFill/>
            </a:ln>
          </p:spPr>
          <p:txBody>
            <a:bodyPr spcFirstLastPara="1" wrap="square" lIns="68569" tIns="68569" rIns="68569" bIns="68569" anchor="ctr" anchorCtr="0">
              <a:noAutofit/>
            </a:bodyPr>
            <a:lstStyle/>
            <a:p>
              <a:pPr>
                <a:spcBef>
                  <a:spcPts val="0"/>
                </a:spcBef>
                <a:spcAft>
                  <a:spcPts val="0"/>
                </a:spcAft>
              </a:pPr>
              <a:endParaRPr/>
            </a:p>
          </p:txBody>
        </p:sp>
        <p:sp>
          <p:nvSpPr>
            <p:cNvPr id="79" name="Google Shape;9701;p75">
              <a:extLst>
                <a:ext uri="{FF2B5EF4-FFF2-40B4-BE49-F238E27FC236}">
                  <a16:creationId xmlns:a16="http://schemas.microsoft.com/office/drawing/2014/main" id="{213168A5-002D-1242-8E37-9ACD8AB12136}"/>
                </a:ext>
              </a:extLst>
            </p:cNvPr>
            <p:cNvSpPr/>
            <p:nvPr/>
          </p:nvSpPr>
          <p:spPr>
            <a:xfrm>
              <a:off x="6451700" y="1624923"/>
              <a:ext cx="12890" cy="11776"/>
            </a:xfrm>
            <a:custGeom>
              <a:avLst/>
              <a:gdLst/>
              <a:ahLst/>
              <a:cxnLst/>
              <a:rect l="l" t="t" r="r" b="b"/>
              <a:pathLst>
                <a:path w="405" h="370" extrusionOk="0">
                  <a:moveTo>
                    <a:pt x="272" y="1"/>
                  </a:moveTo>
                  <a:cubicBezTo>
                    <a:pt x="238" y="1"/>
                    <a:pt x="202" y="13"/>
                    <a:pt x="179" y="36"/>
                  </a:cubicBezTo>
                  <a:lnTo>
                    <a:pt x="48" y="167"/>
                  </a:lnTo>
                  <a:cubicBezTo>
                    <a:pt x="0" y="215"/>
                    <a:pt x="0" y="298"/>
                    <a:pt x="48" y="346"/>
                  </a:cubicBezTo>
                  <a:cubicBezTo>
                    <a:pt x="83" y="370"/>
                    <a:pt x="107" y="370"/>
                    <a:pt x="143" y="370"/>
                  </a:cubicBezTo>
                  <a:cubicBezTo>
                    <a:pt x="167" y="370"/>
                    <a:pt x="202" y="370"/>
                    <a:pt x="226" y="346"/>
                  </a:cubicBezTo>
                  <a:lnTo>
                    <a:pt x="357" y="215"/>
                  </a:lnTo>
                  <a:cubicBezTo>
                    <a:pt x="405" y="167"/>
                    <a:pt x="405" y="72"/>
                    <a:pt x="357" y="36"/>
                  </a:cubicBezTo>
                  <a:cubicBezTo>
                    <a:pt x="339" y="13"/>
                    <a:pt x="307" y="1"/>
                    <a:pt x="272" y="1"/>
                  </a:cubicBezTo>
                  <a:close/>
                </a:path>
              </a:pathLst>
            </a:custGeom>
            <a:solidFill>
              <a:srgbClr val="657E93"/>
            </a:solidFill>
            <a:ln>
              <a:noFill/>
            </a:ln>
          </p:spPr>
          <p:txBody>
            <a:bodyPr spcFirstLastPara="1" wrap="square" lIns="68569" tIns="68569" rIns="68569" bIns="68569" anchor="ctr" anchorCtr="0">
              <a:noAutofit/>
            </a:bodyPr>
            <a:lstStyle/>
            <a:p>
              <a:pPr>
                <a:spcBef>
                  <a:spcPts val="0"/>
                </a:spcBef>
                <a:spcAft>
                  <a:spcPts val="0"/>
                </a:spcAft>
              </a:pPr>
              <a:endParaRPr/>
            </a:p>
          </p:txBody>
        </p:sp>
        <p:sp>
          <p:nvSpPr>
            <p:cNvPr id="80" name="Google Shape;9702;p75">
              <a:extLst>
                <a:ext uri="{FF2B5EF4-FFF2-40B4-BE49-F238E27FC236}">
                  <a16:creationId xmlns:a16="http://schemas.microsoft.com/office/drawing/2014/main" id="{FEB77706-178F-8E40-B633-060F6C352E03}"/>
                </a:ext>
              </a:extLst>
            </p:cNvPr>
            <p:cNvSpPr/>
            <p:nvPr/>
          </p:nvSpPr>
          <p:spPr>
            <a:xfrm>
              <a:off x="6324358" y="1751883"/>
              <a:ext cx="12922" cy="11776"/>
            </a:xfrm>
            <a:custGeom>
              <a:avLst/>
              <a:gdLst/>
              <a:ahLst/>
              <a:cxnLst/>
              <a:rect l="l" t="t" r="r" b="b"/>
              <a:pathLst>
                <a:path w="406" h="370" extrusionOk="0">
                  <a:moveTo>
                    <a:pt x="268" y="0"/>
                  </a:moveTo>
                  <a:cubicBezTo>
                    <a:pt x="236" y="0"/>
                    <a:pt x="203" y="12"/>
                    <a:pt x="179" y="36"/>
                  </a:cubicBezTo>
                  <a:lnTo>
                    <a:pt x="48" y="167"/>
                  </a:lnTo>
                  <a:cubicBezTo>
                    <a:pt x="1" y="227"/>
                    <a:pt x="1" y="298"/>
                    <a:pt x="48" y="346"/>
                  </a:cubicBezTo>
                  <a:cubicBezTo>
                    <a:pt x="72" y="369"/>
                    <a:pt x="108" y="369"/>
                    <a:pt x="132" y="369"/>
                  </a:cubicBezTo>
                  <a:cubicBezTo>
                    <a:pt x="167" y="369"/>
                    <a:pt x="191" y="358"/>
                    <a:pt x="227" y="346"/>
                  </a:cubicBezTo>
                  <a:lnTo>
                    <a:pt x="358" y="215"/>
                  </a:lnTo>
                  <a:cubicBezTo>
                    <a:pt x="405" y="167"/>
                    <a:pt x="405" y="72"/>
                    <a:pt x="358" y="36"/>
                  </a:cubicBezTo>
                  <a:cubicBezTo>
                    <a:pt x="334" y="12"/>
                    <a:pt x="301" y="0"/>
                    <a:pt x="268" y="0"/>
                  </a:cubicBezTo>
                  <a:close/>
                </a:path>
              </a:pathLst>
            </a:custGeom>
            <a:solidFill>
              <a:srgbClr val="657E93"/>
            </a:solidFill>
            <a:ln>
              <a:noFill/>
            </a:ln>
          </p:spPr>
          <p:txBody>
            <a:bodyPr spcFirstLastPara="1" wrap="square" lIns="68569" tIns="68569" rIns="68569" bIns="68569" anchor="ctr" anchorCtr="0">
              <a:noAutofit/>
            </a:bodyPr>
            <a:lstStyle/>
            <a:p>
              <a:pPr>
                <a:spcBef>
                  <a:spcPts val="0"/>
                </a:spcBef>
                <a:spcAft>
                  <a:spcPts val="0"/>
                </a:spcAft>
              </a:pPr>
              <a:endParaRPr/>
            </a:p>
          </p:txBody>
        </p:sp>
        <p:sp>
          <p:nvSpPr>
            <p:cNvPr id="81" name="Google Shape;9703;p75">
              <a:extLst>
                <a:ext uri="{FF2B5EF4-FFF2-40B4-BE49-F238E27FC236}">
                  <a16:creationId xmlns:a16="http://schemas.microsoft.com/office/drawing/2014/main" id="{3E7E58D3-B12E-BC43-BEB4-EC9648B53B8E}"/>
                </a:ext>
              </a:extLst>
            </p:cNvPr>
            <p:cNvSpPr/>
            <p:nvPr/>
          </p:nvSpPr>
          <p:spPr>
            <a:xfrm>
              <a:off x="6304657" y="1653823"/>
              <a:ext cx="14036" cy="10567"/>
            </a:xfrm>
            <a:custGeom>
              <a:avLst/>
              <a:gdLst/>
              <a:ahLst/>
              <a:cxnLst/>
              <a:rect l="l" t="t" r="r" b="b"/>
              <a:pathLst>
                <a:path w="441" h="332" extrusionOk="0">
                  <a:moveTo>
                    <a:pt x="143" y="0"/>
                  </a:moveTo>
                  <a:cubicBezTo>
                    <a:pt x="97" y="0"/>
                    <a:pt x="51" y="25"/>
                    <a:pt x="24" y="69"/>
                  </a:cubicBezTo>
                  <a:cubicBezTo>
                    <a:pt x="0" y="129"/>
                    <a:pt x="24" y="212"/>
                    <a:pt x="84" y="236"/>
                  </a:cubicBezTo>
                  <a:lnTo>
                    <a:pt x="250" y="307"/>
                  </a:lnTo>
                  <a:cubicBezTo>
                    <a:pt x="262" y="307"/>
                    <a:pt x="274" y="331"/>
                    <a:pt x="298" y="331"/>
                  </a:cubicBezTo>
                  <a:cubicBezTo>
                    <a:pt x="334" y="331"/>
                    <a:pt x="381" y="295"/>
                    <a:pt x="417" y="260"/>
                  </a:cubicBezTo>
                  <a:cubicBezTo>
                    <a:pt x="441" y="200"/>
                    <a:pt x="417" y="117"/>
                    <a:pt x="358" y="93"/>
                  </a:cubicBezTo>
                  <a:lnTo>
                    <a:pt x="191" y="10"/>
                  </a:lnTo>
                  <a:cubicBezTo>
                    <a:pt x="176" y="3"/>
                    <a:pt x="159" y="0"/>
                    <a:pt x="143" y="0"/>
                  </a:cubicBezTo>
                  <a:close/>
                </a:path>
              </a:pathLst>
            </a:custGeom>
            <a:solidFill>
              <a:srgbClr val="657E93"/>
            </a:solidFill>
            <a:ln>
              <a:noFill/>
            </a:ln>
          </p:spPr>
          <p:txBody>
            <a:bodyPr spcFirstLastPara="1" wrap="square" lIns="68569" tIns="68569" rIns="68569" bIns="68569" anchor="ctr" anchorCtr="0">
              <a:noAutofit/>
            </a:bodyPr>
            <a:lstStyle/>
            <a:p>
              <a:pPr>
                <a:spcBef>
                  <a:spcPts val="0"/>
                </a:spcBef>
                <a:spcAft>
                  <a:spcPts val="0"/>
                </a:spcAft>
              </a:pPr>
              <a:endParaRPr/>
            </a:p>
          </p:txBody>
        </p:sp>
        <p:sp>
          <p:nvSpPr>
            <p:cNvPr id="82" name="Google Shape;9704;p75">
              <a:extLst>
                <a:ext uri="{FF2B5EF4-FFF2-40B4-BE49-F238E27FC236}">
                  <a16:creationId xmlns:a16="http://schemas.microsoft.com/office/drawing/2014/main" id="{05848F83-5D23-C946-983C-17E090B9BF73}"/>
                </a:ext>
              </a:extLst>
            </p:cNvPr>
            <p:cNvSpPr/>
            <p:nvPr/>
          </p:nvSpPr>
          <p:spPr>
            <a:xfrm>
              <a:off x="6469874" y="1724511"/>
              <a:ext cx="14068" cy="10344"/>
            </a:xfrm>
            <a:custGeom>
              <a:avLst/>
              <a:gdLst/>
              <a:ahLst/>
              <a:cxnLst/>
              <a:rect l="l" t="t" r="r" b="b"/>
              <a:pathLst>
                <a:path w="442" h="325" extrusionOk="0">
                  <a:moveTo>
                    <a:pt x="140" y="1"/>
                  </a:moveTo>
                  <a:cubicBezTo>
                    <a:pt x="95" y="1"/>
                    <a:pt x="50" y="31"/>
                    <a:pt x="24" y="75"/>
                  </a:cubicBezTo>
                  <a:cubicBezTo>
                    <a:pt x="1" y="134"/>
                    <a:pt x="24" y="206"/>
                    <a:pt x="84" y="241"/>
                  </a:cubicBezTo>
                  <a:lnTo>
                    <a:pt x="251" y="313"/>
                  </a:lnTo>
                  <a:cubicBezTo>
                    <a:pt x="263" y="313"/>
                    <a:pt x="286" y="325"/>
                    <a:pt x="298" y="325"/>
                  </a:cubicBezTo>
                  <a:cubicBezTo>
                    <a:pt x="346" y="325"/>
                    <a:pt x="382" y="301"/>
                    <a:pt x="417" y="253"/>
                  </a:cubicBezTo>
                  <a:cubicBezTo>
                    <a:pt x="441" y="194"/>
                    <a:pt x="417" y="122"/>
                    <a:pt x="358" y="86"/>
                  </a:cubicBezTo>
                  <a:lnTo>
                    <a:pt x="191" y="15"/>
                  </a:lnTo>
                  <a:cubicBezTo>
                    <a:pt x="175" y="5"/>
                    <a:pt x="157" y="1"/>
                    <a:pt x="140" y="1"/>
                  </a:cubicBezTo>
                  <a:close/>
                </a:path>
              </a:pathLst>
            </a:custGeom>
            <a:solidFill>
              <a:srgbClr val="657E93"/>
            </a:solidFill>
            <a:ln>
              <a:noFill/>
            </a:ln>
          </p:spPr>
          <p:txBody>
            <a:bodyPr spcFirstLastPara="1" wrap="square" lIns="68569" tIns="68569" rIns="68569" bIns="68569" anchor="ctr" anchorCtr="0">
              <a:noAutofit/>
            </a:bodyPr>
            <a:lstStyle/>
            <a:p>
              <a:pPr>
                <a:spcBef>
                  <a:spcPts val="0"/>
                </a:spcBef>
                <a:spcAft>
                  <a:spcPts val="0"/>
                </a:spcAft>
              </a:pPr>
              <a:endParaRPr/>
            </a:p>
          </p:txBody>
        </p:sp>
        <p:sp>
          <p:nvSpPr>
            <p:cNvPr id="83" name="Google Shape;9705;p75">
              <a:extLst>
                <a:ext uri="{FF2B5EF4-FFF2-40B4-BE49-F238E27FC236}">
                  <a16:creationId xmlns:a16="http://schemas.microsoft.com/office/drawing/2014/main" id="{1F38FA4D-F2F0-EB42-8E84-0ECBEF0A8603}"/>
                </a:ext>
              </a:extLst>
            </p:cNvPr>
            <p:cNvSpPr/>
            <p:nvPr/>
          </p:nvSpPr>
          <p:spPr>
            <a:xfrm>
              <a:off x="6424392" y="1605158"/>
              <a:ext cx="11394" cy="13368"/>
            </a:xfrm>
            <a:custGeom>
              <a:avLst/>
              <a:gdLst/>
              <a:ahLst/>
              <a:cxnLst/>
              <a:rect l="l" t="t" r="r" b="b"/>
              <a:pathLst>
                <a:path w="358" h="420" extrusionOk="0">
                  <a:moveTo>
                    <a:pt x="212" y="0"/>
                  </a:moveTo>
                  <a:cubicBezTo>
                    <a:pt x="168" y="0"/>
                    <a:pt x="125" y="31"/>
                    <a:pt x="108" y="74"/>
                  </a:cubicBezTo>
                  <a:lnTo>
                    <a:pt x="25" y="229"/>
                  </a:lnTo>
                  <a:cubicBezTo>
                    <a:pt x="1" y="288"/>
                    <a:pt x="25" y="372"/>
                    <a:pt x="84" y="396"/>
                  </a:cubicBezTo>
                  <a:cubicBezTo>
                    <a:pt x="108" y="419"/>
                    <a:pt x="120" y="419"/>
                    <a:pt x="132" y="419"/>
                  </a:cubicBezTo>
                  <a:cubicBezTo>
                    <a:pt x="179" y="419"/>
                    <a:pt x="215" y="384"/>
                    <a:pt x="251" y="336"/>
                  </a:cubicBezTo>
                  <a:lnTo>
                    <a:pt x="322" y="181"/>
                  </a:lnTo>
                  <a:cubicBezTo>
                    <a:pt x="358" y="122"/>
                    <a:pt x="322" y="38"/>
                    <a:pt x="263" y="15"/>
                  </a:cubicBezTo>
                  <a:cubicBezTo>
                    <a:pt x="246" y="5"/>
                    <a:pt x="229" y="0"/>
                    <a:pt x="212" y="0"/>
                  </a:cubicBezTo>
                  <a:close/>
                </a:path>
              </a:pathLst>
            </a:custGeom>
            <a:solidFill>
              <a:srgbClr val="657E93"/>
            </a:solidFill>
            <a:ln>
              <a:noFill/>
            </a:ln>
          </p:spPr>
          <p:txBody>
            <a:bodyPr spcFirstLastPara="1" wrap="square" lIns="68569" tIns="68569" rIns="68569" bIns="68569" anchor="ctr" anchorCtr="0">
              <a:noAutofit/>
            </a:bodyPr>
            <a:lstStyle/>
            <a:p>
              <a:pPr>
                <a:spcBef>
                  <a:spcPts val="0"/>
                </a:spcBef>
                <a:spcAft>
                  <a:spcPts val="0"/>
                </a:spcAft>
              </a:pPr>
              <a:endParaRPr/>
            </a:p>
          </p:txBody>
        </p:sp>
        <p:sp>
          <p:nvSpPr>
            <p:cNvPr id="84" name="Google Shape;9706;p75">
              <a:extLst>
                <a:ext uri="{FF2B5EF4-FFF2-40B4-BE49-F238E27FC236}">
                  <a16:creationId xmlns:a16="http://schemas.microsoft.com/office/drawing/2014/main" id="{1DABD382-3F99-414E-9FE2-425F5BC74CDB}"/>
                </a:ext>
              </a:extLst>
            </p:cNvPr>
            <p:cNvSpPr/>
            <p:nvPr/>
          </p:nvSpPr>
          <p:spPr>
            <a:xfrm>
              <a:off x="6353926" y="1770916"/>
              <a:ext cx="11394" cy="13208"/>
            </a:xfrm>
            <a:custGeom>
              <a:avLst/>
              <a:gdLst/>
              <a:ahLst/>
              <a:cxnLst/>
              <a:rect l="l" t="t" r="r" b="b"/>
              <a:pathLst>
                <a:path w="358" h="415" extrusionOk="0">
                  <a:moveTo>
                    <a:pt x="214" y="0"/>
                  </a:moveTo>
                  <a:cubicBezTo>
                    <a:pt x="168" y="0"/>
                    <a:pt x="122" y="25"/>
                    <a:pt x="96" y="69"/>
                  </a:cubicBezTo>
                  <a:lnTo>
                    <a:pt x="24" y="236"/>
                  </a:lnTo>
                  <a:cubicBezTo>
                    <a:pt x="0" y="295"/>
                    <a:pt x="24" y="367"/>
                    <a:pt x="84" y="402"/>
                  </a:cubicBezTo>
                  <a:cubicBezTo>
                    <a:pt x="96" y="402"/>
                    <a:pt x="119" y="414"/>
                    <a:pt x="131" y="414"/>
                  </a:cubicBezTo>
                  <a:cubicBezTo>
                    <a:pt x="179" y="414"/>
                    <a:pt x="215" y="391"/>
                    <a:pt x="250" y="343"/>
                  </a:cubicBezTo>
                  <a:lnTo>
                    <a:pt x="322" y="176"/>
                  </a:lnTo>
                  <a:cubicBezTo>
                    <a:pt x="357" y="117"/>
                    <a:pt x="322" y="45"/>
                    <a:pt x="262" y="10"/>
                  </a:cubicBezTo>
                  <a:cubicBezTo>
                    <a:pt x="247" y="3"/>
                    <a:pt x="231" y="0"/>
                    <a:pt x="214" y="0"/>
                  </a:cubicBezTo>
                  <a:close/>
                </a:path>
              </a:pathLst>
            </a:custGeom>
            <a:solidFill>
              <a:srgbClr val="657E93"/>
            </a:solidFill>
            <a:ln>
              <a:noFill/>
            </a:ln>
          </p:spPr>
          <p:txBody>
            <a:bodyPr spcFirstLastPara="1" wrap="square" lIns="68569" tIns="68569" rIns="68569" bIns="68569" anchor="ctr" anchorCtr="0">
              <a:noAutofit/>
            </a:bodyPr>
            <a:lstStyle/>
            <a:p>
              <a:pPr>
                <a:spcBef>
                  <a:spcPts val="0"/>
                </a:spcBef>
                <a:spcAft>
                  <a:spcPts val="0"/>
                </a:spcAft>
              </a:pPr>
              <a:endParaRPr/>
            </a:p>
          </p:txBody>
        </p:sp>
        <p:sp>
          <p:nvSpPr>
            <p:cNvPr id="85" name="Google Shape;9707;p75">
              <a:extLst>
                <a:ext uri="{FF2B5EF4-FFF2-40B4-BE49-F238E27FC236}">
                  <a16:creationId xmlns:a16="http://schemas.microsoft.com/office/drawing/2014/main" id="{BB47620B-8321-F948-BDCA-E212DD0A24C1}"/>
                </a:ext>
              </a:extLst>
            </p:cNvPr>
            <p:cNvSpPr/>
            <p:nvPr/>
          </p:nvSpPr>
          <p:spPr>
            <a:xfrm>
              <a:off x="6355040" y="1604363"/>
              <a:ext cx="11044" cy="13399"/>
            </a:xfrm>
            <a:custGeom>
              <a:avLst/>
              <a:gdLst/>
              <a:ahLst/>
              <a:cxnLst/>
              <a:rect l="l" t="t" r="r" b="b"/>
              <a:pathLst>
                <a:path w="347" h="421" extrusionOk="0">
                  <a:moveTo>
                    <a:pt x="127" y="1"/>
                  </a:moveTo>
                  <a:cubicBezTo>
                    <a:pt x="116" y="1"/>
                    <a:pt x="106" y="2"/>
                    <a:pt x="96" y="4"/>
                  </a:cubicBezTo>
                  <a:cubicBezTo>
                    <a:pt x="37" y="40"/>
                    <a:pt x="1" y="111"/>
                    <a:pt x="25" y="171"/>
                  </a:cubicBezTo>
                  <a:lnTo>
                    <a:pt x="96" y="337"/>
                  </a:lnTo>
                  <a:cubicBezTo>
                    <a:pt x="120" y="397"/>
                    <a:pt x="168" y="421"/>
                    <a:pt x="215" y="421"/>
                  </a:cubicBezTo>
                  <a:cubicBezTo>
                    <a:pt x="227" y="421"/>
                    <a:pt x="239" y="421"/>
                    <a:pt x="263" y="409"/>
                  </a:cubicBezTo>
                  <a:cubicBezTo>
                    <a:pt x="322" y="373"/>
                    <a:pt x="346" y="301"/>
                    <a:pt x="334" y="242"/>
                  </a:cubicBezTo>
                  <a:lnTo>
                    <a:pt x="263" y="75"/>
                  </a:lnTo>
                  <a:cubicBezTo>
                    <a:pt x="233" y="26"/>
                    <a:pt x="179" y="1"/>
                    <a:pt x="127" y="1"/>
                  </a:cubicBezTo>
                  <a:close/>
                </a:path>
              </a:pathLst>
            </a:custGeom>
            <a:solidFill>
              <a:srgbClr val="657E93"/>
            </a:solidFill>
            <a:ln>
              <a:noFill/>
            </a:ln>
          </p:spPr>
          <p:txBody>
            <a:bodyPr spcFirstLastPara="1" wrap="square" lIns="68569" tIns="68569" rIns="68569" bIns="68569" anchor="ctr" anchorCtr="0">
              <a:noAutofit/>
            </a:bodyPr>
            <a:lstStyle/>
            <a:p>
              <a:pPr>
                <a:spcBef>
                  <a:spcPts val="0"/>
                </a:spcBef>
                <a:spcAft>
                  <a:spcPts val="0"/>
                </a:spcAft>
              </a:pPr>
              <a:endParaRPr/>
            </a:p>
          </p:txBody>
        </p:sp>
        <p:sp>
          <p:nvSpPr>
            <p:cNvPr id="86" name="Google Shape;9708;p75">
              <a:extLst>
                <a:ext uri="{FF2B5EF4-FFF2-40B4-BE49-F238E27FC236}">
                  <a16:creationId xmlns:a16="http://schemas.microsoft.com/office/drawing/2014/main" id="{5E663DF4-3CA8-1544-AF3A-260474CC4940}"/>
                </a:ext>
              </a:extLst>
            </p:cNvPr>
            <p:cNvSpPr/>
            <p:nvPr/>
          </p:nvSpPr>
          <p:spPr>
            <a:xfrm>
              <a:off x="6422514" y="1771489"/>
              <a:ext cx="11012" cy="13017"/>
            </a:xfrm>
            <a:custGeom>
              <a:avLst/>
              <a:gdLst/>
              <a:ahLst/>
              <a:cxnLst/>
              <a:rect l="l" t="t" r="r" b="b"/>
              <a:pathLst>
                <a:path w="346" h="409" extrusionOk="0">
                  <a:moveTo>
                    <a:pt x="151" y="1"/>
                  </a:moveTo>
                  <a:cubicBezTo>
                    <a:pt x="130" y="1"/>
                    <a:pt x="107" y="5"/>
                    <a:pt x="84" y="15"/>
                  </a:cubicBezTo>
                  <a:cubicBezTo>
                    <a:pt x="24" y="39"/>
                    <a:pt x="0" y="111"/>
                    <a:pt x="12" y="170"/>
                  </a:cubicBezTo>
                  <a:lnTo>
                    <a:pt x="84" y="337"/>
                  </a:lnTo>
                  <a:cubicBezTo>
                    <a:pt x="107" y="384"/>
                    <a:pt x="143" y="408"/>
                    <a:pt x="203" y="408"/>
                  </a:cubicBezTo>
                  <a:cubicBezTo>
                    <a:pt x="227" y="408"/>
                    <a:pt x="238" y="408"/>
                    <a:pt x="250" y="396"/>
                  </a:cubicBezTo>
                  <a:cubicBezTo>
                    <a:pt x="310" y="373"/>
                    <a:pt x="346" y="289"/>
                    <a:pt x="322" y="230"/>
                  </a:cubicBezTo>
                  <a:lnTo>
                    <a:pt x="250" y="63"/>
                  </a:lnTo>
                  <a:cubicBezTo>
                    <a:pt x="242" y="29"/>
                    <a:pt x="203" y="1"/>
                    <a:pt x="151" y="1"/>
                  </a:cubicBezTo>
                  <a:close/>
                </a:path>
              </a:pathLst>
            </a:custGeom>
            <a:solidFill>
              <a:srgbClr val="657E93"/>
            </a:solidFill>
            <a:ln>
              <a:noFill/>
            </a:ln>
          </p:spPr>
          <p:txBody>
            <a:bodyPr spcFirstLastPara="1" wrap="square" lIns="68569" tIns="68569" rIns="68569" bIns="68569" anchor="ctr" anchorCtr="0">
              <a:noAutofit/>
            </a:bodyPr>
            <a:lstStyle/>
            <a:p>
              <a:pPr>
                <a:spcBef>
                  <a:spcPts val="0"/>
                </a:spcBef>
                <a:spcAft>
                  <a:spcPts val="0"/>
                </a:spcAft>
              </a:pPr>
              <a:endParaRPr/>
            </a:p>
          </p:txBody>
        </p:sp>
        <p:sp>
          <p:nvSpPr>
            <p:cNvPr id="87" name="Google Shape;9709;p75">
              <a:extLst>
                <a:ext uri="{FF2B5EF4-FFF2-40B4-BE49-F238E27FC236}">
                  <a16:creationId xmlns:a16="http://schemas.microsoft.com/office/drawing/2014/main" id="{79BD9031-D9FB-204B-A9A5-19A3A4FE9254}"/>
                </a:ext>
              </a:extLst>
            </p:cNvPr>
            <p:cNvSpPr/>
            <p:nvPr/>
          </p:nvSpPr>
          <p:spPr>
            <a:xfrm>
              <a:off x="6470637" y="1655541"/>
              <a:ext cx="14036" cy="10726"/>
            </a:xfrm>
            <a:custGeom>
              <a:avLst/>
              <a:gdLst/>
              <a:ahLst/>
              <a:cxnLst/>
              <a:rect l="l" t="t" r="r" b="b"/>
              <a:pathLst>
                <a:path w="441" h="337" extrusionOk="0">
                  <a:moveTo>
                    <a:pt x="293" y="0"/>
                  </a:moveTo>
                  <a:cubicBezTo>
                    <a:pt x="282" y="0"/>
                    <a:pt x="272" y="1"/>
                    <a:pt x="262" y="3"/>
                  </a:cubicBezTo>
                  <a:lnTo>
                    <a:pt x="96" y="75"/>
                  </a:lnTo>
                  <a:cubicBezTo>
                    <a:pt x="36" y="110"/>
                    <a:pt x="0" y="182"/>
                    <a:pt x="24" y="241"/>
                  </a:cubicBezTo>
                  <a:cubicBezTo>
                    <a:pt x="48" y="301"/>
                    <a:pt x="96" y="337"/>
                    <a:pt x="143" y="337"/>
                  </a:cubicBezTo>
                  <a:cubicBezTo>
                    <a:pt x="155" y="337"/>
                    <a:pt x="167" y="337"/>
                    <a:pt x="179" y="313"/>
                  </a:cubicBezTo>
                  <a:lnTo>
                    <a:pt x="346" y="241"/>
                  </a:lnTo>
                  <a:cubicBezTo>
                    <a:pt x="405" y="217"/>
                    <a:pt x="441" y="134"/>
                    <a:pt x="417" y="75"/>
                  </a:cubicBezTo>
                  <a:cubicBezTo>
                    <a:pt x="397" y="25"/>
                    <a:pt x="344" y="0"/>
                    <a:pt x="293" y="0"/>
                  </a:cubicBezTo>
                  <a:close/>
                </a:path>
              </a:pathLst>
            </a:custGeom>
            <a:solidFill>
              <a:srgbClr val="657E93"/>
            </a:solidFill>
            <a:ln>
              <a:noFill/>
            </a:ln>
          </p:spPr>
          <p:txBody>
            <a:bodyPr spcFirstLastPara="1" wrap="square" lIns="68569" tIns="68569" rIns="68569" bIns="68569" anchor="ctr" anchorCtr="0">
              <a:noAutofit/>
            </a:bodyPr>
            <a:lstStyle/>
            <a:p>
              <a:pPr>
                <a:spcBef>
                  <a:spcPts val="0"/>
                </a:spcBef>
                <a:spcAft>
                  <a:spcPts val="0"/>
                </a:spcAft>
              </a:pPr>
              <a:endParaRPr/>
            </a:p>
          </p:txBody>
        </p:sp>
        <p:sp>
          <p:nvSpPr>
            <p:cNvPr id="88" name="Google Shape;9710;p75">
              <a:extLst>
                <a:ext uri="{FF2B5EF4-FFF2-40B4-BE49-F238E27FC236}">
                  <a16:creationId xmlns:a16="http://schemas.microsoft.com/office/drawing/2014/main" id="{39472443-DED0-244E-9452-8E484EF0181E}"/>
                </a:ext>
              </a:extLst>
            </p:cNvPr>
            <p:cNvSpPr/>
            <p:nvPr/>
          </p:nvSpPr>
          <p:spPr>
            <a:xfrm>
              <a:off x="6303893" y="1723175"/>
              <a:ext cx="13686" cy="10153"/>
            </a:xfrm>
            <a:custGeom>
              <a:avLst/>
              <a:gdLst/>
              <a:ahLst/>
              <a:cxnLst/>
              <a:rect l="l" t="t" r="r" b="b"/>
              <a:pathLst>
                <a:path w="430" h="319" extrusionOk="0">
                  <a:moveTo>
                    <a:pt x="317" y="0"/>
                  </a:moveTo>
                  <a:cubicBezTo>
                    <a:pt x="299" y="0"/>
                    <a:pt x="281" y="3"/>
                    <a:pt x="263" y="9"/>
                  </a:cubicBezTo>
                  <a:lnTo>
                    <a:pt x="96" y="81"/>
                  </a:lnTo>
                  <a:cubicBezTo>
                    <a:pt x="36" y="117"/>
                    <a:pt x="1" y="188"/>
                    <a:pt x="24" y="248"/>
                  </a:cubicBezTo>
                  <a:cubicBezTo>
                    <a:pt x="36" y="295"/>
                    <a:pt x="84" y="319"/>
                    <a:pt x="144" y="319"/>
                  </a:cubicBezTo>
                  <a:cubicBezTo>
                    <a:pt x="155" y="319"/>
                    <a:pt x="167" y="319"/>
                    <a:pt x="179" y="307"/>
                  </a:cubicBezTo>
                  <a:lnTo>
                    <a:pt x="346" y="236"/>
                  </a:lnTo>
                  <a:cubicBezTo>
                    <a:pt x="405" y="200"/>
                    <a:pt x="429" y="128"/>
                    <a:pt x="417" y="69"/>
                  </a:cubicBezTo>
                  <a:cubicBezTo>
                    <a:pt x="409" y="25"/>
                    <a:pt x="367" y="0"/>
                    <a:pt x="317" y="0"/>
                  </a:cubicBezTo>
                  <a:close/>
                </a:path>
              </a:pathLst>
            </a:custGeom>
            <a:solidFill>
              <a:srgbClr val="657E93"/>
            </a:solidFill>
            <a:ln>
              <a:noFill/>
            </a:ln>
          </p:spPr>
          <p:txBody>
            <a:bodyPr spcFirstLastPara="1" wrap="square" lIns="68569" tIns="68569" rIns="68569" bIns="68569" anchor="ctr" anchorCtr="0">
              <a:noAutofit/>
            </a:bodyPr>
            <a:lstStyle/>
            <a:p>
              <a:pPr>
                <a:spcBef>
                  <a:spcPts val="0"/>
                </a:spcBef>
                <a:spcAft>
                  <a:spcPts val="0"/>
                </a:spcAft>
              </a:pPr>
              <a:endParaRPr/>
            </a:p>
          </p:txBody>
        </p:sp>
      </p:grpSp>
      <p:sp>
        <p:nvSpPr>
          <p:cNvPr id="89" name="タイトル 1">
            <a:extLst>
              <a:ext uri="{FF2B5EF4-FFF2-40B4-BE49-F238E27FC236}">
                <a16:creationId xmlns:a16="http://schemas.microsoft.com/office/drawing/2014/main" id="{F37C4FEA-FBBB-9C49-8841-65FE79838848}"/>
              </a:ext>
            </a:extLst>
          </p:cNvPr>
          <p:cNvSpPr txBox="1">
            <a:spLocks/>
          </p:cNvSpPr>
          <p:nvPr/>
        </p:nvSpPr>
        <p:spPr>
          <a:xfrm>
            <a:off x="2350218" y="4250493"/>
            <a:ext cx="668535" cy="338138"/>
          </a:xfrm>
          <a:prstGeom prst="rect">
            <a:avLst/>
          </a:prstGeom>
        </p:spPr>
        <p:txBody>
          <a:bodyPr/>
          <a:lstStyle>
            <a:lvl1pPr algn="l" rtl="0" eaLnBrk="0" fontAlgn="base" hangingPunct="0">
              <a:spcBef>
                <a:spcPct val="0"/>
              </a:spcBef>
              <a:spcAft>
                <a:spcPct val="0"/>
              </a:spcAft>
              <a:defRPr kumimoji="1" sz="2400" b="1">
                <a:solidFill>
                  <a:srgbClr val="001E60"/>
                </a:solidFill>
                <a:latin typeface="Yu Gothic" panose="020B0400000000000000" pitchFamily="34" charset="-128"/>
                <a:ea typeface="Yu Gothic" panose="020B0400000000000000" pitchFamily="34" charset="-128"/>
                <a:cs typeface="メイリオ" panose="020B0604030504040204" pitchFamily="50" charset="-128"/>
              </a:defRPr>
            </a:lvl1pPr>
            <a:lvl2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2pPr>
            <a:lvl3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3pPr>
            <a:lvl4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4pPr>
            <a:lvl5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5pPr>
            <a:lvl6pPr marL="457189" algn="l" rtl="0" fontAlgn="base">
              <a:spcBef>
                <a:spcPct val="0"/>
              </a:spcBef>
              <a:spcAft>
                <a:spcPct val="0"/>
              </a:spcAft>
              <a:defRPr kumimoji="1" sz="2400">
                <a:solidFill>
                  <a:schemeClr val="tx1"/>
                </a:solidFill>
                <a:latin typeface="Times New Roman" pitchFamily="18" charset="0"/>
                <a:ea typeface="ＭＳ Ｐゴシック" pitchFamily="50" charset="-128"/>
              </a:defRPr>
            </a:lvl6pPr>
            <a:lvl7pPr marL="914377" algn="l" rtl="0" fontAlgn="base">
              <a:spcBef>
                <a:spcPct val="0"/>
              </a:spcBef>
              <a:spcAft>
                <a:spcPct val="0"/>
              </a:spcAft>
              <a:defRPr kumimoji="1" sz="2400">
                <a:solidFill>
                  <a:schemeClr val="tx1"/>
                </a:solidFill>
                <a:latin typeface="Times New Roman" pitchFamily="18" charset="0"/>
                <a:ea typeface="ＭＳ Ｐゴシック" pitchFamily="50" charset="-128"/>
              </a:defRPr>
            </a:lvl7pPr>
            <a:lvl8pPr marL="1371566" algn="l" rtl="0" fontAlgn="base">
              <a:spcBef>
                <a:spcPct val="0"/>
              </a:spcBef>
              <a:spcAft>
                <a:spcPct val="0"/>
              </a:spcAft>
              <a:defRPr kumimoji="1" sz="2400">
                <a:solidFill>
                  <a:schemeClr val="tx1"/>
                </a:solidFill>
                <a:latin typeface="Times New Roman" pitchFamily="18" charset="0"/>
                <a:ea typeface="ＭＳ Ｐゴシック" pitchFamily="50" charset="-128"/>
              </a:defRPr>
            </a:lvl8pPr>
            <a:lvl9pPr marL="1828754" algn="l" rtl="0" fontAlgn="base">
              <a:spcBef>
                <a:spcPct val="0"/>
              </a:spcBef>
              <a:spcAft>
                <a:spcPct val="0"/>
              </a:spcAft>
              <a:defRPr kumimoji="1" sz="2400">
                <a:solidFill>
                  <a:schemeClr val="tx1"/>
                </a:solidFill>
                <a:latin typeface="Times New Roman" pitchFamily="18" charset="0"/>
                <a:ea typeface="ＭＳ Ｐゴシック" pitchFamily="50" charset="-128"/>
              </a:defRPr>
            </a:lvl9pPr>
          </a:lstStyle>
          <a:p>
            <a:pPr algn="r"/>
            <a:r>
              <a:rPr lang="ja-JP" altLang="en-US" sz="900" b="0" kern="0"/>
              <a:t>タイム</a:t>
            </a:r>
            <a:br>
              <a:rPr lang="en-US" altLang="ja-JP" sz="900" b="0" kern="0" dirty="0"/>
            </a:br>
            <a:r>
              <a:rPr lang="ja-JP" altLang="en-US" sz="900" b="0" kern="0"/>
              <a:t>スタンプ</a:t>
            </a:r>
          </a:p>
        </p:txBody>
      </p:sp>
      <p:sp>
        <p:nvSpPr>
          <p:cNvPr id="97" name="下矢印 96">
            <a:extLst>
              <a:ext uri="{FF2B5EF4-FFF2-40B4-BE49-F238E27FC236}">
                <a16:creationId xmlns:a16="http://schemas.microsoft.com/office/drawing/2014/main" id="{7E92A389-965A-B748-A836-41D287606071}"/>
              </a:ext>
            </a:extLst>
          </p:cNvPr>
          <p:cNvSpPr/>
          <p:nvPr/>
        </p:nvSpPr>
        <p:spPr bwMode="auto">
          <a:xfrm rot="16200000">
            <a:off x="5361346" y="1417472"/>
            <a:ext cx="250636" cy="414274"/>
          </a:xfrm>
          <a:prstGeom prst="downArrow">
            <a:avLst/>
          </a:prstGeom>
          <a:solidFill>
            <a:srgbClr val="EEBB02"/>
          </a:solidFill>
          <a:ln w="9525" cap="flat" cmpd="sng" algn="ctr">
            <a:no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a:endParaRPr lang="ja-JP" altLang="en-US" sz="1350">
              <a:solidFill>
                <a:schemeClr val="tx1"/>
              </a:solidFill>
            </a:endParaRPr>
          </a:p>
        </p:txBody>
      </p:sp>
      <p:sp>
        <p:nvSpPr>
          <p:cNvPr id="98" name="禁止 97">
            <a:extLst>
              <a:ext uri="{FF2B5EF4-FFF2-40B4-BE49-F238E27FC236}">
                <a16:creationId xmlns:a16="http://schemas.microsoft.com/office/drawing/2014/main" id="{B9753DFD-D707-BA43-BA47-0E5AEAC2F8ED}"/>
              </a:ext>
            </a:extLst>
          </p:cNvPr>
          <p:cNvSpPr/>
          <p:nvPr/>
        </p:nvSpPr>
        <p:spPr bwMode="auto">
          <a:xfrm>
            <a:off x="2282097" y="1337559"/>
            <a:ext cx="453624" cy="453624"/>
          </a:xfrm>
          <a:prstGeom prst="noSmoking">
            <a:avLst/>
          </a:prstGeom>
          <a:solidFill>
            <a:srgbClr val="EEBB02"/>
          </a:solidFill>
          <a:ln w="9525" cap="flat" cmpd="sng" algn="ctr">
            <a:no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a:endParaRPr lang="ja-JP" altLang="en-US" sz="1350">
              <a:solidFill>
                <a:schemeClr val="tx1"/>
              </a:solidFill>
            </a:endParaRPr>
          </a:p>
        </p:txBody>
      </p:sp>
      <p:sp>
        <p:nvSpPr>
          <p:cNvPr id="99" name="タイトル 1">
            <a:extLst>
              <a:ext uri="{FF2B5EF4-FFF2-40B4-BE49-F238E27FC236}">
                <a16:creationId xmlns:a16="http://schemas.microsoft.com/office/drawing/2014/main" id="{D45208CB-EC7E-5D40-BAA5-0A905019D9E1}"/>
              </a:ext>
            </a:extLst>
          </p:cNvPr>
          <p:cNvSpPr txBox="1">
            <a:spLocks/>
          </p:cNvSpPr>
          <p:nvPr/>
        </p:nvSpPr>
        <p:spPr>
          <a:xfrm>
            <a:off x="6333481" y="2748655"/>
            <a:ext cx="2553632" cy="2097665"/>
          </a:xfrm>
          <a:prstGeom prst="rect">
            <a:avLst/>
          </a:prstGeom>
          <a:noFill/>
          <a:ln w="38100">
            <a:solidFill>
              <a:srgbClr val="EEBB02"/>
            </a:solidFill>
          </a:ln>
        </p:spPr>
        <p:txBody>
          <a:bodyPr anchor="t"/>
          <a:lstStyle>
            <a:lvl1pPr algn="l" rtl="0" eaLnBrk="0" fontAlgn="base" hangingPunct="0">
              <a:spcBef>
                <a:spcPct val="0"/>
              </a:spcBef>
              <a:spcAft>
                <a:spcPct val="0"/>
              </a:spcAft>
              <a:defRPr kumimoji="1" sz="2400" b="1">
                <a:solidFill>
                  <a:srgbClr val="001E60"/>
                </a:solidFill>
                <a:latin typeface="Yu Gothic" panose="020B0400000000000000" pitchFamily="34" charset="-128"/>
                <a:ea typeface="Yu Gothic" panose="020B0400000000000000" pitchFamily="34" charset="-128"/>
                <a:cs typeface="メイリオ" panose="020B0604030504040204" pitchFamily="50" charset="-128"/>
              </a:defRPr>
            </a:lvl1pPr>
            <a:lvl2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2pPr>
            <a:lvl3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3pPr>
            <a:lvl4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4pPr>
            <a:lvl5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5pPr>
            <a:lvl6pPr marL="457189" algn="l" rtl="0" fontAlgn="base">
              <a:spcBef>
                <a:spcPct val="0"/>
              </a:spcBef>
              <a:spcAft>
                <a:spcPct val="0"/>
              </a:spcAft>
              <a:defRPr kumimoji="1" sz="2400">
                <a:solidFill>
                  <a:schemeClr val="tx1"/>
                </a:solidFill>
                <a:latin typeface="Times New Roman" pitchFamily="18" charset="0"/>
                <a:ea typeface="ＭＳ Ｐゴシック" pitchFamily="50" charset="-128"/>
              </a:defRPr>
            </a:lvl6pPr>
            <a:lvl7pPr marL="914377" algn="l" rtl="0" fontAlgn="base">
              <a:spcBef>
                <a:spcPct val="0"/>
              </a:spcBef>
              <a:spcAft>
                <a:spcPct val="0"/>
              </a:spcAft>
              <a:defRPr kumimoji="1" sz="2400">
                <a:solidFill>
                  <a:schemeClr val="tx1"/>
                </a:solidFill>
                <a:latin typeface="Times New Roman" pitchFamily="18" charset="0"/>
                <a:ea typeface="ＭＳ Ｐゴシック" pitchFamily="50" charset="-128"/>
              </a:defRPr>
            </a:lvl7pPr>
            <a:lvl8pPr marL="1371566" algn="l" rtl="0" fontAlgn="base">
              <a:spcBef>
                <a:spcPct val="0"/>
              </a:spcBef>
              <a:spcAft>
                <a:spcPct val="0"/>
              </a:spcAft>
              <a:defRPr kumimoji="1" sz="2400">
                <a:solidFill>
                  <a:schemeClr val="tx1"/>
                </a:solidFill>
                <a:latin typeface="Times New Roman" pitchFamily="18" charset="0"/>
                <a:ea typeface="ＭＳ Ｐゴシック" pitchFamily="50" charset="-128"/>
              </a:defRPr>
            </a:lvl8pPr>
            <a:lvl9pPr marL="1828754" algn="l" rtl="0" fontAlgn="base">
              <a:spcBef>
                <a:spcPct val="0"/>
              </a:spcBef>
              <a:spcAft>
                <a:spcPct val="0"/>
              </a:spcAft>
              <a:defRPr kumimoji="1" sz="2400">
                <a:solidFill>
                  <a:schemeClr val="tx1"/>
                </a:solidFill>
                <a:latin typeface="Times New Roman" pitchFamily="18" charset="0"/>
                <a:ea typeface="ＭＳ Ｐゴシック" pitchFamily="50" charset="-128"/>
              </a:defRPr>
            </a:lvl9pPr>
          </a:lstStyle>
          <a:p>
            <a:pPr algn="ctr"/>
            <a:r>
              <a:rPr lang="ja-JP" altLang="en-US" sz="1500" kern="0">
                <a:solidFill>
                  <a:srgbClr val="EEBB02"/>
                </a:solidFill>
              </a:rPr>
              <a:t>適正事務処理要件</a:t>
            </a:r>
            <a:br>
              <a:rPr lang="en-US" altLang="ja-JP" sz="1500" kern="0" dirty="0">
                <a:solidFill>
                  <a:srgbClr val="EEBB02"/>
                </a:solidFill>
              </a:rPr>
            </a:br>
            <a:r>
              <a:rPr lang="ja-JP" altLang="en-US" sz="1500" kern="0">
                <a:solidFill>
                  <a:srgbClr val="EEBB02"/>
                </a:solidFill>
              </a:rPr>
              <a:t>廃止につき実施不要</a:t>
            </a:r>
          </a:p>
        </p:txBody>
      </p:sp>
      <p:sp>
        <p:nvSpPr>
          <p:cNvPr id="100" name="タイトル 1">
            <a:extLst>
              <a:ext uri="{FF2B5EF4-FFF2-40B4-BE49-F238E27FC236}">
                <a16:creationId xmlns:a16="http://schemas.microsoft.com/office/drawing/2014/main" id="{FA987F62-76AC-1641-9917-A3575ACDE30D}"/>
              </a:ext>
            </a:extLst>
          </p:cNvPr>
          <p:cNvSpPr txBox="1">
            <a:spLocks/>
          </p:cNvSpPr>
          <p:nvPr/>
        </p:nvSpPr>
        <p:spPr>
          <a:xfrm>
            <a:off x="4793793" y="1248221"/>
            <a:ext cx="1468288" cy="785917"/>
          </a:xfrm>
          <a:prstGeom prst="rect">
            <a:avLst/>
          </a:prstGeom>
          <a:noFill/>
          <a:ln w="38100">
            <a:solidFill>
              <a:srgbClr val="EEBB02"/>
            </a:solidFill>
          </a:ln>
        </p:spPr>
        <p:txBody>
          <a:bodyPr anchor="b"/>
          <a:lstStyle>
            <a:lvl1pPr algn="l" rtl="0" eaLnBrk="0" fontAlgn="base" hangingPunct="0">
              <a:spcBef>
                <a:spcPct val="0"/>
              </a:spcBef>
              <a:spcAft>
                <a:spcPct val="0"/>
              </a:spcAft>
              <a:defRPr kumimoji="1" sz="2400" b="1">
                <a:solidFill>
                  <a:srgbClr val="001E60"/>
                </a:solidFill>
                <a:latin typeface="Yu Gothic" panose="020B0400000000000000" pitchFamily="34" charset="-128"/>
                <a:ea typeface="Yu Gothic" panose="020B0400000000000000" pitchFamily="34" charset="-128"/>
                <a:cs typeface="メイリオ" panose="020B0604030504040204" pitchFamily="50" charset="-128"/>
              </a:defRPr>
            </a:lvl1pPr>
            <a:lvl2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2pPr>
            <a:lvl3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3pPr>
            <a:lvl4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4pPr>
            <a:lvl5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5pPr>
            <a:lvl6pPr marL="457189" algn="l" rtl="0" fontAlgn="base">
              <a:spcBef>
                <a:spcPct val="0"/>
              </a:spcBef>
              <a:spcAft>
                <a:spcPct val="0"/>
              </a:spcAft>
              <a:defRPr kumimoji="1" sz="2400">
                <a:solidFill>
                  <a:schemeClr val="tx1"/>
                </a:solidFill>
                <a:latin typeface="Times New Roman" pitchFamily="18" charset="0"/>
                <a:ea typeface="ＭＳ Ｐゴシック" pitchFamily="50" charset="-128"/>
              </a:defRPr>
            </a:lvl6pPr>
            <a:lvl7pPr marL="914377" algn="l" rtl="0" fontAlgn="base">
              <a:spcBef>
                <a:spcPct val="0"/>
              </a:spcBef>
              <a:spcAft>
                <a:spcPct val="0"/>
              </a:spcAft>
              <a:defRPr kumimoji="1" sz="2400">
                <a:solidFill>
                  <a:schemeClr val="tx1"/>
                </a:solidFill>
                <a:latin typeface="Times New Roman" pitchFamily="18" charset="0"/>
                <a:ea typeface="ＭＳ Ｐゴシック" pitchFamily="50" charset="-128"/>
              </a:defRPr>
            </a:lvl7pPr>
            <a:lvl8pPr marL="1371566" algn="l" rtl="0" fontAlgn="base">
              <a:spcBef>
                <a:spcPct val="0"/>
              </a:spcBef>
              <a:spcAft>
                <a:spcPct val="0"/>
              </a:spcAft>
              <a:defRPr kumimoji="1" sz="2400">
                <a:solidFill>
                  <a:schemeClr val="tx1"/>
                </a:solidFill>
                <a:latin typeface="Times New Roman" pitchFamily="18" charset="0"/>
                <a:ea typeface="ＭＳ Ｐゴシック" pitchFamily="50" charset="-128"/>
              </a:defRPr>
            </a:lvl8pPr>
            <a:lvl9pPr marL="1828754" algn="l" rtl="0" fontAlgn="base">
              <a:spcBef>
                <a:spcPct val="0"/>
              </a:spcBef>
              <a:spcAft>
                <a:spcPct val="0"/>
              </a:spcAft>
              <a:defRPr kumimoji="1" sz="2400">
                <a:solidFill>
                  <a:schemeClr val="tx1"/>
                </a:solidFill>
                <a:latin typeface="Times New Roman" pitchFamily="18" charset="0"/>
                <a:ea typeface="ＭＳ Ｐゴシック" pitchFamily="50" charset="-128"/>
              </a:defRPr>
            </a:lvl9pPr>
          </a:lstStyle>
          <a:p>
            <a:pPr algn="ctr"/>
            <a:endParaRPr lang="en-US" altLang="ja-JP" sz="1050" kern="0" dirty="0">
              <a:solidFill>
                <a:srgbClr val="EEBB02"/>
              </a:solidFill>
            </a:endParaRPr>
          </a:p>
        </p:txBody>
      </p:sp>
      <p:pic>
        <p:nvPicPr>
          <p:cNvPr id="3" name="図 2">
            <a:extLst>
              <a:ext uri="{FF2B5EF4-FFF2-40B4-BE49-F238E27FC236}">
                <a16:creationId xmlns:a16="http://schemas.microsoft.com/office/drawing/2014/main" id="{B23B5334-F71B-E246-AC4C-84E6BDE4A8E5}"/>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372017" y="5014318"/>
            <a:ext cx="3804057" cy="1153557"/>
          </a:xfrm>
          <a:prstGeom prst="rect">
            <a:avLst/>
          </a:prstGeom>
          <a:ln>
            <a:solidFill>
              <a:schemeClr val="tx1">
                <a:lumMod val="50000"/>
                <a:lumOff val="50000"/>
              </a:schemeClr>
            </a:solidFill>
          </a:ln>
        </p:spPr>
      </p:pic>
    </p:spTree>
    <p:extLst>
      <p:ext uri="{BB962C8B-B14F-4D97-AF65-F5344CB8AC3E}">
        <p14:creationId xmlns:p14="http://schemas.microsoft.com/office/powerpoint/2010/main" val="3538562853"/>
      </p:ext>
    </p:extLst>
  </p:cSld>
  <p:clrMapOvr>
    <a:masterClrMapping/>
  </p:clrMapOvr>
  <mc:AlternateContent xmlns:mc="http://schemas.openxmlformats.org/markup-compatibility/2006" xmlns:p14="http://schemas.microsoft.com/office/powerpoint/2010/main">
    <mc:Choice Requires="p14">
      <p:transition spd="slow" p14:dur="2000" advTm="135738"/>
    </mc:Choice>
    <mc:Fallback xmlns="">
      <p:transition spd="slow" advTm="135738"/>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タイトル 1">
            <a:extLst>
              <a:ext uri="{FF2B5EF4-FFF2-40B4-BE49-F238E27FC236}">
                <a16:creationId xmlns:a16="http://schemas.microsoft.com/office/drawing/2014/main" id="{CE06CDFF-F7FA-694F-B471-DAC2A8D280A1}"/>
              </a:ext>
            </a:extLst>
          </p:cNvPr>
          <p:cNvSpPr txBox="1">
            <a:spLocks/>
          </p:cNvSpPr>
          <p:nvPr/>
        </p:nvSpPr>
        <p:spPr>
          <a:xfrm>
            <a:off x="152626" y="224242"/>
            <a:ext cx="8991374" cy="450850"/>
          </a:xfrm>
          <a:prstGeom prst="rect">
            <a:avLst/>
          </a:prstGeom>
        </p:spPr>
        <p:txBody>
          <a:bodyPr/>
          <a:lstStyle>
            <a:lvl1pPr algn="l" rtl="0" eaLnBrk="0" fontAlgn="base" hangingPunct="0">
              <a:spcBef>
                <a:spcPct val="0"/>
              </a:spcBef>
              <a:spcAft>
                <a:spcPct val="0"/>
              </a:spcAft>
              <a:defRPr kumimoji="1" sz="1800" b="1">
                <a:solidFill>
                  <a:srgbClr val="001E60"/>
                </a:solidFill>
                <a:latin typeface="Yu Gothic" panose="020B0400000000000000" pitchFamily="34" charset="-128"/>
                <a:ea typeface="Yu Gothic" panose="020B0400000000000000" pitchFamily="34" charset="-128"/>
                <a:cs typeface="メイリオ" panose="020B0604030504040204" pitchFamily="50" charset="-128"/>
              </a:defRPr>
            </a:lvl1pPr>
            <a:lvl2pPr algn="l" rtl="0" eaLnBrk="0" fontAlgn="base" hangingPunct="0">
              <a:spcBef>
                <a:spcPct val="0"/>
              </a:spcBef>
              <a:spcAft>
                <a:spcPct val="0"/>
              </a:spcAft>
              <a:defRPr kumimoji="1" sz="1200" b="1">
                <a:solidFill>
                  <a:srgbClr val="10253F"/>
                </a:solidFill>
                <a:latin typeface="Arial" pitchFamily="34" charset="0"/>
                <a:ea typeface="ＭＳ Ｐゴシック" pitchFamily="50" charset="-128"/>
                <a:cs typeface="Arial" pitchFamily="34" charset="0"/>
              </a:defRPr>
            </a:lvl2pPr>
            <a:lvl3pPr algn="l" rtl="0" eaLnBrk="0" fontAlgn="base" hangingPunct="0">
              <a:spcBef>
                <a:spcPct val="0"/>
              </a:spcBef>
              <a:spcAft>
                <a:spcPct val="0"/>
              </a:spcAft>
              <a:defRPr kumimoji="1" sz="1200" b="1">
                <a:solidFill>
                  <a:srgbClr val="10253F"/>
                </a:solidFill>
                <a:latin typeface="Arial" pitchFamily="34" charset="0"/>
                <a:ea typeface="ＭＳ Ｐゴシック" pitchFamily="50" charset="-128"/>
                <a:cs typeface="Arial" pitchFamily="34" charset="0"/>
              </a:defRPr>
            </a:lvl3pPr>
            <a:lvl4pPr algn="l" rtl="0" eaLnBrk="0" fontAlgn="base" hangingPunct="0">
              <a:spcBef>
                <a:spcPct val="0"/>
              </a:spcBef>
              <a:spcAft>
                <a:spcPct val="0"/>
              </a:spcAft>
              <a:defRPr kumimoji="1" sz="1200" b="1">
                <a:solidFill>
                  <a:srgbClr val="10253F"/>
                </a:solidFill>
                <a:latin typeface="Arial" pitchFamily="34" charset="0"/>
                <a:ea typeface="ＭＳ Ｐゴシック" pitchFamily="50" charset="-128"/>
                <a:cs typeface="Arial" pitchFamily="34" charset="0"/>
              </a:defRPr>
            </a:lvl4pPr>
            <a:lvl5pPr algn="l" rtl="0" eaLnBrk="0" fontAlgn="base" hangingPunct="0">
              <a:spcBef>
                <a:spcPct val="0"/>
              </a:spcBef>
              <a:spcAft>
                <a:spcPct val="0"/>
              </a:spcAft>
              <a:defRPr kumimoji="1" sz="1200" b="1">
                <a:solidFill>
                  <a:srgbClr val="10253F"/>
                </a:solidFill>
                <a:latin typeface="Arial" pitchFamily="34" charset="0"/>
                <a:ea typeface="ＭＳ Ｐゴシック" pitchFamily="50" charset="-128"/>
                <a:cs typeface="Arial" pitchFamily="34" charset="0"/>
              </a:defRPr>
            </a:lvl5pPr>
            <a:lvl6pPr marL="342892" algn="l" rtl="0" fontAlgn="base">
              <a:spcBef>
                <a:spcPct val="0"/>
              </a:spcBef>
              <a:spcAft>
                <a:spcPct val="0"/>
              </a:spcAft>
              <a:defRPr kumimoji="1" sz="1800">
                <a:solidFill>
                  <a:schemeClr val="tx1"/>
                </a:solidFill>
                <a:latin typeface="Times New Roman" pitchFamily="18" charset="0"/>
                <a:ea typeface="ＭＳ Ｐゴシック" pitchFamily="50" charset="-128"/>
              </a:defRPr>
            </a:lvl6pPr>
            <a:lvl7pPr marL="685783" algn="l" rtl="0" fontAlgn="base">
              <a:spcBef>
                <a:spcPct val="0"/>
              </a:spcBef>
              <a:spcAft>
                <a:spcPct val="0"/>
              </a:spcAft>
              <a:defRPr kumimoji="1" sz="1800">
                <a:solidFill>
                  <a:schemeClr val="tx1"/>
                </a:solidFill>
                <a:latin typeface="Times New Roman" pitchFamily="18" charset="0"/>
                <a:ea typeface="ＭＳ Ｐゴシック" pitchFamily="50" charset="-128"/>
              </a:defRPr>
            </a:lvl7pPr>
            <a:lvl8pPr marL="1028675" algn="l" rtl="0" fontAlgn="base">
              <a:spcBef>
                <a:spcPct val="0"/>
              </a:spcBef>
              <a:spcAft>
                <a:spcPct val="0"/>
              </a:spcAft>
              <a:defRPr kumimoji="1" sz="1800">
                <a:solidFill>
                  <a:schemeClr val="tx1"/>
                </a:solidFill>
                <a:latin typeface="Times New Roman" pitchFamily="18" charset="0"/>
                <a:ea typeface="ＭＳ Ｐゴシック" pitchFamily="50" charset="-128"/>
              </a:defRPr>
            </a:lvl8pPr>
            <a:lvl9pPr marL="1371566" algn="l" rtl="0" fontAlgn="base">
              <a:spcBef>
                <a:spcPct val="0"/>
              </a:spcBef>
              <a:spcAft>
                <a:spcPct val="0"/>
              </a:spcAft>
              <a:defRPr kumimoji="1" sz="1800">
                <a:solidFill>
                  <a:schemeClr val="tx1"/>
                </a:solidFill>
                <a:latin typeface="Times New Roman" pitchFamily="18" charset="0"/>
                <a:ea typeface="ＭＳ Ｐゴシック" pitchFamily="50" charset="-128"/>
              </a:defRPr>
            </a:lvl9pPr>
          </a:lstStyle>
          <a:p>
            <a:pPr lvl="0">
              <a:defRPr/>
            </a:pPr>
            <a:r>
              <a:rPr lang="ja-JP" altLang="en-US"/>
              <a:t>経理財務領域に</a:t>
            </a:r>
            <a:r>
              <a:rPr lang="en-US" altLang="ja-JP" dirty="0"/>
              <a:t>IT</a:t>
            </a:r>
            <a:r>
              <a:rPr lang="ja-JP" altLang="en-US"/>
              <a:t>を活用した電子化が必要な</a:t>
            </a:r>
            <a:r>
              <a:rPr lang="en-US" altLang="ja-JP" dirty="0"/>
              <a:t>6</a:t>
            </a:r>
            <a:r>
              <a:rPr lang="ja-JP" altLang="en-US"/>
              <a:t>つの理由</a:t>
            </a:r>
          </a:p>
        </p:txBody>
      </p:sp>
      <p:sp>
        <p:nvSpPr>
          <p:cNvPr id="55" name="コンテンツ プレースホルダー 2">
            <a:extLst>
              <a:ext uri="{FF2B5EF4-FFF2-40B4-BE49-F238E27FC236}">
                <a16:creationId xmlns:a16="http://schemas.microsoft.com/office/drawing/2014/main" id="{EF30EF0D-740F-2547-A106-3B42836C35CB}"/>
              </a:ext>
            </a:extLst>
          </p:cNvPr>
          <p:cNvSpPr txBox="1">
            <a:spLocks/>
          </p:cNvSpPr>
          <p:nvPr/>
        </p:nvSpPr>
        <p:spPr bwMode="auto">
          <a:xfrm>
            <a:off x="311067" y="743975"/>
            <a:ext cx="8979535" cy="458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7500" tIns="34290" rIns="68580" bIns="34290" numCol="1" anchor="t" anchorCtr="0" compatLnSpc="1">
            <a:prstTxWarp prst="textNoShape">
              <a:avLst/>
            </a:prstTxWarp>
          </a:bodyPr>
          <a:lstStyle>
            <a:defPPr>
              <a:defRPr lang="ja-JP"/>
            </a:defPPr>
            <a:lvl1pPr marL="214313" indent="-214313" eaLnBrk="0" fontAlgn="base" hangingPunct="0">
              <a:spcBef>
                <a:spcPct val="20000"/>
              </a:spcBef>
              <a:spcAft>
                <a:spcPct val="0"/>
              </a:spcAft>
              <a:buClr>
                <a:schemeClr val="tx1">
                  <a:lumMod val="75000"/>
                  <a:lumOff val="25000"/>
                </a:schemeClr>
              </a:buClr>
              <a:buFont typeface="Wingdings" panose="05000000000000000000" pitchFamily="2" charset="2"/>
              <a:buChar char="n"/>
              <a:defRPr sz="1500" b="0" kern="0">
                <a:solidFill>
                  <a:schemeClr val="tx1">
                    <a:lumMod val="75000"/>
                    <a:lumOff val="25000"/>
                  </a:schemeClr>
                </a:solidFill>
                <a:latin typeface="Yu Gothic" panose="020B0400000000000000" pitchFamily="34" charset="-128"/>
                <a:ea typeface="Yu Gothic" panose="020B0400000000000000" pitchFamily="34" charset="-128"/>
                <a:cs typeface="メイリオ" panose="020B0604030504040204" pitchFamily="50" charset="-128"/>
              </a:defRPr>
            </a:lvl1pPr>
            <a:lvl2pPr marL="265107" indent="-179384" eaLnBrk="0" fontAlgn="base" hangingPunct="0">
              <a:spcBef>
                <a:spcPct val="20000"/>
              </a:spcBef>
              <a:spcAft>
                <a:spcPct val="0"/>
              </a:spcAft>
              <a:buClr>
                <a:srgbClr val="B60005"/>
              </a:buClr>
              <a:buFont typeface="Arial" pitchFamily="34" charset="0"/>
              <a:buChar char="•"/>
              <a:defRPr sz="14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2pPr>
            <a:lvl3pPr marL="442902" indent="-179384" eaLnBrk="0" fontAlgn="base" hangingPunct="0">
              <a:spcBef>
                <a:spcPct val="20000"/>
              </a:spcBef>
              <a:spcAft>
                <a:spcPct val="0"/>
              </a:spcAft>
              <a:buClr>
                <a:srgbClr val="B60005"/>
              </a:buClr>
              <a:buFont typeface="Arial" pitchFamily="34" charset="0"/>
              <a:buChar char="̵"/>
              <a:defRPr sz="14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3pPr>
            <a:lvl4pPr marL="623872" indent="-179384" eaLnBrk="0" fontAlgn="base" hangingPunct="0">
              <a:spcBef>
                <a:spcPct val="20000"/>
              </a:spcBef>
              <a:spcAft>
                <a:spcPct val="0"/>
              </a:spcAft>
              <a:buClr>
                <a:srgbClr val="B60005"/>
              </a:buClr>
              <a:buFont typeface="Wingdings" pitchFamily="2" charset="2"/>
              <a:buChar char="Ø"/>
              <a:defRPr sz="14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4pPr>
            <a:lvl5pPr marL="812780" indent="-179384" defTabSz="714357" eaLnBrk="0" fontAlgn="base" hangingPunct="0">
              <a:spcBef>
                <a:spcPct val="20000"/>
              </a:spcBef>
              <a:spcAft>
                <a:spcPct val="0"/>
              </a:spcAft>
              <a:buClr>
                <a:srgbClr val="B60005"/>
              </a:buClr>
              <a:buFont typeface="Wingdings" pitchFamily="2" charset="2"/>
              <a:buChar char="p"/>
              <a:defRPr sz="14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537" indent="-228594" fontAlgn="base">
              <a:spcBef>
                <a:spcPct val="20000"/>
              </a:spcBef>
              <a:spcAft>
                <a:spcPct val="0"/>
              </a:spcAft>
              <a:buClr>
                <a:srgbClr val="A50021"/>
              </a:buClr>
              <a:buFont typeface="Wingdings" pitchFamily="2" charset="2"/>
              <a:buChar char="§"/>
              <a:defRPr sz="1600"/>
            </a:lvl6pPr>
            <a:lvl7pPr marL="2971726" indent="-228594" fontAlgn="base">
              <a:spcBef>
                <a:spcPct val="20000"/>
              </a:spcBef>
              <a:spcAft>
                <a:spcPct val="0"/>
              </a:spcAft>
              <a:buClr>
                <a:srgbClr val="A50021"/>
              </a:buClr>
              <a:buFont typeface="Wingdings" pitchFamily="2" charset="2"/>
              <a:buChar char="§"/>
              <a:defRPr sz="1600"/>
            </a:lvl7pPr>
            <a:lvl8pPr marL="3428914" indent="-228594" fontAlgn="base">
              <a:spcBef>
                <a:spcPct val="20000"/>
              </a:spcBef>
              <a:spcAft>
                <a:spcPct val="0"/>
              </a:spcAft>
              <a:buClr>
                <a:srgbClr val="A50021"/>
              </a:buClr>
              <a:buFont typeface="Wingdings" pitchFamily="2" charset="2"/>
              <a:buChar char="§"/>
              <a:defRPr sz="1600"/>
            </a:lvl8pPr>
            <a:lvl9pPr marL="3886103" indent="-228594" fontAlgn="base">
              <a:spcBef>
                <a:spcPct val="20000"/>
              </a:spcBef>
              <a:spcAft>
                <a:spcPct val="0"/>
              </a:spcAft>
              <a:buClr>
                <a:srgbClr val="A50021"/>
              </a:buClr>
              <a:buFont typeface="Wingdings" pitchFamily="2" charset="2"/>
              <a:buChar char="§"/>
              <a:defRPr sz="1600"/>
            </a:lvl9pPr>
          </a:lstStyle>
          <a:p>
            <a:pPr marL="214313" marR="0" lvl="0" indent="-214313" algn="l" defTabSz="914400" rtl="0" eaLnBrk="0" fontAlgn="base" latinLnBrk="0" hangingPunct="0">
              <a:lnSpc>
                <a:spcPct val="100000"/>
              </a:lnSpc>
              <a:spcBef>
                <a:spcPct val="20000"/>
              </a:spcBef>
              <a:spcAft>
                <a:spcPct val="0"/>
              </a:spcAft>
              <a:buClr>
                <a:prstClr val="black">
                  <a:lumMod val="75000"/>
                  <a:lumOff val="25000"/>
                </a:prstClr>
              </a:buClr>
              <a:buSzTx/>
              <a:buFont typeface="Wingdings" panose="05000000000000000000" pitchFamily="2" charset="2"/>
              <a:buChar char="n"/>
              <a:tabLst/>
              <a:defRPr/>
            </a:pPr>
            <a:r>
              <a:rPr kumimoji="1" lang="ja-JP" altLang="en-US" sz="1500" b="0" i="0" u="none" strike="noStrike" kern="0" cap="none" spc="0" normalizeH="0" baseline="0" noProof="0">
                <a:ln>
                  <a:noFill/>
                </a:ln>
                <a:solidFill>
                  <a:prstClr val="black">
                    <a:lumMod val="75000"/>
                    <a:lumOff val="25000"/>
                  </a:prstClr>
                </a:solidFill>
                <a:effectLst/>
                <a:uLnTx/>
                <a:uFillTx/>
                <a:latin typeface="Yu Gothic" panose="020B0400000000000000" pitchFamily="34" charset="-128"/>
                <a:ea typeface="Yu Gothic" panose="020B0400000000000000" pitchFamily="34" charset="-128"/>
              </a:rPr>
              <a:t>電子化を求める目的・背景は企業によって様々です。</a:t>
            </a:r>
            <a:endParaRPr kumimoji="1" lang="en-US" altLang="ja-JP" sz="1500" b="0" i="0" u="none" strike="noStrike" kern="0" cap="none" spc="0" normalizeH="0" baseline="0" noProof="0" dirty="0">
              <a:ln>
                <a:noFill/>
              </a:ln>
              <a:solidFill>
                <a:prstClr val="black">
                  <a:lumMod val="75000"/>
                  <a:lumOff val="25000"/>
                </a:prstClr>
              </a:solidFill>
              <a:effectLst/>
              <a:uLnTx/>
              <a:uFillTx/>
              <a:latin typeface="Yu Gothic" panose="020B0400000000000000" pitchFamily="34" charset="-128"/>
              <a:ea typeface="Yu Gothic" panose="020B0400000000000000" pitchFamily="34" charset="-128"/>
            </a:endParaRPr>
          </a:p>
          <a:p>
            <a:pPr marL="214313" marR="0" lvl="0" indent="-214313" algn="l" defTabSz="914400" rtl="0" eaLnBrk="0" fontAlgn="base" latinLnBrk="0" hangingPunct="0">
              <a:lnSpc>
                <a:spcPct val="100000"/>
              </a:lnSpc>
              <a:spcBef>
                <a:spcPct val="20000"/>
              </a:spcBef>
              <a:spcAft>
                <a:spcPct val="0"/>
              </a:spcAft>
              <a:buClr>
                <a:prstClr val="black">
                  <a:lumMod val="75000"/>
                  <a:lumOff val="25000"/>
                </a:prstClr>
              </a:buClr>
              <a:buSzTx/>
              <a:buFont typeface="Wingdings" panose="05000000000000000000" pitchFamily="2" charset="2"/>
              <a:buChar char="n"/>
              <a:tabLst/>
              <a:defRPr/>
            </a:pPr>
            <a:r>
              <a:rPr kumimoji="1" lang="ja-JP" altLang="en-US" sz="1500" b="0" i="0" u="none" strike="noStrike" kern="0" cap="none" spc="0" normalizeH="0" baseline="0" noProof="0">
                <a:ln>
                  <a:noFill/>
                </a:ln>
                <a:solidFill>
                  <a:prstClr val="black">
                    <a:lumMod val="75000"/>
                    <a:lumOff val="25000"/>
                  </a:prstClr>
                </a:solidFill>
                <a:effectLst/>
                <a:uLnTx/>
                <a:uFillTx/>
                <a:latin typeface="Yu Gothic" panose="020B0400000000000000" pitchFamily="34" charset="-128"/>
                <a:ea typeface="Yu Gothic" panose="020B0400000000000000" pitchFamily="34" charset="-128"/>
              </a:rPr>
              <a:t>電子化は</a:t>
            </a:r>
            <a:r>
              <a:rPr kumimoji="1" lang="ja-JP" altLang="en-US" sz="1500" b="0" i="0" u="none" strike="noStrike" kern="0" cap="none" spc="0" normalizeH="0" baseline="0" noProof="0">
                <a:ln>
                  <a:noFill/>
                </a:ln>
                <a:solidFill>
                  <a:srgbClr val="C00000"/>
                </a:solidFill>
                <a:effectLst/>
                <a:uLnTx/>
                <a:uFillTx/>
                <a:latin typeface="Yu Gothic" panose="020B0400000000000000" pitchFamily="34" charset="-128"/>
                <a:ea typeface="Yu Gothic" panose="020B0400000000000000" pitchFamily="34" charset="-128"/>
              </a:rPr>
              <a:t>企業の競争力向上のための第</a:t>
            </a:r>
            <a:r>
              <a:rPr kumimoji="1" lang="en-US" altLang="ja-JP" sz="1500" b="0" i="0" u="none" strike="noStrike" kern="0" cap="none" spc="0" normalizeH="0" baseline="0" noProof="0" dirty="0">
                <a:ln>
                  <a:noFill/>
                </a:ln>
                <a:solidFill>
                  <a:srgbClr val="C00000"/>
                </a:solidFill>
                <a:effectLst/>
                <a:uLnTx/>
                <a:uFillTx/>
                <a:latin typeface="Yu Gothic" panose="020B0400000000000000" pitchFamily="34" charset="-128"/>
                <a:ea typeface="Yu Gothic" panose="020B0400000000000000" pitchFamily="34" charset="-128"/>
              </a:rPr>
              <a:t>1</a:t>
            </a:r>
            <a:r>
              <a:rPr kumimoji="1" lang="ja-JP" altLang="en-US" sz="1500" b="0" i="0" u="none" strike="noStrike" kern="0" cap="none" spc="0" normalizeH="0" baseline="0" noProof="0">
                <a:ln>
                  <a:noFill/>
                </a:ln>
                <a:solidFill>
                  <a:srgbClr val="C00000"/>
                </a:solidFill>
                <a:effectLst/>
                <a:uLnTx/>
                <a:uFillTx/>
                <a:latin typeface="Yu Gothic" panose="020B0400000000000000" pitchFamily="34" charset="-128"/>
                <a:ea typeface="Yu Gothic" panose="020B0400000000000000" pitchFamily="34" charset="-128"/>
              </a:rPr>
              <a:t>歩</a:t>
            </a:r>
            <a:r>
              <a:rPr kumimoji="1" lang="ja-JP" altLang="en-US" sz="1500" b="0" i="0" u="none" strike="noStrike" kern="0" cap="none" spc="0" normalizeH="0" baseline="0" noProof="0">
                <a:ln>
                  <a:noFill/>
                </a:ln>
                <a:solidFill>
                  <a:prstClr val="black">
                    <a:lumMod val="75000"/>
                    <a:lumOff val="25000"/>
                  </a:prstClr>
                </a:solidFill>
                <a:effectLst/>
                <a:uLnTx/>
                <a:uFillTx/>
                <a:latin typeface="Yu Gothic" panose="020B0400000000000000" pitchFamily="34" charset="-128"/>
                <a:ea typeface="Yu Gothic" panose="020B0400000000000000" pitchFamily="34" charset="-128"/>
              </a:rPr>
              <a:t>だと考えます。</a:t>
            </a:r>
            <a:endParaRPr kumimoji="1" lang="en-US" altLang="ja-JP" sz="1500" b="0" i="0" u="none" strike="noStrike" kern="0" cap="none" spc="0" normalizeH="0" baseline="0" noProof="0" dirty="0">
              <a:ln>
                <a:noFill/>
              </a:ln>
              <a:solidFill>
                <a:prstClr val="black">
                  <a:lumMod val="75000"/>
                  <a:lumOff val="25000"/>
                </a:prstClr>
              </a:solidFill>
              <a:effectLst/>
              <a:uLnTx/>
              <a:uFillTx/>
              <a:latin typeface="Yu Gothic" panose="020B0400000000000000" pitchFamily="34" charset="-128"/>
              <a:ea typeface="Yu Gothic" panose="020B0400000000000000" pitchFamily="34" charset="-128"/>
            </a:endParaRPr>
          </a:p>
        </p:txBody>
      </p:sp>
      <p:sp>
        <p:nvSpPr>
          <p:cNvPr id="69" name="六角形 68">
            <a:extLst>
              <a:ext uri="{FF2B5EF4-FFF2-40B4-BE49-F238E27FC236}">
                <a16:creationId xmlns:a16="http://schemas.microsoft.com/office/drawing/2014/main" id="{C9FE2519-9343-64F1-8EF2-BFD396B4FFD9}"/>
              </a:ext>
            </a:extLst>
          </p:cNvPr>
          <p:cNvSpPr/>
          <p:nvPr/>
        </p:nvSpPr>
        <p:spPr bwMode="auto">
          <a:xfrm rot="5400000">
            <a:off x="4661238" y="4001274"/>
            <a:ext cx="1698461" cy="1834193"/>
          </a:xfrm>
          <a:prstGeom prst="hexagon">
            <a:avLst/>
          </a:prstGeom>
          <a:solidFill>
            <a:srgbClr val="FFC000"/>
          </a:solidFill>
          <a:ln w="25400" cap="flat" cmpd="sng" algn="ctr">
            <a:solidFill>
              <a:srgbClr val="002060"/>
            </a:solidFill>
            <a:prstDash val="solid"/>
            <a:round/>
            <a:headEnd type="none" w="med" len="med"/>
            <a:tailEnd type="none" w="med" len="med"/>
          </a:ln>
          <a:effectLst/>
        </p:spPr>
        <p:txBody>
          <a:bodyPr rot="0" spcFirstLastPara="0" vertOverflow="overflow" horzOverflow="overflow" vert="vert270" wrap="none" lIns="0" tIns="0" rIns="0" bIns="3429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ja-JP" sz="2400" b="1" kern="0" dirty="0">
                <a:solidFill>
                  <a:srgbClr val="C00000"/>
                </a:solidFill>
                <a:effectLst>
                  <a:outerShdw blurRad="63500" dist="50800" dir="2700000" sx="102000" sy="102000" algn="tl" rotWithShape="0">
                    <a:prstClr val="black">
                      <a:alpha val="40000"/>
                    </a:prstClr>
                  </a:outerShdw>
                </a:effectLst>
                <a:latin typeface="Hiragino Sans W6" panose="020B0400000000000000" pitchFamily="34" charset="-128"/>
                <a:ea typeface="Hiragino Sans W6" panose="020B0400000000000000" pitchFamily="34" charset="-128"/>
              </a:rPr>
              <a:t>6</a:t>
            </a:r>
            <a:r>
              <a:rPr kumimoji="0" lang="en-US" altLang="ja-JP" sz="1400" b="1" kern="0" dirty="0">
                <a:solidFill>
                  <a:srgbClr val="C00000"/>
                </a:solidFill>
                <a:latin typeface="Hiragino Sans W6" panose="020B0400000000000000" pitchFamily="34" charset="-128"/>
                <a:ea typeface="Hiragino Sans W6" panose="020B0400000000000000" pitchFamily="34" charset="-128"/>
              </a:rPr>
              <a:t> </a:t>
            </a:r>
            <a:r>
              <a:rPr kumimoji="0" lang="ja-JP" altLang="en-US" sz="1500" b="1" u="sng" strike="noStrike" kern="0" cap="none" spc="0" normalizeH="0" baseline="0" noProof="0">
                <a:ln>
                  <a:noFill/>
                </a:ln>
                <a:solidFill>
                  <a:schemeClr val="bg1"/>
                </a:solidFill>
                <a:effectLst/>
                <a:uLnTx/>
                <a:uFillTx/>
                <a:latin typeface="Hiragino Sans W6" panose="020B0400000000000000" pitchFamily="34" charset="-128"/>
                <a:ea typeface="Hiragino Sans W6" panose="020B0400000000000000" pitchFamily="34" charset="-128"/>
              </a:rPr>
              <a:t>古い商慣習</a:t>
            </a:r>
            <a:endParaRPr kumimoji="0" lang="en-US" altLang="ja-JP" sz="1500" b="1" u="sng" strike="noStrike" kern="0" cap="none" spc="0" normalizeH="0" baseline="0" noProof="0" dirty="0">
              <a:ln>
                <a:noFill/>
              </a:ln>
              <a:solidFill>
                <a:schemeClr val="bg1"/>
              </a:solidFill>
              <a:effectLst/>
              <a:uLnTx/>
              <a:uFillTx/>
              <a:latin typeface="Hiragino Sans W6" panose="020B0400000000000000" pitchFamily="34" charset="-128"/>
              <a:ea typeface="Hiragino Sans W6" panose="020B0400000000000000" pitchFamily="34" charset="-128"/>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altLang="en-US" sz="1500" b="1" u="sng" strike="noStrike" kern="0" cap="none" spc="0" normalizeH="0" baseline="0" noProof="0">
                <a:ln>
                  <a:noFill/>
                </a:ln>
                <a:solidFill>
                  <a:schemeClr val="bg1"/>
                </a:solidFill>
                <a:effectLst/>
                <a:uLnTx/>
                <a:uFillTx/>
                <a:latin typeface="Hiragino Sans W6" panose="020B0400000000000000" pitchFamily="34" charset="-128"/>
                <a:ea typeface="Hiragino Sans W6" panose="020B0400000000000000" pitchFamily="34" charset="-128"/>
              </a:rPr>
              <a:t>業界慣習からの脱却</a:t>
            </a:r>
          </a:p>
          <a:p>
            <a:pPr algn="ctr" fontAlgn="base">
              <a:spcBef>
                <a:spcPct val="0"/>
              </a:spcBef>
              <a:spcAft>
                <a:spcPct val="0"/>
              </a:spcAft>
              <a:defRPr/>
            </a:pPr>
            <a:endParaRPr kumimoji="0" lang="en-US" altLang="ja-JP" sz="1100" b="1" kern="0" dirty="0">
              <a:solidFill>
                <a:schemeClr val="bg1"/>
              </a:solidFill>
              <a:latin typeface="HGMaruGothicMPRO" panose="020F0600000000000000" pitchFamily="34" charset="-128"/>
              <a:ea typeface="HGMaruGothicMPRO" panose="020F0600000000000000" pitchFamily="34" charset="-128"/>
            </a:endParaRPr>
          </a:p>
          <a:p>
            <a:pPr algn="ctr" fontAlgn="base">
              <a:spcBef>
                <a:spcPct val="0"/>
              </a:spcBef>
              <a:spcAft>
                <a:spcPct val="0"/>
              </a:spcAft>
              <a:defRPr/>
            </a:pPr>
            <a:r>
              <a:rPr kumimoji="0" lang="ja-JP" altLang="en-US" sz="1100" b="1" kern="0">
                <a:solidFill>
                  <a:schemeClr val="bg1"/>
                </a:solidFill>
                <a:latin typeface="HGMaruGothicMPRO" panose="020F0600000000000000" pitchFamily="34" charset="-128"/>
                <a:ea typeface="HGMaruGothicMPRO" panose="020F0600000000000000" pitchFamily="34" charset="-128"/>
              </a:rPr>
              <a:t>より時代にフィットした</a:t>
            </a:r>
            <a:endParaRPr kumimoji="0" lang="en-US" altLang="ja-JP" sz="1100" b="1" kern="0" dirty="0">
              <a:solidFill>
                <a:schemeClr val="bg1"/>
              </a:solidFill>
              <a:latin typeface="HGMaruGothicMPRO" panose="020F0600000000000000" pitchFamily="34" charset="-128"/>
              <a:ea typeface="HGMaruGothicMPRO" panose="020F0600000000000000" pitchFamily="34" charset="-128"/>
            </a:endParaRPr>
          </a:p>
          <a:p>
            <a:pPr algn="ctr" fontAlgn="base">
              <a:spcBef>
                <a:spcPct val="0"/>
              </a:spcBef>
              <a:spcAft>
                <a:spcPct val="0"/>
              </a:spcAft>
              <a:defRPr/>
            </a:pPr>
            <a:r>
              <a:rPr kumimoji="0" lang="ja-JP" altLang="en-US" sz="1100" b="1" kern="0">
                <a:solidFill>
                  <a:schemeClr val="bg1"/>
                </a:solidFill>
                <a:latin typeface="HGMaruGothicMPRO" panose="020F0600000000000000" pitchFamily="34" charset="-128"/>
                <a:ea typeface="HGMaruGothicMPRO" panose="020F0600000000000000" pitchFamily="34" charset="-128"/>
              </a:rPr>
              <a:t>合理的手段へのシフト</a:t>
            </a:r>
            <a:endParaRPr kumimoji="0" lang="en-US" altLang="ja-JP" sz="1100" b="1" kern="0" dirty="0">
              <a:solidFill>
                <a:schemeClr val="bg1"/>
              </a:solidFill>
              <a:latin typeface="HGMaruGothicMPRO" panose="020F0600000000000000" pitchFamily="34" charset="-128"/>
              <a:ea typeface="HGMaruGothicMPRO" panose="020F0600000000000000" pitchFamily="34" charset="-128"/>
            </a:endParaRPr>
          </a:p>
        </p:txBody>
      </p:sp>
      <p:sp>
        <p:nvSpPr>
          <p:cNvPr id="70" name="六角形 69">
            <a:extLst>
              <a:ext uri="{FF2B5EF4-FFF2-40B4-BE49-F238E27FC236}">
                <a16:creationId xmlns:a16="http://schemas.microsoft.com/office/drawing/2014/main" id="{9FB8ADCA-9849-E6D0-0BE8-D9FE0C5F3F23}"/>
              </a:ext>
            </a:extLst>
          </p:cNvPr>
          <p:cNvSpPr/>
          <p:nvPr/>
        </p:nvSpPr>
        <p:spPr bwMode="auto">
          <a:xfrm rot="5400000">
            <a:off x="2839709" y="4001273"/>
            <a:ext cx="1698461" cy="1834193"/>
          </a:xfrm>
          <a:prstGeom prst="hexagon">
            <a:avLst/>
          </a:prstGeom>
          <a:solidFill>
            <a:srgbClr val="FFC000"/>
          </a:solidFill>
          <a:ln w="25400" cap="flat" cmpd="sng" algn="ctr">
            <a:solidFill>
              <a:srgbClr val="002060"/>
            </a:solidFill>
            <a:prstDash val="solid"/>
            <a:round/>
            <a:headEnd type="none" w="med" len="med"/>
            <a:tailEnd type="none" w="med" len="med"/>
          </a:ln>
          <a:effectLst/>
        </p:spPr>
        <p:txBody>
          <a:bodyPr rot="0" spcFirstLastPara="0" vertOverflow="overflow" horzOverflow="overflow" vert="vert270" wrap="none" lIns="68580" tIns="34290" rIns="68580" bIns="3429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ja-JP" sz="2400" b="1" kern="0" dirty="0">
                <a:solidFill>
                  <a:srgbClr val="C00000"/>
                </a:solidFill>
                <a:effectLst>
                  <a:outerShdw blurRad="63500" dist="50800" dir="2700000" sx="102000" sy="102000" algn="tl" rotWithShape="0">
                    <a:prstClr val="black">
                      <a:alpha val="40000"/>
                    </a:prstClr>
                  </a:outerShdw>
                </a:effectLst>
                <a:latin typeface="Hiragino Sans W6" panose="020B0400000000000000" pitchFamily="34" charset="-128"/>
                <a:ea typeface="Hiragino Sans W6" panose="020B0400000000000000" pitchFamily="34" charset="-128"/>
              </a:rPr>
              <a:t>5</a:t>
            </a:r>
            <a:r>
              <a:rPr kumimoji="0" lang="en-US" altLang="ja-JP" sz="1500" b="1" kern="0" dirty="0">
                <a:solidFill>
                  <a:srgbClr val="C00000"/>
                </a:solidFill>
                <a:latin typeface="Hiragino Sans W6" panose="020B0400000000000000" pitchFamily="34" charset="-128"/>
                <a:ea typeface="Hiragino Sans W6" panose="020B0400000000000000" pitchFamily="34" charset="-128"/>
              </a:rPr>
              <a:t> </a:t>
            </a:r>
            <a:r>
              <a:rPr kumimoji="0" lang="ja-JP" altLang="en-US" sz="1500" b="1" u="sng" strike="noStrike" kern="0" cap="none" spc="0" normalizeH="0" baseline="0" noProof="0">
                <a:ln>
                  <a:noFill/>
                </a:ln>
                <a:solidFill>
                  <a:schemeClr val="bg1"/>
                </a:solidFill>
                <a:effectLst/>
                <a:uLnTx/>
                <a:uFillTx/>
                <a:latin typeface="Hiragino Sans W6" panose="020B0400000000000000" pitchFamily="34" charset="-128"/>
                <a:ea typeface="Hiragino Sans W6" panose="020B0400000000000000" pitchFamily="34" charset="-128"/>
              </a:rPr>
              <a:t>内部統制</a:t>
            </a:r>
            <a:endParaRPr kumimoji="0" lang="en-US" altLang="ja-JP" sz="1500" b="1" u="sng" strike="noStrike" kern="0" cap="none" spc="0" normalizeH="0" baseline="0" noProof="0" dirty="0">
              <a:ln>
                <a:noFill/>
              </a:ln>
              <a:solidFill>
                <a:schemeClr val="bg1"/>
              </a:solidFill>
              <a:effectLst/>
              <a:uLnTx/>
              <a:uFillTx/>
              <a:latin typeface="Hiragino Sans W6" panose="020B0400000000000000" pitchFamily="34" charset="-128"/>
              <a:ea typeface="Hiragino Sans W6" panose="020B0400000000000000" pitchFamily="34" charset="-128"/>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altLang="en-US" sz="1500" b="1" u="sng" strike="noStrike" kern="0" cap="none" spc="0" normalizeH="0" baseline="0" noProof="0">
                <a:ln>
                  <a:noFill/>
                </a:ln>
                <a:solidFill>
                  <a:schemeClr val="bg1"/>
                </a:solidFill>
                <a:effectLst/>
                <a:uLnTx/>
                <a:uFillTx/>
                <a:latin typeface="Hiragino Sans W6" panose="020B0400000000000000" pitchFamily="34" charset="-128"/>
                <a:ea typeface="Hiragino Sans W6" panose="020B0400000000000000" pitchFamily="34" charset="-128"/>
              </a:rPr>
              <a:t>ガバナンス強化</a:t>
            </a:r>
            <a:endParaRPr kumimoji="0" lang="en-US" altLang="ja-JP" sz="1500" b="1" u="sng" strike="noStrike" kern="0" cap="none" spc="0" normalizeH="0" baseline="0" noProof="0" dirty="0">
              <a:ln>
                <a:noFill/>
              </a:ln>
              <a:solidFill>
                <a:schemeClr val="bg1"/>
              </a:solidFill>
              <a:effectLst/>
              <a:uLnTx/>
              <a:uFillTx/>
              <a:latin typeface="Hiragino Sans W6" panose="020B0400000000000000" pitchFamily="34" charset="-128"/>
              <a:ea typeface="Hiragino Sans W6" panose="020B0400000000000000" pitchFamily="34" charset="-128"/>
            </a:endParaRPr>
          </a:p>
          <a:p>
            <a:pPr algn="ctr" fontAlgn="base">
              <a:spcBef>
                <a:spcPct val="0"/>
              </a:spcBef>
              <a:spcAft>
                <a:spcPct val="0"/>
              </a:spcAft>
              <a:defRPr/>
            </a:pPr>
            <a:endParaRPr kumimoji="0" lang="en-US" altLang="ja-JP" sz="1100" b="1" kern="0" dirty="0">
              <a:solidFill>
                <a:schemeClr val="bg1"/>
              </a:solidFill>
              <a:latin typeface="HGMaruGothicMPRO" panose="020F0600000000000000" pitchFamily="34" charset="-128"/>
              <a:ea typeface="HGMaruGothicMPRO" panose="020F0600000000000000" pitchFamily="34" charset="-128"/>
            </a:endParaRPr>
          </a:p>
          <a:p>
            <a:pPr algn="ctr" fontAlgn="base">
              <a:spcBef>
                <a:spcPct val="0"/>
              </a:spcBef>
              <a:spcAft>
                <a:spcPct val="0"/>
              </a:spcAft>
              <a:defRPr/>
            </a:pPr>
            <a:r>
              <a:rPr kumimoji="0" lang="ja-JP" altLang="en-US" sz="1100" b="1" kern="0">
                <a:solidFill>
                  <a:schemeClr val="bg1"/>
                </a:solidFill>
                <a:latin typeface="HGMaruGothicMPRO" panose="020F0600000000000000" pitchFamily="34" charset="-128"/>
                <a:ea typeface="HGMaruGothicMPRO" panose="020F0600000000000000" pitchFamily="34" charset="-128"/>
              </a:rPr>
              <a:t>電子化による業務の透明性</a:t>
            </a:r>
            <a:endParaRPr kumimoji="0" lang="en-US" altLang="ja-JP" sz="1100" b="1" kern="0" dirty="0">
              <a:solidFill>
                <a:schemeClr val="bg1"/>
              </a:solidFill>
              <a:latin typeface="HGMaruGothicMPRO" panose="020F0600000000000000" pitchFamily="34" charset="-128"/>
              <a:ea typeface="HGMaruGothicMPRO" panose="020F0600000000000000" pitchFamily="34" charset="-128"/>
            </a:endParaRPr>
          </a:p>
          <a:p>
            <a:pPr algn="ctr" fontAlgn="base">
              <a:spcBef>
                <a:spcPct val="0"/>
              </a:spcBef>
              <a:spcAft>
                <a:spcPct val="0"/>
              </a:spcAft>
              <a:defRPr/>
            </a:pPr>
            <a:r>
              <a:rPr kumimoji="0" lang="ja-JP" altLang="en-US" sz="1100" b="1" kern="0">
                <a:solidFill>
                  <a:schemeClr val="bg1"/>
                </a:solidFill>
                <a:latin typeface="HGMaruGothicMPRO" panose="020F0600000000000000" pitchFamily="34" charset="-128"/>
                <a:ea typeface="HGMaruGothicMPRO" panose="020F0600000000000000" pitchFamily="34" charset="-128"/>
              </a:rPr>
              <a:t>証跡ログの担保</a:t>
            </a:r>
            <a:endParaRPr kumimoji="0" lang="ja-JP" altLang="en-US" sz="1100" b="1" kern="0" dirty="0">
              <a:solidFill>
                <a:schemeClr val="bg1"/>
              </a:solidFill>
              <a:latin typeface="HGMaruGothicMPRO" panose="020F0600000000000000" pitchFamily="34" charset="-128"/>
              <a:ea typeface="HGMaruGothicMPRO" panose="020F0600000000000000" pitchFamily="34" charset="-128"/>
            </a:endParaRPr>
          </a:p>
        </p:txBody>
      </p:sp>
      <p:sp>
        <p:nvSpPr>
          <p:cNvPr id="71" name="六角形 70">
            <a:extLst>
              <a:ext uri="{FF2B5EF4-FFF2-40B4-BE49-F238E27FC236}">
                <a16:creationId xmlns:a16="http://schemas.microsoft.com/office/drawing/2014/main" id="{6CBA929C-0595-47D4-6240-31C44504638F}"/>
              </a:ext>
            </a:extLst>
          </p:cNvPr>
          <p:cNvSpPr/>
          <p:nvPr/>
        </p:nvSpPr>
        <p:spPr bwMode="auto">
          <a:xfrm rot="5400000">
            <a:off x="2828110" y="1492475"/>
            <a:ext cx="1698463" cy="1834193"/>
          </a:xfrm>
          <a:prstGeom prst="hexagon">
            <a:avLst/>
          </a:prstGeom>
          <a:solidFill>
            <a:srgbClr val="FFC000"/>
          </a:solidFill>
          <a:ln w="25400" cap="flat" cmpd="sng" algn="ctr">
            <a:solidFill>
              <a:srgbClr val="002060"/>
            </a:solidFill>
            <a:prstDash val="solid"/>
            <a:round/>
            <a:headEnd type="none" w="med" len="med"/>
            <a:tailEnd type="none" w="med" len="med"/>
          </a:ln>
          <a:effectLst/>
        </p:spPr>
        <p:txBody>
          <a:bodyPr rot="0" spcFirstLastPara="0" vertOverflow="overflow" horzOverflow="overflow" vert="vert270" wrap="non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ja-JP" sz="2400" b="1" strike="noStrike" kern="0" cap="none" spc="0" normalizeH="0" baseline="0" noProof="0" dirty="0">
                <a:ln>
                  <a:noFill/>
                </a:ln>
                <a:solidFill>
                  <a:srgbClr val="C00000"/>
                </a:solidFill>
                <a:effectLst>
                  <a:outerShdw blurRad="63500" dist="50800" dir="2700000" sx="102000" sy="102000" algn="tl" rotWithShape="0">
                    <a:prstClr val="black">
                      <a:alpha val="40000"/>
                    </a:prstClr>
                  </a:outerShdw>
                </a:effectLst>
                <a:uLnTx/>
                <a:uFillTx/>
                <a:latin typeface="Hiragino Sans W6" panose="020B0400000000000000" pitchFamily="34" charset="-128"/>
                <a:ea typeface="Hiragino Sans W6" panose="020B0400000000000000" pitchFamily="34" charset="-128"/>
              </a:rPr>
              <a:t>1</a:t>
            </a:r>
            <a:r>
              <a:rPr kumimoji="0" lang="en-US" altLang="ja-JP" sz="1500" b="1" strike="noStrike" kern="0" cap="none" spc="0" normalizeH="0" baseline="0" noProof="0" dirty="0">
                <a:ln>
                  <a:noFill/>
                </a:ln>
                <a:solidFill>
                  <a:srgbClr val="C00000"/>
                </a:solidFill>
                <a:effectLst/>
                <a:uLnTx/>
                <a:uFillTx/>
                <a:latin typeface="Hiragino Sans W6" panose="020B0400000000000000" pitchFamily="34" charset="-128"/>
                <a:ea typeface="Hiragino Sans W6" panose="020B0400000000000000" pitchFamily="34" charset="-128"/>
              </a:rPr>
              <a:t> </a:t>
            </a:r>
            <a:r>
              <a:rPr kumimoji="0" lang="ja-JP" altLang="en-US" sz="1500" b="1" u="sng" strike="noStrike" kern="0" cap="none" spc="0" normalizeH="0" baseline="0" noProof="0">
                <a:ln>
                  <a:noFill/>
                </a:ln>
                <a:solidFill>
                  <a:schemeClr val="bg1"/>
                </a:solidFill>
                <a:effectLst/>
                <a:uLnTx/>
                <a:uFillTx/>
                <a:latin typeface="Hiragino Sans W6" panose="020B0400000000000000" pitchFamily="34" charset="-128"/>
                <a:ea typeface="Hiragino Sans W6" panose="020B0400000000000000" pitchFamily="34" charset="-128"/>
              </a:rPr>
              <a:t>業務</a:t>
            </a:r>
            <a:r>
              <a:rPr kumimoji="0" lang="ja-JP" altLang="en-US" sz="1500" b="1" u="sng" strike="noStrike" kern="0" cap="none" spc="0" normalizeH="0" baseline="0" noProof="0" dirty="0">
                <a:ln>
                  <a:noFill/>
                </a:ln>
                <a:solidFill>
                  <a:schemeClr val="bg1"/>
                </a:solidFill>
                <a:effectLst/>
                <a:uLnTx/>
                <a:uFillTx/>
                <a:latin typeface="Hiragino Sans W6" panose="020B0400000000000000" pitchFamily="34" charset="-128"/>
                <a:ea typeface="Hiragino Sans W6" panose="020B0400000000000000" pitchFamily="34" charset="-128"/>
              </a:rPr>
              <a:t>効率化</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ja-JP" sz="1100" b="1" u="none" strike="noStrike" kern="0" cap="none" spc="0" normalizeH="0" baseline="0" noProof="0" dirty="0">
              <a:ln>
                <a:noFill/>
              </a:ln>
              <a:solidFill>
                <a:schemeClr val="bg1"/>
              </a:solidFill>
              <a:effectLst/>
              <a:uLnTx/>
              <a:uFillTx/>
              <a:latin typeface="HGMaruGothicMPRO" panose="020F0600000000000000" pitchFamily="34" charset="-128"/>
              <a:ea typeface="HGMaruGothicMPRO" panose="020F0600000000000000" pitchFamily="34" charset="-128"/>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altLang="en-US" sz="1100" b="1" u="none" strike="noStrike" kern="0" cap="none" spc="0" normalizeH="0" baseline="0" noProof="0">
                <a:ln>
                  <a:noFill/>
                </a:ln>
                <a:solidFill>
                  <a:schemeClr val="bg1"/>
                </a:solidFill>
                <a:effectLst/>
                <a:uLnTx/>
                <a:uFillTx/>
                <a:latin typeface="HGMaruGothicMPRO" panose="020F0600000000000000" pitchFamily="34" charset="-128"/>
                <a:ea typeface="HGMaruGothicMPRO" panose="020F0600000000000000" pitchFamily="34" charset="-128"/>
              </a:rPr>
              <a:t>入力・検索作業の</a:t>
            </a:r>
            <a:r>
              <a:rPr kumimoji="0" lang="ja-JP" altLang="en-US" sz="1100" b="1" u="none" strike="noStrike" kern="0" cap="none" spc="0" normalizeH="0" baseline="0" noProof="0" dirty="0">
                <a:ln>
                  <a:noFill/>
                </a:ln>
                <a:solidFill>
                  <a:schemeClr val="bg1"/>
                </a:solidFill>
                <a:effectLst/>
                <a:uLnTx/>
                <a:uFillTx/>
                <a:latin typeface="HGMaruGothicMPRO" panose="020F0600000000000000" pitchFamily="34" charset="-128"/>
                <a:ea typeface="HGMaruGothicMPRO" panose="020F0600000000000000" pitchFamily="34" charset="-128"/>
              </a:rPr>
              <a:t>向上、</a:t>
            </a:r>
            <a:endParaRPr kumimoji="0" lang="en-US" altLang="ja-JP" sz="1100" b="1" u="none" strike="noStrike" kern="0" cap="none" spc="0" normalizeH="0" baseline="0" noProof="0" dirty="0">
              <a:ln>
                <a:noFill/>
              </a:ln>
              <a:solidFill>
                <a:schemeClr val="bg1"/>
              </a:solidFill>
              <a:effectLst/>
              <a:uLnTx/>
              <a:uFillTx/>
              <a:latin typeface="HGMaruGothicMPRO" panose="020F0600000000000000" pitchFamily="34" charset="-128"/>
              <a:ea typeface="HGMaruGothicMPRO" panose="020F0600000000000000" pitchFamily="34" charset="-128"/>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altLang="en-US" sz="1100" b="1" u="none" strike="noStrike" kern="0" cap="none" spc="0" normalizeH="0" baseline="0" noProof="0" dirty="0">
                <a:ln>
                  <a:noFill/>
                </a:ln>
                <a:solidFill>
                  <a:schemeClr val="bg1"/>
                </a:solidFill>
                <a:effectLst/>
                <a:uLnTx/>
                <a:uFillTx/>
                <a:latin typeface="HGMaruGothicMPRO" panose="020F0600000000000000" pitchFamily="34" charset="-128"/>
                <a:ea typeface="HGMaruGothicMPRO" panose="020F0600000000000000" pitchFamily="34" charset="-128"/>
              </a:rPr>
              <a:t>システム活用による</a:t>
            </a:r>
            <a:endParaRPr kumimoji="0" lang="en-US" altLang="ja-JP" sz="1100" b="1" u="none" strike="noStrike" kern="0" cap="none" spc="0" normalizeH="0" baseline="0" noProof="0" dirty="0">
              <a:ln>
                <a:noFill/>
              </a:ln>
              <a:solidFill>
                <a:schemeClr val="bg1"/>
              </a:solidFill>
              <a:effectLst/>
              <a:uLnTx/>
              <a:uFillTx/>
              <a:latin typeface="HGMaruGothicMPRO" panose="020F0600000000000000" pitchFamily="34" charset="-128"/>
              <a:ea typeface="HGMaruGothicMPRO" panose="020F0600000000000000" pitchFamily="34" charset="-128"/>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altLang="en-US" sz="1100" b="1" u="none" strike="noStrike" kern="0" cap="none" spc="0" normalizeH="0" baseline="0" noProof="0">
                <a:ln>
                  <a:noFill/>
                </a:ln>
                <a:solidFill>
                  <a:schemeClr val="bg1"/>
                </a:solidFill>
                <a:effectLst/>
                <a:uLnTx/>
                <a:uFillTx/>
                <a:latin typeface="HGMaruGothicMPRO" panose="020F0600000000000000" pitchFamily="34" charset="-128"/>
                <a:ea typeface="HGMaruGothicMPRO" panose="020F0600000000000000" pitchFamily="34" charset="-128"/>
              </a:rPr>
              <a:t>自動化・効率化</a:t>
            </a:r>
            <a:endParaRPr kumimoji="0" lang="en-US" altLang="ja-JP" sz="800" b="1" u="none" strike="noStrike" kern="0" cap="none" spc="0" normalizeH="0" baseline="0" noProof="0" dirty="0">
              <a:ln>
                <a:noFill/>
              </a:ln>
              <a:solidFill>
                <a:schemeClr val="bg1"/>
              </a:solidFill>
              <a:effectLst/>
              <a:uLnTx/>
              <a:uFillTx/>
              <a:latin typeface="HGMaruGothicMPRO" panose="020F0600000000000000" pitchFamily="34" charset="-128"/>
              <a:ea typeface="HGMaruGothicMPRO" panose="020F0600000000000000" pitchFamily="34" charset="-128"/>
            </a:endParaRPr>
          </a:p>
        </p:txBody>
      </p:sp>
      <p:sp>
        <p:nvSpPr>
          <p:cNvPr id="72" name="六角形 71">
            <a:extLst>
              <a:ext uri="{FF2B5EF4-FFF2-40B4-BE49-F238E27FC236}">
                <a16:creationId xmlns:a16="http://schemas.microsoft.com/office/drawing/2014/main" id="{B183A471-9C40-D75A-7F3B-5627069ADA61}"/>
              </a:ext>
            </a:extLst>
          </p:cNvPr>
          <p:cNvSpPr/>
          <p:nvPr/>
        </p:nvSpPr>
        <p:spPr bwMode="auto">
          <a:xfrm rot="5400000">
            <a:off x="4669551" y="1492471"/>
            <a:ext cx="1698465" cy="1834193"/>
          </a:xfrm>
          <a:prstGeom prst="hexagon">
            <a:avLst/>
          </a:prstGeom>
          <a:solidFill>
            <a:srgbClr val="FFC000"/>
          </a:solidFill>
          <a:ln w="25400" cap="flat" cmpd="sng" algn="ctr">
            <a:solidFill>
              <a:srgbClr val="002060"/>
            </a:solidFill>
            <a:prstDash val="solid"/>
            <a:round/>
            <a:headEnd type="none" w="med" len="med"/>
            <a:tailEnd type="none" w="med" len="med"/>
          </a:ln>
          <a:effectLst/>
        </p:spPr>
        <p:txBody>
          <a:bodyPr rot="0" spcFirstLastPara="0" vertOverflow="overflow" horzOverflow="overflow" vert="vert270" wrap="non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ja-JP" sz="2400" b="1" kern="0" dirty="0">
                <a:solidFill>
                  <a:srgbClr val="C00000"/>
                </a:solidFill>
                <a:effectLst>
                  <a:outerShdw blurRad="63500" dist="50800" dir="2700000" sx="102000" sy="102000" algn="tl" rotWithShape="0">
                    <a:prstClr val="black">
                      <a:alpha val="40000"/>
                    </a:prstClr>
                  </a:outerShdw>
                </a:effectLst>
                <a:latin typeface="Hiragino Sans W6" panose="020B0400000000000000" pitchFamily="34" charset="-128"/>
                <a:ea typeface="Hiragino Sans W6" panose="020B0400000000000000" pitchFamily="34" charset="-128"/>
              </a:rPr>
              <a:t>2</a:t>
            </a:r>
            <a:r>
              <a:rPr kumimoji="0" lang="en-US" altLang="ja-JP" sz="1600" b="1" strike="noStrike" kern="0" cap="none" spc="0" normalizeH="0" baseline="0" noProof="0" dirty="0">
                <a:ln>
                  <a:noFill/>
                </a:ln>
                <a:solidFill>
                  <a:schemeClr val="bg1"/>
                </a:solidFill>
                <a:effectLst/>
                <a:uLnTx/>
                <a:uFillTx/>
                <a:latin typeface="Hiragino Sans W6" panose="020B0400000000000000" pitchFamily="34" charset="-128"/>
                <a:ea typeface="Hiragino Sans W6" panose="020B0400000000000000" pitchFamily="34" charset="-128"/>
              </a:rPr>
              <a:t> </a:t>
            </a:r>
            <a:r>
              <a:rPr kumimoji="0" lang="ja-JP" altLang="en-US" sz="1500" b="1" u="sng" strike="noStrike" kern="0" cap="none" spc="0" normalizeH="0" baseline="0" noProof="0">
                <a:ln>
                  <a:noFill/>
                </a:ln>
                <a:solidFill>
                  <a:schemeClr val="bg1"/>
                </a:solidFill>
                <a:effectLst/>
                <a:uLnTx/>
                <a:uFillTx/>
                <a:latin typeface="Hiragino Sans W6" panose="020B0400000000000000" pitchFamily="34" charset="-128"/>
                <a:ea typeface="Hiragino Sans W6" panose="020B0400000000000000" pitchFamily="34" charset="-128"/>
              </a:rPr>
              <a:t>コスト</a:t>
            </a:r>
            <a:r>
              <a:rPr kumimoji="0" lang="ja-JP" altLang="en-US" sz="1500" b="1" u="sng" strike="noStrike" kern="0" cap="none" spc="0" normalizeH="0" baseline="0" noProof="0" dirty="0">
                <a:ln>
                  <a:noFill/>
                </a:ln>
                <a:solidFill>
                  <a:schemeClr val="bg1"/>
                </a:solidFill>
                <a:effectLst/>
                <a:uLnTx/>
                <a:uFillTx/>
                <a:latin typeface="Hiragino Sans W6" panose="020B0400000000000000" pitchFamily="34" charset="-128"/>
                <a:ea typeface="Hiragino Sans W6" panose="020B0400000000000000" pitchFamily="34" charset="-128"/>
              </a:rPr>
              <a:t>削減</a:t>
            </a:r>
          </a:p>
          <a:p>
            <a:pPr algn="ctr" fontAlgn="base">
              <a:spcBef>
                <a:spcPct val="0"/>
              </a:spcBef>
              <a:spcAft>
                <a:spcPct val="0"/>
              </a:spcAft>
              <a:defRPr/>
            </a:pPr>
            <a:endParaRPr kumimoji="0" lang="en-US" altLang="ja-JP" sz="1100" b="1" kern="0" dirty="0">
              <a:solidFill>
                <a:schemeClr val="bg1"/>
              </a:solidFill>
              <a:latin typeface="HGMaruGothicMPRO" panose="020F0600000000000000" pitchFamily="34" charset="-128"/>
              <a:ea typeface="HGMaruGothicMPRO" panose="020F0600000000000000" pitchFamily="34" charset="-128"/>
            </a:endParaRPr>
          </a:p>
          <a:p>
            <a:pPr algn="ctr" fontAlgn="base">
              <a:spcBef>
                <a:spcPct val="0"/>
              </a:spcBef>
              <a:spcAft>
                <a:spcPct val="0"/>
              </a:spcAft>
              <a:defRPr/>
            </a:pPr>
            <a:r>
              <a:rPr kumimoji="0" lang="ja-JP" altLang="en-US" sz="1100" b="1" kern="0">
                <a:solidFill>
                  <a:schemeClr val="bg1"/>
                </a:solidFill>
                <a:latin typeface="HGMaruGothicMPRO" panose="020F0600000000000000" pitchFamily="34" charset="-128"/>
                <a:ea typeface="HGMaruGothicMPRO" panose="020F0600000000000000" pitchFamily="34" charset="-128"/>
              </a:rPr>
              <a:t>オフィス</a:t>
            </a:r>
            <a:r>
              <a:rPr kumimoji="0" lang="ja-JP" altLang="en-US" sz="1100" b="1" kern="0" dirty="0">
                <a:solidFill>
                  <a:schemeClr val="bg1"/>
                </a:solidFill>
                <a:latin typeface="HGMaruGothicMPRO" panose="020F0600000000000000" pitchFamily="34" charset="-128"/>
                <a:ea typeface="HGMaruGothicMPRO" panose="020F0600000000000000" pitchFamily="34" charset="-128"/>
              </a:rPr>
              <a:t>・</a:t>
            </a:r>
            <a:r>
              <a:rPr kumimoji="0" lang="ja-JP" altLang="en-US" sz="1100" b="1" kern="0">
                <a:solidFill>
                  <a:schemeClr val="bg1"/>
                </a:solidFill>
                <a:latin typeface="HGMaruGothicMPRO" panose="020F0600000000000000" pitchFamily="34" charset="-128"/>
                <a:ea typeface="HGMaruGothicMPRO" panose="020F0600000000000000" pitchFamily="34" charset="-128"/>
              </a:rPr>
              <a:t>書類の</a:t>
            </a:r>
            <a:endParaRPr kumimoji="0" lang="en-US" altLang="ja-JP" sz="1100" b="1" kern="0" dirty="0">
              <a:solidFill>
                <a:schemeClr val="bg1"/>
              </a:solidFill>
              <a:latin typeface="HGMaruGothicMPRO" panose="020F0600000000000000" pitchFamily="34" charset="-128"/>
              <a:ea typeface="HGMaruGothicMPRO" panose="020F0600000000000000" pitchFamily="34" charset="-128"/>
            </a:endParaRPr>
          </a:p>
          <a:p>
            <a:pPr algn="ctr" fontAlgn="base">
              <a:spcBef>
                <a:spcPct val="0"/>
              </a:spcBef>
              <a:spcAft>
                <a:spcPct val="0"/>
              </a:spcAft>
              <a:defRPr/>
            </a:pPr>
            <a:r>
              <a:rPr kumimoji="0" lang="ja-JP" altLang="en-US" sz="1100" b="1" kern="0">
                <a:solidFill>
                  <a:schemeClr val="bg1"/>
                </a:solidFill>
                <a:latin typeface="HGMaruGothicMPRO" panose="020F0600000000000000" pitchFamily="34" charset="-128"/>
                <a:ea typeface="HGMaruGothicMPRO" panose="020F0600000000000000" pitchFamily="34" charset="-128"/>
              </a:rPr>
              <a:t>印刷</a:t>
            </a:r>
            <a:r>
              <a:rPr kumimoji="0" lang="en-US" altLang="ja-JP" sz="1100" b="1" kern="0" dirty="0">
                <a:solidFill>
                  <a:schemeClr val="bg1"/>
                </a:solidFill>
                <a:latin typeface="HGMaruGothicMPRO" panose="020F0600000000000000" pitchFamily="34" charset="-128"/>
                <a:ea typeface="HGMaruGothicMPRO" panose="020F0600000000000000" pitchFamily="34" charset="-128"/>
              </a:rPr>
              <a:t>/</a:t>
            </a:r>
            <a:r>
              <a:rPr kumimoji="0" lang="ja-JP" altLang="en-US" sz="1100" b="1" kern="0">
                <a:solidFill>
                  <a:schemeClr val="bg1"/>
                </a:solidFill>
                <a:latin typeface="HGMaruGothicMPRO" panose="020F0600000000000000" pitchFamily="34" charset="-128"/>
                <a:ea typeface="HGMaruGothicMPRO" panose="020F0600000000000000" pitchFamily="34" charset="-128"/>
              </a:rPr>
              <a:t>郵送</a:t>
            </a:r>
            <a:r>
              <a:rPr kumimoji="0" lang="en-US" altLang="ja-JP" sz="1100" b="1" kern="0" dirty="0">
                <a:solidFill>
                  <a:schemeClr val="bg1"/>
                </a:solidFill>
                <a:latin typeface="HGMaruGothicMPRO" panose="020F0600000000000000" pitchFamily="34" charset="-128"/>
                <a:ea typeface="HGMaruGothicMPRO" panose="020F0600000000000000" pitchFamily="34" charset="-128"/>
              </a:rPr>
              <a:t>/</a:t>
            </a:r>
            <a:r>
              <a:rPr kumimoji="0" lang="ja-JP" altLang="en-US" sz="1100" b="1" kern="0" dirty="0">
                <a:solidFill>
                  <a:schemeClr val="bg1"/>
                </a:solidFill>
                <a:latin typeface="HGMaruGothicMPRO" panose="020F0600000000000000" pitchFamily="34" charset="-128"/>
                <a:ea typeface="HGMaruGothicMPRO" panose="020F0600000000000000" pitchFamily="34" charset="-128"/>
              </a:rPr>
              <a:t>保管</a:t>
            </a:r>
            <a:r>
              <a:rPr kumimoji="0" lang="ja-JP" altLang="en-US" sz="1100" b="1" kern="0">
                <a:solidFill>
                  <a:schemeClr val="bg1"/>
                </a:solidFill>
                <a:latin typeface="HGMaruGothicMPRO" panose="020F0600000000000000" pitchFamily="34" charset="-128"/>
                <a:ea typeface="HGMaruGothicMPRO" panose="020F0600000000000000" pitchFamily="34" charset="-128"/>
              </a:rPr>
              <a:t>コストや</a:t>
            </a:r>
            <a:endParaRPr kumimoji="0" lang="en-US" altLang="ja-JP" sz="1100" b="1" kern="0" dirty="0">
              <a:solidFill>
                <a:schemeClr val="bg1"/>
              </a:solidFill>
              <a:latin typeface="HGMaruGothicMPRO" panose="020F0600000000000000" pitchFamily="34" charset="-128"/>
              <a:ea typeface="HGMaruGothicMPRO" panose="020F0600000000000000" pitchFamily="34" charset="-128"/>
            </a:endParaRPr>
          </a:p>
          <a:p>
            <a:pPr algn="ctr" fontAlgn="base">
              <a:spcBef>
                <a:spcPct val="0"/>
              </a:spcBef>
              <a:spcAft>
                <a:spcPct val="0"/>
              </a:spcAft>
              <a:defRPr/>
            </a:pPr>
            <a:r>
              <a:rPr kumimoji="0" lang="ja-JP" altLang="en-US" sz="1100" b="1" kern="0" dirty="0">
                <a:solidFill>
                  <a:schemeClr val="bg1"/>
                </a:solidFill>
                <a:latin typeface="HGMaruGothicMPRO" panose="020F0600000000000000" pitchFamily="34" charset="-128"/>
                <a:ea typeface="HGMaruGothicMPRO" panose="020F0600000000000000" pitchFamily="34" charset="-128"/>
              </a:rPr>
              <a:t>業務効率化</a:t>
            </a:r>
            <a:r>
              <a:rPr kumimoji="0" lang="ja-JP" altLang="en-US" sz="1100" b="1" kern="0">
                <a:solidFill>
                  <a:schemeClr val="bg1"/>
                </a:solidFill>
                <a:latin typeface="HGMaruGothicMPRO" panose="020F0600000000000000" pitchFamily="34" charset="-128"/>
                <a:ea typeface="HGMaruGothicMPRO" panose="020F0600000000000000" pitchFamily="34" charset="-128"/>
              </a:rPr>
              <a:t>による</a:t>
            </a:r>
            <a:endParaRPr kumimoji="0" lang="en-US" altLang="ja-JP" sz="1100" b="1" kern="0" dirty="0">
              <a:solidFill>
                <a:schemeClr val="bg1"/>
              </a:solidFill>
              <a:latin typeface="HGMaruGothicMPRO" panose="020F0600000000000000" pitchFamily="34" charset="-128"/>
              <a:ea typeface="HGMaruGothicMPRO" panose="020F0600000000000000" pitchFamily="34" charset="-128"/>
            </a:endParaRPr>
          </a:p>
          <a:p>
            <a:pPr algn="ctr" fontAlgn="base">
              <a:spcBef>
                <a:spcPct val="0"/>
              </a:spcBef>
              <a:spcAft>
                <a:spcPct val="0"/>
              </a:spcAft>
              <a:defRPr/>
            </a:pPr>
            <a:r>
              <a:rPr kumimoji="0" lang="ja-JP" altLang="en-US" sz="1100" b="1" kern="0" dirty="0">
                <a:solidFill>
                  <a:schemeClr val="bg1"/>
                </a:solidFill>
                <a:latin typeface="HGMaruGothicMPRO" panose="020F0600000000000000" pitchFamily="34" charset="-128"/>
                <a:ea typeface="HGMaruGothicMPRO" panose="020F0600000000000000" pitchFamily="34" charset="-128"/>
              </a:rPr>
              <a:t>人件費</a:t>
            </a:r>
            <a:r>
              <a:rPr kumimoji="0" lang="ja-JP" altLang="en-US" sz="1100" b="1" kern="0">
                <a:solidFill>
                  <a:schemeClr val="bg1"/>
                </a:solidFill>
                <a:latin typeface="HGMaruGothicMPRO" panose="020F0600000000000000" pitchFamily="34" charset="-128"/>
                <a:ea typeface="HGMaruGothicMPRO" panose="020F0600000000000000" pitchFamily="34" charset="-128"/>
              </a:rPr>
              <a:t>の削減</a:t>
            </a:r>
            <a:endParaRPr kumimoji="0" lang="en-US" altLang="ja-JP" sz="1100" b="1" kern="0" dirty="0">
              <a:solidFill>
                <a:schemeClr val="bg1"/>
              </a:solidFill>
              <a:latin typeface="HGMaruGothicMPRO" panose="020F0600000000000000" pitchFamily="34" charset="-128"/>
              <a:ea typeface="HGMaruGothicMPRO" panose="020F0600000000000000" pitchFamily="34" charset="-128"/>
            </a:endParaRPr>
          </a:p>
        </p:txBody>
      </p:sp>
      <p:sp>
        <p:nvSpPr>
          <p:cNvPr id="73" name="六角形 72">
            <a:extLst>
              <a:ext uri="{FF2B5EF4-FFF2-40B4-BE49-F238E27FC236}">
                <a16:creationId xmlns:a16="http://schemas.microsoft.com/office/drawing/2014/main" id="{A0AFFCEF-4914-A1AE-1DE0-5E0D7535E6CF}"/>
              </a:ext>
            </a:extLst>
          </p:cNvPr>
          <p:cNvSpPr/>
          <p:nvPr/>
        </p:nvSpPr>
        <p:spPr bwMode="auto">
          <a:xfrm rot="5400000">
            <a:off x="2048575" y="2757172"/>
            <a:ext cx="1698462" cy="1834193"/>
          </a:xfrm>
          <a:prstGeom prst="hexagon">
            <a:avLst/>
          </a:prstGeom>
          <a:solidFill>
            <a:srgbClr val="FFC000"/>
          </a:solidFill>
          <a:ln w="25400" cap="flat" cmpd="sng" algn="ctr">
            <a:solidFill>
              <a:srgbClr val="002060"/>
            </a:solidFill>
            <a:prstDash val="solid"/>
            <a:round/>
            <a:headEnd type="none" w="med" len="med"/>
            <a:tailEnd type="none" w="med" len="med"/>
          </a:ln>
          <a:effectLst/>
        </p:spPr>
        <p:txBody>
          <a:bodyPr rot="0" spcFirstLastPara="0" vertOverflow="overflow" horzOverflow="overflow" vert="vert270" wrap="none" lIns="68580" tIns="34290" rIns="68580" bIns="34290" numCol="1" spcCol="0" rtlCol="0" fromWordArt="0" anchor="ctr" anchorCtr="0" forceAA="0" compatLnSpc="1">
            <a:prstTxWarp prst="textNoShape">
              <a:avLst/>
            </a:prstTxWarp>
            <a:noAutofit/>
          </a:bodyPr>
          <a:lstStyle/>
          <a:p>
            <a:pPr algn="ctr" fontAlgn="base">
              <a:spcBef>
                <a:spcPct val="0"/>
              </a:spcBef>
              <a:spcAft>
                <a:spcPct val="0"/>
              </a:spcAft>
              <a:defRPr/>
            </a:pPr>
            <a:r>
              <a:rPr kumimoji="0" lang="en-US" altLang="ja-JP" sz="2400" b="1" kern="0" dirty="0">
                <a:solidFill>
                  <a:srgbClr val="C00000"/>
                </a:solidFill>
                <a:effectLst>
                  <a:outerShdw blurRad="63500" dist="50800" dir="2700000" sx="102000" sy="102000" algn="tl" rotWithShape="0">
                    <a:prstClr val="black">
                      <a:alpha val="40000"/>
                    </a:prstClr>
                  </a:outerShdw>
                </a:effectLst>
                <a:latin typeface="Hiragino Sans W6" panose="020B0400000000000000" pitchFamily="34" charset="-128"/>
                <a:ea typeface="Hiragino Sans W6" panose="020B0400000000000000" pitchFamily="34" charset="-128"/>
              </a:rPr>
              <a:t>3</a:t>
            </a:r>
            <a:r>
              <a:rPr kumimoji="0" lang="en-US" altLang="ja-JP" sz="1500" b="1" kern="0" dirty="0">
                <a:solidFill>
                  <a:schemeClr val="bg1"/>
                </a:solidFill>
                <a:latin typeface="Hiragino Sans W6" panose="020B0400000000000000" pitchFamily="34" charset="-128"/>
                <a:ea typeface="Hiragino Sans W6" panose="020B0400000000000000" pitchFamily="34" charset="-128"/>
              </a:rPr>
              <a:t> </a:t>
            </a:r>
            <a:r>
              <a:rPr kumimoji="0" lang="ja-JP" altLang="en-US" sz="1500" b="1" u="sng" strike="noStrike" kern="0" cap="none" spc="0" normalizeH="0" baseline="0" noProof="0">
                <a:ln>
                  <a:noFill/>
                </a:ln>
                <a:solidFill>
                  <a:schemeClr val="bg1"/>
                </a:solidFill>
                <a:effectLst/>
                <a:uLnTx/>
                <a:uFillTx/>
                <a:latin typeface="Hiragino Sans W6" panose="020B0400000000000000" pitchFamily="34" charset="-128"/>
                <a:ea typeface="Hiragino Sans W6" panose="020B0400000000000000" pitchFamily="34" charset="-128"/>
              </a:rPr>
              <a:t>法令遵守</a:t>
            </a:r>
            <a:endParaRPr kumimoji="0" lang="en-US" altLang="ja-JP" sz="1500" b="1" u="sng" strike="noStrike" kern="0" cap="none" spc="0" normalizeH="0" baseline="0" noProof="0" dirty="0">
              <a:ln>
                <a:noFill/>
              </a:ln>
              <a:solidFill>
                <a:schemeClr val="bg1"/>
              </a:solidFill>
              <a:effectLst/>
              <a:uLnTx/>
              <a:uFillTx/>
              <a:latin typeface="Hiragino Sans W6" panose="020B0400000000000000" pitchFamily="34" charset="-128"/>
              <a:ea typeface="Hiragino Sans W6" panose="020B0400000000000000" pitchFamily="34" charset="-128"/>
            </a:endParaRPr>
          </a:p>
          <a:p>
            <a:pPr algn="ctr" fontAlgn="base">
              <a:spcBef>
                <a:spcPct val="0"/>
              </a:spcBef>
              <a:spcAft>
                <a:spcPct val="0"/>
              </a:spcAft>
              <a:defRPr/>
            </a:pPr>
            <a:r>
              <a:rPr kumimoji="0" lang="ja-JP" altLang="en-US" sz="1500" b="1" u="sng" strike="noStrike" kern="0" cap="none" normalizeH="0" baseline="0" noProof="0">
                <a:ln>
                  <a:noFill/>
                </a:ln>
                <a:solidFill>
                  <a:schemeClr val="bg1"/>
                </a:solidFill>
                <a:effectLst/>
                <a:uLnTx/>
                <a:uFillTx/>
                <a:latin typeface="Hiragino Sans W6" panose="020B0400000000000000" pitchFamily="34" charset="-128"/>
                <a:ea typeface="Hiragino Sans W6" panose="020B0400000000000000" pitchFamily="34" charset="-128"/>
              </a:rPr>
              <a:t>コンプライアンス</a:t>
            </a:r>
            <a:endParaRPr kumimoji="0" lang="en-US" altLang="ja-JP" sz="1500" b="1" u="sng" strike="noStrike" kern="0" cap="none" spc="0" normalizeH="0" baseline="0" noProof="0" dirty="0">
              <a:ln>
                <a:noFill/>
              </a:ln>
              <a:solidFill>
                <a:schemeClr val="bg1"/>
              </a:solidFill>
              <a:effectLst/>
              <a:uLnTx/>
              <a:uFillTx/>
              <a:latin typeface="Hiragino Sans W6" panose="020B0400000000000000" pitchFamily="34" charset="-128"/>
              <a:ea typeface="Hiragino Sans W6" panose="020B0400000000000000" pitchFamily="34" charset="-128"/>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ja-JP" sz="1100" b="1" u="none" strike="noStrike" kern="0" cap="none" spc="0" normalizeH="0" baseline="0" noProof="0" dirty="0">
              <a:ln>
                <a:noFill/>
              </a:ln>
              <a:solidFill>
                <a:schemeClr val="bg1"/>
              </a:solidFill>
              <a:effectLst/>
              <a:uLnTx/>
              <a:uFillTx/>
              <a:latin typeface="HGMaruGothicMPRO" panose="020F0600000000000000" pitchFamily="34" charset="-128"/>
              <a:ea typeface="HGMaruGothicMPRO" panose="020F0600000000000000" pitchFamily="34" charset="-128"/>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ja-JP" sz="1100" b="1" u="none" strike="noStrike" kern="0" cap="none" spc="0" normalizeH="0" baseline="0" noProof="0" dirty="0">
                <a:ln>
                  <a:noFill/>
                </a:ln>
                <a:solidFill>
                  <a:schemeClr val="bg1"/>
                </a:solidFill>
                <a:effectLst/>
                <a:uLnTx/>
                <a:uFillTx/>
                <a:latin typeface="HGMaruGothicMPRO" panose="020F0600000000000000" pitchFamily="34" charset="-128"/>
                <a:ea typeface="HGMaruGothicMPRO" panose="020F0600000000000000" pitchFamily="34" charset="-128"/>
              </a:rPr>
              <a:t>PDF</a:t>
            </a:r>
            <a:r>
              <a:rPr kumimoji="0" lang="ja-JP" altLang="en-US" sz="1100" b="1" u="none" strike="noStrike" kern="0" cap="none" spc="0" normalizeH="0" baseline="0" noProof="0">
                <a:ln>
                  <a:noFill/>
                </a:ln>
                <a:solidFill>
                  <a:schemeClr val="bg1"/>
                </a:solidFill>
                <a:effectLst/>
                <a:uLnTx/>
                <a:uFillTx/>
                <a:latin typeface="HGMaruGothicMPRO" panose="020F0600000000000000" pitchFamily="34" charset="-128"/>
                <a:ea typeface="HGMaruGothicMPRO" panose="020F0600000000000000" pitchFamily="34" charset="-128"/>
              </a:rPr>
              <a:t>等の電子取引における</a:t>
            </a:r>
            <a:endParaRPr kumimoji="0" lang="en-US" altLang="ja-JP" sz="1100" b="1" u="none" strike="noStrike" kern="0" cap="none" spc="0" normalizeH="0" baseline="0" noProof="0" dirty="0">
              <a:ln>
                <a:noFill/>
              </a:ln>
              <a:solidFill>
                <a:schemeClr val="bg1"/>
              </a:solidFill>
              <a:effectLst/>
              <a:uLnTx/>
              <a:uFillTx/>
              <a:latin typeface="HGMaruGothicMPRO" panose="020F0600000000000000" pitchFamily="34" charset="-128"/>
              <a:ea typeface="HGMaruGothicMPRO" panose="020F0600000000000000" pitchFamily="34" charset="-128"/>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altLang="en-US" sz="1100" b="1" u="none" strike="noStrike" kern="0" cap="none" spc="0" normalizeH="0" baseline="0" noProof="0">
                <a:ln>
                  <a:noFill/>
                </a:ln>
                <a:solidFill>
                  <a:schemeClr val="bg1"/>
                </a:solidFill>
                <a:effectLst/>
                <a:uLnTx/>
                <a:uFillTx/>
                <a:latin typeface="HGMaruGothicMPRO" panose="020F0600000000000000" pitchFamily="34" charset="-128"/>
                <a:ea typeface="HGMaruGothicMPRO" panose="020F0600000000000000" pitchFamily="34" charset="-128"/>
              </a:rPr>
              <a:t>電子保存義務化</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ja-JP" altLang="en-US" sz="1050" b="1" u="none" strike="noStrike" kern="0" cap="none" spc="0" normalizeH="0" baseline="0" noProof="0" dirty="0">
              <a:ln>
                <a:noFill/>
              </a:ln>
              <a:solidFill>
                <a:schemeClr val="bg1"/>
              </a:solidFill>
              <a:effectLst/>
              <a:uLnTx/>
              <a:uFillTx/>
              <a:latin typeface="Hiragino Sans W6" panose="020B0400000000000000" pitchFamily="34" charset="-128"/>
              <a:ea typeface="Hiragino Sans W6" panose="020B0400000000000000" pitchFamily="34" charset="-128"/>
            </a:endParaRPr>
          </a:p>
        </p:txBody>
      </p:sp>
      <p:sp>
        <p:nvSpPr>
          <p:cNvPr id="74" name="六角形 73">
            <a:extLst>
              <a:ext uri="{FF2B5EF4-FFF2-40B4-BE49-F238E27FC236}">
                <a16:creationId xmlns:a16="http://schemas.microsoft.com/office/drawing/2014/main" id="{28940BE8-7129-A16F-429E-5FCD838605AC}"/>
              </a:ext>
            </a:extLst>
          </p:cNvPr>
          <p:cNvSpPr/>
          <p:nvPr/>
        </p:nvSpPr>
        <p:spPr bwMode="auto">
          <a:xfrm rot="5400000">
            <a:off x="5480213" y="2757172"/>
            <a:ext cx="1698463" cy="1834193"/>
          </a:xfrm>
          <a:prstGeom prst="hexagon">
            <a:avLst/>
          </a:prstGeom>
          <a:solidFill>
            <a:srgbClr val="FFC000"/>
          </a:solidFill>
          <a:ln w="25400" cap="flat" cmpd="sng" algn="ctr">
            <a:solidFill>
              <a:srgbClr val="002060"/>
            </a:solidFill>
            <a:prstDash val="solid"/>
            <a:round/>
            <a:headEnd type="none" w="med" len="med"/>
            <a:tailEnd type="none" w="med" len="med"/>
          </a:ln>
          <a:effectLst/>
        </p:spPr>
        <p:txBody>
          <a:bodyPr rot="0" spcFirstLastPara="0" vertOverflow="overflow" horzOverflow="overflow" vert="vert270" wrap="none" lIns="0" tIns="0" rIns="0" bIns="3429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ja-JP" sz="2400" b="1" kern="0" dirty="0">
                <a:solidFill>
                  <a:srgbClr val="C00000"/>
                </a:solidFill>
                <a:effectLst>
                  <a:outerShdw blurRad="63500" dist="50800" dir="2700000" sx="102000" sy="102000" algn="tl" rotWithShape="0">
                    <a:prstClr val="black">
                      <a:alpha val="40000"/>
                    </a:prstClr>
                  </a:outerShdw>
                </a:effectLst>
                <a:latin typeface="Hiragino Sans W6" panose="020B0400000000000000" pitchFamily="34" charset="-128"/>
                <a:ea typeface="Hiragino Sans W6" panose="020B0400000000000000" pitchFamily="34" charset="-128"/>
              </a:rPr>
              <a:t>4</a:t>
            </a:r>
            <a:r>
              <a:rPr kumimoji="0" lang="en-US" altLang="ja-JP" sz="1600" b="1" kern="0" dirty="0">
                <a:solidFill>
                  <a:srgbClr val="C00000"/>
                </a:solidFill>
                <a:latin typeface="Hiragino Sans W6" panose="020B0400000000000000" pitchFamily="34" charset="-128"/>
                <a:ea typeface="Hiragino Sans W6" panose="020B0400000000000000" pitchFamily="34" charset="-128"/>
              </a:rPr>
              <a:t> </a:t>
            </a:r>
            <a:r>
              <a:rPr kumimoji="0" lang="ja-JP" altLang="en-US" sz="1500" b="1" u="sng" strike="noStrike" kern="0" cap="none" spc="0" normalizeH="0" baseline="0" noProof="0">
                <a:ln>
                  <a:noFill/>
                </a:ln>
                <a:solidFill>
                  <a:schemeClr val="bg1"/>
                </a:solidFill>
                <a:effectLst/>
                <a:uLnTx/>
                <a:uFillTx/>
                <a:latin typeface="Hiragino Sans W6" panose="020B0400000000000000" pitchFamily="34" charset="-128"/>
                <a:ea typeface="Hiragino Sans W6" panose="020B0400000000000000" pitchFamily="34" charset="-128"/>
              </a:rPr>
              <a:t>テレワーク導入</a:t>
            </a:r>
            <a:br>
              <a:rPr kumimoji="0" lang="en-US" altLang="ja-JP" sz="1500" b="1" u="sng" strike="noStrike" kern="0" cap="none" spc="0" normalizeH="0" baseline="0" noProof="0" dirty="0">
                <a:ln>
                  <a:noFill/>
                </a:ln>
                <a:solidFill>
                  <a:schemeClr val="bg1"/>
                </a:solidFill>
                <a:effectLst/>
                <a:uLnTx/>
                <a:uFillTx/>
                <a:latin typeface="Hiragino Sans W6" panose="020B0400000000000000" pitchFamily="34" charset="-128"/>
                <a:ea typeface="Hiragino Sans W6" panose="020B0400000000000000" pitchFamily="34" charset="-128"/>
              </a:rPr>
            </a:br>
            <a:r>
              <a:rPr kumimoji="0" lang="en-US" altLang="ja-JP" sz="1500" b="1" u="sng" strike="noStrike" kern="0" cap="none" spc="0" normalizeH="0" baseline="0" noProof="0" dirty="0">
                <a:ln>
                  <a:noFill/>
                </a:ln>
                <a:solidFill>
                  <a:schemeClr val="bg1"/>
                </a:solidFill>
                <a:effectLst/>
                <a:uLnTx/>
                <a:uFillTx/>
                <a:latin typeface="Hiragino Sans W6" panose="020B0400000000000000" pitchFamily="34" charset="-128"/>
                <a:ea typeface="Hiragino Sans W6" panose="020B0400000000000000" pitchFamily="34" charset="-128"/>
              </a:rPr>
              <a:t>(BCP</a:t>
            </a:r>
            <a:r>
              <a:rPr kumimoji="0" lang="en-US" altLang="ja-JP" sz="825" b="1" u="sng" strike="noStrike" kern="0" cap="none" spc="0" normalizeH="0" baseline="0" noProof="0" dirty="0">
                <a:ln>
                  <a:noFill/>
                </a:ln>
                <a:solidFill>
                  <a:schemeClr val="bg1"/>
                </a:solidFill>
                <a:effectLst/>
                <a:uLnTx/>
                <a:uFillTx/>
                <a:latin typeface="Hiragino Sans W6" panose="020B0400000000000000" pitchFamily="34" charset="-128"/>
                <a:ea typeface="Hiragino Sans W6" panose="020B0400000000000000" pitchFamily="34" charset="-128"/>
              </a:rPr>
              <a:t>※</a:t>
            </a:r>
            <a:r>
              <a:rPr kumimoji="0" lang="ja-JP" altLang="en-US" sz="1500" b="1" u="sng" strike="noStrike" kern="0" cap="none" spc="0" normalizeH="0" baseline="0" noProof="0">
                <a:ln>
                  <a:noFill/>
                </a:ln>
                <a:solidFill>
                  <a:schemeClr val="bg1"/>
                </a:solidFill>
                <a:effectLst/>
                <a:uLnTx/>
                <a:uFillTx/>
                <a:latin typeface="Hiragino Sans W6" panose="020B0400000000000000" pitchFamily="34" charset="-128"/>
                <a:ea typeface="Hiragino Sans W6" panose="020B0400000000000000" pitchFamily="34" charset="-128"/>
              </a:rPr>
              <a:t>対策</a:t>
            </a:r>
            <a:r>
              <a:rPr kumimoji="0" lang="en-US" altLang="ja-JP" sz="1500" b="1" u="sng" strike="noStrike" kern="0" cap="none" spc="0" normalizeH="0" baseline="0" noProof="0" dirty="0">
                <a:ln>
                  <a:noFill/>
                </a:ln>
                <a:solidFill>
                  <a:schemeClr val="bg1"/>
                </a:solidFill>
                <a:effectLst/>
                <a:uLnTx/>
                <a:uFillTx/>
                <a:latin typeface="Hiragino Sans W6" panose="020B0400000000000000" pitchFamily="34" charset="-128"/>
                <a:ea typeface="Hiragino Sans W6" panose="020B0400000000000000" pitchFamily="34" charset="-128"/>
              </a:rPr>
              <a:t>)</a:t>
            </a:r>
            <a:endParaRPr kumimoji="0" lang="ja-JP" altLang="en-US" sz="1500" b="1" u="sng" strike="noStrike" kern="0" cap="none" spc="0" normalizeH="0" baseline="0" noProof="0" dirty="0">
              <a:ln>
                <a:noFill/>
              </a:ln>
              <a:solidFill>
                <a:schemeClr val="bg1"/>
              </a:solidFill>
              <a:effectLst/>
              <a:uLnTx/>
              <a:uFillTx/>
              <a:latin typeface="Hiragino Sans W6" panose="020B0400000000000000" pitchFamily="34" charset="-128"/>
              <a:ea typeface="Hiragino Sans W6" panose="020B0400000000000000" pitchFamily="34" charset="-128"/>
            </a:endParaRPr>
          </a:p>
          <a:p>
            <a:pPr algn="ctr" fontAlgn="base">
              <a:spcBef>
                <a:spcPct val="0"/>
              </a:spcBef>
              <a:spcAft>
                <a:spcPct val="0"/>
              </a:spcAft>
              <a:defRPr/>
            </a:pPr>
            <a:endParaRPr kumimoji="0" lang="en-US" altLang="ja-JP" sz="1100" b="1" kern="0" dirty="0">
              <a:solidFill>
                <a:schemeClr val="bg1"/>
              </a:solidFill>
              <a:latin typeface="HGMaruGothicMPRO" panose="020F0600000000000000" pitchFamily="34" charset="-128"/>
              <a:ea typeface="HGMaruGothicMPRO" panose="020F0600000000000000" pitchFamily="34" charset="-128"/>
            </a:endParaRPr>
          </a:p>
          <a:p>
            <a:pPr algn="ctr" fontAlgn="base">
              <a:spcBef>
                <a:spcPct val="0"/>
              </a:spcBef>
              <a:spcAft>
                <a:spcPct val="0"/>
              </a:spcAft>
              <a:defRPr/>
            </a:pPr>
            <a:r>
              <a:rPr kumimoji="0" lang="ja-JP" altLang="en-US" sz="1100" b="1" kern="0">
                <a:solidFill>
                  <a:schemeClr val="bg1"/>
                </a:solidFill>
                <a:latin typeface="HGMaruGothicMPRO" panose="020F0600000000000000" pitchFamily="34" charset="-128"/>
                <a:ea typeface="HGMaruGothicMPRO" panose="020F0600000000000000" pitchFamily="34" charset="-128"/>
              </a:rPr>
              <a:t>紙での作業から、</a:t>
            </a:r>
          </a:p>
          <a:p>
            <a:pPr algn="ctr" fontAlgn="base">
              <a:spcBef>
                <a:spcPct val="0"/>
              </a:spcBef>
              <a:spcAft>
                <a:spcPct val="0"/>
              </a:spcAft>
              <a:defRPr/>
            </a:pPr>
            <a:r>
              <a:rPr kumimoji="0" lang="ja-JP" altLang="en-US" sz="1100" b="1" kern="0">
                <a:solidFill>
                  <a:schemeClr val="bg1"/>
                </a:solidFill>
                <a:latin typeface="HGMaruGothicMPRO" panose="020F0600000000000000" pitchFamily="34" charset="-128"/>
                <a:ea typeface="HGMaruGothicMPRO" panose="020F0600000000000000" pitchFamily="34" charset="-128"/>
              </a:rPr>
              <a:t>デジタルでの作業へ移行</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ja-JP" sz="1050" b="1" u="none" strike="noStrike" kern="0" cap="none" spc="0" normalizeH="0" baseline="0" noProof="0" dirty="0">
              <a:ln>
                <a:noFill/>
              </a:ln>
              <a:solidFill>
                <a:schemeClr val="bg1"/>
              </a:solidFill>
              <a:effectLst/>
              <a:uLnTx/>
              <a:uFillTx/>
              <a:latin typeface="Hiragino Sans W6" panose="020B0400000000000000" pitchFamily="34" charset="-128"/>
              <a:ea typeface="Hiragino Sans W6" panose="020B0400000000000000" pitchFamily="34" charset="-128"/>
            </a:endParaRPr>
          </a:p>
        </p:txBody>
      </p:sp>
      <p:grpSp>
        <p:nvGrpSpPr>
          <p:cNvPr id="75" name="グループ化 74">
            <a:extLst>
              <a:ext uri="{FF2B5EF4-FFF2-40B4-BE49-F238E27FC236}">
                <a16:creationId xmlns:a16="http://schemas.microsoft.com/office/drawing/2014/main" id="{B14EBA88-5B2E-B8DD-9A3A-B825D2291788}"/>
              </a:ext>
            </a:extLst>
          </p:cNvPr>
          <p:cNvGrpSpPr/>
          <p:nvPr/>
        </p:nvGrpSpPr>
        <p:grpSpPr>
          <a:xfrm>
            <a:off x="3890167" y="2960953"/>
            <a:ext cx="1388267" cy="1383927"/>
            <a:chOff x="4943174" y="2804009"/>
            <a:chExt cx="1494719" cy="1490046"/>
          </a:xfrm>
        </p:grpSpPr>
        <p:grpSp>
          <p:nvGrpSpPr>
            <p:cNvPr id="76" name="Google Shape;9023;p73">
              <a:extLst>
                <a:ext uri="{FF2B5EF4-FFF2-40B4-BE49-F238E27FC236}">
                  <a16:creationId xmlns:a16="http://schemas.microsoft.com/office/drawing/2014/main" id="{BBC812DC-66D7-FD8C-7FF9-D8D48A762970}"/>
                </a:ext>
              </a:extLst>
            </p:cNvPr>
            <p:cNvGrpSpPr/>
            <p:nvPr/>
          </p:nvGrpSpPr>
          <p:grpSpPr>
            <a:xfrm>
              <a:off x="4943174" y="2804009"/>
              <a:ext cx="1494719" cy="1490046"/>
              <a:chOff x="4129482" y="3681059"/>
              <a:chExt cx="355402" cy="354291"/>
            </a:xfrm>
            <a:solidFill>
              <a:srgbClr val="001E60"/>
            </a:solidFill>
          </p:grpSpPr>
          <p:sp>
            <p:nvSpPr>
              <p:cNvPr id="84" name="Google Shape;9024;p73">
                <a:extLst>
                  <a:ext uri="{FF2B5EF4-FFF2-40B4-BE49-F238E27FC236}">
                    <a16:creationId xmlns:a16="http://schemas.microsoft.com/office/drawing/2014/main" id="{02C2EB2C-4F2D-403D-42BF-9E513AFB250D}"/>
                  </a:ext>
                </a:extLst>
              </p:cNvPr>
              <p:cNvSpPr/>
              <p:nvPr/>
            </p:nvSpPr>
            <p:spPr>
              <a:xfrm>
                <a:off x="4313980" y="3719578"/>
                <a:ext cx="133117" cy="225016"/>
              </a:xfrm>
              <a:custGeom>
                <a:avLst/>
                <a:gdLst/>
                <a:ahLst/>
                <a:cxnLst/>
                <a:rect l="l" t="t" r="r" b="b"/>
                <a:pathLst>
                  <a:path w="4192" h="7086" extrusionOk="0">
                    <a:moveTo>
                      <a:pt x="173" y="0"/>
                    </a:moveTo>
                    <a:cubicBezTo>
                      <a:pt x="96" y="0"/>
                      <a:pt x="23" y="68"/>
                      <a:pt x="12" y="156"/>
                    </a:cubicBezTo>
                    <a:cubicBezTo>
                      <a:pt x="0" y="240"/>
                      <a:pt x="72" y="323"/>
                      <a:pt x="167" y="335"/>
                    </a:cubicBezTo>
                    <a:cubicBezTo>
                      <a:pt x="1167" y="418"/>
                      <a:pt x="2108" y="883"/>
                      <a:pt x="2798" y="1633"/>
                    </a:cubicBezTo>
                    <a:cubicBezTo>
                      <a:pt x="3501" y="2383"/>
                      <a:pt x="3870" y="3359"/>
                      <a:pt x="3870" y="4383"/>
                    </a:cubicBezTo>
                    <a:cubicBezTo>
                      <a:pt x="3870" y="5217"/>
                      <a:pt x="3620" y="6002"/>
                      <a:pt x="3156" y="6693"/>
                    </a:cubicBezTo>
                    <a:lnTo>
                      <a:pt x="893" y="4407"/>
                    </a:lnTo>
                    <a:cubicBezTo>
                      <a:pt x="864" y="4377"/>
                      <a:pt x="822" y="4362"/>
                      <a:pt x="779" y="4362"/>
                    </a:cubicBezTo>
                    <a:cubicBezTo>
                      <a:pt x="736" y="4362"/>
                      <a:pt x="691" y="4377"/>
                      <a:pt x="655" y="4407"/>
                    </a:cubicBezTo>
                    <a:cubicBezTo>
                      <a:pt x="596" y="4467"/>
                      <a:pt x="596" y="4574"/>
                      <a:pt x="655" y="4645"/>
                    </a:cubicBezTo>
                    <a:lnTo>
                      <a:pt x="3048" y="7050"/>
                    </a:lnTo>
                    <a:cubicBezTo>
                      <a:pt x="3084" y="7074"/>
                      <a:pt x="3120" y="7086"/>
                      <a:pt x="3167" y="7086"/>
                    </a:cubicBezTo>
                    <a:lnTo>
                      <a:pt x="3179" y="7086"/>
                    </a:lnTo>
                    <a:cubicBezTo>
                      <a:pt x="3227" y="7086"/>
                      <a:pt x="3275" y="7062"/>
                      <a:pt x="3298" y="7026"/>
                    </a:cubicBezTo>
                    <a:cubicBezTo>
                      <a:pt x="3882" y="6252"/>
                      <a:pt x="4191" y="5348"/>
                      <a:pt x="4191" y="4383"/>
                    </a:cubicBezTo>
                    <a:cubicBezTo>
                      <a:pt x="4191" y="3276"/>
                      <a:pt x="3775" y="2228"/>
                      <a:pt x="3036" y="1407"/>
                    </a:cubicBezTo>
                    <a:cubicBezTo>
                      <a:pt x="2286" y="597"/>
                      <a:pt x="1274" y="97"/>
                      <a:pt x="191" y="2"/>
                    </a:cubicBezTo>
                    <a:cubicBezTo>
                      <a:pt x="185" y="1"/>
                      <a:pt x="179" y="0"/>
                      <a:pt x="173" y="0"/>
                    </a:cubicBezTo>
                    <a:close/>
                  </a:path>
                </a:pathLst>
              </a:custGeom>
              <a:grpFill/>
              <a:ln>
                <a:noFill/>
              </a:ln>
            </p:spPr>
            <p:txBody>
              <a:bodyPr spcFirstLastPara="1" wrap="square" lIns="68569" tIns="68569" rIns="68569" bIns="68569" anchor="ctr" anchorCtr="0">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sz="1350" b="1" u="none" strike="noStrike" kern="1200" cap="none" spc="0" normalizeH="0" baseline="0" noProof="0">
                  <a:ln>
                    <a:noFill/>
                  </a:ln>
                  <a:solidFill>
                    <a:prstClr val="white"/>
                  </a:solidFill>
                  <a:effectLst/>
                  <a:uLnTx/>
                  <a:uFillTx/>
                  <a:latin typeface="Hiragino Sans W6" panose="020B0400000000000000" pitchFamily="34" charset="-128"/>
                  <a:ea typeface="Hiragino Sans W6" panose="020B0400000000000000" pitchFamily="34" charset="-128"/>
                </a:endParaRPr>
              </a:p>
            </p:txBody>
          </p:sp>
          <p:sp>
            <p:nvSpPr>
              <p:cNvPr id="85" name="Google Shape;9025;p73">
                <a:extLst>
                  <a:ext uri="{FF2B5EF4-FFF2-40B4-BE49-F238E27FC236}">
                    <a16:creationId xmlns:a16="http://schemas.microsoft.com/office/drawing/2014/main" id="{92613DA5-65FF-D18E-82D7-7103BCFAEAA0}"/>
                  </a:ext>
                </a:extLst>
              </p:cNvPr>
              <p:cNvSpPr/>
              <p:nvPr/>
            </p:nvSpPr>
            <p:spPr>
              <a:xfrm>
                <a:off x="4220968" y="3719197"/>
                <a:ext cx="106284" cy="132387"/>
              </a:xfrm>
              <a:custGeom>
                <a:avLst/>
                <a:gdLst/>
                <a:ahLst/>
                <a:cxnLst/>
                <a:rect l="l" t="t" r="r" b="b"/>
                <a:pathLst>
                  <a:path w="3347" h="4169" extrusionOk="0">
                    <a:moveTo>
                      <a:pt x="2340" y="1"/>
                    </a:moveTo>
                    <a:cubicBezTo>
                      <a:pt x="2334" y="1"/>
                      <a:pt x="2328" y="1"/>
                      <a:pt x="2322" y="2"/>
                    </a:cubicBezTo>
                    <a:cubicBezTo>
                      <a:pt x="1501" y="73"/>
                      <a:pt x="715" y="371"/>
                      <a:pt x="60" y="883"/>
                    </a:cubicBezTo>
                    <a:cubicBezTo>
                      <a:pt x="12" y="907"/>
                      <a:pt x="0" y="954"/>
                      <a:pt x="0" y="1002"/>
                    </a:cubicBezTo>
                    <a:cubicBezTo>
                      <a:pt x="0" y="1038"/>
                      <a:pt x="12" y="1085"/>
                      <a:pt x="36" y="1133"/>
                    </a:cubicBezTo>
                    <a:lnTo>
                      <a:pt x="3048" y="4121"/>
                    </a:lnTo>
                    <a:cubicBezTo>
                      <a:pt x="3072" y="4157"/>
                      <a:pt x="3120" y="4169"/>
                      <a:pt x="3167" y="4169"/>
                    </a:cubicBezTo>
                    <a:cubicBezTo>
                      <a:pt x="3203" y="4169"/>
                      <a:pt x="3251" y="4157"/>
                      <a:pt x="3287" y="4121"/>
                    </a:cubicBezTo>
                    <a:cubicBezTo>
                      <a:pt x="3346" y="4062"/>
                      <a:pt x="3346" y="3955"/>
                      <a:pt x="3287" y="3883"/>
                    </a:cubicBezTo>
                    <a:lnTo>
                      <a:pt x="429" y="1026"/>
                    </a:lnTo>
                    <a:cubicBezTo>
                      <a:pt x="1001" y="645"/>
                      <a:pt x="1655" y="383"/>
                      <a:pt x="2358" y="323"/>
                    </a:cubicBezTo>
                    <a:cubicBezTo>
                      <a:pt x="2363" y="324"/>
                      <a:pt x="2367" y="324"/>
                      <a:pt x="2372" y="324"/>
                    </a:cubicBezTo>
                    <a:cubicBezTo>
                      <a:pt x="2449" y="324"/>
                      <a:pt x="2512" y="235"/>
                      <a:pt x="2501" y="157"/>
                    </a:cubicBezTo>
                    <a:cubicBezTo>
                      <a:pt x="2479" y="68"/>
                      <a:pt x="2416" y="1"/>
                      <a:pt x="2340" y="1"/>
                    </a:cubicBezTo>
                    <a:close/>
                  </a:path>
                </a:pathLst>
              </a:custGeom>
              <a:grpFill/>
              <a:ln>
                <a:noFill/>
              </a:ln>
            </p:spPr>
            <p:txBody>
              <a:bodyPr spcFirstLastPara="1" wrap="square" lIns="68569" tIns="68569" rIns="68569" bIns="68569" anchor="ctr" anchorCtr="0">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sz="1350" b="1" u="none" strike="noStrike" kern="1200" cap="none" spc="0" normalizeH="0" baseline="0" noProof="0">
                  <a:ln>
                    <a:noFill/>
                  </a:ln>
                  <a:solidFill>
                    <a:prstClr val="white"/>
                  </a:solidFill>
                  <a:effectLst/>
                  <a:uLnTx/>
                  <a:uFillTx/>
                  <a:latin typeface="Hiragino Sans W6" panose="020B0400000000000000" pitchFamily="34" charset="-128"/>
                  <a:ea typeface="Hiragino Sans W6" panose="020B0400000000000000" pitchFamily="34" charset="-128"/>
                </a:endParaRPr>
              </a:p>
            </p:txBody>
          </p:sp>
          <p:sp>
            <p:nvSpPr>
              <p:cNvPr id="86" name="Google Shape;9026;p73">
                <a:extLst>
                  <a:ext uri="{FF2B5EF4-FFF2-40B4-BE49-F238E27FC236}">
                    <a16:creationId xmlns:a16="http://schemas.microsoft.com/office/drawing/2014/main" id="{A966215D-9850-4C84-16F7-25BF48DC62C7}"/>
                  </a:ext>
                </a:extLst>
              </p:cNvPr>
              <p:cNvSpPr/>
              <p:nvPr/>
            </p:nvSpPr>
            <p:spPr>
              <a:xfrm>
                <a:off x="4167270" y="3772545"/>
                <a:ext cx="226127" cy="225746"/>
              </a:xfrm>
              <a:custGeom>
                <a:avLst/>
                <a:gdLst/>
                <a:ahLst/>
                <a:cxnLst/>
                <a:rect l="l" t="t" r="r" b="b"/>
                <a:pathLst>
                  <a:path w="7121" h="7109" extrusionOk="0">
                    <a:moveTo>
                      <a:pt x="1037" y="405"/>
                    </a:moveTo>
                    <a:lnTo>
                      <a:pt x="6704" y="6061"/>
                    </a:lnTo>
                    <a:cubicBezTo>
                      <a:pt x="6013" y="6537"/>
                      <a:pt x="5228" y="6775"/>
                      <a:pt x="4406" y="6775"/>
                    </a:cubicBezTo>
                    <a:cubicBezTo>
                      <a:pt x="2168" y="6775"/>
                      <a:pt x="334" y="4942"/>
                      <a:pt x="334" y="2703"/>
                    </a:cubicBezTo>
                    <a:cubicBezTo>
                      <a:pt x="334" y="1882"/>
                      <a:pt x="572" y="1096"/>
                      <a:pt x="1037" y="405"/>
                    </a:cubicBezTo>
                    <a:close/>
                    <a:moveTo>
                      <a:pt x="1001" y="1"/>
                    </a:moveTo>
                    <a:cubicBezTo>
                      <a:pt x="953" y="1"/>
                      <a:pt x="918" y="36"/>
                      <a:pt x="882" y="60"/>
                    </a:cubicBezTo>
                    <a:cubicBezTo>
                      <a:pt x="298" y="822"/>
                      <a:pt x="1" y="1739"/>
                      <a:pt x="1" y="2703"/>
                    </a:cubicBezTo>
                    <a:cubicBezTo>
                      <a:pt x="1" y="5120"/>
                      <a:pt x="1989" y="7109"/>
                      <a:pt x="4406" y="7109"/>
                    </a:cubicBezTo>
                    <a:cubicBezTo>
                      <a:pt x="5382" y="7109"/>
                      <a:pt x="6287" y="6811"/>
                      <a:pt x="7061" y="6228"/>
                    </a:cubicBezTo>
                    <a:cubicBezTo>
                      <a:pt x="7109" y="6192"/>
                      <a:pt x="7121" y="6156"/>
                      <a:pt x="7121" y="6108"/>
                    </a:cubicBezTo>
                    <a:cubicBezTo>
                      <a:pt x="7121" y="6061"/>
                      <a:pt x="7109" y="6013"/>
                      <a:pt x="7073" y="5978"/>
                    </a:cubicBezTo>
                    <a:lnTo>
                      <a:pt x="1132" y="36"/>
                    </a:lnTo>
                    <a:cubicBezTo>
                      <a:pt x="1096" y="24"/>
                      <a:pt x="1048" y="1"/>
                      <a:pt x="1001" y="1"/>
                    </a:cubicBezTo>
                    <a:close/>
                  </a:path>
                </a:pathLst>
              </a:custGeom>
              <a:grpFill/>
              <a:ln>
                <a:noFill/>
              </a:ln>
            </p:spPr>
            <p:txBody>
              <a:bodyPr spcFirstLastPara="1" wrap="square" lIns="68569" tIns="68569" rIns="68569" bIns="68569" anchor="ctr" anchorCtr="0">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sz="1350" b="1" u="none" strike="noStrike" kern="1200" cap="none" spc="0" normalizeH="0" baseline="0" noProof="0">
                  <a:ln>
                    <a:noFill/>
                  </a:ln>
                  <a:solidFill>
                    <a:prstClr val="white"/>
                  </a:solidFill>
                  <a:effectLst/>
                  <a:uLnTx/>
                  <a:uFillTx/>
                  <a:latin typeface="Hiragino Sans W6" panose="020B0400000000000000" pitchFamily="34" charset="-128"/>
                  <a:ea typeface="Hiragino Sans W6" panose="020B0400000000000000" pitchFamily="34" charset="-128"/>
                </a:endParaRPr>
              </a:p>
            </p:txBody>
          </p:sp>
          <p:sp>
            <p:nvSpPr>
              <p:cNvPr id="87" name="Google Shape;9027;p73">
                <a:extLst>
                  <a:ext uri="{FF2B5EF4-FFF2-40B4-BE49-F238E27FC236}">
                    <a16:creationId xmlns:a16="http://schemas.microsoft.com/office/drawing/2014/main" id="{4B9F5EB1-6203-2BC2-BB20-FC170EFCEDF7}"/>
                  </a:ext>
                </a:extLst>
              </p:cNvPr>
              <p:cNvSpPr/>
              <p:nvPr/>
            </p:nvSpPr>
            <p:spPr>
              <a:xfrm>
                <a:off x="4129482" y="3681059"/>
                <a:ext cx="355402" cy="354291"/>
              </a:xfrm>
              <a:custGeom>
                <a:avLst/>
                <a:gdLst/>
                <a:ahLst/>
                <a:cxnLst/>
                <a:rect l="l" t="t" r="r" b="b"/>
                <a:pathLst>
                  <a:path w="11192" h="11157" extrusionOk="0">
                    <a:moveTo>
                      <a:pt x="5596" y="0"/>
                    </a:moveTo>
                    <a:cubicBezTo>
                      <a:pt x="4096" y="0"/>
                      <a:pt x="2703" y="572"/>
                      <a:pt x="1643" y="1631"/>
                    </a:cubicBezTo>
                    <a:cubicBezTo>
                      <a:pt x="584" y="2691"/>
                      <a:pt x="0" y="4096"/>
                      <a:pt x="0" y="5584"/>
                    </a:cubicBezTo>
                    <a:cubicBezTo>
                      <a:pt x="0" y="7013"/>
                      <a:pt x="536" y="8358"/>
                      <a:pt x="1512" y="9406"/>
                    </a:cubicBezTo>
                    <a:cubicBezTo>
                      <a:pt x="2477" y="10430"/>
                      <a:pt x="3786" y="11061"/>
                      <a:pt x="5191" y="11156"/>
                    </a:cubicBezTo>
                    <a:cubicBezTo>
                      <a:pt x="5286" y="11156"/>
                      <a:pt x="5358" y="11097"/>
                      <a:pt x="5382" y="11014"/>
                    </a:cubicBezTo>
                    <a:cubicBezTo>
                      <a:pt x="5382" y="10918"/>
                      <a:pt x="5322" y="10847"/>
                      <a:pt x="5227" y="10835"/>
                    </a:cubicBezTo>
                    <a:cubicBezTo>
                      <a:pt x="3905" y="10740"/>
                      <a:pt x="2667" y="10144"/>
                      <a:pt x="1762" y="9180"/>
                    </a:cubicBezTo>
                    <a:cubicBezTo>
                      <a:pt x="834" y="8192"/>
                      <a:pt x="333" y="6930"/>
                      <a:pt x="333" y="5572"/>
                    </a:cubicBezTo>
                    <a:cubicBezTo>
                      <a:pt x="333" y="4179"/>
                      <a:pt x="881" y="2858"/>
                      <a:pt x="1881" y="1858"/>
                    </a:cubicBezTo>
                    <a:cubicBezTo>
                      <a:pt x="2881" y="858"/>
                      <a:pt x="4203" y="310"/>
                      <a:pt x="5596" y="310"/>
                    </a:cubicBezTo>
                    <a:cubicBezTo>
                      <a:pt x="7001" y="310"/>
                      <a:pt x="8323" y="858"/>
                      <a:pt x="9323" y="1858"/>
                    </a:cubicBezTo>
                    <a:cubicBezTo>
                      <a:pt x="10323" y="2858"/>
                      <a:pt x="10871" y="4179"/>
                      <a:pt x="10871" y="5572"/>
                    </a:cubicBezTo>
                    <a:cubicBezTo>
                      <a:pt x="10871" y="6918"/>
                      <a:pt x="10359" y="8192"/>
                      <a:pt x="9442" y="9180"/>
                    </a:cubicBezTo>
                    <a:cubicBezTo>
                      <a:pt x="8525" y="10144"/>
                      <a:pt x="7299" y="10740"/>
                      <a:pt x="5977" y="10835"/>
                    </a:cubicBezTo>
                    <a:cubicBezTo>
                      <a:pt x="5882" y="10835"/>
                      <a:pt x="5810" y="10918"/>
                      <a:pt x="5822" y="11014"/>
                    </a:cubicBezTo>
                    <a:cubicBezTo>
                      <a:pt x="5822" y="11097"/>
                      <a:pt x="5894" y="11156"/>
                      <a:pt x="5989" y="11156"/>
                    </a:cubicBezTo>
                    <a:lnTo>
                      <a:pt x="6001" y="11156"/>
                    </a:lnTo>
                    <a:cubicBezTo>
                      <a:pt x="7418" y="11061"/>
                      <a:pt x="8727" y="10442"/>
                      <a:pt x="9692" y="9406"/>
                    </a:cubicBezTo>
                    <a:cubicBezTo>
                      <a:pt x="10656" y="8358"/>
                      <a:pt x="11192" y="7013"/>
                      <a:pt x="11192" y="5584"/>
                    </a:cubicBezTo>
                    <a:cubicBezTo>
                      <a:pt x="11192" y="4096"/>
                      <a:pt x="10597" y="2691"/>
                      <a:pt x="9561" y="1631"/>
                    </a:cubicBezTo>
                    <a:cubicBezTo>
                      <a:pt x="8501" y="572"/>
                      <a:pt x="7108" y="0"/>
                      <a:pt x="5596" y="0"/>
                    </a:cubicBezTo>
                    <a:close/>
                  </a:path>
                </a:pathLst>
              </a:custGeom>
              <a:grpFill/>
              <a:ln>
                <a:noFill/>
              </a:ln>
            </p:spPr>
            <p:txBody>
              <a:bodyPr spcFirstLastPara="1" wrap="square" lIns="68569" tIns="68569" rIns="68569" bIns="68569" anchor="ctr" anchorCtr="0">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sz="1350" b="1" u="none" strike="noStrike" kern="1200" cap="none" spc="0" normalizeH="0" baseline="0" noProof="0">
                  <a:ln>
                    <a:noFill/>
                  </a:ln>
                  <a:solidFill>
                    <a:prstClr val="white"/>
                  </a:solidFill>
                  <a:effectLst/>
                  <a:uLnTx/>
                  <a:uFillTx/>
                  <a:latin typeface="Hiragino Sans W6" panose="020B0400000000000000" pitchFamily="34" charset="-128"/>
                  <a:ea typeface="Hiragino Sans W6" panose="020B0400000000000000" pitchFamily="34" charset="-128"/>
                </a:endParaRPr>
              </a:p>
            </p:txBody>
          </p:sp>
        </p:grpSp>
        <p:grpSp>
          <p:nvGrpSpPr>
            <p:cNvPr id="77" name="Google Shape;11186;p77">
              <a:extLst>
                <a:ext uri="{FF2B5EF4-FFF2-40B4-BE49-F238E27FC236}">
                  <a16:creationId xmlns:a16="http://schemas.microsoft.com/office/drawing/2014/main" id="{353B09AC-4D18-ADC8-E045-CAF4995EF4AA}"/>
                </a:ext>
              </a:extLst>
            </p:cNvPr>
            <p:cNvGrpSpPr/>
            <p:nvPr/>
          </p:nvGrpSpPr>
          <p:grpSpPr>
            <a:xfrm>
              <a:off x="5280565" y="3124496"/>
              <a:ext cx="844511" cy="949424"/>
              <a:chOff x="3567553" y="1499912"/>
              <a:chExt cx="320022" cy="359778"/>
            </a:xfrm>
            <a:solidFill>
              <a:srgbClr val="001E60"/>
            </a:solidFill>
          </p:grpSpPr>
          <p:sp>
            <p:nvSpPr>
              <p:cNvPr id="78" name="Google Shape;11187;p77">
                <a:extLst>
                  <a:ext uri="{FF2B5EF4-FFF2-40B4-BE49-F238E27FC236}">
                    <a16:creationId xmlns:a16="http://schemas.microsoft.com/office/drawing/2014/main" id="{D2F75021-3666-D0EE-54AE-FB0507145A37}"/>
                  </a:ext>
                </a:extLst>
              </p:cNvPr>
              <p:cNvSpPr/>
              <p:nvPr/>
            </p:nvSpPr>
            <p:spPr>
              <a:xfrm>
                <a:off x="3567553" y="1502933"/>
                <a:ext cx="263218" cy="356757"/>
              </a:xfrm>
              <a:custGeom>
                <a:avLst/>
                <a:gdLst/>
                <a:ahLst/>
                <a:cxnLst/>
                <a:rect l="l" t="t" r="r" b="b"/>
                <a:pathLst>
                  <a:path w="8276" h="11217" extrusionOk="0">
                    <a:moveTo>
                      <a:pt x="1738" y="0"/>
                    </a:moveTo>
                    <a:cubicBezTo>
                      <a:pt x="1718" y="0"/>
                      <a:pt x="1698" y="4"/>
                      <a:pt x="1679" y="12"/>
                    </a:cubicBezTo>
                    <a:cubicBezTo>
                      <a:pt x="1227" y="179"/>
                      <a:pt x="905" y="632"/>
                      <a:pt x="905" y="1120"/>
                    </a:cubicBezTo>
                    <a:lnTo>
                      <a:pt x="905" y="8275"/>
                    </a:lnTo>
                    <a:lnTo>
                      <a:pt x="167" y="8275"/>
                    </a:lnTo>
                    <a:cubicBezTo>
                      <a:pt x="72" y="8275"/>
                      <a:pt x="1" y="8359"/>
                      <a:pt x="1" y="8442"/>
                    </a:cubicBezTo>
                    <a:lnTo>
                      <a:pt x="1" y="10145"/>
                    </a:lnTo>
                    <a:cubicBezTo>
                      <a:pt x="1" y="10716"/>
                      <a:pt x="477" y="11216"/>
                      <a:pt x="1072" y="11216"/>
                    </a:cubicBezTo>
                    <a:lnTo>
                      <a:pt x="7156" y="11216"/>
                    </a:lnTo>
                    <a:cubicBezTo>
                      <a:pt x="7775" y="11216"/>
                      <a:pt x="8275" y="10716"/>
                      <a:pt x="8275" y="10097"/>
                    </a:cubicBezTo>
                    <a:lnTo>
                      <a:pt x="8275" y="4930"/>
                    </a:lnTo>
                    <a:cubicBezTo>
                      <a:pt x="8252" y="4835"/>
                      <a:pt x="8168" y="4751"/>
                      <a:pt x="8073" y="4751"/>
                    </a:cubicBezTo>
                    <a:cubicBezTo>
                      <a:pt x="7978" y="4751"/>
                      <a:pt x="7906" y="4835"/>
                      <a:pt x="7906" y="4918"/>
                    </a:cubicBezTo>
                    <a:lnTo>
                      <a:pt x="7906" y="10085"/>
                    </a:lnTo>
                    <a:cubicBezTo>
                      <a:pt x="7906" y="10514"/>
                      <a:pt x="7561" y="10859"/>
                      <a:pt x="7132" y="10859"/>
                    </a:cubicBezTo>
                    <a:lnTo>
                      <a:pt x="7061" y="10859"/>
                    </a:lnTo>
                    <a:cubicBezTo>
                      <a:pt x="6680" y="10811"/>
                      <a:pt x="6406" y="10502"/>
                      <a:pt x="6406" y="10133"/>
                    </a:cubicBezTo>
                    <a:lnTo>
                      <a:pt x="6406" y="9609"/>
                    </a:lnTo>
                    <a:cubicBezTo>
                      <a:pt x="6406" y="9514"/>
                      <a:pt x="6323" y="9442"/>
                      <a:pt x="6239" y="9442"/>
                    </a:cubicBezTo>
                    <a:cubicBezTo>
                      <a:pt x="6144" y="9442"/>
                      <a:pt x="6073" y="9514"/>
                      <a:pt x="6073" y="9609"/>
                    </a:cubicBezTo>
                    <a:lnTo>
                      <a:pt x="6073" y="10133"/>
                    </a:lnTo>
                    <a:cubicBezTo>
                      <a:pt x="6073" y="10407"/>
                      <a:pt x="6180" y="10680"/>
                      <a:pt x="6370" y="10871"/>
                    </a:cubicBezTo>
                    <a:cubicBezTo>
                      <a:pt x="3459" y="10871"/>
                      <a:pt x="2120" y="10874"/>
                      <a:pt x="1492" y="10874"/>
                    </a:cubicBezTo>
                    <a:cubicBezTo>
                      <a:pt x="864" y="10874"/>
                      <a:pt x="947" y="10871"/>
                      <a:pt x="882" y="10859"/>
                    </a:cubicBezTo>
                    <a:cubicBezTo>
                      <a:pt x="548" y="10788"/>
                      <a:pt x="298" y="10490"/>
                      <a:pt x="298" y="10145"/>
                    </a:cubicBezTo>
                    <a:lnTo>
                      <a:pt x="298" y="8609"/>
                    </a:lnTo>
                    <a:lnTo>
                      <a:pt x="6073" y="8609"/>
                    </a:lnTo>
                    <a:lnTo>
                      <a:pt x="6073" y="8954"/>
                    </a:lnTo>
                    <a:cubicBezTo>
                      <a:pt x="6073" y="9037"/>
                      <a:pt x="6144" y="9121"/>
                      <a:pt x="6239" y="9121"/>
                    </a:cubicBezTo>
                    <a:cubicBezTo>
                      <a:pt x="6323" y="9121"/>
                      <a:pt x="6406" y="9037"/>
                      <a:pt x="6406" y="8954"/>
                    </a:cubicBezTo>
                    <a:lnTo>
                      <a:pt x="6406" y="8442"/>
                    </a:lnTo>
                    <a:cubicBezTo>
                      <a:pt x="6406" y="8359"/>
                      <a:pt x="6323" y="8275"/>
                      <a:pt x="6239" y="8275"/>
                    </a:cubicBezTo>
                    <a:lnTo>
                      <a:pt x="1227" y="8275"/>
                    </a:lnTo>
                    <a:lnTo>
                      <a:pt x="1227" y="1120"/>
                    </a:lnTo>
                    <a:cubicBezTo>
                      <a:pt x="1227" y="763"/>
                      <a:pt x="1441" y="441"/>
                      <a:pt x="1786" y="322"/>
                    </a:cubicBezTo>
                    <a:cubicBezTo>
                      <a:pt x="1882" y="286"/>
                      <a:pt x="1917" y="179"/>
                      <a:pt x="1894" y="108"/>
                    </a:cubicBezTo>
                    <a:cubicBezTo>
                      <a:pt x="1866" y="44"/>
                      <a:pt x="1803" y="0"/>
                      <a:pt x="1738" y="0"/>
                    </a:cubicBezTo>
                    <a:close/>
                  </a:path>
                </a:pathLst>
              </a:custGeom>
              <a:grpFill/>
              <a:ln>
                <a:noFill/>
              </a:ln>
            </p:spPr>
            <p:txBody>
              <a:bodyPr spcFirstLastPara="1" wrap="square" lIns="68569" tIns="68569" rIns="68569" bIns="68569" anchor="ctr" anchorCtr="0">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sz="1350" b="1" u="none" strike="noStrike" kern="1200" cap="none" spc="0" normalizeH="0" baseline="0" noProof="0">
                  <a:ln>
                    <a:noFill/>
                  </a:ln>
                  <a:solidFill>
                    <a:prstClr val="white"/>
                  </a:solidFill>
                  <a:effectLst/>
                  <a:uLnTx/>
                  <a:uFillTx/>
                  <a:latin typeface="Hiragino Sans W6" panose="020B0400000000000000" pitchFamily="34" charset="-128"/>
                  <a:ea typeface="Hiragino Sans W6" panose="020B0400000000000000" pitchFamily="34" charset="-128"/>
                </a:endParaRPr>
              </a:p>
            </p:txBody>
          </p:sp>
          <p:sp>
            <p:nvSpPr>
              <p:cNvPr id="79" name="Google Shape;11188;p77">
                <a:extLst>
                  <a:ext uri="{FF2B5EF4-FFF2-40B4-BE49-F238E27FC236}">
                    <a16:creationId xmlns:a16="http://schemas.microsoft.com/office/drawing/2014/main" id="{5D66FAE4-1D89-1D45-7913-6699DA88FE34}"/>
                  </a:ext>
                </a:extLst>
              </p:cNvPr>
              <p:cNvSpPr/>
              <p:nvPr/>
            </p:nvSpPr>
            <p:spPr>
              <a:xfrm>
                <a:off x="3638001" y="1499912"/>
                <a:ext cx="249574" cy="142773"/>
              </a:xfrm>
              <a:custGeom>
                <a:avLst/>
                <a:gdLst/>
                <a:ahLst/>
                <a:cxnLst/>
                <a:rect l="l" t="t" r="r" b="b"/>
                <a:pathLst>
                  <a:path w="7847" h="4489" extrusionOk="0">
                    <a:moveTo>
                      <a:pt x="6787" y="322"/>
                    </a:moveTo>
                    <a:cubicBezTo>
                      <a:pt x="7191" y="322"/>
                      <a:pt x="7537" y="655"/>
                      <a:pt x="7537" y="1072"/>
                    </a:cubicBezTo>
                    <a:lnTo>
                      <a:pt x="7525" y="2608"/>
                    </a:lnTo>
                    <a:lnTo>
                      <a:pt x="6037" y="2608"/>
                    </a:lnTo>
                    <a:lnTo>
                      <a:pt x="6037" y="1417"/>
                    </a:lnTo>
                    <a:lnTo>
                      <a:pt x="6037" y="1072"/>
                    </a:lnTo>
                    <a:cubicBezTo>
                      <a:pt x="6037" y="643"/>
                      <a:pt x="6370" y="322"/>
                      <a:pt x="6775" y="322"/>
                    </a:cubicBezTo>
                    <a:close/>
                    <a:moveTo>
                      <a:pt x="167" y="0"/>
                    </a:moveTo>
                    <a:cubicBezTo>
                      <a:pt x="83" y="0"/>
                      <a:pt x="0" y="72"/>
                      <a:pt x="0" y="167"/>
                    </a:cubicBezTo>
                    <a:cubicBezTo>
                      <a:pt x="0" y="250"/>
                      <a:pt x="83" y="322"/>
                      <a:pt x="167" y="322"/>
                    </a:cubicBezTo>
                    <a:lnTo>
                      <a:pt x="5989" y="322"/>
                    </a:lnTo>
                    <a:cubicBezTo>
                      <a:pt x="5894" y="417"/>
                      <a:pt x="5810" y="548"/>
                      <a:pt x="5763" y="667"/>
                    </a:cubicBezTo>
                    <a:cubicBezTo>
                      <a:pt x="5715" y="798"/>
                      <a:pt x="5691" y="917"/>
                      <a:pt x="5691" y="1060"/>
                    </a:cubicBezTo>
                    <a:lnTo>
                      <a:pt x="5691" y="1393"/>
                    </a:lnTo>
                    <a:lnTo>
                      <a:pt x="5691" y="4334"/>
                    </a:lnTo>
                    <a:cubicBezTo>
                      <a:pt x="5691" y="4418"/>
                      <a:pt x="5763" y="4489"/>
                      <a:pt x="5858" y="4489"/>
                    </a:cubicBezTo>
                    <a:cubicBezTo>
                      <a:pt x="5941" y="4489"/>
                      <a:pt x="6013" y="4418"/>
                      <a:pt x="6013" y="4334"/>
                    </a:cubicBezTo>
                    <a:lnTo>
                      <a:pt x="6013" y="2929"/>
                    </a:lnTo>
                    <a:lnTo>
                      <a:pt x="7668" y="2929"/>
                    </a:lnTo>
                    <a:cubicBezTo>
                      <a:pt x="7763" y="2929"/>
                      <a:pt x="7834" y="2858"/>
                      <a:pt x="7834" y="2763"/>
                    </a:cubicBezTo>
                    <a:lnTo>
                      <a:pt x="7834" y="1072"/>
                    </a:lnTo>
                    <a:cubicBezTo>
                      <a:pt x="7846" y="488"/>
                      <a:pt x="7370" y="0"/>
                      <a:pt x="6775" y="0"/>
                    </a:cubicBezTo>
                    <a:close/>
                  </a:path>
                </a:pathLst>
              </a:custGeom>
              <a:grpFill/>
              <a:ln>
                <a:noFill/>
              </a:ln>
            </p:spPr>
            <p:txBody>
              <a:bodyPr spcFirstLastPara="1" wrap="square" lIns="68569" tIns="68569" rIns="68569" bIns="68569" anchor="ctr" anchorCtr="0">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sz="1350" b="1" u="none" strike="noStrike" kern="1200" cap="none" spc="0" normalizeH="0" baseline="0" noProof="0">
                  <a:ln>
                    <a:noFill/>
                  </a:ln>
                  <a:solidFill>
                    <a:prstClr val="white"/>
                  </a:solidFill>
                  <a:effectLst/>
                  <a:uLnTx/>
                  <a:uFillTx/>
                  <a:latin typeface="Hiragino Sans W6" panose="020B0400000000000000" pitchFamily="34" charset="-128"/>
                  <a:ea typeface="Hiragino Sans W6" panose="020B0400000000000000" pitchFamily="34" charset="-128"/>
                </a:endParaRPr>
              </a:p>
            </p:txBody>
          </p:sp>
          <p:sp>
            <p:nvSpPr>
              <p:cNvPr id="80" name="Google Shape;11189;p77">
                <a:extLst>
                  <a:ext uri="{FF2B5EF4-FFF2-40B4-BE49-F238E27FC236}">
                    <a16:creationId xmlns:a16="http://schemas.microsoft.com/office/drawing/2014/main" id="{3CEF3F51-C3AB-EF63-1083-2DADC6DAF054}"/>
                  </a:ext>
                </a:extLst>
              </p:cNvPr>
              <p:cNvSpPr/>
              <p:nvPr/>
            </p:nvSpPr>
            <p:spPr>
              <a:xfrm>
                <a:off x="3641786" y="1594563"/>
                <a:ext cx="141659" cy="10273"/>
              </a:xfrm>
              <a:custGeom>
                <a:avLst/>
                <a:gdLst/>
                <a:ahLst/>
                <a:cxnLst/>
                <a:rect l="l" t="t" r="r" b="b"/>
                <a:pathLst>
                  <a:path w="4454" h="323" extrusionOk="0">
                    <a:moveTo>
                      <a:pt x="167" y="1"/>
                    </a:moveTo>
                    <a:cubicBezTo>
                      <a:pt x="72" y="1"/>
                      <a:pt x="0" y="72"/>
                      <a:pt x="0" y="168"/>
                    </a:cubicBezTo>
                    <a:cubicBezTo>
                      <a:pt x="0" y="251"/>
                      <a:pt x="72" y="322"/>
                      <a:pt x="167" y="322"/>
                    </a:cubicBezTo>
                    <a:lnTo>
                      <a:pt x="4286" y="322"/>
                    </a:lnTo>
                    <a:cubicBezTo>
                      <a:pt x="4382" y="322"/>
                      <a:pt x="4453" y="251"/>
                      <a:pt x="4453" y="168"/>
                    </a:cubicBezTo>
                    <a:cubicBezTo>
                      <a:pt x="4453" y="72"/>
                      <a:pt x="4382" y="1"/>
                      <a:pt x="4286" y="1"/>
                    </a:cubicBezTo>
                    <a:close/>
                  </a:path>
                </a:pathLst>
              </a:custGeom>
              <a:grpFill/>
              <a:ln>
                <a:noFill/>
              </a:ln>
            </p:spPr>
            <p:txBody>
              <a:bodyPr spcFirstLastPara="1" wrap="square" lIns="68569" tIns="68569" rIns="68569" bIns="68569" anchor="ctr" anchorCtr="0">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sz="1350" b="1" u="none" strike="noStrike" kern="1200" cap="none" spc="0" normalizeH="0" baseline="0" noProof="0">
                  <a:ln>
                    <a:noFill/>
                  </a:ln>
                  <a:solidFill>
                    <a:prstClr val="white"/>
                  </a:solidFill>
                  <a:effectLst/>
                  <a:uLnTx/>
                  <a:uFillTx/>
                  <a:latin typeface="Hiragino Sans W6" panose="020B0400000000000000" pitchFamily="34" charset="-128"/>
                  <a:ea typeface="Hiragino Sans W6" panose="020B0400000000000000" pitchFamily="34" charset="-128"/>
                </a:endParaRPr>
              </a:p>
            </p:txBody>
          </p:sp>
          <p:sp>
            <p:nvSpPr>
              <p:cNvPr id="81" name="Google Shape;11190;p77">
                <a:extLst>
                  <a:ext uri="{FF2B5EF4-FFF2-40B4-BE49-F238E27FC236}">
                    <a16:creationId xmlns:a16="http://schemas.microsoft.com/office/drawing/2014/main" id="{DF72CE02-3911-D8E1-1767-53AF60E7F04B}"/>
                  </a:ext>
                </a:extLst>
              </p:cNvPr>
              <p:cNvSpPr/>
              <p:nvPr/>
            </p:nvSpPr>
            <p:spPr>
              <a:xfrm>
                <a:off x="3641786" y="1638136"/>
                <a:ext cx="141659" cy="10241"/>
              </a:xfrm>
              <a:custGeom>
                <a:avLst/>
                <a:gdLst/>
                <a:ahLst/>
                <a:cxnLst/>
                <a:rect l="l" t="t" r="r" b="b"/>
                <a:pathLst>
                  <a:path w="4454" h="322" extrusionOk="0">
                    <a:moveTo>
                      <a:pt x="167" y="0"/>
                    </a:moveTo>
                    <a:cubicBezTo>
                      <a:pt x="72" y="0"/>
                      <a:pt x="0" y="72"/>
                      <a:pt x="0" y="167"/>
                    </a:cubicBezTo>
                    <a:cubicBezTo>
                      <a:pt x="0" y="250"/>
                      <a:pt x="72" y="322"/>
                      <a:pt x="167" y="322"/>
                    </a:cubicBezTo>
                    <a:lnTo>
                      <a:pt x="4286" y="322"/>
                    </a:lnTo>
                    <a:cubicBezTo>
                      <a:pt x="4382" y="322"/>
                      <a:pt x="4453" y="250"/>
                      <a:pt x="4453" y="167"/>
                    </a:cubicBezTo>
                    <a:cubicBezTo>
                      <a:pt x="4453" y="72"/>
                      <a:pt x="4382" y="0"/>
                      <a:pt x="4286" y="0"/>
                    </a:cubicBezTo>
                    <a:close/>
                  </a:path>
                </a:pathLst>
              </a:custGeom>
              <a:grpFill/>
              <a:ln>
                <a:noFill/>
              </a:ln>
            </p:spPr>
            <p:txBody>
              <a:bodyPr spcFirstLastPara="1" wrap="square" lIns="68569" tIns="68569" rIns="68569" bIns="68569" anchor="ctr" anchorCtr="0">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sz="1350" b="1" u="none" strike="noStrike" kern="1200" cap="none" spc="0" normalizeH="0" baseline="0" noProof="0">
                  <a:ln>
                    <a:noFill/>
                  </a:ln>
                  <a:solidFill>
                    <a:prstClr val="white"/>
                  </a:solidFill>
                  <a:effectLst/>
                  <a:uLnTx/>
                  <a:uFillTx/>
                  <a:latin typeface="Hiragino Sans W6" panose="020B0400000000000000" pitchFamily="34" charset="-128"/>
                  <a:ea typeface="Hiragino Sans W6" panose="020B0400000000000000" pitchFamily="34" charset="-128"/>
                </a:endParaRPr>
              </a:p>
            </p:txBody>
          </p:sp>
          <p:sp>
            <p:nvSpPr>
              <p:cNvPr id="82" name="Google Shape;11191;p77">
                <a:extLst>
                  <a:ext uri="{FF2B5EF4-FFF2-40B4-BE49-F238E27FC236}">
                    <a16:creationId xmlns:a16="http://schemas.microsoft.com/office/drawing/2014/main" id="{3E388DA7-F745-41ED-073B-B96684D11BE9}"/>
                  </a:ext>
                </a:extLst>
              </p:cNvPr>
              <p:cNvSpPr/>
              <p:nvPr/>
            </p:nvSpPr>
            <p:spPr>
              <a:xfrm>
                <a:off x="3641786" y="1682059"/>
                <a:ext cx="141659" cy="10623"/>
              </a:xfrm>
              <a:custGeom>
                <a:avLst/>
                <a:gdLst/>
                <a:ahLst/>
                <a:cxnLst/>
                <a:rect l="l" t="t" r="r" b="b"/>
                <a:pathLst>
                  <a:path w="4454" h="334" extrusionOk="0">
                    <a:moveTo>
                      <a:pt x="167" y="0"/>
                    </a:moveTo>
                    <a:cubicBezTo>
                      <a:pt x="72" y="0"/>
                      <a:pt x="0" y="72"/>
                      <a:pt x="0" y="167"/>
                    </a:cubicBezTo>
                    <a:cubicBezTo>
                      <a:pt x="0" y="250"/>
                      <a:pt x="72" y="334"/>
                      <a:pt x="167" y="334"/>
                    </a:cubicBezTo>
                    <a:lnTo>
                      <a:pt x="4286" y="334"/>
                    </a:lnTo>
                    <a:cubicBezTo>
                      <a:pt x="4382" y="334"/>
                      <a:pt x="4453" y="250"/>
                      <a:pt x="4453" y="167"/>
                    </a:cubicBezTo>
                    <a:cubicBezTo>
                      <a:pt x="4453" y="72"/>
                      <a:pt x="4382" y="0"/>
                      <a:pt x="4286" y="0"/>
                    </a:cubicBezTo>
                    <a:close/>
                  </a:path>
                </a:pathLst>
              </a:custGeom>
              <a:grpFill/>
              <a:ln>
                <a:noFill/>
              </a:ln>
            </p:spPr>
            <p:txBody>
              <a:bodyPr spcFirstLastPara="1" wrap="square" lIns="68569" tIns="68569" rIns="68569" bIns="68569" anchor="ctr" anchorCtr="0">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sz="1350" b="1" u="none" strike="noStrike" kern="1200" cap="none" spc="0" normalizeH="0" baseline="0" noProof="0">
                  <a:ln>
                    <a:noFill/>
                  </a:ln>
                  <a:solidFill>
                    <a:prstClr val="white"/>
                  </a:solidFill>
                  <a:effectLst/>
                  <a:uLnTx/>
                  <a:uFillTx/>
                  <a:latin typeface="Hiragino Sans W6" panose="020B0400000000000000" pitchFamily="34" charset="-128"/>
                  <a:ea typeface="Hiragino Sans W6" panose="020B0400000000000000" pitchFamily="34" charset="-128"/>
                </a:endParaRPr>
              </a:p>
            </p:txBody>
          </p:sp>
          <p:sp>
            <p:nvSpPr>
              <p:cNvPr id="83" name="Google Shape;11192;p77">
                <a:extLst>
                  <a:ext uri="{FF2B5EF4-FFF2-40B4-BE49-F238E27FC236}">
                    <a16:creationId xmlns:a16="http://schemas.microsoft.com/office/drawing/2014/main" id="{2758D02F-4C5A-D95F-5F93-7A18A979DD03}"/>
                  </a:ext>
                </a:extLst>
              </p:cNvPr>
              <p:cNvSpPr/>
              <p:nvPr/>
            </p:nvSpPr>
            <p:spPr>
              <a:xfrm>
                <a:off x="3641786" y="1725600"/>
                <a:ext cx="141659" cy="10623"/>
              </a:xfrm>
              <a:custGeom>
                <a:avLst/>
                <a:gdLst/>
                <a:ahLst/>
                <a:cxnLst/>
                <a:rect l="l" t="t" r="r" b="b"/>
                <a:pathLst>
                  <a:path w="4454" h="334" extrusionOk="0">
                    <a:moveTo>
                      <a:pt x="167" y="0"/>
                    </a:moveTo>
                    <a:cubicBezTo>
                      <a:pt x="72" y="0"/>
                      <a:pt x="0" y="72"/>
                      <a:pt x="0" y="167"/>
                    </a:cubicBezTo>
                    <a:cubicBezTo>
                      <a:pt x="0" y="250"/>
                      <a:pt x="72" y="334"/>
                      <a:pt x="167" y="334"/>
                    </a:cubicBezTo>
                    <a:lnTo>
                      <a:pt x="4286" y="334"/>
                    </a:lnTo>
                    <a:cubicBezTo>
                      <a:pt x="4382" y="334"/>
                      <a:pt x="4453" y="250"/>
                      <a:pt x="4453" y="167"/>
                    </a:cubicBezTo>
                    <a:cubicBezTo>
                      <a:pt x="4453" y="72"/>
                      <a:pt x="4382" y="0"/>
                      <a:pt x="4286" y="0"/>
                    </a:cubicBezTo>
                    <a:close/>
                  </a:path>
                </a:pathLst>
              </a:custGeom>
              <a:grpFill/>
              <a:ln>
                <a:noFill/>
              </a:ln>
            </p:spPr>
            <p:txBody>
              <a:bodyPr spcFirstLastPara="1" wrap="square" lIns="68569" tIns="68569" rIns="68569" bIns="68569" anchor="ctr" anchorCtr="0">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sz="1350" b="1" u="none" strike="noStrike" kern="1200" cap="none" spc="0" normalizeH="0" baseline="0" noProof="0">
                  <a:ln>
                    <a:noFill/>
                  </a:ln>
                  <a:solidFill>
                    <a:prstClr val="white"/>
                  </a:solidFill>
                  <a:effectLst/>
                  <a:uLnTx/>
                  <a:uFillTx/>
                  <a:latin typeface="Hiragino Sans W6" panose="020B0400000000000000" pitchFamily="34" charset="-128"/>
                  <a:ea typeface="Hiragino Sans W6" panose="020B0400000000000000" pitchFamily="34" charset="-128"/>
                </a:endParaRPr>
              </a:p>
            </p:txBody>
          </p:sp>
        </p:grpSp>
      </p:grpSp>
      <p:sp>
        <p:nvSpPr>
          <p:cNvPr id="88" name="タイトル 2">
            <a:extLst>
              <a:ext uri="{FF2B5EF4-FFF2-40B4-BE49-F238E27FC236}">
                <a16:creationId xmlns:a16="http://schemas.microsoft.com/office/drawing/2014/main" id="{41A78FA4-7BF1-A19E-8F73-AB55B8E86477}"/>
              </a:ext>
            </a:extLst>
          </p:cNvPr>
          <p:cNvSpPr txBox="1">
            <a:spLocks/>
          </p:cNvSpPr>
          <p:nvPr/>
        </p:nvSpPr>
        <p:spPr>
          <a:xfrm>
            <a:off x="1127216" y="5880188"/>
            <a:ext cx="7378220" cy="884370"/>
          </a:xfrm>
          <a:prstGeom prst="rect">
            <a:avLst/>
          </a:prstGeom>
        </p:spPr>
        <p:txBody>
          <a:bodyPr/>
          <a:lstStyle>
            <a:lvl1pPr algn="l" rtl="0" eaLnBrk="0" fontAlgn="base" hangingPunct="0">
              <a:spcBef>
                <a:spcPct val="0"/>
              </a:spcBef>
              <a:spcAft>
                <a:spcPct val="0"/>
              </a:spcAft>
              <a:defRPr kumimoji="1" sz="2400" b="1">
                <a:solidFill>
                  <a:srgbClr val="001E60"/>
                </a:solidFill>
                <a:latin typeface="Yu Gothic" panose="020B0400000000000000" pitchFamily="34" charset="-128"/>
                <a:ea typeface="Yu Gothic" panose="020B0400000000000000" pitchFamily="34" charset="-128"/>
                <a:cs typeface="メイリオ" panose="020B0604030504040204" pitchFamily="50" charset="-128"/>
              </a:defRPr>
            </a:lvl1pPr>
            <a:lvl2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2pPr>
            <a:lvl3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3pPr>
            <a:lvl4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4pPr>
            <a:lvl5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5pPr>
            <a:lvl6pPr marL="457189" algn="l" rtl="0" fontAlgn="base">
              <a:spcBef>
                <a:spcPct val="0"/>
              </a:spcBef>
              <a:spcAft>
                <a:spcPct val="0"/>
              </a:spcAft>
              <a:defRPr kumimoji="1" sz="2400">
                <a:solidFill>
                  <a:schemeClr val="tx1"/>
                </a:solidFill>
                <a:latin typeface="Times New Roman" pitchFamily="18" charset="0"/>
                <a:ea typeface="ＭＳ Ｐゴシック" pitchFamily="50" charset="-128"/>
              </a:defRPr>
            </a:lvl6pPr>
            <a:lvl7pPr marL="914377" algn="l" rtl="0" fontAlgn="base">
              <a:spcBef>
                <a:spcPct val="0"/>
              </a:spcBef>
              <a:spcAft>
                <a:spcPct val="0"/>
              </a:spcAft>
              <a:defRPr kumimoji="1" sz="2400">
                <a:solidFill>
                  <a:schemeClr val="tx1"/>
                </a:solidFill>
                <a:latin typeface="Times New Roman" pitchFamily="18" charset="0"/>
                <a:ea typeface="ＭＳ Ｐゴシック" pitchFamily="50" charset="-128"/>
              </a:defRPr>
            </a:lvl7pPr>
            <a:lvl8pPr marL="1371566" algn="l" rtl="0" fontAlgn="base">
              <a:spcBef>
                <a:spcPct val="0"/>
              </a:spcBef>
              <a:spcAft>
                <a:spcPct val="0"/>
              </a:spcAft>
              <a:defRPr kumimoji="1" sz="2400">
                <a:solidFill>
                  <a:schemeClr val="tx1"/>
                </a:solidFill>
                <a:latin typeface="Times New Roman" pitchFamily="18" charset="0"/>
                <a:ea typeface="ＭＳ Ｐゴシック" pitchFamily="50" charset="-128"/>
              </a:defRPr>
            </a:lvl8pPr>
            <a:lvl9pPr marL="1828754" algn="l" rtl="0" fontAlgn="base">
              <a:spcBef>
                <a:spcPct val="0"/>
              </a:spcBef>
              <a:spcAft>
                <a:spcPct val="0"/>
              </a:spcAft>
              <a:defRPr kumimoji="1" sz="2400">
                <a:solidFill>
                  <a:schemeClr val="tx1"/>
                </a:solidFill>
                <a:latin typeface="Times New Roman" pitchFamily="18" charset="0"/>
                <a:ea typeface="ＭＳ Ｐゴシック" pitchFamily="50" charset="-128"/>
              </a:defRPr>
            </a:lvl9pPr>
          </a:lstStyle>
          <a:p>
            <a:pPr marL="0" marR="0" lvl="0" indent="0" algn="ctr" defTabSz="914400" rtl="0" eaLnBrk="0" fontAlgn="base" latinLnBrk="0" hangingPunct="0">
              <a:lnSpc>
                <a:spcPct val="150000"/>
              </a:lnSpc>
              <a:spcBef>
                <a:spcPct val="0"/>
              </a:spcBef>
              <a:spcAft>
                <a:spcPct val="0"/>
              </a:spcAft>
              <a:buClrTx/>
              <a:buSzTx/>
              <a:buFontTx/>
              <a:buNone/>
              <a:tabLst/>
              <a:defRPr/>
            </a:pPr>
            <a:r>
              <a:rPr kumimoji="1" lang="ja-JP" altLang="en-US" sz="3000" u="none" strike="noStrike" kern="0" cap="none" spc="0" normalizeH="0" baseline="0" noProof="0">
                <a:ln>
                  <a:noFill/>
                </a:ln>
                <a:solidFill>
                  <a:srgbClr val="C00000"/>
                </a:solidFill>
                <a:effectLst>
                  <a:outerShdw blurRad="50800" dist="38100" dir="2700000" algn="tl" rotWithShape="0">
                    <a:prstClr val="black">
                      <a:alpha val="40000"/>
                    </a:prstClr>
                  </a:outerShdw>
                </a:effectLst>
                <a:uLnTx/>
                <a:uFillTx/>
                <a:latin typeface="Hiragino Sans W7" panose="020B0400000000000000" pitchFamily="34" charset="-128"/>
                <a:ea typeface="Hiragino Sans W7" panose="020B0400000000000000" pitchFamily="34" charset="-128"/>
              </a:rPr>
              <a:t>企業の競争力の圧倒的加速</a:t>
            </a:r>
          </a:p>
        </p:txBody>
      </p:sp>
      <p:sp>
        <p:nvSpPr>
          <p:cNvPr id="89" name="Google Shape;909;p68">
            <a:extLst>
              <a:ext uri="{FF2B5EF4-FFF2-40B4-BE49-F238E27FC236}">
                <a16:creationId xmlns:a16="http://schemas.microsoft.com/office/drawing/2014/main" id="{41D8A899-F329-9A34-196C-FAADC90834D0}"/>
              </a:ext>
            </a:extLst>
          </p:cNvPr>
          <p:cNvSpPr/>
          <p:nvPr/>
        </p:nvSpPr>
        <p:spPr>
          <a:xfrm rot="5400000">
            <a:off x="4346670" y="5160898"/>
            <a:ext cx="510034" cy="1162314"/>
          </a:xfrm>
          <a:custGeom>
            <a:avLst/>
            <a:gdLst/>
            <a:ahLst/>
            <a:cxnLst/>
            <a:rect l="l" t="t" r="r" b="b"/>
            <a:pathLst>
              <a:path w="1956" h="2684" extrusionOk="0">
                <a:moveTo>
                  <a:pt x="1" y="0"/>
                </a:moveTo>
                <a:lnTo>
                  <a:pt x="787" y="1342"/>
                </a:lnTo>
                <a:lnTo>
                  <a:pt x="1" y="2683"/>
                </a:lnTo>
                <a:lnTo>
                  <a:pt x="1955" y="1342"/>
                </a:lnTo>
                <a:lnTo>
                  <a:pt x="1" y="0"/>
                </a:lnTo>
                <a:close/>
              </a:path>
            </a:pathLst>
          </a:custGeom>
          <a:solidFill>
            <a:srgbClr val="C00000"/>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endParaRPr kumimoji="1" sz="1800" b="1" u="none" strike="noStrike" kern="1200" cap="none" spc="0" normalizeH="0" baseline="0" noProof="0">
              <a:ln>
                <a:noFill/>
              </a:ln>
              <a:solidFill>
                <a:prstClr val="white"/>
              </a:solidFill>
              <a:effectLst/>
              <a:uLnTx/>
              <a:uFillTx/>
              <a:latin typeface="Hiragino Sans W6" panose="020B0400000000000000" pitchFamily="34" charset="-128"/>
              <a:ea typeface="Hiragino Sans W6" panose="020B0400000000000000" pitchFamily="34" charset="-128"/>
            </a:endParaRPr>
          </a:p>
        </p:txBody>
      </p:sp>
      <p:sp>
        <p:nvSpPr>
          <p:cNvPr id="90" name="四角形吹き出し 89">
            <a:extLst>
              <a:ext uri="{FF2B5EF4-FFF2-40B4-BE49-F238E27FC236}">
                <a16:creationId xmlns:a16="http://schemas.microsoft.com/office/drawing/2014/main" id="{17647DBB-CFA2-1CA4-CB76-652605DDFCE0}"/>
              </a:ext>
            </a:extLst>
          </p:cNvPr>
          <p:cNvSpPr/>
          <p:nvPr/>
        </p:nvSpPr>
        <p:spPr bwMode="auto">
          <a:xfrm>
            <a:off x="6561479" y="4581244"/>
            <a:ext cx="1638997" cy="1206958"/>
          </a:xfrm>
          <a:prstGeom prst="wedgeRectCallout">
            <a:avLst>
              <a:gd name="adj1" fmla="val -66806"/>
              <a:gd name="adj2" fmla="val -1791"/>
            </a:avLst>
          </a:prstGeom>
          <a:solidFill>
            <a:schemeClr val="bg1"/>
          </a:solidFill>
          <a:ln w="19050" cap="flat" cmpd="sng" algn="ctr">
            <a:solidFill>
              <a:srgbClr val="C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100" b="1" i="0" u="none" strike="noStrike" kern="1200" cap="none" spc="0" normalizeH="0" baseline="0" noProof="0">
                <a:ln>
                  <a:noFill/>
                </a:ln>
                <a:solidFill>
                  <a:srgbClr val="C00000"/>
                </a:solidFill>
                <a:effectLst/>
                <a:uLnTx/>
                <a:uFillTx/>
                <a:latin typeface="Yu Gothic" panose="020B0400000000000000" pitchFamily="34" charset="-128"/>
                <a:ea typeface="Yu Gothic" panose="020B0400000000000000" pitchFamily="34" charset="-128"/>
                <a:cs typeface="+mn-cs"/>
              </a:rPr>
              <a:t>原紙郵送⇨</a:t>
            </a:r>
            <a:r>
              <a:rPr kumimoji="1" lang="en-US" altLang="ja-JP" sz="1100" b="1" i="0" u="none" strike="noStrike" kern="1200" cap="none" spc="0" normalizeH="0" baseline="0" noProof="0" dirty="0">
                <a:ln>
                  <a:noFill/>
                </a:ln>
                <a:solidFill>
                  <a:srgbClr val="C00000"/>
                </a:solidFill>
                <a:effectLst/>
                <a:uLnTx/>
                <a:uFillTx/>
                <a:latin typeface="Yu Gothic" panose="020B0400000000000000" pitchFamily="34" charset="-128"/>
                <a:ea typeface="Yu Gothic" panose="020B0400000000000000" pitchFamily="34" charset="-128"/>
                <a:cs typeface="+mn-cs"/>
              </a:rPr>
              <a:t>PDF</a:t>
            </a:r>
            <a:r>
              <a:rPr kumimoji="1" lang="ja-JP" altLang="en-US" sz="1100" b="1" i="0" u="none" strike="noStrike" kern="1200" cap="none" spc="0" normalizeH="0" baseline="0" noProof="0">
                <a:ln>
                  <a:noFill/>
                </a:ln>
                <a:solidFill>
                  <a:srgbClr val="C00000"/>
                </a:solidFill>
                <a:effectLst/>
                <a:uLnTx/>
                <a:uFillTx/>
                <a:latin typeface="Yu Gothic" panose="020B0400000000000000" pitchFamily="34" charset="-128"/>
                <a:ea typeface="Yu Gothic" panose="020B0400000000000000" pitchFamily="34" charset="-128"/>
                <a:cs typeface="+mn-cs"/>
              </a:rPr>
              <a:t>送付</a:t>
            </a:r>
            <a:endParaRPr lang="en-US" altLang="ja-JP" sz="1100" b="1" dirty="0">
              <a:solidFill>
                <a:srgbClr val="C00000"/>
              </a:solidFill>
              <a:latin typeface="Yu Gothic" panose="020B0400000000000000" pitchFamily="34" charset="-128"/>
              <a:ea typeface="Yu Gothic" panose="020B0400000000000000" pitchFamily="34" charset="-128"/>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100" b="1" i="0" u="none" strike="noStrike" kern="1200" cap="none" spc="0" normalizeH="0" baseline="0" noProof="0">
                <a:ln>
                  <a:noFill/>
                </a:ln>
                <a:solidFill>
                  <a:srgbClr val="C00000"/>
                </a:solidFill>
                <a:effectLst/>
                <a:uLnTx/>
                <a:uFillTx/>
                <a:latin typeface="Yu Gothic" panose="020B0400000000000000" pitchFamily="34" charset="-128"/>
                <a:ea typeface="Yu Gothic" panose="020B0400000000000000" pitchFamily="34" charset="-128"/>
                <a:cs typeface="+mn-cs"/>
              </a:rPr>
              <a:t>ハンコ承認</a:t>
            </a:r>
            <a:br>
              <a:rPr kumimoji="1" lang="en-US" altLang="ja-JP" sz="1100" b="1" i="0" u="none" strike="noStrike" kern="1200" cap="none" spc="0" normalizeH="0" baseline="0" noProof="0" dirty="0">
                <a:ln>
                  <a:noFill/>
                </a:ln>
                <a:solidFill>
                  <a:srgbClr val="C00000"/>
                </a:solidFill>
                <a:effectLst/>
                <a:uLnTx/>
                <a:uFillTx/>
                <a:latin typeface="Yu Gothic" panose="020B0400000000000000" pitchFamily="34" charset="-128"/>
                <a:ea typeface="Yu Gothic" panose="020B0400000000000000" pitchFamily="34" charset="-128"/>
                <a:cs typeface="+mn-cs"/>
              </a:rPr>
            </a:br>
            <a:r>
              <a:rPr kumimoji="1" lang="ja-JP" altLang="en-US" sz="1100" b="1" i="0" u="none" strike="noStrike" kern="1200" cap="none" spc="0" normalizeH="0" baseline="0" noProof="0">
                <a:ln>
                  <a:noFill/>
                </a:ln>
                <a:solidFill>
                  <a:srgbClr val="C00000"/>
                </a:solidFill>
                <a:effectLst/>
                <a:uLnTx/>
                <a:uFillTx/>
                <a:latin typeface="Yu Gothic" panose="020B0400000000000000" pitchFamily="34" charset="-128"/>
                <a:ea typeface="Yu Gothic" panose="020B0400000000000000" pitchFamily="34" charset="-128"/>
                <a:cs typeface="+mn-cs"/>
              </a:rPr>
              <a:t>⇨ワークフロー</a:t>
            </a:r>
            <a:br>
              <a:rPr kumimoji="1" lang="en-US" altLang="ja-JP" sz="1100" b="1" i="0" u="none" strike="noStrike" kern="1200" cap="none" spc="0" normalizeH="0" baseline="0" noProof="0" dirty="0">
                <a:ln>
                  <a:noFill/>
                </a:ln>
                <a:solidFill>
                  <a:srgbClr val="C00000"/>
                </a:solidFill>
                <a:effectLst/>
                <a:uLnTx/>
                <a:uFillTx/>
                <a:latin typeface="Yu Gothic" panose="020B0400000000000000" pitchFamily="34" charset="-128"/>
                <a:ea typeface="Yu Gothic" panose="020B0400000000000000" pitchFamily="34" charset="-128"/>
                <a:cs typeface="+mn-cs"/>
              </a:rPr>
            </a:br>
            <a:r>
              <a:rPr kumimoji="1" lang="ja-JP" altLang="en-US" sz="1100" b="1" i="0" u="none" strike="noStrike" kern="1200" cap="none" spc="0" normalizeH="0" baseline="0" noProof="0">
                <a:ln>
                  <a:noFill/>
                </a:ln>
                <a:solidFill>
                  <a:srgbClr val="C00000"/>
                </a:solidFill>
                <a:effectLst/>
                <a:uLnTx/>
                <a:uFillTx/>
                <a:latin typeface="Yu Gothic" panose="020B0400000000000000" pitchFamily="34" charset="-128"/>
                <a:ea typeface="Yu Gothic" panose="020B0400000000000000" pitchFamily="34" charset="-128"/>
                <a:cs typeface="+mn-cs"/>
              </a:rPr>
              <a:t>リアル会議⇨</a:t>
            </a:r>
            <a:r>
              <a:rPr kumimoji="1" lang="en-US" altLang="ja-JP" sz="1100" b="1" i="0" u="none" strike="noStrike" kern="1200" cap="none" spc="0" normalizeH="0" baseline="0" noProof="0" dirty="0">
                <a:ln>
                  <a:noFill/>
                </a:ln>
                <a:solidFill>
                  <a:srgbClr val="C00000"/>
                </a:solidFill>
                <a:effectLst/>
                <a:uLnTx/>
                <a:uFillTx/>
                <a:latin typeface="Yu Gothic" panose="020B0400000000000000" pitchFamily="34" charset="-128"/>
                <a:ea typeface="Yu Gothic" panose="020B0400000000000000" pitchFamily="34" charset="-128"/>
                <a:cs typeface="+mn-cs"/>
              </a:rPr>
              <a:t>WEB</a:t>
            </a:r>
            <a:r>
              <a:rPr kumimoji="1" lang="ja-JP" altLang="en-US" sz="1100" b="1" i="0" u="none" strike="noStrike" kern="1200" cap="none" spc="0" normalizeH="0" baseline="0" noProof="0">
                <a:ln>
                  <a:noFill/>
                </a:ln>
                <a:solidFill>
                  <a:srgbClr val="C00000"/>
                </a:solidFill>
                <a:effectLst/>
                <a:uLnTx/>
                <a:uFillTx/>
                <a:latin typeface="Yu Gothic" panose="020B0400000000000000" pitchFamily="34" charset="-128"/>
                <a:ea typeface="Yu Gothic" panose="020B0400000000000000" pitchFamily="34" charset="-128"/>
                <a:cs typeface="+mn-cs"/>
              </a:rPr>
              <a:t>会議</a:t>
            </a:r>
            <a:endParaRPr kumimoji="1" lang="en-US" altLang="ja-JP" sz="1100" b="1" i="0" u="none" strike="noStrike" kern="1200" cap="none" spc="0" normalizeH="0" baseline="0" noProof="0" dirty="0">
              <a:ln>
                <a:noFill/>
              </a:ln>
              <a:solidFill>
                <a:srgbClr val="C00000"/>
              </a:solidFill>
              <a:effectLst/>
              <a:uLnTx/>
              <a:uFillTx/>
              <a:latin typeface="Yu Gothic" panose="020B0400000000000000" pitchFamily="34" charset="-128"/>
              <a:ea typeface="Yu Gothic" panose="020B0400000000000000" pitchFamily="34"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100" b="1" i="0" u="none" strike="noStrike" kern="1200" cap="none" spc="0" normalizeH="0" baseline="0" noProof="0">
                <a:ln>
                  <a:noFill/>
                </a:ln>
                <a:solidFill>
                  <a:srgbClr val="C00000"/>
                </a:solidFill>
                <a:effectLst/>
                <a:uLnTx/>
                <a:uFillTx/>
                <a:latin typeface="Yu Gothic" panose="020B0400000000000000" pitchFamily="34" charset="-128"/>
                <a:ea typeface="Yu Gothic" panose="020B0400000000000000" pitchFamily="34" charset="-128"/>
                <a:cs typeface="+mn-cs"/>
              </a:rPr>
              <a:t>メール本文（受発注）⇨</a:t>
            </a:r>
            <a:r>
              <a:rPr kumimoji="1" lang="en-US" altLang="ja-JP" sz="1100" b="1" i="0" u="none" strike="noStrike" kern="1200" cap="none" spc="0" normalizeH="0" baseline="0" noProof="0" dirty="0">
                <a:ln>
                  <a:noFill/>
                </a:ln>
                <a:solidFill>
                  <a:srgbClr val="C00000"/>
                </a:solidFill>
                <a:effectLst/>
                <a:uLnTx/>
                <a:uFillTx/>
                <a:latin typeface="Yu Gothic" panose="020B0400000000000000" pitchFamily="34" charset="-128"/>
                <a:ea typeface="Yu Gothic" panose="020B0400000000000000" pitchFamily="34" charset="-128"/>
                <a:cs typeface="+mn-cs"/>
              </a:rPr>
              <a:t>WEB-EDI</a:t>
            </a:r>
          </a:p>
        </p:txBody>
      </p:sp>
      <p:sp>
        <p:nvSpPr>
          <p:cNvPr id="94" name="四角形吹き出し 93">
            <a:extLst>
              <a:ext uri="{FF2B5EF4-FFF2-40B4-BE49-F238E27FC236}">
                <a16:creationId xmlns:a16="http://schemas.microsoft.com/office/drawing/2014/main" id="{3F97A474-C3B5-CAFB-FFA0-94EBE4092AF1}"/>
              </a:ext>
            </a:extLst>
          </p:cNvPr>
          <p:cNvSpPr/>
          <p:nvPr/>
        </p:nvSpPr>
        <p:spPr bwMode="auto">
          <a:xfrm>
            <a:off x="1034140" y="4188164"/>
            <a:ext cx="1638997" cy="1698461"/>
          </a:xfrm>
          <a:prstGeom prst="wedgeRectCallout">
            <a:avLst>
              <a:gd name="adj1" fmla="val 28037"/>
              <a:gd name="adj2" fmla="val -56200"/>
            </a:avLst>
          </a:prstGeom>
          <a:solidFill>
            <a:schemeClr val="bg1"/>
          </a:solidFill>
          <a:ln w="19050" cap="flat" cmpd="sng" algn="ctr">
            <a:solidFill>
              <a:srgbClr val="C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400" b="1" i="0" u="none" strike="noStrike" kern="1200" cap="none" spc="0" normalizeH="0" baseline="0" noProof="0">
                <a:ln>
                  <a:noFill/>
                </a:ln>
                <a:solidFill>
                  <a:srgbClr val="C00000"/>
                </a:solidFill>
                <a:effectLst/>
                <a:uLnTx/>
                <a:uFillTx/>
                <a:latin typeface="Yu Gothic" panose="020B0400000000000000" pitchFamily="34" charset="-128"/>
                <a:ea typeface="Yu Gothic" panose="020B0400000000000000" pitchFamily="34" charset="-128"/>
                <a:cs typeface="+mn-cs"/>
              </a:rPr>
              <a:t>電子帳簿保存法の改正</a:t>
            </a:r>
            <a:br>
              <a:rPr kumimoji="1" lang="en-US" altLang="ja-JP" sz="1400" b="1" i="0" u="none" strike="noStrike" kern="1200" cap="none" spc="0" normalizeH="0" baseline="0" noProof="0" dirty="0">
                <a:ln>
                  <a:noFill/>
                </a:ln>
                <a:solidFill>
                  <a:srgbClr val="C00000"/>
                </a:solidFill>
                <a:effectLst/>
                <a:uLnTx/>
                <a:uFillTx/>
                <a:latin typeface="Yu Gothic" panose="020B0400000000000000" pitchFamily="34" charset="-128"/>
                <a:ea typeface="Yu Gothic" panose="020B0400000000000000" pitchFamily="34" charset="-128"/>
                <a:cs typeface="+mn-cs"/>
              </a:rPr>
            </a:br>
            <a:r>
              <a:rPr lang="ja-JP" altLang="en-US" sz="1100">
                <a:solidFill>
                  <a:srgbClr val="C00000"/>
                </a:solidFill>
                <a:latin typeface="Yu Gothic" panose="020B0400000000000000" pitchFamily="34" charset="-128"/>
                <a:ea typeface="Yu Gothic" panose="020B0400000000000000" pitchFamily="34" charset="-128"/>
              </a:rPr>
              <a:t>電子取引（</a:t>
            </a:r>
            <a:r>
              <a:rPr lang="en-US" altLang="ja-JP" sz="1100" dirty="0">
                <a:solidFill>
                  <a:srgbClr val="C00000"/>
                </a:solidFill>
                <a:latin typeface="Yu Gothic" panose="020B0400000000000000" pitchFamily="34" charset="-128"/>
                <a:ea typeface="Yu Gothic" panose="020B0400000000000000" pitchFamily="34" charset="-128"/>
              </a:rPr>
              <a:t>PDF</a:t>
            </a:r>
            <a:r>
              <a:rPr lang="ja-JP" altLang="en-US" sz="1100">
                <a:solidFill>
                  <a:srgbClr val="C00000"/>
                </a:solidFill>
                <a:latin typeface="Yu Gothic" panose="020B0400000000000000" pitchFamily="34" charset="-128"/>
                <a:ea typeface="Yu Gothic" panose="020B0400000000000000" pitchFamily="34" charset="-128"/>
              </a:rPr>
              <a:t>データ等）については、</a:t>
            </a:r>
            <a:r>
              <a:rPr kumimoji="1" lang="ja-JP" altLang="en-US" sz="1100" i="0" u="none" strike="noStrike" kern="1200" cap="none" spc="0" normalizeH="0" baseline="0" noProof="0">
                <a:ln>
                  <a:noFill/>
                </a:ln>
                <a:solidFill>
                  <a:srgbClr val="C00000"/>
                </a:solidFill>
                <a:effectLst/>
                <a:uLnTx/>
                <a:uFillTx/>
                <a:latin typeface="Yu Gothic" panose="020B0400000000000000" pitchFamily="34" charset="-128"/>
                <a:ea typeface="Yu Gothic" panose="020B0400000000000000" pitchFamily="34" charset="-128"/>
                <a:cs typeface="+mn-cs"/>
              </a:rPr>
              <a:t>令和</a:t>
            </a:r>
            <a:r>
              <a:rPr kumimoji="1" lang="en-US" altLang="ja-JP" sz="1100" i="0" u="none" strike="noStrike" kern="1200" cap="none" spc="0" normalizeH="0" baseline="0" noProof="0" dirty="0">
                <a:ln>
                  <a:noFill/>
                </a:ln>
                <a:solidFill>
                  <a:srgbClr val="C00000"/>
                </a:solidFill>
                <a:effectLst/>
                <a:uLnTx/>
                <a:uFillTx/>
                <a:latin typeface="Yu Gothic" panose="020B0400000000000000" pitchFamily="34" charset="-128"/>
                <a:ea typeface="Yu Gothic" panose="020B0400000000000000" pitchFamily="34" charset="-128"/>
                <a:cs typeface="+mn-cs"/>
              </a:rPr>
              <a:t>5</a:t>
            </a:r>
            <a:r>
              <a:rPr kumimoji="1" lang="ja-JP" altLang="en-US" sz="1100" i="0" u="none" strike="noStrike" kern="1200" cap="none" spc="0" normalizeH="0" baseline="0" noProof="0">
                <a:ln>
                  <a:noFill/>
                </a:ln>
                <a:solidFill>
                  <a:srgbClr val="C00000"/>
                </a:solidFill>
                <a:effectLst/>
                <a:uLnTx/>
                <a:uFillTx/>
                <a:latin typeface="Yu Gothic" panose="020B0400000000000000" pitchFamily="34" charset="-128"/>
                <a:ea typeface="Yu Gothic" panose="020B0400000000000000" pitchFamily="34" charset="-128"/>
                <a:cs typeface="+mn-cs"/>
              </a:rPr>
              <a:t>年</a:t>
            </a:r>
            <a:r>
              <a:rPr kumimoji="1" lang="en-US" altLang="ja-JP" sz="1100" i="0" u="none" strike="noStrike" kern="1200" cap="none" spc="0" normalizeH="0" baseline="0" noProof="0" dirty="0">
                <a:ln>
                  <a:noFill/>
                </a:ln>
                <a:solidFill>
                  <a:srgbClr val="C00000"/>
                </a:solidFill>
                <a:effectLst/>
                <a:uLnTx/>
                <a:uFillTx/>
                <a:latin typeface="Yu Gothic" panose="020B0400000000000000" pitchFamily="34" charset="-128"/>
                <a:ea typeface="Yu Gothic" panose="020B0400000000000000" pitchFamily="34" charset="-128"/>
                <a:cs typeface="+mn-cs"/>
              </a:rPr>
              <a:t>12</a:t>
            </a:r>
            <a:r>
              <a:rPr kumimoji="1" lang="ja-JP" altLang="en-US" sz="1100" i="0" u="none" strike="noStrike" kern="1200" cap="none" spc="0" normalizeH="0" baseline="0" noProof="0">
                <a:ln>
                  <a:noFill/>
                </a:ln>
                <a:solidFill>
                  <a:srgbClr val="C00000"/>
                </a:solidFill>
                <a:effectLst/>
                <a:uLnTx/>
                <a:uFillTx/>
                <a:latin typeface="Yu Gothic" panose="020B0400000000000000" pitchFamily="34" charset="-128"/>
                <a:ea typeface="Yu Gothic" panose="020B0400000000000000" pitchFamily="34" charset="-128"/>
                <a:cs typeface="+mn-cs"/>
              </a:rPr>
              <a:t>月までは紙出力保存でも容認。しかし</a:t>
            </a:r>
            <a:r>
              <a:rPr lang="ja-JP" altLang="en-US" sz="1100">
                <a:solidFill>
                  <a:srgbClr val="C00000"/>
                </a:solidFill>
                <a:latin typeface="Yu Gothic" panose="020B0400000000000000" pitchFamily="34" charset="-128"/>
                <a:ea typeface="Yu Gothic" panose="020B0400000000000000" pitchFamily="34" charset="-128"/>
              </a:rPr>
              <a:t>令和</a:t>
            </a:r>
            <a:r>
              <a:rPr lang="en-US" altLang="ja-JP" sz="1100" dirty="0">
                <a:solidFill>
                  <a:srgbClr val="C00000"/>
                </a:solidFill>
                <a:latin typeface="Yu Gothic" panose="020B0400000000000000" pitchFamily="34" charset="-128"/>
                <a:ea typeface="Yu Gothic" panose="020B0400000000000000" pitchFamily="34" charset="-128"/>
              </a:rPr>
              <a:t>6</a:t>
            </a:r>
            <a:r>
              <a:rPr lang="ja-JP" altLang="en-US" sz="1100">
                <a:solidFill>
                  <a:srgbClr val="C00000"/>
                </a:solidFill>
                <a:latin typeface="Yu Gothic" panose="020B0400000000000000" pitchFamily="34" charset="-128"/>
                <a:ea typeface="Yu Gothic" panose="020B0400000000000000" pitchFamily="34" charset="-128"/>
              </a:rPr>
              <a:t>年からは電子保存が義務化。</a:t>
            </a:r>
            <a:endParaRPr kumimoji="1" lang="en-US" altLang="ja-JP" sz="1100" i="0" u="none" strike="noStrike" kern="1200" cap="none" spc="0" normalizeH="0" baseline="0" noProof="0" dirty="0">
              <a:ln>
                <a:noFill/>
              </a:ln>
              <a:solidFill>
                <a:srgbClr val="C00000"/>
              </a:solidFill>
              <a:effectLst/>
              <a:uLnTx/>
              <a:uFillTx/>
              <a:latin typeface="Yu Gothic" panose="020B0400000000000000" pitchFamily="34" charset="-128"/>
              <a:ea typeface="Yu Gothic" panose="020B0400000000000000" pitchFamily="34" charset="-128"/>
              <a:cs typeface="+mn-cs"/>
            </a:endParaRPr>
          </a:p>
        </p:txBody>
      </p:sp>
      <p:sp>
        <p:nvSpPr>
          <p:cNvPr id="95" name="タイトル 1">
            <a:extLst>
              <a:ext uri="{FF2B5EF4-FFF2-40B4-BE49-F238E27FC236}">
                <a16:creationId xmlns:a16="http://schemas.microsoft.com/office/drawing/2014/main" id="{937C38DC-F360-E042-FB36-FF601FD6A0B3}"/>
              </a:ext>
            </a:extLst>
          </p:cNvPr>
          <p:cNvSpPr txBox="1">
            <a:spLocks/>
          </p:cNvSpPr>
          <p:nvPr/>
        </p:nvSpPr>
        <p:spPr bwMode="auto">
          <a:xfrm>
            <a:off x="6952353" y="4241645"/>
            <a:ext cx="1992671" cy="263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algn="l" rtl="0" eaLnBrk="0" fontAlgn="base" hangingPunct="0">
              <a:spcBef>
                <a:spcPct val="0"/>
              </a:spcBef>
              <a:spcAft>
                <a:spcPct val="0"/>
              </a:spcAft>
              <a:defRPr kumimoji="1" sz="1600" b="0">
                <a:solidFill>
                  <a:schemeClr val="tx1">
                    <a:lumMod val="75000"/>
                    <a:lumOff val="25000"/>
                  </a:schemeClr>
                </a:solidFill>
                <a:latin typeface="+mj-ea"/>
                <a:ea typeface="+mj-ea"/>
                <a:cs typeface="メイリオ" panose="020B0604030504040204" pitchFamily="50" charset="-128"/>
              </a:defRPr>
            </a:lvl1pPr>
            <a:lvl2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2pPr>
            <a:lvl3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3pPr>
            <a:lvl4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4pPr>
            <a:lvl5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5pPr>
            <a:lvl6pPr marL="457200" algn="l" rtl="0" fontAlgn="base">
              <a:spcBef>
                <a:spcPct val="0"/>
              </a:spcBef>
              <a:spcAft>
                <a:spcPct val="0"/>
              </a:spcAft>
              <a:defRPr kumimoji="1" sz="2400">
                <a:solidFill>
                  <a:schemeClr val="tx1"/>
                </a:solidFill>
                <a:latin typeface="Times New Roman" pitchFamily="18" charset="0"/>
                <a:ea typeface="ＭＳ Ｐゴシック" pitchFamily="50" charset="-128"/>
              </a:defRPr>
            </a:lvl6pPr>
            <a:lvl7pPr marL="914400" algn="l" rtl="0" fontAlgn="base">
              <a:spcBef>
                <a:spcPct val="0"/>
              </a:spcBef>
              <a:spcAft>
                <a:spcPct val="0"/>
              </a:spcAft>
              <a:defRPr kumimoji="1" sz="2400">
                <a:solidFill>
                  <a:schemeClr val="tx1"/>
                </a:solidFill>
                <a:latin typeface="Times New Roman" pitchFamily="18" charset="0"/>
                <a:ea typeface="ＭＳ Ｐゴシック" pitchFamily="50" charset="-128"/>
              </a:defRPr>
            </a:lvl7pPr>
            <a:lvl8pPr marL="1371600" algn="l" rtl="0" fontAlgn="base">
              <a:spcBef>
                <a:spcPct val="0"/>
              </a:spcBef>
              <a:spcAft>
                <a:spcPct val="0"/>
              </a:spcAft>
              <a:defRPr kumimoji="1" sz="2400">
                <a:solidFill>
                  <a:schemeClr val="tx1"/>
                </a:solidFill>
                <a:latin typeface="Times New Roman" pitchFamily="18" charset="0"/>
                <a:ea typeface="ＭＳ Ｐゴシック" pitchFamily="50" charset="-128"/>
              </a:defRPr>
            </a:lvl8pPr>
            <a:lvl9pPr marL="1828800" algn="l" rtl="0" fontAlgn="base">
              <a:spcBef>
                <a:spcPct val="0"/>
              </a:spcBef>
              <a:spcAft>
                <a:spcPct val="0"/>
              </a:spcAft>
              <a:defRPr kumimoji="1" sz="2400">
                <a:solidFill>
                  <a:schemeClr val="tx1"/>
                </a:solidFill>
                <a:latin typeface="Times New Roman" pitchFamily="18" charset="0"/>
                <a:ea typeface="ＭＳ Ｐゴシック" pitchFamily="50" charset="-128"/>
              </a:defRPr>
            </a:lvl9pPr>
          </a:lstStyle>
          <a:p>
            <a:pPr marL="0" marR="0" lvl="0" indent="0" defTabSz="914400" rtl="0" eaLnBrk="0" fontAlgn="base" latinLnBrk="0" hangingPunct="0">
              <a:lnSpc>
                <a:spcPct val="100000"/>
              </a:lnSpc>
              <a:spcBef>
                <a:spcPct val="0"/>
              </a:spcBef>
              <a:spcAft>
                <a:spcPts val="450"/>
              </a:spcAft>
              <a:buClrTx/>
              <a:buSzTx/>
              <a:buFontTx/>
              <a:buNone/>
              <a:tabLst/>
              <a:defRPr/>
            </a:pPr>
            <a:r>
              <a:rPr kumimoji="1" lang="en-US" altLang="ja-JP" sz="700" b="0" i="0" u="none" strike="noStrike" kern="1200" cap="none" spc="0" normalizeH="0" baseline="0" noProof="0" dirty="0">
                <a:ln>
                  <a:noFill/>
                </a:ln>
                <a:solidFill>
                  <a:schemeClr val="tx1"/>
                </a:solidFill>
                <a:effectLst/>
                <a:uLnTx/>
                <a:uFillTx/>
                <a:latin typeface="Yu Gothic" panose="020B0400000000000000" pitchFamily="34" charset="-128"/>
                <a:ea typeface="Yu Gothic" panose="020B0400000000000000" pitchFamily="34" charset="-128"/>
              </a:rPr>
              <a:t>※</a:t>
            </a:r>
            <a:r>
              <a:rPr kumimoji="1" lang="ja-JP" altLang="en-US" sz="700" b="0" i="0" u="none" strike="noStrike" kern="1200" cap="none" spc="0" normalizeH="0" baseline="0" noProof="0">
                <a:ln>
                  <a:noFill/>
                </a:ln>
                <a:solidFill>
                  <a:schemeClr val="tx1"/>
                </a:solidFill>
                <a:effectLst/>
                <a:uLnTx/>
                <a:uFillTx/>
                <a:latin typeface="Yu Gothic" panose="020B0400000000000000" pitchFamily="34" charset="-128"/>
                <a:ea typeface="Yu Gothic" panose="020B0400000000000000" pitchFamily="34" charset="-128"/>
              </a:rPr>
              <a:t> 事業継続計画（</a:t>
            </a:r>
            <a:r>
              <a:rPr kumimoji="1" lang="en-US" altLang="ja-JP" sz="700" b="0" i="0" u="none" strike="noStrike" kern="1200" cap="none" spc="0" normalizeH="0" baseline="0" noProof="0" dirty="0">
                <a:ln>
                  <a:noFill/>
                </a:ln>
                <a:solidFill>
                  <a:schemeClr val="tx1"/>
                </a:solidFill>
                <a:effectLst/>
                <a:uLnTx/>
                <a:uFillTx/>
                <a:latin typeface="Yu Gothic" panose="020B0400000000000000" pitchFamily="34" charset="-128"/>
                <a:ea typeface="Yu Gothic" panose="020B0400000000000000" pitchFamily="34" charset="-128"/>
              </a:rPr>
              <a:t>Business Continuity Plan</a:t>
            </a:r>
            <a:r>
              <a:rPr kumimoji="1" lang="ja-JP" altLang="en-US" sz="700" b="0" i="0" u="none" strike="noStrike" kern="1200" cap="none" spc="0" normalizeH="0" baseline="0" noProof="0">
                <a:ln>
                  <a:noFill/>
                </a:ln>
                <a:solidFill>
                  <a:schemeClr val="tx1"/>
                </a:solidFill>
                <a:effectLst/>
                <a:uLnTx/>
                <a:uFillTx/>
                <a:latin typeface="Yu Gothic" panose="020B0400000000000000" pitchFamily="34" charset="-128"/>
                <a:ea typeface="Yu Gothic" panose="020B0400000000000000" pitchFamily="34" charset="-128"/>
              </a:rPr>
              <a:t>）</a:t>
            </a:r>
            <a:endParaRPr kumimoji="1" lang="en-US" altLang="ja-JP" sz="700" b="0" i="0" u="none" strike="noStrike" kern="1200" cap="none" spc="0" normalizeH="0" baseline="0" noProof="0" dirty="0">
              <a:ln>
                <a:noFill/>
              </a:ln>
              <a:solidFill>
                <a:schemeClr val="tx1"/>
              </a:solidFill>
              <a:effectLst/>
              <a:uLnTx/>
              <a:uFillTx/>
              <a:latin typeface="Yu Gothic" panose="020B0400000000000000" pitchFamily="34" charset="-128"/>
              <a:ea typeface="Yu Gothic" panose="020B0400000000000000" pitchFamily="34" charset="-128"/>
            </a:endParaRPr>
          </a:p>
        </p:txBody>
      </p:sp>
      <p:sp>
        <p:nvSpPr>
          <p:cNvPr id="96" name="コンテンツ プレースホルダー 2">
            <a:extLst>
              <a:ext uri="{FF2B5EF4-FFF2-40B4-BE49-F238E27FC236}">
                <a16:creationId xmlns:a16="http://schemas.microsoft.com/office/drawing/2014/main" id="{C53B050A-7D78-8AE1-6CD3-7804BDB6BBCF}"/>
              </a:ext>
            </a:extLst>
          </p:cNvPr>
          <p:cNvSpPr txBox="1">
            <a:spLocks/>
          </p:cNvSpPr>
          <p:nvPr/>
        </p:nvSpPr>
        <p:spPr bwMode="auto">
          <a:xfrm>
            <a:off x="294977" y="1580937"/>
            <a:ext cx="2382127" cy="1999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7500" tIns="34290" rIns="68580" bIns="34290" numCol="1" anchor="t" anchorCtr="0" compatLnSpc="1">
            <a:prstTxWarp prst="textNoShape">
              <a:avLst/>
            </a:prstTxWarp>
          </a:bodyPr>
          <a:lstStyle>
            <a:defPPr>
              <a:defRPr lang="ja-JP"/>
            </a:defPPr>
            <a:lvl1pPr marL="214313" indent="-214313" eaLnBrk="0" fontAlgn="base" hangingPunct="0">
              <a:spcBef>
                <a:spcPct val="20000"/>
              </a:spcBef>
              <a:spcAft>
                <a:spcPct val="0"/>
              </a:spcAft>
              <a:buClr>
                <a:schemeClr val="tx1">
                  <a:lumMod val="75000"/>
                  <a:lumOff val="25000"/>
                </a:schemeClr>
              </a:buClr>
              <a:buFont typeface="Wingdings" panose="05000000000000000000" pitchFamily="2" charset="2"/>
              <a:buChar char="n"/>
              <a:defRPr sz="1500" b="0" kern="0">
                <a:solidFill>
                  <a:schemeClr val="tx1">
                    <a:lumMod val="75000"/>
                    <a:lumOff val="25000"/>
                  </a:schemeClr>
                </a:solidFill>
                <a:latin typeface="Yu Gothic" panose="020B0400000000000000" pitchFamily="34" charset="-128"/>
                <a:ea typeface="Yu Gothic" panose="020B0400000000000000" pitchFamily="34" charset="-128"/>
                <a:cs typeface="メイリオ" panose="020B0604030504040204" pitchFamily="50" charset="-128"/>
              </a:defRPr>
            </a:lvl1pPr>
            <a:lvl2pPr marL="265107" indent="-179384" eaLnBrk="0" fontAlgn="base" hangingPunct="0">
              <a:spcBef>
                <a:spcPct val="20000"/>
              </a:spcBef>
              <a:spcAft>
                <a:spcPct val="0"/>
              </a:spcAft>
              <a:buClr>
                <a:srgbClr val="B60005"/>
              </a:buClr>
              <a:buFont typeface="Arial" pitchFamily="34" charset="0"/>
              <a:buChar char="•"/>
              <a:defRPr sz="14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2pPr>
            <a:lvl3pPr marL="442902" indent="-179384" eaLnBrk="0" fontAlgn="base" hangingPunct="0">
              <a:spcBef>
                <a:spcPct val="20000"/>
              </a:spcBef>
              <a:spcAft>
                <a:spcPct val="0"/>
              </a:spcAft>
              <a:buClr>
                <a:srgbClr val="B60005"/>
              </a:buClr>
              <a:buFont typeface="Arial" pitchFamily="34" charset="0"/>
              <a:buChar char="̵"/>
              <a:defRPr sz="14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3pPr>
            <a:lvl4pPr marL="623872" indent="-179384" eaLnBrk="0" fontAlgn="base" hangingPunct="0">
              <a:spcBef>
                <a:spcPct val="20000"/>
              </a:spcBef>
              <a:spcAft>
                <a:spcPct val="0"/>
              </a:spcAft>
              <a:buClr>
                <a:srgbClr val="B60005"/>
              </a:buClr>
              <a:buFont typeface="Wingdings" pitchFamily="2" charset="2"/>
              <a:buChar char="Ø"/>
              <a:defRPr sz="14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4pPr>
            <a:lvl5pPr marL="812780" indent="-179384" defTabSz="714357" eaLnBrk="0" fontAlgn="base" hangingPunct="0">
              <a:spcBef>
                <a:spcPct val="20000"/>
              </a:spcBef>
              <a:spcAft>
                <a:spcPct val="0"/>
              </a:spcAft>
              <a:buClr>
                <a:srgbClr val="B60005"/>
              </a:buClr>
              <a:buFont typeface="Wingdings" pitchFamily="2" charset="2"/>
              <a:buChar char="p"/>
              <a:defRPr sz="14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537" indent="-228594" fontAlgn="base">
              <a:spcBef>
                <a:spcPct val="20000"/>
              </a:spcBef>
              <a:spcAft>
                <a:spcPct val="0"/>
              </a:spcAft>
              <a:buClr>
                <a:srgbClr val="A50021"/>
              </a:buClr>
              <a:buFont typeface="Wingdings" pitchFamily="2" charset="2"/>
              <a:buChar char="§"/>
              <a:defRPr sz="1600"/>
            </a:lvl6pPr>
            <a:lvl7pPr marL="2971726" indent="-228594" fontAlgn="base">
              <a:spcBef>
                <a:spcPct val="20000"/>
              </a:spcBef>
              <a:spcAft>
                <a:spcPct val="0"/>
              </a:spcAft>
              <a:buClr>
                <a:srgbClr val="A50021"/>
              </a:buClr>
              <a:buFont typeface="Wingdings" pitchFamily="2" charset="2"/>
              <a:buChar char="§"/>
              <a:defRPr sz="1600"/>
            </a:lvl7pPr>
            <a:lvl8pPr marL="3428914" indent="-228594" fontAlgn="base">
              <a:spcBef>
                <a:spcPct val="20000"/>
              </a:spcBef>
              <a:spcAft>
                <a:spcPct val="0"/>
              </a:spcAft>
              <a:buClr>
                <a:srgbClr val="A50021"/>
              </a:buClr>
              <a:buFont typeface="Wingdings" pitchFamily="2" charset="2"/>
              <a:buChar char="§"/>
              <a:defRPr sz="1600"/>
            </a:lvl8pPr>
            <a:lvl9pPr marL="3886103" indent="-228594" fontAlgn="base">
              <a:spcBef>
                <a:spcPct val="20000"/>
              </a:spcBef>
              <a:spcAft>
                <a:spcPct val="0"/>
              </a:spcAft>
              <a:buClr>
                <a:srgbClr val="A50021"/>
              </a:buClr>
              <a:buFont typeface="Wingdings" pitchFamily="2" charset="2"/>
              <a:buChar char="§"/>
              <a:defRPr sz="1600"/>
            </a:lvl9pPr>
          </a:lstStyle>
          <a:p>
            <a:pPr marL="0" marR="0" lvl="0" indent="0" algn="l" defTabSz="914400" rtl="0" eaLnBrk="0" fontAlgn="base" latinLnBrk="0" hangingPunct="0">
              <a:lnSpc>
                <a:spcPct val="150000"/>
              </a:lnSpc>
              <a:spcBef>
                <a:spcPct val="20000"/>
              </a:spcBef>
              <a:spcAft>
                <a:spcPct val="0"/>
              </a:spcAft>
              <a:buClr>
                <a:prstClr val="black">
                  <a:lumMod val="75000"/>
                  <a:lumOff val="25000"/>
                </a:prstClr>
              </a:buClr>
              <a:buSzTx/>
              <a:buNone/>
              <a:tabLst/>
              <a:defRPr/>
            </a:pPr>
            <a:r>
              <a:rPr lang="ja-JP" altLang="en-US" sz="1100" b="0" i="0" u="none" strike="noStrike">
                <a:solidFill>
                  <a:srgbClr val="FFC000"/>
                </a:solidFill>
                <a:effectLst/>
                <a:latin typeface="HGMaruGothicMPRO" panose="020F0600000000000000" pitchFamily="34" charset="-128"/>
                <a:ea typeface="HGMaruGothicMPRO" panose="020F0600000000000000" pitchFamily="34" charset="-128"/>
              </a:rPr>
              <a:t>　　　法令に対応したクラウドツール導入及びデジタル化を踏まえたバックオフィス業務の変革・再構築を実施することにより、業務効率化、コンプライアンス向上などの「電子化メリット」を実現します。</a:t>
            </a:r>
            <a:br>
              <a:rPr lang="ja-JP" altLang="en-US" sz="1100">
                <a:solidFill>
                  <a:srgbClr val="FFC000"/>
                </a:solidFill>
                <a:latin typeface="HGMaruGothicMPRO" panose="020F0600000000000000" pitchFamily="34" charset="-128"/>
                <a:ea typeface="HGMaruGothicMPRO" panose="020F0600000000000000" pitchFamily="34" charset="-128"/>
              </a:rPr>
            </a:br>
            <a:endParaRPr kumimoji="1" lang="ja-JP" altLang="en-US" sz="1050" b="0" i="0" u="none" strike="noStrike" kern="0" cap="none" spc="0" normalizeH="0" baseline="0" noProof="0">
              <a:ln>
                <a:noFill/>
              </a:ln>
              <a:solidFill>
                <a:srgbClr val="FFC000"/>
              </a:solidFill>
              <a:effectLst/>
              <a:uLnTx/>
              <a:uFillTx/>
              <a:latin typeface="HGMaruGothicMPRO" panose="020F0600000000000000" pitchFamily="34" charset="-128"/>
              <a:ea typeface="HGMaruGothicMPRO" panose="020F0600000000000000" pitchFamily="34" charset="-128"/>
            </a:endParaRPr>
          </a:p>
        </p:txBody>
      </p:sp>
      <p:sp>
        <p:nvSpPr>
          <p:cNvPr id="97" name="正方形/長方形 96">
            <a:extLst>
              <a:ext uri="{FF2B5EF4-FFF2-40B4-BE49-F238E27FC236}">
                <a16:creationId xmlns:a16="http://schemas.microsoft.com/office/drawing/2014/main" id="{0A8669CA-D607-B651-75B1-482C75225990}"/>
              </a:ext>
            </a:extLst>
          </p:cNvPr>
          <p:cNvSpPr/>
          <p:nvPr/>
        </p:nvSpPr>
        <p:spPr>
          <a:xfrm>
            <a:off x="303136" y="1601007"/>
            <a:ext cx="613274" cy="3748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2000" b="1">
                <a:ln w="0"/>
                <a:solidFill>
                  <a:srgbClr val="C00000"/>
                </a:solidFill>
                <a:latin typeface="メイリオ" panose="020B0604030504040204" pitchFamily="50" charset="-128"/>
                <a:ea typeface="メイリオ" panose="020B0604030504040204" pitchFamily="50" charset="-128"/>
              </a:rPr>
              <a:t>👉</a:t>
            </a:r>
            <a:endParaRPr kumimoji="1" lang="ja-JP" altLang="en-US" sz="2000" b="1" dirty="0">
              <a:ln w="0"/>
              <a:solidFill>
                <a:srgbClr val="C00000"/>
              </a:solidFill>
              <a:latin typeface="メイリオ" panose="020B0604030504040204" pitchFamily="50" charset="-128"/>
              <a:ea typeface="メイリオ" panose="020B0604030504040204" pitchFamily="50" charset="-128"/>
            </a:endParaRPr>
          </a:p>
        </p:txBody>
      </p:sp>
      <p:pic>
        <p:nvPicPr>
          <p:cNvPr id="98" name="グラフィックス 97">
            <a:extLst>
              <a:ext uri="{FF2B5EF4-FFF2-40B4-BE49-F238E27FC236}">
                <a16:creationId xmlns:a16="http://schemas.microsoft.com/office/drawing/2014/main" id="{6E8743A0-F445-DAB4-2BCF-718F1BFB1BFE}"/>
              </a:ext>
            </a:extLst>
          </p:cNvPr>
          <p:cNvPicPr>
            <a:picLocks noChangeAspect="1"/>
          </p:cNvPicPr>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497595" y="1673763"/>
            <a:ext cx="1702881" cy="1173856"/>
          </a:xfrm>
          <a:prstGeom prst="rect">
            <a:avLst/>
          </a:prstGeom>
        </p:spPr>
      </p:pic>
    </p:spTree>
    <p:extLst>
      <p:ext uri="{BB962C8B-B14F-4D97-AF65-F5344CB8AC3E}">
        <p14:creationId xmlns:p14="http://schemas.microsoft.com/office/powerpoint/2010/main" val="235973630"/>
      </p:ext>
    </p:extLst>
  </p:cSld>
  <p:clrMapOvr>
    <a:masterClrMapping/>
  </p:clrMapOvr>
  <mc:AlternateContent xmlns:mc="http://schemas.openxmlformats.org/markup-compatibility/2006" xmlns:p14="http://schemas.microsoft.com/office/powerpoint/2010/main">
    <mc:Choice Requires="p14">
      <p:transition spd="slow" p14:dur="2000" advTm="59539"/>
    </mc:Choice>
    <mc:Fallback xmlns="">
      <p:transition spd="slow" advTm="59539"/>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a:extLst>
              <a:ext uri="{FF2B5EF4-FFF2-40B4-BE49-F238E27FC236}">
                <a16:creationId xmlns:a16="http://schemas.microsoft.com/office/drawing/2014/main" id="{32CAD8A6-C38C-FD4A-8FD9-43D07A9E009D}"/>
              </a:ext>
            </a:extLst>
          </p:cNvPr>
          <p:cNvGrpSpPr/>
          <p:nvPr/>
        </p:nvGrpSpPr>
        <p:grpSpPr>
          <a:xfrm>
            <a:off x="856844" y="3429001"/>
            <a:ext cx="399643" cy="597881"/>
            <a:chOff x="-1160107" y="2200749"/>
            <a:chExt cx="773110" cy="1156603"/>
          </a:xfrm>
          <a:solidFill>
            <a:schemeClr val="bg1">
              <a:lumMod val="75000"/>
            </a:schemeClr>
          </a:solidFill>
        </p:grpSpPr>
        <p:sp>
          <p:nvSpPr>
            <p:cNvPr id="5" name="Google Shape;9674;p75">
              <a:extLst>
                <a:ext uri="{FF2B5EF4-FFF2-40B4-BE49-F238E27FC236}">
                  <a16:creationId xmlns:a16="http://schemas.microsoft.com/office/drawing/2014/main" id="{511D6197-3494-8A4D-BB4B-0DE75695965C}"/>
                </a:ext>
              </a:extLst>
            </p:cNvPr>
            <p:cNvSpPr/>
            <p:nvPr/>
          </p:nvSpPr>
          <p:spPr>
            <a:xfrm>
              <a:off x="-1160107" y="2200749"/>
              <a:ext cx="773110" cy="1156603"/>
            </a:xfrm>
            <a:custGeom>
              <a:avLst/>
              <a:gdLst/>
              <a:ahLst/>
              <a:cxnLst/>
              <a:rect l="l" t="t" r="r" b="b"/>
              <a:pathLst>
                <a:path w="6312" h="9443" extrusionOk="0">
                  <a:moveTo>
                    <a:pt x="3144" y="310"/>
                  </a:moveTo>
                  <a:cubicBezTo>
                    <a:pt x="3632" y="310"/>
                    <a:pt x="4037" y="632"/>
                    <a:pt x="4037" y="1025"/>
                  </a:cubicBezTo>
                  <a:cubicBezTo>
                    <a:pt x="3751" y="929"/>
                    <a:pt x="3454" y="870"/>
                    <a:pt x="3144" y="870"/>
                  </a:cubicBezTo>
                  <a:cubicBezTo>
                    <a:pt x="2834" y="870"/>
                    <a:pt x="2537" y="929"/>
                    <a:pt x="2251" y="1025"/>
                  </a:cubicBezTo>
                  <a:cubicBezTo>
                    <a:pt x="2251" y="644"/>
                    <a:pt x="2644" y="310"/>
                    <a:pt x="3144" y="310"/>
                  </a:cubicBezTo>
                  <a:close/>
                  <a:moveTo>
                    <a:pt x="3144" y="1191"/>
                  </a:moveTo>
                  <a:cubicBezTo>
                    <a:pt x="4299" y="1191"/>
                    <a:pt x="5251" y="2144"/>
                    <a:pt x="5251" y="3311"/>
                  </a:cubicBezTo>
                  <a:cubicBezTo>
                    <a:pt x="5251" y="3620"/>
                    <a:pt x="5180" y="3918"/>
                    <a:pt x="5061" y="4203"/>
                  </a:cubicBezTo>
                  <a:lnTo>
                    <a:pt x="5061" y="4049"/>
                  </a:lnTo>
                  <a:cubicBezTo>
                    <a:pt x="5061" y="3858"/>
                    <a:pt x="4978" y="3668"/>
                    <a:pt x="4823" y="3525"/>
                  </a:cubicBezTo>
                  <a:cubicBezTo>
                    <a:pt x="4501" y="3251"/>
                    <a:pt x="3751" y="2739"/>
                    <a:pt x="2453" y="2608"/>
                  </a:cubicBezTo>
                  <a:cubicBezTo>
                    <a:pt x="2447" y="2607"/>
                    <a:pt x="2441" y="2607"/>
                    <a:pt x="2435" y="2607"/>
                  </a:cubicBezTo>
                  <a:cubicBezTo>
                    <a:pt x="2360" y="2607"/>
                    <a:pt x="2297" y="2674"/>
                    <a:pt x="2275" y="2751"/>
                  </a:cubicBezTo>
                  <a:cubicBezTo>
                    <a:pt x="2263" y="2846"/>
                    <a:pt x="2334" y="2918"/>
                    <a:pt x="2430" y="2930"/>
                  </a:cubicBezTo>
                  <a:cubicBezTo>
                    <a:pt x="3632" y="3049"/>
                    <a:pt x="4323" y="3513"/>
                    <a:pt x="4620" y="3763"/>
                  </a:cubicBezTo>
                  <a:cubicBezTo>
                    <a:pt x="4692" y="3822"/>
                    <a:pt x="4728" y="3930"/>
                    <a:pt x="4728" y="4037"/>
                  </a:cubicBezTo>
                  <a:lnTo>
                    <a:pt x="4728" y="4346"/>
                  </a:lnTo>
                  <a:cubicBezTo>
                    <a:pt x="4728" y="5227"/>
                    <a:pt x="4025" y="5942"/>
                    <a:pt x="3144" y="5942"/>
                  </a:cubicBezTo>
                  <a:cubicBezTo>
                    <a:pt x="3137" y="5942"/>
                    <a:pt x="3130" y="5942"/>
                    <a:pt x="3122" y="5942"/>
                  </a:cubicBezTo>
                  <a:cubicBezTo>
                    <a:pt x="2251" y="5942"/>
                    <a:pt x="1549" y="5232"/>
                    <a:pt x="1549" y="4358"/>
                  </a:cubicBezTo>
                  <a:lnTo>
                    <a:pt x="1549" y="4227"/>
                  </a:lnTo>
                  <a:cubicBezTo>
                    <a:pt x="1549" y="4168"/>
                    <a:pt x="1584" y="4108"/>
                    <a:pt x="1644" y="4084"/>
                  </a:cubicBezTo>
                  <a:cubicBezTo>
                    <a:pt x="1846" y="3965"/>
                    <a:pt x="2120" y="3739"/>
                    <a:pt x="2239" y="3370"/>
                  </a:cubicBezTo>
                  <a:cubicBezTo>
                    <a:pt x="2263" y="3275"/>
                    <a:pt x="2215" y="3191"/>
                    <a:pt x="2132" y="3156"/>
                  </a:cubicBezTo>
                  <a:cubicBezTo>
                    <a:pt x="2113" y="3151"/>
                    <a:pt x="2094" y="3149"/>
                    <a:pt x="2077" y="3149"/>
                  </a:cubicBezTo>
                  <a:cubicBezTo>
                    <a:pt x="2005" y="3149"/>
                    <a:pt x="1946" y="3187"/>
                    <a:pt x="1918" y="3263"/>
                  </a:cubicBezTo>
                  <a:cubicBezTo>
                    <a:pt x="1834" y="3525"/>
                    <a:pt x="1620" y="3692"/>
                    <a:pt x="1477" y="3787"/>
                  </a:cubicBezTo>
                  <a:cubicBezTo>
                    <a:pt x="1322" y="3870"/>
                    <a:pt x="1215" y="4037"/>
                    <a:pt x="1215" y="4203"/>
                  </a:cubicBezTo>
                  <a:cubicBezTo>
                    <a:pt x="1084" y="3918"/>
                    <a:pt x="1025" y="3620"/>
                    <a:pt x="1025" y="3311"/>
                  </a:cubicBezTo>
                  <a:cubicBezTo>
                    <a:pt x="1025" y="2144"/>
                    <a:pt x="1977" y="1191"/>
                    <a:pt x="3144" y="1191"/>
                  </a:cubicBezTo>
                  <a:close/>
                  <a:moveTo>
                    <a:pt x="3858" y="6144"/>
                  </a:moveTo>
                  <a:lnTo>
                    <a:pt x="3858" y="6537"/>
                  </a:lnTo>
                  <a:cubicBezTo>
                    <a:pt x="3858" y="6740"/>
                    <a:pt x="3977" y="6918"/>
                    <a:pt x="4168" y="7013"/>
                  </a:cubicBezTo>
                  <a:lnTo>
                    <a:pt x="4406" y="7121"/>
                  </a:lnTo>
                  <a:cubicBezTo>
                    <a:pt x="4156" y="7597"/>
                    <a:pt x="3680" y="7894"/>
                    <a:pt x="3144" y="7894"/>
                  </a:cubicBezTo>
                  <a:cubicBezTo>
                    <a:pt x="2608" y="7894"/>
                    <a:pt x="2132" y="7597"/>
                    <a:pt x="1882" y="7121"/>
                  </a:cubicBezTo>
                  <a:lnTo>
                    <a:pt x="2120" y="7013"/>
                  </a:lnTo>
                  <a:cubicBezTo>
                    <a:pt x="2311" y="6918"/>
                    <a:pt x="2430" y="6740"/>
                    <a:pt x="2430" y="6537"/>
                  </a:cubicBezTo>
                  <a:lnTo>
                    <a:pt x="2430" y="6144"/>
                  </a:lnTo>
                  <a:cubicBezTo>
                    <a:pt x="2644" y="6239"/>
                    <a:pt x="2882" y="6287"/>
                    <a:pt x="3144" y="6287"/>
                  </a:cubicBezTo>
                  <a:cubicBezTo>
                    <a:pt x="3394" y="6287"/>
                    <a:pt x="3632" y="6239"/>
                    <a:pt x="3858" y="6144"/>
                  </a:cubicBezTo>
                  <a:close/>
                  <a:moveTo>
                    <a:pt x="3144" y="1"/>
                  </a:moveTo>
                  <a:cubicBezTo>
                    <a:pt x="2465" y="1"/>
                    <a:pt x="1918" y="465"/>
                    <a:pt x="1918" y="1048"/>
                  </a:cubicBezTo>
                  <a:cubicBezTo>
                    <a:pt x="1918" y="1084"/>
                    <a:pt x="1918" y="1144"/>
                    <a:pt x="1930" y="1191"/>
                  </a:cubicBezTo>
                  <a:cubicBezTo>
                    <a:pt x="1191" y="1608"/>
                    <a:pt x="703" y="2418"/>
                    <a:pt x="703" y="3322"/>
                  </a:cubicBezTo>
                  <a:cubicBezTo>
                    <a:pt x="703" y="3918"/>
                    <a:pt x="918" y="4501"/>
                    <a:pt x="1310" y="4942"/>
                  </a:cubicBezTo>
                  <a:cubicBezTo>
                    <a:pt x="1441" y="5370"/>
                    <a:pt x="1727" y="5739"/>
                    <a:pt x="2096" y="5989"/>
                  </a:cubicBezTo>
                  <a:lnTo>
                    <a:pt x="2096" y="6549"/>
                  </a:lnTo>
                  <a:cubicBezTo>
                    <a:pt x="2096" y="6620"/>
                    <a:pt x="2049" y="6680"/>
                    <a:pt x="1989" y="6716"/>
                  </a:cubicBezTo>
                  <a:lnTo>
                    <a:pt x="525" y="7371"/>
                  </a:lnTo>
                  <a:cubicBezTo>
                    <a:pt x="203" y="7501"/>
                    <a:pt x="1" y="7811"/>
                    <a:pt x="1" y="8156"/>
                  </a:cubicBezTo>
                  <a:lnTo>
                    <a:pt x="1" y="9276"/>
                  </a:lnTo>
                  <a:cubicBezTo>
                    <a:pt x="1" y="9359"/>
                    <a:pt x="72" y="9442"/>
                    <a:pt x="167" y="9442"/>
                  </a:cubicBezTo>
                  <a:cubicBezTo>
                    <a:pt x="251" y="9442"/>
                    <a:pt x="322" y="9359"/>
                    <a:pt x="322" y="9276"/>
                  </a:cubicBezTo>
                  <a:lnTo>
                    <a:pt x="322" y="8156"/>
                  </a:lnTo>
                  <a:cubicBezTo>
                    <a:pt x="322" y="7954"/>
                    <a:pt x="441" y="7752"/>
                    <a:pt x="656" y="7668"/>
                  </a:cubicBezTo>
                  <a:lnTo>
                    <a:pt x="1596" y="7251"/>
                  </a:lnTo>
                  <a:cubicBezTo>
                    <a:pt x="1894" y="7847"/>
                    <a:pt x="2489" y="8216"/>
                    <a:pt x="3156" y="8216"/>
                  </a:cubicBezTo>
                  <a:cubicBezTo>
                    <a:pt x="3823" y="8216"/>
                    <a:pt x="4418" y="7847"/>
                    <a:pt x="4716" y="7251"/>
                  </a:cubicBezTo>
                  <a:lnTo>
                    <a:pt x="5656" y="7668"/>
                  </a:lnTo>
                  <a:cubicBezTo>
                    <a:pt x="5847" y="7752"/>
                    <a:pt x="5978" y="7942"/>
                    <a:pt x="5978" y="8156"/>
                  </a:cubicBezTo>
                  <a:lnTo>
                    <a:pt x="5978" y="9276"/>
                  </a:lnTo>
                  <a:cubicBezTo>
                    <a:pt x="5978" y="9359"/>
                    <a:pt x="6061" y="9442"/>
                    <a:pt x="6144" y="9442"/>
                  </a:cubicBezTo>
                  <a:cubicBezTo>
                    <a:pt x="6240" y="9442"/>
                    <a:pt x="6311" y="9359"/>
                    <a:pt x="6311" y="9276"/>
                  </a:cubicBezTo>
                  <a:lnTo>
                    <a:pt x="6311" y="8156"/>
                  </a:lnTo>
                  <a:cubicBezTo>
                    <a:pt x="6287" y="7811"/>
                    <a:pt x="6073" y="7501"/>
                    <a:pt x="5763" y="7371"/>
                  </a:cubicBezTo>
                  <a:lnTo>
                    <a:pt x="4287" y="6716"/>
                  </a:lnTo>
                  <a:cubicBezTo>
                    <a:pt x="4216" y="6680"/>
                    <a:pt x="4180" y="6609"/>
                    <a:pt x="4180" y="6549"/>
                  </a:cubicBezTo>
                  <a:lnTo>
                    <a:pt x="4180" y="5989"/>
                  </a:lnTo>
                  <a:cubicBezTo>
                    <a:pt x="4549" y="5739"/>
                    <a:pt x="4835" y="5370"/>
                    <a:pt x="4966" y="4942"/>
                  </a:cubicBezTo>
                  <a:cubicBezTo>
                    <a:pt x="5359" y="4501"/>
                    <a:pt x="5585" y="3918"/>
                    <a:pt x="5585" y="3322"/>
                  </a:cubicBezTo>
                  <a:cubicBezTo>
                    <a:pt x="5585" y="2418"/>
                    <a:pt x="5073" y="1608"/>
                    <a:pt x="4347" y="1191"/>
                  </a:cubicBezTo>
                  <a:cubicBezTo>
                    <a:pt x="4358" y="1144"/>
                    <a:pt x="4358" y="1084"/>
                    <a:pt x="4358" y="1048"/>
                  </a:cubicBezTo>
                  <a:cubicBezTo>
                    <a:pt x="4358" y="465"/>
                    <a:pt x="3811" y="1"/>
                    <a:pt x="3144" y="1"/>
                  </a:cubicBezTo>
                  <a:close/>
                </a:path>
              </a:pathLst>
            </a:custGeom>
            <a:grpFill/>
            <a:ln>
              <a:noFill/>
            </a:ln>
          </p:spPr>
          <p:txBody>
            <a:bodyPr spcFirstLastPara="1" wrap="square" lIns="68569" tIns="68569" rIns="68569" bIns="68569" anchor="ctr" anchorCtr="0">
              <a:noAutofit/>
            </a:bodyPr>
            <a:lstStyle/>
            <a:p>
              <a:pPr>
                <a:spcBef>
                  <a:spcPts val="0"/>
                </a:spcBef>
                <a:spcAft>
                  <a:spcPts val="0"/>
                </a:spcAft>
              </a:pPr>
              <a:endParaRPr/>
            </a:p>
          </p:txBody>
        </p:sp>
        <p:sp>
          <p:nvSpPr>
            <p:cNvPr id="6" name="Google Shape;9675;p75">
              <a:extLst>
                <a:ext uri="{FF2B5EF4-FFF2-40B4-BE49-F238E27FC236}">
                  <a16:creationId xmlns:a16="http://schemas.microsoft.com/office/drawing/2014/main" id="{5227F579-02D8-FF4C-B941-B71E4E643903}"/>
                </a:ext>
              </a:extLst>
            </p:cNvPr>
            <p:cNvSpPr/>
            <p:nvPr/>
          </p:nvSpPr>
          <p:spPr>
            <a:xfrm>
              <a:off x="-1009818" y="3230337"/>
              <a:ext cx="39438" cy="127014"/>
            </a:xfrm>
            <a:custGeom>
              <a:avLst/>
              <a:gdLst/>
              <a:ahLst/>
              <a:cxnLst/>
              <a:rect l="l" t="t" r="r" b="b"/>
              <a:pathLst>
                <a:path w="322" h="1037" extrusionOk="0">
                  <a:moveTo>
                    <a:pt x="155" y="0"/>
                  </a:moveTo>
                  <a:cubicBezTo>
                    <a:pt x="72" y="0"/>
                    <a:pt x="0" y="84"/>
                    <a:pt x="0" y="167"/>
                  </a:cubicBezTo>
                  <a:lnTo>
                    <a:pt x="0" y="870"/>
                  </a:lnTo>
                  <a:cubicBezTo>
                    <a:pt x="0" y="953"/>
                    <a:pt x="72" y="1036"/>
                    <a:pt x="155" y="1036"/>
                  </a:cubicBezTo>
                  <a:cubicBezTo>
                    <a:pt x="250" y="1036"/>
                    <a:pt x="322" y="953"/>
                    <a:pt x="322" y="870"/>
                  </a:cubicBezTo>
                  <a:lnTo>
                    <a:pt x="322" y="167"/>
                  </a:lnTo>
                  <a:cubicBezTo>
                    <a:pt x="322" y="84"/>
                    <a:pt x="250" y="0"/>
                    <a:pt x="155" y="0"/>
                  </a:cubicBezTo>
                  <a:close/>
                </a:path>
              </a:pathLst>
            </a:custGeom>
            <a:grpFill/>
            <a:ln>
              <a:noFill/>
            </a:ln>
          </p:spPr>
          <p:txBody>
            <a:bodyPr spcFirstLastPara="1" wrap="square" lIns="68569" tIns="68569" rIns="68569" bIns="68569" anchor="ctr" anchorCtr="0">
              <a:noAutofit/>
            </a:bodyPr>
            <a:lstStyle/>
            <a:p>
              <a:pPr>
                <a:spcBef>
                  <a:spcPts val="0"/>
                </a:spcBef>
                <a:spcAft>
                  <a:spcPts val="0"/>
                </a:spcAft>
              </a:pPr>
              <a:endParaRPr/>
            </a:p>
          </p:txBody>
        </p:sp>
        <p:sp>
          <p:nvSpPr>
            <p:cNvPr id="7" name="Google Shape;9676;p75">
              <a:extLst>
                <a:ext uri="{FF2B5EF4-FFF2-40B4-BE49-F238E27FC236}">
                  <a16:creationId xmlns:a16="http://schemas.microsoft.com/office/drawing/2014/main" id="{E439F028-1C68-CF47-94FB-F23B4C543AF3}"/>
                </a:ext>
              </a:extLst>
            </p:cNvPr>
            <p:cNvSpPr/>
            <p:nvPr/>
          </p:nvSpPr>
          <p:spPr>
            <a:xfrm>
              <a:off x="-579660" y="3230337"/>
              <a:ext cx="39438" cy="127014"/>
            </a:xfrm>
            <a:custGeom>
              <a:avLst/>
              <a:gdLst/>
              <a:ahLst/>
              <a:cxnLst/>
              <a:rect l="l" t="t" r="r" b="b"/>
              <a:pathLst>
                <a:path w="322" h="1037" extrusionOk="0">
                  <a:moveTo>
                    <a:pt x="155" y="0"/>
                  </a:moveTo>
                  <a:cubicBezTo>
                    <a:pt x="72" y="0"/>
                    <a:pt x="0" y="84"/>
                    <a:pt x="0" y="167"/>
                  </a:cubicBezTo>
                  <a:lnTo>
                    <a:pt x="0" y="870"/>
                  </a:lnTo>
                  <a:cubicBezTo>
                    <a:pt x="0" y="953"/>
                    <a:pt x="72" y="1036"/>
                    <a:pt x="155" y="1036"/>
                  </a:cubicBezTo>
                  <a:cubicBezTo>
                    <a:pt x="250" y="1036"/>
                    <a:pt x="322" y="953"/>
                    <a:pt x="322" y="870"/>
                  </a:cubicBezTo>
                  <a:lnTo>
                    <a:pt x="322" y="167"/>
                  </a:lnTo>
                  <a:cubicBezTo>
                    <a:pt x="322" y="84"/>
                    <a:pt x="250" y="0"/>
                    <a:pt x="155" y="0"/>
                  </a:cubicBezTo>
                  <a:close/>
                </a:path>
              </a:pathLst>
            </a:custGeom>
            <a:grpFill/>
            <a:ln>
              <a:noFill/>
            </a:ln>
          </p:spPr>
          <p:txBody>
            <a:bodyPr spcFirstLastPara="1" wrap="square" lIns="68569" tIns="68569" rIns="68569" bIns="68569" anchor="ctr" anchorCtr="0">
              <a:noAutofit/>
            </a:bodyPr>
            <a:lstStyle/>
            <a:p>
              <a:pPr>
                <a:spcBef>
                  <a:spcPts val="0"/>
                </a:spcBef>
                <a:spcAft>
                  <a:spcPts val="0"/>
                </a:spcAft>
              </a:pPr>
              <a:endParaRPr/>
            </a:p>
          </p:txBody>
        </p:sp>
      </p:grpSp>
      <p:sp>
        <p:nvSpPr>
          <p:cNvPr id="8" name="Google Shape;9684;p75">
            <a:extLst>
              <a:ext uri="{FF2B5EF4-FFF2-40B4-BE49-F238E27FC236}">
                <a16:creationId xmlns:a16="http://schemas.microsoft.com/office/drawing/2014/main" id="{F0E50466-F6A8-CF45-A444-2102D2C7E1BA}"/>
              </a:ext>
            </a:extLst>
          </p:cNvPr>
          <p:cNvSpPr/>
          <p:nvPr/>
        </p:nvSpPr>
        <p:spPr>
          <a:xfrm>
            <a:off x="850682" y="2792053"/>
            <a:ext cx="411967" cy="558081"/>
          </a:xfrm>
          <a:custGeom>
            <a:avLst/>
            <a:gdLst/>
            <a:ahLst/>
            <a:cxnLst/>
            <a:rect l="l" t="t" r="r" b="b"/>
            <a:pathLst>
              <a:path w="4466" h="6050" extrusionOk="0">
                <a:moveTo>
                  <a:pt x="2346" y="275"/>
                </a:moveTo>
                <a:cubicBezTo>
                  <a:pt x="2929" y="275"/>
                  <a:pt x="3406" y="751"/>
                  <a:pt x="3406" y="1322"/>
                </a:cubicBezTo>
                <a:lnTo>
                  <a:pt x="3406" y="1608"/>
                </a:lnTo>
                <a:lnTo>
                  <a:pt x="3382" y="1608"/>
                </a:lnTo>
                <a:cubicBezTo>
                  <a:pt x="3048" y="1537"/>
                  <a:pt x="2941" y="1108"/>
                  <a:pt x="2941" y="1108"/>
                </a:cubicBezTo>
                <a:cubicBezTo>
                  <a:pt x="2929" y="1049"/>
                  <a:pt x="2882" y="1001"/>
                  <a:pt x="2822" y="989"/>
                </a:cubicBezTo>
                <a:cubicBezTo>
                  <a:pt x="2809" y="984"/>
                  <a:pt x="2796" y="981"/>
                  <a:pt x="2783" y="981"/>
                </a:cubicBezTo>
                <a:cubicBezTo>
                  <a:pt x="2738" y="981"/>
                  <a:pt x="2695" y="1011"/>
                  <a:pt x="2667" y="1049"/>
                </a:cubicBezTo>
                <a:cubicBezTo>
                  <a:pt x="2155" y="1608"/>
                  <a:pt x="1262" y="1608"/>
                  <a:pt x="1250" y="1608"/>
                </a:cubicBezTo>
                <a:lnTo>
                  <a:pt x="1191" y="1608"/>
                </a:lnTo>
                <a:lnTo>
                  <a:pt x="1191" y="1322"/>
                </a:lnTo>
                <a:cubicBezTo>
                  <a:pt x="1191" y="751"/>
                  <a:pt x="1667" y="275"/>
                  <a:pt x="2251" y="275"/>
                </a:cubicBezTo>
                <a:close/>
                <a:moveTo>
                  <a:pt x="1096" y="2049"/>
                </a:moveTo>
                <a:lnTo>
                  <a:pt x="1096" y="2382"/>
                </a:lnTo>
                <a:cubicBezTo>
                  <a:pt x="1060" y="2358"/>
                  <a:pt x="1012" y="2287"/>
                  <a:pt x="1012" y="2215"/>
                </a:cubicBezTo>
                <a:cubicBezTo>
                  <a:pt x="1012" y="2144"/>
                  <a:pt x="1036" y="2084"/>
                  <a:pt x="1096" y="2049"/>
                </a:cubicBezTo>
                <a:close/>
                <a:moveTo>
                  <a:pt x="3394" y="2061"/>
                </a:moveTo>
                <a:cubicBezTo>
                  <a:pt x="3441" y="2084"/>
                  <a:pt x="3477" y="2144"/>
                  <a:pt x="3477" y="2215"/>
                </a:cubicBezTo>
                <a:cubicBezTo>
                  <a:pt x="3477" y="2299"/>
                  <a:pt x="3453" y="2358"/>
                  <a:pt x="3394" y="2382"/>
                </a:cubicBezTo>
                <a:lnTo>
                  <a:pt x="3394" y="2061"/>
                </a:lnTo>
                <a:close/>
                <a:moveTo>
                  <a:pt x="2632" y="1442"/>
                </a:moveTo>
                <a:cubicBezTo>
                  <a:pt x="2727" y="1608"/>
                  <a:pt x="2858" y="1787"/>
                  <a:pt x="3084" y="1894"/>
                </a:cubicBezTo>
                <a:lnTo>
                  <a:pt x="3084" y="2537"/>
                </a:lnTo>
                <a:cubicBezTo>
                  <a:pt x="3084" y="2930"/>
                  <a:pt x="2751" y="3263"/>
                  <a:pt x="2346" y="3263"/>
                </a:cubicBezTo>
                <a:lnTo>
                  <a:pt x="2155" y="3263"/>
                </a:lnTo>
                <a:cubicBezTo>
                  <a:pt x="1739" y="3263"/>
                  <a:pt x="1417" y="2930"/>
                  <a:pt x="1417" y="2537"/>
                </a:cubicBezTo>
                <a:lnTo>
                  <a:pt x="1417" y="1918"/>
                </a:lnTo>
                <a:cubicBezTo>
                  <a:pt x="1679" y="1894"/>
                  <a:pt x="2227" y="1799"/>
                  <a:pt x="2632" y="1442"/>
                </a:cubicBezTo>
                <a:close/>
                <a:moveTo>
                  <a:pt x="2536" y="3573"/>
                </a:moveTo>
                <a:lnTo>
                  <a:pt x="2536" y="3775"/>
                </a:lnTo>
                <a:lnTo>
                  <a:pt x="2251" y="4073"/>
                </a:lnTo>
                <a:lnTo>
                  <a:pt x="1965" y="3811"/>
                </a:lnTo>
                <a:lnTo>
                  <a:pt x="1965" y="3632"/>
                </a:lnTo>
                <a:lnTo>
                  <a:pt x="1965" y="3573"/>
                </a:lnTo>
                <a:cubicBezTo>
                  <a:pt x="2024" y="3585"/>
                  <a:pt x="2084" y="3585"/>
                  <a:pt x="2155" y="3585"/>
                </a:cubicBezTo>
                <a:lnTo>
                  <a:pt x="2346" y="3585"/>
                </a:lnTo>
                <a:cubicBezTo>
                  <a:pt x="2405" y="3585"/>
                  <a:pt x="2465" y="3585"/>
                  <a:pt x="2536" y="3573"/>
                </a:cubicBezTo>
                <a:close/>
                <a:moveTo>
                  <a:pt x="2846" y="3906"/>
                </a:moveTo>
                <a:lnTo>
                  <a:pt x="2941" y="3989"/>
                </a:lnTo>
                <a:lnTo>
                  <a:pt x="2727" y="4454"/>
                </a:lnTo>
                <a:lnTo>
                  <a:pt x="2667" y="4406"/>
                </a:lnTo>
                <a:lnTo>
                  <a:pt x="2489" y="4275"/>
                </a:lnTo>
                <a:lnTo>
                  <a:pt x="2810" y="3930"/>
                </a:lnTo>
                <a:lnTo>
                  <a:pt x="2846" y="3906"/>
                </a:lnTo>
                <a:close/>
                <a:moveTo>
                  <a:pt x="1655" y="3918"/>
                </a:moveTo>
                <a:cubicBezTo>
                  <a:pt x="1655" y="3942"/>
                  <a:pt x="1667" y="3966"/>
                  <a:pt x="1691" y="3989"/>
                </a:cubicBezTo>
                <a:lnTo>
                  <a:pt x="2012" y="4287"/>
                </a:lnTo>
                <a:lnTo>
                  <a:pt x="1774" y="4466"/>
                </a:lnTo>
                <a:lnTo>
                  <a:pt x="1536" y="3989"/>
                </a:lnTo>
                <a:lnTo>
                  <a:pt x="1655" y="3918"/>
                </a:lnTo>
                <a:close/>
                <a:moveTo>
                  <a:pt x="2227" y="4490"/>
                </a:moveTo>
                <a:lnTo>
                  <a:pt x="2370" y="4597"/>
                </a:lnTo>
                <a:lnTo>
                  <a:pt x="2322" y="4704"/>
                </a:lnTo>
                <a:lnTo>
                  <a:pt x="2155" y="4704"/>
                </a:lnTo>
                <a:lnTo>
                  <a:pt x="2108" y="4585"/>
                </a:lnTo>
                <a:lnTo>
                  <a:pt x="2227" y="4490"/>
                </a:lnTo>
                <a:close/>
                <a:moveTo>
                  <a:pt x="1846" y="4799"/>
                </a:moveTo>
                <a:lnTo>
                  <a:pt x="1893" y="4894"/>
                </a:lnTo>
                <a:lnTo>
                  <a:pt x="1846" y="5156"/>
                </a:lnTo>
                <a:lnTo>
                  <a:pt x="1751" y="4835"/>
                </a:lnTo>
                <a:cubicBezTo>
                  <a:pt x="1774" y="4835"/>
                  <a:pt x="1786" y="4823"/>
                  <a:pt x="1798" y="4823"/>
                </a:cubicBezTo>
                <a:lnTo>
                  <a:pt x="1846" y="4799"/>
                </a:lnTo>
                <a:close/>
                <a:moveTo>
                  <a:pt x="2632" y="4799"/>
                </a:moveTo>
                <a:lnTo>
                  <a:pt x="2679" y="4823"/>
                </a:lnTo>
                <a:cubicBezTo>
                  <a:pt x="2691" y="4835"/>
                  <a:pt x="2703" y="4835"/>
                  <a:pt x="2739" y="4847"/>
                </a:cubicBezTo>
                <a:lnTo>
                  <a:pt x="2644" y="5156"/>
                </a:lnTo>
                <a:lnTo>
                  <a:pt x="2608" y="4882"/>
                </a:lnTo>
                <a:lnTo>
                  <a:pt x="2632" y="4799"/>
                </a:lnTo>
                <a:close/>
                <a:moveTo>
                  <a:pt x="2322" y="5037"/>
                </a:moveTo>
                <a:lnTo>
                  <a:pt x="2441" y="5728"/>
                </a:lnTo>
                <a:lnTo>
                  <a:pt x="2084" y="5728"/>
                </a:lnTo>
                <a:lnTo>
                  <a:pt x="2203" y="5037"/>
                </a:lnTo>
                <a:close/>
                <a:moveTo>
                  <a:pt x="3263" y="4156"/>
                </a:moveTo>
                <a:lnTo>
                  <a:pt x="3620" y="4299"/>
                </a:lnTo>
                <a:lnTo>
                  <a:pt x="3632" y="4299"/>
                </a:lnTo>
                <a:cubicBezTo>
                  <a:pt x="3644" y="4323"/>
                  <a:pt x="4156" y="4501"/>
                  <a:pt x="4156" y="5121"/>
                </a:cubicBezTo>
                <a:lnTo>
                  <a:pt x="4156" y="5728"/>
                </a:lnTo>
                <a:lnTo>
                  <a:pt x="3739" y="5728"/>
                </a:lnTo>
                <a:lnTo>
                  <a:pt x="3739" y="5097"/>
                </a:lnTo>
                <a:cubicBezTo>
                  <a:pt x="3739" y="5001"/>
                  <a:pt x="3656" y="4930"/>
                  <a:pt x="3572" y="4930"/>
                </a:cubicBezTo>
                <a:cubicBezTo>
                  <a:pt x="3477" y="4930"/>
                  <a:pt x="3406" y="5001"/>
                  <a:pt x="3406" y="5097"/>
                </a:cubicBezTo>
                <a:lnTo>
                  <a:pt x="3406" y="5728"/>
                </a:lnTo>
                <a:lnTo>
                  <a:pt x="2810" y="5728"/>
                </a:lnTo>
                <a:lnTo>
                  <a:pt x="3263" y="4156"/>
                </a:lnTo>
                <a:close/>
                <a:moveTo>
                  <a:pt x="2179" y="1"/>
                </a:moveTo>
                <a:cubicBezTo>
                  <a:pt x="1429" y="1"/>
                  <a:pt x="810" y="608"/>
                  <a:pt x="810" y="1370"/>
                </a:cubicBezTo>
                <a:lnTo>
                  <a:pt x="810" y="1870"/>
                </a:lnTo>
                <a:cubicBezTo>
                  <a:pt x="739" y="1965"/>
                  <a:pt x="679" y="2084"/>
                  <a:pt x="679" y="2215"/>
                </a:cubicBezTo>
                <a:cubicBezTo>
                  <a:pt x="679" y="2465"/>
                  <a:pt x="858" y="2680"/>
                  <a:pt x="1096" y="2727"/>
                </a:cubicBezTo>
                <a:cubicBezTo>
                  <a:pt x="1155" y="3037"/>
                  <a:pt x="1346" y="3299"/>
                  <a:pt x="1631" y="3454"/>
                </a:cubicBezTo>
                <a:lnTo>
                  <a:pt x="1631" y="3525"/>
                </a:lnTo>
                <a:lnTo>
                  <a:pt x="1274" y="3763"/>
                </a:lnTo>
                <a:lnTo>
                  <a:pt x="1262" y="3763"/>
                </a:lnTo>
                <a:lnTo>
                  <a:pt x="727" y="3989"/>
                </a:lnTo>
                <a:cubicBezTo>
                  <a:pt x="477" y="4073"/>
                  <a:pt x="0" y="4418"/>
                  <a:pt x="0" y="5109"/>
                </a:cubicBezTo>
                <a:lnTo>
                  <a:pt x="0" y="5859"/>
                </a:lnTo>
                <a:cubicBezTo>
                  <a:pt x="0" y="5954"/>
                  <a:pt x="72" y="6025"/>
                  <a:pt x="155" y="6025"/>
                </a:cubicBezTo>
                <a:lnTo>
                  <a:pt x="1203" y="6025"/>
                </a:lnTo>
                <a:cubicBezTo>
                  <a:pt x="1286" y="6025"/>
                  <a:pt x="1370" y="5954"/>
                  <a:pt x="1370" y="5859"/>
                </a:cubicBezTo>
                <a:cubicBezTo>
                  <a:pt x="1370" y="5775"/>
                  <a:pt x="1286" y="5704"/>
                  <a:pt x="1203" y="5704"/>
                </a:cubicBezTo>
                <a:lnTo>
                  <a:pt x="1048" y="5704"/>
                </a:lnTo>
                <a:lnTo>
                  <a:pt x="1048" y="5061"/>
                </a:lnTo>
                <a:cubicBezTo>
                  <a:pt x="1048" y="4966"/>
                  <a:pt x="977" y="4894"/>
                  <a:pt x="893" y="4894"/>
                </a:cubicBezTo>
                <a:cubicBezTo>
                  <a:pt x="798" y="4894"/>
                  <a:pt x="727" y="4966"/>
                  <a:pt x="727" y="5061"/>
                </a:cubicBezTo>
                <a:lnTo>
                  <a:pt x="727" y="5704"/>
                </a:lnTo>
                <a:lnTo>
                  <a:pt x="310" y="5704"/>
                </a:lnTo>
                <a:lnTo>
                  <a:pt x="310" y="5085"/>
                </a:lnTo>
                <a:cubicBezTo>
                  <a:pt x="310" y="4454"/>
                  <a:pt x="798" y="4275"/>
                  <a:pt x="834" y="4275"/>
                </a:cubicBezTo>
                <a:lnTo>
                  <a:pt x="846" y="4275"/>
                </a:lnTo>
                <a:lnTo>
                  <a:pt x="1227" y="4109"/>
                </a:lnTo>
                <a:lnTo>
                  <a:pt x="1679" y="5704"/>
                </a:lnTo>
                <a:cubicBezTo>
                  <a:pt x="1608" y="5716"/>
                  <a:pt x="1560" y="5775"/>
                  <a:pt x="1560" y="5847"/>
                </a:cubicBezTo>
                <a:cubicBezTo>
                  <a:pt x="1560" y="5942"/>
                  <a:pt x="1631" y="6013"/>
                  <a:pt x="1727" y="6013"/>
                </a:cubicBezTo>
                <a:lnTo>
                  <a:pt x="1893" y="6049"/>
                </a:lnTo>
                <a:lnTo>
                  <a:pt x="4298" y="6049"/>
                </a:lnTo>
                <a:cubicBezTo>
                  <a:pt x="4394" y="6049"/>
                  <a:pt x="4465" y="5966"/>
                  <a:pt x="4465" y="5883"/>
                </a:cubicBezTo>
                <a:lnTo>
                  <a:pt x="4465" y="5121"/>
                </a:lnTo>
                <a:cubicBezTo>
                  <a:pt x="4465" y="4430"/>
                  <a:pt x="3989" y="4097"/>
                  <a:pt x="3727" y="4001"/>
                </a:cubicBezTo>
                <a:lnTo>
                  <a:pt x="3203" y="3775"/>
                </a:lnTo>
                <a:lnTo>
                  <a:pt x="2834" y="3537"/>
                </a:lnTo>
                <a:lnTo>
                  <a:pt x="2834" y="3454"/>
                </a:lnTo>
                <a:cubicBezTo>
                  <a:pt x="3108" y="3299"/>
                  <a:pt x="3310" y="3037"/>
                  <a:pt x="3370" y="2727"/>
                </a:cubicBezTo>
                <a:cubicBezTo>
                  <a:pt x="3608" y="2680"/>
                  <a:pt x="3787" y="2465"/>
                  <a:pt x="3787" y="2215"/>
                </a:cubicBezTo>
                <a:cubicBezTo>
                  <a:pt x="3787" y="2084"/>
                  <a:pt x="3751" y="1965"/>
                  <a:pt x="3656" y="1870"/>
                </a:cubicBezTo>
                <a:lnTo>
                  <a:pt x="3656" y="1370"/>
                </a:lnTo>
                <a:cubicBezTo>
                  <a:pt x="3656" y="608"/>
                  <a:pt x="3048" y="1"/>
                  <a:pt x="2286" y="1"/>
                </a:cubicBezTo>
                <a:close/>
              </a:path>
            </a:pathLst>
          </a:custGeom>
          <a:solidFill>
            <a:schemeClr val="bg1">
              <a:lumMod val="75000"/>
            </a:schemeClr>
          </a:solidFill>
          <a:ln>
            <a:noFill/>
          </a:ln>
        </p:spPr>
        <p:txBody>
          <a:bodyPr spcFirstLastPara="1" wrap="square" lIns="68569" tIns="68569" rIns="68569" bIns="68569" anchor="ctr" anchorCtr="0">
            <a:noAutofit/>
          </a:bodyPr>
          <a:lstStyle/>
          <a:p>
            <a:pPr>
              <a:spcBef>
                <a:spcPts val="0"/>
              </a:spcBef>
              <a:spcAft>
                <a:spcPts val="0"/>
              </a:spcAft>
            </a:pPr>
            <a:endParaRPr/>
          </a:p>
        </p:txBody>
      </p:sp>
      <p:grpSp>
        <p:nvGrpSpPr>
          <p:cNvPr id="9" name="Google Shape;12343;p79">
            <a:extLst>
              <a:ext uri="{FF2B5EF4-FFF2-40B4-BE49-F238E27FC236}">
                <a16:creationId xmlns:a16="http://schemas.microsoft.com/office/drawing/2014/main" id="{A6E49399-E9E6-C741-B9AC-20C6C0D950FE}"/>
              </a:ext>
            </a:extLst>
          </p:cNvPr>
          <p:cNvGrpSpPr/>
          <p:nvPr/>
        </p:nvGrpSpPr>
        <p:grpSpPr>
          <a:xfrm>
            <a:off x="789599" y="5060351"/>
            <a:ext cx="534132" cy="400332"/>
            <a:chOff x="1817317" y="2480330"/>
            <a:chExt cx="350958" cy="263043"/>
          </a:xfrm>
          <a:solidFill>
            <a:schemeClr val="bg1">
              <a:lumMod val="75000"/>
            </a:schemeClr>
          </a:solidFill>
        </p:grpSpPr>
        <p:sp>
          <p:nvSpPr>
            <p:cNvPr id="10" name="Google Shape;12344;p79">
              <a:extLst>
                <a:ext uri="{FF2B5EF4-FFF2-40B4-BE49-F238E27FC236}">
                  <a16:creationId xmlns:a16="http://schemas.microsoft.com/office/drawing/2014/main" id="{504A629E-E2FD-AE4E-8198-ADE84EC3047F}"/>
                </a:ext>
              </a:extLst>
            </p:cNvPr>
            <p:cNvSpPr/>
            <p:nvPr/>
          </p:nvSpPr>
          <p:spPr>
            <a:xfrm>
              <a:off x="1817317" y="2480330"/>
              <a:ext cx="350958" cy="191426"/>
            </a:xfrm>
            <a:custGeom>
              <a:avLst/>
              <a:gdLst/>
              <a:ahLst/>
              <a:cxnLst/>
              <a:rect l="l" t="t" r="r" b="b"/>
              <a:pathLst>
                <a:path w="11026" h="6014" extrusionOk="0">
                  <a:moveTo>
                    <a:pt x="4477" y="1"/>
                  </a:moveTo>
                  <a:cubicBezTo>
                    <a:pt x="3918" y="1"/>
                    <a:pt x="3382" y="179"/>
                    <a:pt x="2917" y="524"/>
                  </a:cubicBezTo>
                  <a:cubicBezTo>
                    <a:pt x="2513" y="834"/>
                    <a:pt x="2203" y="1251"/>
                    <a:pt x="2036" y="1727"/>
                  </a:cubicBezTo>
                  <a:cubicBezTo>
                    <a:pt x="905" y="1787"/>
                    <a:pt x="0" y="2727"/>
                    <a:pt x="0" y="3870"/>
                  </a:cubicBezTo>
                  <a:cubicBezTo>
                    <a:pt x="0" y="5061"/>
                    <a:pt x="965" y="6013"/>
                    <a:pt x="2143" y="6013"/>
                  </a:cubicBezTo>
                  <a:lnTo>
                    <a:pt x="2917" y="6013"/>
                  </a:lnTo>
                  <a:cubicBezTo>
                    <a:pt x="3001" y="6013"/>
                    <a:pt x="3084" y="5942"/>
                    <a:pt x="3084" y="5847"/>
                  </a:cubicBezTo>
                  <a:cubicBezTo>
                    <a:pt x="3084" y="5763"/>
                    <a:pt x="3001" y="5692"/>
                    <a:pt x="2917" y="5692"/>
                  </a:cubicBezTo>
                  <a:lnTo>
                    <a:pt x="2143" y="5692"/>
                  </a:lnTo>
                  <a:cubicBezTo>
                    <a:pt x="1131" y="5692"/>
                    <a:pt x="310" y="4870"/>
                    <a:pt x="310" y="3858"/>
                  </a:cubicBezTo>
                  <a:cubicBezTo>
                    <a:pt x="310" y="2846"/>
                    <a:pt x="1131" y="2025"/>
                    <a:pt x="2132" y="2025"/>
                  </a:cubicBezTo>
                  <a:lnTo>
                    <a:pt x="2143" y="2025"/>
                  </a:lnTo>
                  <a:cubicBezTo>
                    <a:pt x="2215" y="2025"/>
                    <a:pt x="2274" y="1977"/>
                    <a:pt x="2286" y="1906"/>
                  </a:cubicBezTo>
                  <a:cubicBezTo>
                    <a:pt x="2429" y="1441"/>
                    <a:pt x="2703" y="1036"/>
                    <a:pt x="3096" y="739"/>
                  </a:cubicBezTo>
                  <a:cubicBezTo>
                    <a:pt x="3477" y="441"/>
                    <a:pt x="3953" y="286"/>
                    <a:pt x="4453" y="286"/>
                  </a:cubicBezTo>
                  <a:cubicBezTo>
                    <a:pt x="5239" y="286"/>
                    <a:pt x="5953" y="679"/>
                    <a:pt x="6370" y="1334"/>
                  </a:cubicBezTo>
                  <a:cubicBezTo>
                    <a:pt x="6412" y="1386"/>
                    <a:pt x="6471" y="1420"/>
                    <a:pt x="6533" y="1420"/>
                  </a:cubicBezTo>
                  <a:cubicBezTo>
                    <a:pt x="6542" y="1420"/>
                    <a:pt x="6551" y="1419"/>
                    <a:pt x="6561" y="1417"/>
                  </a:cubicBezTo>
                  <a:cubicBezTo>
                    <a:pt x="6751" y="1358"/>
                    <a:pt x="6954" y="1322"/>
                    <a:pt x="7144" y="1322"/>
                  </a:cubicBezTo>
                  <a:cubicBezTo>
                    <a:pt x="7942" y="1322"/>
                    <a:pt x="8644" y="1846"/>
                    <a:pt x="8882" y="2608"/>
                  </a:cubicBezTo>
                  <a:cubicBezTo>
                    <a:pt x="8918" y="2679"/>
                    <a:pt x="8978" y="2727"/>
                    <a:pt x="9061" y="2727"/>
                  </a:cubicBezTo>
                  <a:cubicBezTo>
                    <a:pt x="9121" y="2727"/>
                    <a:pt x="9168" y="2703"/>
                    <a:pt x="9228" y="2703"/>
                  </a:cubicBezTo>
                  <a:cubicBezTo>
                    <a:pt x="10049" y="2703"/>
                    <a:pt x="10704" y="3382"/>
                    <a:pt x="10704" y="4180"/>
                  </a:cubicBezTo>
                  <a:cubicBezTo>
                    <a:pt x="10704" y="4989"/>
                    <a:pt x="10025" y="5656"/>
                    <a:pt x="9228" y="5656"/>
                  </a:cubicBezTo>
                  <a:lnTo>
                    <a:pt x="8109" y="5656"/>
                  </a:lnTo>
                  <a:cubicBezTo>
                    <a:pt x="8025" y="5656"/>
                    <a:pt x="7942" y="5727"/>
                    <a:pt x="7942" y="5823"/>
                  </a:cubicBezTo>
                  <a:cubicBezTo>
                    <a:pt x="7942" y="5906"/>
                    <a:pt x="8025" y="5978"/>
                    <a:pt x="8109" y="5978"/>
                  </a:cubicBezTo>
                  <a:lnTo>
                    <a:pt x="9228" y="5978"/>
                  </a:lnTo>
                  <a:cubicBezTo>
                    <a:pt x="10228" y="5978"/>
                    <a:pt x="11026" y="5180"/>
                    <a:pt x="11026" y="4180"/>
                  </a:cubicBezTo>
                  <a:cubicBezTo>
                    <a:pt x="11026" y="3180"/>
                    <a:pt x="10204" y="2429"/>
                    <a:pt x="9228" y="2429"/>
                  </a:cubicBezTo>
                  <a:lnTo>
                    <a:pt x="9168" y="2429"/>
                  </a:lnTo>
                  <a:cubicBezTo>
                    <a:pt x="9013" y="2060"/>
                    <a:pt x="8763" y="1715"/>
                    <a:pt x="8442" y="1477"/>
                  </a:cubicBezTo>
                  <a:cubicBezTo>
                    <a:pt x="8061" y="1191"/>
                    <a:pt x="7620" y="1048"/>
                    <a:pt x="7156" y="1048"/>
                  </a:cubicBezTo>
                  <a:cubicBezTo>
                    <a:pt x="6966" y="1048"/>
                    <a:pt x="6787" y="1072"/>
                    <a:pt x="6596" y="1120"/>
                  </a:cubicBezTo>
                  <a:cubicBezTo>
                    <a:pt x="6096" y="417"/>
                    <a:pt x="5322" y="1"/>
                    <a:pt x="4477" y="1"/>
                  </a:cubicBezTo>
                  <a:close/>
                </a:path>
              </a:pathLst>
            </a:custGeom>
            <a:grpFill/>
            <a:ln>
              <a:noFill/>
            </a:ln>
          </p:spPr>
          <p:txBody>
            <a:bodyPr spcFirstLastPara="1" wrap="square" lIns="68569" tIns="68569" rIns="68569" bIns="68569" anchor="ctr" anchorCtr="0">
              <a:noAutofit/>
            </a:bodyPr>
            <a:lstStyle/>
            <a:p>
              <a:pPr>
                <a:spcBef>
                  <a:spcPts val="0"/>
                </a:spcBef>
                <a:spcAft>
                  <a:spcPts val="0"/>
                </a:spcAft>
              </a:pPr>
              <a:endParaRPr/>
            </a:p>
          </p:txBody>
        </p:sp>
        <p:sp>
          <p:nvSpPr>
            <p:cNvPr id="11" name="Google Shape;12345;p79">
              <a:extLst>
                <a:ext uri="{FF2B5EF4-FFF2-40B4-BE49-F238E27FC236}">
                  <a16:creationId xmlns:a16="http://schemas.microsoft.com/office/drawing/2014/main" id="{26862847-C3D1-8345-859F-6A602203989E}"/>
                </a:ext>
              </a:extLst>
            </p:cNvPr>
            <p:cNvSpPr/>
            <p:nvPr/>
          </p:nvSpPr>
          <p:spPr>
            <a:xfrm>
              <a:off x="1926844" y="2568626"/>
              <a:ext cx="131140" cy="174747"/>
            </a:xfrm>
            <a:custGeom>
              <a:avLst/>
              <a:gdLst/>
              <a:ahLst/>
              <a:cxnLst/>
              <a:rect l="l" t="t" r="r" b="b"/>
              <a:pathLst>
                <a:path w="4120" h="5490" extrusionOk="0">
                  <a:moveTo>
                    <a:pt x="2417" y="322"/>
                  </a:moveTo>
                  <a:lnTo>
                    <a:pt x="2417" y="1370"/>
                  </a:lnTo>
                  <a:cubicBezTo>
                    <a:pt x="2417" y="1537"/>
                    <a:pt x="2572" y="1691"/>
                    <a:pt x="2751" y="1691"/>
                  </a:cubicBezTo>
                  <a:lnTo>
                    <a:pt x="3274" y="1691"/>
                  </a:lnTo>
                  <a:cubicBezTo>
                    <a:pt x="3358" y="1691"/>
                    <a:pt x="3429" y="1620"/>
                    <a:pt x="3429" y="1525"/>
                  </a:cubicBezTo>
                  <a:cubicBezTo>
                    <a:pt x="3429" y="1441"/>
                    <a:pt x="3358" y="1358"/>
                    <a:pt x="3274" y="1358"/>
                  </a:cubicBezTo>
                  <a:lnTo>
                    <a:pt x="2751" y="1358"/>
                  </a:lnTo>
                  <a:cubicBezTo>
                    <a:pt x="2751" y="1358"/>
                    <a:pt x="2727" y="1358"/>
                    <a:pt x="2727" y="1346"/>
                  </a:cubicBezTo>
                  <a:lnTo>
                    <a:pt x="2727" y="346"/>
                  </a:lnTo>
                  <a:lnTo>
                    <a:pt x="3751" y="1358"/>
                  </a:lnTo>
                  <a:cubicBezTo>
                    <a:pt x="3775" y="1394"/>
                    <a:pt x="3798" y="1441"/>
                    <a:pt x="3798" y="1501"/>
                  </a:cubicBezTo>
                  <a:lnTo>
                    <a:pt x="3798" y="5180"/>
                  </a:lnTo>
                  <a:lnTo>
                    <a:pt x="3810" y="5180"/>
                  </a:lnTo>
                  <a:lnTo>
                    <a:pt x="334" y="5192"/>
                  </a:lnTo>
                  <a:cubicBezTo>
                    <a:pt x="334" y="5192"/>
                    <a:pt x="322" y="5192"/>
                    <a:pt x="322" y="5180"/>
                  </a:cubicBezTo>
                  <a:lnTo>
                    <a:pt x="322" y="334"/>
                  </a:lnTo>
                  <a:cubicBezTo>
                    <a:pt x="322" y="334"/>
                    <a:pt x="322" y="322"/>
                    <a:pt x="334" y="322"/>
                  </a:cubicBezTo>
                  <a:close/>
                  <a:moveTo>
                    <a:pt x="322" y="1"/>
                  </a:moveTo>
                  <a:cubicBezTo>
                    <a:pt x="143" y="1"/>
                    <a:pt x="0" y="144"/>
                    <a:pt x="0" y="322"/>
                  </a:cubicBezTo>
                  <a:lnTo>
                    <a:pt x="0" y="5156"/>
                  </a:lnTo>
                  <a:cubicBezTo>
                    <a:pt x="0" y="5335"/>
                    <a:pt x="143" y="5489"/>
                    <a:pt x="322" y="5489"/>
                  </a:cubicBezTo>
                  <a:lnTo>
                    <a:pt x="3775" y="5489"/>
                  </a:lnTo>
                  <a:cubicBezTo>
                    <a:pt x="3953" y="5489"/>
                    <a:pt x="4108" y="5335"/>
                    <a:pt x="4108" y="5156"/>
                  </a:cubicBezTo>
                  <a:lnTo>
                    <a:pt x="4108" y="1501"/>
                  </a:lnTo>
                  <a:cubicBezTo>
                    <a:pt x="4120" y="1382"/>
                    <a:pt x="4072" y="1251"/>
                    <a:pt x="3965" y="1156"/>
                  </a:cubicBezTo>
                  <a:lnTo>
                    <a:pt x="2953" y="144"/>
                  </a:lnTo>
                  <a:cubicBezTo>
                    <a:pt x="2870" y="48"/>
                    <a:pt x="2739" y="1"/>
                    <a:pt x="2596" y="1"/>
                  </a:cubicBezTo>
                  <a:close/>
                </a:path>
              </a:pathLst>
            </a:custGeom>
            <a:grpFill/>
            <a:ln>
              <a:noFill/>
            </a:ln>
          </p:spPr>
          <p:txBody>
            <a:bodyPr spcFirstLastPara="1" wrap="square" lIns="68569" tIns="68569" rIns="68569" bIns="68569" anchor="ctr" anchorCtr="0">
              <a:noAutofit/>
            </a:bodyPr>
            <a:lstStyle/>
            <a:p>
              <a:pPr>
                <a:spcBef>
                  <a:spcPts val="0"/>
                </a:spcBef>
                <a:spcAft>
                  <a:spcPts val="0"/>
                </a:spcAft>
              </a:pPr>
              <a:endParaRPr/>
            </a:p>
          </p:txBody>
        </p:sp>
        <p:sp>
          <p:nvSpPr>
            <p:cNvPr id="12" name="Google Shape;12346;p79">
              <a:extLst>
                <a:ext uri="{FF2B5EF4-FFF2-40B4-BE49-F238E27FC236}">
                  <a16:creationId xmlns:a16="http://schemas.microsoft.com/office/drawing/2014/main" id="{90B14F8D-C78D-B740-AD5A-F6C3B3C85104}"/>
                </a:ext>
              </a:extLst>
            </p:cNvPr>
            <p:cNvSpPr/>
            <p:nvPr/>
          </p:nvSpPr>
          <p:spPr>
            <a:xfrm>
              <a:off x="1965485" y="2639893"/>
              <a:ext cx="55002" cy="70885"/>
            </a:xfrm>
            <a:custGeom>
              <a:avLst/>
              <a:gdLst/>
              <a:ahLst/>
              <a:cxnLst/>
              <a:rect l="l" t="t" r="r" b="b"/>
              <a:pathLst>
                <a:path w="1728" h="2227" extrusionOk="0">
                  <a:moveTo>
                    <a:pt x="870" y="0"/>
                  </a:moveTo>
                  <a:cubicBezTo>
                    <a:pt x="822" y="0"/>
                    <a:pt x="775" y="36"/>
                    <a:pt x="751" y="60"/>
                  </a:cubicBezTo>
                  <a:lnTo>
                    <a:pt x="60" y="929"/>
                  </a:lnTo>
                  <a:cubicBezTo>
                    <a:pt x="1" y="1000"/>
                    <a:pt x="13" y="1107"/>
                    <a:pt x="84" y="1155"/>
                  </a:cubicBezTo>
                  <a:cubicBezTo>
                    <a:pt x="117" y="1178"/>
                    <a:pt x="151" y="1189"/>
                    <a:pt x="183" y="1189"/>
                  </a:cubicBezTo>
                  <a:cubicBezTo>
                    <a:pt x="234" y="1189"/>
                    <a:pt x="281" y="1163"/>
                    <a:pt x="310" y="1119"/>
                  </a:cubicBezTo>
                  <a:lnTo>
                    <a:pt x="715" y="619"/>
                  </a:lnTo>
                  <a:lnTo>
                    <a:pt x="715" y="2060"/>
                  </a:lnTo>
                  <a:cubicBezTo>
                    <a:pt x="715" y="2143"/>
                    <a:pt x="787" y="2227"/>
                    <a:pt x="882" y="2227"/>
                  </a:cubicBezTo>
                  <a:cubicBezTo>
                    <a:pt x="965" y="2227"/>
                    <a:pt x="1048" y="2143"/>
                    <a:pt x="1048" y="2060"/>
                  </a:cubicBezTo>
                  <a:lnTo>
                    <a:pt x="1048" y="619"/>
                  </a:lnTo>
                  <a:lnTo>
                    <a:pt x="1441" y="1119"/>
                  </a:lnTo>
                  <a:cubicBezTo>
                    <a:pt x="1477" y="1167"/>
                    <a:pt x="1513" y="1179"/>
                    <a:pt x="1560" y="1179"/>
                  </a:cubicBezTo>
                  <a:cubicBezTo>
                    <a:pt x="1596" y="1179"/>
                    <a:pt x="1644" y="1167"/>
                    <a:pt x="1668" y="1155"/>
                  </a:cubicBezTo>
                  <a:cubicBezTo>
                    <a:pt x="1715" y="1107"/>
                    <a:pt x="1727" y="1000"/>
                    <a:pt x="1668" y="929"/>
                  </a:cubicBezTo>
                  <a:lnTo>
                    <a:pt x="989" y="60"/>
                  </a:lnTo>
                  <a:cubicBezTo>
                    <a:pt x="953" y="24"/>
                    <a:pt x="906" y="0"/>
                    <a:pt x="870" y="0"/>
                  </a:cubicBezTo>
                  <a:close/>
                </a:path>
              </a:pathLst>
            </a:custGeom>
            <a:grpFill/>
            <a:ln>
              <a:noFill/>
            </a:ln>
          </p:spPr>
          <p:txBody>
            <a:bodyPr spcFirstLastPara="1" wrap="square" lIns="68569" tIns="68569" rIns="68569" bIns="68569" anchor="ctr" anchorCtr="0">
              <a:noAutofit/>
            </a:bodyPr>
            <a:lstStyle/>
            <a:p>
              <a:pPr>
                <a:spcBef>
                  <a:spcPts val="0"/>
                </a:spcBef>
                <a:spcAft>
                  <a:spcPts val="0"/>
                </a:spcAft>
              </a:pPr>
              <a:endParaRPr/>
            </a:p>
          </p:txBody>
        </p:sp>
        <p:sp>
          <p:nvSpPr>
            <p:cNvPr id="13" name="Google Shape;12347;p79">
              <a:extLst>
                <a:ext uri="{FF2B5EF4-FFF2-40B4-BE49-F238E27FC236}">
                  <a16:creationId xmlns:a16="http://schemas.microsoft.com/office/drawing/2014/main" id="{870C1446-8102-AE40-A47A-A1D63B1156C1}"/>
                </a:ext>
              </a:extLst>
            </p:cNvPr>
            <p:cNvSpPr/>
            <p:nvPr/>
          </p:nvSpPr>
          <p:spPr>
            <a:xfrm>
              <a:off x="1965103" y="2503406"/>
              <a:ext cx="43989" cy="31162"/>
            </a:xfrm>
            <a:custGeom>
              <a:avLst/>
              <a:gdLst/>
              <a:ahLst/>
              <a:cxnLst/>
              <a:rect l="l" t="t" r="r" b="b"/>
              <a:pathLst>
                <a:path w="1382" h="979" extrusionOk="0">
                  <a:moveTo>
                    <a:pt x="181" y="0"/>
                  </a:moveTo>
                  <a:cubicBezTo>
                    <a:pt x="104" y="0"/>
                    <a:pt x="24" y="56"/>
                    <a:pt x="13" y="121"/>
                  </a:cubicBezTo>
                  <a:cubicBezTo>
                    <a:pt x="1" y="216"/>
                    <a:pt x="60" y="300"/>
                    <a:pt x="132" y="323"/>
                  </a:cubicBezTo>
                  <a:cubicBezTo>
                    <a:pt x="501" y="395"/>
                    <a:pt x="846" y="597"/>
                    <a:pt x="1072" y="919"/>
                  </a:cubicBezTo>
                  <a:cubicBezTo>
                    <a:pt x="1096" y="954"/>
                    <a:pt x="1144" y="978"/>
                    <a:pt x="1203" y="978"/>
                  </a:cubicBezTo>
                  <a:cubicBezTo>
                    <a:pt x="1227" y="978"/>
                    <a:pt x="1275" y="954"/>
                    <a:pt x="1310" y="942"/>
                  </a:cubicBezTo>
                  <a:cubicBezTo>
                    <a:pt x="1370" y="895"/>
                    <a:pt x="1382" y="800"/>
                    <a:pt x="1334" y="716"/>
                  </a:cubicBezTo>
                  <a:cubicBezTo>
                    <a:pt x="1060" y="347"/>
                    <a:pt x="656" y="97"/>
                    <a:pt x="203" y="2"/>
                  </a:cubicBezTo>
                  <a:cubicBezTo>
                    <a:pt x="196" y="1"/>
                    <a:pt x="189" y="0"/>
                    <a:pt x="181" y="0"/>
                  </a:cubicBezTo>
                  <a:close/>
                </a:path>
              </a:pathLst>
            </a:custGeom>
            <a:grpFill/>
            <a:ln>
              <a:noFill/>
            </a:ln>
          </p:spPr>
          <p:txBody>
            <a:bodyPr spcFirstLastPara="1" wrap="square" lIns="68569" tIns="68569" rIns="68569" bIns="68569" anchor="ctr" anchorCtr="0">
              <a:noAutofit/>
            </a:bodyPr>
            <a:lstStyle/>
            <a:p>
              <a:pPr>
                <a:spcBef>
                  <a:spcPts val="0"/>
                </a:spcBef>
                <a:spcAft>
                  <a:spcPts val="0"/>
                </a:spcAft>
              </a:pPr>
              <a:endParaRPr/>
            </a:p>
          </p:txBody>
        </p:sp>
        <p:sp>
          <p:nvSpPr>
            <p:cNvPr id="14" name="Google Shape;12348;p79">
              <a:extLst>
                <a:ext uri="{FF2B5EF4-FFF2-40B4-BE49-F238E27FC236}">
                  <a16:creationId xmlns:a16="http://schemas.microsoft.com/office/drawing/2014/main" id="{77C2BBA8-59AA-FD48-B3A3-771665090F84}"/>
                </a:ext>
              </a:extLst>
            </p:cNvPr>
            <p:cNvSpPr/>
            <p:nvPr/>
          </p:nvSpPr>
          <p:spPr>
            <a:xfrm>
              <a:off x="2052668" y="2537369"/>
              <a:ext cx="34504" cy="30175"/>
            </a:xfrm>
            <a:custGeom>
              <a:avLst/>
              <a:gdLst/>
              <a:ahLst/>
              <a:cxnLst/>
              <a:rect l="l" t="t" r="r" b="b"/>
              <a:pathLst>
                <a:path w="1084" h="948" extrusionOk="0">
                  <a:moveTo>
                    <a:pt x="194" y="0"/>
                  </a:moveTo>
                  <a:cubicBezTo>
                    <a:pt x="124" y="0"/>
                    <a:pt x="56" y="45"/>
                    <a:pt x="36" y="114"/>
                  </a:cubicBezTo>
                  <a:cubicBezTo>
                    <a:pt x="0" y="209"/>
                    <a:pt x="48" y="292"/>
                    <a:pt x="131" y="328"/>
                  </a:cubicBezTo>
                  <a:cubicBezTo>
                    <a:pt x="405" y="411"/>
                    <a:pt x="631" y="602"/>
                    <a:pt x="762" y="864"/>
                  </a:cubicBezTo>
                  <a:cubicBezTo>
                    <a:pt x="786" y="923"/>
                    <a:pt x="845" y="947"/>
                    <a:pt x="905" y="947"/>
                  </a:cubicBezTo>
                  <a:cubicBezTo>
                    <a:pt x="941" y="947"/>
                    <a:pt x="953" y="947"/>
                    <a:pt x="988" y="935"/>
                  </a:cubicBezTo>
                  <a:cubicBezTo>
                    <a:pt x="1060" y="887"/>
                    <a:pt x="1084" y="804"/>
                    <a:pt x="1048" y="709"/>
                  </a:cubicBezTo>
                  <a:cubicBezTo>
                    <a:pt x="869" y="387"/>
                    <a:pt x="584" y="149"/>
                    <a:pt x="238" y="6"/>
                  </a:cubicBezTo>
                  <a:cubicBezTo>
                    <a:pt x="224" y="2"/>
                    <a:pt x="209" y="0"/>
                    <a:pt x="194" y="0"/>
                  </a:cubicBezTo>
                  <a:close/>
                </a:path>
              </a:pathLst>
            </a:custGeom>
            <a:grpFill/>
            <a:ln>
              <a:noFill/>
            </a:ln>
          </p:spPr>
          <p:txBody>
            <a:bodyPr spcFirstLastPara="1" wrap="square" lIns="68569" tIns="68569" rIns="68569" bIns="68569" anchor="ctr" anchorCtr="0">
              <a:noAutofit/>
            </a:bodyPr>
            <a:lstStyle/>
            <a:p>
              <a:pPr>
                <a:spcBef>
                  <a:spcPts val="0"/>
                </a:spcBef>
                <a:spcAft>
                  <a:spcPts val="0"/>
                </a:spcAft>
              </a:pPr>
              <a:endParaRPr/>
            </a:p>
          </p:txBody>
        </p:sp>
      </p:grpSp>
      <p:grpSp>
        <p:nvGrpSpPr>
          <p:cNvPr id="15" name="グループ化 14">
            <a:extLst>
              <a:ext uri="{FF2B5EF4-FFF2-40B4-BE49-F238E27FC236}">
                <a16:creationId xmlns:a16="http://schemas.microsoft.com/office/drawing/2014/main" id="{80895C0F-A020-D745-AA91-269C544A3471}"/>
              </a:ext>
            </a:extLst>
          </p:cNvPr>
          <p:cNvGrpSpPr/>
          <p:nvPr/>
        </p:nvGrpSpPr>
        <p:grpSpPr>
          <a:xfrm>
            <a:off x="850682" y="2094427"/>
            <a:ext cx="411967" cy="539726"/>
            <a:chOff x="-1160107" y="5255253"/>
            <a:chExt cx="587343" cy="769489"/>
          </a:xfrm>
          <a:solidFill>
            <a:schemeClr val="bg1">
              <a:lumMod val="75000"/>
            </a:schemeClr>
          </a:solidFill>
        </p:grpSpPr>
        <p:sp>
          <p:nvSpPr>
            <p:cNvPr id="16" name="Google Shape;10003;p75">
              <a:extLst>
                <a:ext uri="{FF2B5EF4-FFF2-40B4-BE49-F238E27FC236}">
                  <a16:creationId xmlns:a16="http://schemas.microsoft.com/office/drawing/2014/main" id="{E4083448-9A92-9A4F-846D-FBAA42B53B23}"/>
                </a:ext>
              </a:extLst>
            </p:cNvPr>
            <p:cNvSpPr/>
            <p:nvPr/>
          </p:nvSpPr>
          <p:spPr>
            <a:xfrm>
              <a:off x="-994879" y="5395241"/>
              <a:ext cx="259033" cy="86015"/>
            </a:xfrm>
            <a:custGeom>
              <a:avLst/>
              <a:gdLst/>
              <a:ahLst/>
              <a:cxnLst/>
              <a:rect l="l" t="t" r="r" b="b"/>
              <a:pathLst>
                <a:path w="2894" h="961" extrusionOk="0">
                  <a:moveTo>
                    <a:pt x="1164" y="1"/>
                  </a:moveTo>
                  <a:cubicBezTo>
                    <a:pt x="816" y="1"/>
                    <a:pt x="501" y="36"/>
                    <a:pt x="298" y="67"/>
                  </a:cubicBezTo>
                  <a:cubicBezTo>
                    <a:pt x="119" y="91"/>
                    <a:pt x="0" y="246"/>
                    <a:pt x="0" y="401"/>
                  </a:cubicBezTo>
                  <a:lnTo>
                    <a:pt x="0" y="794"/>
                  </a:lnTo>
                  <a:cubicBezTo>
                    <a:pt x="0" y="877"/>
                    <a:pt x="72" y="960"/>
                    <a:pt x="155" y="960"/>
                  </a:cubicBezTo>
                  <a:cubicBezTo>
                    <a:pt x="250" y="960"/>
                    <a:pt x="322" y="877"/>
                    <a:pt x="322" y="794"/>
                  </a:cubicBezTo>
                  <a:lnTo>
                    <a:pt x="322" y="401"/>
                  </a:lnTo>
                  <a:cubicBezTo>
                    <a:pt x="322" y="401"/>
                    <a:pt x="322" y="389"/>
                    <a:pt x="334" y="389"/>
                  </a:cubicBezTo>
                  <a:cubicBezTo>
                    <a:pt x="511" y="361"/>
                    <a:pt x="812" y="318"/>
                    <a:pt x="1157" y="318"/>
                  </a:cubicBezTo>
                  <a:cubicBezTo>
                    <a:pt x="1253" y="318"/>
                    <a:pt x="1352" y="321"/>
                    <a:pt x="1453" y="329"/>
                  </a:cubicBezTo>
                  <a:cubicBezTo>
                    <a:pt x="1989" y="365"/>
                    <a:pt x="2382" y="496"/>
                    <a:pt x="2596" y="734"/>
                  </a:cubicBezTo>
                  <a:cubicBezTo>
                    <a:pt x="2626" y="764"/>
                    <a:pt x="2670" y="779"/>
                    <a:pt x="2715" y="779"/>
                  </a:cubicBezTo>
                  <a:cubicBezTo>
                    <a:pt x="2760" y="779"/>
                    <a:pt x="2804" y="764"/>
                    <a:pt x="2834" y="734"/>
                  </a:cubicBezTo>
                  <a:cubicBezTo>
                    <a:pt x="2894" y="675"/>
                    <a:pt x="2894" y="567"/>
                    <a:pt x="2834" y="508"/>
                  </a:cubicBezTo>
                  <a:cubicBezTo>
                    <a:pt x="2437" y="103"/>
                    <a:pt x="1753" y="1"/>
                    <a:pt x="1164" y="1"/>
                  </a:cubicBezTo>
                  <a:close/>
                </a:path>
              </a:pathLst>
            </a:custGeom>
            <a:grpFill/>
            <a:ln>
              <a:noFill/>
            </a:ln>
          </p:spPr>
          <p:txBody>
            <a:bodyPr spcFirstLastPara="1" wrap="square" lIns="68569" tIns="68569" rIns="68569" bIns="68569" anchor="ctr" anchorCtr="0">
              <a:noAutofit/>
            </a:bodyPr>
            <a:lstStyle/>
            <a:p>
              <a:pPr>
                <a:spcBef>
                  <a:spcPts val="0"/>
                </a:spcBef>
                <a:spcAft>
                  <a:spcPts val="0"/>
                </a:spcAft>
              </a:pPr>
              <a:endParaRPr/>
            </a:p>
          </p:txBody>
        </p:sp>
        <p:sp>
          <p:nvSpPr>
            <p:cNvPr id="17" name="Google Shape;10004;p75">
              <a:extLst>
                <a:ext uri="{FF2B5EF4-FFF2-40B4-BE49-F238E27FC236}">
                  <a16:creationId xmlns:a16="http://schemas.microsoft.com/office/drawing/2014/main" id="{4AE742B2-44D9-0146-BBD3-FAAE7E8B9650}"/>
                </a:ext>
              </a:extLst>
            </p:cNvPr>
            <p:cNvSpPr/>
            <p:nvPr/>
          </p:nvSpPr>
          <p:spPr>
            <a:xfrm>
              <a:off x="-1160107" y="5255253"/>
              <a:ext cx="587343" cy="769489"/>
            </a:xfrm>
            <a:custGeom>
              <a:avLst/>
              <a:gdLst/>
              <a:ahLst/>
              <a:cxnLst/>
              <a:rect l="l" t="t" r="r" b="b"/>
              <a:pathLst>
                <a:path w="6562" h="8597" extrusionOk="0">
                  <a:moveTo>
                    <a:pt x="5132" y="334"/>
                  </a:moveTo>
                  <a:lnTo>
                    <a:pt x="5132" y="1988"/>
                  </a:lnTo>
                  <a:cubicBezTo>
                    <a:pt x="5132" y="2239"/>
                    <a:pt x="5073" y="2477"/>
                    <a:pt x="4966" y="2703"/>
                  </a:cubicBezTo>
                  <a:cubicBezTo>
                    <a:pt x="4954" y="2727"/>
                    <a:pt x="4954" y="2739"/>
                    <a:pt x="4954" y="2774"/>
                  </a:cubicBezTo>
                  <a:lnTo>
                    <a:pt x="4954" y="3262"/>
                  </a:lnTo>
                  <a:cubicBezTo>
                    <a:pt x="4954" y="3727"/>
                    <a:pt x="4763" y="4155"/>
                    <a:pt x="4430" y="4465"/>
                  </a:cubicBezTo>
                  <a:cubicBezTo>
                    <a:pt x="4108" y="4765"/>
                    <a:pt x="3713" y="4920"/>
                    <a:pt x="3275" y="4920"/>
                  </a:cubicBezTo>
                  <a:cubicBezTo>
                    <a:pt x="3243" y="4920"/>
                    <a:pt x="3212" y="4919"/>
                    <a:pt x="3180" y="4917"/>
                  </a:cubicBezTo>
                  <a:cubicBezTo>
                    <a:pt x="2299" y="4882"/>
                    <a:pt x="1620" y="4120"/>
                    <a:pt x="1620" y="3215"/>
                  </a:cubicBezTo>
                  <a:lnTo>
                    <a:pt x="1620" y="2786"/>
                  </a:lnTo>
                  <a:cubicBezTo>
                    <a:pt x="1620" y="2762"/>
                    <a:pt x="1620" y="2739"/>
                    <a:pt x="1608" y="2715"/>
                  </a:cubicBezTo>
                  <a:cubicBezTo>
                    <a:pt x="1501" y="2489"/>
                    <a:pt x="1441" y="2239"/>
                    <a:pt x="1441" y="2000"/>
                  </a:cubicBezTo>
                  <a:lnTo>
                    <a:pt x="1441" y="1631"/>
                  </a:lnTo>
                  <a:cubicBezTo>
                    <a:pt x="1441" y="917"/>
                    <a:pt x="2025" y="334"/>
                    <a:pt x="2739" y="334"/>
                  </a:cubicBezTo>
                  <a:close/>
                  <a:moveTo>
                    <a:pt x="4204" y="5048"/>
                  </a:moveTo>
                  <a:lnTo>
                    <a:pt x="4204" y="5358"/>
                  </a:lnTo>
                  <a:lnTo>
                    <a:pt x="3287" y="6001"/>
                  </a:lnTo>
                  <a:lnTo>
                    <a:pt x="2358" y="5358"/>
                  </a:lnTo>
                  <a:lnTo>
                    <a:pt x="2358" y="5048"/>
                  </a:lnTo>
                  <a:cubicBezTo>
                    <a:pt x="2596" y="5179"/>
                    <a:pt x="2870" y="5263"/>
                    <a:pt x="3156" y="5275"/>
                  </a:cubicBezTo>
                  <a:lnTo>
                    <a:pt x="3287" y="5275"/>
                  </a:lnTo>
                  <a:cubicBezTo>
                    <a:pt x="3608" y="5275"/>
                    <a:pt x="3930" y="5203"/>
                    <a:pt x="4204" y="5048"/>
                  </a:cubicBezTo>
                  <a:close/>
                  <a:moveTo>
                    <a:pt x="2203" y="5668"/>
                  </a:moveTo>
                  <a:lnTo>
                    <a:pt x="3001" y="6227"/>
                  </a:lnTo>
                  <a:lnTo>
                    <a:pt x="2584" y="6656"/>
                  </a:lnTo>
                  <a:lnTo>
                    <a:pt x="2573" y="6656"/>
                  </a:lnTo>
                  <a:lnTo>
                    <a:pt x="2037" y="5858"/>
                  </a:lnTo>
                  <a:lnTo>
                    <a:pt x="2203" y="5668"/>
                  </a:lnTo>
                  <a:close/>
                  <a:moveTo>
                    <a:pt x="4359" y="5668"/>
                  </a:moveTo>
                  <a:lnTo>
                    <a:pt x="4525" y="5858"/>
                  </a:lnTo>
                  <a:lnTo>
                    <a:pt x="4001" y="6656"/>
                  </a:lnTo>
                  <a:lnTo>
                    <a:pt x="3989" y="6656"/>
                  </a:lnTo>
                  <a:lnTo>
                    <a:pt x="3549" y="6227"/>
                  </a:lnTo>
                  <a:lnTo>
                    <a:pt x="4359" y="5668"/>
                  </a:lnTo>
                  <a:close/>
                  <a:moveTo>
                    <a:pt x="2739" y="0"/>
                  </a:moveTo>
                  <a:cubicBezTo>
                    <a:pt x="1822" y="0"/>
                    <a:pt x="1096" y="738"/>
                    <a:pt x="1096" y="1643"/>
                  </a:cubicBezTo>
                  <a:lnTo>
                    <a:pt x="1096" y="2012"/>
                  </a:lnTo>
                  <a:cubicBezTo>
                    <a:pt x="1096" y="2298"/>
                    <a:pt x="1156" y="2584"/>
                    <a:pt x="1275" y="2846"/>
                  </a:cubicBezTo>
                  <a:lnTo>
                    <a:pt x="1275" y="3239"/>
                  </a:lnTo>
                  <a:cubicBezTo>
                    <a:pt x="1275" y="3870"/>
                    <a:pt x="1561" y="4453"/>
                    <a:pt x="2001" y="4822"/>
                  </a:cubicBezTo>
                  <a:lnTo>
                    <a:pt x="2001" y="5406"/>
                  </a:lnTo>
                  <a:lnTo>
                    <a:pt x="1692" y="5739"/>
                  </a:lnTo>
                  <a:cubicBezTo>
                    <a:pt x="1668" y="5763"/>
                    <a:pt x="1644" y="5822"/>
                    <a:pt x="1644" y="5870"/>
                  </a:cubicBezTo>
                  <a:lnTo>
                    <a:pt x="596" y="6251"/>
                  </a:lnTo>
                  <a:cubicBezTo>
                    <a:pt x="239" y="6394"/>
                    <a:pt x="1" y="6727"/>
                    <a:pt x="1" y="7108"/>
                  </a:cubicBezTo>
                  <a:lnTo>
                    <a:pt x="1" y="8418"/>
                  </a:lnTo>
                  <a:cubicBezTo>
                    <a:pt x="1" y="8501"/>
                    <a:pt x="72" y="8573"/>
                    <a:pt x="156" y="8573"/>
                  </a:cubicBezTo>
                  <a:cubicBezTo>
                    <a:pt x="251" y="8573"/>
                    <a:pt x="322" y="8501"/>
                    <a:pt x="322" y="8418"/>
                  </a:cubicBezTo>
                  <a:lnTo>
                    <a:pt x="322" y="7108"/>
                  </a:lnTo>
                  <a:cubicBezTo>
                    <a:pt x="322" y="6870"/>
                    <a:pt x="477" y="6656"/>
                    <a:pt x="691" y="6584"/>
                  </a:cubicBezTo>
                  <a:lnTo>
                    <a:pt x="1811" y="6179"/>
                  </a:lnTo>
                  <a:lnTo>
                    <a:pt x="2275" y="6882"/>
                  </a:lnTo>
                  <a:cubicBezTo>
                    <a:pt x="2334" y="6965"/>
                    <a:pt x="2418" y="7025"/>
                    <a:pt x="2525" y="7025"/>
                  </a:cubicBezTo>
                  <a:lnTo>
                    <a:pt x="2561" y="7025"/>
                  </a:lnTo>
                  <a:cubicBezTo>
                    <a:pt x="2644" y="7025"/>
                    <a:pt x="2739" y="7001"/>
                    <a:pt x="2811" y="6930"/>
                  </a:cubicBezTo>
                  <a:lnTo>
                    <a:pt x="3096" y="6644"/>
                  </a:lnTo>
                  <a:lnTo>
                    <a:pt x="3096" y="8430"/>
                  </a:lnTo>
                  <a:cubicBezTo>
                    <a:pt x="3096" y="8513"/>
                    <a:pt x="3168" y="8596"/>
                    <a:pt x="3251" y="8596"/>
                  </a:cubicBezTo>
                  <a:cubicBezTo>
                    <a:pt x="3346" y="8596"/>
                    <a:pt x="3418" y="8513"/>
                    <a:pt x="3418" y="8430"/>
                  </a:cubicBezTo>
                  <a:lnTo>
                    <a:pt x="3418" y="6644"/>
                  </a:lnTo>
                  <a:lnTo>
                    <a:pt x="3704" y="6930"/>
                  </a:lnTo>
                  <a:cubicBezTo>
                    <a:pt x="3763" y="6989"/>
                    <a:pt x="3870" y="7025"/>
                    <a:pt x="3954" y="7025"/>
                  </a:cubicBezTo>
                  <a:lnTo>
                    <a:pt x="3989" y="7025"/>
                  </a:lnTo>
                  <a:cubicBezTo>
                    <a:pt x="4085" y="7013"/>
                    <a:pt x="4180" y="6953"/>
                    <a:pt x="4239" y="6882"/>
                  </a:cubicBezTo>
                  <a:lnTo>
                    <a:pt x="4704" y="6179"/>
                  </a:lnTo>
                  <a:lnTo>
                    <a:pt x="5811" y="6584"/>
                  </a:lnTo>
                  <a:cubicBezTo>
                    <a:pt x="6037" y="6656"/>
                    <a:pt x="6192" y="6882"/>
                    <a:pt x="6192" y="7108"/>
                  </a:cubicBezTo>
                  <a:lnTo>
                    <a:pt x="6192" y="8418"/>
                  </a:lnTo>
                  <a:cubicBezTo>
                    <a:pt x="6192" y="8501"/>
                    <a:pt x="6264" y="8573"/>
                    <a:pt x="6347" y="8573"/>
                  </a:cubicBezTo>
                  <a:cubicBezTo>
                    <a:pt x="6442" y="8573"/>
                    <a:pt x="6514" y="8501"/>
                    <a:pt x="6514" y="8418"/>
                  </a:cubicBezTo>
                  <a:lnTo>
                    <a:pt x="6514" y="7108"/>
                  </a:lnTo>
                  <a:cubicBezTo>
                    <a:pt x="6561" y="6703"/>
                    <a:pt x="6323" y="6370"/>
                    <a:pt x="5966" y="6239"/>
                  </a:cubicBezTo>
                  <a:lnTo>
                    <a:pt x="4906" y="5858"/>
                  </a:lnTo>
                  <a:cubicBezTo>
                    <a:pt x="4906" y="5810"/>
                    <a:pt x="4894" y="5763"/>
                    <a:pt x="4859" y="5715"/>
                  </a:cubicBezTo>
                  <a:lnTo>
                    <a:pt x="4549" y="5394"/>
                  </a:lnTo>
                  <a:lnTo>
                    <a:pt x="4549" y="4822"/>
                  </a:lnTo>
                  <a:cubicBezTo>
                    <a:pt x="4585" y="4798"/>
                    <a:pt x="4609" y="4763"/>
                    <a:pt x="4656" y="4739"/>
                  </a:cubicBezTo>
                  <a:cubicBezTo>
                    <a:pt x="5061" y="4370"/>
                    <a:pt x="5275" y="3822"/>
                    <a:pt x="5275" y="3274"/>
                  </a:cubicBezTo>
                  <a:lnTo>
                    <a:pt x="5275" y="2834"/>
                  </a:lnTo>
                  <a:cubicBezTo>
                    <a:pt x="5394" y="2560"/>
                    <a:pt x="5454" y="2286"/>
                    <a:pt x="5454" y="2000"/>
                  </a:cubicBezTo>
                  <a:lnTo>
                    <a:pt x="5454" y="167"/>
                  </a:lnTo>
                  <a:cubicBezTo>
                    <a:pt x="5454" y="83"/>
                    <a:pt x="5382" y="0"/>
                    <a:pt x="5299" y="0"/>
                  </a:cubicBezTo>
                  <a:close/>
                </a:path>
              </a:pathLst>
            </a:custGeom>
            <a:grpFill/>
            <a:ln>
              <a:noFill/>
            </a:ln>
          </p:spPr>
          <p:txBody>
            <a:bodyPr spcFirstLastPara="1" wrap="square" lIns="68569" tIns="68569" rIns="68569" bIns="68569" anchor="ctr" anchorCtr="0">
              <a:noAutofit/>
            </a:bodyPr>
            <a:lstStyle/>
            <a:p>
              <a:pPr>
                <a:spcBef>
                  <a:spcPts val="0"/>
                </a:spcBef>
                <a:spcAft>
                  <a:spcPts val="0"/>
                </a:spcAft>
              </a:pPr>
              <a:endParaRPr dirty="0"/>
            </a:p>
          </p:txBody>
        </p:sp>
        <p:sp>
          <p:nvSpPr>
            <p:cNvPr id="18" name="Google Shape;10005;p75">
              <a:extLst>
                <a:ext uri="{FF2B5EF4-FFF2-40B4-BE49-F238E27FC236}">
                  <a16:creationId xmlns:a16="http://schemas.microsoft.com/office/drawing/2014/main" id="{1BF50579-47F4-854C-BE7B-79FA663B2CAE}"/>
                </a:ext>
              </a:extLst>
            </p:cNvPr>
            <p:cNvSpPr/>
            <p:nvPr/>
          </p:nvSpPr>
          <p:spPr>
            <a:xfrm>
              <a:off x="-1060933" y="5926642"/>
              <a:ext cx="29894" cy="94877"/>
            </a:xfrm>
            <a:custGeom>
              <a:avLst/>
              <a:gdLst/>
              <a:ahLst/>
              <a:cxnLst/>
              <a:rect l="l" t="t" r="r" b="b"/>
              <a:pathLst>
                <a:path w="334" h="1060" extrusionOk="0">
                  <a:moveTo>
                    <a:pt x="167" y="0"/>
                  </a:moveTo>
                  <a:cubicBezTo>
                    <a:pt x="83" y="0"/>
                    <a:pt x="0" y="83"/>
                    <a:pt x="0" y="167"/>
                  </a:cubicBezTo>
                  <a:lnTo>
                    <a:pt x="0" y="893"/>
                  </a:lnTo>
                  <a:cubicBezTo>
                    <a:pt x="0" y="988"/>
                    <a:pt x="83" y="1060"/>
                    <a:pt x="167" y="1060"/>
                  </a:cubicBezTo>
                  <a:cubicBezTo>
                    <a:pt x="262" y="1060"/>
                    <a:pt x="333" y="988"/>
                    <a:pt x="333" y="893"/>
                  </a:cubicBezTo>
                  <a:lnTo>
                    <a:pt x="333" y="167"/>
                  </a:lnTo>
                  <a:cubicBezTo>
                    <a:pt x="333" y="83"/>
                    <a:pt x="262" y="0"/>
                    <a:pt x="167" y="0"/>
                  </a:cubicBezTo>
                  <a:close/>
                </a:path>
              </a:pathLst>
            </a:custGeom>
            <a:grpFill/>
            <a:ln>
              <a:noFill/>
            </a:ln>
          </p:spPr>
          <p:txBody>
            <a:bodyPr spcFirstLastPara="1" wrap="square" lIns="68569" tIns="68569" rIns="68569" bIns="68569" anchor="ctr" anchorCtr="0">
              <a:noAutofit/>
            </a:bodyPr>
            <a:lstStyle/>
            <a:p>
              <a:pPr>
                <a:spcBef>
                  <a:spcPts val="0"/>
                </a:spcBef>
                <a:spcAft>
                  <a:spcPts val="0"/>
                </a:spcAft>
              </a:pPr>
              <a:endParaRPr/>
            </a:p>
          </p:txBody>
        </p:sp>
        <p:sp>
          <p:nvSpPr>
            <p:cNvPr id="19" name="Google Shape;10006;p75">
              <a:extLst>
                <a:ext uri="{FF2B5EF4-FFF2-40B4-BE49-F238E27FC236}">
                  <a16:creationId xmlns:a16="http://schemas.microsoft.com/office/drawing/2014/main" id="{6642A893-2017-674A-9F0F-3994F0051000}"/>
                </a:ext>
              </a:extLst>
            </p:cNvPr>
            <p:cNvSpPr/>
            <p:nvPr/>
          </p:nvSpPr>
          <p:spPr>
            <a:xfrm>
              <a:off x="-700761" y="5926642"/>
              <a:ext cx="28820" cy="94877"/>
            </a:xfrm>
            <a:custGeom>
              <a:avLst/>
              <a:gdLst/>
              <a:ahLst/>
              <a:cxnLst/>
              <a:rect l="l" t="t" r="r" b="b"/>
              <a:pathLst>
                <a:path w="322" h="1060" extrusionOk="0">
                  <a:moveTo>
                    <a:pt x="167" y="0"/>
                  </a:moveTo>
                  <a:cubicBezTo>
                    <a:pt x="72" y="0"/>
                    <a:pt x="0" y="83"/>
                    <a:pt x="0" y="167"/>
                  </a:cubicBezTo>
                  <a:lnTo>
                    <a:pt x="0" y="893"/>
                  </a:lnTo>
                  <a:cubicBezTo>
                    <a:pt x="0" y="988"/>
                    <a:pt x="72" y="1060"/>
                    <a:pt x="167" y="1060"/>
                  </a:cubicBezTo>
                  <a:cubicBezTo>
                    <a:pt x="250" y="1060"/>
                    <a:pt x="322" y="988"/>
                    <a:pt x="322" y="893"/>
                  </a:cubicBezTo>
                  <a:lnTo>
                    <a:pt x="322" y="167"/>
                  </a:lnTo>
                  <a:cubicBezTo>
                    <a:pt x="322" y="83"/>
                    <a:pt x="250" y="0"/>
                    <a:pt x="167" y="0"/>
                  </a:cubicBezTo>
                  <a:close/>
                </a:path>
              </a:pathLst>
            </a:custGeom>
            <a:grpFill/>
            <a:ln>
              <a:noFill/>
            </a:ln>
          </p:spPr>
          <p:txBody>
            <a:bodyPr spcFirstLastPara="1" wrap="square" lIns="68569" tIns="68569" rIns="68569" bIns="68569" anchor="ctr" anchorCtr="0">
              <a:noAutofit/>
            </a:bodyPr>
            <a:lstStyle/>
            <a:p>
              <a:pPr>
                <a:spcBef>
                  <a:spcPts val="0"/>
                </a:spcBef>
                <a:spcAft>
                  <a:spcPts val="0"/>
                </a:spcAft>
              </a:pPr>
              <a:endParaRPr/>
            </a:p>
          </p:txBody>
        </p:sp>
      </p:grpSp>
      <p:grpSp>
        <p:nvGrpSpPr>
          <p:cNvPr id="20" name="Google Shape;10102;p75">
            <a:extLst>
              <a:ext uri="{FF2B5EF4-FFF2-40B4-BE49-F238E27FC236}">
                <a16:creationId xmlns:a16="http://schemas.microsoft.com/office/drawing/2014/main" id="{C505BA8F-AD93-AB44-8ABF-B8746BF6BF96}"/>
              </a:ext>
            </a:extLst>
          </p:cNvPr>
          <p:cNvGrpSpPr/>
          <p:nvPr/>
        </p:nvGrpSpPr>
        <p:grpSpPr>
          <a:xfrm>
            <a:off x="755226" y="4264639"/>
            <a:ext cx="602877" cy="460397"/>
            <a:chOff x="5776798" y="3409778"/>
            <a:chExt cx="346379" cy="264518"/>
          </a:xfrm>
          <a:solidFill>
            <a:schemeClr val="bg1">
              <a:lumMod val="75000"/>
            </a:schemeClr>
          </a:solidFill>
        </p:grpSpPr>
        <p:sp>
          <p:nvSpPr>
            <p:cNvPr id="21" name="Google Shape;10103;p75">
              <a:extLst>
                <a:ext uri="{FF2B5EF4-FFF2-40B4-BE49-F238E27FC236}">
                  <a16:creationId xmlns:a16="http://schemas.microsoft.com/office/drawing/2014/main" id="{AFCB8931-056A-394B-880B-36ABCEBEB579}"/>
                </a:ext>
              </a:extLst>
            </p:cNvPr>
            <p:cNvSpPr/>
            <p:nvPr/>
          </p:nvSpPr>
          <p:spPr>
            <a:xfrm>
              <a:off x="5890104" y="3642055"/>
              <a:ext cx="10248" cy="32241"/>
            </a:xfrm>
            <a:custGeom>
              <a:avLst/>
              <a:gdLst/>
              <a:ahLst/>
              <a:cxnLst/>
              <a:rect l="l" t="t" r="r" b="b"/>
              <a:pathLst>
                <a:path w="322" h="1013" extrusionOk="0">
                  <a:moveTo>
                    <a:pt x="167" y="1"/>
                  </a:moveTo>
                  <a:cubicBezTo>
                    <a:pt x="71" y="1"/>
                    <a:pt x="0" y="72"/>
                    <a:pt x="0" y="155"/>
                  </a:cubicBezTo>
                  <a:lnTo>
                    <a:pt x="0" y="846"/>
                  </a:lnTo>
                  <a:cubicBezTo>
                    <a:pt x="0" y="929"/>
                    <a:pt x="71" y="1013"/>
                    <a:pt x="167" y="1013"/>
                  </a:cubicBezTo>
                  <a:cubicBezTo>
                    <a:pt x="250" y="1013"/>
                    <a:pt x="321" y="929"/>
                    <a:pt x="321" y="846"/>
                  </a:cubicBezTo>
                  <a:lnTo>
                    <a:pt x="321" y="143"/>
                  </a:lnTo>
                  <a:cubicBezTo>
                    <a:pt x="321" y="60"/>
                    <a:pt x="250" y="1"/>
                    <a:pt x="167" y="1"/>
                  </a:cubicBezTo>
                  <a:close/>
                </a:path>
              </a:pathLst>
            </a:custGeom>
            <a:grpFill/>
            <a:ln>
              <a:noFill/>
            </a:ln>
          </p:spPr>
          <p:txBody>
            <a:bodyPr spcFirstLastPara="1" wrap="square" lIns="68569" tIns="68569" rIns="68569" bIns="68569" anchor="ctr" anchorCtr="0">
              <a:noAutofit/>
            </a:bodyPr>
            <a:lstStyle/>
            <a:p>
              <a:pPr>
                <a:spcBef>
                  <a:spcPts val="0"/>
                </a:spcBef>
                <a:spcAft>
                  <a:spcPts val="0"/>
                </a:spcAft>
              </a:pPr>
              <a:endParaRPr/>
            </a:p>
          </p:txBody>
        </p:sp>
        <p:sp>
          <p:nvSpPr>
            <p:cNvPr id="22" name="Google Shape;10104;p75">
              <a:extLst>
                <a:ext uri="{FF2B5EF4-FFF2-40B4-BE49-F238E27FC236}">
                  <a16:creationId xmlns:a16="http://schemas.microsoft.com/office/drawing/2014/main" id="{DF3AD441-D8C1-8344-AB98-7CE74C46AAF1}"/>
                </a:ext>
              </a:extLst>
            </p:cNvPr>
            <p:cNvSpPr/>
            <p:nvPr/>
          </p:nvSpPr>
          <p:spPr>
            <a:xfrm>
              <a:off x="5998094" y="3642055"/>
              <a:ext cx="10248" cy="32241"/>
            </a:xfrm>
            <a:custGeom>
              <a:avLst/>
              <a:gdLst/>
              <a:ahLst/>
              <a:cxnLst/>
              <a:rect l="l" t="t" r="r" b="b"/>
              <a:pathLst>
                <a:path w="322" h="1013" extrusionOk="0">
                  <a:moveTo>
                    <a:pt x="167" y="1"/>
                  </a:moveTo>
                  <a:cubicBezTo>
                    <a:pt x="72" y="1"/>
                    <a:pt x="0" y="72"/>
                    <a:pt x="0" y="155"/>
                  </a:cubicBezTo>
                  <a:lnTo>
                    <a:pt x="0" y="846"/>
                  </a:lnTo>
                  <a:cubicBezTo>
                    <a:pt x="0" y="929"/>
                    <a:pt x="72" y="1013"/>
                    <a:pt x="167" y="1013"/>
                  </a:cubicBezTo>
                  <a:cubicBezTo>
                    <a:pt x="250" y="1013"/>
                    <a:pt x="322" y="929"/>
                    <a:pt x="322" y="846"/>
                  </a:cubicBezTo>
                  <a:lnTo>
                    <a:pt x="322" y="143"/>
                  </a:lnTo>
                  <a:cubicBezTo>
                    <a:pt x="310" y="60"/>
                    <a:pt x="250" y="1"/>
                    <a:pt x="167" y="1"/>
                  </a:cubicBezTo>
                  <a:close/>
                </a:path>
              </a:pathLst>
            </a:custGeom>
            <a:grpFill/>
            <a:ln>
              <a:noFill/>
            </a:ln>
          </p:spPr>
          <p:txBody>
            <a:bodyPr spcFirstLastPara="1" wrap="square" lIns="68569" tIns="68569" rIns="68569" bIns="68569" anchor="ctr" anchorCtr="0">
              <a:noAutofit/>
            </a:bodyPr>
            <a:lstStyle/>
            <a:p>
              <a:pPr>
                <a:spcBef>
                  <a:spcPts val="0"/>
                </a:spcBef>
                <a:spcAft>
                  <a:spcPts val="0"/>
                </a:spcAft>
              </a:pPr>
              <a:endParaRPr/>
            </a:p>
          </p:txBody>
        </p:sp>
        <p:sp>
          <p:nvSpPr>
            <p:cNvPr id="23" name="Google Shape;10105;p75">
              <a:extLst>
                <a:ext uri="{FF2B5EF4-FFF2-40B4-BE49-F238E27FC236}">
                  <a16:creationId xmlns:a16="http://schemas.microsoft.com/office/drawing/2014/main" id="{AE07EB3C-9DA7-1D4E-8DD2-AC7737A131AD}"/>
                </a:ext>
              </a:extLst>
            </p:cNvPr>
            <p:cNvSpPr/>
            <p:nvPr/>
          </p:nvSpPr>
          <p:spPr>
            <a:xfrm>
              <a:off x="5814673" y="3528367"/>
              <a:ext cx="43222" cy="15564"/>
            </a:xfrm>
            <a:custGeom>
              <a:avLst/>
              <a:gdLst/>
              <a:ahLst/>
              <a:cxnLst/>
              <a:rect l="l" t="t" r="r" b="b"/>
              <a:pathLst>
                <a:path w="1358" h="489" extrusionOk="0">
                  <a:moveTo>
                    <a:pt x="167" y="1"/>
                  </a:moveTo>
                  <a:cubicBezTo>
                    <a:pt x="72" y="1"/>
                    <a:pt x="1" y="72"/>
                    <a:pt x="1" y="156"/>
                  </a:cubicBezTo>
                  <a:cubicBezTo>
                    <a:pt x="1" y="251"/>
                    <a:pt x="72" y="322"/>
                    <a:pt x="167" y="322"/>
                  </a:cubicBezTo>
                  <a:cubicBezTo>
                    <a:pt x="346" y="322"/>
                    <a:pt x="870" y="358"/>
                    <a:pt x="1120" y="477"/>
                  </a:cubicBezTo>
                  <a:cubicBezTo>
                    <a:pt x="1144" y="489"/>
                    <a:pt x="1167" y="489"/>
                    <a:pt x="1191" y="489"/>
                  </a:cubicBezTo>
                  <a:cubicBezTo>
                    <a:pt x="1251" y="489"/>
                    <a:pt x="1310" y="453"/>
                    <a:pt x="1346" y="394"/>
                  </a:cubicBezTo>
                  <a:cubicBezTo>
                    <a:pt x="1358" y="322"/>
                    <a:pt x="1322" y="239"/>
                    <a:pt x="1251" y="191"/>
                  </a:cubicBezTo>
                  <a:cubicBezTo>
                    <a:pt x="882" y="13"/>
                    <a:pt x="191" y="1"/>
                    <a:pt x="167" y="1"/>
                  </a:cubicBezTo>
                  <a:close/>
                </a:path>
              </a:pathLst>
            </a:custGeom>
            <a:grpFill/>
            <a:ln>
              <a:noFill/>
            </a:ln>
          </p:spPr>
          <p:txBody>
            <a:bodyPr spcFirstLastPara="1" wrap="square" lIns="68569" tIns="68569" rIns="68569" bIns="68569" anchor="ctr" anchorCtr="0">
              <a:noAutofit/>
            </a:bodyPr>
            <a:lstStyle/>
            <a:p>
              <a:pPr>
                <a:spcBef>
                  <a:spcPts val="0"/>
                </a:spcBef>
                <a:spcAft>
                  <a:spcPts val="0"/>
                </a:spcAft>
              </a:pPr>
              <a:endParaRPr/>
            </a:p>
          </p:txBody>
        </p:sp>
        <p:sp>
          <p:nvSpPr>
            <p:cNvPr id="24" name="Google Shape;10106;p75">
              <a:extLst>
                <a:ext uri="{FF2B5EF4-FFF2-40B4-BE49-F238E27FC236}">
                  <a16:creationId xmlns:a16="http://schemas.microsoft.com/office/drawing/2014/main" id="{2A3BE716-86D0-294B-93AF-9B0F6CD7EF72}"/>
                </a:ext>
              </a:extLst>
            </p:cNvPr>
            <p:cNvSpPr/>
            <p:nvPr/>
          </p:nvSpPr>
          <p:spPr>
            <a:xfrm>
              <a:off x="5797995" y="3631074"/>
              <a:ext cx="10662" cy="42458"/>
            </a:xfrm>
            <a:custGeom>
              <a:avLst/>
              <a:gdLst/>
              <a:ahLst/>
              <a:cxnLst/>
              <a:rect l="l" t="t" r="r" b="b"/>
              <a:pathLst>
                <a:path w="335" h="1334" extrusionOk="0">
                  <a:moveTo>
                    <a:pt x="167" y="0"/>
                  </a:moveTo>
                  <a:cubicBezTo>
                    <a:pt x="84" y="0"/>
                    <a:pt x="1" y="72"/>
                    <a:pt x="1" y="167"/>
                  </a:cubicBezTo>
                  <a:lnTo>
                    <a:pt x="1" y="1179"/>
                  </a:lnTo>
                  <a:cubicBezTo>
                    <a:pt x="1" y="1262"/>
                    <a:pt x="84" y="1334"/>
                    <a:pt x="167" y="1334"/>
                  </a:cubicBezTo>
                  <a:cubicBezTo>
                    <a:pt x="251" y="1334"/>
                    <a:pt x="334" y="1262"/>
                    <a:pt x="334" y="1179"/>
                  </a:cubicBezTo>
                  <a:lnTo>
                    <a:pt x="334" y="167"/>
                  </a:lnTo>
                  <a:cubicBezTo>
                    <a:pt x="334" y="72"/>
                    <a:pt x="263" y="0"/>
                    <a:pt x="167" y="0"/>
                  </a:cubicBezTo>
                  <a:close/>
                </a:path>
              </a:pathLst>
            </a:custGeom>
            <a:grpFill/>
            <a:ln>
              <a:noFill/>
            </a:ln>
          </p:spPr>
          <p:txBody>
            <a:bodyPr spcFirstLastPara="1" wrap="square" lIns="68569" tIns="68569" rIns="68569" bIns="68569" anchor="ctr" anchorCtr="0">
              <a:noAutofit/>
            </a:bodyPr>
            <a:lstStyle/>
            <a:p>
              <a:pPr>
                <a:spcBef>
                  <a:spcPts val="0"/>
                </a:spcBef>
                <a:spcAft>
                  <a:spcPts val="0"/>
                </a:spcAft>
              </a:pPr>
              <a:endParaRPr/>
            </a:p>
          </p:txBody>
        </p:sp>
        <p:sp>
          <p:nvSpPr>
            <p:cNvPr id="25" name="Google Shape;10107;p75">
              <a:extLst>
                <a:ext uri="{FF2B5EF4-FFF2-40B4-BE49-F238E27FC236}">
                  <a16:creationId xmlns:a16="http://schemas.microsoft.com/office/drawing/2014/main" id="{E89257BB-4AB7-184A-8684-4EE45C6EF140}"/>
                </a:ext>
              </a:extLst>
            </p:cNvPr>
            <p:cNvSpPr/>
            <p:nvPr/>
          </p:nvSpPr>
          <p:spPr>
            <a:xfrm>
              <a:off x="5776798" y="3409778"/>
              <a:ext cx="346379" cy="264136"/>
            </a:xfrm>
            <a:custGeom>
              <a:avLst/>
              <a:gdLst/>
              <a:ahLst/>
              <a:cxnLst/>
              <a:rect l="l" t="t" r="r" b="b"/>
              <a:pathLst>
                <a:path w="10883" h="8299" extrusionOk="0">
                  <a:moveTo>
                    <a:pt x="9144" y="2512"/>
                  </a:moveTo>
                  <a:cubicBezTo>
                    <a:pt x="9418" y="2512"/>
                    <a:pt x="9656" y="2715"/>
                    <a:pt x="9656" y="2953"/>
                  </a:cubicBezTo>
                  <a:lnTo>
                    <a:pt x="9656" y="2977"/>
                  </a:lnTo>
                  <a:cubicBezTo>
                    <a:pt x="9501" y="2917"/>
                    <a:pt x="9335" y="2869"/>
                    <a:pt x="9144" y="2869"/>
                  </a:cubicBezTo>
                  <a:cubicBezTo>
                    <a:pt x="8965" y="2869"/>
                    <a:pt x="8787" y="2905"/>
                    <a:pt x="8620" y="2977"/>
                  </a:cubicBezTo>
                  <a:lnTo>
                    <a:pt x="8620" y="2953"/>
                  </a:lnTo>
                  <a:cubicBezTo>
                    <a:pt x="8620" y="2727"/>
                    <a:pt x="8858" y="2512"/>
                    <a:pt x="9144" y="2512"/>
                  </a:cubicBezTo>
                  <a:close/>
                  <a:moveTo>
                    <a:pt x="2869" y="3203"/>
                  </a:moveTo>
                  <a:lnTo>
                    <a:pt x="2869" y="3858"/>
                  </a:lnTo>
                  <a:cubicBezTo>
                    <a:pt x="2869" y="3965"/>
                    <a:pt x="2846" y="4060"/>
                    <a:pt x="2798" y="4167"/>
                  </a:cubicBezTo>
                  <a:lnTo>
                    <a:pt x="2727" y="4334"/>
                  </a:lnTo>
                  <a:cubicBezTo>
                    <a:pt x="2715" y="4346"/>
                    <a:pt x="2715" y="4382"/>
                    <a:pt x="2715" y="4405"/>
                  </a:cubicBezTo>
                  <a:lnTo>
                    <a:pt x="2715" y="4751"/>
                  </a:lnTo>
                  <a:cubicBezTo>
                    <a:pt x="2715" y="4989"/>
                    <a:pt x="2619" y="5191"/>
                    <a:pt x="2441" y="5358"/>
                  </a:cubicBezTo>
                  <a:cubicBezTo>
                    <a:pt x="2298" y="5525"/>
                    <a:pt x="2072" y="5596"/>
                    <a:pt x="1834" y="5596"/>
                  </a:cubicBezTo>
                  <a:cubicBezTo>
                    <a:pt x="1369" y="5584"/>
                    <a:pt x="1000" y="5179"/>
                    <a:pt x="1000" y="4703"/>
                  </a:cubicBezTo>
                  <a:lnTo>
                    <a:pt x="1000" y="4405"/>
                  </a:lnTo>
                  <a:cubicBezTo>
                    <a:pt x="1000" y="4382"/>
                    <a:pt x="1000" y="4358"/>
                    <a:pt x="988" y="4334"/>
                  </a:cubicBezTo>
                  <a:lnTo>
                    <a:pt x="881" y="4143"/>
                  </a:lnTo>
                  <a:cubicBezTo>
                    <a:pt x="845" y="4060"/>
                    <a:pt x="822" y="3989"/>
                    <a:pt x="822" y="3905"/>
                  </a:cubicBezTo>
                  <a:lnTo>
                    <a:pt x="822" y="3882"/>
                  </a:lnTo>
                  <a:cubicBezTo>
                    <a:pt x="822" y="3501"/>
                    <a:pt x="1131" y="3203"/>
                    <a:pt x="1500" y="3203"/>
                  </a:cubicBezTo>
                  <a:close/>
                  <a:moveTo>
                    <a:pt x="9144" y="3215"/>
                  </a:moveTo>
                  <a:cubicBezTo>
                    <a:pt x="9704" y="3215"/>
                    <a:pt x="10168" y="3679"/>
                    <a:pt x="10168" y="4239"/>
                  </a:cubicBezTo>
                  <a:cubicBezTo>
                    <a:pt x="10168" y="4346"/>
                    <a:pt x="10156" y="4465"/>
                    <a:pt x="10108" y="4572"/>
                  </a:cubicBezTo>
                  <a:cubicBezTo>
                    <a:pt x="9656" y="4108"/>
                    <a:pt x="8870" y="3929"/>
                    <a:pt x="8823" y="3929"/>
                  </a:cubicBezTo>
                  <a:cubicBezTo>
                    <a:pt x="8814" y="3926"/>
                    <a:pt x="8804" y="3925"/>
                    <a:pt x="8794" y="3925"/>
                  </a:cubicBezTo>
                  <a:cubicBezTo>
                    <a:pt x="8763" y="3925"/>
                    <a:pt x="8727" y="3938"/>
                    <a:pt x="8692" y="3965"/>
                  </a:cubicBezTo>
                  <a:cubicBezTo>
                    <a:pt x="8644" y="3989"/>
                    <a:pt x="8632" y="4036"/>
                    <a:pt x="8632" y="4084"/>
                  </a:cubicBezTo>
                  <a:cubicBezTo>
                    <a:pt x="8632" y="4084"/>
                    <a:pt x="8632" y="4179"/>
                    <a:pt x="8513" y="4298"/>
                  </a:cubicBezTo>
                  <a:cubicBezTo>
                    <a:pt x="8453" y="4358"/>
                    <a:pt x="8453" y="4465"/>
                    <a:pt x="8513" y="4524"/>
                  </a:cubicBezTo>
                  <a:cubicBezTo>
                    <a:pt x="8543" y="4554"/>
                    <a:pt x="8584" y="4569"/>
                    <a:pt x="8626" y="4569"/>
                  </a:cubicBezTo>
                  <a:cubicBezTo>
                    <a:pt x="8668" y="4569"/>
                    <a:pt x="8709" y="4554"/>
                    <a:pt x="8739" y="4524"/>
                  </a:cubicBezTo>
                  <a:cubicBezTo>
                    <a:pt x="8823" y="4441"/>
                    <a:pt x="8882" y="4346"/>
                    <a:pt x="8918" y="4274"/>
                  </a:cubicBezTo>
                  <a:cubicBezTo>
                    <a:pt x="9180" y="4346"/>
                    <a:pt x="9739" y="4560"/>
                    <a:pt x="9989" y="4894"/>
                  </a:cubicBezTo>
                  <a:cubicBezTo>
                    <a:pt x="9906" y="5298"/>
                    <a:pt x="9573" y="5596"/>
                    <a:pt x="9144" y="5596"/>
                  </a:cubicBezTo>
                  <a:cubicBezTo>
                    <a:pt x="8704" y="5596"/>
                    <a:pt x="8334" y="5275"/>
                    <a:pt x="8287" y="4834"/>
                  </a:cubicBezTo>
                  <a:cubicBezTo>
                    <a:pt x="8287" y="4810"/>
                    <a:pt x="8275" y="4798"/>
                    <a:pt x="8263" y="4774"/>
                  </a:cubicBezTo>
                  <a:cubicBezTo>
                    <a:pt x="8156" y="4620"/>
                    <a:pt x="8108" y="4441"/>
                    <a:pt x="8108" y="4239"/>
                  </a:cubicBezTo>
                  <a:cubicBezTo>
                    <a:pt x="8108" y="3679"/>
                    <a:pt x="8573" y="3215"/>
                    <a:pt x="9144" y="3215"/>
                  </a:cubicBezTo>
                  <a:close/>
                  <a:moveTo>
                    <a:pt x="5441" y="298"/>
                  </a:moveTo>
                  <a:cubicBezTo>
                    <a:pt x="6013" y="298"/>
                    <a:pt x="6489" y="488"/>
                    <a:pt x="6858" y="845"/>
                  </a:cubicBezTo>
                  <a:cubicBezTo>
                    <a:pt x="7227" y="1226"/>
                    <a:pt x="7453" y="1738"/>
                    <a:pt x="7501" y="2369"/>
                  </a:cubicBezTo>
                  <a:cubicBezTo>
                    <a:pt x="7620" y="4060"/>
                    <a:pt x="7763" y="5001"/>
                    <a:pt x="7822" y="5334"/>
                  </a:cubicBezTo>
                  <a:lnTo>
                    <a:pt x="7822" y="5346"/>
                  </a:lnTo>
                  <a:cubicBezTo>
                    <a:pt x="7632" y="5453"/>
                    <a:pt x="7310" y="5632"/>
                    <a:pt x="6787" y="5763"/>
                  </a:cubicBezTo>
                  <a:lnTo>
                    <a:pt x="6525" y="5644"/>
                  </a:lnTo>
                  <a:cubicBezTo>
                    <a:pt x="6453" y="5608"/>
                    <a:pt x="6418" y="5548"/>
                    <a:pt x="6418" y="5477"/>
                  </a:cubicBezTo>
                  <a:lnTo>
                    <a:pt x="6418" y="4929"/>
                  </a:lnTo>
                  <a:cubicBezTo>
                    <a:pt x="6918" y="4596"/>
                    <a:pt x="7263" y="4024"/>
                    <a:pt x="7263" y="3370"/>
                  </a:cubicBezTo>
                  <a:lnTo>
                    <a:pt x="7263" y="3072"/>
                  </a:lnTo>
                  <a:cubicBezTo>
                    <a:pt x="7263" y="2869"/>
                    <a:pt x="7180" y="2691"/>
                    <a:pt x="7037" y="2560"/>
                  </a:cubicBezTo>
                  <a:cubicBezTo>
                    <a:pt x="6727" y="2274"/>
                    <a:pt x="6001" y="1798"/>
                    <a:pt x="4751" y="1667"/>
                  </a:cubicBezTo>
                  <a:cubicBezTo>
                    <a:pt x="4744" y="1666"/>
                    <a:pt x="4737" y="1666"/>
                    <a:pt x="4730" y="1666"/>
                  </a:cubicBezTo>
                  <a:cubicBezTo>
                    <a:pt x="4645" y="1666"/>
                    <a:pt x="4583" y="1733"/>
                    <a:pt x="4572" y="1822"/>
                  </a:cubicBezTo>
                  <a:cubicBezTo>
                    <a:pt x="4548" y="1905"/>
                    <a:pt x="4632" y="1977"/>
                    <a:pt x="4715" y="2000"/>
                  </a:cubicBezTo>
                  <a:cubicBezTo>
                    <a:pt x="5882" y="2119"/>
                    <a:pt x="6537" y="2548"/>
                    <a:pt x="6834" y="2798"/>
                  </a:cubicBezTo>
                  <a:cubicBezTo>
                    <a:pt x="6906" y="2858"/>
                    <a:pt x="6953" y="2965"/>
                    <a:pt x="6953" y="3072"/>
                  </a:cubicBezTo>
                  <a:lnTo>
                    <a:pt x="6953" y="3370"/>
                  </a:lnTo>
                  <a:cubicBezTo>
                    <a:pt x="6953" y="4215"/>
                    <a:pt x="6263" y="4894"/>
                    <a:pt x="5417" y="4894"/>
                  </a:cubicBezTo>
                  <a:cubicBezTo>
                    <a:pt x="4572" y="4894"/>
                    <a:pt x="3881" y="4215"/>
                    <a:pt x="3881" y="3370"/>
                  </a:cubicBezTo>
                  <a:lnTo>
                    <a:pt x="3881" y="3227"/>
                  </a:lnTo>
                  <a:cubicBezTo>
                    <a:pt x="3881" y="3167"/>
                    <a:pt x="3917" y="3108"/>
                    <a:pt x="3977" y="3084"/>
                  </a:cubicBezTo>
                  <a:cubicBezTo>
                    <a:pt x="4167" y="2965"/>
                    <a:pt x="4429" y="2750"/>
                    <a:pt x="4548" y="2393"/>
                  </a:cubicBezTo>
                  <a:cubicBezTo>
                    <a:pt x="4584" y="2310"/>
                    <a:pt x="4536" y="2215"/>
                    <a:pt x="4453" y="2203"/>
                  </a:cubicBezTo>
                  <a:cubicBezTo>
                    <a:pt x="4434" y="2198"/>
                    <a:pt x="4415" y="2196"/>
                    <a:pt x="4398" y="2196"/>
                  </a:cubicBezTo>
                  <a:cubicBezTo>
                    <a:pt x="4327" y="2196"/>
                    <a:pt x="4270" y="2234"/>
                    <a:pt x="4251" y="2310"/>
                  </a:cubicBezTo>
                  <a:cubicBezTo>
                    <a:pt x="4167" y="2572"/>
                    <a:pt x="3977" y="2727"/>
                    <a:pt x="3822" y="2810"/>
                  </a:cubicBezTo>
                  <a:cubicBezTo>
                    <a:pt x="3679" y="2905"/>
                    <a:pt x="3572" y="3072"/>
                    <a:pt x="3572" y="3227"/>
                  </a:cubicBezTo>
                  <a:lnTo>
                    <a:pt x="3572" y="3370"/>
                  </a:lnTo>
                  <a:cubicBezTo>
                    <a:pt x="3572" y="4024"/>
                    <a:pt x="3917" y="4584"/>
                    <a:pt x="4417" y="4929"/>
                  </a:cubicBezTo>
                  <a:lnTo>
                    <a:pt x="4417" y="5477"/>
                  </a:lnTo>
                  <a:cubicBezTo>
                    <a:pt x="4417" y="5548"/>
                    <a:pt x="4370" y="5608"/>
                    <a:pt x="4310" y="5644"/>
                  </a:cubicBezTo>
                  <a:lnTo>
                    <a:pt x="4048" y="5763"/>
                  </a:lnTo>
                  <a:cubicBezTo>
                    <a:pt x="3536" y="5632"/>
                    <a:pt x="3215" y="5453"/>
                    <a:pt x="3060" y="5346"/>
                  </a:cubicBezTo>
                  <a:lnTo>
                    <a:pt x="3060" y="5334"/>
                  </a:lnTo>
                  <a:cubicBezTo>
                    <a:pt x="3131" y="5001"/>
                    <a:pt x="3262" y="4060"/>
                    <a:pt x="3393" y="2369"/>
                  </a:cubicBezTo>
                  <a:cubicBezTo>
                    <a:pt x="3441" y="1738"/>
                    <a:pt x="3655" y="1226"/>
                    <a:pt x="4036" y="845"/>
                  </a:cubicBezTo>
                  <a:cubicBezTo>
                    <a:pt x="4393" y="488"/>
                    <a:pt x="4882" y="298"/>
                    <a:pt x="5441" y="298"/>
                  </a:cubicBezTo>
                  <a:close/>
                  <a:moveTo>
                    <a:pt x="2750" y="5465"/>
                  </a:moveTo>
                  <a:cubicBezTo>
                    <a:pt x="2786" y="5501"/>
                    <a:pt x="2810" y="5572"/>
                    <a:pt x="2869" y="5596"/>
                  </a:cubicBezTo>
                  <a:cubicBezTo>
                    <a:pt x="3000" y="5691"/>
                    <a:pt x="3239" y="5822"/>
                    <a:pt x="3584" y="5941"/>
                  </a:cubicBezTo>
                  <a:lnTo>
                    <a:pt x="3155" y="6144"/>
                  </a:lnTo>
                  <a:lnTo>
                    <a:pt x="2655" y="6001"/>
                  </a:lnTo>
                  <a:cubicBezTo>
                    <a:pt x="2512" y="5953"/>
                    <a:pt x="2512" y="5953"/>
                    <a:pt x="2512" y="5906"/>
                  </a:cubicBezTo>
                  <a:lnTo>
                    <a:pt x="2512" y="5691"/>
                  </a:lnTo>
                  <a:cubicBezTo>
                    <a:pt x="2572" y="5656"/>
                    <a:pt x="2619" y="5608"/>
                    <a:pt x="2667" y="5572"/>
                  </a:cubicBezTo>
                  <a:cubicBezTo>
                    <a:pt x="2691" y="5536"/>
                    <a:pt x="2727" y="5513"/>
                    <a:pt x="2750" y="5465"/>
                  </a:cubicBezTo>
                  <a:close/>
                  <a:moveTo>
                    <a:pt x="8096" y="5239"/>
                  </a:moveTo>
                  <a:cubicBezTo>
                    <a:pt x="8180" y="5417"/>
                    <a:pt x="8323" y="5572"/>
                    <a:pt x="8477" y="5691"/>
                  </a:cubicBezTo>
                  <a:lnTo>
                    <a:pt x="8477" y="6025"/>
                  </a:lnTo>
                  <a:lnTo>
                    <a:pt x="8489" y="6025"/>
                  </a:lnTo>
                  <a:lnTo>
                    <a:pt x="7977" y="6287"/>
                  </a:lnTo>
                  <a:cubicBezTo>
                    <a:pt x="7977" y="6287"/>
                    <a:pt x="7965" y="6287"/>
                    <a:pt x="7965" y="6263"/>
                  </a:cubicBezTo>
                  <a:lnTo>
                    <a:pt x="7227" y="5941"/>
                  </a:lnTo>
                  <a:cubicBezTo>
                    <a:pt x="7596" y="5822"/>
                    <a:pt x="7822" y="5667"/>
                    <a:pt x="7942" y="5596"/>
                  </a:cubicBezTo>
                  <a:cubicBezTo>
                    <a:pt x="8049" y="5525"/>
                    <a:pt x="8108" y="5406"/>
                    <a:pt x="8096" y="5275"/>
                  </a:cubicBezTo>
                  <a:lnTo>
                    <a:pt x="8096" y="5239"/>
                  </a:lnTo>
                  <a:close/>
                  <a:moveTo>
                    <a:pt x="2203" y="5870"/>
                  </a:moveTo>
                  <a:lnTo>
                    <a:pt x="2203" y="5929"/>
                  </a:lnTo>
                  <a:cubicBezTo>
                    <a:pt x="2203" y="5953"/>
                    <a:pt x="2203" y="5989"/>
                    <a:pt x="2215" y="6013"/>
                  </a:cubicBezTo>
                  <a:lnTo>
                    <a:pt x="1857" y="6370"/>
                  </a:lnTo>
                  <a:lnTo>
                    <a:pt x="1500" y="6013"/>
                  </a:lnTo>
                  <a:cubicBezTo>
                    <a:pt x="1512" y="5989"/>
                    <a:pt x="1512" y="5953"/>
                    <a:pt x="1512" y="5929"/>
                  </a:cubicBezTo>
                  <a:lnTo>
                    <a:pt x="1512" y="5870"/>
                  </a:lnTo>
                  <a:cubicBezTo>
                    <a:pt x="1619" y="5894"/>
                    <a:pt x="1726" y="5929"/>
                    <a:pt x="1834" y="5929"/>
                  </a:cubicBezTo>
                  <a:lnTo>
                    <a:pt x="1857" y="5929"/>
                  </a:lnTo>
                  <a:cubicBezTo>
                    <a:pt x="1976" y="5929"/>
                    <a:pt x="2096" y="5906"/>
                    <a:pt x="2203" y="5870"/>
                  </a:cubicBezTo>
                  <a:close/>
                  <a:moveTo>
                    <a:pt x="9525" y="5882"/>
                  </a:moveTo>
                  <a:lnTo>
                    <a:pt x="9525" y="6048"/>
                  </a:lnTo>
                  <a:cubicBezTo>
                    <a:pt x="9525" y="6108"/>
                    <a:pt x="9537" y="6144"/>
                    <a:pt x="9573" y="6191"/>
                  </a:cubicBezTo>
                  <a:lnTo>
                    <a:pt x="9394" y="6322"/>
                  </a:lnTo>
                  <a:cubicBezTo>
                    <a:pt x="9323" y="6394"/>
                    <a:pt x="9236" y="6429"/>
                    <a:pt x="9151" y="6429"/>
                  </a:cubicBezTo>
                  <a:cubicBezTo>
                    <a:pt x="9067" y="6429"/>
                    <a:pt x="8983" y="6394"/>
                    <a:pt x="8918" y="6322"/>
                  </a:cubicBezTo>
                  <a:lnTo>
                    <a:pt x="8763" y="6191"/>
                  </a:lnTo>
                  <a:cubicBezTo>
                    <a:pt x="8799" y="6144"/>
                    <a:pt x="8811" y="6084"/>
                    <a:pt x="8811" y="6048"/>
                  </a:cubicBezTo>
                  <a:lnTo>
                    <a:pt x="8811" y="5882"/>
                  </a:lnTo>
                  <a:cubicBezTo>
                    <a:pt x="8918" y="5906"/>
                    <a:pt x="9037" y="5941"/>
                    <a:pt x="9168" y="5941"/>
                  </a:cubicBezTo>
                  <a:cubicBezTo>
                    <a:pt x="9287" y="5941"/>
                    <a:pt x="9406" y="5929"/>
                    <a:pt x="9525" y="5882"/>
                  </a:cubicBezTo>
                  <a:close/>
                  <a:moveTo>
                    <a:pt x="6096" y="5096"/>
                  </a:moveTo>
                  <a:lnTo>
                    <a:pt x="6096" y="5477"/>
                  </a:lnTo>
                  <a:cubicBezTo>
                    <a:pt x="6096" y="5667"/>
                    <a:pt x="6215" y="5846"/>
                    <a:pt x="6394" y="5941"/>
                  </a:cubicBezTo>
                  <a:lnTo>
                    <a:pt x="6632" y="6048"/>
                  </a:lnTo>
                  <a:cubicBezTo>
                    <a:pt x="6406" y="6489"/>
                    <a:pt x="5941" y="6787"/>
                    <a:pt x="5417" y="6787"/>
                  </a:cubicBezTo>
                  <a:cubicBezTo>
                    <a:pt x="4894" y="6787"/>
                    <a:pt x="4441" y="6501"/>
                    <a:pt x="4203" y="6048"/>
                  </a:cubicBezTo>
                  <a:lnTo>
                    <a:pt x="4441" y="5941"/>
                  </a:lnTo>
                  <a:cubicBezTo>
                    <a:pt x="4620" y="5870"/>
                    <a:pt x="4739" y="5691"/>
                    <a:pt x="4739" y="5477"/>
                  </a:cubicBezTo>
                  <a:lnTo>
                    <a:pt x="4739" y="5096"/>
                  </a:lnTo>
                  <a:cubicBezTo>
                    <a:pt x="4941" y="5179"/>
                    <a:pt x="5179" y="5227"/>
                    <a:pt x="5417" y="5227"/>
                  </a:cubicBezTo>
                  <a:cubicBezTo>
                    <a:pt x="5656" y="5227"/>
                    <a:pt x="5894" y="5179"/>
                    <a:pt x="6096" y="5096"/>
                  </a:cubicBezTo>
                  <a:close/>
                  <a:moveTo>
                    <a:pt x="5417" y="0"/>
                  </a:moveTo>
                  <a:cubicBezTo>
                    <a:pt x="4763" y="0"/>
                    <a:pt x="4215" y="226"/>
                    <a:pt x="3786" y="643"/>
                  </a:cubicBezTo>
                  <a:cubicBezTo>
                    <a:pt x="3346" y="1060"/>
                    <a:pt x="3096" y="1655"/>
                    <a:pt x="3048" y="2346"/>
                  </a:cubicBezTo>
                  <a:cubicBezTo>
                    <a:pt x="3036" y="2548"/>
                    <a:pt x="3024" y="2703"/>
                    <a:pt x="3012" y="2881"/>
                  </a:cubicBezTo>
                  <a:lnTo>
                    <a:pt x="1524" y="2881"/>
                  </a:lnTo>
                  <a:cubicBezTo>
                    <a:pt x="964" y="2881"/>
                    <a:pt x="512" y="3334"/>
                    <a:pt x="512" y="3893"/>
                  </a:cubicBezTo>
                  <a:lnTo>
                    <a:pt x="512" y="3917"/>
                  </a:lnTo>
                  <a:cubicBezTo>
                    <a:pt x="512" y="4048"/>
                    <a:pt x="536" y="4167"/>
                    <a:pt x="595" y="4286"/>
                  </a:cubicBezTo>
                  <a:lnTo>
                    <a:pt x="667" y="4453"/>
                  </a:lnTo>
                  <a:lnTo>
                    <a:pt x="667" y="4703"/>
                  </a:lnTo>
                  <a:cubicBezTo>
                    <a:pt x="667" y="5120"/>
                    <a:pt x="881" y="5477"/>
                    <a:pt x="1179" y="5703"/>
                  </a:cubicBezTo>
                  <a:lnTo>
                    <a:pt x="1179" y="5929"/>
                  </a:lnTo>
                  <a:cubicBezTo>
                    <a:pt x="1179" y="5953"/>
                    <a:pt x="1167" y="5989"/>
                    <a:pt x="1131" y="5989"/>
                  </a:cubicBezTo>
                  <a:lnTo>
                    <a:pt x="476" y="6179"/>
                  </a:lnTo>
                  <a:cubicBezTo>
                    <a:pt x="191" y="6251"/>
                    <a:pt x="0" y="6513"/>
                    <a:pt x="0" y="6810"/>
                  </a:cubicBezTo>
                  <a:lnTo>
                    <a:pt x="0" y="8120"/>
                  </a:lnTo>
                  <a:cubicBezTo>
                    <a:pt x="0" y="8215"/>
                    <a:pt x="71" y="8287"/>
                    <a:pt x="167" y="8287"/>
                  </a:cubicBezTo>
                  <a:cubicBezTo>
                    <a:pt x="250" y="8287"/>
                    <a:pt x="333" y="8215"/>
                    <a:pt x="333" y="8120"/>
                  </a:cubicBezTo>
                  <a:lnTo>
                    <a:pt x="333" y="6810"/>
                  </a:lnTo>
                  <a:cubicBezTo>
                    <a:pt x="333" y="6668"/>
                    <a:pt x="429" y="6513"/>
                    <a:pt x="583" y="6477"/>
                  </a:cubicBezTo>
                  <a:lnTo>
                    <a:pt x="1238" y="6287"/>
                  </a:lnTo>
                  <a:cubicBezTo>
                    <a:pt x="1262" y="6287"/>
                    <a:pt x="1286" y="6263"/>
                    <a:pt x="1310" y="6251"/>
                  </a:cubicBezTo>
                  <a:lnTo>
                    <a:pt x="1715" y="6656"/>
                  </a:lnTo>
                  <a:lnTo>
                    <a:pt x="1715" y="8108"/>
                  </a:lnTo>
                  <a:cubicBezTo>
                    <a:pt x="1715" y="8203"/>
                    <a:pt x="1786" y="8275"/>
                    <a:pt x="1881" y="8275"/>
                  </a:cubicBezTo>
                  <a:cubicBezTo>
                    <a:pt x="1965" y="8275"/>
                    <a:pt x="2036" y="8203"/>
                    <a:pt x="2036" y="8108"/>
                  </a:cubicBezTo>
                  <a:lnTo>
                    <a:pt x="2036" y="6656"/>
                  </a:lnTo>
                  <a:lnTo>
                    <a:pt x="2441" y="6251"/>
                  </a:lnTo>
                  <a:cubicBezTo>
                    <a:pt x="2500" y="6287"/>
                    <a:pt x="2548" y="6298"/>
                    <a:pt x="2596" y="6310"/>
                  </a:cubicBezTo>
                  <a:lnTo>
                    <a:pt x="2750" y="6358"/>
                  </a:lnTo>
                  <a:cubicBezTo>
                    <a:pt x="2536" y="6501"/>
                    <a:pt x="2393" y="6751"/>
                    <a:pt x="2393" y="7037"/>
                  </a:cubicBezTo>
                  <a:lnTo>
                    <a:pt x="2393" y="8120"/>
                  </a:lnTo>
                  <a:cubicBezTo>
                    <a:pt x="2393" y="8215"/>
                    <a:pt x="2465" y="8287"/>
                    <a:pt x="2560" y="8287"/>
                  </a:cubicBezTo>
                  <a:cubicBezTo>
                    <a:pt x="2643" y="8287"/>
                    <a:pt x="2727" y="8215"/>
                    <a:pt x="2727" y="8120"/>
                  </a:cubicBezTo>
                  <a:lnTo>
                    <a:pt x="2727" y="7037"/>
                  </a:lnTo>
                  <a:cubicBezTo>
                    <a:pt x="2727" y="6834"/>
                    <a:pt x="2846" y="6656"/>
                    <a:pt x="3036" y="6560"/>
                  </a:cubicBezTo>
                  <a:lnTo>
                    <a:pt x="3941" y="6156"/>
                  </a:lnTo>
                  <a:cubicBezTo>
                    <a:pt x="4227" y="6727"/>
                    <a:pt x="4810" y="7096"/>
                    <a:pt x="5441" y="7096"/>
                  </a:cubicBezTo>
                  <a:cubicBezTo>
                    <a:pt x="6084" y="7096"/>
                    <a:pt x="6668" y="6739"/>
                    <a:pt x="6953" y="6156"/>
                  </a:cubicBezTo>
                  <a:lnTo>
                    <a:pt x="7858" y="6560"/>
                  </a:lnTo>
                  <a:cubicBezTo>
                    <a:pt x="8049" y="6656"/>
                    <a:pt x="8168" y="6834"/>
                    <a:pt x="8168" y="7037"/>
                  </a:cubicBezTo>
                  <a:lnTo>
                    <a:pt x="8168" y="8120"/>
                  </a:lnTo>
                  <a:cubicBezTo>
                    <a:pt x="8168" y="8215"/>
                    <a:pt x="8239" y="8287"/>
                    <a:pt x="8334" y="8287"/>
                  </a:cubicBezTo>
                  <a:cubicBezTo>
                    <a:pt x="8418" y="8287"/>
                    <a:pt x="8501" y="8215"/>
                    <a:pt x="8501" y="8120"/>
                  </a:cubicBezTo>
                  <a:lnTo>
                    <a:pt x="8501" y="7037"/>
                  </a:lnTo>
                  <a:cubicBezTo>
                    <a:pt x="8501" y="6834"/>
                    <a:pt x="8418" y="6656"/>
                    <a:pt x="8299" y="6501"/>
                  </a:cubicBezTo>
                  <a:lnTo>
                    <a:pt x="8537" y="6382"/>
                  </a:lnTo>
                  <a:lnTo>
                    <a:pt x="8715" y="6560"/>
                  </a:lnTo>
                  <a:cubicBezTo>
                    <a:pt x="8858" y="6679"/>
                    <a:pt x="9013" y="6739"/>
                    <a:pt x="9180" y="6739"/>
                  </a:cubicBezTo>
                  <a:cubicBezTo>
                    <a:pt x="9346" y="6739"/>
                    <a:pt x="9513" y="6679"/>
                    <a:pt x="9644" y="6560"/>
                  </a:cubicBezTo>
                  <a:lnTo>
                    <a:pt x="9823" y="6382"/>
                  </a:lnTo>
                  <a:lnTo>
                    <a:pt x="10358" y="6656"/>
                  </a:lnTo>
                  <a:cubicBezTo>
                    <a:pt x="10478" y="6715"/>
                    <a:pt x="10549" y="6834"/>
                    <a:pt x="10549" y="6965"/>
                  </a:cubicBezTo>
                  <a:lnTo>
                    <a:pt x="10549" y="8144"/>
                  </a:lnTo>
                  <a:cubicBezTo>
                    <a:pt x="10549" y="8227"/>
                    <a:pt x="10620" y="8299"/>
                    <a:pt x="10716" y="8299"/>
                  </a:cubicBezTo>
                  <a:cubicBezTo>
                    <a:pt x="10799" y="8299"/>
                    <a:pt x="10882" y="8227"/>
                    <a:pt x="10882" y="8144"/>
                  </a:cubicBezTo>
                  <a:lnTo>
                    <a:pt x="10882" y="6965"/>
                  </a:lnTo>
                  <a:cubicBezTo>
                    <a:pt x="10823" y="6703"/>
                    <a:pt x="10692" y="6477"/>
                    <a:pt x="10466" y="6358"/>
                  </a:cubicBezTo>
                  <a:lnTo>
                    <a:pt x="9823" y="6025"/>
                  </a:lnTo>
                  <a:lnTo>
                    <a:pt x="9823" y="6013"/>
                  </a:lnTo>
                  <a:lnTo>
                    <a:pt x="9823" y="5691"/>
                  </a:lnTo>
                  <a:cubicBezTo>
                    <a:pt x="10097" y="5501"/>
                    <a:pt x="10275" y="5227"/>
                    <a:pt x="10311" y="4882"/>
                  </a:cubicBezTo>
                  <a:cubicBezTo>
                    <a:pt x="10430" y="4679"/>
                    <a:pt x="10489" y="4453"/>
                    <a:pt x="10489" y="4215"/>
                  </a:cubicBezTo>
                  <a:cubicBezTo>
                    <a:pt x="10489" y="3786"/>
                    <a:pt x="10287" y="3381"/>
                    <a:pt x="9954" y="3143"/>
                  </a:cubicBezTo>
                  <a:cubicBezTo>
                    <a:pt x="9977" y="3084"/>
                    <a:pt x="9989" y="3012"/>
                    <a:pt x="9989" y="2953"/>
                  </a:cubicBezTo>
                  <a:cubicBezTo>
                    <a:pt x="9989" y="2536"/>
                    <a:pt x="9620" y="2191"/>
                    <a:pt x="9156" y="2191"/>
                  </a:cubicBezTo>
                  <a:cubicBezTo>
                    <a:pt x="8692" y="2191"/>
                    <a:pt x="8323" y="2524"/>
                    <a:pt x="8323" y="2953"/>
                  </a:cubicBezTo>
                  <a:cubicBezTo>
                    <a:pt x="8323" y="3024"/>
                    <a:pt x="8334" y="3084"/>
                    <a:pt x="8346" y="3143"/>
                  </a:cubicBezTo>
                  <a:cubicBezTo>
                    <a:pt x="8156" y="3286"/>
                    <a:pt x="8013" y="3477"/>
                    <a:pt x="7906" y="3715"/>
                  </a:cubicBezTo>
                  <a:cubicBezTo>
                    <a:pt x="7858" y="3334"/>
                    <a:pt x="7834" y="2869"/>
                    <a:pt x="7787" y="2346"/>
                  </a:cubicBezTo>
                  <a:cubicBezTo>
                    <a:pt x="7739" y="1655"/>
                    <a:pt x="7489" y="1060"/>
                    <a:pt x="7060" y="643"/>
                  </a:cubicBezTo>
                  <a:cubicBezTo>
                    <a:pt x="6644" y="226"/>
                    <a:pt x="6072" y="0"/>
                    <a:pt x="5417" y="0"/>
                  </a:cubicBezTo>
                  <a:close/>
                </a:path>
              </a:pathLst>
            </a:custGeom>
            <a:grpFill/>
            <a:ln>
              <a:noFill/>
            </a:ln>
          </p:spPr>
          <p:txBody>
            <a:bodyPr spcFirstLastPara="1" wrap="square" lIns="68569" tIns="68569" rIns="68569" bIns="68569" anchor="ctr" anchorCtr="0">
              <a:noAutofit/>
            </a:bodyPr>
            <a:lstStyle/>
            <a:p>
              <a:pPr>
                <a:spcBef>
                  <a:spcPts val="0"/>
                </a:spcBef>
                <a:spcAft>
                  <a:spcPts val="0"/>
                </a:spcAft>
              </a:pPr>
              <a:endParaRPr/>
            </a:p>
          </p:txBody>
        </p:sp>
        <p:sp>
          <p:nvSpPr>
            <p:cNvPr id="26" name="Google Shape;10108;p75">
              <a:extLst>
                <a:ext uri="{FF2B5EF4-FFF2-40B4-BE49-F238E27FC236}">
                  <a16:creationId xmlns:a16="http://schemas.microsoft.com/office/drawing/2014/main" id="{B147A8E1-2511-324C-B9A4-9A93500E1C1E}"/>
                </a:ext>
              </a:extLst>
            </p:cNvPr>
            <p:cNvSpPr/>
            <p:nvPr/>
          </p:nvSpPr>
          <p:spPr>
            <a:xfrm>
              <a:off x="6089408" y="3637503"/>
              <a:ext cx="10662" cy="36029"/>
            </a:xfrm>
            <a:custGeom>
              <a:avLst/>
              <a:gdLst/>
              <a:ahLst/>
              <a:cxnLst/>
              <a:rect l="l" t="t" r="r" b="b"/>
              <a:pathLst>
                <a:path w="335" h="1132" extrusionOk="0">
                  <a:moveTo>
                    <a:pt x="167" y="1"/>
                  </a:moveTo>
                  <a:cubicBezTo>
                    <a:pt x="72" y="1"/>
                    <a:pt x="1" y="84"/>
                    <a:pt x="1" y="167"/>
                  </a:cubicBezTo>
                  <a:lnTo>
                    <a:pt x="1" y="977"/>
                  </a:lnTo>
                  <a:cubicBezTo>
                    <a:pt x="1" y="1060"/>
                    <a:pt x="72" y="1132"/>
                    <a:pt x="167" y="1132"/>
                  </a:cubicBezTo>
                  <a:cubicBezTo>
                    <a:pt x="251" y="1132"/>
                    <a:pt x="322" y="1060"/>
                    <a:pt x="322" y="977"/>
                  </a:cubicBezTo>
                  <a:lnTo>
                    <a:pt x="322" y="167"/>
                  </a:lnTo>
                  <a:cubicBezTo>
                    <a:pt x="334" y="84"/>
                    <a:pt x="251" y="1"/>
                    <a:pt x="167" y="1"/>
                  </a:cubicBezTo>
                  <a:close/>
                </a:path>
              </a:pathLst>
            </a:custGeom>
            <a:grpFill/>
            <a:ln>
              <a:noFill/>
            </a:ln>
          </p:spPr>
          <p:txBody>
            <a:bodyPr spcFirstLastPara="1" wrap="square" lIns="68569" tIns="68569" rIns="68569" bIns="68569" anchor="ctr" anchorCtr="0">
              <a:noAutofit/>
            </a:bodyPr>
            <a:lstStyle/>
            <a:p>
              <a:pPr>
                <a:spcBef>
                  <a:spcPts val="0"/>
                </a:spcBef>
                <a:spcAft>
                  <a:spcPts val="0"/>
                </a:spcAft>
              </a:pPr>
              <a:endParaRPr/>
            </a:p>
          </p:txBody>
        </p:sp>
      </p:grpSp>
      <p:graphicFrame>
        <p:nvGraphicFramePr>
          <p:cNvPr id="36" name="表 4">
            <a:extLst>
              <a:ext uri="{FF2B5EF4-FFF2-40B4-BE49-F238E27FC236}">
                <a16:creationId xmlns:a16="http://schemas.microsoft.com/office/drawing/2014/main" id="{B780ED34-FD6E-CB47-9484-1C84990A9A95}"/>
              </a:ext>
            </a:extLst>
          </p:cNvPr>
          <p:cNvGraphicFramePr>
            <a:graphicFrameLocks noGrp="1"/>
          </p:cNvGraphicFramePr>
          <p:nvPr/>
        </p:nvGraphicFramePr>
        <p:xfrm>
          <a:off x="362895" y="1928813"/>
          <a:ext cx="8505530" cy="3531870"/>
        </p:xfrm>
        <a:graphic>
          <a:graphicData uri="http://schemas.openxmlformats.org/drawingml/2006/table">
            <a:tbl>
              <a:tblPr firstRow="1" bandRow="1">
                <a:tableStyleId>{5C22544A-7EE6-4342-B048-85BDC9FD1C3A}</a:tableStyleId>
              </a:tblPr>
              <a:tblGrid>
                <a:gridCol w="850553">
                  <a:extLst>
                    <a:ext uri="{9D8B030D-6E8A-4147-A177-3AD203B41FA5}">
                      <a16:colId xmlns:a16="http://schemas.microsoft.com/office/drawing/2014/main" val="129836655"/>
                    </a:ext>
                  </a:extLst>
                </a:gridCol>
                <a:gridCol w="850553">
                  <a:extLst>
                    <a:ext uri="{9D8B030D-6E8A-4147-A177-3AD203B41FA5}">
                      <a16:colId xmlns:a16="http://schemas.microsoft.com/office/drawing/2014/main" val="2028166765"/>
                    </a:ext>
                  </a:extLst>
                </a:gridCol>
                <a:gridCol w="850553">
                  <a:extLst>
                    <a:ext uri="{9D8B030D-6E8A-4147-A177-3AD203B41FA5}">
                      <a16:colId xmlns:a16="http://schemas.microsoft.com/office/drawing/2014/main" val="1307408958"/>
                    </a:ext>
                  </a:extLst>
                </a:gridCol>
                <a:gridCol w="850553">
                  <a:extLst>
                    <a:ext uri="{9D8B030D-6E8A-4147-A177-3AD203B41FA5}">
                      <a16:colId xmlns:a16="http://schemas.microsoft.com/office/drawing/2014/main" val="3788451878"/>
                    </a:ext>
                  </a:extLst>
                </a:gridCol>
                <a:gridCol w="850553">
                  <a:extLst>
                    <a:ext uri="{9D8B030D-6E8A-4147-A177-3AD203B41FA5}">
                      <a16:colId xmlns:a16="http://schemas.microsoft.com/office/drawing/2014/main" val="636605356"/>
                    </a:ext>
                  </a:extLst>
                </a:gridCol>
                <a:gridCol w="850553">
                  <a:extLst>
                    <a:ext uri="{9D8B030D-6E8A-4147-A177-3AD203B41FA5}">
                      <a16:colId xmlns:a16="http://schemas.microsoft.com/office/drawing/2014/main" val="3939230820"/>
                    </a:ext>
                  </a:extLst>
                </a:gridCol>
                <a:gridCol w="850553">
                  <a:extLst>
                    <a:ext uri="{9D8B030D-6E8A-4147-A177-3AD203B41FA5}">
                      <a16:colId xmlns:a16="http://schemas.microsoft.com/office/drawing/2014/main" val="3706477573"/>
                    </a:ext>
                  </a:extLst>
                </a:gridCol>
                <a:gridCol w="850553">
                  <a:extLst>
                    <a:ext uri="{9D8B030D-6E8A-4147-A177-3AD203B41FA5}">
                      <a16:colId xmlns:a16="http://schemas.microsoft.com/office/drawing/2014/main" val="941714183"/>
                    </a:ext>
                  </a:extLst>
                </a:gridCol>
                <a:gridCol w="850553">
                  <a:extLst>
                    <a:ext uri="{9D8B030D-6E8A-4147-A177-3AD203B41FA5}">
                      <a16:colId xmlns:a16="http://schemas.microsoft.com/office/drawing/2014/main" val="438998848"/>
                    </a:ext>
                  </a:extLst>
                </a:gridCol>
                <a:gridCol w="850553">
                  <a:extLst>
                    <a:ext uri="{9D8B030D-6E8A-4147-A177-3AD203B41FA5}">
                      <a16:colId xmlns:a16="http://schemas.microsoft.com/office/drawing/2014/main" val="748705576"/>
                    </a:ext>
                  </a:extLst>
                </a:gridCol>
              </a:tblGrid>
              <a:tr h="706374">
                <a:tc>
                  <a:txBody>
                    <a:bodyPr/>
                    <a:lstStyle/>
                    <a:p>
                      <a:r>
                        <a:rPr kumimoji="1" lang="ja-JP" altLang="en-US" sz="1000" b="1">
                          <a:solidFill>
                            <a:srgbClr val="001E60"/>
                          </a:solidFill>
                          <a:latin typeface="Yu Gothic" panose="020B0400000000000000" pitchFamily="34" charset="-128"/>
                          <a:ea typeface="Yu Gothic" panose="020B0400000000000000" pitchFamily="34" charset="-128"/>
                        </a:rPr>
                        <a:t>従業員</a:t>
                      </a:r>
                      <a:endParaRPr kumimoji="1" lang="en-US" altLang="ja-JP" sz="1000" b="1" dirty="0">
                        <a:solidFill>
                          <a:srgbClr val="001E60"/>
                        </a:solidFill>
                        <a:latin typeface="Yu Gothic" panose="020B0400000000000000" pitchFamily="34" charset="-128"/>
                        <a:ea typeface="Yu Gothic" panose="020B0400000000000000" pitchFamily="34" charset="-128"/>
                      </a:endParaRPr>
                    </a:p>
                    <a:p>
                      <a:endParaRPr kumimoji="1" lang="ja-JP" altLang="en-US" sz="1000" b="1">
                        <a:solidFill>
                          <a:srgbClr val="001E60"/>
                        </a:solidFill>
                        <a:latin typeface="Yu Gothic" panose="020B0400000000000000" pitchFamily="34" charset="-128"/>
                        <a:ea typeface="Yu Gothic" panose="020B0400000000000000" pitchFamily="34" charset="-128"/>
                      </a:endParaRPr>
                    </a:p>
                  </a:txBody>
                  <a:tcPr marL="68580" marR="68580" marT="34290" marB="3429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000" b="0">
                          <a:solidFill>
                            <a:srgbClr val="001E60"/>
                          </a:solidFill>
                          <a:latin typeface="Yu Gothic" panose="020B0400000000000000" pitchFamily="34" charset="-128"/>
                          <a:ea typeface="Yu Gothic" panose="020B0400000000000000" pitchFamily="34" charset="-128"/>
                        </a:rPr>
                        <a:t>受領</a:t>
                      </a:r>
                    </a:p>
                  </a:txBody>
                  <a:tcPr marL="68580" marR="68580" marT="34290" marB="34290" anchor="b">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a:ln>
                            <a:noFill/>
                          </a:ln>
                          <a:solidFill>
                            <a:srgbClr val="EEBB02"/>
                          </a:solidFill>
                          <a:effectLst/>
                          <a:uLnTx/>
                          <a:uFillTx/>
                          <a:latin typeface="Yu Gothic" panose="020B0400000000000000" pitchFamily="34" charset="-128"/>
                          <a:ea typeface="Yu Gothic" panose="020B0400000000000000" pitchFamily="34" charset="-128"/>
                          <a:cs typeface="+mn-cs"/>
                        </a:rPr>
                        <a:t>サインのみ</a:t>
                      </a:r>
                    </a:p>
                  </a:txBody>
                  <a:tcPr marL="68580" marR="68580" marT="34290" marB="34290" anchor="b">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srgbClr val="001E60"/>
                          </a:solidFill>
                          <a:effectLst/>
                          <a:uLnTx/>
                          <a:uFillTx/>
                          <a:latin typeface="Yu Gothic" panose="020B0400000000000000" pitchFamily="34" charset="-128"/>
                          <a:ea typeface="Yu Gothic" panose="020B0400000000000000" pitchFamily="34" charset="-128"/>
                          <a:cs typeface="+mn-cs"/>
                        </a:rPr>
                        <a:t>撮影</a:t>
                      </a:r>
                      <a:r>
                        <a:rPr kumimoji="1" lang="en-US" altLang="ja-JP" sz="1400" b="0" i="0" u="none" strike="noStrike" kern="1200" cap="none" spc="0" normalizeH="0" baseline="0" noProof="0" dirty="0">
                          <a:ln>
                            <a:noFill/>
                          </a:ln>
                          <a:solidFill>
                            <a:srgbClr val="001E60"/>
                          </a:solidFill>
                          <a:effectLst/>
                          <a:uLnTx/>
                          <a:uFillTx/>
                          <a:latin typeface="Yu Gothic" panose="020B0400000000000000" pitchFamily="34" charset="-128"/>
                          <a:ea typeface="Yu Gothic" panose="020B0400000000000000" pitchFamily="34" charset="-128"/>
                          <a:cs typeface="+mn-cs"/>
                        </a:rPr>
                        <a:t>/UL</a:t>
                      </a:r>
                      <a:endParaRPr kumimoji="1" lang="ja-JP" altLang="en-US" sz="1400" b="0" i="0" u="none" strike="noStrike" kern="1200" cap="none" spc="0" normalizeH="0" baseline="0" noProof="0">
                        <a:ln>
                          <a:noFill/>
                        </a:ln>
                        <a:solidFill>
                          <a:srgbClr val="001E60"/>
                        </a:solidFill>
                        <a:effectLst/>
                        <a:uLnTx/>
                        <a:uFillTx/>
                        <a:latin typeface="Yu Gothic" panose="020B0400000000000000" pitchFamily="34" charset="-128"/>
                        <a:ea typeface="Yu Gothic" panose="020B0400000000000000" pitchFamily="34" charset="-128"/>
                        <a:cs typeface="+mn-cs"/>
                      </a:endParaRPr>
                    </a:p>
                  </a:txBody>
                  <a:tcPr marL="68580" marR="68580" marT="34290" marB="34290" anchor="b">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srgbClr val="001E60"/>
                          </a:solidFill>
                          <a:effectLst/>
                          <a:uLnTx/>
                          <a:uFillTx/>
                          <a:latin typeface="Yu Gothic" panose="020B0400000000000000" pitchFamily="34" charset="-128"/>
                          <a:ea typeface="Yu Gothic" panose="020B0400000000000000" pitchFamily="34" charset="-128"/>
                          <a:cs typeface="+mn-cs"/>
                        </a:rPr>
                        <a:t>申請</a:t>
                      </a:r>
                    </a:p>
                  </a:txBody>
                  <a:tcPr marL="68580" marR="68580" marT="34290" marB="34290" anchor="b">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srgbClr val="001E60"/>
                        </a:solidFill>
                        <a:effectLst/>
                        <a:uLnTx/>
                        <a:uFillTx/>
                        <a:latin typeface="Yu Gothic" panose="020B0400000000000000" pitchFamily="34" charset="-128"/>
                        <a:ea typeface="Yu Gothic" panose="020B0400000000000000" pitchFamily="34" charset="-128"/>
                        <a:cs typeface="+mn-cs"/>
                      </a:endParaRPr>
                    </a:p>
                  </a:txBody>
                  <a:tcPr marL="68580" marR="68580" marT="34290" marB="34290" anchor="b">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srgbClr val="EEBB02"/>
                          </a:solidFill>
                          <a:effectLst/>
                          <a:uLnTx/>
                          <a:uFillTx/>
                          <a:latin typeface="Yu Gothic" panose="020B0400000000000000" pitchFamily="34" charset="-128"/>
                          <a:ea typeface="Yu Gothic" panose="020B0400000000000000" pitchFamily="34" charset="-128"/>
                          <a:cs typeface="+mn-cs"/>
                        </a:rPr>
                        <a:t>提出</a:t>
                      </a:r>
                    </a:p>
                  </a:txBody>
                  <a:tcPr marL="68580" marR="68580" marT="34290" marB="34290" anchor="b">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srgbClr val="001E60"/>
                        </a:solidFill>
                        <a:effectLst/>
                        <a:uLnTx/>
                        <a:uFillTx/>
                        <a:latin typeface="Yu Gothic" panose="020B0400000000000000" pitchFamily="34" charset="-128"/>
                        <a:ea typeface="Yu Gothic" panose="020B0400000000000000" pitchFamily="34" charset="-128"/>
                        <a:cs typeface="+mn-cs"/>
                      </a:endParaRPr>
                    </a:p>
                  </a:txBody>
                  <a:tcPr marL="68580" marR="68580" marT="34290" marB="34290" anchor="b">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srgbClr val="001E60"/>
                        </a:solidFill>
                        <a:effectLst/>
                        <a:uLnTx/>
                        <a:uFillTx/>
                        <a:latin typeface="Yu Gothic" panose="020B0400000000000000" pitchFamily="34" charset="-128"/>
                        <a:ea typeface="Yu Gothic" panose="020B0400000000000000" pitchFamily="34" charset="-128"/>
                        <a:cs typeface="+mn-cs"/>
                      </a:endParaRPr>
                    </a:p>
                  </a:txBody>
                  <a:tcPr marL="68580" marR="68580" marT="34290" marB="34290" anchor="b">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srgbClr val="001E60"/>
                        </a:solidFill>
                        <a:effectLst/>
                        <a:uLnTx/>
                        <a:uFillTx/>
                        <a:latin typeface="Yu Gothic" panose="020B0400000000000000" pitchFamily="34" charset="-128"/>
                        <a:ea typeface="Yu Gothic" panose="020B0400000000000000" pitchFamily="34" charset="-128"/>
                        <a:cs typeface="+mn-cs"/>
                      </a:endParaRPr>
                    </a:p>
                  </a:txBody>
                  <a:tcPr marL="68580" marR="68580" marT="34290" marB="34290" anchor="b">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76725181"/>
                  </a:ext>
                </a:extLst>
              </a:tr>
              <a:tr h="706374">
                <a:tc>
                  <a:txBody>
                    <a:bodyPr/>
                    <a:lstStyle/>
                    <a:p>
                      <a:r>
                        <a:rPr kumimoji="1" lang="ja-JP" altLang="en-US" sz="1000" b="1">
                          <a:solidFill>
                            <a:srgbClr val="001E60"/>
                          </a:solidFill>
                          <a:latin typeface="Yu Gothic" panose="020B0400000000000000" pitchFamily="34" charset="-128"/>
                          <a:ea typeface="Yu Gothic" panose="020B0400000000000000" pitchFamily="34" charset="-128"/>
                        </a:rPr>
                        <a:t>承認者</a:t>
                      </a:r>
                    </a:p>
                  </a:txBody>
                  <a:tcPr marL="68580" marR="68580" marT="34290" marB="3429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0">
                        <a:solidFill>
                          <a:srgbClr val="001E60"/>
                        </a:solidFill>
                        <a:latin typeface="Yu Gothic" panose="020B0400000000000000" pitchFamily="34" charset="-128"/>
                        <a:ea typeface="Yu Gothic" panose="020B0400000000000000" pitchFamily="34" charset="-128"/>
                      </a:endParaRPr>
                    </a:p>
                  </a:txBody>
                  <a:tcPr marL="68580" marR="68580" marT="34290" marB="3429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srgbClr val="001E60"/>
                        </a:solidFill>
                        <a:effectLst/>
                        <a:uLnTx/>
                        <a:uFillTx/>
                        <a:latin typeface="Yu Gothic" panose="020B0400000000000000" pitchFamily="34" charset="-128"/>
                        <a:ea typeface="Yu Gothic" panose="020B0400000000000000" pitchFamily="34" charset="-128"/>
                        <a:cs typeface="+mn-cs"/>
                      </a:endParaRPr>
                    </a:p>
                  </a:txBody>
                  <a:tcPr marL="68580" marR="68580" marT="34290" marB="34290" anchor="b">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srgbClr val="001E60"/>
                        </a:solidFill>
                        <a:effectLst/>
                        <a:uLnTx/>
                        <a:uFillTx/>
                        <a:latin typeface="Yu Gothic" panose="020B0400000000000000" pitchFamily="34" charset="-128"/>
                        <a:ea typeface="Yu Gothic" panose="020B0400000000000000" pitchFamily="34" charset="-128"/>
                        <a:cs typeface="+mn-cs"/>
                      </a:endParaRPr>
                    </a:p>
                  </a:txBody>
                  <a:tcPr marL="68580" marR="68580" marT="34290" marB="34290" anchor="b">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srgbClr val="001E60"/>
                        </a:solidFill>
                        <a:effectLst/>
                        <a:uLnTx/>
                        <a:uFillTx/>
                        <a:latin typeface="Yu Gothic" panose="020B0400000000000000" pitchFamily="34" charset="-128"/>
                        <a:ea typeface="Yu Gothic" panose="020B0400000000000000" pitchFamily="34" charset="-128"/>
                        <a:cs typeface="+mn-cs"/>
                      </a:endParaRPr>
                    </a:p>
                  </a:txBody>
                  <a:tcPr marL="68580" marR="68580" marT="34290" marB="34290" anchor="b">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srgbClr val="001E60"/>
                          </a:solidFill>
                          <a:effectLst/>
                          <a:uLnTx/>
                          <a:uFillTx/>
                          <a:latin typeface="Yu Gothic" panose="020B0400000000000000" pitchFamily="34" charset="-128"/>
                          <a:ea typeface="Yu Gothic" panose="020B0400000000000000" pitchFamily="34" charset="-128"/>
                          <a:cs typeface="+mn-cs"/>
                        </a:rPr>
                        <a:t>承認</a:t>
                      </a:r>
                    </a:p>
                  </a:txBody>
                  <a:tcPr marL="68580" marR="68580" marT="34290" marB="34290" anchor="b">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srgbClr val="001E60"/>
                        </a:solidFill>
                        <a:effectLst/>
                        <a:uLnTx/>
                        <a:uFillTx/>
                        <a:latin typeface="Yu Gothic" panose="020B0400000000000000" pitchFamily="34" charset="-128"/>
                        <a:ea typeface="Yu Gothic" panose="020B0400000000000000" pitchFamily="34" charset="-128"/>
                        <a:cs typeface="+mn-cs"/>
                      </a:endParaRPr>
                    </a:p>
                  </a:txBody>
                  <a:tcPr marL="68580" marR="68580" marT="34290" marB="34290" anchor="b">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srgbClr val="001E60"/>
                        </a:solidFill>
                        <a:effectLst/>
                        <a:uLnTx/>
                        <a:uFillTx/>
                        <a:latin typeface="Yu Gothic" panose="020B0400000000000000" pitchFamily="34" charset="-128"/>
                        <a:ea typeface="Yu Gothic" panose="020B0400000000000000" pitchFamily="34" charset="-128"/>
                        <a:cs typeface="+mn-cs"/>
                      </a:endParaRPr>
                    </a:p>
                  </a:txBody>
                  <a:tcPr marL="68580" marR="68580" marT="34290" marB="34290" anchor="b">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srgbClr val="001E60"/>
                        </a:solidFill>
                        <a:effectLst/>
                        <a:uLnTx/>
                        <a:uFillTx/>
                        <a:latin typeface="Yu Gothic" panose="020B0400000000000000" pitchFamily="34" charset="-128"/>
                        <a:ea typeface="Yu Gothic" panose="020B0400000000000000" pitchFamily="34" charset="-128"/>
                        <a:cs typeface="+mn-cs"/>
                      </a:endParaRPr>
                    </a:p>
                  </a:txBody>
                  <a:tcPr marL="68580" marR="68580" marT="34290" marB="34290" anchor="b">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srgbClr val="001E60"/>
                        </a:solidFill>
                        <a:effectLst/>
                        <a:uLnTx/>
                        <a:uFillTx/>
                        <a:latin typeface="Yu Gothic" panose="020B0400000000000000" pitchFamily="34" charset="-128"/>
                        <a:ea typeface="Yu Gothic" panose="020B0400000000000000" pitchFamily="34" charset="-128"/>
                        <a:cs typeface="+mn-cs"/>
                      </a:endParaRPr>
                    </a:p>
                  </a:txBody>
                  <a:tcPr marL="68580" marR="68580" marT="34290" marB="34290" anchor="b">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20176937"/>
                  </a:ext>
                </a:extLst>
              </a:tr>
              <a:tr h="706374">
                <a:tc>
                  <a:txBody>
                    <a:bodyPr/>
                    <a:lstStyle/>
                    <a:p>
                      <a:r>
                        <a:rPr kumimoji="1" lang="ja-JP" altLang="en-US" sz="1000" b="1">
                          <a:solidFill>
                            <a:srgbClr val="001E60"/>
                          </a:solidFill>
                          <a:latin typeface="Yu Gothic" panose="020B0400000000000000" pitchFamily="34" charset="-128"/>
                          <a:ea typeface="Yu Gothic" panose="020B0400000000000000" pitchFamily="34" charset="-128"/>
                        </a:rPr>
                        <a:t>経理</a:t>
                      </a:r>
                    </a:p>
                  </a:txBody>
                  <a:tcPr marL="68580" marR="68580" marT="34290" marB="3429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0">
                        <a:solidFill>
                          <a:srgbClr val="001E60"/>
                        </a:solidFill>
                        <a:latin typeface="Yu Gothic" panose="020B0400000000000000" pitchFamily="34" charset="-128"/>
                        <a:ea typeface="Yu Gothic" panose="020B0400000000000000" pitchFamily="34" charset="-128"/>
                      </a:endParaRPr>
                    </a:p>
                  </a:txBody>
                  <a:tcPr marL="68580" marR="68580" marT="34290" marB="3429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srgbClr val="001E60"/>
                        </a:solidFill>
                        <a:effectLst/>
                        <a:uLnTx/>
                        <a:uFillTx/>
                        <a:latin typeface="Yu Gothic" panose="020B0400000000000000" pitchFamily="34" charset="-128"/>
                        <a:ea typeface="Yu Gothic" panose="020B0400000000000000" pitchFamily="34" charset="-128"/>
                        <a:cs typeface="+mn-cs"/>
                      </a:endParaRPr>
                    </a:p>
                  </a:txBody>
                  <a:tcPr marL="68580" marR="68580" marT="34290" marB="34290" anchor="b">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srgbClr val="001E60"/>
                        </a:solidFill>
                        <a:effectLst/>
                        <a:uLnTx/>
                        <a:uFillTx/>
                        <a:latin typeface="Yu Gothic" panose="020B0400000000000000" pitchFamily="34" charset="-128"/>
                        <a:ea typeface="Yu Gothic" panose="020B0400000000000000" pitchFamily="34" charset="-128"/>
                        <a:cs typeface="+mn-cs"/>
                      </a:endParaRPr>
                    </a:p>
                  </a:txBody>
                  <a:tcPr marL="68580" marR="68580" marT="34290" marB="34290" anchor="b">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srgbClr val="001E60"/>
                        </a:solidFill>
                        <a:effectLst/>
                        <a:uLnTx/>
                        <a:uFillTx/>
                        <a:latin typeface="Yu Gothic" panose="020B0400000000000000" pitchFamily="34" charset="-128"/>
                        <a:ea typeface="Yu Gothic" panose="020B0400000000000000" pitchFamily="34" charset="-128"/>
                        <a:cs typeface="+mn-cs"/>
                      </a:endParaRPr>
                    </a:p>
                  </a:txBody>
                  <a:tcPr marL="68580" marR="68580" marT="34290" marB="34290" anchor="b">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srgbClr val="001E60"/>
                        </a:solidFill>
                        <a:effectLst/>
                        <a:uLnTx/>
                        <a:uFillTx/>
                        <a:latin typeface="Yu Gothic" panose="020B0400000000000000" pitchFamily="34" charset="-128"/>
                        <a:ea typeface="Yu Gothic" panose="020B0400000000000000" pitchFamily="34" charset="-128"/>
                        <a:cs typeface="+mn-cs"/>
                      </a:endParaRPr>
                    </a:p>
                  </a:txBody>
                  <a:tcPr marL="68580" marR="68580" marT="34290" marB="34290" anchor="b">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srgbClr val="001E60"/>
                          </a:solidFill>
                          <a:effectLst/>
                          <a:uLnTx/>
                          <a:uFillTx/>
                          <a:latin typeface="Yu Gothic" panose="020B0400000000000000" pitchFamily="34" charset="-128"/>
                          <a:ea typeface="Yu Gothic" panose="020B0400000000000000" pitchFamily="34" charset="-128"/>
                          <a:cs typeface="+mn-cs"/>
                        </a:rPr>
                        <a:t>承認</a:t>
                      </a:r>
                      <a:r>
                        <a:rPr kumimoji="1" lang="en-US" altLang="ja-JP" sz="1200" b="0" i="0" u="none" strike="noStrike" kern="1200" cap="none" spc="0" normalizeH="0" baseline="0" noProof="0" dirty="0">
                          <a:ln>
                            <a:noFill/>
                          </a:ln>
                          <a:solidFill>
                            <a:srgbClr val="001E60"/>
                          </a:solidFill>
                          <a:effectLst/>
                          <a:uLnTx/>
                          <a:uFillTx/>
                          <a:latin typeface="Yu Gothic" panose="020B0400000000000000" pitchFamily="34" charset="-128"/>
                          <a:ea typeface="Yu Gothic" panose="020B0400000000000000" pitchFamily="34" charset="-128"/>
                          <a:cs typeface="+mn-cs"/>
                        </a:rPr>
                        <a:t>/</a:t>
                      </a:r>
                      <a:r>
                        <a:rPr kumimoji="1" lang="ja-JP" altLang="en-US" sz="1200" b="0" i="0" u="none" strike="noStrike" kern="1200" cap="none" spc="0" normalizeH="0" baseline="0" noProof="0">
                          <a:ln>
                            <a:noFill/>
                          </a:ln>
                          <a:solidFill>
                            <a:srgbClr val="001E60"/>
                          </a:solidFill>
                          <a:effectLst/>
                          <a:uLnTx/>
                          <a:uFillTx/>
                          <a:latin typeface="Yu Gothic" panose="020B0400000000000000" pitchFamily="34" charset="-128"/>
                          <a:ea typeface="Yu Gothic" panose="020B0400000000000000" pitchFamily="34" charset="-128"/>
                          <a:cs typeface="+mn-cs"/>
                        </a:rPr>
                        <a:t>計上</a:t>
                      </a:r>
                    </a:p>
                  </a:txBody>
                  <a:tcPr marL="68580" marR="68580" marT="34290" marB="34290" anchor="b">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srgbClr val="001E60"/>
                        </a:solidFill>
                        <a:effectLst/>
                        <a:uLnTx/>
                        <a:uFillTx/>
                        <a:latin typeface="Yu Gothic" panose="020B0400000000000000" pitchFamily="34" charset="-128"/>
                        <a:ea typeface="Yu Gothic" panose="020B0400000000000000" pitchFamily="34" charset="-128"/>
                        <a:cs typeface="+mn-cs"/>
                      </a:endParaRPr>
                    </a:p>
                  </a:txBody>
                  <a:tcPr marL="68580" marR="68580" marT="34290" marB="34290" anchor="b">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srgbClr val="001E60"/>
                        </a:solidFill>
                        <a:effectLst/>
                        <a:uLnTx/>
                        <a:uFillTx/>
                        <a:latin typeface="Yu Gothic" panose="020B0400000000000000" pitchFamily="34" charset="-128"/>
                        <a:ea typeface="Yu Gothic" panose="020B0400000000000000" pitchFamily="34" charset="-128"/>
                        <a:cs typeface="+mn-cs"/>
                      </a:endParaRPr>
                    </a:p>
                  </a:txBody>
                  <a:tcPr marL="68580" marR="68580" marT="34290" marB="34290" anchor="b">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srgbClr val="001E60"/>
                        </a:solidFill>
                        <a:effectLst/>
                        <a:uLnTx/>
                        <a:uFillTx/>
                        <a:latin typeface="Yu Gothic" panose="020B0400000000000000" pitchFamily="34" charset="-128"/>
                        <a:ea typeface="Yu Gothic" panose="020B0400000000000000" pitchFamily="34" charset="-128"/>
                        <a:cs typeface="+mn-cs"/>
                      </a:endParaRPr>
                    </a:p>
                  </a:txBody>
                  <a:tcPr marL="68580" marR="68580" marT="34290" marB="34290" anchor="b">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15345944"/>
                  </a:ext>
                </a:extLst>
              </a:tr>
              <a:tr h="706374">
                <a:tc>
                  <a:txBody>
                    <a:bodyPr/>
                    <a:lstStyle/>
                    <a:p>
                      <a:r>
                        <a:rPr kumimoji="1" lang="ja-JP" altLang="en-US" sz="1000" b="1">
                          <a:solidFill>
                            <a:srgbClr val="001E60"/>
                          </a:solidFill>
                          <a:latin typeface="Yu Gothic" panose="020B0400000000000000" pitchFamily="34" charset="-128"/>
                          <a:ea typeface="Yu Gothic" panose="020B0400000000000000" pitchFamily="34" charset="-128"/>
                        </a:rPr>
                        <a:t>検査担当</a:t>
                      </a:r>
                    </a:p>
                  </a:txBody>
                  <a:tcPr marL="68580" marR="68580" marT="34290" marB="3429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0">
                        <a:solidFill>
                          <a:srgbClr val="001E60"/>
                        </a:solidFill>
                        <a:latin typeface="Yu Gothic" panose="020B0400000000000000" pitchFamily="34" charset="-128"/>
                        <a:ea typeface="Yu Gothic" panose="020B0400000000000000" pitchFamily="34" charset="-128"/>
                      </a:endParaRPr>
                    </a:p>
                  </a:txBody>
                  <a:tcPr marL="68580" marR="68580" marT="34290" marB="3429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srgbClr val="001E60"/>
                        </a:solidFill>
                        <a:effectLst/>
                        <a:uLnTx/>
                        <a:uFillTx/>
                        <a:latin typeface="Yu Gothic" panose="020B0400000000000000" pitchFamily="34" charset="-128"/>
                        <a:ea typeface="Yu Gothic" panose="020B0400000000000000" pitchFamily="34" charset="-128"/>
                        <a:cs typeface="+mn-cs"/>
                      </a:endParaRPr>
                    </a:p>
                  </a:txBody>
                  <a:tcPr marL="68580" marR="68580" marT="34290" marB="34290" anchor="b">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srgbClr val="001E60"/>
                        </a:solidFill>
                        <a:effectLst/>
                        <a:uLnTx/>
                        <a:uFillTx/>
                        <a:latin typeface="Yu Gothic" panose="020B0400000000000000" pitchFamily="34" charset="-128"/>
                        <a:ea typeface="Yu Gothic" panose="020B0400000000000000" pitchFamily="34" charset="-128"/>
                        <a:cs typeface="+mn-cs"/>
                      </a:endParaRPr>
                    </a:p>
                  </a:txBody>
                  <a:tcPr marL="68580" marR="68580" marT="34290" marB="34290" anchor="b">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srgbClr val="001E60"/>
                        </a:solidFill>
                        <a:effectLst/>
                        <a:uLnTx/>
                        <a:uFillTx/>
                        <a:latin typeface="Yu Gothic" panose="020B0400000000000000" pitchFamily="34" charset="-128"/>
                        <a:ea typeface="Yu Gothic" panose="020B0400000000000000" pitchFamily="34" charset="-128"/>
                        <a:cs typeface="+mn-cs"/>
                      </a:endParaRPr>
                    </a:p>
                  </a:txBody>
                  <a:tcPr marL="68580" marR="68580" marT="34290" marB="34290" anchor="b">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srgbClr val="001E60"/>
                        </a:solidFill>
                        <a:effectLst/>
                        <a:uLnTx/>
                        <a:uFillTx/>
                        <a:latin typeface="Yu Gothic" panose="020B0400000000000000" pitchFamily="34" charset="-128"/>
                        <a:ea typeface="Yu Gothic" panose="020B0400000000000000" pitchFamily="34" charset="-128"/>
                        <a:cs typeface="+mn-cs"/>
                      </a:endParaRPr>
                    </a:p>
                  </a:txBody>
                  <a:tcPr marL="68580" marR="68580" marT="34290" marB="34290" anchor="b">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srgbClr val="001E60"/>
                        </a:solidFill>
                        <a:effectLst/>
                        <a:uLnTx/>
                        <a:uFillTx/>
                        <a:latin typeface="Yu Gothic" panose="020B0400000000000000" pitchFamily="34" charset="-128"/>
                        <a:ea typeface="Yu Gothic" panose="020B0400000000000000" pitchFamily="34" charset="-128"/>
                        <a:cs typeface="+mn-cs"/>
                      </a:endParaRPr>
                    </a:p>
                  </a:txBody>
                  <a:tcPr marL="68580" marR="68580" marT="34290" marB="34290" anchor="b">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srgbClr val="EEBB02"/>
                          </a:solidFill>
                          <a:effectLst/>
                          <a:uLnTx/>
                          <a:uFillTx/>
                          <a:latin typeface="Yu Gothic" panose="020B0400000000000000" pitchFamily="34" charset="-128"/>
                          <a:ea typeface="Yu Gothic" panose="020B0400000000000000" pitchFamily="34" charset="-128"/>
                          <a:cs typeface="+mn-cs"/>
                        </a:rPr>
                        <a:t>回収のみ</a:t>
                      </a:r>
                    </a:p>
                  </a:txBody>
                  <a:tcPr marL="68580" marR="68580" marT="34290" marB="34290" anchor="b">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srgbClr val="001E60"/>
                          </a:solidFill>
                          <a:effectLst/>
                          <a:uLnTx/>
                          <a:uFillTx/>
                          <a:latin typeface="Yu Gothic" panose="020B0400000000000000" pitchFamily="34" charset="-128"/>
                          <a:ea typeface="Yu Gothic" panose="020B0400000000000000" pitchFamily="34" charset="-128"/>
                          <a:cs typeface="+mn-cs"/>
                        </a:rPr>
                        <a:t>検査</a:t>
                      </a:r>
                    </a:p>
                  </a:txBody>
                  <a:tcPr marL="68580" marR="68580" marT="34290" marB="34290" anchor="b">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srgbClr val="001E60"/>
                          </a:solidFill>
                          <a:effectLst/>
                          <a:uLnTx/>
                          <a:uFillTx/>
                          <a:latin typeface="Yu Gothic" panose="020B0400000000000000" pitchFamily="34" charset="-128"/>
                          <a:ea typeface="Yu Gothic" panose="020B0400000000000000" pitchFamily="34" charset="-128"/>
                          <a:cs typeface="+mn-cs"/>
                        </a:rPr>
                        <a:t>廃棄</a:t>
                      </a:r>
                    </a:p>
                  </a:txBody>
                  <a:tcPr marL="68580" marR="68580" marT="34290" marB="34290" anchor="b">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4656364"/>
                  </a:ext>
                </a:extLst>
              </a:tr>
              <a:tr h="706374">
                <a:tc>
                  <a:txBody>
                    <a:bodyPr/>
                    <a:lstStyle/>
                    <a:p>
                      <a:r>
                        <a:rPr kumimoji="1" lang="ja-JP" altLang="en-US" sz="1000" b="1">
                          <a:solidFill>
                            <a:srgbClr val="001E60"/>
                          </a:solidFill>
                          <a:latin typeface="Yu Gothic" panose="020B0400000000000000" pitchFamily="34" charset="-128"/>
                          <a:ea typeface="Yu Gothic" panose="020B0400000000000000" pitchFamily="34" charset="-128"/>
                        </a:rPr>
                        <a:t>対応システム</a:t>
                      </a:r>
                    </a:p>
                  </a:txBody>
                  <a:tcPr marL="68580" marR="68580" marT="34290" marB="3429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0">
                        <a:solidFill>
                          <a:srgbClr val="001E60"/>
                        </a:solidFill>
                        <a:latin typeface="Yu Gothic" panose="020B0400000000000000" pitchFamily="34" charset="-128"/>
                        <a:ea typeface="Yu Gothic" panose="020B0400000000000000" pitchFamily="34" charset="-128"/>
                      </a:endParaRPr>
                    </a:p>
                  </a:txBody>
                  <a:tcPr marL="68580" marR="68580" marT="34290" marB="3429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srgbClr val="001E60"/>
                        </a:solidFill>
                        <a:effectLst/>
                        <a:uLnTx/>
                        <a:uFillTx/>
                        <a:latin typeface="Yu Gothic" panose="020B0400000000000000" pitchFamily="34" charset="-128"/>
                        <a:ea typeface="Yu Gothic" panose="020B0400000000000000" pitchFamily="34" charset="-128"/>
                        <a:cs typeface="+mn-cs"/>
                      </a:endParaRPr>
                    </a:p>
                  </a:txBody>
                  <a:tcPr marL="68580" marR="68580" marT="34290" marB="34290" anchor="b">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srgbClr val="001E60"/>
                          </a:solidFill>
                          <a:effectLst/>
                          <a:uLnTx/>
                          <a:uFillTx/>
                          <a:latin typeface="Yu Gothic" panose="020B0400000000000000" pitchFamily="34" charset="-128"/>
                          <a:ea typeface="Yu Gothic" panose="020B0400000000000000" pitchFamily="34" charset="-128"/>
                          <a:cs typeface="+mn-cs"/>
                        </a:rPr>
                        <a:t>保存</a:t>
                      </a:r>
                    </a:p>
                  </a:txBody>
                  <a:tcPr marL="68580" marR="68580" marT="34290" marB="34290" anchor="b">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srgbClr val="001E60"/>
                        </a:solidFill>
                        <a:effectLst/>
                        <a:uLnTx/>
                        <a:uFillTx/>
                        <a:latin typeface="Yu Gothic" panose="020B0400000000000000" pitchFamily="34" charset="-128"/>
                        <a:ea typeface="Yu Gothic" panose="020B0400000000000000" pitchFamily="34" charset="-128"/>
                        <a:cs typeface="+mn-cs"/>
                      </a:endParaRPr>
                    </a:p>
                  </a:txBody>
                  <a:tcPr marL="68580" marR="68580" marT="34290" marB="34290" anchor="b">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srgbClr val="001E60"/>
                        </a:solidFill>
                        <a:effectLst/>
                        <a:uLnTx/>
                        <a:uFillTx/>
                        <a:latin typeface="Yu Gothic" panose="020B0400000000000000" pitchFamily="34" charset="-128"/>
                        <a:ea typeface="Yu Gothic" panose="020B0400000000000000" pitchFamily="34" charset="-128"/>
                        <a:cs typeface="+mn-cs"/>
                      </a:endParaRPr>
                    </a:p>
                  </a:txBody>
                  <a:tcPr marL="68580" marR="68580" marT="34290" marB="34290" anchor="b">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srgbClr val="001E60"/>
                        </a:solidFill>
                        <a:effectLst/>
                        <a:uLnTx/>
                        <a:uFillTx/>
                        <a:latin typeface="Yu Gothic" panose="020B0400000000000000" pitchFamily="34" charset="-128"/>
                        <a:ea typeface="Yu Gothic" panose="020B0400000000000000" pitchFamily="34" charset="-128"/>
                        <a:cs typeface="+mn-cs"/>
                      </a:endParaRPr>
                    </a:p>
                  </a:txBody>
                  <a:tcPr marL="68580" marR="68580" marT="34290" marB="34290" anchor="b">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srgbClr val="001E60"/>
                        </a:solidFill>
                        <a:effectLst/>
                        <a:uLnTx/>
                        <a:uFillTx/>
                        <a:latin typeface="Yu Gothic" panose="020B0400000000000000" pitchFamily="34" charset="-128"/>
                        <a:ea typeface="Yu Gothic" panose="020B0400000000000000" pitchFamily="34" charset="-128"/>
                        <a:cs typeface="+mn-cs"/>
                      </a:endParaRPr>
                    </a:p>
                  </a:txBody>
                  <a:tcPr marL="68580" marR="68580" marT="34290" marB="34290" anchor="b">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srgbClr val="001E60"/>
                          </a:solidFill>
                          <a:effectLst/>
                          <a:uLnTx/>
                          <a:uFillTx/>
                          <a:latin typeface="Yu Gothic" panose="020B0400000000000000" pitchFamily="34" charset="-128"/>
                          <a:ea typeface="Yu Gothic" panose="020B0400000000000000" pitchFamily="34" charset="-128"/>
                          <a:cs typeface="+mn-cs"/>
                        </a:rPr>
                        <a:t>画面呼出</a:t>
                      </a:r>
                    </a:p>
                  </a:txBody>
                  <a:tcPr marL="68580" marR="68580" marT="34290" marB="34290" anchor="b">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srgbClr val="001E60"/>
                        </a:solidFill>
                        <a:effectLst/>
                        <a:uLnTx/>
                        <a:uFillTx/>
                        <a:latin typeface="Yu Gothic" panose="020B0400000000000000" pitchFamily="34" charset="-128"/>
                        <a:ea typeface="Yu Gothic" panose="020B0400000000000000" pitchFamily="34" charset="-128"/>
                        <a:cs typeface="+mn-cs"/>
                      </a:endParaRPr>
                    </a:p>
                  </a:txBody>
                  <a:tcPr marL="68580" marR="68580" marT="34290" marB="34290" anchor="b">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56830034"/>
                  </a:ext>
                </a:extLst>
              </a:tr>
            </a:tbl>
          </a:graphicData>
        </a:graphic>
      </p:graphicFrame>
      <p:sp>
        <p:nvSpPr>
          <p:cNvPr id="90" name="タイトル 1">
            <a:extLst>
              <a:ext uri="{FF2B5EF4-FFF2-40B4-BE49-F238E27FC236}">
                <a16:creationId xmlns:a16="http://schemas.microsoft.com/office/drawing/2014/main" id="{0BE88F90-8ED4-864A-A252-DEDC02798F85}"/>
              </a:ext>
            </a:extLst>
          </p:cNvPr>
          <p:cNvSpPr txBox="1">
            <a:spLocks/>
          </p:cNvSpPr>
          <p:nvPr/>
        </p:nvSpPr>
        <p:spPr>
          <a:xfrm>
            <a:off x="1356798" y="1572793"/>
            <a:ext cx="2382461" cy="286988"/>
          </a:xfrm>
          <a:prstGeom prst="rect">
            <a:avLst/>
          </a:prstGeom>
          <a:solidFill>
            <a:srgbClr val="EEBB02"/>
          </a:solidFill>
          <a:ln>
            <a:noFill/>
          </a:ln>
        </p:spPr>
        <p:txBody>
          <a:bodyPr anchor="ctr"/>
          <a:lstStyle>
            <a:lvl1pPr algn="l" rtl="0" eaLnBrk="0" fontAlgn="base" hangingPunct="0">
              <a:spcBef>
                <a:spcPct val="0"/>
              </a:spcBef>
              <a:spcAft>
                <a:spcPct val="0"/>
              </a:spcAft>
              <a:defRPr kumimoji="1" sz="2400" b="1">
                <a:solidFill>
                  <a:srgbClr val="001E60"/>
                </a:solidFill>
                <a:latin typeface="Yu Gothic" panose="020B0400000000000000" pitchFamily="34" charset="-128"/>
                <a:ea typeface="Yu Gothic" panose="020B0400000000000000" pitchFamily="34" charset="-128"/>
                <a:cs typeface="メイリオ" panose="020B0604030504040204" pitchFamily="50" charset="-128"/>
              </a:defRPr>
            </a:lvl1pPr>
            <a:lvl2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2pPr>
            <a:lvl3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3pPr>
            <a:lvl4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4pPr>
            <a:lvl5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5pPr>
            <a:lvl6pPr marL="457189" algn="l" rtl="0" fontAlgn="base">
              <a:spcBef>
                <a:spcPct val="0"/>
              </a:spcBef>
              <a:spcAft>
                <a:spcPct val="0"/>
              </a:spcAft>
              <a:defRPr kumimoji="1" sz="2400">
                <a:solidFill>
                  <a:schemeClr val="tx1"/>
                </a:solidFill>
                <a:latin typeface="Times New Roman" pitchFamily="18" charset="0"/>
                <a:ea typeface="ＭＳ Ｐゴシック" pitchFamily="50" charset="-128"/>
              </a:defRPr>
            </a:lvl6pPr>
            <a:lvl7pPr marL="914377" algn="l" rtl="0" fontAlgn="base">
              <a:spcBef>
                <a:spcPct val="0"/>
              </a:spcBef>
              <a:spcAft>
                <a:spcPct val="0"/>
              </a:spcAft>
              <a:defRPr kumimoji="1" sz="2400">
                <a:solidFill>
                  <a:schemeClr val="tx1"/>
                </a:solidFill>
                <a:latin typeface="Times New Roman" pitchFamily="18" charset="0"/>
                <a:ea typeface="ＭＳ Ｐゴシック" pitchFamily="50" charset="-128"/>
              </a:defRPr>
            </a:lvl7pPr>
            <a:lvl8pPr marL="1371566" algn="l" rtl="0" fontAlgn="base">
              <a:spcBef>
                <a:spcPct val="0"/>
              </a:spcBef>
              <a:spcAft>
                <a:spcPct val="0"/>
              </a:spcAft>
              <a:defRPr kumimoji="1" sz="2400">
                <a:solidFill>
                  <a:schemeClr val="tx1"/>
                </a:solidFill>
                <a:latin typeface="Times New Roman" pitchFamily="18" charset="0"/>
                <a:ea typeface="ＭＳ Ｐゴシック" pitchFamily="50" charset="-128"/>
              </a:defRPr>
            </a:lvl8pPr>
            <a:lvl9pPr marL="1828754" algn="l" rtl="0" fontAlgn="base">
              <a:spcBef>
                <a:spcPct val="0"/>
              </a:spcBef>
              <a:spcAft>
                <a:spcPct val="0"/>
              </a:spcAft>
              <a:defRPr kumimoji="1" sz="2400">
                <a:solidFill>
                  <a:schemeClr val="tx1"/>
                </a:solidFill>
                <a:latin typeface="Times New Roman" pitchFamily="18" charset="0"/>
                <a:ea typeface="ＭＳ Ｐゴシック" pitchFamily="50" charset="-128"/>
              </a:defRPr>
            </a:lvl9pPr>
          </a:lstStyle>
          <a:p>
            <a:pPr algn="ctr"/>
            <a:r>
              <a:rPr lang="ja-JP" altLang="en-US" sz="1500" kern="0">
                <a:solidFill>
                  <a:schemeClr val="bg1"/>
                </a:solidFill>
              </a:rPr>
              <a:t>最長</a:t>
            </a:r>
            <a:r>
              <a:rPr lang="en-US" altLang="ja-JP" sz="1500" kern="0" dirty="0">
                <a:solidFill>
                  <a:schemeClr val="bg1"/>
                </a:solidFill>
              </a:rPr>
              <a:t>2</a:t>
            </a:r>
            <a:r>
              <a:rPr lang="ja-JP" altLang="en-US" sz="1500" kern="0">
                <a:solidFill>
                  <a:schemeClr val="bg1"/>
                </a:solidFill>
              </a:rPr>
              <a:t>ヶ月以内</a:t>
            </a:r>
          </a:p>
        </p:txBody>
      </p:sp>
      <p:sp>
        <p:nvSpPr>
          <p:cNvPr id="2" name="タイトル 1">
            <a:extLst>
              <a:ext uri="{FF2B5EF4-FFF2-40B4-BE49-F238E27FC236}">
                <a16:creationId xmlns:a16="http://schemas.microsoft.com/office/drawing/2014/main" id="{76260E00-F029-D84E-8C07-B264B4387CE4}"/>
              </a:ext>
            </a:extLst>
          </p:cNvPr>
          <p:cNvSpPr>
            <a:spLocks noGrp="1"/>
          </p:cNvSpPr>
          <p:nvPr>
            <p:ph type="title"/>
          </p:nvPr>
        </p:nvSpPr>
        <p:spPr/>
        <p:txBody>
          <a:bodyPr/>
          <a:lstStyle/>
          <a:p>
            <a:r>
              <a:rPr lang="ja-JP" altLang="en-US"/>
              <a:t>改正</a:t>
            </a:r>
            <a:r>
              <a:rPr lang="ja-JP" altLang="en-US">
                <a:solidFill>
                  <a:srgbClr val="EEBB02"/>
                </a:solidFill>
              </a:rPr>
              <a:t>後</a:t>
            </a:r>
            <a:r>
              <a:rPr lang="ja-JP" altLang="en-US"/>
              <a:t>　電帳法対応のフロー例② 紙廃棄</a:t>
            </a:r>
            <a:r>
              <a:rPr lang="ja-JP" altLang="en-US">
                <a:solidFill>
                  <a:srgbClr val="EEBB02"/>
                </a:solidFill>
              </a:rPr>
              <a:t>落とし所</a:t>
            </a:r>
            <a:r>
              <a:rPr lang="ja-JP" altLang="en-US"/>
              <a:t>パターン</a:t>
            </a:r>
            <a:endParaRPr kumimoji="1" lang="ja-JP" altLang="en-US"/>
          </a:p>
        </p:txBody>
      </p:sp>
      <p:pic>
        <p:nvPicPr>
          <p:cNvPr id="27" name="グラフィックス 26" descr="ドキュメント 枠線">
            <a:extLst>
              <a:ext uri="{FF2B5EF4-FFF2-40B4-BE49-F238E27FC236}">
                <a16:creationId xmlns:a16="http://schemas.microsoft.com/office/drawing/2014/main" id="{2E7093EE-FFCD-B44C-97F4-C815B669B45A}"/>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440169" y="1967329"/>
            <a:ext cx="450572" cy="450572"/>
          </a:xfrm>
          <a:prstGeom prst="rect">
            <a:avLst/>
          </a:prstGeom>
        </p:spPr>
      </p:pic>
      <p:grpSp>
        <p:nvGrpSpPr>
          <p:cNvPr id="28" name="Google Shape;12421;p79">
            <a:extLst>
              <a:ext uri="{FF2B5EF4-FFF2-40B4-BE49-F238E27FC236}">
                <a16:creationId xmlns:a16="http://schemas.microsoft.com/office/drawing/2014/main" id="{0B422468-67B5-FC4A-A322-C62A3F388728}"/>
              </a:ext>
            </a:extLst>
          </p:cNvPr>
          <p:cNvGrpSpPr/>
          <p:nvPr/>
        </p:nvGrpSpPr>
        <p:grpSpPr>
          <a:xfrm>
            <a:off x="3418557" y="4858561"/>
            <a:ext cx="405328" cy="350792"/>
            <a:chOff x="6099375" y="2456075"/>
            <a:chExt cx="337684" cy="314194"/>
          </a:xfrm>
        </p:grpSpPr>
        <p:sp>
          <p:nvSpPr>
            <p:cNvPr id="29" name="Google Shape;12422;p79">
              <a:extLst>
                <a:ext uri="{FF2B5EF4-FFF2-40B4-BE49-F238E27FC236}">
                  <a16:creationId xmlns:a16="http://schemas.microsoft.com/office/drawing/2014/main" id="{70F2B4B7-ECD1-414E-86F8-2F5720071017}"/>
                </a:ext>
              </a:extLst>
            </p:cNvPr>
            <p:cNvSpPr/>
            <p:nvPr/>
          </p:nvSpPr>
          <p:spPr>
            <a:xfrm>
              <a:off x="6099375" y="2456075"/>
              <a:ext cx="337684" cy="314194"/>
            </a:xfrm>
            <a:custGeom>
              <a:avLst/>
              <a:gdLst/>
              <a:ahLst/>
              <a:cxnLst/>
              <a:rect l="l" t="t" r="r" b="b"/>
              <a:pathLst>
                <a:path w="10609" h="9871" extrusionOk="0">
                  <a:moveTo>
                    <a:pt x="322" y="5025"/>
                  </a:moveTo>
                  <a:cubicBezTo>
                    <a:pt x="536" y="5227"/>
                    <a:pt x="857" y="5418"/>
                    <a:pt x="1274" y="5585"/>
                  </a:cubicBezTo>
                  <a:cubicBezTo>
                    <a:pt x="2048" y="5882"/>
                    <a:pt x="3060" y="6049"/>
                    <a:pt x="4143" y="6049"/>
                  </a:cubicBezTo>
                  <a:lnTo>
                    <a:pt x="4417" y="6049"/>
                  </a:lnTo>
                  <a:cubicBezTo>
                    <a:pt x="4429" y="6061"/>
                    <a:pt x="4465" y="6073"/>
                    <a:pt x="4477" y="6097"/>
                  </a:cubicBezTo>
                  <a:lnTo>
                    <a:pt x="4905" y="6347"/>
                  </a:lnTo>
                  <a:cubicBezTo>
                    <a:pt x="4894" y="6466"/>
                    <a:pt x="4882" y="6585"/>
                    <a:pt x="4882" y="6692"/>
                  </a:cubicBezTo>
                  <a:cubicBezTo>
                    <a:pt x="4882" y="6811"/>
                    <a:pt x="4894" y="6930"/>
                    <a:pt x="4905" y="7025"/>
                  </a:cubicBezTo>
                  <a:lnTo>
                    <a:pt x="4477" y="7287"/>
                  </a:lnTo>
                  <a:cubicBezTo>
                    <a:pt x="4405" y="7323"/>
                    <a:pt x="4358" y="7382"/>
                    <a:pt x="4346" y="7466"/>
                  </a:cubicBezTo>
                  <a:cubicBezTo>
                    <a:pt x="4322" y="7537"/>
                    <a:pt x="4322" y="7609"/>
                    <a:pt x="4370" y="7680"/>
                  </a:cubicBezTo>
                  <a:lnTo>
                    <a:pt x="4608" y="8085"/>
                  </a:lnTo>
                  <a:cubicBezTo>
                    <a:pt x="4564" y="8081"/>
                    <a:pt x="4517" y="8080"/>
                    <a:pt x="4467" y="8080"/>
                  </a:cubicBezTo>
                  <a:cubicBezTo>
                    <a:pt x="4368" y="8080"/>
                    <a:pt x="4263" y="8085"/>
                    <a:pt x="4167" y="8085"/>
                  </a:cubicBezTo>
                  <a:cubicBezTo>
                    <a:pt x="3120" y="8085"/>
                    <a:pt x="2143" y="7942"/>
                    <a:pt x="1393" y="7656"/>
                  </a:cubicBezTo>
                  <a:cubicBezTo>
                    <a:pt x="714" y="7406"/>
                    <a:pt x="322" y="7061"/>
                    <a:pt x="322" y="6728"/>
                  </a:cubicBezTo>
                  <a:lnTo>
                    <a:pt x="322" y="5025"/>
                  </a:lnTo>
                  <a:close/>
                  <a:moveTo>
                    <a:pt x="4132" y="1"/>
                  </a:moveTo>
                  <a:cubicBezTo>
                    <a:pt x="3048" y="1"/>
                    <a:pt x="2036" y="167"/>
                    <a:pt x="1262" y="465"/>
                  </a:cubicBezTo>
                  <a:cubicBezTo>
                    <a:pt x="441" y="774"/>
                    <a:pt x="0" y="1215"/>
                    <a:pt x="0" y="1691"/>
                  </a:cubicBezTo>
                  <a:lnTo>
                    <a:pt x="0" y="6751"/>
                  </a:lnTo>
                  <a:cubicBezTo>
                    <a:pt x="0" y="7228"/>
                    <a:pt x="441" y="7656"/>
                    <a:pt x="1262" y="7966"/>
                  </a:cubicBezTo>
                  <a:cubicBezTo>
                    <a:pt x="2036" y="8264"/>
                    <a:pt x="3048" y="8430"/>
                    <a:pt x="4132" y="8430"/>
                  </a:cubicBezTo>
                  <a:cubicBezTo>
                    <a:pt x="4346" y="8430"/>
                    <a:pt x="4548" y="8430"/>
                    <a:pt x="4763" y="8418"/>
                  </a:cubicBezTo>
                  <a:lnTo>
                    <a:pt x="5025" y="8871"/>
                  </a:lnTo>
                  <a:cubicBezTo>
                    <a:pt x="5072" y="8954"/>
                    <a:pt x="5132" y="8990"/>
                    <a:pt x="5203" y="9014"/>
                  </a:cubicBezTo>
                  <a:cubicBezTo>
                    <a:pt x="5227" y="9018"/>
                    <a:pt x="5252" y="9020"/>
                    <a:pt x="5278" y="9020"/>
                  </a:cubicBezTo>
                  <a:cubicBezTo>
                    <a:pt x="5329" y="9020"/>
                    <a:pt x="5382" y="9010"/>
                    <a:pt x="5429" y="8978"/>
                  </a:cubicBezTo>
                  <a:lnTo>
                    <a:pt x="5858" y="8728"/>
                  </a:lnTo>
                  <a:cubicBezTo>
                    <a:pt x="6037" y="8871"/>
                    <a:pt x="6251" y="8990"/>
                    <a:pt x="6465" y="9085"/>
                  </a:cubicBezTo>
                  <a:lnTo>
                    <a:pt x="6465" y="9573"/>
                  </a:lnTo>
                  <a:cubicBezTo>
                    <a:pt x="6465" y="9740"/>
                    <a:pt x="6608" y="9871"/>
                    <a:pt x="6763" y="9871"/>
                  </a:cubicBezTo>
                  <a:lnTo>
                    <a:pt x="8108" y="9871"/>
                  </a:lnTo>
                  <a:cubicBezTo>
                    <a:pt x="8275" y="9871"/>
                    <a:pt x="8406" y="9740"/>
                    <a:pt x="8406" y="9573"/>
                  </a:cubicBezTo>
                  <a:lnTo>
                    <a:pt x="8406" y="9085"/>
                  </a:lnTo>
                  <a:cubicBezTo>
                    <a:pt x="8632" y="8990"/>
                    <a:pt x="8823" y="8871"/>
                    <a:pt x="9013" y="8728"/>
                  </a:cubicBezTo>
                  <a:lnTo>
                    <a:pt x="9442" y="8978"/>
                  </a:lnTo>
                  <a:cubicBezTo>
                    <a:pt x="9497" y="9010"/>
                    <a:pt x="9548" y="9020"/>
                    <a:pt x="9596" y="9020"/>
                  </a:cubicBezTo>
                  <a:cubicBezTo>
                    <a:pt x="9620" y="9020"/>
                    <a:pt x="9644" y="9018"/>
                    <a:pt x="9668" y="9014"/>
                  </a:cubicBezTo>
                  <a:cubicBezTo>
                    <a:pt x="9739" y="8990"/>
                    <a:pt x="9799" y="8930"/>
                    <a:pt x="9847" y="8871"/>
                  </a:cubicBezTo>
                  <a:lnTo>
                    <a:pt x="10513" y="7716"/>
                  </a:lnTo>
                  <a:cubicBezTo>
                    <a:pt x="10561" y="7597"/>
                    <a:pt x="10561" y="7525"/>
                    <a:pt x="10549" y="7442"/>
                  </a:cubicBezTo>
                  <a:cubicBezTo>
                    <a:pt x="10537" y="7371"/>
                    <a:pt x="10478" y="7311"/>
                    <a:pt x="10406" y="7263"/>
                  </a:cubicBezTo>
                  <a:lnTo>
                    <a:pt x="9978" y="7013"/>
                  </a:lnTo>
                  <a:cubicBezTo>
                    <a:pt x="9989" y="6894"/>
                    <a:pt x="10013" y="6775"/>
                    <a:pt x="10013" y="6668"/>
                  </a:cubicBezTo>
                  <a:cubicBezTo>
                    <a:pt x="10013" y="6549"/>
                    <a:pt x="10001" y="6430"/>
                    <a:pt x="9978" y="6335"/>
                  </a:cubicBezTo>
                  <a:lnTo>
                    <a:pt x="10406" y="6073"/>
                  </a:lnTo>
                  <a:cubicBezTo>
                    <a:pt x="10549" y="6001"/>
                    <a:pt x="10609" y="5823"/>
                    <a:pt x="10513" y="5680"/>
                  </a:cubicBezTo>
                  <a:lnTo>
                    <a:pt x="10311" y="5323"/>
                  </a:lnTo>
                  <a:cubicBezTo>
                    <a:pt x="10280" y="5268"/>
                    <a:pt x="10228" y="5239"/>
                    <a:pt x="10176" y="5239"/>
                  </a:cubicBezTo>
                  <a:cubicBezTo>
                    <a:pt x="10148" y="5239"/>
                    <a:pt x="10121" y="5247"/>
                    <a:pt x="10097" y="5263"/>
                  </a:cubicBezTo>
                  <a:cubicBezTo>
                    <a:pt x="10025" y="5299"/>
                    <a:pt x="9989" y="5394"/>
                    <a:pt x="10037" y="5466"/>
                  </a:cubicBezTo>
                  <a:lnTo>
                    <a:pt x="10228" y="5811"/>
                  </a:lnTo>
                  <a:lnTo>
                    <a:pt x="9727" y="6108"/>
                  </a:lnTo>
                  <a:cubicBezTo>
                    <a:pt x="9668" y="6132"/>
                    <a:pt x="9632" y="6216"/>
                    <a:pt x="9656" y="6275"/>
                  </a:cubicBezTo>
                  <a:cubicBezTo>
                    <a:pt x="9680" y="6406"/>
                    <a:pt x="9680" y="6537"/>
                    <a:pt x="9680" y="6668"/>
                  </a:cubicBezTo>
                  <a:cubicBezTo>
                    <a:pt x="9680" y="6811"/>
                    <a:pt x="9668" y="6942"/>
                    <a:pt x="9656" y="7073"/>
                  </a:cubicBezTo>
                  <a:cubicBezTo>
                    <a:pt x="9632" y="7132"/>
                    <a:pt x="9668" y="7204"/>
                    <a:pt x="9727" y="7240"/>
                  </a:cubicBezTo>
                  <a:lnTo>
                    <a:pt x="10228" y="7537"/>
                  </a:lnTo>
                  <a:lnTo>
                    <a:pt x="9573" y="8668"/>
                  </a:lnTo>
                  <a:lnTo>
                    <a:pt x="9073" y="8371"/>
                  </a:lnTo>
                  <a:cubicBezTo>
                    <a:pt x="9045" y="8354"/>
                    <a:pt x="9015" y="8345"/>
                    <a:pt x="8986" y="8345"/>
                  </a:cubicBezTo>
                  <a:cubicBezTo>
                    <a:pt x="8952" y="8345"/>
                    <a:pt x="8920" y="8357"/>
                    <a:pt x="8894" y="8383"/>
                  </a:cubicBezTo>
                  <a:cubicBezTo>
                    <a:pt x="8680" y="8561"/>
                    <a:pt x="8442" y="8692"/>
                    <a:pt x="8192" y="8787"/>
                  </a:cubicBezTo>
                  <a:cubicBezTo>
                    <a:pt x="8132" y="8799"/>
                    <a:pt x="8084" y="8859"/>
                    <a:pt x="8084" y="8930"/>
                  </a:cubicBezTo>
                  <a:lnTo>
                    <a:pt x="8084" y="9514"/>
                  </a:lnTo>
                  <a:lnTo>
                    <a:pt x="6775" y="9514"/>
                  </a:lnTo>
                  <a:lnTo>
                    <a:pt x="6775" y="8930"/>
                  </a:lnTo>
                  <a:cubicBezTo>
                    <a:pt x="6775" y="8871"/>
                    <a:pt x="6739" y="8811"/>
                    <a:pt x="6679" y="8787"/>
                  </a:cubicBezTo>
                  <a:cubicBezTo>
                    <a:pt x="6418" y="8692"/>
                    <a:pt x="6179" y="8561"/>
                    <a:pt x="5977" y="8383"/>
                  </a:cubicBezTo>
                  <a:cubicBezTo>
                    <a:pt x="5951" y="8357"/>
                    <a:pt x="5919" y="8345"/>
                    <a:pt x="5885" y="8345"/>
                  </a:cubicBezTo>
                  <a:cubicBezTo>
                    <a:pt x="5856" y="8345"/>
                    <a:pt x="5826" y="8354"/>
                    <a:pt x="5798" y="8371"/>
                  </a:cubicBezTo>
                  <a:lnTo>
                    <a:pt x="5286" y="8668"/>
                  </a:lnTo>
                  <a:lnTo>
                    <a:pt x="4632" y="7537"/>
                  </a:lnTo>
                  <a:lnTo>
                    <a:pt x="5144" y="7240"/>
                  </a:lnTo>
                  <a:cubicBezTo>
                    <a:pt x="5203" y="7204"/>
                    <a:pt x="5227" y="7132"/>
                    <a:pt x="5215" y="7073"/>
                  </a:cubicBezTo>
                  <a:cubicBezTo>
                    <a:pt x="5191" y="6942"/>
                    <a:pt x="5191" y="6811"/>
                    <a:pt x="5191" y="6668"/>
                  </a:cubicBezTo>
                  <a:cubicBezTo>
                    <a:pt x="5191" y="6537"/>
                    <a:pt x="5203" y="6406"/>
                    <a:pt x="5215" y="6275"/>
                  </a:cubicBezTo>
                  <a:cubicBezTo>
                    <a:pt x="5227" y="6216"/>
                    <a:pt x="5203" y="6132"/>
                    <a:pt x="5144" y="6108"/>
                  </a:cubicBezTo>
                  <a:lnTo>
                    <a:pt x="4632" y="5811"/>
                  </a:lnTo>
                  <a:lnTo>
                    <a:pt x="5286" y="4680"/>
                  </a:lnTo>
                  <a:lnTo>
                    <a:pt x="5798" y="4977"/>
                  </a:lnTo>
                  <a:cubicBezTo>
                    <a:pt x="5825" y="4988"/>
                    <a:pt x="5854" y="4994"/>
                    <a:pt x="5883" y="4994"/>
                  </a:cubicBezTo>
                  <a:cubicBezTo>
                    <a:pt x="5917" y="4994"/>
                    <a:pt x="5951" y="4985"/>
                    <a:pt x="5977" y="4965"/>
                  </a:cubicBezTo>
                  <a:cubicBezTo>
                    <a:pt x="6179" y="4787"/>
                    <a:pt x="6418" y="4644"/>
                    <a:pt x="6679" y="4561"/>
                  </a:cubicBezTo>
                  <a:cubicBezTo>
                    <a:pt x="6739" y="4549"/>
                    <a:pt x="6775" y="4489"/>
                    <a:pt x="6775" y="4406"/>
                  </a:cubicBezTo>
                  <a:lnTo>
                    <a:pt x="6775" y="3834"/>
                  </a:lnTo>
                  <a:lnTo>
                    <a:pt x="8084" y="3834"/>
                  </a:lnTo>
                  <a:lnTo>
                    <a:pt x="8084" y="4406"/>
                  </a:lnTo>
                  <a:cubicBezTo>
                    <a:pt x="8084" y="4465"/>
                    <a:pt x="8132" y="4525"/>
                    <a:pt x="8192" y="4561"/>
                  </a:cubicBezTo>
                  <a:cubicBezTo>
                    <a:pt x="8442" y="4644"/>
                    <a:pt x="8680" y="4787"/>
                    <a:pt x="8894" y="4965"/>
                  </a:cubicBezTo>
                  <a:cubicBezTo>
                    <a:pt x="8920" y="4985"/>
                    <a:pt x="8954" y="4994"/>
                    <a:pt x="8988" y="4994"/>
                  </a:cubicBezTo>
                  <a:cubicBezTo>
                    <a:pt x="9017" y="4994"/>
                    <a:pt x="9046" y="4988"/>
                    <a:pt x="9073" y="4977"/>
                  </a:cubicBezTo>
                  <a:lnTo>
                    <a:pt x="9573" y="4680"/>
                  </a:lnTo>
                  <a:lnTo>
                    <a:pt x="9716" y="4906"/>
                  </a:lnTo>
                  <a:cubicBezTo>
                    <a:pt x="9740" y="4955"/>
                    <a:pt x="9793" y="4982"/>
                    <a:pt x="9847" y="4982"/>
                  </a:cubicBezTo>
                  <a:cubicBezTo>
                    <a:pt x="9871" y="4982"/>
                    <a:pt x="9896" y="4977"/>
                    <a:pt x="9918" y="4965"/>
                  </a:cubicBezTo>
                  <a:cubicBezTo>
                    <a:pt x="9989" y="4918"/>
                    <a:pt x="10025" y="4823"/>
                    <a:pt x="9978" y="4751"/>
                  </a:cubicBezTo>
                  <a:lnTo>
                    <a:pt x="9847" y="4513"/>
                  </a:lnTo>
                  <a:cubicBezTo>
                    <a:pt x="9798" y="4424"/>
                    <a:pt x="9699" y="4367"/>
                    <a:pt x="9592" y="4367"/>
                  </a:cubicBezTo>
                  <a:cubicBezTo>
                    <a:pt x="9542" y="4367"/>
                    <a:pt x="9491" y="4379"/>
                    <a:pt x="9442" y="4406"/>
                  </a:cubicBezTo>
                  <a:lnTo>
                    <a:pt x="9013" y="4668"/>
                  </a:lnTo>
                  <a:cubicBezTo>
                    <a:pt x="8835" y="4513"/>
                    <a:pt x="8620" y="4394"/>
                    <a:pt x="8406" y="4311"/>
                  </a:cubicBezTo>
                  <a:lnTo>
                    <a:pt x="8406" y="3811"/>
                  </a:lnTo>
                  <a:cubicBezTo>
                    <a:pt x="8406" y="3727"/>
                    <a:pt x="8358" y="3632"/>
                    <a:pt x="8299" y="3596"/>
                  </a:cubicBezTo>
                  <a:lnTo>
                    <a:pt x="8299" y="1656"/>
                  </a:lnTo>
                  <a:cubicBezTo>
                    <a:pt x="8299" y="1060"/>
                    <a:pt x="7596" y="536"/>
                    <a:pt x="6394" y="239"/>
                  </a:cubicBezTo>
                  <a:cubicBezTo>
                    <a:pt x="6384" y="237"/>
                    <a:pt x="6375" y="237"/>
                    <a:pt x="6365" y="237"/>
                  </a:cubicBezTo>
                  <a:cubicBezTo>
                    <a:pt x="6284" y="237"/>
                    <a:pt x="6225" y="283"/>
                    <a:pt x="6203" y="358"/>
                  </a:cubicBezTo>
                  <a:cubicBezTo>
                    <a:pt x="6179" y="453"/>
                    <a:pt x="6227" y="524"/>
                    <a:pt x="6322" y="560"/>
                  </a:cubicBezTo>
                  <a:cubicBezTo>
                    <a:pt x="7346" y="810"/>
                    <a:pt x="7989" y="1239"/>
                    <a:pt x="7989" y="1667"/>
                  </a:cubicBezTo>
                  <a:cubicBezTo>
                    <a:pt x="7989" y="2001"/>
                    <a:pt x="7596" y="2346"/>
                    <a:pt x="6918" y="2596"/>
                  </a:cubicBezTo>
                  <a:cubicBezTo>
                    <a:pt x="6179" y="2882"/>
                    <a:pt x="5203" y="3025"/>
                    <a:pt x="4143" y="3025"/>
                  </a:cubicBezTo>
                  <a:cubicBezTo>
                    <a:pt x="3703" y="3025"/>
                    <a:pt x="3262" y="3001"/>
                    <a:pt x="2846" y="2941"/>
                  </a:cubicBezTo>
                  <a:cubicBezTo>
                    <a:pt x="2833" y="2938"/>
                    <a:pt x="2821" y="2936"/>
                    <a:pt x="2809" y="2936"/>
                  </a:cubicBezTo>
                  <a:cubicBezTo>
                    <a:pt x="2742" y="2936"/>
                    <a:pt x="2687" y="2991"/>
                    <a:pt x="2667" y="3072"/>
                  </a:cubicBezTo>
                  <a:cubicBezTo>
                    <a:pt x="2655" y="3156"/>
                    <a:pt x="2715" y="3239"/>
                    <a:pt x="2810" y="3251"/>
                  </a:cubicBezTo>
                  <a:cubicBezTo>
                    <a:pt x="3239" y="3311"/>
                    <a:pt x="3679" y="3334"/>
                    <a:pt x="4143" y="3334"/>
                  </a:cubicBezTo>
                  <a:cubicBezTo>
                    <a:pt x="5227" y="3334"/>
                    <a:pt x="6239" y="3168"/>
                    <a:pt x="7013" y="2870"/>
                  </a:cubicBezTo>
                  <a:cubicBezTo>
                    <a:pt x="7430" y="2715"/>
                    <a:pt x="7763" y="2525"/>
                    <a:pt x="7965" y="2310"/>
                  </a:cubicBezTo>
                  <a:lnTo>
                    <a:pt x="7965" y="3525"/>
                  </a:lnTo>
                  <a:lnTo>
                    <a:pt x="6751" y="3525"/>
                  </a:lnTo>
                  <a:cubicBezTo>
                    <a:pt x="6584" y="3525"/>
                    <a:pt x="6453" y="3668"/>
                    <a:pt x="6453" y="3822"/>
                  </a:cubicBezTo>
                  <a:lnTo>
                    <a:pt x="6453" y="4323"/>
                  </a:lnTo>
                  <a:cubicBezTo>
                    <a:pt x="6227" y="4406"/>
                    <a:pt x="6037" y="4525"/>
                    <a:pt x="5846" y="4680"/>
                  </a:cubicBezTo>
                  <a:lnTo>
                    <a:pt x="5406" y="4418"/>
                  </a:lnTo>
                  <a:cubicBezTo>
                    <a:pt x="5360" y="4395"/>
                    <a:pt x="5315" y="4387"/>
                    <a:pt x="5270" y="4387"/>
                  </a:cubicBezTo>
                  <a:cubicBezTo>
                    <a:pt x="5243" y="4387"/>
                    <a:pt x="5217" y="4390"/>
                    <a:pt x="5191" y="4394"/>
                  </a:cubicBezTo>
                  <a:cubicBezTo>
                    <a:pt x="5108" y="4406"/>
                    <a:pt x="5048" y="4465"/>
                    <a:pt x="5013" y="4525"/>
                  </a:cubicBezTo>
                  <a:lnTo>
                    <a:pt x="4334" y="5692"/>
                  </a:lnTo>
                  <a:cubicBezTo>
                    <a:pt x="4322" y="5704"/>
                    <a:pt x="4322" y="5716"/>
                    <a:pt x="4322" y="5727"/>
                  </a:cubicBezTo>
                  <a:lnTo>
                    <a:pt x="4132" y="5727"/>
                  </a:lnTo>
                  <a:cubicBezTo>
                    <a:pt x="3084" y="5727"/>
                    <a:pt x="2107" y="5585"/>
                    <a:pt x="1357" y="5299"/>
                  </a:cubicBezTo>
                  <a:cubicBezTo>
                    <a:pt x="679" y="5049"/>
                    <a:pt x="286" y="4704"/>
                    <a:pt x="286" y="4382"/>
                  </a:cubicBezTo>
                  <a:lnTo>
                    <a:pt x="286" y="2322"/>
                  </a:lnTo>
                  <a:cubicBezTo>
                    <a:pt x="643" y="2668"/>
                    <a:pt x="1274" y="2965"/>
                    <a:pt x="2131" y="3144"/>
                  </a:cubicBezTo>
                  <a:lnTo>
                    <a:pt x="2167" y="3144"/>
                  </a:lnTo>
                  <a:cubicBezTo>
                    <a:pt x="2238" y="3144"/>
                    <a:pt x="2298" y="3096"/>
                    <a:pt x="2322" y="3025"/>
                  </a:cubicBezTo>
                  <a:cubicBezTo>
                    <a:pt x="2334" y="2930"/>
                    <a:pt x="2286" y="2858"/>
                    <a:pt x="2203" y="2846"/>
                  </a:cubicBezTo>
                  <a:cubicBezTo>
                    <a:pt x="1036" y="2596"/>
                    <a:pt x="298" y="2132"/>
                    <a:pt x="298" y="1667"/>
                  </a:cubicBezTo>
                  <a:cubicBezTo>
                    <a:pt x="298" y="1346"/>
                    <a:pt x="679" y="1001"/>
                    <a:pt x="1369" y="751"/>
                  </a:cubicBezTo>
                  <a:cubicBezTo>
                    <a:pt x="2096" y="465"/>
                    <a:pt x="3072" y="322"/>
                    <a:pt x="4132" y="322"/>
                  </a:cubicBezTo>
                  <a:cubicBezTo>
                    <a:pt x="4667" y="322"/>
                    <a:pt x="5191" y="358"/>
                    <a:pt x="5679" y="441"/>
                  </a:cubicBezTo>
                  <a:cubicBezTo>
                    <a:pt x="5687" y="442"/>
                    <a:pt x="5695" y="443"/>
                    <a:pt x="5703" y="443"/>
                  </a:cubicBezTo>
                  <a:cubicBezTo>
                    <a:pt x="5786" y="443"/>
                    <a:pt x="5847" y="385"/>
                    <a:pt x="5858" y="298"/>
                  </a:cubicBezTo>
                  <a:cubicBezTo>
                    <a:pt x="5870" y="215"/>
                    <a:pt x="5810" y="143"/>
                    <a:pt x="5727" y="120"/>
                  </a:cubicBezTo>
                  <a:cubicBezTo>
                    <a:pt x="5215" y="36"/>
                    <a:pt x="4679" y="1"/>
                    <a:pt x="4132" y="1"/>
                  </a:cubicBezTo>
                  <a:close/>
                </a:path>
              </a:pathLst>
            </a:custGeom>
            <a:solidFill>
              <a:srgbClr val="657E93"/>
            </a:solidFill>
            <a:ln>
              <a:noFill/>
            </a:ln>
          </p:spPr>
          <p:txBody>
            <a:bodyPr spcFirstLastPara="1" wrap="square" lIns="68569" tIns="68569" rIns="68569" bIns="68569" anchor="ctr" anchorCtr="0">
              <a:noAutofit/>
            </a:bodyPr>
            <a:lstStyle/>
            <a:p>
              <a:pPr>
                <a:spcBef>
                  <a:spcPts val="0"/>
                </a:spcBef>
                <a:spcAft>
                  <a:spcPts val="0"/>
                </a:spcAft>
              </a:pPr>
              <a:endParaRPr/>
            </a:p>
          </p:txBody>
        </p:sp>
        <p:sp>
          <p:nvSpPr>
            <p:cNvPr id="30" name="Google Shape;12423;p79">
              <a:extLst>
                <a:ext uri="{FF2B5EF4-FFF2-40B4-BE49-F238E27FC236}">
                  <a16:creationId xmlns:a16="http://schemas.microsoft.com/office/drawing/2014/main" id="{92AC5E6F-F3AD-B04B-A514-473AC529BCB8}"/>
                </a:ext>
              </a:extLst>
            </p:cNvPr>
            <p:cNvSpPr/>
            <p:nvPr/>
          </p:nvSpPr>
          <p:spPr>
            <a:xfrm>
              <a:off x="6306652" y="2638748"/>
              <a:ext cx="59904" cy="59522"/>
            </a:xfrm>
            <a:custGeom>
              <a:avLst/>
              <a:gdLst/>
              <a:ahLst/>
              <a:cxnLst/>
              <a:rect l="l" t="t" r="r" b="b"/>
              <a:pathLst>
                <a:path w="1882" h="1870" extrusionOk="0">
                  <a:moveTo>
                    <a:pt x="941" y="310"/>
                  </a:moveTo>
                  <a:cubicBezTo>
                    <a:pt x="1287" y="310"/>
                    <a:pt x="1561" y="596"/>
                    <a:pt x="1561" y="929"/>
                  </a:cubicBezTo>
                  <a:cubicBezTo>
                    <a:pt x="1561" y="1274"/>
                    <a:pt x="1287" y="1560"/>
                    <a:pt x="941" y="1560"/>
                  </a:cubicBezTo>
                  <a:cubicBezTo>
                    <a:pt x="596" y="1560"/>
                    <a:pt x="310" y="1274"/>
                    <a:pt x="310" y="929"/>
                  </a:cubicBezTo>
                  <a:cubicBezTo>
                    <a:pt x="310" y="596"/>
                    <a:pt x="596" y="310"/>
                    <a:pt x="941" y="310"/>
                  </a:cubicBezTo>
                  <a:close/>
                  <a:moveTo>
                    <a:pt x="941" y="0"/>
                  </a:moveTo>
                  <a:cubicBezTo>
                    <a:pt x="418" y="0"/>
                    <a:pt x="1" y="417"/>
                    <a:pt x="1" y="929"/>
                  </a:cubicBezTo>
                  <a:cubicBezTo>
                    <a:pt x="1" y="1453"/>
                    <a:pt x="418" y="1870"/>
                    <a:pt x="941" y="1870"/>
                  </a:cubicBezTo>
                  <a:cubicBezTo>
                    <a:pt x="1465" y="1870"/>
                    <a:pt x="1882" y="1453"/>
                    <a:pt x="1882" y="929"/>
                  </a:cubicBezTo>
                  <a:cubicBezTo>
                    <a:pt x="1882" y="417"/>
                    <a:pt x="1465" y="0"/>
                    <a:pt x="941" y="0"/>
                  </a:cubicBezTo>
                  <a:close/>
                </a:path>
              </a:pathLst>
            </a:custGeom>
            <a:solidFill>
              <a:srgbClr val="657E93"/>
            </a:solidFill>
            <a:ln>
              <a:noFill/>
            </a:ln>
          </p:spPr>
          <p:txBody>
            <a:bodyPr spcFirstLastPara="1" wrap="square" lIns="68569" tIns="68569" rIns="68569" bIns="68569" anchor="ctr" anchorCtr="0">
              <a:noAutofit/>
            </a:bodyPr>
            <a:lstStyle/>
            <a:p>
              <a:pPr>
                <a:spcBef>
                  <a:spcPts val="0"/>
                </a:spcBef>
                <a:spcAft>
                  <a:spcPts val="0"/>
                </a:spcAft>
              </a:pPr>
              <a:endParaRPr/>
            </a:p>
          </p:txBody>
        </p:sp>
      </p:grpSp>
      <p:grpSp>
        <p:nvGrpSpPr>
          <p:cNvPr id="31" name="Google Shape;8759;p73">
            <a:extLst>
              <a:ext uri="{FF2B5EF4-FFF2-40B4-BE49-F238E27FC236}">
                <a16:creationId xmlns:a16="http://schemas.microsoft.com/office/drawing/2014/main" id="{F6C952B1-D58C-724C-8C2C-2B897C4A1266}"/>
              </a:ext>
            </a:extLst>
          </p:cNvPr>
          <p:cNvGrpSpPr/>
          <p:nvPr/>
        </p:nvGrpSpPr>
        <p:grpSpPr>
          <a:xfrm>
            <a:off x="3191610" y="1900427"/>
            <a:ext cx="282046" cy="488588"/>
            <a:chOff x="2656082" y="2287427"/>
            <a:chExt cx="207582" cy="359594"/>
          </a:xfrm>
        </p:grpSpPr>
        <p:sp>
          <p:nvSpPr>
            <p:cNvPr id="32" name="Google Shape;8760;p73">
              <a:extLst>
                <a:ext uri="{FF2B5EF4-FFF2-40B4-BE49-F238E27FC236}">
                  <a16:creationId xmlns:a16="http://schemas.microsoft.com/office/drawing/2014/main" id="{FD22EFB1-846D-C54B-8BFE-AAA7375D4728}"/>
                </a:ext>
              </a:extLst>
            </p:cNvPr>
            <p:cNvSpPr/>
            <p:nvPr/>
          </p:nvSpPr>
          <p:spPr>
            <a:xfrm>
              <a:off x="2656082" y="2287427"/>
              <a:ext cx="207582" cy="359594"/>
            </a:xfrm>
            <a:custGeom>
              <a:avLst/>
              <a:gdLst/>
              <a:ahLst/>
              <a:cxnLst/>
              <a:rect l="l" t="t" r="r" b="b"/>
              <a:pathLst>
                <a:path w="6537" h="11324" extrusionOk="0">
                  <a:moveTo>
                    <a:pt x="5704" y="334"/>
                  </a:moveTo>
                  <a:cubicBezTo>
                    <a:pt x="5965" y="334"/>
                    <a:pt x="6192" y="561"/>
                    <a:pt x="6192" y="834"/>
                  </a:cubicBezTo>
                  <a:lnTo>
                    <a:pt x="6192" y="1323"/>
                  </a:lnTo>
                  <a:lnTo>
                    <a:pt x="346" y="1323"/>
                  </a:lnTo>
                  <a:lnTo>
                    <a:pt x="346" y="834"/>
                  </a:lnTo>
                  <a:cubicBezTo>
                    <a:pt x="346" y="561"/>
                    <a:pt x="560" y="334"/>
                    <a:pt x="834" y="334"/>
                  </a:cubicBezTo>
                  <a:close/>
                  <a:moveTo>
                    <a:pt x="6192" y="1644"/>
                  </a:moveTo>
                  <a:lnTo>
                    <a:pt x="6192" y="8990"/>
                  </a:lnTo>
                  <a:lnTo>
                    <a:pt x="1501" y="8990"/>
                  </a:lnTo>
                  <a:cubicBezTo>
                    <a:pt x="1405" y="8990"/>
                    <a:pt x="1334" y="9062"/>
                    <a:pt x="1334" y="9145"/>
                  </a:cubicBezTo>
                  <a:cubicBezTo>
                    <a:pt x="1334" y="9240"/>
                    <a:pt x="1405" y="9312"/>
                    <a:pt x="1501" y="9312"/>
                  </a:cubicBezTo>
                  <a:lnTo>
                    <a:pt x="6192" y="9312"/>
                  </a:lnTo>
                  <a:lnTo>
                    <a:pt x="6192" y="10478"/>
                  </a:lnTo>
                  <a:cubicBezTo>
                    <a:pt x="6192" y="10740"/>
                    <a:pt x="5965" y="10967"/>
                    <a:pt x="5704" y="10967"/>
                  </a:cubicBezTo>
                  <a:lnTo>
                    <a:pt x="834" y="10967"/>
                  </a:lnTo>
                  <a:cubicBezTo>
                    <a:pt x="560" y="10967"/>
                    <a:pt x="346" y="10740"/>
                    <a:pt x="346" y="10478"/>
                  </a:cubicBezTo>
                  <a:lnTo>
                    <a:pt x="346" y="9312"/>
                  </a:lnTo>
                  <a:lnTo>
                    <a:pt x="834" y="9312"/>
                  </a:lnTo>
                  <a:cubicBezTo>
                    <a:pt x="917" y="9312"/>
                    <a:pt x="1001" y="9240"/>
                    <a:pt x="1001" y="9145"/>
                  </a:cubicBezTo>
                  <a:cubicBezTo>
                    <a:pt x="1001" y="9062"/>
                    <a:pt x="917" y="8990"/>
                    <a:pt x="834" y="8990"/>
                  </a:cubicBezTo>
                  <a:lnTo>
                    <a:pt x="346" y="8990"/>
                  </a:lnTo>
                  <a:lnTo>
                    <a:pt x="346" y="1644"/>
                  </a:lnTo>
                  <a:close/>
                  <a:moveTo>
                    <a:pt x="834" y="1"/>
                  </a:moveTo>
                  <a:cubicBezTo>
                    <a:pt x="370" y="1"/>
                    <a:pt x="0" y="370"/>
                    <a:pt x="0" y="834"/>
                  </a:cubicBezTo>
                  <a:lnTo>
                    <a:pt x="0" y="10490"/>
                  </a:lnTo>
                  <a:cubicBezTo>
                    <a:pt x="0" y="10955"/>
                    <a:pt x="370" y="11324"/>
                    <a:pt x="834" y="11324"/>
                  </a:cubicBezTo>
                  <a:lnTo>
                    <a:pt x="5704" y="11324"/>
                  </a:lnTo>
                  <a:cubicBezTo>
                    <a:pt x="6156" y="11324"/>
                    <a:pt x="6537" y="10955"/>
                    <a:pt x="6537" y="10490"/>
                  </a:cubicBezTo>
                  <a:lnTo>
                    <a:pt x="6537" y="834"/>
                  </a:lnTo>
                  <a:cubicBezTo>
                    <a:pt x="6513" y="370"/>
                    <a:pt x="6144" y="1"/>
                    <a:pt x="5704" y="1"/>
                  </a:cubicBezTo>
                  <a:close/>
                </a:path>
              </a:pathLst>
            </a:custGeom>
            <a:solidFill>
              <a:srgbClr val="657E93"/>
            </a:solidFill>
            <a:ln>
              <a:noFill/>
            </a:ln>
          </p:spPr>
          <p:txBody>
            <a:bodyPr spcFirstLastPara="1" wrap="square" lIns="68569" tIns="68569" rIns="68569" bIns="68569" anchor="ctr" anchorCtr="0">
              <a:noAutofit/>
            </a:bodyPr>
            <a:lstStyle/>
            <a:p>
              <a:pPr>
                <a:spcBef>
                  <a:spcPts val="0"/>
                </a:spcBef>
                <a:spcAft>
                  <a:spcPts val="0"/>
                </a:spcAft>
              </a:pPr>
              <a:endParaRPr/>
            </a:p>
          </p:txBody>
        </p:sp>
        <p:sp>
          <p:nvSpPr>
            <p:cNvPr id="33" name="Google Shape;8761;p73">
              <a:extLst>
                <a:ext uri="{FF2B5EF4-FFF2-40B4-BE49-F238E27FC236}">
                  <a16:creationId xmlns:a16="http://schemas.microsoft.com/office/drawing/2014/main" id="{E71BDADC-2C93-A649-9CB7-CC89CE07CA75}"/>
                </a:ext>
              </a:extLst>
            </p:cNvPr>
            <p:cNvSpPr/>
            <p:nvPr/>
          </p:nvSpPr>
          <p:spPr>
            <a:xfrm>
              <a:off x="2754395" y="2308608"/>
              <a:ext cx="31787" cy="10257"/>
            </a:xfrm>
            <a:custGeom>
              <a:avLst/>
              <a:gdLst/>
              <a:ahLst/>
              <a:cxnLst/>
              <a:rect l="l" t="t" r="r" b="b"/>
              <a:pathLst>
                <a:path w="1001" h="323" extrusionOk="0">
                  <a:moveTo>
                    <a:pt x="167" y="1"/>
                  </a:moveTo>
                  <a:cubicBezTo>
                    <a:pt x="72" y="1"/>
                    <a:pt x="0" y="72"/>
                    <a:pt x="0" y="167"/>
                  </a:cubicBezTo>
                  <a:cubicBezTo>
                    <a:pt x="0" y="251"/>
                    <a:pt x="72" y="322"/>
                    <a:pt x="167" y="322"/>
                  </a:cubicBezTo>
                  <a:lnTo>
                    <a:pt x="834" y="322"/>
                  </a:lnTo>
                  <a:cubicBezTo>
                    <a:pt x="917" y="322"/>
                    <a:pt x="1000" y="251"/>
                    <a:pt x="1000" y="167"/>
                  </a:cubicBezTo>
                  <a:cubicBezTo>
                    <a:pt x="1000" y="72"/>
                    <a:pt x="917" y="1"/>
                    <a:pt x="834" y="1"/>
                  </a:cubicBezTo>
                  <a:close/>
                </a:path>
              </a:pathLst>
            </a:custGeom>
            <a:solidFill>
              <a:srgbClr val="657E93"/>
            </a:solidFill>
            <a:ln>
              <a:noFill/>
            </a:ln>
          </p:spPr>
          <p:txBody>
            <a:bodyPr spcFirstLastPara="1" wrap="square" lIns="68569" tIns="68569" rIns="68569" bIns="68569" anchor="ctr" anchorCtr="0">
              <a:noAutofit/>
            </a:bodyPr>
            <a:lstStyle/>
            <a:p>
              <a:pPr>
                <a:spcBef>
                  <a:spcPts val="0"/>
                </a:spcBef>
                <a:spcAft>
                  <a:spcPts val="0"/>
                </a:spcAft>
              </a:pPr>
              <a:endParaRPr/>
            </a:p>
          </p:txBody>
        </p:sp>
        <p:sp>
          <p:nvSpPr>
            <p:cNvPr id="34" name="Google Shape;8762;p73">
              <a:extLst>
                <a:ext uri="{FF2B5EF4-FFF2-40B4-BE49-F238E27FC236}">
                  <a16:creationId xmlns:a16="http://schemas.microsoft.com/office/drawing/2014/main" id="{1840233B-4A04-9240-A8B2-31859D1AF4B5}"/>
                </a:ext>
              </a:extLst>
            </p:cNvPr>
            <p:cNvSpPr/>
            <p:nvPr/>
          </p:nvSpPr>
          <p:spPr>
            <a:xfrm>
              <a:off x="2743789" y="2594053"/>
              <a:ext cx="31406" cy="31056"/>
            </a:xfrm>
            <a:custGeom>
              <a:avLst/>
              <a:gdLst/>
              <a:ahLst/>
              <a:cxnLst/>
              <a:rect l="l" t="t" r="r" b="b"/>
              <a:pathLst>
                <a:path w="989" h="978" extrusionOk="0">
                  <a:moveTo>
                    <a:pt x="501" y="322"/>
                  </a:moveTo>
                  <a:cubicBezTo>
                    <a:pt x="584" y="322"/>
                    <a:pt x="656" y="406"/>
                    <a:pt x="656" y="489"/>
                  </a:cubicBezTo>
                  <a:cubicBezTo>
                    <a:pt x="656" y="584"/>
                    <a:pt x="584" y="656"/>
                    <a:pt x="501" y="656"/>
                  </a:cubicBezTo>
                  <a:cubicBezTo>
                    <a:pt x="406" y="656"/>
                    <a:pt x="334" y="584"/>
                    <a:pt x="334" y="489"/>
                  </a:cubicBezTo>
                  <a:cubicBezTo>
                    <a:pt x="334" y="406"/>
                    <a:pt x="406" y="322"/>
                    <a:pt x="501" y="322"/>
                  </a:cubicBezTo>
                  <a:close/>
                  <a:moveTo>
                    <a:pt x="501" y="1"/>
                  </a:moveTo>
                  <a:cubicBezTo>
                    <a:pt x="227" y="1"/>
                    <a:pt x="1" y="227"/>
                    <a:pt x="1" y="489"/>
                  </a:cubicBezTo>
                  <a:cubicBezTo>
                    <a:pt x="1" y="763"/>
                    <a:pt x="227" y="977"/>
                    <a:pt x="501" y="977"/>
                  </a:cubicBezTo>
                  <a:cubicBezTo>
                    <a:pt x="763" y="977"/>
                    <a:pt x="989" y="763"/>
                    <a:pt x="989" y="489"/>
                  </a:cubicBezTo>
                  <a:cubicBezTo>
                    <a:pt x="989" y="227"/>
                    <a:pt x="775" y="1"/>
                    <a:pt x="501" y="1"/>
                  </a:cubicBezTo>
                  <a:close/>
                </a:path>
              </a:pathLst>
            </a:custGeom>
            <a:solidFill>
              <a:srgbClr val="657E93"/>
            </a:solidFill>
            <a:ln>
              <a:noFill/>
            </a:ln>
          </p:spPr>
          <p:txBody>
            <a:bodyPr spcFirstLastPara="1" wrap="square" lIns="68569" tIns="68569" rIns="68569" bIns="68569" anchor="ctr" anchorCtr="0">
              <a:noAutofit/>
            </a:bodyPr>
            <a:lstStyle/>
            <a:p>
              <a:pPr>
                <a:spcBef>
                  <a:spcPts val="0"/>
                </a:spcBef>
                <a:spcAft>
                  <a:spcPts val="0"/>
                </a:spcAft>
              </a:pPr>
              <a:endParaRPr/>
            </a:p>
          </p:txBody>
        </p:sp>
        <p:sp>
          <p:nvSpPr>
            <p:cNvPr id="35" name="Google Shape;8763;p73">
              <a:extLst>
                <a:ext uri="{FF2B5EF4-FFF2-40B4-BE49-F238E27FC236}">
                  <a16:creationId xmlns:a16="http://schemas.microsoft.com/office/drawing/2014/main" id="{40F0A363-9726-C847-9727-F38F5B8F2422}"/>
                </a:ext>
              </a:extLst>
            </p:cNvPr>
            <p:cNvSpPr/>
            <p:nvPr/>
          </p:nvSpPr>
          <p:spPr>
            <a:xfrm>
              <a:off x="2733596" y="2308608"/>
              <a:ext cx="10225" cy="10257"/>
            </a:xfrm>
            <a:custGeom>
              <a:avLst/>
              <a:gdLst/>
              <a:ahLst/>
              <a:cxnLst/>
              <a:rect l="l" t="t" r="r" b="b"/>
              <a:pathLst>
                <a:path w="322" h="323" extrusionOk="0">
                  <a:moveTo>
                    <a:pt x="155" y="1"/>
                  </a:moveTo>
                  <a:cubicBezTo>
                    <a:pt x="72" y="1"/>
                    <a:pt x="0" y="72"/>
                    <a:pt x="0" y="167"/>
                  </a:cubicBezTo>
                  <a:cubicBezTo>
                    <a:pt x="0" y="251"/>
                    <a:pt x="72" y="322"/>
                    <a:pt x="155" y="322"/>
                  </a:cubicBezTo>
                  <a:cubicBezTo>
                    <a:pt x="250" y="322"/>
                    <a:pt x="322" y="251"/>
                    <a:pt x="322" y="167"/>
                  </a:cubicBezTo>
                  <a:cubicBezTo>
                    <a:pt x="322" y="72"/>
                    <a:pt x="250" y="1"/>
                    <a:pt x="155" y="1"/>
                  </a:cubicBezTo>
                  <a:close/>
                </a:path>
              </a:pathLst>
            </a:custGeom>
            <a:solidFill>
              <a:srgbClr val="657E93"/>
            </a:solidFill>
            <a:ln>
              <a:noFill/>
            </a:ln>
          </p:spPr>
          <p:txBody>
            <a:bodyPr spcFirstLastPara="1" wrap="square" lIns="68569" tIns="68569" rIns="68569" bIns="68569" anchor="ctr" anchorCtr="0">
              <a:noAutofit/>
            </a:bodyPr>
            <a:lstStyle/>
            <a:p>
              <a:pPr>
                <a:spcBef>
                  <a:spcPts val="0"/>
                </a:spcBef>
                <a:spcAft>
                  <a:spcPts val="0"/>
                </a:spcAft>
              </a:pPr>
              <a:endParaRPr/>
            </a:p>
          </p:txBody>
        </p:sp>
      </p:grpSp>
      <p:sp>
        <p:nvSpPr>
          <p:cNvPr id="37" name="下矢印 36">
            <a:extLst>
              <a:ext uri="{FF2B5EF4-FFF2-40B4-BE49-F238E27FC236}">
                <a16:creationId xmlns:a16="http://schemas.microsoft.com/office/drawing/2014/main" id="{56E286CE-8379-6643-BF4D-4F9922B03FB3}"/>
              </a:ext>
            </a:extLst>
          </p:cNvPr>
          <p:cNvSpPr/>
          <p:nvPr/>
        </p:nvSpPr>
        <p:spPr bwMode="auto">
          <a:xfrm>
            <a:off x="3175873" y="2712602"/>
            <a:ext cx="347571" cy="1931653"/>
          </a:xfrm>
          <a:prstGeom prst="downArrow">
            <a:avLst/>
          </a:prstGeom>
          <a:solidFill>
            <a:schemeClr val="accent1">
              <a:lumMod val="20000"/>
              <a:lumOff val="80000"/>
            </a:schemeClr>
          </a:solidFill>
          <a:ln w="9525" cap="flat" cmpd="sng" algn="ctr">
            <a:no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a:endParaRPr lang="ja-JP" altLang="en-US" sz="1350">
              <a:solidFill>
                <a:schemeClr val="tx1"/>
              </a:solidFill>
            </a:endParaRPr>
          </a:p>
        </p:txBody>
      </p:sp>
      <p:grpSp>
        <p:nvGrpSpPr>
          <p:cNvPr id="38" name="Google Shape;8781;p73">
            <a:extLst>
              <a:ext uri="{FF2B5EF4-FFF2-40B4-BE49-F238E27FC236}">
                <a16:creationId xmlns:a16="http://schemas.microsoft.com/office/drawing/2014/main" id="{44514566-F429-B543-AFAB-E9BBE86B69CC}"/>
              </a:ext>
            </a:extLst>
          </p:cNvPr>
          <p:cNvGrpSpPr/>
          <p:nvPr/>
        </p:nvGrpSpPr>
        <p:grpSpPr>
          <a:xfrm>
            <a:off x="8261258" y="4034168"/>
            <a:ext cx="382003" cy="460337"/>
            <a:chOff x="6421399" y="2308227"/>
            <a:chExt cx="263567" cy="317614"/>
          </a:xfrm>
        </p:grpSpPr>
        <p:sp>
          <p:nvSpPr>
            <p:cNvPr id="39" name="Google Shape;8782;p73">
              <a:extLst>
                <a:ext uri="{FF2B5EF4-FFF2-40B4-BE49-F238E27FC236}">
                  <a16:creationId xmlns:a16="http://schemas.microsoft.com/office/drawing/2014/main" id="{D10B3D52-F68F-DC4A-A38D-1B6D76910C8F}"/>
                </a:ext>
              </a:extLst>
            </p:cNvPr>
            <p:cNvSpPr/>
            <p:nvPr/>
          </p:nvSpPr>
          <p:spPr>
            <a:xfrm>
              <a:off x="6421399" y="2308227"/>
              <a:ext cx="263567" cy="317614"/>
            </a:xfrm>
            <a:custGeom>
              <a:avLst/>
              <a:gdLst/>
              <a:ahLst/>
              <a:cxnLst/>
              <a:rect l="l" t="t" r="r" b="b"/>
              <a:pathLst>
                <a:path w="8300" h="10002" extrusionOk="0">
                  <a:moveTo>
                    <a:pt x="4192" y="298"/>
                  </a:moveTo>
                  <a:cubicBezTo>
                    <a:pt x="4501" y="298"/>
                    <a:pt x="4775" y="513"/>
                    <a:pt x="4835" y="810"/>
                  </a:cubicBezTo>
                  <a:lnTo>
                    <a:pt x="3430" y="810"/>
                  </a:lnTo>
                  <a:cubicBezTo>
                    <a:pt x="3513" y="513"/>
                    <a:pt x="3775" y="298"/>
                    <a:pt x="4085" y="298"/>
                  </a:cubicBezTo>
                  <a:close/>
                  <a:moveTo>
                    <a:pt x="5918" y="1108"/>
                  </a:moveTo>
                  <a:cubicBezTo>
                    <a:pt x="6275" y="1108"/>
                    <a:pt x="6585" y="1275"/>
                    <a:pt x="6799" y="1560"/>
                  </a:cubicBezTo>
                  <a:lnTo>
                    <a:pt x="1465" y="1560"/>
                  </a:lnTo>
                  <a:cubicBezTo>
                    <a:pt x="1680" y="1275"/>
                    <a:pt x="1989" y="1108"/>
                    <a:pt x="2346" y="1108"/>
                  </a:cubicBezTo>
                  <a:close/>
                  <a:moveTo>
                    <a:pt x="4085" y="1"/>
                  </a:moveTo>
                  <a:cubicBezTo>
                    <a:pt x="3608" y="1"/>
                    <a:pt x="3215" y="346"/>
                    <a:pt x="3156" y="810"/>
                  </a:cubicBezTo>
                  <a:lnTo>
                    <a:pt x="2346" y="810"/>
                  </a:lnTo>
                  <a:cubicBezTo>
                    <a:pt x="1822" y="810"/>
                    <a:pt x="1370" y="1096"/>
                    <a:pt x="1132" y="1560"/>
                  </a:cubicBezTo>
                  <a:lnTo>
                    <a:pt x="596" y="1560"/>
                  </a:lnTo>
                  <a:cubicBezTo>
                    <a:pt x="263" y="1560"/>
                    <a:pt x="1" y="1822"/>
                    <a:pt x="1" y="2156"/>
                  </a:cubicBezTo>
                  <a:cubicBezTo>
                    <a:pt x="1" y="2477"/>
                    <a:pt x="263" y="2751"/>
                    <a:pt x="596" y="2751"/>
                  </a:cubicBezTo>
                  <a:lnTo>
                    <a:pt x="1013" y="2751"/>
                  </a:lnTo>
                  <a:lnTo>
                    <a:pt x="1370" y="9359"/>
                  </a:lnTo>
                  <a:cubicBezTo>
                    <a:pt x="1382" y="9716"/>
                    <a:pt x="1680" y="10002"/>
                    <a:pt x="2037" y="10002"/>
                  </a:cubicBezTo>
                  <a:lnTo>
                    <a:pt x="4466" y="10002"/>
                  </a:lnTo>
                  <a:cubicBezTo>
                    <a:pt x="4537" y="10002"/>
                    <a:pt x="4609" y="9942"/>
                    <a:pt x="4609" y="9847"/>
                  </a:cubicBezTo>
                  <a:cubicBezTo>
                    <a:pt x="4609" y="9752"/>
                    <a:pt x="4549" y="9704"/>
                    <a:pt x="4466" y="9704"/>
                  </a:cubicBezTo>
                  <a:lnTo>
                    <a:pt x="2037" y="9704"/>
                  </a:lnTo>
                  <a:cubicBezTo>
                    <a:pt x="1822" y="9704"/>
                    <a:pt x="1668" y="9538"/>
                    <a:pt x="1644" y="9347"/>
                  </a:cubicBezTo>
                  <a:lnTo>
                    <a:pt x="1287" y="2751"/>
                  </a:lnTo>
                  <a:lnTo>
                    <a:pt x="2084" y="2751"/>
                  </a:lnTo>
                  <a:cubicBezTo>
                    <a:pt x="2156" y="2751"/>
                    <a:pt x="2227" y="2692"/>
                    <a:pt x="2227" y="2596"/>
                  </a:cubicBezTo>
                  <a:cubicBezTo>
                    <a:pt x="2227" y="2525"/>
                    <a:pt x="2168" y="2453"/>
                    <a:pt x="2084" y="2453"/>
                  </a:cubicBezTo>
                  <a:lnTo>
                    <a:pt x="596" y="2453"/>
                  </a:lnTo>
                  <a:cubicBezTo>
                    <a:pt x="429" y="2453"/>
                    <a:pt x="298" y="2322"/>
                    <a:pt x="298" y="2156"/>
                  </a:cubicBezTo>
                  <a:cubicBezTo>
                    <a:pt x="298" y="1989"/>
                    <a:pt x="429" y="1858"/>
                    <a:pt x="596" y="1858"/>
                  </a:cubicBezTo>
                  <a:lnTo>
                    <a:pt x="7704" y="1858"/>
                  </a:lnTo>
                  <a:cubicBezTo>
                    <a:pt x="7871" y="1858"/>
                    <a:pt x="8002" y="1989"/>
                    <a:pt x="8002" y="2156"/>
                  </a:cubicBezTo>
                  <a:cubicBezTo>
                    <a:pt x="8002" y="2322"/>
                    <a:pt x="7871" y="2453"/>
                    <a:pt x="7704" y="2453"/>
                  </a:cubicBezTo>
                  <a:lnTo>
                    <a:pt x="2763" y="2453"/>
                  </a:lnTo>
                  <a:cubicBezTo>
                    <a:pt x="2692" y="2453"/>
                    <a:pt x="2620" y="2513"/>
                    <a:pt x="2620" y="2596"/>
                  </a:cubicBezTo>
                  <a:cubicBezTo>
                    <a:pt x="2620" y="2680"/>
                    <a:pt x="2680" y="2751"/>
                    <a:pt x="2763" y="2751"/>
                  </a:cubicBezTo>
                  <a:lnTo>
                    <a:pt x="7002" y="2751"/>
                  </a:lnTo>
                  <a:lnTo>
                    <a:pt x="6633" y="9347"/>
                  </a:lnTo>
                  <a:cubicBezTo>
                    <a:pt x="6621" y="9550"/>
                    <a:pt x="6454" y="9704"/>
                    <a:pt x="6252" y="9704"/>
                  </a:cubicBezTo>
                  <a:lnTo>
                    <a:pt x="5156" y="9704"/>
                  </a:lnTo>
                  <a:cubicBezTo>
                    <a:pt x="5085" y="9704"/>
                    <a:pt x="5013" y="9752"/>
                    <a:pt x="5013" y="9847"/>
                  </a:cubicBezTo>
                  <a:cubicBezTo>
                    <a:pt x="5013" y="9942"/>
                    <a:pt x="5073" y="10002"/>
                    <a:pt x="5156" y="10002"/>
                  </a:cubicBezTo>
                  <a:lnTo>
                    <a:pt x="6252" y="10002"/>
                  </a:lnTo>
                  <a:cubicBezTo>
                    <a:pt x="6609" y="10002"/>
                    <a:pt x="6906" y="9716"/>
                    <a:pt x="6918" y="9359"/>
                  </a:cubicBezTo>
                  <a:lnTo>
                    <a:pt x="7287" y="2751"/>
                  </a:lnTo>
                  <a:lnTo>
                    <a:pt x="7704" y="2751"/>
                  </a:lnTo>
                  <a:cubicBezTo>
                    <a:pt x="8038" y="2751"/>
                    <a:pt x="8299" y="2477"/>
                    <a:pt x="8299" y="2156"/>
                  </a:cubicBezTo>
                  <a:cubicBezTo>
                    <a:pt x="8288" y="1822"/>
                    <a:pt x="8014" y="1560"/>
                    <a:pt x="7692" y="1560"/>
                  </a:cubicBezTo>
                  <a:lnTo>
                    <a:pt x="7145" y="1560"/>
                  </a:lnTo>
                  <a:cubicBezTo>
                    <a:pt x="6906" y="1108"/>
                    <a:pt x="6442" y="810"/>
                    <a:pt x="5918" y="810"/>
                  </a:cubicBezTo>
                  <a:lnTo>
                    <a:pt x="5132" y="810"/>
                  </a:lnTo>
                  <a:cubicBezTo>
                    <a:pt x="5073" y="346"/>
                    <a:pt x="4668" y="1"/>
                    <a:pt x="4192" y="1"/>
                  </a:cubicBezTo>
                  <a:close/>
                </a:path>
              </a:pathLst>
            </a:custGeom>
            <a:solidFill>
              <a:srgbClr val="657E93"/>
            </a:solidFill>
            <a:ln>
              <a:noFill/>
            </a:ln>
          </p:spPr>
          <p:txBody>
            <a:bodyPr spcFirstLastPara="1" wrap="square" lIns="68569" tIns="68569" rIns="68569" bIns="68569" anchor="ctr" anchorCtr="0">
              <a:noAutofit/>
            </a:bodyPr>
            <a:lstStyle/>
            <a:p>
              <a:pPr>
                <a:spcBef>
                  <a:spcPts val="0"/>
                </a:spcBef>
                <a:spcAft>
                  <a:spcPts val="0"/>
                </a:spcAft>
              </a:pPr>
              <a:endParaRPr/>
            </a:p>
          </p:txBody>
        </p:sp>
        <p:sp>
          <p:nvSpPr>
            <p:cNvPr id="40" name="Google Shape;8783;p73">
              <a:extLst>
                <a:ext uri="{FF2B5EF4-FFF2-40B4-BE49-F238E27FC236}">
                  <a16:creationId xmlns:a16="http://schemas.microsoft.com/office/drawing/2014/main" id="{3C1223CA-0919-A54D-9116-8E57FDB5DF89}"/>
                </a:ext>
              </a:extLst>
            </p:cNvPr>
            <p:cNvSpPr/>
            <p:nvPr/>
          </p:nvSpPr>
          <p:spPr>
            <a:xfrm>
              <a:off x="6539750" y="2414860"/>
              <a:ext cx="26484" cy="162236"/>
            </a:xfrm>
            <a:custGeom>
              <a:avLst/>
              <a:gdLst/>
              <a:ahLst/>
              <a:cxnLst/>
              <a:rect l="l" t="t" r="r" b="b"/>
              <a:pathLst>
                <a:path w="834" h="5109" extrusionOk="0">
                  <a:moveTo>
                    <a:pt x="405" y="286"/>
                  </a:moveTo>
                  <a:cubicBezTo>
                    <a:pt x="477" y="298"/>
                    <a:pt x="536" y="346"/>
                    <a:pt x="536" y="417"/>
                  </a:cubicBezTo>
                  <a:lnTo>
                    <a:pt x="536" y="4691"/>
                  </a:lnTo>
                  <a:cubicBezTo>
                    <a:pt x="536" y="4763"/>
                    <a:pt x="477" y="4822"/>
                    <a:pt x="405" y="4822"/>
                  </a:cubicBezTo>
                  <a:cubicBezTo>
                    <a:pt x="334" y="4822"/>
                    <a:pt x="274" y="4763"/>
                    <a:pt x="274" y="4691"/>
                  </a:cubicBezTo>
                  <a:lnTo>
                    <a:pt x="274" y="417"/>
                  </a:lnTo>
                  <a:cubicBezTo>
                    <a:pt x="274" y="346"/>
                    <a:pt x="334" y="286"/>
                    <a:pt x="405" y="286"/>
                  </a:cubicBezTo>
                  <a:close/>
                  <a:moveTo>
                    <a:pt x="417" y="0"/>
                  </a:moveTo>
                  <a:cubicBezTo>
                    <a:pt x="179" y="0"/>
                    <a:pt x="0" y="191"/>
                    <a:pt x="0" y="417"/>
                  </a:cubicBezTo>
                  <a:lnTo>
                    <a:pt x="0" y="4691"/>
                  </a:lnTo>
                  <a:cubicBezTo>
                    <a:pt x="0" y="4930"/>
                    <a:pt x="203" y="5108"/>
                    <a:pt x="417" y="5108"/>
                  </a:cubicBezTo>
                  <a:cubicBezTo>
                    <a:pt x="655" y="5108"/>
                    <a:pt x="834" y="4918"/>
                    <a:pt x="834" y="4691"/>
                  </a:cubicBezTo>
                  <a:lnTo>
                    <a:pt x="834" y="417"/>
                  </a:lnTo>
                  <a:cubicBezTo>
                    <a:pt x="834" y="191"/>
                    <a:pt x="643" y="0"/>
                    <a:pt x="417" y="0"/>
                  </a:cubicBezTo>
                  <a:close/>
                </a:path>
              </a:pathLst>
            </a:custGeom>
            <a:solidFill>
              <a:srgbClr val="657E93"/>
            </a:solidFill>
            <a:ln>
              <a:noFill/>
            </a:ln>
          </p:spPr>
          <p:txBody>
            <a:bodyPr spcFirstLastPara="1" wrap="square" lIns="68569" tIns="68569" rIns="68569" bIns="68569" anchor="ctr" anchorCtr="0">
              <a:noAutofit/>
            </a:bodyPr>
            <a:lstStyle/>
            <a:p>
              <a:pPr>
                <a:spcBef>
                  <a:spcPts val="0"/>
                </a:spcBef>
                <a:spcAft>
                  <a:spcPts val="0"/>
                </a:spcAft>
              </a:pPr>
              <a:endParaRPr/>
            </a:p>
          </p:txBody>
        </p:sp>
        <p:sp>
          <p:nvSpPr>
            <p:cNvPr id="41" name="Google Shape;8784;p73">
              <a:extLst>
                <a:ext uri="{FF2B5EF4-FFF2-40B4-BE49-F238E27FC236}">
                  <a16:creationId xmlns:a16="http://schemas.microsoft.com/office/drawing/2014/main" id="{6A8F74EC-6A55-7844-B24C-CE782AA87208}"/>
                </a:ext>
              </a:extLst>
            </p:cNvPr>
            <p:cNvSpPr/>
            <p:nvPr/>
          </p:nvSpPr>
          <p:spPr>
            <a:xfrm>
              <a:off x="6590018" y="2414479"/>
              <a:ext cx="30294" cy="162967"/>
            </a:xfrm>
            <a:custGeom>
              <a:avLst/>
              <a:gdLst/>
              <a:ahLst/>
              <a:cxnLst/>
              <a:rect l="l" t="t" r="r" b="b"/>
              <a:pathLst>
                <a:path w="954" h="5132" extrusionOk="0">
                  <a:moveTo>
                    <a:pt x="537" y="0"/>
                  </a:moveTo>
                  <a:cubicBezTo>
                    <a:pt x="311" y="0"/>
                    <a:pt x="120" y="179"/>
                    <a:pt x="120" y="417"/>
                  </a:cubicBezTo>
                  <a:lnTo>
                    <a:pt x="1" y="4691"/>
                  </a:lnTo>
                  <a:cubicBezTo>
                    <a:pt x="1" y="4811"/>
                    <a:pt x="49" y="4906"/>
                    <a:pt x="120" y="5001"/>
                  </a:cubicBezTo>
                  <a:cubicBezTo>
                    <a:pt x="191" y="5084"/>
                    <a:pt x="311" y="5132"/>
                    <a:pt x="418" y="5132"/>
                  </a:cubicBezTo>
                  <a:cubicBezTo>
                    <a:pt x="644" y="5132"/>
                    <a:pt x="834" y="4953"/>
                    <a:pt x="834" y="4715"/>
                  </a:cubicBezTo>
                  <a:lnTo>
                    <a:pt x="846" y="4025"/>
                  </a:lnTo>
                  <a:cubicBezTo>
                    <a:pt x="846" y="3953"/>
                    <a:pt x="787" y="3882"/>
                    <a:pt x="703" y="3882"/>
                  </a:cubicBezTo>
                  <a:cubicBezTo>
                    <a:pt x="620" y="3882"/>
                    <a:pt x="549" y="3941"/>
                    <a:pt x="549" y="4025"/>
                  </a:cubicBezTo>
                  <a:lnTo>
                    <a:pt x="537" y="4715"/>
                  </a:lnTo>
                  <a:cubicBezTo>
                    <a:pt x="537" y="4787"/>
                    <a:pt x="477" y="4834"/>
                    <a:pt x="406" y="4834"/>
                  </a:cubicBezTo>
                  <a:cubicBezTo>
                    <a:pt x="370" y="4834"/>
                    <a:pt x="322" y="4822"/>
                    <a:pt x="311" y="4787"/>
                  </a:cubicBezTo>
                  <a:cubicBezTo>
                    <a:pt x="287" y="4763"/>
                    <a:pt x="263" y="4727"/>
                    <a:pt x="287" y="4703"/>
                  </a:cubicBezTo>
                  <a:lnTo>
                    <a:pt x="406" y="429"/>
                  </a:lnTo>
                  <a:cubicBezTo>
                    <a:pt x="406" y="358"/>
                    <a:pt x="465" y="310"/>
                    <a:pt x="537" y="310"/>
                  </a:cubicBezTo>
                  <a:cubicBezTo>
                    <a:pt x="561" y="310"/>
                    <a:pt x="608" y="322"/>
                    <a:pt x="620" y="358"/>
                  </a:cubicBezTo>
                  <a:cubicBezTo>
                    <a:pt x="656" y="381"/>
                    <a:pt x="668" y="417"/>
                    <a:pt x="656" y="441"/>
                  </a:cubicBezTo>
                  <a:lnTo>
                    <a:pt x="561" y="3358"/>
                  </a:lnTo>
                  <a:cubicBezTo>
                    <a:pt x="561" y="3441"/>
                    <a:pt x="644" y="3513"/>
                    <a:pt x="715" y="3513"/>
                  </a:cubicBezTo>
                  <a:cubicBezTo>
                    <a:pt x="787" y="3513"/>
                    <a:pt x="858" y="3453"/>
                    <a:pt x="858" y="3358"/>
                  </a:cubicBezTo>
                  <a:lnTo>
                    <a:pt x="953" y="441"/>
                  </a:lnTo>
                  <a:cubicBezTo>
                    <a:pt x="953" y="322"/>
                    <a:pt x="906" y="227"/>
                    <a:pt x="834" y="131"/>
                  </a:cubicBezTo>
                  <a:cubicBezTo>
                    <a:pt x="763" y="36"/>
                    <a:pt x="644" y="0"/>
                    <a:pt x="537" y="0"/>
                  </a:cubicBezTo>
                  <a:close/>
                </a:path>
              </a:pathLst>
            </a:custGeom>
            <a:solidFill>
              <a:srgbClr val="657E93"/>
            </a:solidFill>
            <a:ln>
              <a:noFill/>
            </a:ln>
          </p:spPr>
          <p:txBody>
            <a:bodyPr spcFirstLastPara="1" wrap="square" lIns="68569" tIns="68569" rIns="68569" bIns="68569" anchor="ctr" anchorCtr="0">
              <a:noAutofit/>
            </a:bodyPr>
            <a:lstStyle/>
            <a:p>
              <a:pPr>
                <a:spcBef>
                  <a:spcPts val="0"/>
                </a:spcBef>
                <a:spcAft>
                  <a:spcPts val="0"/>
                </a:spcAft>
              </a:pPr>
              <a:endParaRPr/>
            </a:p>
          </p:txBody>
        </p:sp>
        <p:sp>
          <p:nvSpPr>
            <p:cNvPr id="42" name="Google Shape;8785;p73">
              <a:extLst>
                <a:ext uri="{FF2B5EF4-FFF2-40B4-BE49-F238E27FC236}">
                  <a16:creationId xmlns:a16="http://schemas.microsoft.com/office/drawing/2014/main" id="{824F89E5-A92D-ED46-856F-5399BB908633}"/>
                </a:ext>
              </a:extLst>
            </p:cNvPr>
            <p:cNvSpPr/>
            <p:nvPr/>
          </p:nvSpPr>
          <p:spPr>
            <a:xfrm>
              <a:off x="6486052" y="2414860"/>
              <a:ext cx="30294" cy="162967"/>
            </a:xfrm>
            <a:custGeom>
              <a:avLst/>
              <a:gdLst/>
              <a:ahLst/>
              <a:cxnLst/>
              <a:rect l="l" t="t" r="r" b="b"/>
              <a:pathLst>
                <a:path w="954" h="5132" extrusionOk="0">
                  <a:moveTo>
                    <a:pt x="406" y="298"/>
                  </a:moveTo>
                  <a:cubicBezTo>
                    <a:pt x="477" y="298"/>
                    <a:pt x="537" y="358"/>
                    <a:pt x="537" y="417"/>
                  </a:cubicBezTo>
                  <a:lnTo>
                    <a:pt x="656" y="4691"/>
                  </a:lnTo>
                  <a:cubicBezTo>
                    <a:pt x="668" y="4715"/>
                    <a:pt x="656" y="4763"/>
                    <a:pt x="620" y="4775"/>
                  </a:cubicBezTo>
                  <a:cubicBezTo>
                    <a:pt x="596" y="4810"/>
                    <a:pt x="560" y="4822"/>
                    <a:pt x="537" y="4822"/>
                  </a:cubicBezTo>
                  <a:cubicBezTo>
                    <a:pt x="465" y="4822"/>
                    <a:pt x="406" y="4763"/>
                    <a:pt x="406" y="4703"/>
                  </a:cubicBezTo>
                  <a:lnTo>
                    <a:pt x="287" y="429"/>
                  </a:lnTo>
                  <a:cubicBezTo>
                    <a:pt x="287" y="405"/>
                    <a:pt x="298" y="358"/>
                    <a:pt x="310" y="346"/>
                  </a:cubicBezTo>
                  <a:cubicBezTo>
                    <a:pt x="346" y="310"/>
                    <a:pt x="370" y="298"/>
                    <a:pt x="406" y="298"/>
                  </a:cubicBezTo>
                  <a:close/>
                  <a:moveTo>
                    <a:pt x="417" y="0"/>
                  </a:moveTo>
                  <a:cubicBezTo>
                    <a:pt x="298" y="0"/>
                    <a:pt x="191" y="48"/>
                    <a:pt x="120" y="131"/>
                  </a:cubicBezTo>
                  <a:cubicBezTo>
                    <a:pt x="48" y="227"/>
                    <a:pt x="1" y="334"/>
                    <a:pt x="1" y="453"/>
                  </a:cubicBezTo>
                  <a:lnTo>
                    <a:pt x="120" y="4715"/>
                  </a:lnTo>
                  <a:cubicBezTo>
                    <a:pt x="120" y="4941"/>
                    <a:pt x="310" y="5132"/>
                    <a:pt x="537" y="5132"/>
                  </a:cubicBezTo>
                  <a:cubicBezTo>
                    <a:pt x="656" y="5132"/>
                    <a:pt x="763" y="5096"/>
                    <a:pt x="834" y="5001"/>
                  </a:cubicBezTo>
                  <a:cubicBezTo>
                    <a:pt x="906" y="4918"/>
                    <a:pt x="953" y="4810"/>
                    <a:pt x="953" y="4691"/>
                  </a:cubicBezTo>
                  <a:lnTo>
                    <a:pt x="834" y="417"/>
                  </a:lnTo>
                  <a:cubicBezTo>
                    <a:pt x="834" y="179"/>
                    <a:pt x="644" y="0"/>
                    <a:pt x="417" y="0"/>
                  </a:cubicBezTo>
                  <a:close/>
                </a:path>
              </a:pathLst>
            </a:custGeom>
            <a:solidFill>
              <a:srgbClr val="657E93"/>
            </a:solidFill>
            <a:ln>
              <a:noFill/>
            </a:ln>
          </p:spPr>
          <p:txBody>
            <a:bodyPr spcFirstLastPara="1" wrap="square" lIns="68569" tIns="68569" rIns="68569" bIns="68569" anchor="ctr" anchorCtr="0">
              <a:noAutofit/>
            </a:bodyPr>
            <a:lstStyle/>
            <a:p>
              <a:pPr>
                <a:spcBef>
                  <a:spcPts val="0"/>
                </a:spcBef>
                <a:spcAft>
                  <a:spcPts val="0"/>
                </a:spcAft>
              </a:pPr>
              <a:endParaRPr/>
            </a:p>
          </p:txBody>
        </p:sp>
      </p:grpSp>
      <p:grpSp>
        <p:nvGrpSpPr>
          <p:cNvPr id="43" name="Google Shape;8786;p73">
            <a:extLst>
              <a:ext uri="{FF2B5EF4-FFF2-40B4-BE49-F238E27FC236}">
                <a16:creationId xmlns:a16="http://schemas.microsoft.com/office/drawing/2014/main" id="{830BD076-05B5-034E-BEF5-00CAF1B2925D}"/>
              </a:ext>
            </a:extLst>
          </p:cNvPr>
          <p:cNvGrpSpPr/>
          <p:nvPr/>
        </p:nvGrpSpPr>
        <p:grpSpPr>
          <a:xfrm>
            <a:off x="4804169" y="2648501"/>
            <a:ext cx="452658" cy="431437"/>
            <a:chOff x="6870193" y="2295620"/>
            <a:chExt cx="360356" cy="343462"/>
          </a:xfrm>
        </p:grpSpPr>
        <p:sp>
          <p:nvSpPr>
            <p:cNvPr id="44" name="Google Shape;8787;p73">
              <a:extLst>
                <a:ext uri="{FF2B5EF4-FFF2-40B4-BE49-F238E27FC236}">
                  <a16:creationId xmlns:a16="http://schemas.microsoft.com/office/drawing/2014/main" id="{9648FA2D-A132-824D-9C31-0A3399812EEB}"/>
                </a:ext>
              </a:extLst>
            </p:cNvPr>
            <p:cNvSpPr/>
            <p:nvPr/>
          </p:nvSpPr>
          <p:spPr>
            <a:xfrm>
              <a:off x="6870193" y="2295620"/>
              <a:ext cx="360356" cy="343462"/>
            </a:xfrm>
            <a:custGeom>
              <a:avLst/>
              <a:gdLst/>
              <a:ahLst/>
              <a:cxnLst/>
              <a:rect l="l" t="t" r="r" b="b"/>
              <a:pathLst>
                <a:path w="11348" h="10816" extrusionOk="0">
                  <a:moveTo>
                    <a:pt x="6027" y="0"/>
                  </a:moveTo>
                  <a:cubicBezTo>
                    <a:pt x="5700" y="0"/>
                    <a:pt x="5448" y="70"/>
                    <a:pt x="5430" y="76"/>
                  </a:cubicBezTo>
                  <a:cubicBezTo>
                    <a:pt x="5358" y="112"/>
                    <a:pt x="5299" y="172"/>
                    <a:pt x="5299" y="255"/>
                  </a:cubicBezTo>
                  <a:lnTo>
                    <a:pt x="5299" y="2731"/>
                  </a:lnTo>
                  <a:lnTo>
                    <a:pt x="3501" y="5017"/>
                  </a:lnTo>
                  <a:cubicBezTo>
                    <a:pt x="3441" y="4767"/>
                    <a:pt x="3215" y="4577"/>
                    <a:pt x="2929" y="4577"/>
                  </a:cubicBezTo>
                  <a:lnTo>
                    <a:pt x="584" y="4577"/>
                  </a:lnTo>
                  <a:cubicBezTo>
                    <a:pt x="274" y="4577"/>
                    <a:pt x="1" y="4827"/>
                    <a:pt x="1" y="5160"/>
                  </a:cubicBezTo>
                  <a:lnTo>
                    <a:pt x="1" y="5732"/>
                  </a:lnTo>
                  <a:cubicBezTo>
                    <a:pt x="1" y="5839"/>
                    <a:pt x="96" y="5910"/>
                    <a:pt x="179" y="5910"/>
                  </a:cubicBezTo>
                  <a:cubicBezTo>
                    <a:pt x="274" y="5910"/>
                    <a:pt x="358" y="5827"/>
                    <a:pt x="358" y="5732"/>
                  </a:cubicBezTo>
                  <a:lnTo>
                    <a:pt x="358" y="5160"/>
                  </a:lnTo>
                  <a:cubicBezTo>
                    <a:pt x="358" y="5041"/>
                    <a:pt x="453" y="4946"/>
                    <a:pt x="572" y="4946"/>
                  </a:cubicBezTo>
                  <a:lnTo>
                    <a:pt x="2918" y="4946"/>
                  </a:lnTo>
                  <a:cubicBezTo>
                    <a:pt x="3037" y="4946"/>
                    <a:pt x="3132" y="5041"/>
                    <a:pt x="3132" y="5160"/>
                  </a:cubicBezTo>
                  <a:lnTo>
                    <a:pt x="3132" y="10232"/>
                  </a:lnTo>
                  <a:cubicBezTo>
                    <a:pt x="3132" y="10351"/>
                    <a:pt x="3037" y="10435"/>
                    <a:pt x="2918" y="10435"/>
                  </a:cubicBezTo>
                  <a:lnTo>
                    <a:pt x="572" y="10435"/>
                  </a:lnTo>
                  <a:cubicBezTo>
                    <a:pt x="453" y="10435"/>
                    <a:pt x="358" y="10351"/>
                    <a:pt x="358" y="10232"/>
                  </a:cubicBezTo>
                  <a:lnTo>
                    <a:pt x="358" y="6506"/>
                  </a:lnTo>
                  <a:cubicBezTo>
                    <a:pt x="358" y="6410"/>
                    <a:pt x="274" y="6327"/>
                    <a:pt x="179" y="6327"/>
                  </a:cubicBezTo>
                  <a:cubicBezTo>
                    <a:pt x="72" y="6327"/>
                    <a:pt x="1" y="6422"/>
                    <a:pt x="1" y="6506"/>
                  </a:cubicBezTo>
                  <a:lnTo>
                    <a:pt x="1" y="10232"/>
                  </a:lnTo>
                  <a:cubicBezTo>
                    <a:pt x="1" y="10542"/>
                    <a:pt x="251" y="10816"/>
                    <a:pt x="584" y="10816"/>
                  </a:cubicBezTo>
                  <a:lnTo>
                    <a:pt x="2929" y="10816"/>
                  </a:lnTo>
                  <a:cubicBezTo>
                    <a:pt x="3251" y="10816"/>
                    <a:pt x="3513" y="10554"/>
                    <a:pt x="3513" y="10232"/>
                  </a:cubicBezTo>
                  <a:lnTo>
                    <a:pt x="3513" y="9744"/>
                  </a:lnTo>
                  <a:lnTo>
                    <a:pt x="4418" y="10185"/>
                  </a:lnTo>
                  <a:cubicBezTo>
                    <a:pt x="4453" y="10197"/>
                    <a:pt x="4477" y="10197"/>
                    <a:pt x="4513" y="10197"/>
                  </a:cubicBezTo>
                  <a:lnTo>
                    <a:pt x="8025" y="10197"/>
                  </a:lnTo>
                  <a:cubicBezTo>
                    <a:pt x="8132" y="10197"/>
                    <a:pt x="8204" y="10113"/>
                    <a:pt x="8204" y="10018"/>
                  </a:cubicBezTo>
                  <a:cubicBezTo>
                    <a:pt x="8204" y="9923"/>
                    <a:pt x="8109" y="9839"/>
                    <a:pt x="8025" y="9839"/>
                  </a:cubicBezTo>
                  <a:lnTo>
                    <a:pt x="4561" y="9839"/>
                  </a:lnTo>
                  <a:lnTo>
                    <a:pt x="3525" y="9327"/>
                  </a:lnTo>
                  <a:lnTo>
                    <a:pt x="3525" y="5589"/>
                  </a:lnTo>
                  <a:lnTo>
                    <a:pt x="5644" y="2910"/>
                  </a:lnTo>
                  <a:cubicBezTo>
                    <a:pt x="5668" y="2874"/>
                    <a:pt x="5692" y="2839"/>
                    <a:pt x="5692" y="2791"/>
                  </a:cubicBezTo>
                  <a:lnTo>
                    <a:pt x="5692" y="398"/>
                  </a:lnTo>
                  <a:cubicBezTo>
                    <a:pt x="5787" y="379"/>
                    <a:pt x="5924" y="358"/>
                    <a:pt x="6080" y="358"/>
                  </a:cubicBezTo>
                  <a:cubicBezTo>
                    <a:pt x="6313" y="358"/>
                    <a:pt x="6587" y="405"/>
                    <a:pt x="6823" y="576"/>
                  </a:cubicBezTo>
                  <a:cubicBezTo>
                    <a:pt x="7132" y="791"/>
                    <a:pt x="7275" y="1207"/>
                    <a:pt x="7275" y="1803"/>
                  </a:cubicBezTo>
                  <a:lnTo>
                    <a:pt x="7275" y="3755"/>
                  </a:lnTo>
                  <a:cubicBezTo>
                    <a:pt x="7275" y="3862"/>
                    <a:pt x="7370" y="3934"/>
                    <a:pt x="7454" y="3934"/>
                  </a:cubicBezTo>
                  <a:lnTo>
                    <a:pt x="10395" y="3934"/>
                  </a:lnTo>
                  <a:cubicBezTo>
                    <a:pt x="10716" y="3934"/>
                    <a:pt x="10990" y="4208"/>
                    <a:pt x="10990" y="4529"/>
                  </a:cubicBezTo>
                  <a:cubicBezTo>
                    <a:pt x="10990" y="4863"/>
                    <a:pt x="10716" y="5125"/>
                    <a:pt x="10395" y="5125"/>
                  </a:cubicBezTo>
                  <a:lnTo>
                    <a:pt x="8823" y="5125"/>
                  </a:lnTo>
                  <a:cubicBezTo>
                    <a:pt x="8728" y="5125"/>
                    <a:pt x="8644" y="5220"/>
                    <a:pt x="8644" y="5303"/>
                  </a:cubicBezTo>
                  <a:cubicBezTo>
                    <a:pt x="8644" y="5410"/>
                    <a:pt x="8740" y="5482"/>
                    <a:pt x="8823" y="5482"/>
                  </a:cubicBezTo>
                  <a:lnTo>
                    <a:pt x="10228" y="5482"/>
                  </a:lnTo>
                  <a:cubicBezTo>
                    <a:pt x="10538" y="5494"/>
                    <a:pt x="10788" y="5767"/>
                    <a:pt x="10788" y="6077"/>
                  </a:cubicBezTo>
                  <a:cubicBezTo>
                    <a:pt x="10788" y="6399"/>
                    <a:pt x="10526" y="6672"/>
                    <a:pt x="10192" y="6672"/>
                  </a:cubicBezTo>
                  <a:lnTo>
                    <a:pt x="8823" y="6672"/>
                  </a:lnTo>
                  <a:cubicBezTo>
                    <a:pt x="8728" y="6672"/>
                    <a:pt x="8644" y="6768"/>
                    <a:pt x="8644" y="6851"/>
                  </a:cubicBezTo>
                  <a:cubicBezTo>
                    <a:pt x="8644" y="6958"/>
                    <a:pt x="8740" y="7030"/>
                    <a:pt x="8823" y="7030"/>
                  </a:cubicBezTo>
                  <a:lnTo>
                    <a:pt x="10073" y="7030"/>
                  </a:lnTo>
                  <a:cubicBezTo>
                    <a:pt x="10371" y="7053"/>
                    <a:pt x="10597" y="7327"/>
                    <a:pt x="10597" y="7625"/>
                  </a:cubicBezTo>
                  <a:cubicBezTo>
                    <a:pt x="10597" y="7946"/>
                    <a:pt x="10335" y="8220"/>
                    <a:pt x="10002" y="8220"/>
                  </a:cubicBezTo>
                  <a:lnTo>
                    <a:pt x="8823" y="8220"/>
                  </a:lnTo>
                  <a:cubicBezTo>
                    <a:pt x="8728" y="8220"/>
                    <a:pt x="8644" y="8315"/>
                    <a:pt x="8644" y="8399"/>
                  </a:cubicBezTo>
                  <a:cubicBezTo>
                    <a:pt x="8644" y="8506"/>
                    <a:pt x="8740" y="8577"/>
                    <a:pt x="8823" y="8577"/>
                  </a:cubicBezTo>
                  <a:lnTo>
                    <a:pt x="9883" y="8577"/>
                  </a:lnTo>
                  <a:cubicBezTo>
                    <a:pt x="9895" y="8577"/>
                    <a:pt x="9918" y="8589"/>
                    <a:pt x="9918" y="8589"/>
                  </a:cubicBezTo>
                  <a:cubicBezTo>
                    <a:pt x="10192" y="8649"/>
                    <a:pt x="10407" y="8887"/>
                    <a:pt x="10407" y="9185"/>
                  </a:cubicBezTo>
                  <a:cubicBezTo>
                    <a:pt x="10407" y="9518"/>
                    <a:pt x="10133" y="9780"/>
                    <a:pt x="9811" y="9780"/>
                  </a:cubicBezTo>
                  <a:lnTo>
                    <a:pt x="8823" y="9780"/>
                  </a:lnTo>
                  <a:cubicBezTo>
                    <a:pt x="8728" y="9780"/>
                    <a:pt x="8644" y="9875"/>
                    <a:pt x="8644" y="9958"/>
                  </a:cubicBezTo>
                  <a:cubicBezTo>
                    <a:pt x="8644" y="10066"/>
                    <a:pt x="8740" y="10137"/>
                    <a:pt x="8823" y="10137"/>
                  </a:cubicBezTo>
                  <a:lnTo>
                    <a:pt x="9811" y="10137"/>
                  </a:lnTo>
                  <a:cubicBezTo>
                    <a:pt x="10347" y="10137"/>
                    <a:pt x="10776" y="9708"/>
                    <a:pt x="10776" y="9173"/>
                  </a:cubicBezTo>
                  <a:cubicBezTo>
                    <a:pt x="10776" y="8887"/>
                    <a:pt x="10657" y="8637"/>
                    <a:pt x="10466" y="8458"/>
                  </a:cubicBezTo>
                  <a:cubicBezTo>
                    <a:pt x="10764" y="8292"/>
                    <a:pt x="10966" y="7982"/>
                    <a:pt x="10966" y="7613"/>
                  </a:cubicBezTo>
                  <a:cubicBezTo>
                    <a:pt x="10966" y="7327"/>
                    <a:pt x="10847" y="7077"/>
                    <a:pt x="10657" y="6899"/>
                  </a:cubicBezTo>
                  <a:cubicBezTo>
                    <a:pt x="10954" y="6803"/>
                    <a:pt x="11145" y="6482"/>
                    <a:pt x="11145" y="6113"/>
                  </a:cubicBezTo>
                  <a:cubicBezTo>
                    <a:pt x="11145" y="5827"/>
                    <a:pt x="11026" y="5577"/>
                    <a:pt x="10835" y="5398"/>
                  </a:cubicBezTo>
                  <a:cubicBezTo>
                    <a:pt x="11133" y="5232"/>
                    <a:pt x="11347" y="4922"/>
                    <a:pt x="11347" y="4541"/>
                  </a:cubicBezTo>
                  <a:cubicBezTo>
                    <a:pt x="11347" y="4005"/>
                    <a:pt x="10907" y="3577"/>
                    <a:pt x="10371" y="3577"/>
                  </a:cubicBezTo>
                  <a:lnTo>
                    <a:pt x="7621" y="3577"/>
                  </a:lnTo>
                  <a:lnTo>
                    <a:pt x="7621" y="1827"/>
                  </a:lnTo>
                  <a:cubicBezTo>
                    <a:pt x="7621" y="1112"/>
                    <a:pt x="7418" y="588"/>
                    <a:pt x="7013" y="291"/>
                  </a:cubicBezTo>
                  <a:cubicBezTo>
                    <a:pt x="6703" y="61"/>
                    <a:pt x="6332" y="0"/>
                    <a:pt x="6027" y="0"/>
                  </a:cubicBezTo>
                  <a:close/>
                </a:path>
              </a:pathLst>
            </a:custGeom>
            <a:solidFill>
              <a:srgbClr val="657E93"/>
            </a:solidFill>
            <a:ln>
              <a:noFill/>
            </a:ln>
          </p:spPr>
          <p:txBody>
            <a:bodyPr spcFirstLastPara="1" wrap="square" lIns="68569" tIns="68569" rIns="68569" bIns="68569" anchor="ctr" anchorCtr="0">
              <a:noAutofit/>
            </a:bodyPr>
            <a:lstStyle/>
            <a:p>
              <a:pPr>
                <a:spcBef>
                  <a:spcPts val="0"/>
                </a:spcBef>
                <a:spcAft>
                  <a:spcPts val="0"/>
                </a:spcAft>
              </a:pPr>
              <a:endParaRPr/>
            </a:p>
          </p:txBody>
        </p:sp>
        <p:sp>
          <p:nvSpPr>
            <p:cNvPr id="45" name="Google Shape;8788;p73">
              <a:extLst>
                <a:ext uri="{FF2B5EF4-FFF2-40B4-BE49-F238E27FC236}">
                  <a16:creationId xmlns:a16="http://schemas.microsoft.com/office/drawing/2014/main" id="{DFE1A56E-F2D7-1E4F-9CE0-30F8EC185283}"/>
                </a:ext>
              </a:extLst>
            </p:cNvPr>
            <p:cNvSpPr/>
            <p:nvPr/>
          </p:nvSpPr>
          <p:spPr>
            <a:xfrm>
              <a:off x="6920842" y="2577064"/>
              <a:ext cx="36709" cy="36677"/>
            </a:xfrm>
            <a:custGeom>
              <a:avLst/>
              <a:gdLst/>
              <a:ahLst/>
              <a:cxnLst/>
              <a:rect l="l" t="t" r="r" b="b"/>
              <a:pathLst>
                <a:path w="1156" h="1155" extrusionOk="0">
                  <a:moveTo>
                    <a:pt x="584" y="369"/>
                  </a:moveTo>
                  <a:cubicBezTo>
                    <a:pt x="703" y="369"/>
                    <a:pt x="787" y="464"/>
                    <a:pt x="787" y="584"/>
                  </a:cubicBezTo>
                  <a:cubicBezTo>
                    <a:pt x="787" y="703"/>
                    <a:pt x="703" y="786"/>
                    <a:pt x="584" y="786"/>
                  </a:cubicBezTo>
                  <a:cubicBezTo>
                    <a:pt x="465" y="786"/>
                    <a:pt x="370" y="703"/>
                    <a:pt x="370" y="584"/>
                  </a:cubicBezTo>
                  <a:cubicBezTo>
                    <a:pt x="370" y="464"/>
                    <a:pt x="453" y="369"/>
                    <a:pt x="584" y="369"/>
                  </a:cubicBezTo>
                  <a:close/>
                  <a:moveTo>
                    <a:pt x="584" y="0"/>
                  </a:moveTo>
                  <a:cubicBezTo>
                    <a:pt x="263" y="0"/>
                    <a:pt x="1" y="250"/>
                    <a:pt x="1" y="584"/>
                  </a:cubicBezTo>
                  <a:cubicBezTo>
                    <a:pt x="1" y="905"/>
                    <a:pt x="251" y="1155"/>
                    <a:pt x="584" y="1155"/>
                  </a:cubicBezTo>
                  <a:cubicBezTo>
                    <a:pt x="906" y="1155"/>
                    <a:pt x="1156" y="905"/>
                    <a:pt x="1156" y="584"/>
                  </a:cubicBezTo>
                  <a:cubicBezTo>
                    <a:pt x="1156" y="250"/>
                    <a:pt x="894" y="0"/>
                    <a:pt x="584" y="0"/>
                  </a:cubicBezTo>
                  <a:close/>
                </a:path>
              </a:pathLst>
            </a:custGeom>
            <a:solidFill>
              <a:srgbClr val="657E93"/>
            </a:solidFill>
            <a:ln>
              <a:noFill/>
            </a:ln>
          </p:spPr>
          <p:txBody>
            <a:bodyPr spcFirstLastPara="1" wrap="square" lIns="68569" tIns="68569" rIns="68569" bIns="68569" anchor="ctr" anchorCtr="0">
              <a:noAutofit/>
            </a:bodyPr>
            <a:lstStyle/>
            <a:p>
              <a:pPr>
                <a:spcBef>
                  <a:spcPts val="0"/>
                </a:spcBef>
                <a:spcAft>
                  <a:spcPts val="0"/>
                </a:spcAft>
              </a:pPr>
              <a:endParaRPr/>
            </a:p>
          </p:txBody>
        </p:sp>
      </p:grpSp>
      <p:grpSp>
        <p:nvGrpSpPr>
          <p:cNvPr id="46" name="Google Shape;9166;p74">
            <a:extLst>
              <a:ext uri="{FF2B5EF4-FFF2-40B4-BE49-F238E27FC236}">
                <a16:creationId xmlns:a16="http://schemas.microsoft.com/office/drawing/2014/main" id="{587C5BD7-C862-5C47-9E9D-DDADC7CC2E42}"/>
              </a:ext>
            </a:extLst>
          </p:cNvPr>
          <p:cNvGrpSpPr/>
          <p:nvPr/>
        </p:nvGrpSpPr>
        <p:grpSpPr>
          <a:xfrm>
            <a:off x="7320911" y="4063306"/>
            <a:ext cx="473286" cy="452780"/>
            <a:chOff x="3950316" y="3820307"/>
            <a:chExt cx="369805" cy="353782"/>
          </a:xfrm>
        </p:grpSpPr>
        <p:sp>
          <p:nvSpPr>
            <p:cNvPr id="47" name="Google Shape;9167;p74">
              <a:extLst>
                <a:ext uri="{FF2B5EF4-FFF2-40B4-BE49-F238E27FC236}">
                  <a16:creationId xmlns:a16="http://schemas.microsoft.com/office/drawing/2014/main" id="{4D217E89-F2FE-874B-A953-AD7124DF52B1}"/>
                </a:ext>
              </a:extLst>
            </p:cNvPr>
            <p:cNvSpPr/>
            <p:nvPr/>
          </p:nvSpPr>
          <p:spPr>
            <a:xfrm>
              <a:off x="4040561" y="3880991"/>
              <a:ext cx="99802" cy="28383"/>
            </a:xfrm>
            <a:custGeom>
              <a:avLst/>
              <a:gdLst/>
              <a:ahLst/>
              <a:cxnLst/>
              <a:rect l="l" t="t" r="r" b="b"/>
              <a:pathLst>
                <a:path w="3133" h="891" extrusionOk="0">
                  <a:moveTo>
                    <a:pt x="1572" y="1"/>
                  </a:moveTo>
                  <a:cubicBezTo>
                    <a:pt x="1001" y="1"/>
                    <a:pt x="465" y="227"/>
                    <a:pt x="60" y="632"/>
                  </a:cubicBezTo>
                  <a:cubicBezTo>
                    <a:pt x="1" y="691"/>
                    <a:pt x="1" y="787"/>
                    <a:pt x="60" y="846"/>
                  </a:cubicBezTo>
                  <a:cubicBezTo>
                    <a:pt x="84" y="876"/>
                    <a:pt x="123" y="891"/>
                    <a:pt x="165" y="891"/>
                  </a:cubicBezTo>
                  <a:cubicBezTo>
                    <a:pt x="206" y="891"/>
                    <a:pt x="251" y="876"/>
                    <a:pt x="287" y="846"/>
                  </a:cubicBezTo>
                  <a:cubicBezTo>
                    <a:pt x="632" y="513"/>
                    <a:pt x="1072" y="310"/>
                    <a:pt x="1572" y="310"/>
                  </a:cubicBezTo>
                  <a:cubicBezTo>
                    <a:pt x="2061" y="310"/>
                    <a:pt x="2501" y="513"/>
                    <a:pt x="2846" y="846"/>
                  </a:cubicBezTo>
                  <a:cubicBezTo>
                    <a:pt x="2876" y="876"/>
                    <a:pt x="2918" y="891"/>
                    <a:pt x="2960" y="891"/>
                  </a:cubicBezTo>
                  <a:cubicBezTo>
                    <a:pt x="3001" y="891"/>
                    <a:pt x="3043" y="876"/>
                    <a:pt x="3073" y="846"/>
                  </a:cubicBezTo>
                  <a:cubicBezTo>
                    <a:pt x="3132" y="787"/>
                    <a:pt x="3132" y="691"/>
                    <a:pt x="3073" y="632"/>
                  </a:cubicBezTo>
                  <a:cubicBezTo>
                    <a:pt x="2668" y="227"/>
                    <a:pt x="2132" y="1"/>
                    <a:pt x="1572" y="1"/>
                  </a:cubicBezTo>
                  <a:close/>
                </a:path>
              </a:pathLst>
            </a:custGeom>
            <a:solidFill>
              <a:srgbClr val="657E93"/>
            </a:solidFill>
            <a:ln>
              <a:noFill/>
            </a:ln>
          </p:spPr>
          <p:txBody>
            <a:bodyPr spcFirstLastPara="1" wrap="square" lIns="68569" tIns="68569" rIns="68569" bIns="68569" anchor="ctr" anchorCtr="0">
              <a:noAutofit/>
            </a:bodyPr>
            <a:lstStyle/>
            <a:p>
              <a:pPr>
                <a:spcBef>
                  <a:spcPts val="0"/>
                </a:spcBef>
                <a:spcAft>
                  <a:spcPts val="0"/>
                </a:spcAft>
              </a:pPr>
              <a:endParaRPr/>
            </a:p>
          </p:txBody>
        </p:sp>
        <p:sp>
          <p:nvSpPr>
            <p:cNvPr id="48" name="Google Shape;9168;p74">
              <a:extLst>
                <a:ext uri="{FF2B5EF4-FFF2-40B4-BE49-F238E27FC236}">
                  <a16:creationId xmlns:a16="http://schemas.microsoft.com/office/drawing/2014/main" id="{CE24A72C-6A1E-2C4E-9922-C83EAB8F0EFA}"/>
                </a:ext>
              </a:extLst>
            </p:cNvPr>
            <p:cNvSpPr/>
            <p:nvPr/>
          </p:nvSpPr>
          <p:spPr>
            <a:xfrm>
              <a:off x="3950316" y="3820307"/>
              <a:ext cx="369805" cy="353782"/>
            </a:xfrm>
            <a:custGeom>
              <a:avLst/>
              <a:gdLst/>
              <a:ahLst/>
              <a:cxnLst/>
              <a:rect l="l" t="t" r="r" b="b"/>
              <a:pathLst>
                <a:path w="11609" h="11106" extrusionOk="0">
                  <a:moveTo>
                    <a:pt x="7358" y="6728"/>
                  </a:moveTo>
                  <a:lnTo>
                    <a:pt x="7799" y="7156"/>
                  </a:lnTo>
                  <a:lnTo>
                    <a:pt x="7513" y="7442"/>
                  </a:lnTo>
                  <a:lnTo>
                    <a:pt x="7084" y="7014"/>
                  </a:lnTo>
                  <a:cubicBezTo>
                    <a:pt x="7180" y="6918"/>
                    <a:pt x="7275" y="6835"/>
                    <a:pt x="7358" y="6728"/>
                  </a:cubicBezTo>
                  <a:close/>
                  <a:moveTo>
                    <a:pt x="4395" y="358"/>
                  </a:moveTo>
                  <a:cubicBezTo>
                    <a:pt x="5337" y="358"/>
                    <a:pt x="6281" y="715"/>
                    <a:pt x="7001" y="1429"/>
                  </a:cubicBezTo>
                  <a:cubicBezTo>
                    <a:pt x="8370" y="2799"/>
                    <a:pt x="8430" y="4942"/>
                    <a:pt x="7239" y="6382"/>
                  </a:cubicBezTo>
                  <a:cubicBezTo>
                    <a:pt x="7096" y="6561"/>
                    <a:pt x="6930" y="6728"/>
                    <a:pt x="6763" y="6859"/>
                  </a:cubicBezTo>
                  <a:cubicBezTo>
                    <a:pt x="6075" y="7434"/>
                    <a:pt x="5230" y="7723"/>
                    <a:pt x="4386" y="7723"/>
                  </a:cubicBezTo>
                  <a:cubicBezTo>
                    <a:pt x="3448" y="7723"/>
                    <a:pt x="2513" y="7365"/>
                    <a:pt x="1798" y="6644"/>
                  </a:cubicBezTo>
                  <a:cubicBezTo>
                    <a:pt x="357" y="5192"/>
                    <a:pt x="357" y="2870"/>
                    <a:pt x="1798" y="1429"/>
                  </a:cubicBezTo>
                  <a:cubicBezTo>
                    <a:pt x="2512" y="715"/>
                    <a:pt x="3453" y="358"/>
                    <a:pt x="4395" y="358"/>
                  </a:cubicBezTo>
                  <a:close/>
                  <a:moveTo>
                    <a:pt x="8226" y="7228"/>
                  </a:moveTo>
                  <a:cubicBezTo>
                    <a:pt x="8260" y="7228"/>
                    <a:pt x="8293" y="7240"/>
                    <a:pt x="8311" y="7264"/>
                  </a:cubicBezTo>
                  <a:lnTo>
                    <a:pt x="8763" y="7668"/>
                  </a:lnTo>
                  <a:lnTo>
                    <a:pt x="8001" y="8430"/>
                  </a:lnTo>
                  <a:lnTo>
                    <a:pt x="7620" y="7966"/>
                  </a:lnTo>
                  <a:cubicBezTo>
                    <a:pt x="7573" y="7918"/>
                    <a:pt x="7573" y="7835"/>
                    <a:pt x="7620" y="7787"/>
                  </a:cubicBezTo>
                  <a:lnTo>
                    <a:pt x="8132" y="7264"/>
                  </a:lnTo>
                  <a:cubicBezTo>
                    <a:pt x="8156" y="7240"/>
                    <a:pt x="8192" y="7228"/>
                    <a:pt x="8226" y="7228"/>
                  </a:cubicBezTo>
                  <a:close/>
                  <a:moveTo>
                    <a:pt x="9013" y="7871"/>
                  </a:moveTo>
                  <a:lnTo>
                    <a:pt x="10871" y="9514"/>
                  </a:lnTo>
                  <a:cubicBezTo>
                    <a:pt x="11192" y="9800"/>
                    <a:pt x="11204" y="10276"/>
                    <a:pt x="10906" y="10573"/>
                  </a:cubicBezTo>
                  <a:cubicBezTo>
                    <a:pt x="10765" y="10715"/>
                    <a:pt x="10580" y="10784"/>
                    <a:pt x="10396" y="10784"/>
                  </a:cubicBezTo>
                  <a:cubicBezTo>
                    <a:pt x="10193" y="10784"/>
                    <a:pt x="9990" y="10700"/>
                    <a:pt x="9847" y="10538"/>
                  </a:cubicBezTo>
                  <a:lnTo>
                    <a:pt x="8227" y="8668"/>
                  </a:lnTo>
                  <a:lnTo>
                    <a:pt x="9013" y="7871"/>
                  </a:lnTo>
                  <a:close/>
                  <a:moveTo>
                    <a:pt x="4423" y="1"/>
                  </a:moveTo>
                  <a:cubicBezTo>
                    <a:pt x="3396" y="1"/>
                    <a:pt x="2370" y="394"/>
                    <a:pt x="1584" y="1179"/>
                  </a:cubicBezTo>
                  <a:cubicBezTo>
                    <a:pt x="0" y="2775"/>
                    <a:pt x="0" y="5299"/>
                    <a:pt x="1560" y="6883"/>
                  </a:cubicBezTo>
                  <a:cubicBezTo>
                    <a:pt x="2340" y="7663"/>
                    <a:pt x="3364" y="8052"/>
                    <a:pt x="4389" y="8052"/>
                  </a:cubicBezTo>
                  <a:cubicBezTo>
                    <a:pt x="5257" y="8052"/>
                    <a:pt x="6126" y="7773"/>
                    <a:pt x="6846" y="7216"/>
                  </a:cubicBezTo>
                  <a:lnTo>
                    <a:pt x="7323" y="7692"/>
                  </a:lnTo>
                  <a:cubicBezTo>
                    <a:pt x="7239" y="7859"/>
                    <a:pt x="7263" y="8049"/>
                    <a:pt x="7394" y="8180"/>
                  </a:cubicBezTo>
                  <a:lnTo>
                    <a:pt x="9644" y="10752"/>
                  </a:lnTo>
                  <a:cubicBezTo>
                    <a:pt x="9847" y="10986"/>
                    <a:pt x="10133" y="11105"/>
                    <a:pt x="10421" y="11105"/>
                  </a:cubicBezTo>
                  <a:cubicBezTo>
                    <a:pt x="10690" y="11105"/>
                    <a:pt x="10961" y="11001"/>
                    <a:pt x="11168" y="10788"/>
                  </a:cubicBezTo>
                  <a:cubicBezTo>
                    <a:pt x="11609" y="10359"/>
                    <a:pt x="11573" y="9657"/>
                    <a:pt x="11133" y="9264"/>
                  </a:cubicBezTo>
                  <a:lnTo>
                    <a:pt x="8573" y="7014"/>
                  </a:lnTo>
                  <a:cubicBezTo>
                    <a:pt x="8483" y="6939"/>
                    <a:pt x="8369" y="6897"/>
                    <a:pt x="8259" y="6897"/>
                  </a:cubicBezTo>
                  <a:cubicBezTo>
                    <a:pt x="8194" y="6897"/>
                    <a:pt x="8130" y="6911"/>
                    <a:pt x="8073" y="6942"/>
                  </a:cubicBezTo>
                  <a:lnTo>
                    <a:pt x="7596" y="6454"/>
                  </a:lnTo>
                  <a:cubicBezTo>
                    <a:pt x="8811" y="4894"/>
                    <a:pt x="8704" y="2632"/>
                    <a:pt x="7263" y="1179"/>
                  </a:cubicBezTo>
                  <a:cubicBezTo>
                    <a:pt x="6477" y="394"/>
                    <a:pt x="5450" y="1"/>
                    <a:pt x="4423" y="1"/>
                  </a:cubicBezTo>
                  <a:close/>
                </a:path>
              </a:pathLst>
            </a:custGeom>
            <a:solidFill>
              <a:srgbClr val="657E93"/>
            </a:solidFill>
            <a:ln>
              <a:noFill/>
            </a:ln>
          </p:spPr>
          <p:txBody>
            <a:bodyPr spcFirstLastPara="1" wrap="square" lIns="68569" tIns="68569" rIns="68569" bIns="68569" anchor="ctr" anchorCtr="0">
              <a:noAutofit/>
            </a:bodyPr>
            <a:lstStyle/>
            <a:p>
              <a:pPr>
                <a:spcBef>
                  <a:spcPts val="0"/>
                </a:spcBef>
                <a:spcAft>
                  <a:spcPts val="0"/>
                </a:spcAft>
              </a:pPr>
              <a:endParaRPr/>
            </a:p>
          </p:txBody>
        </p:sp>
        <p:sp>
          <p:nvSpPr>
            <p:cNvPr id="49" name="Google Shape;9169;p74">
              <a:extLst>
                <a:ext uri="{FF2B5EF4-FFF2-40B4-BE49-F238E27FC236}">
                  <a16:creationId xmlns:a16="http://schemas.microsoft.com/office/drawing/2014/main" id="{4F17CA9A-09AB-B14D-9843-0CAAFB72F2A5}"/>
                </a:ext>
              </a:extLst>
            </p:cNvPr>
            <p:cNvSpPr/>
            <p:nvPr/>
          </p:nvSpPr>
          <p:spPr>
            <a:xfrm>
              <a:off x="4098219" y="3850602"/>
              <a:ext cx="101299" cy="195781"/>
            </a:xfrm>
            <a:custGeom>
              <a:avLst/>
              <a:gdLst/>
              <a:ahLst/>
              <a:cxnLst/>
              <a:rect l="l" t="t" r="r" b="b"/>
              <a:pathLst>
                <a:path w="3180" h="6146" extrusionOk="0">
                  <a:moveTo>
                    <a:pt x="194" y="1"/>
                  </a:moveTo>
                  <a:cubicBezTo>
                    <a:pt x="120" y="1"/>
                    <a:pt x="58" y="57"/>
                    <a:pt x="36" y="133"/>
                  </a:cubicBezTo>
                  <a:cubicBezTo>
                    <a:pt x="24" y="228"/>
                    <a:pt x="84" y="300"/>
                    <a:pt x="179" y="312"/>
                  </a:cubicBezTo>
                  <a:cubicBezTo>
                    <a:pt x="775" y="407"/>
                    <a:pt x="1322" y="669"/>
                    <a:pt x="1739" y="1110"/>
                  </a:cubicBezTo>
                  <a:cubicBezTo>
                    <a:pt x="2822" y="2193"/>
                    <a:pt x="2822" y="3967"/>
                    <a:pt x="1739" y="5050"/>
                  </a:cubicBezTo>
                  <a:cubicBezTo>
                    <a:pt x="1286" y="5479"/>
                    <a:pt x="739" y="5765"/>
                    <a:pt x="143" y="5836"/>
                  </a:cubicBezTo>
                  <a:cubicBezTo>
                    <a:pt x="60" y="5848"/>
                    <a:pt x="1" y="5932"/>
                    <a:pt x="13" y="6015"/>
                  </a:cubicBezTo>
                  <a:cubicBezTo>
                    <a:pt x="24" y="6086"/>
                    <a:pt x="84" y="6146"/>
                    <a:pt x="179" y="6146"/>
                  </a:cubicBezTo>
                  <a:lnTo>
                    <a:pt x="203" y="6146"/>
                  </a:lnTo>
                  <a:cubicBezTo>
                    <a:pt x="870" y="6063"/>
                    <a:pt x="1489" y="5753"/>
                    <a:pt x="1977" y="5277"/>
                  </a:cubicBezTo>
                  <a:cubicBezTo>
                    <a:pt x="3180" y="4062"/>
                    <a:pt x="3180" y="2086"/>
                    <a:pt x="1977" y="883"/>
                  </a:cubicBezTo>
                  <a:cubicBezTo>
                    <a:pt x="1501" y="407"/>
                    <a:pt x="894" y="97"/>
                    <a:pt x="215" y="2"/>
                  </a:cubicBezTo>
                  <a:cubicBezTo>
                    <a:pt x="208" y="1"/>
                    <a:pt x="201" y="1"/>
                    <a:pt x="194" y="1"/>
                  </a:cubicBezTo>
                  <a:close/>
                </a:path>
              </a:pathLst>
            </a:custGeom>
            <a:solidFill>
              <a:srgbClr val="657E93"/>
            </a:solidFill>
            <a:ln>
              <a:noFill/>
            </a:ln>
          </p:spPr>
          <p:txBody>
            <a:bodyPr spcFirstLastPara="1" wrap="square" lIns="68569" tIns="68569" rIns="68569" bIns="68569" anchor="ctr" anchorCtr="0">
              <a:noAutofit/>
            </a:bodyPr>
            <a:lstStyle/>
            <a:p>
              <a:pPr>
                <a:spcBef>
                  <a:spcPts val="0"/>
                </a:spcBef>
                <a:spcAft>
                  <a:spcPts val="0"/>
                </a:spcAft>
              </a:pPr>
              <a:endParaRPr/>
            </a:p>
          </p:txBody>
        </p:sp>
        <p:sp>
          <p:nvSpPr>
            <p:cNvPr id="50" name="Google Shape;9170;p74">
              <a:extLst>
                <a:ext uri="{FF2B5EF4-FFF2-40B4-BE49-F238E27FC236}">
                  <a16:creationId xmlns:a16="http://schemas.microsoft.com/office/drawing/2014/main" id="{243F1010-9FE0-B247-968E-091761D1D19A}"/>
                </a:ext>
              </a:extLst>
            </p:cNvPr>
            <p:cNvSpPr/>
            <p:nvPr/>
          </p:nvSpPr>
          <p:spPr>
            <a:xfrm>
              <a:off x="3981789" y="3849136"/>
              <a:ext cx="103178" cy="198011"/>
            </a:xfrm>
            <a:custGeom>
              <a:avLst/>
              <a:gdLst/>
              <a:ahLst/>
              <a:cxnLst/>
              <a:rect l="l" t="t" r="r" b="b"/>
              <a:pathLst>
                <a:path w="3239" h="6216" extrusionOk="0">
                  <a:moveTo>
                    <a:pt x="3036" y="1"/>
                  </a:moveTo>
                  <a:cubicBezTo>
                    <a:pt x="2346" y="120"/>
                    <a:pt x="1703" y="441"/>
                    <a:pt x="1215" y="929"/>
                  </a:cubicBezTo>
                  <a:cubicBezTo>
                    <a:pt x="0" y="2132"/>
                    <a:pt x="0" y="4108"/>
                    <a:pt x="1215" y="5323"/>
                  </a:cubicBezTo>
                  <a:cubicBezTo>
                    <a:pt x="1715" y="5823"/>
                    <a:pt x="2346" y="6120"/>
                    <a:pt x="3036" y="6216"/>
                  </a:cubicBezTo>
                  <a:lnTo>
                    <a:pt x="3060" y="6216"/>
                  </a:lnTo>
                  <a:cubicBezTo>
                    <a:pt x="3132" y="6216"/>
                    <a:pt x="3203" y="6156"/>
                    <a:pt x="3215" y="6061"/>
                  </a:cubicBezTo>
                  <a:cubicBezTo>
                    <a:pt x="3239" y="5978"/>
                    <a:pt x="3156" y="5894"/>
                    <a:pt x="3072" y="5882"/>
                  </a:cubicBezTo>
                  <a:cubicBezTo>
                    <a:pt x="2441" y="5811"/>
                    <a:pt x="1882" y="5537"/>
                    <a:pt x="1429" y="5085"/>
                  </a:cubicBezTo>
                  <a:cubicBezTo>
                    <a:pt x="346" y="3989"/>
                    <a:pt x="346" y="2215"/>
                    <a:pt x="1429" y="1132"/>
                  </a:cubicBezTo>
                  <a:cubicBezTo>
                    <a:pt x="1882" y="691"/>
                    <a:pt x="2441" y="405"/>
                    <a:pt x="3072" y="334"/>
                  </a:cubicBezTo>
                  <a:cubicBezTo>
                    <a:pt x="3156" y="322"/>
                    <a:pt x="3215" y="239"/>
                    <a:pt x="3215" y="155"/>
                  </a:cubicBezTo>
                  <a:cubicBezTo>
                    <a:pt x="3203" y="60"/>
                    <a:pt x="3132" y="1"/>
                    <a:pt x="3036" y="1"/>
                  </a:cubicBezTo>
                  <a:close/>
                </a:path>
              </a:pathLst>
            </a:custGeom>
            <a:solidFill>
              <a:srgbClr val="657E93"/>
            </a:solidFill>
            <a:ln>
              <a:noFill/>
            </a:ln>
          </p:spPr>
          <p:txBody>
            <a:bodyPr spcFirstLastPara="1" wrap="square" lIns="68569" tIns="68569" rIns="68569" bIns="68569" anchor="ctr" anchorCtr="0">
              <a:noAutofit/>
            </a:bodyPr>
            <a:lstStyle/>
            <a:p>
              <a:pPr>
                <a:spcBef>
                  <a:spcPts val="0"/>
                </a:spcBef>
                <a:spcAft>
                  <a:spcPts val="0"/>
                </a:spcAft>
              </a:pPr>
              <a:endParaRPr/>
            </a:p>
          </p:txBody>
        </p:sp>
      </p:grpSp>
      <p:pic>
        <p:nvPicPr>
          <p:cNvPr id="51" name="グラフィックス 50" descr="送信">
            <a:extLst>
              <a:ext uri="{FF2B5EF4-FFF2-40B4-BE49-F238E27FC236}">
                <a16:creationId xmlns:a16="http://schemas.microsoft.com/office/drawing/2014/main" id="{57C72386-A2AC-2940-B97B-30A3E3731FB5}"/>
              </a:ext>
            </a:extLst>
          </p:cNvPr>
          <p:cNvPicPr>
            <a:picLocks noChangeAspect="1"/>
          </p:cNvPicPr>
          <p:nvPr/>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890424" y="1884699"/>
            <a:ext cx="561346" cy="561346"/>
          </a:xfrm>
          <a:prstGeom prst="rect">
            <a:avLst/>
          </a:prstGeom>
        </p:spPr>
      </p:pic>
      <p:grpSp>
        <p:nvGrpSpPr>
          <p:cNvPr id="52" name="Google Shape;8786;p73">
            <a:extLst>
              <a:ext uri="{FF2B5EF4-FFF2-40B4-BE49-F238E27FC236}">
                <a16:creationId xmlns:a16="http://schemas.microsoft.com/office/drawing/2014/main" id="{8258DA3A-776B-9E47-A68D-E18D001FBBEE}"/>
              </a:ext>
            </a:extLst>
          </p:cNvPr>
          <p:cNvGrpSpPr/>
          <p:nvPr/>
        </p:nvGrpSpPr>
        <p:grpSpPr>
          <a:xfrm>
            <a:off x="5655980" y="3350134"/>
            <a:ext cx="452658" cy="431437"/>
            <a:chOff x="6870193" y="2295620"/>
            <a:chExt cx="360356" cy="343462"/>
          </a:xfrm>
        </p:grpSpPr>
        <p:sp>
          <p:nvSpPr>
            <p:cNvPr id="53" name="Google Shape;8787;p73">
              <a:extLst>
                <a:ext uri="{FF2B5EF4-FFF2-40B4-BE49-F238E27FC236}">
                  <a16:creationId xmlns:a16="http://schemas.microsoft.com/office/drawing/2014/main" id="{1A6DDEFA-C952-8349-B946-DECB3649F965}"/>
                </a:ext>
              </a:extLst>
            </p:cNvPr>
            <p:cNvSpPr/>
            <p:nvPr/>
          </p:nvSpPr>
          <p:spPr>
            <a:xfrm>
              <a:off x="6870193" y="2295620"/>
              <a:ext cx="360356" cy="343462"/>
            </a:xfrm>
            <a:custGeom>
              <a:avLst/>
              <a:gdLst/>
              <a:ahLst/>
              <a:cxnLst/>
              <a:rect l="l" t="t" r="r" b="b"/>
              <a:pathLst>
                <a:path w="11348" h="10816" extrusionOk="0">
                  <a:moveTo>
                    <a:pt x="6027" y="0"/>
                  </a:moveTo>
                  <a:cubicBezTo>
                    <a:pt x="5700" y="0"/>
                    <a:pt x="5448" y="70"/>
                    <a:pt x="5430" y="76"/>
                  </a:cubicBezTo>
                  <a:cubicBezTo>
                    <a:pt x="5358" y="112"/>
                    <a:pt x="5299" y="172"/>
                    <a:pt x="5299" y="255"/>
                  </a:cubicBezTo>
                  <a:lnTo>
                    <a:pt x="5299" y="2731"/>
                  </a:lnTo>
                  <a:lnTo>
                    <a:pt x="3501" y="5017"/>
                  </a:lnTo>
                  <a:cubicBezTo>
                    <a:pt x="3441" y="4767"/>
                    <a:pt x="3215" y="4577"/>
                    <a:pt x="2929" y="4577"/>
                  </a:cubicBezTo>
                  <a:lnTo>
                    <a:pt x="584" y="4577"/>
                  </a:lnTo>
                  <a:cubicBezTo>
                    <a:pt x="274" y="4577"/>
                    <a:pt x="1" y="4827"/>
                    <a:pt x="1" y="5160"/>
                  </a:cubicBezTo>
                  <a:lnTo>
                    <a:pt x="1" y="5732"/>
                  </a:lnTo>
                  <a:cubicBezTo>
                    <a:pt x="1" y="5839"/>
                    <a:pt x="96" y="5910"/>
                    <a:pt x="179" y="5910"/>
                  </a:cubicBezTo>
                  <a:cubicBezTo>
                    <a:pt x="274" y="5910"/>
                    <a:pt x="358" y="5827"/>
                    <a:pt x="358" y="5732"/>
                  </a:cubicBezTo>
                  <a:lnTo>
                    <a:pt x="358" y="5160"/>
                  </a:lnTo>
                  <a:cubicBezTo>
                    <a:pt x="358" y="5041"/>
                    <a:pt x="453" y="4946"/>
                    <a:pt x="572" y="4946"/>
                  </a:cubicBezTo>
                  <a:lnTo>
                    <a:pt x="2918" y="4946"/>
                  </a:lnTo>
                  <a:cubicBezTo>
                    <a:pt x="3037" y="4946"/>
                    <a:pt x="3132" y="5041"/>
                    <a:pt x="3132" y="5160"/>
                  </a:cubicBezTo>
                  <a:lnTo>
                    <a:pt x="3132" y="10232"/>
                  </a:lnTo>
                  <a:cubicBezTo>
                    <a:pt x="3132" y="10351"/>
                    <a:pt x="3037" y="10435"/>
                    <a:pt x="2918" y="10435"/>
                  </a:cubicBezTo>
                  <a:lnTo>
                    <a:pt x="572" y="10435"/>
                  </a:lnTo>
                  <a:cubicBezTo>
                    <a:pt x="453" y="10435"/>
                    <a:pt x="358" y="10351"/>
                    <a:pt x="358" y="10232"/>
                  </a:cubicBezTo>
                  <a:lnTo>
                    <a:pt x="358" y="6506"/>
                  </a:lnTo>
                  <a:cubicBezTo>
                    <a:pt x="358" y="6410"/>
                    <a:pt x="274" y="6327"/>
                    <a:pt x="179" y="6327"/>
                  </a:cubicBezTo>
                  <a:cubicBezTo>
                    <a:pt x="72" y="6327"/>
                    <a:pt x="1" y="6422"/>
                    <a:pt x="1" y="6506"/>
                  </a:cubicBezTo>
                  <a:lnTo>
                    <a:pt x="1" y="10232"/>
                  </a:lnTo>
                  <a:cubicBezTo>
                    <a:pt x="1" y="10542"/>
                    <a:pt x="251" y="10816"/>
                    <a:pt x="584" y="10816"/>
                  </a:cubicBezTo>
                  <a:lnTo>
                    <a:pt x="2929" y="10816"/>
                  </a:lnTo>
                  <a:cubicBezTo>
                    <a:pt x="3251" y="10816"/>
                    <a:pt x="3513" y="10554"/>
                    <a:pt x="3513" y="10232"/>
                  </a:cubicBezTo>
                  <a:lnTo>
                    <a:pt x="3513" y="9744"/>
                  </a:lnTo>
                  <a:lnTo>
                    <a:pt x="4418" y="10185"/>
                  </a:lnTo>
                  <a:cubicBezTo>
                    <a:pt x="4453" y="10197"/>
                    <a:pt x="4477" y="10197"/>
                    <a:pt x="4513" y="10197"/>
                  </a:cubicBezTo>
                  <a:lnTo>
                    <a:pt x="8025" y="10197"/>
                  </a:lnTo>
                  <a:cubicBezTo>
                    <a:pt x="8132" y="10197"/>
                    <a:pt x="8204" y="10113"/>
                    <a:pt x="8204" y="10018"/>
                  </a:cubicBezTo>
                  <a:cubicBezTo>
                    <a:pt x="8204" y="9923"/>
                    <a:pt x="8109" y="9839"/>
                    <a:pt x="8025" y="9839"/>
                  </a:cubicBezTo>
                  <a:lnTo>
                    <a:pt x="4561" y="9839"/>
                  </a:lnTo>
                  <a:lnTo>
                    <a:pt x="3525" y="9327"/>
                  </a:lnTo>
                  <a:lnTo>
                    <a:pt x="3525" y="5589"/>
                  </a:lnTo>
                  <a:lnTo>
                    <a:pt x="5644" y="2910"/>
                  </a:lnTo>
                  <a:cubicBezTo>
                    <a:pt x="5668" y="2874"/>
                    <a:pt x="5692" y="2839"/>
                    <a:pt x="5692" y="2791"/>
                  </a:cubicBezTo>
                  <a:lnTo>
                    <a:pt x="5692" y="398"/>
                  </a:lnTo>
                  <a:cubicBezTo>
                    <a:pt x="5787" y="379"/>
                    <a:pt x="5924" y="358"/>
                    <a:pt x="6080" y="358"/>
                  </a:cubicBezTo>
                  <a:cubicBezTo>
                    <a:pt x="6313" y="358"/>
                    <a:pt x="6587" y="405"/>
                    <a:pt x="6823" y="576"/>
                  </a:cubicBezTo>
                  <a:cubicBezTo>
                    <a:pt x="7132" y="791"/>
                    <a:pt x="7275" y="1207"/>
                    <a:pt x="7275" y="1803"/>
                  </a:cubicBezTo>
                  <a:lnTo>
                    <a:pt x="7275" y="3755"/>
                  </a:lnTo>
                  <a:cubicBezTo>
                    <a:pt x="7275" y="3862"/>
                    <a:pt x="7370" y="3934"/>
                    <a:pt x="7454" y="3934"/>
                  </a:cubicBezTo>
                  <a:lnTo>
                    <a:pt x="10395" y="3934"/>
                  </a:lnTo>
                  <a:cubicBezTo>
                    <a:pt x="10716" y="3934"/>
                    <a:pt x="10990" y="4208"/>
                    <a:pt x="10990" y="4529"/>
                  </a:cubicBezTo>
                  <a:cubicBezTo>
                    <a:pt x="10990" y="4863"/>
                    <a:pt x="10716" y="5125"/>
                    <a:pt x="10395" y="5125"/>
                  </a:cubicBezTo>
                  <a:lnTo>
                    <a:pt x="8823" y="5125"/>
                  </a:lnTo>
                  <a:cubicBezTo>
                    <a:pt x="8728" y="5125"/>
                    <a:pt x="8644" y="5220"/>
                    <a:pt x="8644" y="5303"/>
                  </a:cubicBezTo>
                  <a:cubicBezTo>
                    <a:pt x="8644" y="5410"/>
                    <a:pt x="8740" y="5482"/>
                    <a:pt x="8823" y="5482"/>
                  </a:cubicBezTo>
                  <a:lnTo>
                    <a:pt x="10228" y="5482"/>
                  </a:lnTo>
                  <a:cubicBezTo>
                    <a:pt x="10538" y="5494"/>
                    <a:pt x="10788" y="5767"/>
                    <a:pt x="10788" y="6077"/>
                  </a:cubicBezTo>
                  <a:cubicBezTo>
                    <a:pt x="10788" y="6399"/>
                    <a:pt x="10526" y="6672"/>
                    <a:pt x="10192" y="6672"/>
                  </a:cubicBezTo>
                  <a:lnTo>
                    <a:pt x="8823" y="6672"/>
                  </a:lnTo>
                  <a:cubicBezTo>
                    <a:pt x="8728" y="6672"/>
                    <a:pt x="8644" y="6768"/>
                    <a:pt x="8644" y="6851"/>
                  </a:cubicBezTo>
                  <a:cubicBezTo>
                    <a:pt x="8644" y="6958"/>
                    <a:pt x="8740" y="7030"/>
                    <a:pt x="8823" y="7030"/>
                  </a:cubicBezTo>
                  <a:lnTo>
                    <a:pt x="10073" y="7030"/>
                  </a:lnTo>
                  <a:cubicBezTo>
                    <a:pt x="10371" y="7053"/>
                    <a:pt x="10597" y="7327"/>
                    <a:pt x="10597" y="7625"/>
                  </a:cubicBezTo>
                  <a:cubicBezTo>
                    <a:pt x="10597" y="7946"/>
                    <a:pt x="10335" y="8220"/>
                    <a:pt x="10002" y="8220"/>
                  </a:cubicBezTo>
                  <a:lnTo>
                    <a:pt x="8823" y="8220"/>
                  </a:lnTo>
                  <a:cubicBezTo>
                    <a:pt x="8728" y="8220"/>
                    <a:pt x="8644" y="8315"/>
                    <a:pt x="8644" y="8399"/>
                  </a:cubicBezTo>
                  <a:cubicBezTo>
                    <a:pt x="8644" y="8506"/>
                    <a:pt x="8740" y="8577"/>
                    <a:pt x="8823" y="8577"/>
                  </a:cubicBezTo>
                  <a:lnTo>
                    <a:pt x="9883" y="8577"/>
                  </a:lnTo>
                  <a:cubicBezTo>
                    <a:pt x="9895" y="8577"/>
                    <a:pt x="9918" y="8589"/>
                    <a:pt x="9918" y="8589"/>
                  </a:cubicBezTo>
                  <a:cubicBezTo>
                    <a:pt x="10192" y="8649"/>
                    <a:pt x="10407" y="8887"/>
                    <a:pt x="10407" y="9185"/>
                  </a:cubicBezTo>
                  <a:cubicBezTo>
                    <a:pt x="10407" y="9518"/>
                    <a:pt x="10133" y="9780"/>
                    <a:pt x="9811" y="9780"/>
                  </a:cubicBezTo>
                  <a:lnTo>
                    <a:pt x="8823" y="9780"/>
                  </a:lnTo>
                  <a:cubicBezTo>
                    <a:pt x="8728" y="9780"/>
                    <a:pt x="8644" y="9875"/>
                    <a:pt x="8644" y="9958"/>
                  </a:cubicBezTo>
                  <a:cubicBezTo>
                    <a:pt x="8644" y="10066"/>
                    <a:pt x="8740" y="10137"/>
                    <a:pt x="8823" y="10137"/>
                  </a:cubicBezTo>
                  <a:lnTo>
                    <a:pt x="9811" y="10137"/>
                  </a:lnTo>
                  <a:cubicBezTo>
                    <a:pt x="10347" y="10137"/>
                    <a:pt x="10776" y="9708"/>
                    <a:pt x="10776" y="9173"/>
                  </a:cubicBezTo>
                  <a:cubicBezTo>
                    <a:pt x="10776" y="8887"/>
                    <a:pt x="10657" y="8637"/>
                    <a:pt x="10466" y="8458"/>
                  </a:cubicBezTo>
                  <a:cubicBezTo>
                    <a:pt x="10764" y="8292"/>
                    <a:pt x="10966" y="7982"/>
                    <a:pt x="10966" y="7613"/>
                  </a:cubicBezTo>
                  <a:cubicBezTo>
                    <a:pt x="10966" y="7327"/>
                    <a:pt x="10847" y="7077"/>
                    <a:pt x="10657" y="6899"/>
                  </a:cubicBezTo>
                  <a:cubicBezTo>
                    <a:pt x="10954" y="6803"/>
                    <a:pt x="11145" y="6482"/>
                    <a:pt x="11145" y="6113"/>
                  </a:cubicBezTo>
                  <a:cubicBezTo>
                    <a:pt x="11145" y="5827"/>
                    <a:pt x="11026" y="5577"/>
                    <a:pt x="10835" y="5398"/>
                  </a:cubicBezTo>
                  <a:cubicBezTo>
                    <a:pt x="11133" y="5232"/>
                    <a:pt x="11347" y="4922"/>
                    <a:pt x="11347" y="4541"/>
                  </a:cubicBezTo>
                  <a:cubicBezTo>
                    <a:pt x="11347" y="4005"/>
                    <a:pt x="10907" y="3577"/>
                    <a:pt x="10371" y="3577"/>
                  </a:cubicBezTo>
                  <a:lnTo>
                    <a:pt x="7621" y="3577"/>
                  </a:lnTo>
                  <a:lnTo>
                    <a:pt x="7621" y="1827"/>
                  </a:lnTo>
                  <a:cubicBezTo>
                    <a:pt x="7621" y="1112"/>
                    <a:pt x="7418" y="588"/>
                    <a:pt x="7013" y="291"/>
                  </a:cubicBezTo>
                  <a:cubicBezTo>
                    <a:pt x="6703" y="61"/>
                    <a:pt x="6332" y="0"/>
                    <a:pt x="6027" y="0"/>
                  </a:cubicBezTo>
                  <a:close/>
                </a:path>
              </a:pathLst>
            </a:custGeom>
            <a:solidFill>
              <a:srgbClr val="657E93"/>
            </a:solidFill>
            <a:ln>
              <a:noFill/>
            </a:ln>
          </p:spPr>
          <p:txBody>
            <a:bodyPr spcFirstLastPara="1" wrap="square" lIns="68569" tIns="68569" rIns="68569" bIns="68569" anchor="ctr" anchorCtr="0">
              <a:noAutofit/>
            </a:bodyPr>
            <a:lstStyle/>
            <a:p>
              <a:pPr>
                <a:spcBef>
                  <a:spcPts val="0"/>
                </a:spcBef>
                <a:spcAft>
                  <a:spcPts val="0"/>
                </a:spcAft>
              </a:pPr>
              <a:endParaRPr/>
            </a:p>
          </p:txBody>
        </p:sp>
        <p:sp>
          <p:nvSpPr>
            <p:cNvPr id="54" name="Google Shape;8788;p73">
              <a:extLst>
                <a:ext uri="{FF2B5EF4-FFF2-40B4-BE49-F238E27FC236}">
                  <a16:creationId xmlns:a16="http://schemas.microsoft.com/office/drawing/2014/main" id="{9B8310C4-AD5E-C041-B202-8AD83B4029BD}"/>
                </a:ext>
              </a:extLst>
            </p:cNvPr>
            <p:cNvSpPr/>
            <p:nvPr/>
          </p:nvSpPr>
          <p:spPr>
            <a:xfrm>
              <a:off x="6920842" y="2577064"/>
              <a:ext cx="36709" cy="36677"/>
            </a:xfrm>
            <a:custGeom>
              <a:avLst/>
              <a:gdLst/>
              <a:ahLst/>
              <a:cxnLst/>
              <a:rect l="l" t="t" r="r" b="b"/>
              <a:pathLst>
                <a:path w="1156" h="1155" extrusionOk="0">
                  <a:moveTo>
                    <a:pt x="584" y="369"/>
                  </a:moveTo>
                  <a:cubicBezTo>
                    <a:pt x="703" y="369"/>
                    <a:pt x="787" y="464"/>
                    <a:pt x="787" y="584"/>
                  </a:cubicBezTo>
                  <a:cubicBezTo>
                    <a:pt x="787" y="703"/>
                    <a:pt x="703" y="786"/>
                    <a:pt x="584" y="786"/>
                  </a:cubicBezTo>
                  <a:cubicBezTo>
                    <a:pt x="465" y="786"/>
                    <a:pt x="370" y="703"/>
                    <a:pt x="370" y="584"/>
                  </a:cubicBezTo>
                  <a:cubicBezTo>
                    <a:pt x="370" y="464"/>
                    <a:pt x="453" y="369"/>
                    <a:pt x="584" y="369"/>
                  </a:cubicBezTo>
                  <a:close/>
                  <a:moveTo>
                    <a:pt x="584" y="0"/>
                  </a:moveTo>
                  <a:cubicBezTo>
                    <a:pt x="263" y="0"/>
                    <a:pt x="1" y="250"/>
                    <a:pt x="1" y="584"/>
                  </a:cubicBezTo>
                  <a:cubicBezTo>
                    <a:pt x="1" y="905"/>
                    <a:pt x="251" y="1155"/>
                    <a:pt x="584" y="1155"/>
                  </a:cubicBezTo>
                  <a:cubicBezTo>
                    <a:pt x="906" y="1155"/>
                    <a:pt x="1156" y="905"/>
                    <a:pt x="1156" y="584"/>
                  </a:cubicBezTo>
                  <a:cubicBezTo>
                    <a:pt x="1156" y="250"/>
                    <a:pt x="894" y="0"/>
                    <a:pt x="584" y="0"/>
                  </a:cubicBezTo>
                  <a:close/>
                </a:path>
              </a:pathLst>
            </a:custGeom>
            <a:solidFill>
              <a:srgbClr val="657E93"/>
            </a:solidFill>
            <a:ln>
              <a:noFill/>
            </a:ln>
          </p:spPr>
          <p:txBody>
            <a:bodyPr spcFirstLastPara="1" wrap="square" lIns="68569" tIns="68569" rIns="68569" bIns="68569" anchor="ctr" anchorCtr="0">
              <a:noAutofit/>
            </a:bodyPr>
            <a:lstStyle/>
            <a:p>
              <a:pPr>
                <a:spcBef>
                  <a:spcPts val="0"/>
                </a:spcBef>
                <a:spcAft>
                  <a:spcPts val="0"/>
                </a:spcAft>
              </a:pPr>
              <a:endParaRPr/>
            </a:p>
          </p:txBody>
        </p:sp>
      </p:grpSp>
      <p:sp>
        <p:nvSpPr>
          <p:cNvPr id="55" name="Google Shape;9401;p74">
            <a:extLst>
              <a:ext uri="{FF2B5EF4-FFF2-40B4-BE49-F238E27FC236}">
                <a16:creationId xmlns:a16="http://schemas.microsoft.com/office/drawing/2014/main" id="{1F977B07-20C1-0240-BFAA-6B40D1910DD3}"/>
              </a:ext>
            </a:extLst>
          </p:cNvPr>
          <p:cNvSpPr/>
          <p:nvPr/>
        </p:nvSpPr>
        <p:spPr>
          <a:xfrm>
            <a:off x="2324356" y="2001099"/>
            <a:ext cx="382017" cy="383032"/>
          </a:xfrm>
          <a:custGeom>
            <a:avLst/>
            <a:gdLst/>
            <a:ahLst/>
            <a:cxnLst/>
            <a:rect l="l" t="t" r="r" b="b"/>
            <a:pathLst>
              <a:path w="11658" h="11689" extrusionOk="0">
                <a:moveTo>
                  <a:pt x="10514" y="382"/>
                </a:moveTo>
                <a:cubicBezTo>
                  <a:pt x="10657" y="382"/>
                  <a:pt x="10812" y="441"/>
                  <a:pt x="10907" y="548"/>
                </a:cubicBezTo>
                <a:lnTo>
                  <a:pt x="11181" y="810"/>
                </a:lnTo>
                <a:cubicBezTo>
                  <a:pt x="11288" y="917"/>
                  <a:pt x="11348" y="1072"/>
                  <a:pt x="11348" y="1215"/>
                </a:cubicBezTo>
                <a:cubicBezTo>
                  <a:pt x="11348" y="1370"/>
                  <a:pt x="11288" y="1513"/>
                  <a:pt x="11181" y="1620"/>
                </a:cubicBezTo>
                <a:lnTo>
                  <a:pt x="10240" y="2560"/>
                </a:lnTo>
                <a:lnTo>
                  <a:pt x="9169" y="1489"/>
                </a:lnTo>
                <a:lnTo>
                  <a:pt x="10109" y="548"/>
                </a:lnTo>
                <a:cubicBezTo>
                  <a:pt x="10217" y="441"/>
                  <a:pt x="10359" y="382"/>
                  <a:pt x="10514" y="382"/>
                </a:cubicBezTo>
                <a:close/>
                <a:moveTo>
                  <a:pt x="8919" y="1715"/>
                </a:moveTo>
                <a:lnTo>
                  <a:pt x="9990" y="2799"/>
                </a:lnTo>
                <a:lnTo>
                  <a:pt x="6954" y="5823"/>
                </a:lnTo>
                <a:lnTo>
                  <a:pt x="5883" y="4751"/>
                </a:lnTo>
                <a:lnTo>
                  <a:pt x="8919" y="1715"/>
                </a:lnTo>
                <a:close/>
                <a:moveTo>
                  <a:pt x="1966" y="8668"/>
                </a:moveTo>
                <a:lnTo>
                  <a:pt x="3037" y="9740"/>
                </a:lnTo>
                <a:lnTo>
                  <a:pt x="2370" y="10419"/>
                </a:lnTo>
                <a:cubicBezTo>
                  <a:pt x="2335" y="10454"/>
                  <a:pt x="2281" y="10472"/>
                  <a:pt x="2227" y="10472"/>
                </a:cubicBezTo>
                <a:cubicBezTo>
                  <a:pt x="2174" y="10472"/>
                  <a:pt x="2120" y="10454"/>
                  <a:pt x="2085" y="10419"/>
                </a:cubicBezTo>
                <a:lnTo>
                  <a:pt x="1299" y="9621"/>
                </a:lnTo>
                <a:cubicBezTo>
                  <a:pt x="1215" y="9549"/>
                  <a:pt x="1215" y="9418"/>
                  <a:pt x="1299" y="9347"/>
                </a:cubicBezTo>
                <a:lnTo>
                  <a:pt x="1966" y="8668"/>
                </a:lnTo>
                <a:close/>
                <a:moveTo>
                  <a:pt x="1311" y="10133"/>
                </a:moveTo>
                <a:lnTo>
                  <a:pt x="1596" y="10407"/>
                </a:lnTo>
                <a:lnTo>
                  <a:pt x="1061" y="10942"/>
                </a:lnTo>
                <a:cubicBezTo>
                  <a:pt x="1019" y="10984"/>
                  <a:pt x="965" y="11005"/>
                  <a:pt x="913" y="11005"/>
                </a:cubicBezTo>
                <a:cubicBezTo>
                  <a:pt x="861" y="11005"/>
                  <a:pt x="811" y="10984"/>
                  <a:pt x="775" y="10942"/>
                </a:cubicBezTo>
                <a:cubicBezTo>
                  <a:pt x="703" y="10859"/>
                  <a:pt x="703" y="10740"/>
                  <a:pt x="775" y="10669"/>
                </a:cubicBezTo>
                <a:lnTo>
                  <a:pt x="1311" y="10133"/>
                </a:lnTo>
                <a:close/>
                <a:moveTo>
                  <a:pt x="10467" y="1"/>
                </a:moveTo>
                <a:cubicBezTo>
                  <a:pt x="10228" y="1"/>
                  <a:pt x="9990" y="84"/>
                  <a:pt x="9812" y="263"/>
                </a:cubicBezTo>
                <a:lnTo>
                  <a:pt x="8871" y="1203"/>
                </a:lnTo>
                <a:lnTo>
                  <a:pt x="8728" y="1048"/>
                </a:lnTo>
                <a:cubicBezTo>
                  <a:pt x="8687" y="1013"/>
                  <a:pt x="8642" y="995"/>
                  <a:pt x="8597" y="995"/>
                </a:cubicBezTo>
                <a:cubicBezTo>
                  <a:pt x="8553" y="995"/>
                  <a:pt x="8508" y="1013"/>
                  <a:pt x="8466" y="1048"/>
                </a:cubicBezTo>
                <a:cubicBezTo>
                  <a:pt x="8395" y="1120"/>
                  <a:pt x="8395" y="1227"/>
                  <a:pt x="8466" y="1310"/>
                </a:cubicBezTo>
                <a:lnTo>
                  <a:pt x="8621" y="1453"/>
                </a:lnTo>
                <a:lnTo>
                  <a:pt x="5037" y="5037"/>
                </a:lnTo>
                <a:cubicBezTo>
                  <a:pt x="4954" y="5120"/>
                  <a:pt x="4954" y="5216"/>
                  <a:pt x="5037" y="5299"/>
                </a:cubicBezTo>
                <a:cubicBezTo>
                  <a:pt x="5073" y="5335"/>
                  <a:pt x="5118" y="5352"/>
                  <a:pt x="5162" y="5352"/>
                </a:cubicBezTo>
                <a:cubicBezTo>
                  <a:pt x="5207" y="5352"/>
                  <a:pt x="5252" y="5335"/>
                  <a:pt x="5287" y="5299"/>
                </a:cubicBezTo>
                <a:lnTo>
                  <a:pt x="5597" y="4977"/>
                </a:lnTo>
                <a:lnTo>
                  <a:pt x="6668" y="6049"/>
                </a:lnTo>
                <a:cubicBezTo>
                  <a:pt x="6299" y="6525"/>
                  <a:pt x="6073" y="6978"/>
                  <a:pt x="5883" y="7382"/>
                </a:cubicBezTo>
                <a:cubicBezTo>
                  <a:pt x="5430" y="8287"/>
                  <a:pt x="5097" y="9002"/>
                  <a:pt x="3275" y="9526"/>
                </a:cubicBezTo>
                <a:lnTo>
                  <a:pt x="2156" y="8406"/>
                </a:lnTo>
                <a:lnTo>
                  <a:pt x="4597" y="5966"/>
                </a:lnTo>
                <a:cubicBezTo>
                  <a:pt x="4680" y="5894"/>
                  <a:pt x="4680" y="5787"/>
                  <a:pt x="4597" y="5716"/>
                </a:cubicBezTo>
                <a:cubicBezTo>
                  <a:pt x="4561" y="5674"/>
                  <a:pt x="4516" y="5653"/>
                  <a:pt x="4472" y="5653"/>
                </a:cubicBezTo>
                <a:cubicBezTo>
                  <a:pt x="4427" y="5653"/>
                  <a:pt x="4382" y="5674"/>
                  <a:pt x="4347" y="5716"/>
                </a:cubicBezTo>
                <a:lnTo>
                  <a:pt x="989" y="9073"/>
                </a:lnTo>
                <a:cubicBezTo>
                  <a:pt x="775" y="9287"/>
                  <a:pt x="775" y="9645"/>
                  <a:pt x="989" y="9847"/>
                </a:cubicBezTo>
                <a:lnTo>
                  <a:pt x="1001" y="9859"/>
                </a:lnTo>
                <a:lnTo>
                  <a:pt x="465" y="10395"/>
                </a:lnTo>
                <a:cubicBezTo>
                  <a:pt x="299" y="10561"/>
                  <a:pt x="251" y="10811"/>
                  <a:pt x="358" y="11026"/>
                </a:cubicBezTo>
                <a:lnTo>
                  <a:pt x="1" y="11383"/>
                </a:lnTo>
                <a:cubicBezTo>
                  <a:pt x="1" y="11454"/>
                  <a:pt x="1" y="11562"/>
                  <a:pt x="61" y="11633"/>
                </a:cubicBezTo>
                <a:cubicBezTo>
                  <a:pt x="92" y="11670"/>
                  <a:pt x="139" y="11688"/>
                  <a:pt x="187" y="11688"/>
                </a:cubicBezTo>
                <a:cubicBezTo>
                  <a:pt x="232" y="11688"/>
                  <a:pt x="276" y="11673"/>
                  <a:pt x="311" y="11645"/>
                </a:cubicBezTo>
                <a:lnTo>
                  <a:pt x="668" y="11288"/>
                </a:lnTo>
                <a:cubicBezTo>
                  <a:pt x="745" y="11326"/>
                  <a:pt x="827" y="11345"/>
                  <a:pt x="908" y="11345"/>
                </a:cubicBezTo>
                <a:cubicBezTo>
                  <a:pt x="1052" y="11345"/>
                  <a:pt x="1192" y="11287"/>
                  <a:pt x="1299" y="11181"/>
                </a:cubicBezTo>
                <a:lnTo>
                  <a:pt x="1835" y="10645"/>
                </a:lnTo>
                <a:cubicBezTo>
                  <a:pt x="1942" y="10752"/>
                  <a:pt x="2073" y="10811"/>
                  <a:pt x="2204" y="10811"/>
                </a:cubicBezTo>
                <a:cubicBezTo>
                  <a:pt x="2358" y="10811"/>
                  <a:pt x="2501" y="10752"/>
                  <a:pt x="2608" y="10645"/>
                </a:cubicBezTo>
                <a:lnTo>
                  <a:pt x="3370" y="9895"/>
                </a:lnTo>
                <a:cubicBezTo>
                  <a:pt x="5371" y="9335"/>
                  <a:pt x="5776" y="8502"/>
                  <a:pt x="6240" y="7549"/>
                </a:cubicBezTo>
                <a:cubicBezTo>
                  <a:pt x="6442" y="7121"/>
                  <a:pt x="6668" y="6656"/>
                  <a:pt x="7073" y="6180"/>
                </a:cubicBezTo>
                <a:lnTo>
                  <a:pt x="10228" y="3025"/>
                </a:lnTo>
                <a:lnTo>
                  <a:pt x="10526" y="3322"/>
                </a:lnTo>
                <a:lnTo>
                  <a:pt x="8407" y="5442"/>
                </a:lnTo>
                <a:cubicBezTo>
                  <a:pt x="8347" y="5501"/>
                  <a:pt x="8335" y="5608"/>
                  <a:pt x="8395" y="5680"/>
                </a:cubicBezTo>
                <a:cubicBezTo>
                  <a:pt x="8426" y="5717"/>
                  <a:pt x="8473" y="5735"/>
                  <a:pt x="8522" y="5735"/>
                </a:cubicBezTo>
                <a:cubicBezTo>
                  <a:pt x="8566" y="5735"/>
                  <a:pt x="8611" y="5720"/>
                  <a:pt x="8645" y="5692"/>
                </a:cubicBezTo>
                <a:lnTo>
                  <a:pt x="10883" y="3465"/>
                </a:lnTo>
                <a:cubicBezTo>
                  <a:pt x="10955" y="3382"/>
                  <a:pt x="10955" y="3287"/>
                  <a:pt x="10883" y="3203"/>
                </a:cubicBezTo>
                <a:lnTo>
                  <a:pt x="10455" y="2775"/>
                </a:lnTo>
                <a:lnTo>
                  <a:pt x="11383" y="1834"/>
                </a:lnTo>
                <a:cubicBezTo>
                  <a:pt x="11562" y="1656"/>
                  <a:pt x="11657" y="1441"/>
                  <a:pt x="11657" y="1179"/>
                </a:cubicBezTo>
                <a:cubicBezTo>
                  <a:pt x="11657" y="929"/>
                  <a:pt x="11562" y="703"/>
                  <a:pt x="11383" y="524"/>
                </a:cubicBezTo>
                <a:lnTo>
                  <a:pt x="11121" y="263"/>
                </a:lnTo>
                <a:cubicBezTo>
                  <a:pt x="10943" y="84"/>
                  <a:pt x="10717" y="1"/>
                  <a:pt x="10467" y="1"/>
                </a:cubicBezTo>
                <a:close/>
              </a:path>
            </a:pathLst>
          </a:custGeom>
          <a:solidFill>
            <a:srgbClr val="657E93"/>
          </a:solidFill>
          <a:ln>
            <a:noFill/>
          </a:ln>
        </p:spPr>
        <p:txBody>
          <a:bodyPr spcFirstLastPara="1" wrap="square" lIns="68569" tIns="68569" rIns="68569" bIns="68569" anchor="ctr" anchorCtr="0">
            <a:noAutofit/>
          </a:bodyPr>
          <a:lstStyle/>
          <a:p>
            <a:pPr>
              <a:spcBef>
                <a:spcPts val="0"/>
              </a:spcBef>
              <a:spcAft>
                <a:spcPts val="0"/>
              </a:spcAft>
            </a:pPr>
            <a:endParaRPr/>
          </a:p>
        </p:txBody>
      </p:sp>
      <p:sp>
        <p:nvSpPr>
          <p:cNvPr id="56" name="Google Shape;864;p68">
            <a:extLst>
              <a:ext uri="{FF2B5EF4-FFF2-40B4-BE49-F238E27FC236}">
                <a16:creationId xmlns:a16="http://schemas.microsoft.com/office/drawing/2014/main" id="{506606EC-2526-A541-923E-1340E31E53A2}"/>
              </a:ext>
            </a:extLst>
          </p:cNvPr>
          <p:cNvSpPr/>
          <p:nvPr/>
        </p:nvSpPr>
        <p:spPr>
          <a:xfrm>
            <a:off x="7884893" y="4280839"/>
            <a:ext cx="299522" cy="225286"/>
          </a:xfrm>
          <a:custGeom>
            <a:avLst/>
            <a:gdLst/>
            <a:ahLst/>
            <a:cxnLst/>
            <a:rect l="l" t="t" r="r" b="b"/>
            <a:pathLst>
              <a:path w="2821" h="2122" extrusionOk="0">
                <a:moveTo>
                  <a:pt x="1761" y="1"/>
                </a:moveTo>
                <a:lnTo>
                  <a:pt x="1400" y="361"/>
                </a:lnTo>
                <a:lnTo>
                  <a:pt x="1847" y="808"/>
                </a:lnTo>
                <a:lnTo>
                  <a:pt x="1" y="808"/>
                </a:lnTo>
                <a:lnTo>
                  <a:pt x="1" y="1321"/>
                </a:lnTo>
                <a:lnTo>
                  <a:pt x="1847" y="1321"/>
                </a:lnTo>
                <a:lnTo>
                  <a:pt x="1400" y="1768"/>
                </a:lnTo>
                <a:lnTo>
                  <a:pt x="1761" y="2121"/>
                </a:lnTo>
                <a:lnTo>
                  <a:pt x="2821" y="1061"/>
                </a:lnTo>
                <a:lnTo>
                  <a:pt x="1761" y="1"/>
                </a:lnTo>
                <a:close/>
              </a:path>
            </a:pathLst>
          </a:custGeom>
          <a:noFill/>
          <a:ln w="9525" cap="flat" cmpd="sng">
            <a:solidFill>
              <a:srgbClr val="869FB2"/>
            </a:solidFill>
            <a:prstDash val="solid"/>
            <a:round/>
            <a:headEnd type="none" w="sm" len="sm"/>
            <a:tailEnd type="none" w="sm" len="sm"/>
          </a:ln>
        </p:spPr>
        <p:txBody>
          <a:bodyPr spcFirstLastPara="1" wrap="square" lIns="68569" tIns="68569" rIns="68569" bIns="68569" anchor="ctr" anchorCtr="0">
            <a:noAutofit/>
          </a:bodyPr>
          <a:lstStyle/>
          <a:p>
            <a:pPr>
              <a:spcBef>
                <a:spcPts val="0"/>
              </a:spcBef>
              <a:spcAft>
                <a:spcPts val="0"/>
              </a:spcAft>
            </a:pPr>
            <a:endParaRPr/>
          </a:p>
        </p:txBody>
      </p:sp>
      <p:sp>
        <p:nvSpPr>
          <p:cNvPr id="57" name="Google Shape;864;p68">
            <a:extLst>
              <a:ext uri="{FF2B5EF4-FFF2-40B4-BE49-F238E27FC236}">
                <a16:creationId xmlns:a16="http://schemas.microsoft.com/office/drawing/2014/main" id="{A83102FC-988E-C142-B3D0-1A0E90C8E51C}"/>
              </a:ext>
            </a:extLst>
          </p:cNvPr>
          <p:cNvSpPr/>
          <p:nvPr/>
        </p:nvSpPr>
        <p:spPr>
          <a:xfrm>
            <a:off x="2753300" y="2154088"/>
            <a:ext cx="299522" cy="225286"/>
          </a:xfrm>
          <a:custGeom>
            <a:avLst/>
            <a:gdLst/>
            <a:ahLst/>
            <a:cxnLst/>
            <a:rect l="l" t="t" r="r" b="b"/>
            <a:pathLst>
              <a:path w="2821" h="2122" extrusionOk="0">
                <a:moveTo>
                  <a:pt x="1761" y="1"/>
                </a:moveTo>
                <a:lnTo>
                  <a:pt x="1400" y="361"/>
                </a:lnTo>
                <a:lnTo>
                  <a:pt x="1847" y="808"/>
                </a:lnTo>
                <a:lnTo>
                  <a:pt x="1" y="808"/>
                </a:lnTo>
                <a:lnTo>
                  <a:pt x="1" y="1321"/>
                </a:lnTo>
                <a:lnTo>
                  <a:pt x="1847" y="1321"/>
                </a:lnTo>
                <a:lnTo>
                  <a:pt x="1400" y="1768"/>
                </a:lnTo>
                <a:lnTo>
                  <a:pt x="1761" y="2121"/>
                </a:lnTo>
                <a:lnTo>
                  <a:pt x="2821" y="1061"/>
                </a:lnTo>
                <a:lnTo>
                  <a:pt x="1761" y="1"/>
                </a:lnTo>
                <a:close/>
              </a:path>
            </a:pathLst>
          </a:custGeom>
          <a:solidFill>
            <a:schemeClr val="bg1"/>
          </a:solidFill>
          <a:ln w="9525" cap="flat" cmpd="sng">
            <a:solidFill>
              <a:srgbClr val="869FB2"/>
            </a:solidFill>
            <a:prstDash val="solid"/>
            <a:round/>
            <a:headEnd type="none" w="sm" len="sm"/>
            <a:tailEnd type="none" w="sm" len="sm"/>
          </a:ln>
        </p:spPr>
        <p:txBody>
          <a:bodyPr spcFirstLastPara="1" wrap="square" lIns="68569" tIns="68569" rIns="68569" bIns="68569" anchor="ctr" anchorCtr="0">
            <a:noAutofit/>
          </a:bodyPr>
          <a:lstStyle/>
          <a:p>
            <a:pPr>
              <a:spcBef>
                <a:spcPts val="0"/>
              </a:spcBef>
              <a:spcAft>
                <a:spcPts val="0"/>
              </a:spcAft>
            </a:pPr>
            <a:endParaRPr/>
          </a:p>
        </p:txBody>
      </p:sp>
      <p:sp>
        <p:nvSpPr>
          <p:cNvPr id="58" name="Google Shape;864;p68">
            <a:extLst>
              <a:ext uri="{FF2B5EF4-FFF2-40B4-BE49-F238E27FC236}">
                <a16:creationId xmlns:a16="http://schemas.microsoft.com/office/drawing/2014/main" id="{06816954-AB7A-AB4F-9300-26FED25DD6F0}"/>
              </a:ext>
            </a:extLst>
          </p:cNvPr>
          <p:cNvSpPr/>
          <p:nvPr/>
        </p:nvSpPr>
        <p:spPr>
          <a:xfrm>
            <a:off x="3621220" y="2154088"/>
            <a:ext cx="299522" cy="225286"/>
          </a:xfrm>
          <a:custGeom>
            <a:avLst/>
            <a:gdLst/>
            <a:ahLst/>
            <a:cxnLst/>
            <a:rect l="l" t="t" r="r" b="b"/>
            <a:pathLst>
              <a:path w="2821" h="2122" extrusionOk="0">
                <a:moveTo>
                  <a:pt x="1761" y="1"/>
                </a:moveTo>
                <a:lnTo>
                  <a:pt x="1400" y="361"/>
                </a:lnTo>
                <a:lnTo>
                  <a:pt x="1847" y="808"/>
                </a:lnTo>
                <a:lnTo>
                  <a:pt x="1" y="808"/>
                </a:lnTo>
                <a:lnTo>
                  <a:pt x="1" y="1321"/>
                </a:lnTo>
                <a:lnTo>
                  <a:pt x="1847" y="1321"/>
                </a:lnTo>
                <a:lnTo>
                  <a:pt x="1400" y="1768"/>
                </a:lnTo>
                <a:lnTo>
                  <a:pt x="1761" y="2121"/>
                </a:lnTo>
                <a:lnTo>
                  <a:pt x="2821" y="1061"/>
                </a:lnTo>
                <a:lnTo>
                  <a:pt x="1761" y="1"/>
                </a:lnTo>
                <a:close/>
              </a:path>
            </a:pathLst>
          </a:custGeom>
          <a:solidFill>
            <a:schemeClr val="bg1"/>
          </a:solidFill>
          <a:ln w="9525" cap="flat" cmpd="sng">
            <a:solidFill>
              <a:srgbClr val="869FB2"/>
            </a:solidFill>
            <a:prstDash val="solid"/>
            <a:round/>
            <a:headEnd type="none" w="sm" len="sm"/>
            <a:tailEnd type="none" w="sm" len="sm"/>
          </a:ln>
        </p:spPr>
        <p:txBody>
          <a:bodyPr spcFirstLastPara="1" wrap="square" lIns="68569" tIns="68569" rIns="68569" bIns="68569" anchor="ctr" anchorCtr="0">
            <a:noAutofit/>
          </a:bodyPr>
          <a:lstStyle/>
          <a:p>
            <a:pPr>
              <a:spcBef>
                <a:spcPts val="0"/>
              </a:spcBef>
              <a:spcAft>
                <a:spcPts val="0"/>
              </a:spcAft>
            </a:pPr>
            <a:endParaRPr/>
          </a:p>
        </p:txBody>
      </p:sp>
      <p:sp>
        <p:nvSpPr>
          <p:cNvPr id="59" name="Google Shape;864;p68">
            <a:extLst>
              <a:ext uri="{FF2B5EF4-FFF2-40B4-BE49-F238E27FC236}">
                <a16:creationId xmlns:a16="http://schemas.microsoft.com/office/drawing/2014/main" id="{68C55916-CDD8-1D41-B1A0-EB7F9D420987}"/>
              </a:ext>
            </a:extLst>
          </p:cNvPr>
          <p:cNvSpPr/>
          <p:nvPr/>
        </p:nvSpPr>
        <p:spPr>
          <a:xfrm>
            <a:off x="1911801" y="2154088"/>
            <a:ext cx="299522" cy="225286"/>
          </a:xfrm>
          <a:custGeom>
            <a:avLst/>
            <a:gdLst/>
            <a:ahLst/>
            <a:cxnLst/>
            <a:rect l="l" t="t" r="r" b="b"/>
            <a:pathLst>
              <a:path w="2821" h="2122" extrusionOk="0">
                <a:moveTo>
                  <a:pt x="1761" y="1"/>
                </a:moveTo>
                <a:lnTo>
                  <a:pt x="1400" y="361"/>
                </a:lnTo>
                <a:lnTo>
                  <a:pt x="1847" y="808"/>
                </a:lnTo>
                <a:lnTo>
                  <a:pt x="1" y="808"/>
                </a:lnTo>
                <a:lnTo>
                  <a:pt x="1" y="1321"/>
                </a:lnTo>
                <a:lnTo>
                  <a:pt x="1847" y="1321"/>
                </a:lnTo>
                <a:lnTo>
                  <a:pt x="1400" y="1768"/>
                </a:lnTo>
                <a:lnTo>
                  <a:pt x="1761" y="2121"/>
                </a:lnTo>
                <a:lnTo>
                  <a:pt x="2821" y="1061"/>
                </a:lnTo>
                <a:lnTo>
                  <a:pt x="1761" y="1"/>
                </a:lnTo>
                <a:close/>
              </a:path>
            </a:pathLst>
          </a:custGeom>
          <a:solidFill>
            <a:schemeClr val="bg1"/>
          </a:solidFill>
          <a:ln w="9525" cap="flat" cmpd="sng">
            <a:solidFill>
              <a:srgbClr val="869FB2"/>
            </a:solidFill>
            <a:prstDash val="solid"/>
            <a:round/>
            <a:headEnd type="none" w="sm" len="sm"/>
            <a:tailEnd type="none" w="sm" len="sm"/>
          </a:ln>
        </p:spPr>
        <p:txBody>
          <a:bodyPr spcFirstLastPara="1" wrap="square" lIns="68569" tIns="68569" rIns="68569" bIns="68569" anchor="ctr" anchorCtr="0">
            <a:noAutofit/>
          </a:bodyPr>
          <a:lstStyle/>
          <a:p>
            <a:pPr>
              <a:spcBef>
                <a:spcPts val="0"/>
              </a:spcBef>
              <a:spcAft>
                <a:spcPts val="0"/>
              </a:spcAft>
            </a:pPr>
            <a:endParaRPr/>
          </a:p>
        </p:txBody>
      </p:sp>
      <p:sp>
        <p:nvSpPr>
          <p:cNvPr id="60" name="屈折矢印 59">
            <a:extLst>
              <a:ext uri="{FF2B5EF4-FFF2-40B4-BE49-F238E27FC236}">
                <a16:creationId xmlns:a16="http://schemas.microsoft.com/office/drawing/2014/main" id="{B7832B48-EAE9-B245-B7BB-2B40238DF279}"/>
              </a:ext>
            </a:extLst>
          </p:cNvPr>
          <p:cNvSpPr/>
          <p:nvPr/>
        </p:nvSpPr>
        <p:spPr bwMode="auto">
          <a:xfrm rot="5400000">
            <a:off x="5031400" y="3319312"/>
            <a:ext cx="450572" cy="537983"/>
          </a:xfrm>
          <a:prstGeom prst="bentUpArrow">
            <a:avLst/>
          </a:prstGeom>
          <a:solidFill>
            <a:schemeClr val="bg1"/>
          </a:solidFill>
          <a:ln w="9525" cap="flat" cmpd="sng" algn="ctr">
            <a:solidFill>
              <a:srgbClr val="869FB2"/>
            </a:solid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a:endParaRPr lang="ja-JP" altLang="en-US" sz="1350">
              <a:solidFill>
                <a:schemeClr val="tx1"/>
              </a:solidFill>
            </a:endParaRPr>
          </a:p>
        </p:txBody>
      </p:sp>
      <p:pic>
        <p:nvPicPr>
          <p:cNvPr id="62" name="グラフィックス 61" descr="受信箱: チェックマーク 単色塗りつぶし">
            <a:extLst>
              <a:ext uri="{FF2B5EF4-FFF2-40B4-BE49-F238E27FC236}">
                <a16:creationId xmlns:a16="http://schemas.microsoft.com/office/drawing/2014/main" id="{36708616-3477-734A-8E3C-4E02B54ACBE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458878" y="3967701"/>
            <a:ext cx="579194" cy="579194"/>
          </a:xfrm>
          <a:prstGeom prst="rect">
            <a:avLst/>
          </a:prstGeom>
        </p:spPr>
      </p:pic>
      <p:pic>
        <p:nvPicPr>
          <p:cNvPr id="63" name="グラフィックス 62" descr="ドキュメント 枠線">
            <a:extLst>
              <a:ext uri="{FF2B5EF4-FFF2-40B4-BE49-F238E27FC236}">
                <a16:creationId xmlns:a16="http://schemas.microsoft.com/office/drawing/2014/main" id="{B971A09A-7EDF-F14A-9953-AF0E2EB0EEF5}"/>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658067" y="1967329"/>
            <a:ext cx="450572" cy="450572"/>
          </a:xfrm>
          <a:prstGeom prst="rect">
            <a:avLst/>
          </a:prstGeom>
        </p:spPr>
      </p:pic>
      <p:sp>
        <p:nvSpPr>
          <p:cNvPr id="65" name="屈折矢印 64">
            <a:extLst>
              <a:ext uri="{FF2B5EF4-FFF2-40B4-BE49-F238E27FC236}">
                <a16:creationId xmlns:a16="http://schemas.microsoft.com/office/drawing/2014/main" id="{893BE2A4-28B9-B940-B280-A6C1EB50ED4B}"/>
              </a:ext>
            </a:extLst>
          </p:cNvPr>
          <p:cNvSpPr/>
          <p:nvPr/>
        </p:nvSpPr>
        <p:spPr bwMode="auto">
          <a:xfrm rot="5400000">
            <a:off x="4188050" y="2587175"/>
            <a:ext cx="450572" cy="537983"/>
          </a:xfrm>
          <a:prstGeom prst="bentUpArrow">
            <a:avLst/>
          </a:prstGeom>
          <a:solidFill>
            <a:schemeClr val="bg1"/>
          </a:solidFill>
          <a:ln w="9525" cap="flat" cmpd="sng" algn="ctr">
            <a:solidFill>
              <a:srgbClr val="869FB2"/>
            </a:solid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a:endParaRPr lang="ja-JP" altLang="en-US" sz="1350">
              <a:solidFill>
                <a:schemeClr val="tx1"/>
              </a:solidFill>
            </a:endParaRPr>
          </a:p>
        </p:txBody>
      </p:sp>
      <p:sp>
        <p:nvSpPr>
          <p:cNvPr id="66" name="Google Shape;864;p68">
            <a:extLst>
              <a:ext uri="{FF2B5EF4-FFF2-40B4-BE49-F238E27FC236}">
                <a16:creationId xmlns:a16="http://schemas.microsoft.com/office/drawing/2014/main" id="{98EBBD3C-A6AF-B942-A723-635021582BC8}"/>
              </a:ext>
            </a:extLst>
          </p:cNvPr>
          <p:cNvSpPr/>
          <p:nvPr/>
        </p:nvSpPr>
        <p:spPr>
          <a:xfrm>
            <a:off x="7004473" y="4280839"/>
            <a:ext cx="299522" cy="225286"/>
          </a:xfrm>
          <a:custGeom>
            <a:avLst/>
            <a:gdLst/>
            <a:ahLst/>
            <a:cxnLst/>
            <a:rect l="l" t="t" r="r" b="b"/>
            <a:pathLst>
              <a:path w="2821" h="2122" extrusionOk="0">
                <a:moveTo>
                  <a:pt x="1761" y="1"/>
                </a:moveTo>
                <a:lnTo>
                  <a:pt x="1400" y="361"/>
                </a:lnTo>
                <a:lnTo>
                  <a:pt x="1847" y="808"/>
                </a:lnTo>
                <a:lnTo>
                  <a:pt x="1" y="808"/>
                </a:lnTo>
                <a:lnTo>
                  <a:pt x="1" y="1321"/>
                </a:lnTo>
                <a:lnTo>
                  <a:pt x="1847" y="1321"/>
                </a:lnTo>
                <a:lnTo>
                  <a:pt x="1400" y="1768"/>
                </a:lnTo>
                <a:lnTo>
                  <a:pt x="1761" y="2121"/>
                </a:lnTo>
                <a:lnTo>
                  <a:pt x="2821" y="1061"/>
                </a:lnTo>
                <a:lnTo>
                  <a:pt x="1761" y="1"/>
                </a:lnTo>
                <a:close/>
              </a:path>
            </a:pathLst>
          </a:custGeom>
          <a:noFill/>
          <a:ln w="9525" cap="flat" cmpd="sng">
            <a:solidFill>
              <a:srgbClr val="869FB2"/>
            </a:solidFill>
            <a:prstDash val="solid"/>
            <a:round/>
            <a:headEnd type="none" w="sm" len="sm"/>
            <a:tailEnd type="none" w="sm" len="sm"/>
          </a:ln>
        </p:spPr>
        <p:txBody>
          <a:bodyPr spcFirstLastPara="1" wrap="square" lIns="68569" tIns="68569" rIns="68569" bIns="68569" anchor="ctr" anchorCtr="0">
            <a:noAutofit/>
          </a:bodyPr>
          <a:lstStyle/>
          <a:p>
            <a:pPr>
              <a:spcBef>
                <a:spcPts val="0"/>
              </a:spcBef>
              <a:spcAft>
                <a:spcPts val="0"/>
              </a:spcAft>
            </a:pPr>
            <a:endParaRPr/>
          </a:p>
        </p:txBody>
      </p:sp>
      <p:grpSp>
        <p:nvGrpSpPr>
          <p:cNvPr id="68" name="Google Shape;12421;p79">
            <a:extLst>
              <a:ext uri="{FF2B5EF4-FFF2-40B4-BE49-F238E27FC236}">
                <a16:creationId xmlns:a16="http://schemas.microsoft.com/office/drawing/2014/main" id="{D7F1BEC0-E126-554B-AA7B-783FDE0AF112}"/>
              </a:ext>
            </a:extLst>
          </p:cNvPr>
          <p:cNvGrpSpPr/>
          <p:nvPr/>
        </p:nvGrpSpPr>
        <p:grpSpPr>
          <a:xfrm>
            <a:off x="7377972" y="4765195"/>
            <a:ext cx="534132" cy="462266"/>
            <a:chOff x="6099375" y="2456075"/>
            <a:chExt cx="337684" cy="314194"/>
          </a:xfrm>
        </p:grpSpPr>
        <p:sp>
          <p:nvSpPr>
            <p:cNvPr id="69" name="Google Shape;12422;p79">
              <a:extLst>
                <a:ext uri="{FF2B5EF4-FFF2-40B4-BE49-F238E27FC236}">
                  <a16:creationId xmlns:a16="http://schemas.microsoft.com/office/drawing/2014/main" id="{2854C493-A591-8848-808C-D8ABA8433346}"/>
                </a:ext>
              </a:extLst>
            </p:cNvPr>
            <p:cNvSpPr/>
            <p:nvPr/>
          </p:nvSpPr>
          <p:spPr>
            <a:xfrm>
              <a:off x="6099375" y="2456075"/>
              <a:ext cx="337684" cy="314194"/>
            </a:xfrm>
            <a:custGeom>
              <a:avLst/>
              <a:gdLst/>
              <a:ahLst/>
              <a:cxnLst/>
              <a:rect l="l" t="t" r="r" b="b"/>
              <a:pathLst>
                <a:path w="10609" h="9871" extrusionOk="0">
                  <a:moveTo>
                    <a:pt x="322" y="5025"/>
                  </a:moveTo>
                  <a:cubicBezTo>
                    <a:pt x="536" y="5227"/>
                    <a:pt x="857" y="5418"/>
                    <a:pt x="1274" y="5585"/>
                  </a:cubicBezTo>
                  <a:cubicBezTo>
                    <a:pt x="2048" y="5882"/>
                    <a:pt x="3060" y="6049"/>
                    <a:pt x="4143" y="6049"/>
                  </a:cubicBezTo>
                  <a:lnTo>
                    <a:pt x="4417" y="6049"/>
                  </a:lnTo>
                  <a:cubicBezTo>
                    <a:pt x="4429" y="6061"/>
                    <a:pt x="4465" y="6073"/>
                    <a:pt x="4477" y="6097"/>
                  </a:cubicBezTo>
                  <a:lnTo>
                    <a:pt x="4905" y="6347"/>
                  </a:lnTo>
                  <a:cubicBezTo>
                    <a:pt x="4894" y="6466"/>
                    <a:pt x="4882" y="6585"/>
                    <a:pt x="4882" y="6692"/>
                  </a:cubicBezTo>
                  <a:cubicBezTo>
                    <a:pt x="4882" y="6811"/>
                    <a:pt x="4894" y="6930"/>
                    <a:pt x="4905" y="7025"/>
                  </a:cubicBezTo>
                  <a:lnTo>
                    <a:pt x="4477" y="7287"/>
                  </a:lnTo>
                  <a:cubicBezTo>
                    <a:pt x="4405" y="7323"/>
                    <a:pt x="4358" y="7382"/>
                    <a:pt x="4346" y="7466"/>
                  </a:cubicBezTo>
                  <a:cubicBezTo>
                    <a:pt x="4322" y="7537"/>
                    <a:pt x="4322" y="7609"/>
                    <a:pt x="4370" y="7680"/>
                  </a:cubicBezTo>
                  <a:lnTo>
                    <a:pt x="4608" y="8085"/>
                  </a:lnTo>
                  <a:cubicBezTo>
                    <a:pt x="4564" y="8081"/>
                    <a:pt x="4517" y="8080"/>
                    <a:pt x="4467" y="8080"/>
                  </a:cubicBezTo>
                  <a:cubicBezTo>
                    <a:pt x="4368" y="8080"/>
                    <a:pt x="4263" y="8085"/>
                    <a:pt x="4167" y="8085"/>
                  </a:cubicBezTo>
                  <a:cubicBezTo>
                    <a:pt x="3120" y="8085"/>
                    <a:pt x="2143" y="7942"/>
                    <a:pt x="1393" y="7656"/>
                  </a:cubicBezTo>
                  <a:cubicBezTo>
                    <a:pt x="714" y="7406"/>
                    <a:pt x="322" y="7061"/>
                    <a:pt x="322" y="6728"/>
                  </a:cubicBezTo>
                  <a:lnTo>
                    <a:pt x="322" y="5025"/>
                  </a:lnTo>
                  <a:close/>
                  <a:moveTo>
                    <a:pt x="4132" y="1"/>
                  </a:moveTo>
                  <a:cubicBezTo>
                    <a:pt x="3048" y="1"/>
                    <a:pt x="2036" y="167"/>
                    <a:pt x="1262" y="465"/>
                  </a:cubicBezTo>
                  <a:cubicBezTo>
                    <a:pt x="441" y="774"/>
                    <a:pt x="0" y="1215"/>
                    <a:pt x="0" y="1691"/>
                  </a:cubicBezTo>
                  <a:lnTo>
                    <a:pt x="0" y="6751"/>
                  </a:lnTo>
                  <a:cubicBezTo>
                    <a:pt x="0" y="7228"/>
                    <a:pt x="441" y="7656"/>
                    <a:pt x="1262" y="7966"/>
                  </a:cubicBezTo>
                  <a:cubicBezTo>
                    <a:pt x="2036" y="8264"/>
                    <a:pt x="3048" y="8430"/>
                    <a:pt x="4132" y="8430"/>
                  </a:cubicBezTo>
                  <a:cubicBezTo>
                    <a:pt x="4346" y="8430"/>
                    <a:pt x="4548" y="8430"/>
                    <a:pt x="4763" y="8418"/>
                  </a:cubicBezTo>
                  <a:lnTo>
                    <a:pt x="5025" y="8871"/>
                  </a:lnTo>
                  <a:cubicBezTo>
                    <a:pt x="5072" y="8954"/>
                    <a:pt x="5132" y="8990"/>
                    <a:pt x="5203" y="9014"/>
                  </a:cubicBezTo>
                  <a:cubicBezTo>
                    <a:pt x="5227" y="9018"/>
                    <a:pt x="5252" y="9020"/>
                    <a:pt x="5278" y="9020"/>
                  </a:cubicBezTo>
                  <a:cubicBezTo>
                    <a:pt x="5329" y="9020"/>
                    <a:pt x="5382" y="9010"/>
                    <a:pt x="5429" y="8978"/>
                  </a:cubicBezTo>
                  <a:lnTo>
                    <a:pt x="5858" y="8728"/>
                  </a:lnTo>
                  <a:cubicBezTo>
                    <a:pt x="6037" y="8871"/>
                    <a:pt x="6251" y="8990"/>
                    <a:pt x="6465" y="9085"/>
                  </a:cubicBezTo>
                  <a:lnTo>
                    <a:pt x="6465" y="9573"/>
                  </a:lnTo>
                  <a:cubicBezTo>
                    <a:pt x="6465" y="9740"/>
                    <a:pt x="6608" y="9871"/>
                    <a:pt x="6763" y="9871"/>
                  </a:cubicBezTo>
                  <a:lnTo>
                    <a:pt x="8108" y="9871"/>
                  </a:lnTo>
                  <a:cubicBezTo>
                    <a:pt x="8275" y="9871"/>
                    <a:pt x="8406" y="9740"/>
                    <a:pt x="8406" y="9573"/>
                  </a:cubicBezTo>
                  <a:lnTo>
                    <a:pt x="8406" y="9085"/>
                  </a:lnTo>
                  <a:cubicBezTo>
                    <a:pt x="8632" y="8990"/>
                    <a:pt x="8823" y="8871"/>
                    <a:pt x="9013" y="8728"/>
                  </a:cubicBezTo>
                  <a:lnTo>
                    <a:pt x="9442" y="8978"/>
                  </a:lnTo>
                  <a:cubicBezTo>
                    <a:pt x="9497" y="9010"/>
                    <a:pt x="9548" y="9020"/>
                    <a:pt x="9596" y="9020"/>
                  </a:cubicBezTo>
                  <a:cubicBezTo>
                    <a:pt x="9620" y="9020"/>
                    <a:pt x="9644" y="9018"/>
                    <a:pt x="9668" y="9014"/>
                  </a:cubicBezTo>
                  <a:cubicBezTo>
                    <a:pt x="9739" y="8990"/>
                    <a:pt x="9799" y="8930"/>
                    <a:pt x="9847" y="8871"/>
                  </a:cubicBezTo>
                  <a:lnTo>
                    <a:pt x="10513" y="7716"/>
                  </a:lnTo>
                  <a:cubicBezTo>
                    <a:pt x="10561" y="7597"/>
                    <a:pt x="10561" y="7525"/>
                    <a:pt x="10549" y="7442"/>
                  </a:cubicBezTo>
                  <a:cubicBezTo>
                    <a:pt x="10537" y="7371"/>
                    <a:pt x="10478" y="7311"/>
                    <a:pt x="10406" y="7263"/>
                  </a:cubicBezTo>
                  <a:lnTo>
                    <a:pt x="9978" y="7013"/>
                  </a:lnTo>
                  <a:cubicBezTo>
                    <a:pt x="9989" y="6894"/>
                    <a:pt x="10013" y="6775"/>
                    <a:pt x="10013" y="6668"/>
                  </a:cubicBezTo>
                  <a:cubicBezTo>
                    <a:pt x="10013" y="6549"/>
                    <a:pt x="10001" y="6430"/>
                    <a:pt x="9978" y="6335"/>
                  </a:cubicBezTo>
                  <a:lnTo>
                    <a:pt x="10406" y="6073"/>
                  </a:lnTo>
                  <a:cubicBezTo>
                    <a:pt x="10549" y="6001"/>
                    <a:pt x="10609" y="5823"/>
                    <a:pt x="10513" y="5680"/>
                  </a:cubicBezTo>
                  <a:lnTo>
                    <a:pt x="10311" y="5323"/>
                  </a:lnTo>
                  <a:cubicBezTo>
                    <a:pt x="10280" y="5268"/>
                    <a:pt x="10228" y="5239"/>
                    <a:pt x="10176" y="5239"/>
                  </a:cubicBezTo>
                  <a:cubicBezTo>
                    <a:pt x="10148" y="5239"/>
                    <a:pt x="10121" y="5247"/>
                    <a:pt x="10097" y="5263"/>
                  </a:cubicBezTo>
                  <a:cubicBezTo>
                    <a:pt x="10025" y="5299"/>
                    <a:pt x="9989" y="5394"/>
                    <a:pt x="10037" y="5466"/>
                  </a:cubicBezTo>
                  <a:lnTo>
                    <a:pt x="10228" y="5811"/>
                  </a:lnTo>
                  <a:lnTo>
                    <a:pt x="9727" y="6108"/>
                  </a:lnTo>
                  <a:cubicBezTo>
                    <a:pt x="9668" y="6132"/>
                    <a:pt x="9632" y="6216"/>
                    <a:pt x="9656" y="6275"/>
                  </a:cubicBezTo>
                  <a:cubicBezTo>
                    <a:pt x="9680" y="6406"/>
                    <a:pt x="9680" y="6537"/>
                    <a:pt x="9680" y="6668"/>
                  </a:cubicBezTo>
                  <a:cubicBezTo>
                    <a:pt x="9680" y="6811"/>
                    <a:pt x="9668" y="6942"/>
                    <a:pt x="9656" y="7073"/>
                  </a:cubicBezTo>
                  <a:cubicBezTo>
                    <a:pt x="9632" y="7132"/>
                    <a:pt x="9668" y="7204"/>
                    <a:pt x="9727" y="7240"/>
                  </a:cubicBezTo>
                  <a:lnTo>
                    <a:pt x="10228" y="7537"/>
                  </a:lnTo>
                  <a:lnTo>
                    <a:pt x="9573" y="8668"/>
                  </a:lnTo>
                  <a:lnTo>
                    <a:pt x="9073" y="8371"/>
                  </a:lnTo>
                  <a:cubicBezTo>
                    <a:pt x="9045" y="8354"/>
                    <a:pt x="9015" y="8345"/>
                    <a:pt x="8986" y="8345"/>
                  </a:cubicBezTo>
                  <a:cubicBezTo>
                    <a:pt x="8952" y="8345"/>
                    <a:pt x="8920" y="8357"/>
                    <a:pt x="8894" y="8383"/>
                  </a:cubicBezTo>
                  <a:cubicBezTo>
                    <a:pt x="8680" y="8561"/>
                    <a:pt x="8442" y="8692"/>
                    <a:pt x="8192" y="8787"/>
                  </a:cubicBezTo>
                  <a:cubicBezTo>
                    <a:pt x="8132" y="8799"/>
                    <a:pt x="8084" y="8859"/>
                    <a:pt x="8084" y="8930"/>
                  </a:cubicBezTo>
                  <a:lnTo>
                    <a:pt x="8084" y="9514"/>
                  </a:lnTo>
                  <a:lnTo>
                    <a:pt x="6775" y="9514"/>
                  </a:lnTo>
                  <a:lnTo>
                    <a:pt x="6775" y="8930"/>
                  </a:lnTo>
                  <a:cubicBezTo>
                    <a:pt x="6775" y="8871"/>
                    <a:pt x="6739" y="8811"/>
                    <a:pt x="6679" y="8787"/>
                  </a:cubicBezTo>
                  <a:cubicBezTo>
                    <a:pt x="6418" y="8692"/>
                    <a:pt x="6179" y="8561"/>
                    <a:pt x="5977" y="8383"/>
                  </a:cubicBezTo>
                  <a:cubicBezTo>
                    <a:pt x="5951" y="8357"/>
                    <a:pt x="5919" y="8345"/>
                    <a:pt x="5885" y="8345"/>
                  </a:cubicBezTo>
                  <a:cubicBezTo>
                    <a:pt x="5856" y="8345"/>
                    <a:pt x="5826" y="8354"/>
                    <a:pt x="5798" y="8371"/>
                  </a:cubicBezTo>
                  <a:lnTo>
                    <a:pt x="5286" y="8668"/>
                  </a:lnTo>
                  <a:lnTo>
                    <a:pt x="4632" y="7537"/>
                  </a:lnTo>
                  <a:lnTo>
                    <a:pt x="5144" y="7240"/>
                  </a:lnTo>
                  <a:cubicBezTo>
                    <a:pt x="5203" y="7204"/>
                    <a:pt x="5227" y="7132"/>
                    <a:pt x="5215" y="7073"/>
                  </a:cubicBezTo>
                  <a:cubicBezTo>
                    <a:pt x="5191" y="6942"/>
                    <a:pt x="5191" y="6811"/>
                    <a:pt x="5191" y="6668"/>
                  </a:cubicBezTo>
                  <a:cubicBezTo>
                    <a:pt x="5191" y="6537"/>
                    <a:pt x="5203" y="6406"/>
                    <a:pt x="5215" y="6275"/>
                  </a:cubicBezTo>
                  <a:cubicBezTo>
                    <a:pt x="5227" y="6216"/>
                    <a:pt x="5203" y="6132"/>
                    <a:pt x="5144" y="6108"/>
                  </a:cubicBezTo>
                  <a:lnTo>
                    <a:pt x="4632" y="5811"/>
                  </a:lnTo>
                  <a:lnTo>
                    <a:pt x="5286" y="4680"/>
                  </a:lnTo>
                  <a:lnTo>
                    <a:pt x="5798" y="4977"/>
                  </a:lnTo>
                  <a:cubicBezTo>
                    <a:pt x="5825" y="4988"/>
                    <a:pt x="5854" y="4994"/>
                    <a:pt x="5883" y="4994"/>
                  </a:cubicBezTo>
                  <a:cubicBezTo>
                    <a:pt x="5917" y="4994"/>
                    <a:pt x="5951" y="4985"/>
                    <a:pt x="5977" y="4965"/>
                  </a:cubicBezTo>
                  <a:cubicBezTo>
                    <a:pt x="6179" y="4787"/>
                    <a:pt x="6418" y="4644"/>
                    <a:pt x="6679" y="4561"/>
                  </a:cubicBezTo>
                  <a:cubicBezTo>
                    <a:pt x="6739" y="4549"/>
                    <a:pt x="6775" y="4489"/>
                    <a:pt x="6775" y="4406"/>
                  </a:cubicBezTo>
                  <a:lnTo>
                    <a:pt x="6775" y="3834"/>
                  </a:lnTo>
                  <a:lnTo>
                    <a:pt x="8084" y="3834"/>
                  </a:lnTo>
                  <a:lnTo>
                    <a:pt x="8084" y="4406"/>
                  </a:lnTo>
                  <a:cubicBezTo>
                    <a:pt x="8084" y="4465"/>
                    <a:pt x="8132" y="4525"/>
                    <a:pt x="8192" y="4561"/>
                  </a:cubicBezTo>
                  <a:cubicBezTo>
                    <a:pt x="8442" y="4644"/>
                    <a:pt x="8680" y="4787"/>
                    <a:pt x="8894" y="4965"/>
                  </a:cubicBezTo>
                  <a:cubicBezTo>
                    <a:pt x="8920" y="4985"/>
                    <a:pt x="8954" y="4994"/>
                    <a:pt x="8988" y="4994"/>
                  </a:cubicBezTo>
                  <a:cubicBezTo>
                    <a:pt x="9017" y="4994"/>
                    <a:pt x="9046" y="4988"/>
                    <a:pt x="9073" y="4977"/>
                  </a:cubicBezTo>
                  <a:lnTo>
                    <a:pt x="9573" y="4680"/>
                  </a:lnTo>
                  <a:lnTo>
                    <a:pt x="9716" y="4906"/>
                  </a:lnTo>
                  <a:cubicBezTo>
                    <a:pt x="9740" y="4955"/>
                    <a:pt x="9793" y="4982"/>
                    <a:pt x="9847" y="4982"/>
                  </a:cubicBezTo>
                  <a:cubicBezTo>
                    <a:pt x="9871" y="4982"/>
                    <a:pt x="9896" y="4977"/>
                    <a:pt x="9918" y="4965"/>
                  </a:cubicBezTo>
                  <a:cubicBezTo>
                    <a:pt x="9989" y="4918"/>
                    <a:pt x="10025" y="4823"/>
                    <a:pt x="9978" y="4751"/>
                  </a:cubicBezTo>
                  <a:lnTo>
                    <a:pt x="9847" y="4513"/>
                  </a:lnTo>
                  <a:cubicBezTo>
                    <a:pt x="9798" y="4424"/>
                    <a:pt x="9699" y="4367"/>
                    <a:pt x="9592" y="4367"/>
                  </a:cubicBezTo>
                  <a:cubicBezTo>
                    <a:pt x="9542" y="4367"/>
                    <a:pt x="9491" y="4379"/>
                    <a:pt x="9442" y="4406"/>
                  </a:cubicBezTo>
                  <a:lnTo>
                    <a:pt x="9013" y="4668"/>
                  </a:lnTo>
                  <a:cubicBezTo>
                    <a:pt x="8835" y="4513"/>
                    <a:pt x="8620" y="4394"/>
                    <a:pt x="8406" y="4311"/>
                  </a:cubicBezTo>
                  <a:lnTo>
                    <a:pt x="8406" y="3811"/>
                  </a:lnTo>
                  <a:cubicBezTo>
                    <a:pt x="8406" y="3727"/>
                    <a:pt x="8358" y="3632"/>
                    <a:pt x="8299" y="3596"/>
                  </a:cubicBezTo>
                  <a:lnTo>
                    <a:pt x="8299" y="1656"/>
                  </a:lnTo>
                  <a:cubicBezTo>
                    <a:pt x="8299" y="1060"/>
                    <a:pt x="7596" y="536"/>
                    <a:pt x="6394" y="239"/>
                  </a:cubicBezTo>
                  <a:cubicBezTo>
                    <a:pt x="6384" y="237"/>
                    <a:pt x="6375" y="237"/>
                    <a:pt x="6365" y="237"/>
                  </a:cubicBezTo>
                  <a:cubicBezTo>
                    <a:pt x="6284" y="237"/>
                    <a:pt x="6225" y="283"/>
                    <a:pt x="6203" y="358"/>
                  </a:cubicBezTo>
                  <a:cubicBezTo>
                    <a:pt x="6179" y="453"/>
                    <a:pt x="6227" y="524"/>
                    <a:pt x="6322" y="560"/>
                  </a:cubicBezTo>
                  <a:cubicBezTo>
                    <a:pt x="7346" y="810"/>
                    <a:pt x="7989" y="1239"/>
                    <a:pt x="7989" y="1667"/>
                  </a:cubicBezTo>
                  <a:cubicBezTo>
                    <a:pt x="7989" y="2001"/>
                    <a:pt x="7596" y="2346"/>
                    <a:pt x="6918" y="2596"/>
                  </a:cubicBezTo>
                  <a:cubicBezTo>
                    <a:pt x="6179" y="2882"/>
                    <a:pt x="5203" y="3025"/>
                    <a:pt x="4143" y="3025"/>
                  </a:cubicBezTo>
                  <a:cubicBezTo>
                    <a:pt x="3703" y="3025"/>
                    <a:pt x="3262" y="3001"/>
                    <a:pt x="2846" y="2941"/>
                  </a:cubicBezTo>
                  <a:cubicBezTo>
                    <a:pt x="2833" y="2938"/>
                    <a:pt x="2821" y="2936"/>
                    <a:pt x="2809" y="2936"/>
                  </a:cubicBezTo>
                  <a:cubicBezTo>
                    <a:pt x="2742" y="2936"/>
                    <a:pt x="2687" y="2991"/>
                    <a:pt x="2667" y="3072"/>
                  </a:cubicBezTo>
                  <a:cubicBezTo>
                    <a:pt x="2655" y="3156"/>
                    <a:pt x="2715" y="3239"/>
                    <a:pt x="2810" y="3251"/>
                  </a:cubicBezTo>
                  <a:cubicBezTo>
                    <a:pt x="3239" y="3311"/>
                    <a:pt x="3679" y="3334"/>
                    <a:pt x="4143" y="3334"/>
                  </a:cubicBezTo>
                  <a:cubicBezTo>
                    <a:pt x="5227" y="3334"/>
                    <a:pt x="6239" y="3168"/>
                    <a:pt x="7013" y="2870"/>
                  </a:cubicBezTo>
                  <a:cubicBezTo>
                    <a:pt x="7430" y="2715"/>
                    <a:pt x="7763" y="2525"/>
                    <a:pt x="7965" y="2310"/>
                  </a:cubicBezTo>
                  <a:lnTo>
                    <a:pt x="7965" y="3525"/>
                  </a:lnTo>
                  <a:lnTo>
                    <a:pt x="6751" y="3525"/>
                  </a:lnTo>
                  <a:cubicBezTo>
                    <a:pt x="6584" y="3525"/>
                    <a:pt x="6453" y="3668"/>
                    <a:pt x="6453" y="3822"/>
                  </a:cubicBezTo>
                  <a:lnTo>
                    <a:pt x="6453" y="4323"/>
                  </a:lnTo>
                  <a:cubicBezTo>
                    <a:pt x="6227" y="4406"/>
                    <a:pt x="6037" y="4525"/>
                    <a:pt x="5846" y="4680"/>
                  </a:cubicBezTo>
                  <a:lnTo>
                    <a:pt x="5406" y="4418"/>
                  </a:lnTo>
                  <a:cubicBezTo>
                    <a:pt x="5360" y="4395"/>
                    <a:pt x="5315" y="4387"/>
                    <a:pt x="5270" y="4387"/>
                  </a:cubicBezTo>
                  <a:cubicBezTo>
                    <a:pt x="5243" y="4387"/>
                    <a:pt x="5217" y="4390"/>
                    <a:pt x="5191" y="4394"/>
                  </a:cubicBezTo>
                  <a:cubicBezTo>
                    <a:pt x="5108" y="4406"/>
                    <a:pt x="5048" y="4465"/>
                    <a:pt x="5013" y="4525"/>
                  </a:cubicBezTo>
                  <a:lnTo>
                    <a:pt x="4334" y="5692"/>
                  </a:lnTo>
                  <a:cubicBezTo>
                    <a:pt x="4322" y="5704"/>
                    <a:pt x="4322" y="5716"/>
                    <a:pt x="4322" y="5727"/>
                  </a:cubicBezTo>
                  <a:lnTo>
                    <a:pt x="4132" y="5727"/>
                  </a:lnTo>
                  <a:cubicBezTo>
                    <a:pt x="3084" y="5727"/>
                    <a:pt x="2107" y="5585"/>
                    <a:pt x="1357" y="5299"/>
                  </a:cubicBezTo>
                  <a:cubicBezTo>
                    <a:pt x="679" y="5049"/>
                    <a:pt x="286" y="4704"/>
                    <a:pt x="286" y="4382"/>
                  </a:cubicBezTo>
                  <a:lnTo>
                    <a:pt x="286" y="2322"/>
                  </a:lnTo>
                  <a:cubicBezTo>
                    <a:pt x="643" y="2668"/>
                    <a:pt x="1274" y="2965"/>
                    <a:pt x="2131" y="3144"/>
                  </a:cubicBezTo>
                  <a:lnTo>
                    <a:pt x="2167" y="3144"/>
                  </a:lnTo>
                  <a:cubicBezTo>
                    <a:pt x="2238" y="3144"/>
                    <a:pt x="2298" y="3096"/>
                    <a:pt x="2322" y="3025"/>
                  </a:cubicBezTo>
                  <a:cubicBezTo>
                    <a:pt x="2334" y="2930"/>
                    <a:pt x="2286" y="2858"/>
                    <a:pt x="2203" y="2846"/>
                  </a:cubicBezTo>
                  <a:cubicBezTo>
                    <a:pt x="1036" y="2596"/>
                    <a:pt x="298" y="2132"/>
                    <a:pt x="298" y="1667"/>
                  </a:cubicBezTo>
                  <a:cubicBezTo>
                    <a:pt x="298" y="1346"/>
                    <a:pt x="679" y="1001"/>
                    <a:pt x="1369" y="751"/>
                  </a:cubicBezTo>
                  <a:cubicBezTo>
                    <a:pt x="2096" y="465"/>
                    <a:pt x="3072" y="322"/>
                    <a:pt x="4132" y="322"/>
                  </a:cubicBezTo>
                  <a:cubicBezTo>
                    <a:pt x="4667" y="322"/>
                    <a:pt x="5191" y="358"/>
                    <a:pt x="5679" y="441"/>
                  </a:cubicBezTo>
                  <a:cubicBezTo>
                    <a:pt x="5687" y="442"/>
                    <a:pt x="5695" y="443"/>
                    <a:pt x="5703" y="443"/>
                  </a:cubicBezTo>
                  <a:cubicBezTo>
                    <a:pt x="5786" y="443"/>
                    <a:pt x="5847" y="385"/>
                    <a:pt x="5858" y="298"/>
                  </a:cubicBezTo>
                  <a:cubicBezTo>
                    <a:pt x="5870" y="215"/>
                    <a:pt x="5810" y="143"/>
                    <a:pt x="5727" y="120"/>
                  </a:cubicBezTo>
                  <a:cubicBezTo>
                    <a:pt x="5215" y="36"/>
                    <a:pt x="4679" y="1"/>
                    <a:pt x="4132" y="1"/>
                  </a:cubicBezTo>
                  <a:close/>
                </a:path>
              </a:pathLst>
            </a:custGeom>
            <a:solidFill>
              <a:srgbClr val="657E93"/>
            </a:solidFill>
            <a:ln>
              <a:noFill/>
            </a:ln>
          </p:spPr>
          <p:txBody>
            <a:bodyPr spcFirstLastPara="1" wrap="square" lIns="68569" tIns="68569" rIns="68569" bIns="68569" anchor="ctr" anchorCtr="0">
              <a:noAutofit/>
            </a:bodyPr>
            <a:lstStyle/>
            <a:p>
              <a:pPr>
                <a:spcBef>
                  <a:spcPts val="0"/>
                </a:spcBef>
                <a:spcAft>
                  <a:spcPts val="0"/>
                </a:spcAft>
              </a:pPr>
              <a:endParaRPr/>
            </a:p>
          </p:txBody>
        </p:sp>
        <p:sp>
          <p:nvSpPr>
            <p:cNvPr id="70" name="Google Shape;12423;p79">
              <a:extLst>
                <a:ext uri="{FF2B5EF4-FFF2-40B4-BE49-F238E27FC236}">
                  <a16:creationId xmlns:a16="http://schemas.microsoft.com/office/drawing/2014/main" id="{495230AD-F5FF-B040-9A74-FCBCB142E8C5}"/>
                </a:ext>
              </a:extLst>
            </p:cNvPr>
            <p:cNvSpPr/>
            <p:nvPr/>
          </p:nvSpPr>
          <p:spPr>
            <a:xfrm>
              <a:off x="6306652" y="2638748"/>
              <a:ext cx="59904" cy="59522"/>
            </a:xfrm>
            <a:custGeom>
              <a:avLst/>
              <a:gdLst/>
              <a:ahLst/>
              <a:cxnLst/>
              <a:rect l="l" t="t" r="r" b="b"/>
              <a:pathLst>
                <a:path w="1882" h="1870" extrusionOk="0">
                  <a:moveTo>
                    <a:pt x="941" y="310"/>
                  </a:moveTo>
                  <a:cubicBezTo>
                    <a:pt x="1287" y="310"/>
                    <a:pt x="1561" y="596"/>
                    <a:pt x="1561" y="929"/>
                  </a:cubicBezTo>
                  <a:cubicBezTo>
                    <a:pt x="1561" y="1274"/>
                    <a:pt x="1287" y="1560"/>
                    <a:pt x="941" y="1560"/>
                  </a:cubicBezTo>
                  <a:cubicBezTo>
                    <a:pt x="596" y="1560"/>
                    <a:pt x="310" y="1274"/>
                    <a:pt x="310" y="929"/>
                  </a:cubicBezTo>
                  <a:cubicBezTo>
                    <a:pt x="310" y="596"/>
                    <a:pt x="596" y="310"/>
                    <a:pt x="941" y="310"/>
                  </a:cubicBezTo>
                  <a:close/>
                  <a:moveTo>
                    <a:pt x="941" y="0"/>
                  </a:moveTo>
                  <a:cubicBezTo>
                    <a:pt x="418" y="0"/>
                    <a:pt x="1" y="417"/>
                    <a:pt x="1" y="929"/>
                  </a:cubicBezTo>
                  <a:cubicBezTo>
                    <a:pt x="1" y="1453"/>
                    <a:pt x="418" y="1870"/>
                    <a:pt x="941" y="1870"/>
                  </a:cubicBezTo>
                  <a:cubicBezTo>
                    <a:pt x="1465" y="1870"/>
                    <a:pt x="1882" y="1453"/>
                    <a:pt x="1882" y="929"/>
                  </a:cubicBezTo>
                  <a:cubicBezTo>
                    <a:pt x="1882" y="417"/>
                    <a:pt x="1465" y="0"/>
                    <a:pt x="941" y="0"/>
                  </a:cubicBezTo>
                  <a:close/>
                </a:path>
              </a:pathLst>
            </a:custGeom>
            <a:solidFill>
              <a:srgbClr val="657E93"/>
            </a:solidFill>
            <a:ln>
              <a:noFill/>
            </a:ln>
          </p:spPr>
          <p:txBody>
            <a:bodyPr spcFirstLastPara="1" wrap="square" lIns="68569" tIns="68569" rIns="68569" bIns="68569" anchor="ctr" anchorCtr="0">
              <a:noAutofit/>
            </a:bodyPr>
            <a:lstStyle/>
            <a:p>
              <a:pPr>
                <a:spcBef>
                  <a:spcPts val="0"/>
                </a:spcBef>
                <a:spcAft>
                  <a:spcPts val="0"/>
                </a:spcAft>
              </a:pPr>
              <a:endParaRPr/>
            </a:p>
          </p:txBody>
        </p:sp>
      </p:grpSp>
      <p:grpSp>
        <p:nvGrpSpPr>
          <p:cNvPr id="71" name="Google Shape;9693;p75">
            <a:extLst>
              <a:ext uri="{FF2B5EF4-FFF2-40B4-BE49-F238E27FC236}">
                <a16:creationId xmlns:a16="http://schemas.microsoft.com/office/drawing/2014/main" id="{0790DF91-63A5-0642-AC1C-AFE030A37839}"/>
              </a:ext>
            </a:extLst>
          </p:cNvPr>
          <p:cNvGrpSpPr/>
          <p:nvPr/>
        </p:nvGrpSpPr>
        <p:grpSpPr>
          <a:xfrm>
            <a:off x="2988649" y="4826754"/>
            <a:ext cx="342850" cy="343368"/>
            <a:chOff x="6259175" y="1559008"/>
            <a:chExt cx="271743" cy="272093"/>
          </a:xfrm>
        </p:grpSpPr>
        <p:sp>
          <p:nvSpPr>
            <p:cNvPr id="72" name="Google Shape;9694;p75">
              <a:extLst>
                <a:ext uri="{FF2B5EF4-FFF2-40B4-BE49-F238E27FC236}">
                  <a16:creationId xmlns:a16="http://schemas.microsoft.com/office/drawing/2014/main" id="{D3338DE8-B3AF-BD41-8123-1AE115322062}"/>
                </a:ext>
              </a:extLst>
            </p:cNvPr>
            <p:cNvSpPr/>
            <p:nvPr/>
          </p:nvSpPr>
          <p:spPr>
            <a:xfrm>
              <a:off x="6259175" y="1559008"/>
              <a:ext cx="271743" cy="272093"/>
            </a:xfrm>
            <a:custGeom>
              <a:avLst/>
              <a:gdLst/>
              <a:ahLst/>
              <a:cxnLst/>
              <a:rect l="l" t="t" r="r" b="b"/>
              <a:pathLst>
                <a:path w="8538" h="8549" extrusionOk="0">
                  <a:moveTo>
                    <a:pt x="4263" y="0"/>
                  </a:moveTo>
                  <a:cubicBezTo>
                    <a:pt x="3120" y="0"/>
                    <a:pt x="2049" y="453"/>
                    <a:pt x="1251" y="1250"/>
                  </a:cubicBezTo>
                  <a:cubicBezTo>
                    <a:pt x="441" y="2060"/>
                    <a:pt x="1" y="3131"/>
                    <a:pt x="1" y="4274"/>
                  </a:cubicBezTo>
                  <a:cubicBezTo>
                    <a:pt x="1" y="5417"/>
                    <a:pt x="441" y="6489"/>
                    <a:pt x="1251" y="7299"/>
                  </a:cubicBezTo>
                  <a:cubicBezTo>
                    <a:pt x="2049" y="8096"/>
                    <a:pt x="3120" y="8549"/>
                    <a:pt x="4263" y="8549"/>
                  </a:cubicBezTo>
                  <a:cubicBezTo>
                    <a:pt x="5418" y="8549"/>
                    <a:pt x="6490" y="8096"/>
                    <a:pt x="7287" y="7299"/>
                  </a:cubicBezTo>
                  <a:cubicBezTo>
                    <a:pt x="8097" y="6489"/>
                    <a:pt x="8537" y="5417"/>
                    <a:pt x="8537" y="4274"/>
                  </a:cubicBezTo>
                  <a:cubicBezTo>
                    <a:pt x="8526" y="4179"/>
                    <a:pt x="8526" y="4108"/>
                    <a:pt x="8526" y="4036"/>
                  </a:cubicBezTo>
                  <a:cubicBezTo>
                    <a:pt x="8526" y="3965"/>
                    <a:pt x="8466" y="3917"/>
                    <a:pt x="8383" y="3917"/>
                  </a:cubicBezTo>
                  <a:cubicBezTo>
                    <a:pt x="8311" y="3917"/>
                    <a:pt x="8276" y="3977"/>
                    <a:pt x="8276" y="4048"/>
                  </a:cubicBezTo>
                  <a:lnTo>
                    <a:pt x="8276" y="4274"/>
                  </a:lnTo>
                  <a:cubicBezTo>
                    <a:pt x="8276" y="5346"/>
                    <a:pt x="7859" y="6358"/>
                    <a:pt x="7097" y="7120"/>
                  </a:cubicBezTo>
                  <a:cubicBezTo>
                    <a:pt x="6335" y="7882"/>
                    <a:pt x="5323" y="8287"/>
                    <a:pt x="4251" y="8287"/>
                  </a:cubicBezTo>
                  <a:cubicBezTo>
                    <a:pt x="3180" y="8287"/>
                    <a:pt x="2168" y="7870"/>
                    <a:pt x="1406" y="7120"/>
                  </a:cubicBezTo>
                  <a:cubicBezTo>
                    <a:pt x="656" y="6358"/>
                    <a:pt x="239" y="5346"/>
                    <a:pt x="239" y="4274"/>
                  </a:cubicBezTo>
                  <a:cubicBezTo>
                    <a:pt x="239" y="3203"/>
                    <a:pt x="644" y="2191"/>
                    <a:pt x="1406" y="1429"/>
                  </a:cubicBezTo>
                  <a:cubicBezTo>
                    <a:pt x="2168" y="667"/>
                    <a:pt x="3180" y="250"/>
                    <a:pt x="4251" y="250"/>
                  </a:cubicBezTo>
                  <a:cubicBezTo>
                    <a:pt x="5204" y="250"/>
                    <a:pt x="6121" y="595"/>
                    <a:pt x="6847" y="1203"/>
                  </a:cubicBezTo>
                  <a:cubicBezTo>
                    <a:pt x="7561" y="1822"/>
                    <a:pt x="8049" y="2655"/>
                    <a:pt x="8216" y="3560"/>
                  </a:cubicBezTo>
                  <a:cubicBezTo>
                    <a:pt x="8227" y="3624"/>
                    <a:pt x="8276" y="3669"/>
                    <a:pt x="8337" y="3669"/>
                  </a:cubicBezTo>
                  <a:cubicBezTo>
                    <a:pt x="8344" y="3669"/>
                    <a:pt x="8352" y="3668"/>
                    <a:pt x="8359" y="3667"/>
                  </a:cubicBezTo>
                  <a:cubicBezTo>
                    <a:pt x="8430" y="3643"/>
                    <a:pt x="8478" y="3584"/>
                    <a:pt x="8466" y="3512"/>
                  </a:cubicBezTo>
                  <a:cubicBezTo>
                    <a:pt x="8287" y="2548"/>
                    <a:pt x="7775" y="1655"/>
                    <a:pt x="7025" y="1012"/>
                  </a:cubicBezTo>
                  <a:cubicBezTo>
                    <a:pt x="6251" y="357"/>
                    <a:pt x="5275" y="0"/>
                    <a:pt x="4263" y="0"/>
                  </a:cubicBezTo>
                  <a:close/>
                </a:path>
              </a:pathLst>
            </a:custGeom>
            <a:solidFill>
              <a:srgbClr val="657E93"/>
            </a:solidFill>
            <a:ln>
              <a:noFill/>
            </a:ln>
          </p:spPr>
          <p:txBody>
            <a:bodyPr spcFirstLastPara="1" wrap="square" lIns="68569" tIns="68569" rIns="68569" bIns="68569" anchor="ctr" anchorCtr="0">
              <a:noAutofit/>
            </a:bodyPr>
            <a:lstStyle/>
            <a:p>
              <a:pPr>
                <a:spcBef>
                  <a:spcPts val="0"/>
                </a:spcBef>
                <a:spcAft>
                  <a:spcPts val="0"/>
                </a:spcAft>
              </a:pPr>
              <a:endParaRPr/>
            </a:p>
          </p:txBody>
        </p:sp>
        <p:sp>
          <p:nvSpPr>
            <p:cNvPr id="73" name="Google Shape;9695;p75">
              <a:extLst>
                <a:ext uri="{FF2B5EF4-FFF2-40B4-BE49-F238E27FC236}">
                  <a16:creationId xmlns:a16="http://schemas.microsoft.com/office/drawing/2014/main" id="{BC80170B-9153-384F-B89B-9392018BA2B2}"/>
                </a:ext>
              </a:extLst>
            </p:cNvPr>
            <p:cNvSpPr/>
            <p:nvPr/>
          </p:nvSpPr>
          <p:spPr>
            <a:xfrm>
              <a:off x="6278145" y="1577946"/>
              <a:ext cx="231927" cy="232309"/>
            </a:xfrm>
            <a:custGeom>
              <a:avLst/>
              <a:gdLst/>
              <a:ahLst/>
              <a:cxnLst/>
              <a:rect l="l" t="t" r="r" b="b"/>
              <a:pathLst>
                <a:path w="7287" h="7299" extrusionOk="0">
                  <a:moveTo>
                    <a:pt x="3643" y="0"/>
                  </a:moveTo>
                  <a:cubicBezTo>
                    <a:pt x="3119" y="0"/>
                    <a:pt x="2631" y="108"/>
                    <a:pt x="2155" y="322"/>
                  </a:cubicBezTo>
                  <a:cubicBezTo>
                    <a:pt x="1703" y="524"/>
                    <a:pt x="1310" y="810"/>
                    <a:pt x="964" y="1179"/>
                  </a:cubicBezTo>
                  <a:cubicBezTo>
                    <a:pt x="917" y="1227"/>
                    <a:pt x="917" y="1310"/>
                    <a:pt x="964" y="1358"/>
                  </a:cubicBezTo>
                  <a:cubicBezTo>
                    <a:pt x="988" y="1382"/>
                    <a:pt x="1021" y="1393"/>
                    <a:pt x="1054" y="1393"/>
                  </a:cubicBezTo>
                  <a:cubicBezTo>
                    <a:pt x="1086" y="1393"/>
                    <a:pt x="1119" y="1382"/>
                    <a:pt x="1143" y="1358"/>
                  </a:cubicBezTo>
                  <a:cubicBezTo>
                    <a:pt x="1453" y="1012"/>
                    <a:pt x="1822" y="750"/>
                    <a:pt x="2262" y="560"/>
                  </a:cubicBezTo>
                  <a:cubicBezTo>
                    <a:pt x="2691" y="358"/>
                    <a:pt x="3167" y="262"/>
                    <a:pt x="3643" y="262"/>
                  </a:cubicBezTo>
                  <a:cubicBezTo>
                    <a:pt x="5513" y="262"/>
                    <a:pt x="7037" y="1774"/>
                    <a:pt x="7037" y="3656"/>
                  </a:cubicBezTo>
                  <a:cubicBezTo>
                    <a:pt x="7037" y="5525"/>
                    <a:pt x="5513" y="7049"/>
                    <a:pt x="3643" y="7049"/>
                  </a:cubicBezTo>
                  <a:cubicBezTo>
                    <a:pt x="1762" y="7049"/>
                    <a:pt x="250" y="5525"/>
                    <a:pt x="250" y="3656"/>
                  </a:cubicBezTo>
                  <a:cubicBezTo>
                    <a:pt x="250" y="2977"/>
                    <a:pt x="441" y="2322"/>
                    <a:pt x="810" y="1774"/>
                  </a:cubicBezTo>
                  <a:cubicBezTo>
                    <a:pt x="857" y="1727"/>
                    <a:pt x="845" y="1655"/>
                    <a:pt x="786" y="1608"/>
                  </a:cubicBezTo>
                  <a:cubicBezTo>
                    <a:pt x="766" y="1596"/>
                    <a:pt x="743" y="1591"/>
                    <a:pt x="721" y="1591"/>
                  </a:cubicBezTo>
                  <a:cubicBezTo>
                    <a:pt x="676" y="1591"/>
                    <a:pt x="631" y="1612"/>
                    <a:pt x="607" y="1643"/>
                  </a:cubicBezTo>
                  <a:cubicBezTo>
                    <a:pt x="202" y="2239"/>
                    <a:pt x="0" y="2941"/>
                    <a:pt x="0" y="3656"/>
                  </a:cubicBezTo>
                  <a:cubicBezTo>
                    <a:pt x="0" y="4632"/>
                    <a:pt x="381" y="5537"/>
                    <a:pt x="1072" y="6227"/>
                  </a:cubicBezTo>
                  <a:cubicBezTo>
                    <a:pt x="1750" y="6906"/>
                    <a:pt x="2679" y="7299"/>
                    <a:pt x="3643" y="7299"/>
                  </a:cubicBezTo>
                  <a:cubicBezTo>
                    <a:pt x="4620" y="7299"/>
                    <a:pt x="5536" y="6906"/>
                    <a:pt x="6215" y="6227"/>
                  </a:cubicBezTo>
                  <a:cubicBezTo>
                    <a:pt x="6894" y="5537"/>
                    <a:pt x="7287" y="4620"/>
                    <a:pt x="7287" y="3656"/>
                  </a:cubicBezTo>
                  <a:cubicBezTo>
                    <a:pt x="7287" y="2679"/>
                    <a:pt x="6906" y="1763"/>
                    <a:pt x="6215" y="1072"/>
                  </a:cubicBezTo>
                  <a:cubicBezTo>
                    <a:pt x="5536" y="393"/>
                    <a:pt x="4608" y="0"/>
                    <a:pt x="3643" y="0"/>
                  </a:cubicBezTo>
                  <a:close/>
                </a:path>
              </a:pathLst>
            </a:custGeom>
            <a:solidFill>
              <a:srgbClr val="657E93"/>
            </a:solidFill>
            <a:ln>
              <a:noFill/>
            </a:ln>
          </p:spPr>
          <p:txBody>
            <a:bodyPr spcFirstLastPara="1" wrap="square" lIns="68569" tIns="68569" rIns="68569" bIns="68569" anchor="ctr" anchorCtr="0">
              <a:noAutofit/>
            </a:bodyPr>
            <a:lstStyle/>
            <a:p>
              <a:pPr>
                <a:spcBef>
                  <a:spcPts val="0"/>
                </a:spcBef>
                <a:spcAft>
                  <a:spcPts val="0"/>
                </a:spcAft>
              </a:pPr>
              <a:endParaRPr/>
            </a:p>
          </p:txBody>
        </p:sp>
        <p:sp>
          <p:nvSpPr>
            <p:cNvPr id="74" name="Google Shape;9696;p75">
              <a:extLst>
                <a:ext uri="{FF2B5EF4-FFF2-40B4-BE49-F238E27FC236}">
                  <a16:creationId xmlns:a16="http://schemas.microsoft.com/office/drawing/2014/main" id="{649638A3-5AD8-F244-87CC-B43E048D3554}"/>
                </a:ext>
              </a:extLst>
            </p:cNvPr>
            <p:cNvSpPr/>
            <p:nvPr/>
          </p:nvSpPr>
          <p:spPr>
            <a:xfrm>
              <a:off x="6297846" y="1690870"/>
              <a:ext cx="13272" cy="7607"/>
            </a:xfrm>
            <a:custGeom>
              <a:avLst/>
              <a:gdLst/>
              <a:ahLst/>
              <a:cxnLst/>
              <a:rect l="l" t="t" r="r" b="b"/>
              <a:pathLst>
                <a:path w="417" h="239" extrusionOk="0">
                  <a:moveTo>
                    <a:pt x="119" y="0"/>
                  </a:moveTo>
                  <a:cubicBezTo>
                    <a:pt x="48" y="0"/>
                    <a:pt x="0" y="36"/>
                    <a:pt x="0" y="120"/>
                  </a:cubicBezTo>
                  <a:cubicBezTo>
                    <a:pt x="0" y="191"/>
                    <a:pt x="60" y="239"/>
                    <a:pt x="119" y="239"/>
                  </a:cubicBezTo>
                  <a:lnTo>
                    <a:pt x="298" y="239"/>
                  </a:lnTo>
                  <a:cubicBezTo>
                    <a:pt x="369" y="239"/>
                    <a:pt x="417" y="179"/>
                    <a:pt x="417" y="120"/>
                  </a:cubicBezTo>
                  <a:cubicBezTo>
                    <a:pt x="417" y="60"/>
                    <a:pt x="357" y="0"/>
                    <a:pt x="298" y="0"/>
                  </a:cubicBezTo>
                  <a:close/>
                </a:path>
              </a:pathLst>
            </a:custGeom>
            <a:solidFill>
              <a:srgbClr val="657E93"/>
            </a:solidFill>
            <a:ln>
              <a:noFill/>
            </a:ln>
          </p:spPr>
          <p:txBody>
            <a:bodyPr spcFirstLastPara="1" wrap="square" lIns="68569" tIns="68569" rIns="68569" bIns="68569" anchor="ctr" anchorCtr="0">
              <a:noAutofit/>
            </a:bodyPr>
            <a:lstStyle/>
            <a:p>
              <a:pPr>
                <a:spcBef>
                  <a:spcPts val="0"/>
                </a:spcBef>
                <a:spcAft>
                  <a:spcPts val="0"/>
                </a:spcAft>
              </a:pPr>
              <a:endParaRPr/>
            </a:p>
          </p:txBody>
        </p:sp>
        <p:sp>
          <p:nvSpPr>
            <p:cNvPr id="75" name="Google Shape;9697;p75">
              <a:extLst>
                <a:ext uri="{FF2B5EF4-FFF2-40B4-BE49-F238E27FC236}">
                  <a16:creationId xmlns:a16="http://schemas.microsoft.com/office/drawing/2014/main" id="{F0B7B17E-379E-FC4E-9809-33A50EBB6F22}"/>
                </a:ext>
              </a:extLst>
            </p:cNvPr>
            <p:cNvSpPr/>
            <p:nvPr/>
          </p:nvSpPr>
          <p:spPr>
            <a:xfrm>
              <a:off x="6390687" y="1598029"/>
              <a:ext cx="100448" cy="100448"/>
            </a:xfrm>
            <a:custGeom>
              <a:avLst/>
              <a:gdLst/>
              <a:ahLst/>
              <a:cxnLst/>
              <a:rect l="l" t="t" r="r" b="b"/>
              <a:pathLst>
                <a:path w="3156" h="3156" extrusionOk="0">
                  <a:moveTo>
                    <a:pt x="119" y="0"/>
                  </a:moveTo>
                  <a:cubicBezTo>
                    <a:pt x="60" y="0"/>
                    <a:pt x="0" y="60"/>
                    <a:pt x="0" y="119"/>
                  </a:cubicBezTo>
                  <a:lnTo>
                    <a:pt x="0" y="3037"/>
                  </a:lnTo>
                  <a:cubicBezTo>
                    <a:pt x="0" y="3108"/>
                    <a:pt x="60" y="3156"/>
                    <a:pt x="119" y="3156"/>
                  </a:cubicBezTo>
                  <a:lnTo>
                    <a:pt x="3036" y="3156"/>
                  </a:lnTo>
                  <a:cubicBezTo>
                    <a:pt x="3108" y="3156"/>
                    <a:pt x="3155" y="3096"/>
                    <a:pt x="3155" y="3037"/>
                  </a:cubicBezTo>
                  <a:cubicBezTo>
                    <a:pt x="3155" y="2977"/>
                    <a:pt x="3096" y="2917"/>
                    <a:pt x="3036" y="2917"/>
                  </a:cubicBezTo>
                  <a:lnTo>
                    <a:pt x="250" y="2917"/>
                  </a:lnTo>
                  <a:lnTo>
                    <a:pt x="250" y="119"/>
                  </a:lnTo>
                  <a:lnTo>
                    <a:pt x="238" y="119"/>
                  </a:lnTo>
                  <a:cubicBezTo>
                    <a:pt x="238" y="48"/>
                    <a:pt x="179" y="0"/>
                    <a:pt x="119" y="0"/>
                  </a:cubicBezTo>
                  <a:close/>
                </a:path>
              </a:pathLst>
            </a:custGeom>
            <a:solidFill>
              <a:srgbClr val="657E93"/>
            </a:solidFill>
            <a:ln>
              <a:noFill/>
            </a:ln>
          </p:spPr>
          <p:txBody>
            <a:bodyPr spcFirstLastPara="1" wrap="square" lIns="68569" tIns="68569" rIns="68569" bIns="68569" anchor="ctr" anchorCtr="0">
              <a:noAutofit/>
            </a:bodyPr>
            <a:lstStyle/>
            <a:p>
              <a:pPr>
                <a:spcBef>
                  <a:spcPts val="0"/>
                </a:spcBef>
                <a:spcAft>
                  <a:spcPts val="0"/>
                </a:spcAft>
              </a:pPr>
              <a:endParaRPr/>
            </a:p>
          </p:txBody>
        </p:sp>
        <p:sp>
          <p:nvSpPr>
            <p:cNvPr id="76" name="Google Shape;9698;p75">
              <a:extLst>
                <a:ext uri="{FF2B5EF4-FFF2-40B4-BE49-F238E27FC236}">
                  <a16:creationId xmlns:a16="http://schemas.microsoft.com/office/drawing/2014/main" id="{3C6AD953-6892-7A4F-A71E-A6298C17F7C1}"/>
                </a:ext>
              </a:extLst>
            </p:cNvPr>
            <p:cNvSpPr/>
            <p:nvPr/>
          </p:nvSpPr>
          <p:spPr>
            <a:xfrm>
              <a:off x="6390305" y="1778013"/>
              <a:ext cx="7607" cy="13304"/>
            </a:xfrm>
            <a:custGeom>
              <a:avLst/>
              <a:gdLst/>
              <a:ahLst/>
              <a:cxnLst/>
              <a:rect l="l" t="t" r="r" b="b"/>
              <a:pathLst>
                <a:path w="239" h="418" extrusionOk="0">
                  <a:moveTo>
                    <a:pt x="119" y="1"/>
                  </a:moveTo>
                  <a:cubicBezTo>
                    <a:pt x="60" y="1"/>
                    <a:pt x="0" y="60"/>
                    <a:pt x="0" y="120"/>
                  </a:cubicBezTo>
                  <a:lnTo>
                    <a:pt x="0" y="299"/>
                  </a:lnTo>
                  <a:cubicBezTo>
                    <a:pt x="0" y="370"/>
                    <a:pt x="60" y="418"/>
                    <a:pt x="119" y="418"/>
                  </a:cubicBezTo>
                  <a:cubicBezTo>
                    <a:pt x="179" y="418"/>
                    <a:pt x="238" y="358"/>
                    <a:pt x="238" y="299"/>
                  </a:cubicBezTo>
                  <a:lnTo>
                    <a:pt x="238" y="120"/>
                  </a:lnTo>
                  <a:cubicBezTo>
                    <a:pt x="238" y="49"/>
                    <a:pt x="179" y="1"/>
                    <a:pt x="119" y="1"/>
                  </a:cubicBezTo>
                  <a:close/>
                </a:path>
              </a:pathLst>
            </a:custGeom>
            <a:solidFill>
              <a:srgbClr val="657E93"/>
            </a:solidFill>
            <a:ln>
              <a:noFill/>
            </a:ln>
          </p:spPr>
          <p:txBody>
            <a:bodyPr spcFirstLastPara="1" wrap="square" lIns="68569" tIns="68569" rIns="68569" bIns="68569" anchor="ctr" anchorCtr="0">
              <a:noAutofit/>
            </a:bodyPr>
            <a:lstStyle/>
            <a:p>
              <a:pPr>
                <a:spcBef>
                  <a:spcPts val="0"/>
                </a:spcBef>
                <a:spcAft>
                  <a:spcPts val="0"/>
                </a:spcAft>
              </a:pPr>
              <a:endParaRPr/>
            </a:p>
          </p:txBody>
        </p:sp>
        <p:sp>
          <p:nvSpPr>
            <p:cNvPr id="77" name="Google Shape;9699;p75">
              <a:extLst>
                <a:ext uri="{FF2B5EF4-FFF2-40B4-BE49-F238E27FC236}">
                  <a16:creationId xmlns:a16="http://schemas.microsoft.com/office/drawing/2014/main" id="{BF040309-FC2E-764A-9639-01F9DF628015}"/>
                </a:ext>
              </a:extLst>
            </p:cNvPr>
            <p:cNvSpPr/>
            <p:nvPr/>
          </p:nvSpPr>
          <p:spPr>
            <a:xfrm>
              <a:off x="6324358" y="1624923"/>
              <a:ext cx="12922" cy="11776"/>
            </a:xfrm>
            <a:custGeom>
              <a:avLst/>
              <a:gdLst/>
              <a:ahLst/>
              <a:cxnLst/>
              <a:rect l="l" t="t" r="r" b="b"/>
              <a:pathLst>
                <a:path w="406" h="370" extrusionOk="0">
                  <a:moveTo>
                    <a:pt x="133" y="1"/>
                  </a:moveTo>
                  <a:cubicBezTo>
                    <a:pt x="99" y="1"/>
                    <a:pt x="66" y="13"/>
                    <a:pt x="48" y="36"/>
                  </a:cubicBezTo>
                  <a:cubicBezTo>
                    <a:pt x="1" y="72"/>
                    <a:pt x="1" y="167"/>
                    <a:pt x="48" y="215"/>
                  </a:cubicBezTo>
                  <a:lnTo>
                    <a:pt x="179" y="346"/>
                  </a:lnTo>
                  <a:cubicBezTo>
                    <a:pt x="215" y="370"/>
                    <a:pt x="239" y="370"/>
                    <a:pt x="274" y="370"/>
                  </a:cubicBezTo>
                  <a:cubicBezTo>
                    <a:pt x="298" y="370"/>
                    <a:pt x="334" y="358"/>
                    <a:pt x="358" y="346"/>
                  </a:cubicBezTo>
                  <a:cubicBezTo>
                    <a:pt x="405" y="298"/>
                    <a:pt x="405" y="215"/>
                    <a:pt x="358" y="167"/>
                  </a:cubicBezTo>
                  <a:lnTo>
                    <a:pt x="227" y="36"/>
                  </a:lnTo>
                  <a:cubicBezTo>
                    <a:pt x="203" y="13"/>
                    <a:pt x="167" y="1"/>
                    <a:pt x="133" y="1"/>
                  </a:cubicBezTo>
                  <a:close/>
                </a:path>
              </a:pathLst>
            </a:custGeom>
            <a:solidFill>
              <a:srgbClr val="657E93"/>
            </a:solidFill>
            <a:ln>
              <a:noFill/>
            </a:ln>
          </p:spPr>
          <p:txBody>
            <a:bodyPr spcFirstLastPara="1" wrap="square" lIns="68569" tIns="68569" rIns="68569" bIns="68569" anchor="ctr" anchorCtr="0">
              <a:noAutofit/>
            </a:bodyPr>
            <a:lstStyle/>
            <a:p>
              <a:pPr>
                <a:spcBef>
                  <a:spcPts val="0"/>
                </a:spcBef>
                <a:spcAft>
                  <a:spcPts val="0"/>
                </a:spcAft>
              </a:pPr>
              <a:endParaRPr/>
            </a:p>
          </p:txBody>
        </p:sp>
        <p:sp>
          <p:nvSpPr>
            <p:cNvPr id="78" name="Google Shape;9700;p75">
              <a:extLst>
                <a:ext uri="{FF2B5EF4-FFF2-40B4-BE49-F238E27FC236}">
                  <a16:creationId xmlns:a16="http://schemas.microsoft.com/office/drawing/2014/main" id="{C601DF9E-A233-CB41-9088-82A6E307E400}"/>
                </a:ext>
              </a:extLst>
            </p:cNvPr>
            <p:cNvSpPr/>
            <p:nvPr/>
          </p:nvSpPr>
          <p:spPr>
            <a:xfrm>
              <a:off x="6451700" y="1752265"/>
              <a:ext cx="12890" cy="11776"/>
            </a:xfrm>
            <a:custGeom>
              <a:avLst/>
              <a:gdLst/>
              <a:ahLst/>
              <a:cxnLst/>
              <a:rect l="l" t="t" r="r" b="b"/>
              <a:pathLst>
                <a:path w="405" h="370" extrusionOk="0">
                  <a:moveTo>
                    <a:pt x="133" y="0"/>
                  </a:moveTo>
                  <a:cubicBezTo>
                    <a:pt x="101" y="0"/>
                    <a:pt x="72" y="12"/>
                    <a:pt x="48" y="36"/>
                  </a:cubicBezTo>
                  <a:cubicBezTo>
                    <a:pt x="0" y="84"/>
                    <a:pt x="0" y="167"/>
                    <a:pt x="48" y="215"/>
                  </a:cubicBezTo>
                  <a:lnTo>
                    <a:pt x="179" y="346"/>
                  </a:lnTo>
                  <a:cubicBezTo>
                    <a:pt x="214" y="369"/>
                    <a:pt x="238" y="369"/>
                    <a:pt x="274" y="369"/>
                  </a:cubicBezTo>
                  <a:cubicBezTo>
                    <a:pt x="298" y="369"/>
                    <a:pt x="333" y="357"/>
                    <a:pt x="357" y="346"/>
                  </a:cubicBezTo>
                  <a:cubicBezTo>
                    <a:pt x="405" y="298"/>
                    <a:pt x="405" y="215"/>
                    <a:pt x="357" y="167"/>
                  </a:cubicBezTo>
                  <a:lnTo>
                    <a:pt x="226" y="36"/>
                  </a:lnTo>
                  <a:cubicBezTo>
                    <a:pt x="197" y="12"/>
                    <a:pt x="164" y="0"/>
                    <a:pt x="133" y="0"/>
                  </a:cubicBezTo>
                  <a:close/>
                </a:path>
              </a:pathLst>
            </a:custGeom>
            <a:solidFill>
              <a:srgbClr val="657E93"/>
            </a:solidFill>
            <a:ln>
              <a:noFill/>
            </a:ln>
          </p:spPr>
          <p:txBody>
            <a:bodyPr spcFirstLastPara="1" wrap="square" lIns="68569" tIns="68569" rIns="68569" bIns="68569" anchor="ctr" anchorCtr="0">
              <a:noAutofit/>
            </a:bodyPr>
            <a:lstStyle/>
            <a:p>
              <a:pPr>
                <a:spcBef>
                  <a:spcPts val="0"/>
                </a:spcBef>
                <a:spcAft>
                  <a:spcPts val="0"/>
                </a:spcAft>
              </a:pPr>
              <a:endParaRPr/>
            </a:p>
          </p:txBody>
        </p:sp>
        <p:sp>
          <p:nvSpPr>
            <p:cNvPr id="79" name="Google Shape;9701;p75">
              <a:extLst>
                <a:ext uri="{FF2B5EF4-FFF2-40B4-BE49-F238E27FC236}">
                  <a16:creationId xmlns:a16="http://schemas.microsoft.com/office/drawing/2014/main" id="{213168A5-002D-1242-8E37-9ACD8AB12136}"/>
                </a:ext>
              </a:extLst>
            </p:cNvPr>
            <p:cNvSpPr/>
            <p:nvPr/>
          </p:nvSpPr>
          <p:spPr>
            <a:xfrm>
              <a:off x="6451700" y="1624923"/>
              <a:ext cx="12890" cy="11776"/>
            </a:xfrm>
            <a:custGeom>
              <a:avLst/>
              <a:gdLst/>
              <a:ahLst/>
              <a:cxnLst/>
              <a:rect l="l" t="t" r="r" b="b"/>
              <a:pathLst>
                <a:path w="405" h="370" extrusionOk="0">
                  <a:moveTo>
                    <a:pt x="272" y="1"/>
                  </a:moveTo>
                  <a:cubicBezTo>
                    <a:pt x="238" y="1"/>
                    <a:pt x="202" y="13"/>
                    <a:pt x="179" y="36"/>
                  </a:cubicBezTo>
                  <a:lnTo>
                    <a:pt x="48" y="167"/>
                  </a:lnTo>
                  <a:cubicBezTo>
                    <a:pt x="0" y="215"/>
                    <a:pt x="0" y="298"/>
                    <a:pt x="48" y="346"/>
                  </a:cubicBezTo>
                  <a:cubicBezTo>
                    <a:pt x="83" y="370"/>
                    <a:pt x="107" y="370"/>
                    <a:pt x="143" y="370"/>
                  </a:cubicBezTo>
                  <a:cubicBezTo>
                    <a:pt x="167" y="370"/>
                    <a:pt x="202" y="370"/>
                    <a:pt x="226" y="346"/>
                  </a:cubicBezTo>
                  <a:lnTo>
                    <a:pt x="357" y="215"/>
                  </a:lnTo>
                  <a:cubicBezTo>
                    <a:pt x="405" y="167"/>
                    <a:pt x="405" y="72"/>
                    <a:pt x="357" y="36"/>
                  </a:cubicBezTo>
                  <a:cubicBezTo>
                    <a:pt x="339" y="13"/>
                    <a:pt x="307" y="1"/>
                    <a:pt x="272" y="1"/>
                  </a:cubicBezTo>
                  <a:close/>
                </a:path>
              </a:pathLst>
            </a:custGeom>
            <a:solidFill>
              <a:srgbClr val="657E93"/>
            </a:solidFill>
            <a:ln>
              <a:noFill/>
            </a:ln>
          </p:spPr>
          <p:txBody>
            <a:bodyPr spcFirstLastPara="1" wrap="square" lIns="68569" tIns="68569" rIns="68569" bIns="68569" anchor="ctr" anchorCtr="0">
              <a:noAutofit/>
            </a:bodyPr>
            <a:lstStyle/>
            <a:p>
              <a:pPr>
                <a:spcBef>
                  <a:spcPts val="0"/>
                </a:spcBef>
                <a:spcAft>
                  <a:spcPts val="0"/>
                </a:spcAft>
              </a:pPr>
              <a:endParaRPr/>
            </a:p>
          </p:txBody>
        </p:sp>
        <p:sp>
          <p:nvSpPr>
            <p:cNvPr id="80" name="Google Shape;9702;p75">
              <a:extLst>
                <a:ext uri="{FF2B5EF4-FFF2-40B4-BE49-F238E27FC236}">
                  <a16:creationId xmlns:a16="http://schemas.microsoft.com/office/drawing/2014/main" id="{FEB77706-178F-8E40-B633-060F6C352E03}"/>
                </a:ext>
              </a:extLst>
            </p:cNvPr>
            <p:cNvSpPr/>
            <p:nvPr/>
          </p:nvSpPr>
          <p:spPr>
            <a:xfrm>
              <a:off x="6324358" y="1751883"/>
              <a:ext cx="12922" cy="11776"/>
            </a:xfrm>
            <a:custGeom>
              <a:avLst/>
              <a:gdLst/>
              <a:ahLst/>
              <a:cxnLst/>
              <a:rect l="l" t="t" r="r" b="b"/>
              <a:pathLst>
                <a:path w="406" h="370" extrusionOk="0">
                  <a:moveTo>
                    <a:pt x="268" y="0"/>
                  </a:moveTo>
                  <a:cubicBezTo>
                    <a:pt x="236" y="0"/>
                    <a:pt x="203" y="12"/>
                    <a:pt x="179" y="36"/>
                  </a:cubicBezTo>
                  <a:lnTo>
                    <a:pt x="48" y="167"/>
                  </a:lnTo>
                  <a:cubicBezTo>
                    <a:pt x="1" y="227"/>
                    <a:pt x="1" y="298"/>
                    <a:pt x="48" y="346"/>
                  </a:cubicBezTo>
                  <a:cubicBezTo>
                    <a:pt x="72" y="369"/>
                    <a:pt x="108" y="369"/>
                    <a:pt x="132" y="369"/>
                  </a:cubicBezTo>
                  <a:cubicBezTo>
                    <a:pt x="167" y="369"/>
                    <a:pt x="191" y="358"/>
                    <a:pt x="227" y="346"/>
                  </a:cubicBezTo>
                  <a:lnTo>
                    <a:pt x="358" y="215"/>
                  </a:lnTo>
                  <a:cubicBezTo>
                    <a:pt x="405" y="167"/>
                    <a:pt x="405" y="72"/>
                    <a:pt x="358" y="36"/>
                  </a:cubicBezTo>
                  <a:cubicBezTo>
                    <a:pt x="334" y="12"/>
                    <a:pt x="301" y="0"/>
                    <a:pt x="268" y="0"/>
                  </a:cubicBezTo>
                  <a:close/>
                </a:path>
              </a:pathLst>
            </a:custGeom>
            <a:solidFill>
              <a:srgbClr val="657E93"/>
            </a:solidFill>
            <a:ln>
              <a:noFill/>
            </a:ln>
          </p:spPr>
          <p:txBody>
            <a:bodyPr spcFirstLastPara="1" wrap="square" lIns="68569" tIns="68569" rIns="68569" bIns="68569" anchor="ctr" anchorCtr="0">
              <a:noAutofit/>
            </a:bodyPr>
            <a:lstStyle/>
            <a:p>
              <a:pPr>
                <a:spcBef>
                  <a:spcPts val="0"/>
                </a:spcBef>
                <a:spcAft>
                  <a:spcPts val="0"/>
                </a:spcAft>
              </a:pPr>
              <a:endParaRPr/>
            </a:p>
          </p:txBody>
        </p:sp>
        <p:sp>
          <p:nvSpPr>
            <p:cNvPr id="81" name="Google Shape;9703;p75">
              <a:extLst>
                <a:ext uri="{FF2B5EF4-FFF2-40B4-BE49-F238E27FC236}">
                  <a16:creationId xmlns:a16="http://schemas.microsoft.com/office/drawing/2014/main" id="{3E7E58D3-B12E-BC43-BEB4-EC9648B53B8E}"/>
                </a:ext>
              </a:extLst>
            </p:cNvPr>
            <p:cNvSpPr/>
            <p:nvPr/>
          </p:nvSpPr>
          <p:spPr>
            <a:xfrm>
              <a:off x="6304657" y="1653823"/>
              <a:ext cx="14036" cy="10567"/>
            </a:xfrm>
            <a:custGeom>
              <a:avLst/>
              <a:gdLst/>
              <a:ahLst/>
              <a:cxnLst/>
              <a:rect l="l" t="t" r="r" b="b"/>
              <a:pathLst>
                <a:path w="441" h="332" extrusionOk="0">
                  <a:moveTo>
                    <a:pt x="143" y="0"/>
                  </a:moveTo>
                  <a:cubicBezTo>
                    <a:pt x="97" y="0"/>
                    <a:pt x="51" y="25"/>
                    <a:pt x="24" y="69"/>
                  </a:cubicBezTo>
                  <a:cubicBezTo>
                    <a:pt x="0" y="129"/>
                    <a:pt x="24" y="212"/>
                    <a:pt x="84" y="236"/>
                  </a:cubicBezTo>
                  <a:lnTo>
                    <a:pt x="250" y="307"/>
                  </a:lnTo>
                  <a:cubicBezTo>
                    <a:pt x="262" y="307"/>
                    <a:pt x="274" y="331"/>
                    <a:pt x="298" y="331"/>
                  </a:cubicBezTo>
                  <a:cubicBezTo>
                    <a:pt x="334" y="331"/>
                    <a:pt x="381" y="295"/>
                    <a:pt x="417" y="260"/>
                  </a:cubicBezTo>
                  <a:cubicBezTo>
                    <a:pt x="441" y="200"/>
                    <a:pt x="417" y="117"/>
                    <a:pt x="358" y="93"/>
                  </a:cubicBezTo>
                  <a:lnTo>
                    <a:pt x="191" y="10"/>
                  </a:lnTo>
                  <a:cubicBezTo>
                    <a:pt x="176" y="3"/>
                    <a:pt x="159" y="0"/>
                    <a:pt x="143" y="0"/>
                  </a:cubicBezTo>
                  <a:close/>
                </a:path>
              </a:pathLst>
            </a:custGeom>
            <a:solidFill>
              <a:srgbClr val="657E93"/>
            </a:solidFill>
            <a:ln>
              <a:noFill/>
            </a:ln>
          </p:spPr>
          <p:txBody>
            <a:bodyPr spcFirstLastPara="1" wrap="square" lIns="68569" tIns="68569" rIns="68569" bIns="68569" anchor="ctr" anchorCtr="0">
              <a:noAutofit/>
            </a:bodyPr>
            <a:lstStyle/>
            <a:p>
              <a:pPr>
                <a:spcBef>
                  <a:spcPts val="0"/>
                </a:spcBef>
                <a:spcAft>
                  <a:spcPts val="0"/>
                </a:spcAft>
              </a:pPr>
              <a:endParaRPr/>
            </a:p>
          </p:txBody>
        </p:sp>
        <p:sp>
          <p:nvSpPr>
            <p:cNvPr id="82" name="Google Shape;9704;p75">
              <a:extLst>
                <a:ext uri="{FF2B5EF4-FFF2-40B4-BE49-F238E27FC236}">
                  <a16:creationId xmlns:a16="http://schemas.microsoft.com/office/drawing/2014/main" id="{05848F83-5D23-C946-983C-17E090B9BF73}"/>
                </a:ext>
              </a:extLst>
            </p:cNvPr>
            <p:cNvSpPr/>
            <p:nvPr/>
          </p:nvSpPr>
          <p:spPr>
            <a:xfrm>
              <a:off x="6469874" y="1724511"/>
              <a:ext cx="14068" cy="10344"/>
            </a:xfrm>
            <a:custGeom>
              <a:avLst/>
              <a:gdLst/>
              <a:ahLst/>
              <a:cxnLst/>
              <a:rect l="l" t="t" r="r" b="b"/>
              <a:pathLst>
                <a:path w="442" h="325" extrusionOk="0">
                  <a:moveTo>
                    <a:pt x="140" y="1"/>
                  </a:moveTo>
                  <a:cubicBezTo>
                    <a:pt x="95" y="1"/>
                    <a:pt x="50" y="31"/>
                    <a:pt x="24" y="75"/>
                  </a:cubicBezTo>
                  <a:cubicBezTo>
                    <a:pt x="1" y="134"/>
                    <a:pt x="24" y="206"/>
                    <a:pt x="84" y="241"/>
                  </a:cubicBezTo>
                  <a:lnTo>
                    <a:pt x="251" y="313"/>
                  </a:lnTo>
                  <a:cubicBezTo>
                    <a:pt x="263" y="313"/>
                    <a:pt x="286" y="325"/>
                    <a:pt x="298" y="325"/>
                  </a:cubicBezTo>
                  <a:cubicBezTo>
                    <a:pt x="346" y="325"/>
                    <a:pt x="382" y="301"/>
                    <a:pt x="417" y="253"/>
                  </a:cubicBezTo>
                  <a:cubicBezTo>
                    <a:pt x="441" y="194"/>
                    <a:pt x="417" y="122"/>
                    <a:pt x="358" y="86"/>
                  </a:cubicBezTo>
                  <a:lnTo>
                    <a:pt x="191" y="15"/>
                  </a:lnTo>
                  <a:cubicBezTo>
                    <a:pt x="175" y="5"/>
                    <a:pt x="157" y="1"/>
                    <a:pt x="140" y="1"/>
                  </a:cubicBezTo>
                  <a:close/>
                </a:path>
              </a:pathLst>
            </a:custGeom>
            <a:solidFill>
              <a:srgbClr val="657E93"/>
            </a:solidFill>
            <a:ln>
              <a:noFill/>
            </a:ln>
          </p:spPr>
          <p:txBody>
            <a:bodyPr spcFirstLastPara="1" wrap="square" lIns="68569" tIns="68569" rIns="68569" bIns="68569" anchor="ctr" anchorCtr="0">
              <a:noAutofit/>
            </a:bodyPr>
            <a:lstStyle/>
            <a:p>
              <a:pPr>
                <a:spcBef>
                  <a:spcPts val="0"/>
                </a:spcBef>
                <a:spcAft>
                  <a:spcPts val="0"/>
                </a:spcAft>
              </a:pPr>
              <a:endParaRPr/>
            </a:p>
          </p:txBody>
        </p:sp>
        <p:sp>
          <p:nvSpPr>
            <p:cNvPr id="83" name="Google Shape;9705;p75">
              <a:extLst>
                <a:ext uri="{FF2B5EF4-FFF2-40B4-BE49-F238E27FC236}">
                  <a16:creationId xmlns:a16="http://schemas.microsoft.com/office/drawing/2014/main" id="{1F38FA4D-F2F0-EB42-8E84-0ECBEF0A8603}"/>
                </a:ext>
              </a:extLst>
            </p:cNvPr>
            <p:cNvSpPr/>
            <p:nvPr/>
          </p:nvSpPr>
          <p:spPr>
            <a:xfrm>
              <a:off x="6424392" y="1605158"/>
              <a:ext cx="11394" cy="13368"/>
            </a:xfrm>
            <a:custGeom>
              <a:avLst/>
              <a:gdLst/>
              <a:ahLst/>
              <a:cxnLst/>
              <a:rect l="l" t="t" r="r" b="b"/>
              <a:pathLst>
                <a:path w="358" h="420" extrusionOk="0">
                  <a:moveTo>
                    <a:pt x="212" y="0"/>
                  </a:moveTo>
                  <a:cubicBezTo>
                    <a:pt x="168" y="0"/>
                    <a:pt x="125" y="31"/>
                    <a:pt x="108" y="74"/>
                  </a:cubicBezTo>
                  <a:lnTo>
                    <a:pt x="25" y="229"/>
                  </a:lnTo>
                  <a:cubicBezTo>
                    <a:pt x="1" y="288"/>
                    <a:pt x="25" y="372"/>
                    <a:pt x="84" y="396"/>
                  </a:cubicBezTo>
                  <a:cubicBezTo>
                    <a:pt x="108" y="419"/>
                    <a:pt x="120" y="419"/>
                    <a:pt x="132" y="419"/>
                  </a:cubicBezTo>
                  <a:cubicBezTo>
                    <a:pt x="179" y="419"/>
                    <a:pt x="215" y="384"/>
                    <a:pt x="251" y="336"/>
                  </a:cubicBezTo>
                  <a:lnTo>
                    <a:pt x="322" y="181"/>
                  </a:lnTo>
                  <a:cubicBezTo>
                    <a:pt x="358" y="122"/>
                    <a:pt x="322" y="38"/>
                    <a:pt x="263" y="15"/>
                  </a:cubicBezTo>
                  <a:cubicBezTo>
                    <a:pt x="246" y="5"/>
                    <a:pt x="229" y="0"/>
                    <a:pt x="212" y="0"/>
                  </a:cubicBezTo>
                  <a:close/>
                </a:path>
              </a:pathLst>
            </a:custGeom>
            <a:solidFill>
              <a:srgbClr val="657E93"/>
            </a:solidFill>
            <a:ln>
              <a:noFill/>
            </a:ln>
          </p:spPr>
          <p:txBody>
            <a:bodyPr spcFirstLastPara="1" wrap="square" lIns="68569" tIns="68569" rIns="68569" bIns="68569" anchor="ctr" anchorCtr="0">
              <a:noAutofit/>
            </a:bodyPr>
            <a:lstStyle/>
            <a:p>
              <a:pPr>
                <a:spcBef>
                  <a:spcPts val="0"/>
                </a:spcBef>
                <a:spcAft>
                  <a:spcPts val="0"/>
                </a:spcAft>
              </a:pPr>
              <a:endParaRPr/>
            </a:p>
          </p:txBody>
        </p:sp>
        <p:sp>
          <p:nvSpPr>
            <p:cNvPr id="84" name="Google Shape;9706;p75">
              <a:extLst>
                <a:ext uri="{FF2B5EF4-FFF2-40B4-BE49-F238E27FC236}">
                  <a16:creationId xmlns:a16="http://schemas.microsoft.com/office/drawing/2014/main" id="{1DABD382-3F99-414E-9FE2-425F5BC74CDB}"/>
                </a:ext>
              </a:extLst>
            </p:cNvPr>
            <p:cNvSpPr/>
            <p:nvPr/>
          </p:nvSpPr>
          <p:spPr>
            <a:xfrm>
              <a:off x="6353926" y="1770916"/>
              <a:ext cx="11394" cy="13208"/>
            </a:xfrm>
            <a:custGeom>
              <a:avLst/>
              <a:gdLst/>
              <a:ahLst/>
              <a:cxnLst/>
              <a:rect l="l" t="t" r="r" b="b"/>
              <a:pathLst>
                <a:path w="358" h="415" extrusionOk="0">
                  <a:moveTo>
                    <a:pt x="214" y="0"/>
                  </a:moveTo>
                  <a:cubicBezTo>
                    <a:pt x="168" y="0"/>
                    <a:pt x="122" y="25"/>
                    <a:pt x="96" y="69"/>
                  </a:cubicBezTo>
                  <a:lnTo>
                    <a:pt x="24" y="236"/>
                  </a:lnTo>
                  <a:cubicBezTo>
                    <a:pt x="0" y="295"/>
                    <a:pt x="24" y="367"/>
                    <a:pt x="84" y="402"/>
                  </a:cubicBezTo>
                  <a:cubicBezTo>
                    <a:pt x="96" y="402"/>
                    <a:pt x="119" y="414"/>
                    <a:pt x="131" y="414"/>
                  </a:cubicBezTo>
                  <a:cubicBezTo>
                    <a:pt x="179" y="414"/>
                    <a:pt x="215" y="391"/>
                    <a:pt x="250" y="343"/>
                  </a:cubicBezTo>
                  <a:lnTo>
                    <a:pt x="322" y="176"/>
                  </a:lnTo>
                  <a:cubicBezTo>
                    <a:pt x="357" y="117"/>
                    <a:pt x="322" y="45"/>
                    <a:pt x="262" y="10"/>
                  </a:cubicBezTo>
                  <a:cubicBezTo>
                    <a:pt x="247" y="3"/>
                    <a:pt x="231" y="0"/>
                    <a:pt x="214" y="0"/>
                  </a:cubicBezTo>
                  <a:close/>
                </a:path>
              </a:pathLst>
            </a:custGeom>
            <a:solidFill>
              <a:srgbClr val="657E93"/>
            </a:solidFill>
            <a:ln>
              <a:noFill/>
            </a:ln>
          </p:spPr>
          <p:txBody>
            <a:bodyPr spcFirstLastPara="1" wrap="square" lIns="68569" tIns="68569" rIns="68569" bIns="68569" anchor="ctr" anchorCtr="0">
              <a:noAutofit/>
            </a:bodyPr>
            <a:lstStyle/>
            <a:p>
              <a:pPr>
                <a:spcBef>
                  <a:spcPts val="0"/>
                </a:spcBef>
                <a:spcAft>
                  <a:spcPts val="0"/>
                </a:spcAft>
              </a:pPr>
              <a:endParaRPr/>
            </a:p>
          </p:txBody>
        </p:sp>
        <p:sp>
          <p:nvSpPr>
            <p:cNvPr id="85" name="Google Shape;9707;p75">
              <a:extLst>
                <a:ext uri="{FF2B5EF4-FFF2-40B4-BE49-F238E27FC236}">
                  <a16:creationId xmlns:a16="http://schemas.microsoft.com/office/drawing/2014/main" id="{BB47620B-8321-F948-BDCA-E212DD0A24C1}"/>
                </a:ext>
              </a:extLst>
            </p:cNvPr>
            <p:cNvSpPr/>
            <p:nvPr/>
          </p:nvSpPr>
          <p:spPr>
            <a:xfrm>
              <a:off x="6355040" y="1604363"/>
              <a:ext cx="11044" cy="13399"/>
            </a:xfrm>
            <a:custGeom>
              <a:avLst/>
              <a:gdLst/>
              <a:ahLst/>
              <a:cxnLst/>
              <a:rect l="l" t="t" r="r" b="b"/>
              <a:pathLst>
                <a:path w="347" h="421" extrusionOk="0">
                  <a:moveTo>
                    <a:pt x="127" y="1"/>
                  </a:moveTo>
                  <a:cubicBezTo>
                    <a:pt x="116" y="1"/>
                    <a:pt x="106" y="2"/>
                    <a:pt x="96" y="4"/>
                  </a:cubicBezTo>
                  <a:cubicBezTo>
                    <a:pt x="37" y="40"/>
                    <a:pt x="1" y="111"/>
                    <a:pt x="25" y="171"/>
                  </a:cubicBezTo>
                  <a:lnTo>
                    <a:pt x="96" y="337"/>
                  </a:lnTo>
                  <a:cubicBezTo>
                    <a:pt x="120" y="397"/>
                    <a:pt x="168" y="421"/>
                    <a:pt x="215" y="421"/>
                  </a:cubicBezTo>
                  <a:cubicBezTo>
                    <a:pt x="227" y="421"/>
                    <a:pt x="239" y="421"/>
                    <a:pt x="263" y="409"/>
                  </a:cubicBezTo>
                  <a:cubicBezTo>
                    <a:pt x="322" y="373"/>
                    <a:pt x="346" y="301"/>
                    <a:pt x="334" y="242"/>
                  </a:cubicBezTo>
                  <a:lnTo>
                    <a:pt x="263" y="75"/>
                  </a:lnTo>
                  <a:cubicBezTo>
                    <a:pt x="233" y="26"/>
                    <a:pt x="179" y="1"/>
                    <a:pt x="127" y="1"/>
                  </a:cubicBezTo>
                  <a:close/>
                </a:path>
              </a:pathLst>
            </a:custGeom>
            <a:solidFill>
              <a:srgbClr val="657E93"/>
            </a:solidFill>
            <a:ln>
              <a:noFill/>
            </a:ln>
          </p:spPr>
          <p:txBody>
            <a:bodyPr spcFirstLastPara="1" wrap="square" lIns="68569" tIns="68569" rIns="68569" bIns="68569" anchor="ctr" anchorCtr="0">
              <a:noAutofit/>
            </a:bodyPr>
            <a:lstStyle/>
            <a:p>
              <a:pPr>
                <a:spcBef>
                  <a:spcPts val="0"/>
                </a:spcBef>
                <a:spcAft>
                  <a:spcPts val="0"/>
                </a:spcAft>
              </a:pPr>
              <a:endParaRPr/>
            </a:p>
          </p:txBody>
        </p:sp>
        <p:sp>
          <p:nvSpPr>
            <p:cNvPr id="86" name="Google Shape;9708;p75">
              <a:extLst>
                <a:ext uri="{FF2B5EF4-FFF2-40B4-BE49-F238E27FC236}">
                  <a16:creationId xmlns:a16="http://schemas.microsoft.com/office/drawing/2014/main" id="{5E663DF4-3CA8-1544-AF3A-260474CC4940}"/>
                </a:ext>
              </a:extLst>
            </p:cNvPr>
            <p:cNvSpPr/>
            <p:nvPr/>
          </p:nvSpPr>
          <p:spPr>
            <a:xfrm>
              <a:off x="6422514" y="1771489"/>
              <a:ext cx="11012" cy="13017"/>
            </a:xfrm>
            <a:custGeom>
              <a:avLst/>
              <a:gdLst/>
              <a:ahLst/>
              <a:cxnLst/>
              <a:rect l="l" t="t" r="r" b="b"/>
              <a:pathLst>
                <a:path w="346" h="409" extrusionOk="0">
                  <a:moveTo>
                    <a:pt x="151" y="1"/>
                  </a:moveTo>
                  <a:cubicBezTo>
                    <a:pt x="130" y="1"/>
                    <a:pt x="107" y="5"/>
                    <a:pt x="84" y="15"/>
                  </a:cubicBezTo>
                  <a:cubicBezTo>
                    <a:pt x="24" y="39"/>
                    <a:pt x="0" y="111"/>
                    <a:pt x="12" y="170"/>
                  </a:cubicBezTo>
                  <a:lnTo>
                    <a:pt x="84" y="337"/>
                  </a:lnTo>
                  <a:cubicBezTo>
                    <a:pt x="107" y="384"/>
                    <a:pt x="143" y="408"/>
                    <a:pt x="203" y="408"/>
                  </a:cubicBezTo>
                  <a:cubicBezTo>
                    <a:pt x="227" y="408"/>
                    <a:pt x="238" y="408"/>
                    <a:pt x="250" y="396"/>
                  </a:cubicBezTo>
                  <a:cubicBezTo>
                    <a:pt x="310" y="373"/>
                    <a:pt x="346" y="289"/>
                    <a:pt x="322" y="230"/>
                  </a:cubicBezTo>
                  <a:lnTo>
                    <a:pt x="250" y="63"/>
                  </a:lnTo>
                  <a:cubicBezTo>
                    <a:pt x="242" y="29"/>
                    <a:pt x="203" y="1"/>
                    <a:pt x="151" y="1"/>
                  </a:cubicBezTo>
                  <a:close/>
                </a:path>
              </a:pathLst>
            </a:custGeom>
            <a:solidFill>
              <a:srgbClr val="657E93"/>
            </a:solidFill>
            <a:ln>
              <a:noFill/>
            </a:ln>
          </p:spPr>
          <p:txBody>
            <a:bodyPr spcFirstLastPara="1" wrap="square" lIns="68569" tIns="68569" rIns="68569" bIns="68569" anchor="ctr" anchorCtr="0">
              <a:noAutofit/>
            </a:bodyPr>
            <a:lstStyle/>
            <a:p>
              <a:pPr>
                <a:spcBef>
                  <a:spcPts val="0"/>
                </a:spcBef>
                <a:spcAft>
                  <a:spcPts val="0"/>
                </a:spcAft>
              </a:pPr>
              <a:endParaRPr/>
            </a:p>
          </p:txBody>
        </p:sp>
        <p:sp>
          <p:nvSpPr>
            <p:cNvPr id="87" name="Google Shape;9709;p75">
              <a:extLst>
                <a:ext uri="{FF2B5EF4-FFF2-40B4-BE49-F238E27FC236}">
                  <a16:creationId xmlns:a16="http://schemas.microsoft.com/office/drawing/2014/main" id="{79BD9031-D9FB-204B-A9A5-19A3A4FE9254}"/>
                </a:ext>
              </a:extLst>
            </p:cNvPr>
            <p:cNvSpPr/>
            <p:nvPr/>
          </p:nvSpPr>
          <p:spPr>
            <a:xfrm>
              <a:off x="6470637" y="1655541"/>
              <a:ext cx="14036" cy="10726"/>
            </a:xfrm>
            <a:custGeom>
              <a:avLst/>
              <a:gdLst/>
              <a:ahLst/>
              <a:cxnLst/>
              <a:rect l="l" t="t" r="r" b="b"/>
              <a:pathLst>
                <a:path w="441" h="337" extrusionOk="0">
                  <a:moveTo>
                    <a:pt x="293" y="0"/>
                  </a:moveTo>
                  <a:cubicBezTo>
                    <a:pt x="282" y="0"/>
                    <a:pt x="272" y="1"/>
                    <a:pt x="262" y="3"/>
                  </a:cubicBezTo>
                  <a:lnTo>
                    <a:pt x="96" y="75"/>
                  </a:lnTo>
                  <a:cubicBezTo>
                    <a:pt x="36" y="110"/>
                    <a:pt x="0" y="182"/>
                    <a:pt x="24" y="241"/>
                  </a:cubicBezTo>
                  <a:cubicBezTo>
                    <a:pt x="48" y="301"/>
                    <a:pt x="96" y="337"/>
                    <a:pt x="143" y="337"/>
                  </a:cubicBezTo>
                  <a:cubicBezTo>
                    <a:pt x="155" y="337"/>
                    <a:pt x="167" y="337"/>
                    <a:pt x="179" y="313"/>
                  </a:cubicBezTo>
                  <a:lnTo>
                    <a:pt x="346" y="241"/>
                  </a:lnTo>
                  <a:cubicBezTo>
                    <a:pt x="405" y="217"/>
                    <a:pt x="441" y="134"/>
                    <a:pt x="417" y="75"/>
                  </a:cubicBezTo>
                  <a:cubicBezTo>
                    <a:pt x="397" y="25"/>
                    <a:pt x="344" y="0"/>
                    <a:pt x="293" y="0"/>
                  </a:cubicBezTo>
                  <a:close/>
                </a:path>
              </a:pathLst>
            </a:custGeom>
            <a:solidFill>
              <a:srgbClr val="657E93"/>
            </a:solidFill>
            <a:ln>
              <a:noFill/>
            </a:ln>
          </p:spPr>
          <p:txBody>
            <a:bodyPr spcFirstLastPara="1" wrap="square" lIns="68569" tIns="68569" rIns="68569" bIns="68569" anchor="ctr" anchorCtr="0">
              <a:noAutofit/>
            </a:bodyPr>
            <a:lstStyle/>
            <a:p>
              <a:pPr>
                <a:spcBef>
                  <a:spcPts val="0"/>
                </a:spcBef>
                <a:spcAft>
                  <a:spcPts val="0"/>
                </a:spcAft>
              </a:pPr>
              <a:endParaRPr/>
            </a:p>
          </p:txBody>
        </p:sp>
        <p:sp>
          <p:nvSpPr>
            <p:cNvPr id="88" name="Google Shape;9710;p75">
              <a:extLst>
                <a:ext uri="{FF2B5EF4-FFF2-40B4-BE49-F238E27FC236}">
                  <a16:creationId xmlns:a16="http://schemas.microsoft.com/office/drawing/2014/main" id="{39472443-DED0-244E-9452-8E484EF0181E}"/>
                </a:ext>
              </a:extLst>
            </p:cNvPr>
            <p:cNvSpPr/>
            <p:nvPr/>
          </p:nvSpPr>
          <p:spPr>
            <a:xfrm>
              <a:off x="6303893" y="1723175"/>
              <a:ext cx="13686" cy="10153"/>
            </a:xfrm>
            <a:custGeom>
              <a:avLst/>
              <a:gdLst/>
              <a:ahLst/>
              <a:cxnLst/>
              <a:rect l="l" t="t" r="r" b="b"/>
              <a:pathLst>
                <a:path w="430" h="319" extrusionOk="0">
                  <a:moveTo>
                    <a:pt x="317" y="0"/>
                  </a:moveTo>
                  <a:cubicBezTo>
                    <a:pt x="299" y="0"/>
                    <a:pt x="281" y="3"/>
                    <a:pt x="263" y="9"/>
                  </a:cubicBezTo>
                  <a:lnTo>
                    <a:pt x="96" y="81"/>
                  </a:lnTo>
                  <a:cubicBezTo>
                    <a:pt x="36" y="117"/>
                    <a:pt x="1" y="188"/>
                    <a:pt x="24" y="248"/>
                  </a:cubicBezTo>
                  <a:cubicBezTo>
                    <a:pt x="36" y="295"/>
                    <a:pt x="84" y="319"/>
                    <a:pt x="144" y="319"/>
                  </a:cubicBezTo>
                  <a:cubicBezTo>
                    <a:pt x="155" y="319"/>
                    <a:pt x="167" y="319"/>
                    <a:pt x="179" y="307"/>
                  </a:cubicBezTo>
                  <a:lnTo>
                    <a:pt x="346" y="236"/>
                  </a:lnTo>
                  <a:cubicBezTo>
                    <a:pt x="405" y="200"/>
                    <a:pt x="429" y="128"/>
                    <a:pt x="417" y="69"/>
                  </a:cubicBezTo>
                  <a:cubicBezTo>
                    <a:pt x="409" y="25"/>
                    <a:pt x="367" y="0"/>
                    <a:pt x="317" y="0"/>
                  </a:cubicBezTo>
                  <a:close/>
                </a:path>
              </a:pathLst>
            </a:custGeom>
            <a:solidFill>
              <a:srgbClr val="657E93"/>
            </a:solidFill>
            <a:ln>
              <a:noFill/>
            </a:ln>
          </p:spPr>
          <p:txBody>
            <a:bodyPr spcFirstLastPara="1" wrap="square" lIns="68569" tIns="68569" rIns="68569" bIns="68569" anchor="ctr" anchorCtr="0">
              <a:noAutofit/>
            </a:bodyPr>
            <a:lstStyle/>
            <a:p>
              <a:pPr>
                <a:spcBef>
                  <a:spcPts val="0"/>
                </a:spcBef>
                <a:spcAft>
                  <a:spcPts val="0"/>
                </a:spcAft>
              </a:pPr>
              <a:endParaRPr/>
            </a:p>
          </p:txBody>
        </p:sp>
      </p:grpSp>
      <p:sp>
        <p:nvSpPr>
          <p:cNvPr id="89" name="タイトル 1">
            <a:extLst>
              <a:ext uri="{FF2B5EF4-FFF2-40B4-BE49-F238E27FC236}">
                <a16:creationId xmlns:a16="http://schemas.microsoft.com/office/drawing/2014/main" id="{F37C4FEA-FBBB-9C49-8841-65FE79838848}"/>
              </a:ext>
            </a:extLst>
          </p:cNvPr>
          <p:cNvSpPr txBox="1">
            <a:spLocks/>
          </p:cNvSpPr>
          <p:nvPr/>
        </p:nvSpPr>
        <p:spPr>
          <a:xfrm>
            <a:off x="2399074" y="4864856"/>
            <a:ext cx="619679" cy="338138"/>
          </a:xfrm>
          <a:prstGeom prst="rect">
            <a:avLst/>
          </a:prstGeom>
        </p:spPr>
        <p:txBody>
          <a:bodyPr/>
          <a:lstStyle>
            <a:lvl1pPr algn="l" rtl="0" eaLnBrk="0" fontAlgn="base" hangingPunct="0">
              <a:spcBef>
                <a:spcPct val="0"/>
              </a:spcBef>
              <a:spcAft>
                <a:spcPct val="0"/>
              </a:spcAft>
              <a:defRPr kumimoji="1" sz="2400" b="1">
                <a:solidFill>
                  <a:srgbClr val="001E60"/>
                </a:solidFill>
                <a:latin typeface="Yu Gothic" panose="020B0400000000000000" pitchFamily="34" charset="-128"/>
                <a:ea typeface="Yu Gothic" panose="020B0400000000000000" pitchFamily="34" charset="-128"/>
                <a:cs typeface="メイリオ" panose="020B0604030504040204" pitchFamily="50" charset="-128"/>
              </a:defRPr>
            </a:lvl1pPr>
            <a:lvl2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2pPr>
            <a:lvl3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3pPr>
            <a:lvl4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4pPr>
            <a:lvl5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5pPr>
            <a:lvl6pPr marL="457189" algn="l" rtl="0" fontAlgn="base">
              <a:spcBef>
                <a:spcPct val="0"/>
              </a:spcBef>
              <a:spcAft>
                <a:spcPct val="0"/>
              </a:spcAft>
              <a:defRPr kumimoji="1" sz="2400">
                <a:solidFill>
                  <a:schemeClr val="tx1"/>
                </a:solidFill>
                <a:latin typeface="Times New Roman" pitchFamily="18" charset="0"/>
                <a:ea typeface="ＭＳ Ｐゴシック" pitchFamily="50" charset="-128"/>
              </a:defRPr>
            </a:lvl6pPr>
            <a:lvl7pPr marL="914377" algn="l" rtl="0" fontAlgn="base">
              <a:spcBef>
                <a:spcPct val="0"/>
              </a:spcBef>
              <a:spcAft>
                <a:spcPct val="0"/>
              </a:spcAft>
              <a:defRPr kumimoji="1" sz="2400">
                <a:solidFill>
                  <a:schemeClr val="tx1"/>
                </a:solidFill>
                <a:latin typeface="Times New Roman" pitchFamily="18" charset="0"/>
                <a:ea typeface="ＭＳ Ｐゴシック" pitchFamily="50" charset="-128"/>
              </a:defRPr>
            </a:lvl7pPr>
            <a:lvl8pPr marL="1371566" algn="l" rtl="0" fontAlgn="base">
              <a:spcBef>
                <a:spcPct val="0"/>
              </a:spcBef>
              <a:spcAft>
                <a:spcPct val="0"/>
              </a:spcAft>
              <a:defRPr kumimoji="1" sz="2400">
                <a:solidFill>
                  <a:schemeClr val="tx1"/>
                </a:solidFill>
                <a:latin typeface="Times New Roman" pitchFamily="18" charset="0"/>
                <a:ea typeface="ＭＳ Ｐゴシック" pitchFamily="50" charset="-128"/>
              </a:defRPr>
            </a:lvl8pPr>
            <a:lvl9pPr marL="1828754" algn="l" rtl="0" fontAlgn="base">
              <a:spcBef>
                <a:spcPct val="0"/>
              </a:spcBef>
              <a:spcAft>
                <a:spcPct val="0"/>
              </a:spcAft>
              <a:defRPr kumimoji="1" sz="2400">
                <a:solidFill>
                  <a:schemeClr val="tx1"/>
                </a:solidFill>
                <a:latin typeface="Times New Roman" pitchFamily="18" charset="0"/>
                <a:ea typeface="ＭＳ Ｐゴシック" pitchFamily="50" charset="-128"/>
              </a:defRPr>
            </a:lvl9pPr>
          </a:lstStyle>
          <a:p>
            <a:pPr algn="r"/>
            <a:r>
              <a:rPr lang="ja-JP" altLang="en-US" sz="900" b="0" kern="0"/>
              <a:t>タイム</a:t>
            </a:r>
            <a:br>
              <a:rPr lang="en-US" altLang="ja-JP" sz="900" b="0" kern="0" dirty="0"/>
            </a:br>
            <a:r>
              <a:rPr lang="ja-JP" altLang="en-US" sz="900" b="0" kern="0"/>
              <a:t>スタンプ</a:t>
            </a:r>
          </a:p>
        </p:txBody>
      </p:sp>
      <p:sp>
        <p:nvSpPr>
          <p:cNvPr id="96" name="禁止 95">
            <a:extLst>
              <a:ext uri="{FF2B5EF4-FFF2-40B4-BE49-F238E27FC236}">
                <a16:creationId xmlns:a16="http://schemas.microsoft.com/office/drawing/2014/main" id="{01361855-B4AD-6A42-BAE8-4699AD5E6F5E}"/>
              </a:ext>
            </a:extLst>
          </p:cNvPr>
          <p:cNvSpPr/>
          <p:nvPr/>
        </p:nvSpPr>
        <p:spPr bwMode="auto">
          <a:xfrm>
            <a:off x="7301162" y="3967701"/>
            <a:ext cx="583585" cy="583585"/>
          </a:xfrm>
          <a:prstGeom prst="noSmoking">
            <a:avLst/>
          </a:prstGeom>
          <a:solidFill>
            <a:srgbClr val="EEBB02"/>
          </a:solidFill>
          <a:ln w="9525" cap="flat" cmpd="sng" algn="ctr">
            <a:no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a:endParaRPr lang="ja-JP" altLang="en-US" sz="1350">
              <a:solidFill>
                <a:schemeClr val="tx1"/>
              </a:solidFill>
            </a:endParaRPr>
          </a:p>
        </p:txBody>
      </p:sp>
      <p:sp>
        <p:nvSpPr>
          <p:cNvPr id="101" name="禁止 100">
            <a:extLst>
              <a:ext uri="{FF2B5EF4-FFF2-40B4-BE49-F238E27FC236}">
                <a16:creationId xmlns:a16="http://schemas.microsoft.com/office/drawing/2014/main" id="{F7ACFBFA-D486-924A-96CA-0CCDE87A4816}"/>
              </a:ext>
            </a:extLst>
          </p:cNvPr>
          <p:cNvSpPr/>
          <p:nvPr/>
        </p:nvSpPr>
        <p:spPr bwMode="auto">
          <a:xfrm>
            <a:off x="7301162" y="4662768"/>
            <a:ext cx="583585" cy="583585"/>
          </a:xfrm>
          <a:prstGeom prst="noSmoking">
            <a:avLst/>
          </a:prstGeom>
          <a:solidFill>
            <a:srgbClr val="EEBB02"/>
          </a:solidFill>
          <a:ln w="9525" cap="flat" cmpd="sng" algn="ctr">
            <a:no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a:endParaRPr lang="ja-JP" altLang="en-US" sz="1350">
              <a:solidFill>
                <a:schemeClr val="tx1"/>
              </a:solidFill>
            </a:endParaRPr>
          </a:p>
        </p:txBody>
      </p:sp>
      <p:sp>
        <p:nvSpPr>
          <p:cNvPr id="102" name="屈折矢印 101">
            <a:extLst>
              <a:ext uri="{FF2B5EF4-FFF2-40B4-BE49-F238E27FC236}">
                <a16:creationId xmlns:a16="http://schemas.microsoft.com/office/drawing/2014/main" id="{0642CA8D-6E03-2243-90EC-745414B4B9A0}"/>
              </a:ext>
            </a:extLst>
          </p:cNvPr>
          <p:cNvSpPr/>
          <p:nvPr/>
        </p:nvSpPr>
        <p:spPr bwMode="auto">
          <a:xfrm rot="10800000" flipH="1">
            <a:off x="6302241" y="2217076"/>
            <a:ext cx="707839" cy="1691596"/>
          </a:xfrm>
          <a:prstGeom prst="bentUpArrow">
            <a:avLst>
              <a:gd name="adj1" fmla="val 32971"/>
              <a:gd name="adj2" fmla="val 29891"/>
              <a:gd name="adj3" fmla="val 25998"/>
            </a:avLst>
          </a:prstGeom>
          <a:solidFill>
            <a:srgbClr val="EEBB02"/>
          </a:solidFill>
          <a:ln w="9525" cap="flat" cmpd="sng" algn="ctr">
            <a:no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a:endParaRPr lang="ja-JP" altLang="en-US" sz="1350">
              <a:solidFill>
                <a:schemeClr val="tx1"/>
              </a:solidFill>
            </a:endParaRPr>
          </a:p>
        </p:txBody>
      </p:sp>
    </p:spTree>
    <p:extLst>
      <p:ext uri="{BB962C8B-B14F-4D97-AF65-F5344CB8AC3E}">
        <p14:creationId xmlns:p14="http://schemas.microsoft.com/office/powerpoint/2010/main" val="75060467"/>
      </p:ext>
    </p:extLst>
  </p:cSld>
  <p:clrMapOvr>
    <a:masterClrMapping/>
  </p:clrMapOvr>
  <mc:AlternateContent xmlns:mc="http://schemas.openxmlformats.org/markup-compatibility/2006" xmlns:p14="http://schemas.microsoft.com/office/powerpoint/2010/main">
    <mc:Choice Requires="p14">
      <p:transition spd="slow" p14:dur="2000" advTm="21509"/>
    </mc:Choice>
    <mc:Fallback xmlns="">
      <p:transition spd="slow" advTm="21509"/>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a:extLst>
              <a:ext uri="{FF2B5EF4-FFF2-40B4-BE49-F238E27FC236}">
                <a16:creationId xmlns:a16="http://schemas.microsoft.com/office/drawing/2014/main" id="{32CAD8A6-C38C-FD4A-8FD9-43D07A9E009D}"/>
              </a:ext>
            </a:extLst>
          </p:cNvPr>
          <p:cNvGrpSpPr/>
          <p:nvPr/>
        </p:nvGrpSpPr>
        <p:grpSpPr>
          <a:xfrm>
            <a:off x="856844" y="3429001"/>
            <a:ext cx="399643" cy="597881"/>
            <a:chOff x="-1160107" y="2200749"/>
            <a:chExt cx="773110" cy="1156603"/>
          </a:xfrm>
          <a:solidFill>
            <a:schemeClr val="bg1">
              <a:lumMod val="75000"/>
            </a:schemeClr>
          </a:solidFill>
        </p:grpSpPr>
        <p:sp>
          <p:nvSpPr>
            <p:cNvPr id="5" name="Google Shape;9674;p75">
              <a:extLst>
                <a:ext uri="{FF2B5EF4-FFF2-40B4-BE49-F238E27FC236}">
                  <a16:creationId xmlns:a16="http://schemas.microsoft.com/office/drawing/2014/main" id="{511D6197-3494-8A4D-BB4B-0DE75695965C}"/>
                </a:ext>
              </a:extLst>
            </p:cNvPr>
            <p:cNvSpPr/>
            <p:nvPr/>
          </p:nvSpPr>
          <p:spPr>
            <a:xfrm>
              <a:off x="-1160107" y="2200749"/>
              <a:ext cx="773110" cy="1156603"/>
            </a:xfrm>
            <a:custGeom>
              <a:avLst/>
              <a:gdLst/>
              <a:ahLst/>
              <a:cxnLst/>
              <a:rect l="l" t="t" r="r" b="b"/>
              <a:pathLst>
                <a:path w="6312" h="9443" extrusionOk="0">
                  <a:moveTo>
                    <a:pt x="3144" y="310"/>
                  </a:moveTo>
                  <a:cubicBezTo>
                    <a:pt x="3632" y="310"/>
                    <a:pt x="4037" y="632"/>
                    <a:pt x="4037" y="1025"/>
                  </a:cubicBezTo>
                  <a:cubicBezTo>
                    <a:pt x="3751" y="929"/>
                    <a:pt x="3454" y="870"/>
                    <a:pt x="3144" y="870"/>
                  </a:cubicBezTo>
                  <a:cubicBezTo>
                    <a:pt x="2834" y="870"/>
                    <a:pt x="2537" y="929"/>
                    <a:pt x="2251" y="1025"/>
                  </a:cubicBezTo>
                  <a:cubicBezTo>
                    <a:pt x="2251" y="644"/>
                    <a:pt x="2644" y="310"/>
                    <a:pt x="3144" y="310"/>
                  </a:cubicBezTo>
                  <a:close/>
                  <a:moveTo>
                    <a:pt x="3144" y="1191"/>
                  </a:moveTo>
                  <a:cubicBezTo>
                    <a:pt x="4299" y="1191"/>
                    <a:pt x="5251" y="2144"/>
                    <a:pt x="5251" y="3311"/>
                  </a:cubicBezTo>
                  <a:cubicBezTo>
                    <a:pt x="5251" y="3620"/>
                    <a:pt x="5180" y="3918"/>
                    <a:pt x="5061" y="4203"/>
                  </a:cubicBezTo>
                  <a:lnTo>
                    <a:pt x="5061" y="4049"/>
                  </a:lnTo>
                  <a:cubicBezTo>
                    <a:pt x="5061" y="3858"/>
                    <a:pt x="4978" y="3668"/>
                    <a:pt x="4823" y="3525"/>
                  </a:cubicBezTo>
                  <a:cubicBezTo>
                    <a:pt x="4501" y="3251"/>
                    <a:pt x="3751" y="2739"/>
                    <a:pt x="2453" y="2608"/>
                  </a:cubicBezTo>
                  <a:cubicBezTo>
                    <a:pt x="2447" y="2607"/>
                    <a:pt x="2441" y="2607"/>
                    <a:pt x="2435" y="2607"/>
                  </a:cubicBezTo>
                  <a:cubicBezTo>
                    <a:pt x="2360" y="2607"/>
                    <a:pt x="2297" y="2674"/>
                    <a:pt x="2275" y="2751"/>
                  </a:cubicBezTo>
                  <a:cubicBezTo>
                    <a:pt x="2263" y="2846"/>
                    <a:pt x="2334" y="2918"/>
                    <a:pt x="2430" y="2930"/>
                  </a:cubicBezTo>
                  <a:cubicBezTo>
                    <a:pt x="3632" y="3049"/>
                    <a:pt x="4323" y="3513"/>
                    <a:pt x="4620" y="3763"/>
                  </a:cubicBezTo>
                  <a:cubicBezTo>
                    <a:pt x="4692" y="3822"/>
                    <a:pt x="4728" y="3930"/>
                    <a:pt x="4728" y="4037"/>
                  </a:cubicBezTo>
                  <a:lnTo>
                    <a:pt x="4728" y="4346"/>
                  </a:lnTo>
                  <a:cubicBezTo>
                    <a:pt x="4728" y="5227"/>
                    <a:pt x="4025" y="5942"/>
                    <a:pt x="3144" y="5942"/>
                  </a:cubicBezTo>
                  <a:cubicBezTo>
                    <a:pt x="3137" y="5942"/>
                    <a:pt x="3130" y="5942"/>
                    <a:pt x="3122" y="5942"/>
                  </a:cubicBezTo>
                  <a:cubicBezTo>
                    <a:pt x="2251" y="5942"/>
                    <a:pt x="1549" y="5232"/>
                    <a:pt x="1549" y="4358"/>
                  </a:cubicBezTo>
                  <a:lnTo>
                    <a:pt x="1549" y="4227"/>
                  </a:lnTo>
                  <a:cubicBezTo>
                    <a:pt x="1549" y="4168"/>
                    <a:pt x="1584" y="4108"/>
                    <a:pt x="1644" y="4084"/>
                  </a:cubicBezTo>
                  <a:cubicBezTo>
                    <a:pt x="1846" y="3965"/>
                    <a:pt x="2120" y="3739"/>
                    <a:pt x="2239" y="3370"/>
                  </a:cubicBezTo>
                  <a:cubicBezTo>
                    <a:pt x="2263" y="3275"/>
                    <a:pt x="2215" y="3191"/>
                    <a:pt x="2132" y="3156"/>
                  </a:cubicBezTo>
                  <a:cubicBezTo>
                    <a:pt x="2113" y="3151"/>
                    <a:pt x="2094" y="3149"/>
                    <a:pt x="2077" y="3149"/>
                  </a:cubicBezTo>
                  <a:cubicBezTo>
                    <a:pt x="2005" y="3149"/>
                    <a:pt x="1946" y="3187"/>
                    <a:pt x="1918" y="3263"/>
                  </a:cubicBezTo>
                  <a:cubicBezTo>
                    <a:pt x="1834" y="3525"/>
                    <a:pt x="1620" y="3692"/>
                    <a:pt x="1477" y="3787"/>
                  </a:cubicBezTo>
                  <a:cubicBezTo>
                    <a:pt x="1322" y="3870"/>
                    <a:pt x="1215" y="4037"/>
                    <a:pt x="1215" y="4203"/>
                  </a:cubicBezTo>
                  <a:cubicBezTo>
                    <a:pt x="1084" y="3918"/>
                    <a:pt x="1025" y="3620"/>
                    <a:pt x="1025" y="3311"/>
                  </a:cubicBezTo>
                  <a:cubicBezTo>
                    <a:pt x="1025" y="2144"/>
                    <a:pt x="1977" y="1191"/>
                    <a:pt x="3144" y="1191"/>
                  </a:cubicBezTo>
                  <a:close/>
                  <a:moveTo>
                    <a:pt x="3858" y="6144"/>
                  </a:moveTo>
                  <a:lnTo>
                    <a:pt x="3858" y="6537"/>
                  </a:lnTo>
                  <a:cubicBezTo>
                    <a:pt x="3858" y="6740"/>
                    <a:pt x="3977" y="6918"/>
                    <a:pt x="4168" y="7013"/>
                  </a:cubicBezTo>
                  <a:lnTo>
                    <a:pt x="4406" y="7121"/>
                  </a:lnTo>
                  <a:cubicBezTo>
                    <a:pt x="4156" y="7597"/>
                    <a:pt x="3680" y="7894"/>
                    <a:pt x="3144" y="7894"/>
                  </a:cubicBezTo>
                  <a:cubicBezTo>
                    <a:pt x="2608" y="7894"/>
                    <a:pt x="2132" y="7597"/>
                    <a:pt x="1882" y="7121"/>
                  </a:cubicBezTo>
                  <a:lnTo>
                    <a:pt x="2120" y="7013"/>
                  </a:lnTo>
                  <a:cubicBezTo>
                    <a:pt x="2311" y="6918"/>
                    <a:pt x="2430" y="6740"/>
                    <a:pt x="2430" y="6537"/>
                  </a:cubicBezTo>
                  <a:lnTo>
                    <a:pt x="2430" y="6144"/>
                  </a:lnTo>
                  <a:cubicBezTo>
                    <a:pt x="2644" y="6239"/>
                    <a:pt x="2882" y="6287"/>
                    <a:pt x="3144" y="6287"/>
                  </a:cubicBezTo>
                  <a:cubicBezTo>
                    <a:pt x="3394" y="6287"/>
                    <a:pt x="3632" y="6239"/>
                    <a:pt x="3858" y="6144"/>
                  </a:cubicBezTo>
                  <a:close/>
                  <a:moveTo>
                    <a:pt x="3144" y="1"/>
                  </a:moveTo>
                  <a:cubicBezTo>
                    <a:pt x="2465" y="1"/>
                    <a:pt x="1918" y="465"/>
                    <a:pt x="1918" y="1048"/>
                  </a:cubicBezTo>
                  <a:cubicBezTo>
                    <a:pt x="1918" y="1084"/>
                    <a:pt x="1918" y="1144"/>
                    <a:pt x="1930" y="1191"/>
                  </a:cubicBezTo>
                  <a:cubicBezTo>
                    <a:pt x="1191" y="1608"/>
                    <a:pt x="703" y="2418"/>
                    <a:pt x="703" y="3322"/>
                  </a:cubicBezTo>
                  <a:cubicBezTo>
                    <a:pt x="703" y="3918"/>
                    <a:pt x="918" y="4501"/>
                    <a:pt x="1310" y="4942"/>
                  </a:cubicBezTo>
                  <a:cubicBezTo>
                    <a:pt x="1441" y="5370"/>
                    <a:pt x="1727" y="5739"/>
                    <a:pt x="2096" y="5989"/>
                  </a:cubicBezTo>
                  <a:lnTo>
                    <a:pt x="2096" y="6549"/>
                  </a:lnTo>
                  <a:cubicBezTo>
                    <a:pt x="2096" y="6620"/>
                    <a:pt x="2049" y="6680"/>
                    <a:pt x="1989" y="6716"/>
                  </a:cubicBezTo>
                  <a:lnTo>
                    <a:pt x="525" y="7371"/>
                  </a:lnTo>
                  <a:cubicBezTo>
                    <a:pt x="203" y="7501"/>
                    <a:pt x="1" y="7811"/>
                    <a:pt x="1" y="8156"/>
                  </a:cubicBezTo>
                  <a:lnTo>
                    <a:pt x="1" y="9276"/>
                  </a:lnTo>
                  <a:cubicBezTo>
                    <a:pt x="1" y="9359"/>
                    <a:pt x="72" y="9442"/>
                    <a:pt x="167" y="9442"/>
                  </a:cubicBezTo>
                  <a:cubicBezTo>
                    <a:pt x="251" y="9442"/>
                    <a:pt x="322" y="9359"/>
                    <a:pt x="322" y="9276"/>
                  </a:cubicBezTo>
                  <a:lnTo>
                    <a:pt x="322" y="8156"/>
                  </a:lnTo>
                  <a:cubicBezTo>
                    <a:pt x="322" y="7954"/>
                    <a:pt x="441" y="7752"/>
                    <a:pt x="656" y="7668"/>
                  </a:cubicBezTo>
                  <a:lnTo>
                    <a:pt x="1596" y="7251"/>
                  </a:lnTo>
                  <a:cubicBezTo>
                    <a:pt x="1894" y="7847"/>
                    <a:pt x="2489" y="8216"/>
                    <a:pt x="3156" y="8216"/>
                  </a:cubicBezTo>
                  <a:cubicBezTo>
                    <a:pt x="3823" y="8216"/>
                    <a:pt x="4418" y="7847"/>
                    <a:pt x="4716" y="7251"/>
                  </a:cubicBezTo>
                  <a:lnTo>
                    <a:pt x="5656" y="7668"/>
                  </a:lnTo>
                  <a:cubicBezTo>
                    <a:pt x="5847" y="7752"/>
                    <a:pt x="5978" y="7942"/>
                    <a:pt x="5978" y="8156"/>
                  </a:cubicBezTo>
                  <a:lnTo>
                    <a:pt x="5978" y="9276"/>
                  </a:lnTo>
                  <a:cubicBezTo>
                    <a:pt x="5978" y="9359"/>
                    <a:pt x="6061" y="9442"/>
                    <a:pt x="6144" y="9442"/>
                  </a:cubicBezTo>
                  <a:cubicBezTo>
                    <a:pt x="6240" y="9442"/>
                    <a:pt x="6311" y="9359"/>
                    <a:pt x="6311" y="9276"/>
                  </a:cubicBezTo>
                  <a:lnTo>
                    <a:pt x="6311" y="8156"/>
                  </a:lnTo>
                  <a:cubicBezTo>
                    <a:pt x="6287" y="7811"/>
                    <a:pt x="6073" y="7501"/>
                    <a:pt x="5763" y="7371"/>
                  </a:cubicBezTo>
                  <a:lnTo>
                    <a:pt x="4287" y="6716"/>
                  </a:lnTo>
                  <a:cubicBezTo>
                    <a:pt x="4216" y="6680"/>
                    <a:pt x="4180" y="6609"/>
                    <a:pt x="4180" y="6549"/>
                  </a:cubicBezTo>
                  <a:lnTo>
                    <a:pt x="4180" y="5989"/>
                  </a:lnTo>
                  <a:cubicBezTo>
                    <a:pt x="4549" y="5739"/>
                    <a:pt x="4835" y="5370"/>
                    <a:pt x="4966" y="4942"/>
                  </a:cubicBezTo>
                  <a:cubicBezTo>
                    <a:pt x="5359" y="4501"/>
                    <a:pt x="5585" y="3918"/>
                    <a:pt x="5585" y="3322"/>
                  </a:cubicBezTo>
                  <a:cubicBezTo>
                    <a:pt x="5585" y="2418"/>
                    <a:pt x="5073" y="1608"/>
                    <a:pt x="4347" y="1191"/>
                  </a:cubicBezTo>
                  <a:cubicBezTo>
                    <a:pt x="4358" y="1144"/>
                    <a:pt x="4358" y="1084"/>
                    <a:pt x="4358" y="1048"/>
                  </a:cubicBezTo>
                  <a:cubicBezTo>
                    <a:pt x="4358" y="465"/>
                    <a:pt x="3811" y="1"/>
                    <a:pt x="3144" y="1"/>
                  </a:cubicBezTo>
                  <a:close/>
                </a:path>
              </a:pathLst>
            </a:custGeom>
            <a:grpFill/>
            <a:ln>
              <a:noFill/>
            </a:ln>
          </p:spPr>
          <p:txBody>
            <a:bodyPr spcFirstLastPara="1" wrap="square" lIns="68569" tIns="68569" rIns="68569" bIns="68569" anchor="ctr" anchorCtr="0">
              <a:noAutofit/>
            </a:bodyPr>
            <a:lstStyle/>
            <a:p>
              <a:pPr>
                <a:spcBef>
                  <a:spcPts val="0"/>
                </a:spcBef>
                <a:spcAft>
                  <a:spcPts val="0"/>
                </a:spcAft>
              </a:pPr>
              <a:endParaRPr/>
            </a:p>
          </p:txBody>
        </p:sp>
        <p:sp>
          <p:nvSpPr>
            <p:cNvPr id="6" name="Google Shape;9675;p75">
              <a:extLst>
                <a:ext uri="{FF2B5EF4-FFF2-40B4-BE49-F238E27FC236}">
                  <a16:creationId xmlns:a16="http://schemas.microsoft.com/office/drawing/2014/main" id="{5227F579-02D8-FF4C-B941-B71E4E643903}"/>
                </a:ext>
              </a:extLst>
            </p:cNvPr>
            <p:cNvSpPr/>
            <p:nvPr/>
          </p:nvSpPr>
          <p:spPr>
            <a:xfrm>
              <a:off x="-1009818" y="3230337"/>
              <a:ext cx="39438" cy="127014"/>
            </a:xfrm>
            <a:custGeom>
              <a:avLst/>
              <a:gdLst/>
              <a:ahLst/>
              <a:cxnLst/>
              <a:rect l="l" t="t" r="r" b="b"/>
              <a:pathLst>
                <a:path w="322" h="1037" extrusionOk="0">
                  <a:moveTo>
                    <a:pt x="155" y="0"/>
                  </a:moveTo>
                  <a:cubicBezTo>
                    <a:pt x="72" y="0"/>
                    <a:pt x="0" y="84"/>
                    <a:pt x="0" y="167"/>
                  </a:cubicBezTo>
                  <a:lnTo>
                    <a:pt x="0" y="870"/>
                  </a:lnTo>
                  <a:cubicBezTo>
                    <a:pt x="0" y="953"/>
                    <a:pt x="72" y="1036"/>
                    <a:pt x="155" y="1036"/>
                  </a:cubicBezTo>
                  <a:cubicBezTo>
                    <a:pt x="250" y="1036"/>
                    <a:pt x="322" y="953"/>
                    <a:pt x="322" y="870"/>
                  </a:cubicBezTo>
                  <a:lnTo>
                    <a:pt x="322" y="167"/>
                  </a:lnTo>
                  <a:cubicBezTo>
                    <a:pt x="322" y="84"/>
                    <a:pt x="250" y="0"/>
                    <a:pt x="155" y="0"/>
                  </a:cubicBezTo>
                  <a:close/>
                </a:path>
              </a:pathLst>
            </a:custGeom>
            <a:grpFill/>
            <a:ln>
              <a:noFill/>
            </a:ln>
          </p:spPr>
          <p:txBody>
            <a:bodyPr spcFirstLastPara="1" wrap="square" lIns="68569" tIns="68569" rIns="68569" bIns="68569" anchor="ctr" anchorCtr="0">
              <a:noAutofit/>
            </a:bodyPr>
            <a:lstStyle/>
            <a:p>
              <a:pPr>
                <a:spcBef>
                  <a:spcPts val="0"/>
                </a:spcBef>
                <a:spcAft>
                  <a:spcPts val="0"/>
                </a:spcAft>
              </a:pPr>
              <a:endParaRPr/>
            </a:p>
          </p:txBody>
        </p:sp>
        <p:sp>
          <p:nvSpPr>
            <p:cNvPr id="7" name="Google Shape;9676;p75">
              <a:extLst>
                <a:ext uri="{FF2B5EF4-FFF2-40B4-BE49-F238E27FC236}">
                  <a16:creationId xmlns:a16="http://schemas.microsoft.com/office/drawing/2014/main" id="{E439F028-1C68-CF47-94FB-F23B4C543AF3}"/>
                </a:ext>
              </a:extLst>
            </p:cNvPr>
            <p:cNvSpPr/>
            <p:nvPr/>
          </p:nvSpPr>
          <p:spPr>
            <a:xfrm>
              <a:off x="-579660" y="3230337"/>
              <a:ext cx="39438" cy="127014"/>
            </a:xfrm>
            <a:custGeom>
              <a:avLst/>
              <a:gdLst/>
              <a:ahLst/>
              <a:cxnLst/>
              <a:rect l="l" t="t" r="r" b="b"/>
              <a:pathLst>
                <a:path w="322" h="1037" extrusionOk="0">
                  <a:moveTo>
                    <a:pt x="155" y="0"/>
                  </a:moveTo>
                  <a:cubicBezTo>
                    <a:pt x="72" y="0"/>
                    <a:pt x="0" y="84"/>
                    <a:pt x="0" y="167"/>
                  </a:cubicBezTo>
                  <a:lnTo>
                    <a:pt x="0" y="870"/>
                  </a:lnTo>
                  <a:cubicBezTo>
                    <a:pt x="0" y="953"/>
                    <a:pt x="72" y="1036"/>
                    <a:pt x="155" y="1036"/>
                  </a:cubicBezTo>
                  <a:cubicBezTo>
                    <a:pt x="250" y="1036"/>
                    <a:pt x="322" y="953"/>
                    <a:pt x="322" y="870"/>
                  </a:cubicBezTo>
                  <a:lnTo>
                    <a:pt x="322" y="167"/>
                  </a:lnTo>
                  <a:cubicBezTo>
                    <a:pt x="322" y="84"/>
                    <a:pt x="250" y="0"/>
                    <a:pt x="155" y="0"/>
                  </a:cubicBezTo>
                  <a:close/>
                </a:path>
              </a:pathLst>
            </a:custGeom>
            <a:grpFill/>
            <a:ln>
              <a:noFill/>
            </a:ln>
          </p:spPr>
          <p:txBody>
            <a:bodyPr spcFirstLastPara="1" wrap="square" lIns="68569" tIns="68569" rIns="68569" bIns="68569" anchor="ctr" anchorCtr="0">
              <a:noAutofit/>
            </a:bodyPr>
            <a:lstStyle/>
            <a:p>
              <a:pPr>
                <a:spcBef>
                  <a:spcPts val="0"/>
                </a:spcBef>
                <a:spcAft>
                  <a:spcPts val="0"/>
                </a:spcAft>
              </a:pPr>
              <a:endParaRPr/>
            </a:p>
          </p:txBody>
        </p:sp>
      </p:grpSp>
      <p:sp>
        <p:nvSpPr>
          <p:cNvPr id="8" name="Google Shape;9684;p75">
            <a:extLst>
              <a:ext uri="{FF2B5EF4-FFF2-40B4-BE49-F238E27FC236}">
                <a16:creationId xmlns:a16="http://schemas.microsoft.com/office/drawing/2014/main" id="{F0E50466-F6A8-CF45-A444-2102D2C7E1BA}"/>
              </a:ext>
            </a:extLst>
          </p:cNvPr>
          <p:cNvSpPr/>
          <p:nvPr/>
        </p:nvSpPr>
        <p:spPr>
          <a:xfrm>
            <a:off x="850682" y="2792053"/>
            <a:ext cx="411967" cy="558081"/>
          </a:xfrm>
          <a:custGeom>
            <a:avLst/>
            <a:gdLst/>
            <a:ahLst/>
            <a:cxnLst/>
            <a:rect l="l" t="t" r="r" b="b"/>
            <a:pathLst>
              <a:path w="4466" h="6050" extrusionOk="0">
                <a:moveTo>
                  <a:pt x="2346" y="275"/>
                </a:moveTo>
                <a:cubicBezTo>
                  <a:pt x="2929" y="275"/>
                  <a:pt x="3406" y="751"/>
                  <a:pt x="3406" y="1322"/>
                </a:cubicBezTo>
                <a:lnTo>
                  <a:pt x="3406" y="1608"/>
                </a:lnTo>
                <a:lnTo>
                  <a:pt x="3382" y="1608"/>
                </a:lnTo>
                <a:cubicBezTo>
                  <a:pt x="3048" y="1537"/>
                  <a:pt x="2941" y="1108"/>
                  <a:pt x="2941" y="1108"/>
                </a:cubicBezTo>
                <a:cubicBezTo>
                  <a:pt x="2929" y="1049"/>
                  <a:pt x="2882" y="1001"/>
                  <a:pt x="2822" y="989"/>
                </a:cubicBezTo>
                <a:cubicBezTo>
                  <a:pt x="2809" y="984"/>
                  <a:pt x="2796" y="981"/>
                  <a:pt x="2783" y="981"/>
                </a:cubicBezTo>
                <a:cubicBezTo>
                  <a:pt x="2738" y="981"/>
                  <a:pt x="2695" y="1011"/>
                  <a:pt x="2667" y="1049"/>
                </a:cubicBezTo>
                <a:cubicBezTo>
                  <a:pt x="2155" y="1608"/>
                  <a:pt x="1262" y="1608"/>
                  <a:pt x="1250" y="1608"/>
                </a:cubicBezTo>
                <a:lnTo>
                  <a:pt x="1191" y="1608"/>
                </a:lnTo>
                <a:lnTo>
                  <a:pt x="1191" y="1322"/>
                </a:lnTo>
                <a:cubicBezTo>
                  <a:pt x="1191" y="751"/>
                  <a:pt x="1667" y="275"/>
                  <a:pt x="2251" y="275"/>
                </a:cubicBezTo>
                <a:close/>
                <a:moveTo>
                  <a:pt x="1096" y="2049"/>
                </a:moveTo>
                <a:lnTo>
                  <a:pt x="1096" y="2382"/>
                </a:lnTo>
                <a:cubicBezTo>
                  <a:pt x="1060" y="2358"/>
                  <a:pt x="1012" y="2287"/>
                  <a:pt x="1012" y="2215"/>
                </a:cubicBezTo>
                <a:cubicBezTo>
                  <a:pt x="1012" y="2144"/>
                  <a:pt x="1036" y="2084"/>
                  <a:pt x="1096" y="2049"/>
                </a:cubicBezTo>
                <a:close/>
                <a:moveTo>
                  <a:pt x="3394" y="2061"/>
                </a:moveTo>
                <a:cubicBezTo>
                  <a:pt x="3441" y="2084"/>
                  <a:pt x="3477" y="2144"/>
                  <a:pt x="3477" y="2215"/>
                </a:cubicBezTo>
                <a:cubicBezTo>
                  <a:pt x="3477" y="2299"/>
                  <a:pt x="3453" y="2358"/>
                  <a:pt x="3394" y="2382"/>
                </a:cubicBezTo>
                <a:lnTo>
                  <a:pt x="3394" y="2061"/>
                </a:lnTo>
                <a:close/>
                <a:moveTo>
                  <a:pt x="2632" y="1442"/>
                </a:moveTo>
                <a:cubicBezTo>
                  <a:pt x="2727" y="1608"/>
                  <a:pt x="2858" y="1787"/>
                  <a:pt x="3084" y="1894"/>
                </a:cubicBezTo>
                <a:lnTo>
                  <a:pt x="3084" y="2537"/>
                </a:lnTo>
                <a:cubicBezTo>
                  <a:pt x="3084" y="2930"/>
                  <a:pt x="2751" y="3263"/>
                  <a:pt x="2346" y="3263"/>
                </a:cubicBezTo>
                <a:lnTo>
                  <a:pt x="2155" y="3263"/>
                </a:lnTo>
                <a:cubicBezTo>
                  <a:pt x="1739" y="3263"/>
                  <a:pt x="1417" y="2930"/>
                  <a:pt x="1417" y="2537"/>
                </a:cubicBezTo>
                <a:lnTo>
                  <a:pt x="1417" y="1918"/>
                </a:lnTo>
                <a:cubicBezTo>
                  <a:pt x="1679" y="1894"/>
                  <a:pt x="2227" y="1799"/>
                  <a:pt x="2632" y="1442"/>
                </a:cubicBezTo>
                <a:close/>
                <a:moveTo>
                  <a:pt x="2536" y="3573"/>
                </a:moveTo>
                <a:lnTo>
                  <a:pt x="2536" y="3775"/>
                </a:lnTo>
                <a:lnTo>
                  <a:pt x="2251" y="4073"/>
                </a:lnTo>
                <a:lnTo>
                  <a:pt x="1965" y="3811"/>
                </a:lnTo>
                <a:lnTo>
                  <a:pt x="1965" y="3632"/>
                </a:lnTo>
                <a:lnTo>
                  <a:pt x="1965" y="3573"/>
                </a:lnTo>
                <a:cubicBezTo>
                  <a:pt x="2024" y="3585"/>
                  <a:pt x="2084" y="3585"/>
                  <a:pt x="2155" y="3585"/>
                </a:cubicBezTo>
                <a:lnTo>
                  <a:pt x="2346" y="3585"/>
                </a:lnTo>
                <a:cubicBezTo>
                  <a:pt x="2405" y="3585"/>
                  <a:pt x="2465" y="3585"/>
                  <a:pt x="2536" y="3573"/>
                </a:cubicBezTo>
                <a:close/>
                <a:moveTo>
                  <a:pt x="2846" y="3906"/>
                </a:moveTo>
                <a:lnTo>
                  <a:pt x="2941" y="3989"/>
                </a:lnTo>
                <a:lnTo>
                  <a:pt x="2727" y="4454"/>
                </a:lnTo>
                <a:lnTo>
                  <a:pt x="2667" y="4406"/>
                </a:lnTo>
                <a:lnTo>
                  <a:pt x="2489" y="4275"/>
                </a:lnTo>
                <a:lnTo>
                  <a:pt x="2810" y="3930"/>
                </a:lnTo>
                <a:lnTo>
                  <a:pt x="2846" y="3906"/>
                </a:lnTo>
                <a:close/>
                <a:moveTo>
                  <a:pt x="1655" y="3918"/>
                </a:moveTo>
                <a:cubicBezTo>
                  <a:pt x="1655" y="3942"/>
                  <a:pt x="1667" y="3966"/>
                  <a:pt x="1691" y="3989"/>
                </a:cubicBezTo>
                <a:lnTo>
                  <a:pt x="2012" y="4287"/>
                </a:lnTo>
                <a:lnTo>
                  <a:pt x="1774" y="4466"/>
                </a:lnTo>
                <a:lnTo>
                  <a:pt x="1536" y="3989"/>
                </a:lnTo>
                <a:lnTo>
                  <a:pt x="1655" y="3918"/>
                </a:lnTo>
                <a:close/>
                <a:moveTo>
                  <a:pt x="2227" y="4490"/>
                </a:moveTo>
                <a:lnTo>
                  <a:pt x="2370" y="4597"/>
                </a:lnTo>
                <a:lnTo>
                  <a:pt x="2322" y="4704"/>
                </a:lnTo>
                <a:lnTo>
                  <a:pt x="2155" y="4704"/>
                </a:lnTo>
                <a:lnTo>
                  <a:pt x="2108" y="4585"/>
                </a:lnTo>
                <a:lnTo>
                  <a:pt x="2227" y="4490"/>
                </a:lnTo>
                <a:close/>
                <a:moveTo>
                  <a:pt x="1846" y="4799"/>
                </a:moveTo>
                <a:lnTo>
                  <a:pt x="1893" y="4894"/>
                </a:lnTo>
                <a:lnTo>
                  <a:pt x="1846" y="5156"/>
                </a:lnTo>
                <a:lnTo>
                  <a:pt x="1751" y="4835"/>
                </a:lnTo>
                <a:cubicBezTo>
                  <a:pt x="1774" y="4835"/>
                  <a:pt x="1786" y="4823"/>
                  <a:pt x="1798" y="4823"/>
                </a:cubicBezTo>
                <a:lnTo>
                  <a:pt x="1846" y="4799"/>
                </a:lnTo>
                <a:close/>
                <a:moveTo>
                  <a:pt x="2632" y="4799"/>
                </a:moveTo>
                <a:lnTo>
                  <a:pt x="2679" y="4823"/>
                </a:lnTo>
                <a:cubicBezTo>
                  <a:pt x="2691" y="4835"/>
                  <a:pt x="2703" y="4835"/>
                  <a:pt x="2739" y="4847"/>
                </a:cubicBezTo>
                <a:lnTo>
                  <a:pt x="2644" y="5156"/>
                </a:lnTo>
                <a:lnTo>
                  <a:pt x="2608" y="4882"/>
                </a:lnTo>
                <a:lnTo>
                  <a:pt x="2632" y="4799"/>
                </a:lnTo>
                <a:close/>
                <a:moveTo>
                  <a:pt x="2322" y="5037"/>
                </a:moveTo>
                <a:lnTo>
                  <a:pt x="2441" y="5728"/>
                </a:lnTo>
                <a:lnTo>
                  <a:pt x="2084" y="5728"/>
                </a:lnTo>
                <a:lnTo>
                  <a:pt x="2203" y="5037"/>
                </a:lnTo>
                <a:close/>
                <a:moveTo>
                  <a:pt x="3263" y="4156"/>
                </a:moveTo>
                <a:lnTo>
                  <a:pt x="3620" y="4299"/>
                </a:lnTo>
                <a:lnTo>
                  <a:pt x="3632" y="4299"/>
                </a:lnTo>
                <a:cubicBezTo>
                  <a:pt x="3644" y="4323"/>
                  <a:pt x="4156" y="4501"/>
                  <a:pt x="4156" y="5121"/>
                </a:cubicBezTo>
                <a:lnTo>
                  <a:pt x="4156" y="5728"/>
                </a:lnTo>
                <a:lnTo>
                  <a:pt x="3739" y="5728"/>
                </a:lnTo>
                <a:lnTo>
                  <a:pt x="3739" y="5097"/>
                </a:lnTo>
                <a:cubicBezTo>
                  <a:pt x="3739" y="5001"/>
                  <a:pt x="3656" y="4930"/>
                  <a:pt x="3572" y="4930"/>
                </a:cubicBezTo>
                <a:cubicBezTo>
                  <a:pt x="3477" y="4930"/>
                  <a:pt x="3406" y="5001"/>
                  <a:pt x="3406" y="5097"/>
                </a:cubicBezTo>
                <a:lnTo>
                  <a:pt x="3406" y="5728"/>
                </a:lnTo>
                <a:lnTo>
                  <a:pt x="2810" y="5728"/>
                </a:lnTo>
                <a:lnTo>
                  <a:pt x="3263" y="4156"/>
                </a:lnTo>
                <a:close/>
                <a:moveTo>
                  <a:pt x="2179" y="1"/>
                </a:moveTo>
                <a:cubicBezTo>
                  <a:pt x="1429" y="1"/>
                  <a:pt x="810" y="608"/>
                  <a:pt x="810" y="1370"/>
                </a:cubicBezTo>
                <a:lnTo>
                  <a:pt x="810" y="1870"/>
                </a:lnTo>
                <a:cubicBezTo>
                  <a:pt x="739" y="1965"/>
                  <a:pt x="679" y="2084"/>
                  <a:pt x="679" y="2215"/>
                </a:cubicBezTo>
                <a:cubicBezTo>
                  <a:pt x="679" y="2465"/>
                  <a:pt x="858" y="2680"/>
                  <a:pt x="1096" y="2727"/>
                </a:cubicBezTo>
                <a:cubicBezTo>
                  <a:pt x="1155" y="3037"/>
                  <a:pt x="1346" y="3299"/>
                  <a:pt x="1631" y="3454"/>
                </a:cubicBezTo>
                <a:lnTo>
                  <a:pt x="1631" y="3525"/>
                </a:lnTo>
                <a:lnTo>
                  <a:pt x="1274" y="3763"/>
                </a:lnTo>
                <a:lnTo>
                  <a:pt x="1262" y="3763"/>
                </a:lnTo>
                <a:lnTo>
                  <a:pt x="727" y="3989"/>
                </a:lnTo>
                <a:cubicBezTo>
                  <a:pt x="477" y="4073"/>
                  <a:pt x="0" y="4418"/>
                  <a:pt x="0" y="5109"/>
                </a:cubicBezTo>
                <a:lnTo>
                  <a:pt x="0" y="5859"/>
                </a:lnTo>
                <a:cubicBezTo>
                  <a:pt x="0" y="5954"/>
                  <a:pt x="72" y="6025"/>
                  <a:pt x="155" y="6025"/>
                </a:cubicBezTo>
                <a:lnTo>
                  <a:pt x="1203" y="6025"/>
                </a:lnTo>
                <a:cubicBezTo>
                  <a:pt x="1286" y="6025"/>
                  <a:pt x="1370" y="5954"/>
                  <a:pt x="1370" y="5859"/>
                </a:cubicBezTo>
                <a:cubicBezTo>
                  <a:pt x="1370" y="5775"/>
                  <a:pt x="1286" y="5704"/>
                  <a:pt x="1203" y="5704"/>
                </a:cubicBezTo>
                <a:lnTo>
                  <a:pt x="1048" y="5704"/>
                </a:lnTo>
                <a:lnTo>
                  <a:pt x="1048" y="5061"/>
                </a:lnTo>
                <a:cubicBezTo>
                  <a:pt x="1048" y="4966"/>
                  <a:pt x="977" y="4894"/>
                  <a:pt x="893" y="4894"/>
                </a:cubicBezTo>
                <a:cubicBezTo>
                  <a:pt x="798" y="4894"/>
                  <a:pt x="727" y="4966"/>
                  <a:pt x="727" y="5061"/>
                </a:cubicBezTo>
                <a:lnTo>
                  <a:pt x="727" y="5704"/>
                </a:lnTo>
                <a:lnTo>
                  <a:pt x="310" y="5704"/>
                </a:lnTo>
                <a:lnTo>
                  <a:pt x="310" y="5085"/>
                </a:lnTo>
                <a:cubicBezTo>
                  <a:pt x="310" y="4454"/>
                  <a:pt x="798" y="4275"/>
                  <a:pt x="834" y="4275"/>
                </a:cubicBezTo>
                <a:lnTo>
                  <a:pt x="846" y="4275"/>
                </a:lnTo>
                <a:lnTo>
                  <a:pt x="1227" y="4109"/>
                </a:lnTo>
                <a:lnTo>
                  <a:pt x="1679" y="5704"/>
                </a:lnTo>
                <a:cubicBezTo>
                  <a:pt x="1608" y="5716"/>
                  <a:pt x="1560" y="5775"/>
                  <a:pt x="1560" y="5847"/>
                </a:cubicBezTo>
                <a:cubicBezTo>
                  <a:pt x="1560" y="5942"/>
                  <a:pt x="1631" y="6013"/>
                  <a:pt x="1727" y="6013"/>
                </a:cubicBezTo>
                <a:lnTo>
                  <a:pt x="1893" y="6049"/>
                </a:lnTo>
                <a:lnTo>
                  <a:pt x="4298" y="6049"/>
                </a:lnTo>
                <a:cubicBezTo>
                  <a:pt x="4394" y="6049"/>
                  <a:pt x="4465" y="5966"/>
                  <a:pt x="4465" y="5883"/>
                </a:cubicBezTo>
                <a:lnTo>
                  <a:pt x="4465" y="5121"/>
                </a:lnTo>
                <a:cubicBezTo>
                  <a:pt x="4465" y="4430"/>
                  <a:pt x="3989" y="4097"/>
                  <a:pt x="3727" y="4001"/>
                </a:cubicBezTo>
                <a:lnTo>
                  <a:pt x="3203" y="3775"/>
                </a:lnTo>
                <a:lnTo>
                  <a:pt x="2834" y="3537"/>
                </a:lnTo>
                <a:lnTo>
                  <a:pt x="2834" y="3454"/>
                </a:lnTo>
                <a:cubicBezTo>
                  <a:pt x="3108" y="3299"/>
                  <a:pt x="3310" y="3037"/>
                  <a:pt x="3370" y="2727"/>
                </a:cubicBezTo>
                <a:cubicBezTo>
                  <a:pt x="3608" y="2680"/>
                  <a:pt x="3787" y="2465"/>
                  <a:pt x="3787" y="2215"/>
                </a:cubicBezTo>
                <a:cubicBezTo>
                  <a:pt x="3787" y="2084"/>
                  <a:pt x="3751" y="1965"/>
                  <a:pt x="3656" y="1870"/>
                </a:cubicBezTo>
                <a:lnTo>
                  <a:pt x="3656" y="1370"/>
                </a:lnTo>
                <a:cubicBezTo>
                  <a:pt x="3656" y="608"/>
                  <a:pt x="3048" y="1"/>
                  <a:pt x="2286" y="1"/>
                </a:cubicBezTo>
                <a:close/>
              </a:path>
            </a:pathLst>
          </a:custGeom>
          <a:solidFill>
            <a:schemeClr val="bg1">
              <a:lumMod val="75000"/>
            </a:schemeClr>
          </a:solidFill>
          <a:ln>
            <a:noFill/>
          </a:ln>
        </p:spPr>
        <p:txBody>
          <a:bodyPr spcFirstLastPara="1" wrap="square" lIns="68569" tIns="68569" rIns="68569" bIns="68569" anchor="ctr" anchorCtr="0">
            <a:noAutofit/>
          </a:bodyPr>
          <a:lstStyle/>
          <a:p>
            <a:pPr>
              <a:spcBef>
                <a:spcPts val="0"/>
              </a:spcBef>
              <a:spcAft>
                <a:spcPts val="0"/>
              </a:spcAft>
            </a:pPr>
            <a:endParaRPr/>
          </a:p>
        </p:txBody>
      </p:sp>
      <p:grpSp>
        <p:nvGrpSpPr>
          <p:cNvPr id="9" name="Google Shape;12343;p79">
            <a:extLst>
              <a:ext uri="{FF2B5EF4-FFF2-40B4-BE49-F238E27FC236}">
                <a16:creationId xmlns:a16="http://schemas.microsoft.com/office/drawing/2014/main" id="{A6E49399-E9E6-C741-B9AC-20C6C0D950FE}"/>
              </a:ext>
            </a:extLst>
          </p:cNvPr>
          <p:cNvGrpSpPr/>
          <p:nvPr/>
        </p:nvGrpSpPr>
        <p:grpSpPr>
          <a:xfrm>
            <a:off x="789599" y="5060351"/>
            <a:ext cx="534132" cy="400332"/>
            <a:chOff x="1817317" y="2480330"/>
            <a:chExt cx="350958" cy="263043"/>
          </a:xfrm>
          <a:solidFill>
            <a:schemeClr val="bg1">
              <a:lumMod val="75000"/>
            </a:schemeClr>
          </a:solidFill>
        </p:grpSpPr>
        <p:sp>
          <p:nvSpPr>
            <p:cNvPr id="10" name="Google Shape;12344;p79">
              <a:extLst>
                <a:ext uri="{FF2B5EF4-FFF2-40B4-BE49-F238E27FC236}">
                  <a16:creationId xmlns:a16="http://schemas.microsoft.com/office/drawing/2014/main" id="{504A629E-E2FD-AE4E-8198-ADE84EC3047F}"/>
                </a:ext>
              </a:extLst>
            </p:cNvPr>
            <p:cNvSpPr/>
            <p:nvPr/>
          </p:nvSpPr>
          <p:spPr>
            <a:xfrm>
              <a:off x="1817317" y="2480330"/>
              <a:ext cx="350958" cy="191426"/>
            </a:xfrm>
            <a:custGeom>
              <a:avLst/>
              <a:gdLst/>
              <a:ahLst/>
              <a:cxnLst/>
              <a:rect l="l" t="t" r="r" b="b"/>
              <a:pathLst>
                <a:path w="11026" h="6014" extrusionOk="0">
                  <a:moveTo>
                    <a:pt x="4477" y="1"/>
                  </a:moveTo>
                  <a:cubicBezTo>
                    <a:pt x="3918" y="1"/>
                    <a:pt x="3382" y="179"/>
                    <a:pt x="2917" y="524"/>
                  </a:cubicBezTo>
                  <a:cubicBezTo>
                    <a:pt x="2513" y="834"/>
                    <a:pt x="2203" y="1251"/>
                    <a:pt x="2036" y="1727"/>
                  </a:cubicBezTo>
                  <a:cubicBezTo>
                    <a:pt x="905" y="1787"/>
                    <a:pt x="0" y="2727"/>
                    <a:pt x="0" y="3870"/>
                  </a:cubicBezTo>
                  <a:cubicBezTo>
                    <a:pt x="0" y="5061"/>
                    <a:pt x="965" y="6013"/>
                    <a:pt x="2143" y="6013"/>
                  </a:cubicBezTo>
                  <a:lnTo>
                    <a:pt x="2917" y="6013"/>
                  </a:lnTo>
                  <a:cubicBezTo>
                    <a:pt x="3001" y="6013"/>
                    <a:pt x="3084" y="5942"/>
                    <a:pt x="3084" y="5847"/>
                  </a:cubicBezTo>
                  <a:cubicBezTo>
                    <a:pt x="3084" y="5763"/>
                    <a:pt x="3001" y="5692"/>
                    <a:pt x="2917" y="5692"/>
                  </a:cubicBezTo>
                  <a:lnTo>
                    <a:pt x="2143" y="5692"/>
                  </a:lnTo>
                  <a:cubicBezTo>
                    <a:pt x="1131" y="5692"/>
                    <a:pt x="310" y="4870"/>
                    <a:pt x="310" y="3858"/>
                  </a:cubicBezTo>
                  <a:cubicBezTo>
                    <a:pt x="310" y="2846"/>
                    <a:pt x="1131" y="2025"/>
                    <a:pt x="2132" y="2025"/>
                  </a:cubicBezTo>
                  <a:lnTo>
                    <a:pt x="2143" y="2025"/>
                  </a:lnTo>
                  <a:cubicBezTo>
                    <a:pt x="2215" y="2025"/>
                    <a:pt x="2274" y="1977"/>
                    <a:pt x="2286" y="1906"/>
                  </a:cubicBezTo>
                  <a:cubicBezTo>
                    <a:pt x="2429" y="1441"/>
                    <a:pt x="2703" y="1036"/>
                    <a:pt x="3096" y="739"/>
                  </a:cubicBezTo>
                  <a:cubicBezTo>
                    <a:pt x="3477" y="441"/>
                    <a:pt x="3953" y="286"/>
                    <a:pt x="4453" y="286"/>
                  </a:cubicBezTo>
                  <a:cubicBezTo>
                    <a:pt x="5239" y="286"/>
                    <a:pt x="5953" y="679"/>
                    <a:pt x="6370" y="1334"/>
                  </a:cubicBezTo>
                  <a:cubicBezTo>
                    <a:pt x="6412" y="1386"/>
                    <a:pt x="6471" y="1420"/>
                    <a:pt x="6533" y="1420"/>
                  </a:cubicBezTo>
                  <a:cubicBezTo>
                    <a:pt x="6542" y="1420"/>
                    <a:pt x="6551" y="1419"/>
                    <a:pt x="6561" y="1417"/>
                  </a:cubicBezTo>
                  <a:cubicBezTo>
                    <a:pt x="6751" y="1358"/>
                    <a:pt x="6954" y="1322"/>
                    <a:pt x="7144" y="1322"/>
                  </a:cubicBezTo>
                  <a:cubicBezTo>
                    <a:pt x="7942" y="1322"/>
                    <a:pt x="8644" y="1846"/>
                    <a:pt x="8882" y="2608"/>
                  </a:cubicBezTo>
                  <a:cubicBezTo>
                    <a:pt x="8918" y="2679"/>
                    <a:pt x="8978" y="2727"/>
                    <a:pt x="9061" y="2727"/>
                  </a:cubicBezTo>
                  <a:cubicBezTo>
                    <a:pt x="9121" y="2727"/>
                    <a:pt x="9168" y="2703"/>
                    <a:pt x="9228" y="2703"/>
                  </a:cubicBezTo>
                  <a:cubicBezTo>
                    <a:pt x="10049" y="2703"/>
                    <a:pt x="10704" y="3382"/>
                    <a:pt x="10704" y="4180"/>
                  </a:cubicBezTo>
                  <a:cubicBezTo>
                    <a:pt x="10704" y="4989"/>
                    <a:pt x="10025" y="5656"/>
                    <a:pt x="9228" y="5656"/>
                  </a:cubicBezTo>
                  <a:lnTo>
                    <a:pt x="8109" y="5656"/>
                  </a:lnTo>
                  <a:cubicBezTo>
                    <a:pt x="8025" y="5656"/>
                    <a:pt x="7942" y="5727"/>
                    <a:pt x="7942" y="5823"/>
                  </a:cubicBezTo>
                  <a:cubicBezTo>
                    <a:pt x="7942" y="5906"/>
                    <a:pt x="8025" y="5978"/>
                    <a:pt x="8109" y="5978"/>
                  </a:cubicBezTo>
                  <a:lnTo>
                    <a:pt x="9228" y="5978"/>
                  </a:lnTo>
                  <a:cubicBezTo>
                    <a:pt x="10228" y="5978"/>
                    <a:pt x="11026" y="5180"/>
                    <a:pt x="11026" y="4180"/>
                  </a:cubicBezTo>
                  <a:cubicBezTo>
                    <a:pt x="11026" y="3180"/>
                    <a:pt x="10204" y="2429"/>
                    <a:pt x="9228" y="2429"/>
                  </a:cubicBezTo>
                  <a:lnTo>
                    <a:pt x="9168" y="2429"/>
                  </a:lnTo>
                  <a:cubicBezTo>
                    <a:pt x="9013" y="2060"/>
                    <a:pt x="8763" y="1715"/>
                    <a:pt x="8442" y="1477"/>
                  </a:cubicBezTo>
                  <a:cubicBezTo>
                    <a:pt x="8061" y="1191"/>
                    <a:pt x="7620" y="1048"/>
                    <a:pt x="7156" y="1048"/>
                  </a:cubicBezTo>
                  <a:cubicBezTo>
                    <a:pt x="6966" y="1048"/>
                    <a:pt x="6787" y="1072"/>
                    <a:pt x="6596" y="1120"/>
                  </a:cubicBezTo>
                  <a:cubicBezTo>
                    <a:pt x="6096" y="417"/>
                    <a:pt x="5322" y="1"/>
                    <a:pt x="4477" y="1"/>
                  </a:cubicBezTo>
                  <a:close/>
                </a:path>
              </a:pathLst>
            </a:custGeom>
            <a:grpFill/>
            <a:ln>
              <a:noFill/>
            </a:ln>
          </p:spPr>
          <p:txBody>
            <a:bodyPr spcFirstLastPara="1" wrap="square" lIns="68569" tIns="68569" rIns="68569" bIns="68569" anchor="ctr" anchorCtr="0">
              <a:noAutofit/>
            </a:bodyPr>
            <a:lstStyle/>
            <a:p>
              <a:pPr>
                <a:spcBef>
                  <a:spcPts val="0"/>
                </a:spcBef>
                <a:spcAft>
                  <a:spcPts val="0"/>
                </a:spcAft>
              </a:pPr>
              <a:endParaRPr/>
            </a:p>
          </p:txBody>
        </p:sp>
        <p:sp>
          <p:nvSpPr>
            <p:cNvPr id="11" name="Google Shape;12345;p79">
              <a:extLst>
                <a:ext uri="{FF2B5EF4-FFF2-40B4-BE49-F238E27FC236}">
                  <a16:creationId xmlns:a16="http://schemas.microsoft.com/office/drawing/2014/main" id="{26862847-C3D1-8345-859F-6A602203989E}"/>
                </a:ext>
              </a:extLst>
            </p:cNvPr>
            <p:cNvSpPr/>
            <p:nvPr/>
          </p:nvSpPr>
          <p:spPr>
            <a:xfrm>
              <a:off x="1926844" y="2568626"/>
              <a:ext cx="131140" cy="174747"/>
            </a:xfrm>
            <a:custGeom>
              <a:avLst/>
              <a:gdLst/>
              <a:ahLst/>
              <a:cxnLst/>
              <a:rect l="l" t="t" r="r" b="b"/>
              <a:pathLst>
                <a:path w="4120" h="5490" extrusionOk="0">
                  <a:moveTo>
                    <a:pt x="2417" y="322"/>
                  </a:moveTo>
                  <a:lnTo>
                    <a:pt x="2417" y="1370"/>
                  </a:lnTo>
                  <a:cubicBezTo>
                    <a:pt x="2417" y="1537"/>
                    <a:pt x="2572" y="1691"/>
                    <a:pt x="2751" y="1691"/>
                  </a:cubicBezTo>
                  <a:lnTo>
                    <a:pt x="3274" y="1691"/>
                  </a:lnTo>
                  <a:cubicBezTo>
                    <a:pt x="3358" y="1691"/>
                    <a:pt x="3429" y="1620"/>
                    <a:pt x="3429" y="1525"/>
                  </a:cubicBezTo>
                  <a:cubicBezTo>
                    <a:pt x="3429" y="1441"/>
                    <a:pt x="3358" y="1358"/>
                    <a:pt x="3274" y="1358"/>
                  </a:cubicBezTo>
                  <a:lnTo>
                    <a:pt x="2751" y="1358"/>
                  </a:lnTo>
                  <a:cubicBezTo>
                    <a:pt x="2751" y="1358"/>
                    <a:pt x="2727" y="1358"/>
                    <a:pt x="2727" y="1346"/>
                  </a:cubicBezTo>
                  <a:lnTo>
                    <a:pt x="2727" y="346"/>
                  </a:lnTo>
                  <a:lnTo>
                    <a:pt x="3751" y="1358"/>
                  </a:lnTo>
                  <a:cubicBezTo>
                    <a:pt x="3775" y="1394"/>
                    <a:pt x="3798" y="1441"/>
                    <a:pt x="3798" y="1501"/>
                  </a:cubicBezTo>
                  <a:lnTo>
                    <a:pt x="3798" y="5180"/>
                  </a:lnTo>
                  <a:lnTo>
                    <a:pt x="3810" y="5180"/>
                  </a:lnTo>
                  <a:lnTo>
                    <a:pt x="334" y="5192"/>
                  </a:lnTo>
                  <a:cubicBezTo>
                    <a:pt x="334" y="5192"/>
                    <a:pt x="322" y="5192"/>
                    <a:pt x="322" y="5180"/>
                  </a:cubicBezTo>
                  <a:lnTo>
                    <a:pt x="322" y="334"/>
                  </a:lnTo>
                  <a:cubicBezTo>
                    <a:pt x="322" y="334"/>
                    <a:pt x="322" y="322"/>
                    <a:pt x="334" y="322"/>
                  </a:cubicBezTo>
                  <a:close/>
                  <a:moveTo>
                    <a:pt x="322" y="1"/>
                  </a:moveTo>
                  <a:cubicBezTo>
                    <a:pt x="143" y="1"/>
                    <a:pt x="0" y="144"/>
                    <a:pt x="0" y="322"/>
                  </a:cubicBezTo>
                  <a:lnTo>
                    <a:pt x="0" y="5156"/>
                  </a:lnTo>
                  <a:cubicBezTo>
                    <a:pt x="0" y="5335"/>
                    <a:pt x="143" y="5489"/>
                    <a:pt x="322" y="5489"/>
                  </a:cubicBezTo>
                  <a:lnTo>
                    <a:pt x="3775" y="5489"/>
                  </a:lnTo>
                  <a:cubicBezTo>
                    <a:pt x="3953" y="5489"/>
                    <a:pt x="4108" y="5335"/>
                    <a:pt x="4108" y="5156"/>
                  </a:cubicBezTo>
                  <a:lnTo>
                    <a:pt x="4108" y="1501"/>
                  </a:lnTo>
                  <a:cubicBezTo>
                    <a:pt x="4120" y="1382"/>
                    <a:pt x="4072" y="1251"/>
                    <a:pt x="3965" y="1156"/>
                  </a:cubicBezTo>
                  <a:lnTo>
                    <a:pt x="2953" y="144"/>
                  </a:lnTo>
                  <a:cubicBezTo>
                    <a:pt x="2870" y="48"/>
                    <a:pt x="2739" y="1"/>
                    <a:pt x="2596" y="1"/>
                  </a:cubicBezTo>
                  <a:close/>
                </a:path>
              </a:pathLst>
            </a:custGeom>
            <a:grpFill/>
            <a:ln>
              <a:noFill/>
            </a:ln>
          </p:spPr>
          <p:txBody>
            <a:bodyPr spcFirstLastPara="1" wrap="square" lIns="68569" tIns="68569" rIns="68569" bIns="68569" anchor="ctr" anchorCtr="0">
              <a:noAutofit/>
            </a:bodyPr>
            <a:lstStyle/>
            <a:p>
              <a:pPr>
                <a:spcBef>
                  <a:spcPts val="0"/>
                </a:spcBef>
                <a:spcAft>
                  <a:spcPts val="0"/>
                </a:spcAft>
              </a:pPr>
              <a:endParaRPr/>
            </a:p>
          </p:txBody>
        </p:sp>
        <p:sp>
          <p:nvSpPr>
            <p:cNvPr id="12" name="Google Shape;12346;p79">
              <a:extLst>
                <a:ext uri="{FF2B5EF4-FFF2-40B4-BE49-F238E27FC236}">
                  <a16:creationId xmlns:a16="http://schemas.microsoft.com/office/drawing/2014/main" id="{90B14F8D-C78D-B740-AD5A-F6C3B3C85104}"/>
                </a:ext>
              </a:extLst>
            </p:cNvPr>
            <p:cNvSpPr/>
            <p:nvPr/>
          </p:nvSpPr>
          <p:spPr>
            <a:xfrm>
              <a:off x="1965485" y="2639893"/>
              <a:ext cx="55002" cy="70885"/>
            </a:xfrm>
            <a:custGeom>
              <a:avLst/>
              <a:gdLst/>
              <a:ahLst/>
              <a:cxnLst/>
              <a:rect l="l" t="t" r="r" b="b"/>
              <a:pathLst>
                <a:path w="1728" h="2227" extrusionOk="0">
                  <a:moveTo>
                    <a:pt x="870" y="0"/>
                  </a:moveTo>
                  <a:cubicBezTo>
                    <a:pt x="822" y="0"/>
                    <a:pt x="775" y="36"/>
                    <a:pt x="751" y="60"/>
                  </a:cubicBezTo>
                  <a:lnTo>
                    <a:pt x="60" y="929"/>
                  </a:lnTo>
                  <a:cubicBezTo>
                    <a:pt x="1" y="1000"/>
                    <a:pt x="13" y="1107"/>
                    <a:pt x="84" y="1155"/>
                  </a:cubicBezTo>
                  <a:cubicBezTo>
                    <a:pt x="117" y="1178"/>
                    <a:pt x="151" y="1189"/>
                    <a:pt x="183" y="1189"/>
                  </a:cubicBezTo>
                  <a:cubicBezTo>
                    <a:pt x="234" y="1189"/>
                    <a:pt x="281" y="1163"/>
                    <a:pt x="310" y="1119"/>
                  </a:cubicBezTo>
                  <a:lnTo>
                    <a:pt x="715" y="619"/>
                  </a:lnTo>
                  <a:lnTo>
                    <a:pt x="715" y="2060"/>
                  </a:lnTo>
                  <a:cubicBezTo>
                    <a:pt x="715" y="2143"/>
                    <a:pt x="787" y="2227"/>
                    <a:pt x="882" y="2227"/>
                  </a:cubicBezTo>
                  <a:cubicBezTo>
                    <a:pt x="965" y="2227"/>
                    <a:pt x="1048" y="2143"/>
                    <a:pt x="1048" y="2060"/>
                  </a:cubicBezTo>
                  <a:lnTo>
                    <a:pt x="1048" y="619"/>
                  </a:lnTo>
                  <a:lnTo>
                    <a:pt x="1441" y="1119"/>
                  </a:lnTo>
                  <a:cubicBezTo>
                    <a:pt x="1477" y="1167"/>
                    <a:pt x="1513" y="1179"/>
                    <a:pt x="1560" y="1179"/>
                  </a:cubicBezTo>
                  <a:cubicBezTo>
                    <a:pt x="1596" y="1179"/>
                    <a:pt x="1644" y="1167"/>
                    <a:pt x="1668" y="1155"/>
                  </a:cubicBezTo>
                  <a:cubicBezTo>
                    <a:pt x="1715" y="1107"/>
                    <a:pt x="1727" y="1000"/>
                    <a:pt x="1668" y="929"/>
                  </a:cubicBezTo>
                  <a:lnTo>
                    <a:pt x="989" y="60"/>
                  </a:lnTo>
                  <a:cubicBezTo>
                    <a:pt x="953" y="24"/>
                    <a:pt x="906" y="0"/>
                    <a:pt x="870" y="0"/>
                  </a:cubicBezTo>
                  <a:close/>
                </a:path>
              </a:pathLst>
            </a:custGeom>
            <a:grpFill/>
            <a:ln>
              <a:noFill/>
            </a:ln>
          </p:spPr>
          <p:txBody>
            <a:bodyPr spcFirstLastPara="1" wrap="square" lIns="68569" tIns="68569" rIns="68569" bIns="68569" anchor="ctr" anchorCtr="0">
              <a:noAutofit/>
            </a:bodyPr>
            <a:lstStyle/>
            <a:p>
              <a:pPr>
                <a:spcBef>
                  <a:spcPts val="0"/>
                </a:spcBef>
                <a:spcAft>
                  <a:spcPts val="0"/>
                </a:spcAft>
              </a:pPr>
              <a:endParaRPr/>
            </a:p>
          </p:txBody>
        </p:sp>
        <p:sp>
          <p:nvSpPr>
            <p:cNvPr id="13" name="Google Shape;12347;p79">
              <a:extLst>
                <a:ext uri="{FF2B5EF4-FFF2-40B4-BE49-F238E27FC236}">
                  <a16:creationId xmlns:a16="http://schemas.microsoft.com/office/drawing/2014/main" id="{870C1446-8102-AE40-A47A-A1D63B1156C1}"/>
                </a:ext>
              </a:extLst>
            </p:cNvPr>
            <p:cNvSpPr/>
            <p:nvPr/>
          </p:nvSpPr>
          <p:spPr>
            <a:xfrm>
              <a:off x="1965103" y="2503406"/>
              <a:ext cx="43989" cy="31162"/>
            </a:xfrm>
            <a:custGeom>
              <a:avLst/>
              <a:gdLst/>
              <a:ahLst/>
              <a:cxnLst/>
              <a:rect l="l" t="t" r="r" b="b"/>
              <a:pathLst>
                <a:path w="1382" h="979" extrusionOk="0">
                  <a:moveTo>
                    <a:pt x="181" y="0"/>
                  </a:moveTo>
                  <a:cubicBezTo>
                    <a:pt x="104" y="0"/>
                    <a:pt x="24" y="56"/>
                    <a:pt x="13" y="121"/>
                  </a:cubicBezTo>
                  <a:cubicBezTo>
                    <a:pt x="1" y="216"/>
                    <a:pt x="60" y="300"/>
                    <a:pt x="132" y="323"/>
                  </a:cubicBezTo>
                  <a:cubicBezTo>
                    <a:pt x="501" y="395"/>
                    <a:pt x="846" y="597"/>
                    <a:pt x="1072" y="919"/>
                  </a:cubicBezTo>
                  <a:cubicBezTo>
                    <a:pt x="1096" y="954"/>
                    <a:pt x="1144" y="978"/>
                    <a:pt x="1203" y="978"/>
                  </a:cubicBezTo>
                  <a:cubicBezTo>
                    <a:pt x="1227" y="978"/>
                    <a:pt x="1275" y="954"/>
                    <a:pt x="1310" y="942"/>
                  </a:cubicBezTo>
                  <a:cubicBezTo>
                    <a:pt x="1370" y="895"/>
                    <a:pt x="1382" y="800"/>
                    <a:pt x="1334" y="716"/>
                  </a:cubicBezTo>
                  <a:cubicBezTo>
                    <a:pt x="1060" y="347"/>
                    <a:pt x="656" y="97"/>
                    <a:pt x="203" y="2"/>
                  </a:cubicBezTo>
                  <a:cubicBezTo>
                    <a:pt x="196" y="1"/>
                    <a:pt x="189" y="0"/>
                    <a:pt x="181" y="0"/>
                  </a:cubicBezTo>
                  <a:close/>
                </a:path>
              </a:pathLst>
            </a:custGeom>
            <a:grpFill/>
            <a:ln>
              <a:noFill/>
            </a:ln>
          </p:spPr>
          <p:txBody>
            <a:bodyPr spcFirstLastPara="1" wrap="square" lIns="68569" tIns="68569" rIns="68569" bIns="68569" anchor="ctr" anchorCtr="0">
              <a:noAutofit/>
            </a:bodyPr>
            <a:lstStyle/>
            <a:p>
              <a:pPr>
                <a:spcBef>
                  <a:spcPts val="0"/>
                </a:spcBef>
                <a:spcAft>
                  <a:spcPts val="0"/>
                </a:spcAft>
              </a:pPr>
              <a:endParaRPr/>
            </a:p>
          </p:txBody>
        </p:sp>
        <p:sp>
          <p:nvSpPr>
            <p:cNvPr id="14" name="Google Shape;12348;p79">
              <a:extLst>
                <a:ext uri="{FF2B5EF4-FFF2-40B4-BE49-F238E27FC236}">
                  <a16:creationId xmlns:a16="http://schemas.microsoft.com/office/drawing/2014/main" id="{77C2BBA8-59AA-FD48-B3A3-771665090F84}"/>
                </a:ext>
              </a:extLst>
            </p:cNvPr>
            <p:cNvSpPr/>
            <p:nvPr/>
          </p:nvSpPr>
          <p:spPr>
            <a:xfrm>
              <a:off x="2052668" y="2537369"/>
              <a:ext cx="34504" cy="30175"/>
            </a:xfrm>
            <a:custGeom>
              <a:avLst/>
              <a:gdLst/>
              <a:ahLst/>
              <a:cxnLst/>
              <a:rect l="l" t="t" r="r" b="b"/>
              <a:pathLst>
                <a:path w="1084" h="948" extrusionOk="0">
                  <a:moveTo>
                    <a:pt x="194" y="0"/>
                  </a:moveTo>
                  <a:cubicBezTo>
                    <a:pt x="124" y="0"/>
                    <a:pt x="56" y="45"/>
                    <a:pt x="36" y="114"/>
                  </a:cubicBezTo>
                  <a:cubicBezTo>
                    <a:pt x="0" y="209"/>
                    <a:pt x="48" y="292"/>
                    <a:pt x="131" y="328"/>
                  </a:cubicBezTo>
                  <a:cubicBezTo>
                    <a:pt x="405" y="411"/>
                    <a:pt x="631" y="602"/>
                    <a:pt x="762" y="864"/>
                  </a:cubicBezTo>
                  <a:cubicBezTo>
                    <a:pt x="786" y="923"/>
                    <a:pt x="845" y="947"/>
                    <a:pt x="905" y="947"/>
                  </a:cubicBezTo>
                  <a:cubicBezTo>
                    <a:pt x="941" y="947"/>
                    <a:pt x="953" y="947"/>
                    <a:pt x="988" y="935"/>
                  </a:cubicBezTo>
                  <a:cubicBezTo>
                    <a:pt x="1060" y="887"/>
                    <a:pt x="1084" y="804"/>
                    <a:pt x="1048" y="709"/>
                  </a:cubicBezTo>
                  <a:cubicBezTo>
                    <a:pt x="869" y="387"/>
                    <a:pt x="584" y="149"/>
                    <a:pt x="238" y="6"/>
                  </a:cubicBezTo>
                  <a:cubicBezTo>
                    <a:pt x="224" y="2"/>
                    <a:pt x="209" y="0"/>
                    <a:pt x="194" y="0"/>
                  </a:cubicBezTo>
                  <a:close/>
                </a:path>
              </a:pathLst>
            </a:custGeom>
            <a:grpFill/>
            <a:ln>
              <a:noFill/>
            </a:ln>
          </p:spPr>
          <p:txBody>
            <a:bodyPr spcFirstLastPara="1" wrap="square" lIns="68569" tIns="68569" rIns="68569" bIns="68569" anchor="ctr" anchorCtr="0">
              <a:noAutofit/>
            </a:bodyPr>
            <a:lstStyle/>
            <a:p>
              <a:pPr>
                <a:spcBef>
                  <a:spcPts val="0"/>
                </a:spcBef>
                <a:spcAft>
                  <a:spcPts val="0"/>
                </a:spcAft>
              </a:pPr>
              <a:endParaRPr/>
            </a:p>
          </p:txBody>
        </p:sp>
      </p:grpSp>
      <p:grpSp>
        <p:nvGrpSpPr>
          <p:cNvPr id="15" name="グループ化 14">
            <a:extLst>
              <a:ext uri="{FF2B5EF4-FFF2-40B4-BE49-F238E27FC236}">
                <a16:creationId xmlns:a16="http://schemas.microsoft.com/office/drawing/2014/main" id="{80895C0F-A020-D745-AA91-269C544A3471}"/>
              </a:ext>
            </a:extLst>
          </p:cNvPr>
          <p:cNvGrpSpPr/>
          <p:nvPr/>
        </p:nvGrpSpPr>
        <p:grpSpPr>
          <a:xfrm>
            <a:off x="850682" y="2094427"/>
            <a:ext cx="411967" cy="539726"/>
            <a:chOff x="-1160107" y="5255253"/>
            <a:chExt cx="587343" cy="769489"/>
          </a:xfrm>
          <a:solidFill>
            <a:schemeClr val="bg1">
              <a:lumMod val="75000"/>
            </a:schemeClr>
          </a:solidFill>
        </p:grpSpPr>
        <p:sp>
          <p:nvSpPr>
            <p:cNvPr id="16" name="Google Shape;10003;p75">
              <a:extLst>
                <a:ext uri="{FF2B5EF4-FFF2-40B4-BE49-F238E27FC236}">
                  <a16:creationId xmlns:a16="http://schemas.microsoft.com/office/drawing/2014/main" id="{E4083448-9A92-9A4F-846D-FBAA42B53B23}"/>
                </a:ext>
              </a:extLst>
            </p:cNvPr>
            <p:cNvSpPr/>
            <p:nvPr/>
          </p:nvSpPr>
          <p:spPr>
            <a:xfrm>
              <a:off x="-994879" y="5395241"/>
              <a:ext cx="259033" cy="86015"/>
            </a:xfrm>
            <a:custGeom>
              <a:avLst/>
              <a:gdLst/>
              <a:ahLst/>
              <a:cxnLst/>
              <a:rect l="l" t="t" r="r" b="b"/>
              <a:pathLst>
                <a:path w="2894" h="961" extrusionOk="0">
                  <a:moveTo>
                    <a:pt x="1164" y="1"/>
                  </a:moveTo>
                  <a:cubicBezTo>
                    <a:pt x="816" y="1"/>
                    <a:pt x="501" y="36"/>
                    <a:pt x="298" y="67"/>
                  </a:cubicBezTo>
                  <a:cubicBezTo>
                    <a:pt x="119" y="91"/>
                    <a:pt x="0" y="246"/>
                    <a:pt x="0" y="401"/>
                  </a:cubicBezTo>
                  <a:lnTo>
                    <a:pt x="0" y="794"/>
                  </a:lnTo>
                  <a:cubicBezTo>
                    <a:pt x="0" y="877"/>
                    <a:pt x="72" y="960"/>
                    <a:pt x="155" y="960"/>
                  </a:cubicBezTo>
                  <a:cubicBezTo>
                    <a:pt x="250" y="960"/>
                    <a:pt x="322" y="877"/>
                    <a:pt x="322" y="794"/>
                  </a:cubicBezTo>
                  <a:lnTo>
                    <a:pt x="322" y="401"/>
                  </a:lnTo>
                  <a:cubicBezTo>
                    <a:pt x="322" y="401"/>
                    <a:pt x="322" y="389"/>
                    <a:pt x="334" y="389"/>
                  </a:cubicBezTo>
                  <a:cubicBezTo>
                    <a:pt x="511" y="361"/>
                    <a:pt x="812" y="318"/>
                    <a:pt x="1157" y="318"/>
                  </a:cubicBezTo>
                  <a:cubicBezTo>
                    <a:pt x="1253" y="318"/>
                    <a:pt x="1352" y="321"/>
                    <a:pt x="1453" y="329"/>
                  </a:cubicBezTo>
                  <a:cubicBezTo>
                    <a:pt x="1989" y="365"/>
                    <a:pt x="2382" y="496"/>
                    <a:pt x="2596" y="734"/>
                  </a:cubicBezTo>
                  <a:cubicBezTo>
                    <a:pt x="2626" y="764"/>
                    <a:pt x="2670" y="779"/>
                    <a:pt x="2715" y="779"/>
                  </a:cubicBezTo>
                  <a:cubicBezTo>
                    <a:pt x="2760" y="779"/>
                    <a:pt x="2804" y="764"/>
                    <a:pt x="2834" y="734"/>
                  </a:cubicBezTo>
                  <a:cubicBezTo>
                    <a:pt x="2894" y="675"/>
                    <a:pt x="2894" y="567"/>
                    <a:pt x="2834" y="508"/>
                  </a:cubicBezTo>
                  <a:cubicBezTo>
                    <a:pt x="2437" y="103"/>
                    <a:pt x="1753" y="1"/>
                    <a:pt x="1164" y="1"/>
                  </a:cubicBezTo>
                  <a:close/>
                </a:path>
              </a:pathLst>
            </a:custGeom>
            <a:grpFill/>
            <a:ln>
              <a:noFill/>
            </a:ln>
          </p:spPr>
          <p:txBody>
            <a:bodyPr spcFirstLastPara="1" wrap="square" lIns="68569" tIns="68569" rIns="68569" bIns="68569" anchor="ctr" anchorCtr="0">
              <a:noAutofit/>
            </a:bodyPr>
            <a:lstStyle/>
            <a:p>
              <a:pPr>
                <a:spcBef>
                  <a:spcPts val="0"/>
                </a:spcBef>
                <a:spcAft>
                  <a:spcPts val="0"/>
                </a:spcAft>
              </a:pPr>
              <a:endParaRPr/>
            </a:p>
          </p:txBody>
        </p:sp>
        <p:sp>
          <p:nvSpPr>
            <p:cNvPr id="17" name="Google Shape;10004;p75">
              <a:extLst>
                <a:ext uri="{FF2B5EF4-FFF2-40B4-BE49-F238E27FC236}">
                  <a16:creationId xmlns:a16="http://schemas.microsoft.com/office/drawing/2014/main" id="{4AE742B2-44D9-0146-BBD3-FAAE7E8B9650}"/>
                </a:ext>
              </a:extLst>
            </p:cNvPr>
            <p:cNvSpPr/>
            <p:nvPr/>
          </p:nvSpPr>
          <p:spPr>
            <a:xfrm>
              <a:off x="-1160107" y="5255253"/>
              <a:ext cx="587343" cy="769489"/>
            </a:xfrm>
            <a:custGeom>
              <a:avLst/>
              <a:gdLst/>
              <a:ahLst/>
              <a:cxnLst/>
              <a:rect l="l" t="t" r="r" b="b"/>
              <a:pathLst>
                <a:path w="6562" h="8597" extrusionOk="0">
                  <a:moveTo>
                    <a:pt x="5132" y="334"/>
                  </a:moveTo>
                  <a:lnTo>
                    <a:pt x="5132" y="1988"/>
                  </a:lnTo>
                  <a:cubicBezTo>
                    <a:pt x="5132" y="2239"/>
                    <a:pt x="5073" y="2477"/>
                    <a:pt x="4966" y="2703"/>
                  </a:cubicBezTo>
                  <a:cubicBezTo>
                    <a:pt x="4954" y="2727"/>
                    <a:pt x="4954" y="2739"/>
                    <a:pt x="4954" y="2774"/>
                  </a:cubicBezTo>
                  <a:lnTo>
                    <a:pt x="4954" y="3262"/>
                  </a:lnTo>
                  <a:cubicBezTo>
                    <a:pt x="4954" y="3727"/>
                    <a:pt x="4763" y="4155"/>
                    <a:pt x="4430" y="4465"/>
                  </a:cubicBezTo>
                  <a:cubicBezTo>
                    <a:pt x="4108" y="4765"/>
                    <a:pt x="3713" y="4920"/>
                    <a:pt x="3275" y="4920"/>
                  </a:cubicBezTo>
                  <a:cubicBezTo>
                    <a:pt x="3243" y="4920"/>
                    <a:pt x="3212" y="4919"/>
                    <a:pt x="3180" y="4917"/>
                  </a:cubicBezTo>
                  <a:cubicBezTo>
                    <a:pt x="2299" y="4882"/>
                    <a:pt x="1620" y="4120"/>
                    <a:pt x="1620" y="3215"/>
                  </a:cubicBezTo>
                  <a:lnTo>
                    <a:pt x="1620" y="2786"/>
                  </a:lnTo>
                  <a:cubicBezTo>
                    <a:pt x="1620" y="2762"/>
                    <a:pt x="1620" y="2739"/>
                    <a:pt x="1608" y="2715"/>
                  </a:cubicBezTo>
                  <a:cubicBezTo>
                    <a:pt x="1501" y="2489"/>
                    <a:pt x="1441" y="2239"/>
                    <a:pt x="1441" y="2000"/>
                  </a:cubicBezTo>
                  <a:lnTo>
                    <a:pt x="1441" y="1631"/>
                  </a:lnTo>
                  <a:cubicBezTo>
                    <a:pt x="1441" y="917"/>
                    <a:pt x="2025" y="334"/>
                    <a:pt x="2739" y="334"/>
                  </a:cubicBezTo>
                  <a:close/>
                  <a:moveTo>
                    <a:pt x="4204" y="5048"/>
                  </a:moveTo>
                  <a:lnTo>
                    <a:pt x="4204" y="5358"/>
                  </a:lnTo>
                  <a:lnTo>
                    <a:pt x="3287" y="6001"/>
                  </a:lnTo>
                  <a:lnTo>
                    <a:pt x="2358" y="5358"/>
                  </a:lnTo>
                  <a:lnTo>
                    <a:pt x="2358" y="5048"/>
                  </a:lnTo>
                  <a:cubicBezTo>
                    <a:pt x="2596" y="5179"/>
                    <a:pt x="2870" y="5263"/>
                    <a:pt x="3156" y="5275"/>
                  </a:cubicBezTo>
                  <a:lnTo>
                    <a:pt x="3287" y="5275"/>
                  </a:lnTo>
                  <a:cubicBezTo>
                    <a:pt x="3608" y="5275"/>
                    <a:pt x="3930" y="5203"/>
                    <a:pt x="4204" y="5048"/>
                  </a:cubicBezTo>
                  <a:close/>
                  <a:moveTo>
                    <a:pt x="2203" y="5668"/>
                  </a:moveTo>
                  <a:lnTo>
                    <a:pt x="3001" y="6227"/>
                  </a:lnTo>
                  <a:lnTo>
                    <a:pt x="2584" y="6656"/>
                  </a:lnTo>
                  <a:lnTo>
                    <a:pt x="2573" y="6656"/>
                  </a:lnTo>
                  <a:lnTo>
                    <a:pt x="2037" y="5858"/>
                  </a:lnTo>
                  <a:lnTo>
                    <a:pt x="2203" y="5668"/>
                  </a:lnTo>
                  <a:close/>
                  <a:moveTo>
                    <a:pt x="4359" y="5668"/>
                  </a:moveTo>
                  <a:lnTo>
                    <a:pt x="4525" y="5858"/>
                  </a:lnTo>
                  <a:lnTo>
                    <a:pt x="4001" y="6656"/>
                  </a:lnTo>
                  <a:lnTo>
                    <a:pt x="3989" y="6656"/>
                  </a:lnTo>
                  <a:lnTo>
                    <a:pt x="3549" y="6227"/>
                  </a:lnTo>
                  <a:lnTo>
                    <a:pt x="4359" y="5668"/>
                  </a:lnTo>
                  <a:close/>
                  <a:moveTo>
                    <a:pt x="2739" y="0"/>
                  </a:moveTo>
                  <a:cubicBezTo>
                    <a:pt x="1822" y="0"/>
                    <a:pt x="1096" y="738"/>
                    <a:pt x="1096" y="1643"/>
                  </a:cubicBezTo>
                  <a:lnTo>
                    <a:pt x="1096" y="2012"/>
                  </a:lnTo>
                  <a:cubicBezTo>
                    <a:pt x="1096" y="2298"/>
                    <a:pt x="1156" y="2584"/>
                    <a:pt x="1275" y="2846"/>
                  </a:cubicBezTo>
                  <a:lnTo>
                    <a:pt x="1275" y="3239"/>
                  </a:lnTo>
                  <a:cubicBezTo>
                    <a:pt x="1275" y="3870"/>
                    <a:pt x="1561" y="4453"/>
                    <a:pt x="2001" y="4822"/>
                  </a:cubicBezTo>
                  <a:lnTo>
                    <a:pt x="2001" y="5406"/>
                  </a:lnTo>
                  <a:lnTo>
                    <a:pt x="1692" y="5739"/>
                  </a:lnTo>
                  <a:cubicBezTo>
                    <a:pt x="1668" y="5763"/>
                    <a:pt x="1644" y="5822"/>
                    <a:pt x="1644" y="5870"/>
                  </a:cubicBezTo>
                  <a:lnTo>
                    <a:pt x="596" y="6251"/>
                  </a:lnTo>
                  <a:cubicBezTo>
                    <a:pt x="239" y="6394"/>
                    <a:pt x="1" y="6727"/>
                    <a:pt x="1" y="7108"/>
                  </a:cubicBezTo>
                  <a:lnTo>
                    <a:pt x="1" y="8418"/>
                  </a:lnTo>
                  <a:cubicBezTo>
                    <a:pt x="1" y="8501"/>
                    <a:pt x="72" y="8573"/>
                    <a:pt x="156" y="8573"/>
                  </a:cubicBezTo>
                  <a:cubicBezTo>
                    <a:pt x="251" y="8573"/>
                    <a:pt x="322" y="8501"/>
                    <a:pt x="322" y="8418"/>
                  </a:cubicBezTo>
                  <a:lnTo>
                    <a:pt x="322" y="7108"/>
                  </a:lnTo>
                  <a:cubicBezTo>
                    <a:pt x="322" y="6870"/>
                    <a:pt x="477" y="6656"/>
                    <a:pt x="691" y="6584"/>
                  </a:cubicBezTo>
                  <a:lnTo>
                    <a:pt x="1811" y="6179"/>
                  </a:lnTo>
                  <a:lnTo>
                    <a:pt x="2275" y="6882"/>
                  </a:lnTo>
                  <a:cubicBezTo>
                    <a:pt x="2334" y="6965"/>
                    <a:pt x="2418" y="7025"/>
                    <a:pt x="2525" y="7025"/>
                  </a:cubicBezTo>
                  <a:lnTo>
                    <a:pt x="2561" y="7025"/>
                  </a:lnTo>
                  <a:cubicBezTo>
                    <a:pt x="2644" y="7025"/>
                    <a:pt x="2739" y="7001"/>
                    <a:pt x="2811" y="6930"/>
                  </a:cubicBezTo>
                  <a:lnTo>
                    <a:pt x="3096" y="6644"/>
                  </a:lnTo>
                  <a:lnTo>
                    <a:pt x="3096" y="8430"/>
                  </a:lnTo>
                  <a:cubicBezTo>
                    <a:pt x="3096" y="8513"/>
                    <a:pt x="3168" y="8596"/>
                    <a:pt x="3251" y="8596"/>
                  </a:cubicBezTo>
                  <a:cubicBezTo>
                    <a:pt x="3346" y="8596"/>
                    <a:pt x="3418" y="8513"/>
                    <a:pt x="3418" y="8430"/>
                  </a:cubicBezTo>
                  <a:lnTo>
                    <a:pt x="3418" y="6644"/>
                  </a:lnTo>
                  <a:lnTo>
                    <a:pt x="3704" y="6930"/>
                  </a:lnTo>
                  <a:cubicBezTo>
                    <a:pt x="3763" y="6989"/>
                    <a:pt x="3870" y="7025"/>
                    <a:pt x="3954" y="7025"/>
                  </a:cubicBezTo>
                  <a:lnTo>
                    <a:pt x="3989" y="7025"/>
                  </a:lnTo>
                  <a:cubicBezTo>
                    <a:pt x="4085" y="7013"/>
                    <a:pt x="4180" y="6953"/>
                    <a:pt x="4239" y="6882"/>
                  </a:cubicBezTo>
                  <a:lnTo>
                    <a:pt x="4704" y="6179"/>
                  </a:lnTo>
                  <a:lnTo>
                    <a:pt x="5811" y="6584"/>
                  </a:lnTo>
                  <a:cubicBezTo>
                    <a:pt x="6037" y="6656"/>
                    <a:pt x="6192" y="6882"/>
                    <a:pt x="6192" y="7108"/>
                  </a:cubicBezTo>
                  <a:lnTo>
                    <a:pt x="6192" y="8418"/>
                  </a:lnTo>
                  <a:cubicBezTo>
                    <a:pt x="6192" y="8501"/>
                    <a:pt x="6264" y="8573"/>
                    <a:pt x="6347" y="8573"/>
                  </a:cubicBezTo>
                  <a:cubicBezTo>
                    <a:pt x="6442" y="8573"/>
                    <a:pt x="6514" y="8501"/>
                    <a:pt x="6514" y="8418"/>
                  </a:cubicBezTo>
                  <a:lnTo>
                    <a:pt x="6514" y="7108"/>
                  </a:lnTo>
                  <a:cubicBezTo>
                    <a:pt x="6561" y="6703"/>
                    <a:pt x="6323" y="6370"/>
                    <a:pt x="5966" y="6239"/>
                  </a:cubicBezTo>
                  <a:lnTo>
                    <a:pt x="4906" y="5858"/>
                  </a:lnTo>
                  <a:cubicBezTo>
                    <a:pt x="4906" y="5810"/>
                    <a:pt x="4894" y="5763"/>
                    <a:pt x="4859" y="5715"/>
                  </a:cubicBezTo>
                  <a:lnTo>
                    <a:pt x="4549" y="5394"/>
                  </a:lnTo>
                  <a:lnTo>
                    <a:pt x="4549" y="4822"/>
                  </a:lnTo>
                  <a:cubicBezTo>
                    <a:pt x="4585" y="4798"/>
                    <a:pt x="4609" y="4763"/>
                    <a:pt x="4656" y="4739"/>
                  </a:cubicBezTo>
                  <a:cubicBezTo>
                    <a:pt x="5061" y="4370"/>
                    <a:pt x="5275" y="3822"/>
                    <a:pt x="5275" y="3274"/>
                  </a:cubicBezTo>
                  <a:lnTo>
                    <a:pt x="5275" y="2834"/>
                  </a:lnTo>
                  <a:cubicBezTo>
                    <a:pt x="5394" y="2560"/>
                    <a:pt x="5454" y="2286"/>
                    <a:pt x="5454" y="2000"/>
                  </a:cubicBezTo>
                  <a:lnTo>
                    <a:pt x="5454" y="167"/>
                  </a:lnTo>
                  <a:cubicBezTo>
                    <a:pt x="5454" y="83"/>
                    <a:pt x="5382" y="0"/>
                    <a:pt x="5299" y="0"/>
                  </a:cubicBezTo>
                  <a:close/>
                </a:path>
              </a:pathLst>
            </a:custGeom>
            <a:grpFill/>
            <a:ln>
              <a:noFill/>
            </a:ln>
          </p:spPr>
          <p:txBody>
            <a:bodyPr spcFirstLastPara="1" wrap="square" lIns="68569" tIns="68569" rIns="68569" bIns="68569" anchor="ctr" anchorCtr="0">
              <a:noAutofit/>
            </a:bodyPr>
            <a:lstStyle/>
            <a:p>
              <a:pPr>
                <a:spcBef>
                  <a:spcPts val="0"/>
                </a:spcBef>
                <a:spcAft>
                  <a:spcPts val="0"/>
                </a:spcAft>
              </a:pPr>
              <a:endParaRPr dirty="0"/>
            </a:p>
          </p:txBody>
        </p:sp>
        <p:sp>
          <p:nvSpPr>
            <p:cNvPr id="18" name="Google Shape;10005;p75">
              <a:extLst>
                <a:ext uri="{FF2B5EF4-FFF2-40B4-BE49-F238E27FC236}">
                  <a16:creationId xmlns:a16="http://schemas.microsoft.com/office/drawing/2014/main" id="{1BF50579-47F4-854C-BE7B-79FA663B2CAE}"/>
                </a:ext>
              </a:extLst>
            </p:cNvPr>
            <p:cNvSpPr/>
            <p:nvPr/>
          </p:nvSpPr>
          <p:spPr>
            <a:xfrm>
              <a:off x="-1060933" y="5926642"/>
              <a:ext cx="29894" cy="94877"/>
            </a:xfrm>
            <a:custGeom>
              <a:avLst/>
              <a:gdLst/>
              <a:ahLst/>
              <a:cxnLst/>
              <a:rect l="l" t="t" r="r" b="b"/>
              <a:pathLst>
                <a:path w="334" h="1060" extrusionOk="0">
                  <a:moveTo>
                    <a:pt x="167" y="0"/>
                  </a:moveTo>
                  <a:cubicBezTo>
                    <a:pt x="83" y="0"/>
                    <a:pt x="0" y="83"/>
                    <a:pt x="0" y="167"/>
                  </a:cubicBezTo>
                  <a:lnTo>
                    <a:pt x="0" y="893"/>
                  </a:lnTo>
                  <a:cubicBezTo>
                    <a:pt x="0" y="988"/>
                    <a:pt x="83" y="1060"/>
                    <a:pt x="167" y="1060"/>
                  </a:cubicBezTo>
                  <a:cubicBezTo>
                    <a:pt x="262" y="1060"/>
                    <a:pt x="333" y="988"/>
                    <a:pt x="333" y="893"/>
                  </a:cubicBezTo>
                  <a:lnTo>
                    <a:pt x="333" y="167"/>
                  </a:lnTo>
                  <a:cubicBezTo>
                    <a:pt x="333" y="83"/>
                    <a:pt x="262" y="0"/>
                    <a:pt x="167" y="0"/>
                  </a:cubicBezTo>
                  <a:close/>
                </a:path>
              </a:pathLst>
            </a:custGeom>
            <a:grpFill/>
            <a:ln>
              <a:noFill/>
            </a:ln>
          </p:spPr>
          <p:txBody>
            <a:bodyPr spcFirstLastPara="1" wrap="square" lIns="68569" tIns="68569" rIns="68569" bIns="68569" anchor="ctr" anchorCtr="0">
              <a:noAutofit/>
            </a:bodyPr>
            <a:lstStyle/>
            <a:p>
              <a:pPr>
                <a:spcBef>
                  <a:spcPts val="0"/>
                </a:spcBef>
                <a:spcAft>
                  <a:spcPts val="0"/>
                </a:spcAft>
              </a:pPr>
              <a:endParaRPr/>
            </a:p>
          </p:txBody>
        </p:sp>
        <p:sp>
          <p:nvSpPr>
            <p:cNvPr id="19" name="Google Shape;10006;p75">
              <a:extLst>
                <a:ext uri="{FF2B5EF4-FFF2-40B4-BE49-F238E27FC236}">
                  <a16:creationId xmlns:a16="http://schemas.microsoft.com/office/drawing/2014/main" id="{6642A893-2017-674A-9F0F-3994F0051000}"/>
                </a:ext>
              </a:extLst>
            </p:cNvPr>
            <p:cNvSpPr/>
            <p:nvPr/>
          </p:nvSpPr>
          <p:spPr>
            <a:xfrm>
              <a:off x="-700761" y="5926642"/>
              <a:ext cx="28820" cy="94877"/>
            </a:xfrm>
            <a:custGeom>
              <a:avLst/>
              <a:gdLst/>
              <a:ahLst/>
              <a:cxnLst/>
              <a:rect l="l" t="t" r="r" b="b"/>
              <a:pathLst>
                <a:path w="322" h="1060" extrusionOk="0">
                  <a:moveTo>
                    <a:pt x="167" y="0"/>
                  </a:moveTo>
                  <a:cubicBezTo>
                    <a:pt x="72" y="0"/>
                    <a:pt x="0" y="83"/>
                    <a:pt x="0" y="167"/>
                  </a:cubicBezTo>
                  <a:lnTo>
                    <a:pt x="0" y="893"/>
                  </a:lnTo>
                  <a:cubicBezTo>
                    <a:pt x="0" y="988"/>
                    <a:pt x="72" y="1060"/>
                    <a:pt x="167" y="1060"/>
                  </a:cubicBezTo>
                  <a:cubicBezTo>
                    <a:pt x="250" y="1060"/>
                    <a:pt x="322" y="988"/>
                    <a:pt x="322" y="893"/>
                  </a:cubicBezTo>
                  <a:lnTo>
                    <a:pt x="322" y="167"/>
                  </a:lnTo>
                  <a:cubicBezTo>
                    <a:pt x="322" y="83"/>
                    <a:pt x="250" y="0"/>
                    <a:pt x="167" y="0"/>
                  </a:cubicBezTo>
                  <a:close/>
                </a:path>
              </a:pathLst>
            </a:custGeom>
            <a:grpFill/>
            <a:ln>
              <a:noFill/>
            </a:ln>
          </p:spPr>
          <p:txBody>
            <a:bodyPr spcFirstLastPara="1" wrap="square" lIns="68569" tIns="68569" rIns="68569" bIns="68569" anchor="ctr" anchorCtr="0">
              <a:noAutofit/>
            </a:bodyPr>
            <a:lstStyle/>
            <a:p>
              <a:pPr>
                <a:spcBef>
                  <a:spcPts val="0"/>
                </a:spcBef>
                <a:spcAft>
                  <a:spcPts val="0"/>
                </a:spcAft>
              </a:pPr>
              <a:endParaRPr/>
            </a:p>
          </p:txBody>
        </p:sp>
      </p:grpSp>
      <p:grpSp>
        <p:nvGrpSpPr>
          <p:cNvPr id="20" name="Google Shape;10102;p75">
            <a:extLst>
              <a:ext uri="{FF2B5EF4-FFF2-40B4-BE49-F238E27FC236}">
                <a16:creationId xmlns:a16="http://schemas.microsoft.com/office/drawing/2014/main" id="{C505BA8F-AD93-AB44-8ABF-B8746BF6BF96}"/>
              </a:ext>
            </a:extLst>
          </p:cNvPr>
          <p:cNvGrpSpPr/>
          <p:nvPr/>
        </p:nvGrpSpPr>
        <p:grpSpPr>
          <a:xfrm>
            <a:off x="755226" y="4264639"/>
            <a:ext cx="602877" cy="460397"/>
            <a:chOff x="5776798" y="3409778"/>
            <a:chExt cx="346379" cy="264518"/>
          </a:xfrm>
          <a:solidFill>
            <a:schemeClr val="bg1">
              <a:lumMod val="75000"/>
            </a:schemeClr>
          </a:solidFill>
        </p:grpSpPr>
        <p:sp>
          <p:nvSpPr>
            <p:cNvPr id="21" name="Google Shape;10103;p75">
              <a:extLst>
                <a:ext uri="{FF2B5EF4-FFF2-40B4-BE49-F238E27FC236}">
                  <a16:creationId xmlns:a16="http://schemas.microsoft.com/office/drawing/2014/main" id="{AFCB8931-056A-394B-880B-36ABCEBEB579}"/>
                </a:ext>
              </a:extLst>
            </p:cNvPr>
            <p:cNvSpPr/>
            <p:nvPr/>
          </p:nvSpPr>
          <p:spPr>
            <a:xfrm>
              <a:off x="5890104" y="3642055"/>
              <a:ext cx="10248" cy="32241"/>
            </a:xfrm>
            <a:custGeom>
              <a:avLst/>
              <a:gdLst/>
              <a:ahLst/>
              <a:cxnLst/>
              <a:rect l="l" t="t" r="r" b="b"/>
              <a:pathLst>
                <a:path w="322" h="1013" extrusionOk="0">
                  <a:moveTo>
                    <a:pt x="167" y="1"/>
                  </a:moveTo>
                  <a:cubicBezTo>
                    <a:pt x="71" y="1"/>
                    <a:pt x="0" y="72"/>
                    <a:pt x="0" y="155"/>
                  </a:cubicBezTo>
                  <a:lnTo>
                    <a:pt x="0" y="846"/>
                  </a:lnTo>
                  <a:cubicBezTo>
                    <a:pt x="0" y="929"/>
                    <a:pt x="71" y="1013"/>
                    <a:pt x="167" y="1013"/>
                  </a:cubicBezTo>
                  <a:cubicBezTo>
                    <a:pt x="250" y="1013"/>
                    <a:pt x="321" y="929"/>
                    <a:pt x="321" y="846"/>
                  </a:cubicBezTo>
                  <a:lnTo>
                    <a:pt x="321" y="143"/>
                  </a:lnTo>
                  <a:cubicBezTo>
                    <a:pt x="321" y="60"/>
                    <a:pt x="250" y="1"/>
                    <a:pt x="167" y="1"/>
                  </a:cubicBezTo>
                  <a:close/>
                </a:path>
              </a:pathLst>
            </a:custGeom>
            <a:grpFill/>
            <a:ln>
              <a:noFill/>
            </a:ln>
          </p:spPr>
          <p:txBody>
            <a:bodyPr spcFirstLastPara="1" wrap="square" lIns="68569" tIns="68569" rIns="68569" bIns="68569" anchor="ctr" anchorCtr="0">
              <a:noAutofit/>
            </a:bodyPr>
            <a:lstStyle/>
            <a:p>
              <a:pPr>
                <a:spcBef>
                  <a:spcPts val="0"/>
                </a:spcBef>
                <a:spcAft>
                  <a:spcPts val="0"/>
                </a:spcAft>
              </a:pPr>
              <a:endParaRPr/>
            </a:p>
          </p:txBody>
        </p:sp>
        <p:sp>
          <p:nvSpPr>
            <p:cNvPr id="22" name="Google Shape;10104;p75">
              <a:extLst>
                <a:ext uri="{FF2B5EF4-FFF2-40B4-BE49-F238E27FC236}">
                  <a16:creationId xmlns:a16="http://schemas.microsoft.com/office/drawing/2014/main" id="{DF3AD441-D8C1-8344-AB98-7CE74C46AAF1}"/>
                </a:ext>
              </a:extLst>
            </p:cNvPr>
            <p:cNvSpPr/>
            <p:nvPr/>
          </p:nvSpPr>
          <p:spPr>
            <a:xfrm>
              <a:off x="5998094" y="3642055"/>
              <a:ext cx="10248" cy="32241"/>
            </a:xfrm>
            <a:custGeom>
              <a:avLst/>
              <a:gdLst/>
              <a:ahLst/>
              <a:cxnLst/>
              <a:rect l="l" t="t" r="r" b="b"/>
              <a:pathLst>
                <a:path w="322" h="1013" extrusionOk="0">
                  <a:moveTo>
                    <a:pt x="167" y="1"/>
                  </a:moveTo>
                  <a:cubicBezTo>
                    <a:pt x="72" y="1"/>
                    <a:pt x="0" y="72"/>
                    <a:pt x="0" y="155"/>
                  </a:cubicBezTo>
                  <a:lnTo>
                    <a:pt x="0" y="846"/>
                  </a:lnTo>
                  <a:cubicBezTo>
                    <a:pt x="0" y="929"/>
                    <a:pt x="72" y="1013"/>
                    <a:pt x="167" y="1013"/>
                  </a:cubicBezTo>
                  <a:cubicBezTo>
                    <a:pt x="250" y="1013"/>
                    <a:pt x="322" y="929"/>
                    <a:pt x="322" y="846"/>
                  </a:cubicBezTo>
                  <a:lnTo>
                    <a:pt x="322" y="143"/>
                  </a:lnTo>
                  <a:cubicBezTo>
                    <a:pt x="310" y="60"/>
                    <a:pt x="250" y="1"/>
                    <a:pt x="167" y="1"/>
                  </a:cubicBezTo>
                  <a:close/>
                </a:path>
              </a:pathLst>
            </a:custGeom>
            <a:grpFill/>
            <a:ln>
              <a:noFill/>
            </a:ln>
          </p:spPr>
          <p:txBody>
            <a:bodyPr spcFirstLastPara="1" wrap="square" lIns="68569" tIns="68569" rIns="68569" bIns="68569" anchor="ctr" anchorCtr="0">
              <a:noAutofit/>
            </a:bodyPr>
            <a:lstStyle/>
            <a:p>
              <a:pPr>
                <a:spcBef>
                  <a:spcPts val="0"/>
                </a:spcBef>
                <a:spcAft>
                  <a:spcPts val="0"/>
                </a:spcAft>
              </a:pPr>
              <a:endParaRPr/>
            </a:p>
          </p:txBody>
        </p:sp>
        <p:sp>
          <p:nvSpPr>
            <p:cNvPr id="23" name="Google Shape;10105;p75">
              <a:extLst>
                <a:ext uri="{FF2B5EF4-FFF2-40B4-BE49-F238E27FC236}">
                  <a16:creationId xmlns:a16="http://schemas.microsoft.com/office/drawing/2014/main" id="{AE07EB3C-9DA7-1D4E-8DD2-AC7737A131AD}"/>
                </a:ext>
              </a:extLst>
            </p:cNvPr>
            <p:cNvSpPr/>
            <p:nvPr/>
          </p:nvSpPr>
          <p:spPr>
            <a:xfrm>
              <a:off x="5814673" y="3528367"/>
              <a:ext cx="43222" cy="15564"/>
            </a:xfrm>
            <a:custGeom>
              <a:avLst/>
              <a:gdLst/>
              <a:ahLst/>
              <a:cxnLst/>
              <a:rect l="l" t="t" r="r" b="b"/>
              <a:pathLst>
                <a:path w="1358" h="489" extrusionOk="0">
                  <a:moveTo>
                    <a:pt x="167" y="1"/>
                  </a:moveTo>
                  <a:cubicBezTo>
                    <a:pt x="72" y="1"/>
                    <a:pt x="1" y="72"/>
                    <a:pt x="1" y="156"/>
                  </a:cubicBezTo>
                  <a:cubicBezTo>
                    <a:pt x="1" y="251"/>
                    <a:pt x="72" y="322"/>
                    <a:pt x="167" y="322"/>
                  </a:cubicBezTo>
                  <a:cubicBezTo>
                    <a:pt x="346" y="322"/>
                    <a:pt x="870" y="358"/>
                    <a:pt x="1120" y="477"/>
                  </a:cubicBezTo>
                  <a:cubicBezTo>
                    <a:pt x="1144" y="489"/>
                    <a:pt x="1167" y="489"/>
                    <a:pt x="1191" y="489"/>
                  </a:cubicBezTo>
                  <a:cubicBezTo>
                    <a:pt x="1251" y="489"/>
                    <a:pt x="1310" y="453"/>
                    <a:pt x="1346" y="394"/>
                  </a:cubicBezTo>
                  <a:cubicBezTo>
                    <a:pt x="1358" y="322"/>
                    <a:pt x="1322" y="239"/>
                    <a:pt x="1251" y="191"/>
                  </a:cubicBezTo>
                  <a:cubicBezTo>
                    <a:pt x="882" y="13"/>
                    <a:pt x="191" y="1"/>
                    <a:pt x="167" y="1"/>
                  </a:cubicBezTo>
                  <a:close/>
                </a:path>
              </a:pathLst>
            </a:custGeom>
            <a:grpFill/>
            <a:ln>
              <a:noFill/>
            </a:ln>
          </p:spPr>
          <p:txBody>
            <a:bodyPr spcFirstLastPara="1" wrap="square" lIns="68569" tIns="68569" rIns="68569" bIns="68569" anchor="ctr" anchorCtr="0">
              <a:noAutofit/>
            </a:bodyPr>
            <a:lstStyle/>
            <a:p>
              <a:pPr>
                <a:spcBef>
                  <a:spcPts val="0"/>
                </a:spcBef>
                <a:spcAft>
                  <a:spcPts val="0"/>
                </a:spcAft>
              </a:pPr>
              <a:endParaRPr/>
            </a:p>
          </p:txBody>
        </p:sp>
        <p:sp>
          <p:nvSpPr>
            <p:cNvPr id="24" name="Google Shape;10106;p75">
              <a:extLst>
                <a:ext uri="{FF2B5EF4-FFF2-40B4-BE49-F238E27FC236}">
                  <a16:creationId xmlns:a16="http://schemas.microsoft.com/office/drawing/2014/main" id="{2A3BE716-86D0-294B-93AF-9B0F6CD7EF72}"/>
                </a:ext>
              </a:extLst>
            </p:cNvPr>
            <p:cNvSpPr/>
            <p:nvPr/>
          </p:nvSpPr>
          <p:spPr>
            <a:xfrm>
              <a:off x="5797995" y="3631074"/>
              <a:ext cx="10662" cy="42458"/>
            </a:xfrm>
            <a:custGeom>
              <a:avLst/>
              <a:gdLst/>
              <a:ahLst/>
              <a:cxnLst/>
              <a:rect l="l" t="t" r="r" b="b"/>
              <a:pathLst>
                <a:path w="335" h="1334" extrusionOk="0">
                  <a:moveTo>
                    <a:pt x="167" y="0"/>
                  </a:moveTo>
                  <a:cubicBezTo>
                    <a:pt x="84" y="0"/>
                    <a:pt x="1" y="72"/>
                    <a:pt x="1" y="167"/>
                  </a:cubicBezTo>
                  <a:lnTo>
                    <a:pt x="1" y="1179"/>
                  </a:lnTo>
                  <a:cubicBezTo>
                    <a:pt x="1" y="1262"/>
                    <a:pt x="84" y="1334"/>
                    <a:pt x="167" y="1334"/>
                  </a:cubicBezTo>
                  <a:cubicBezTo>
                    <a:pt x="251" y="1334"/>
                    <a:pt x="334" y="1262"/>
                    <a:pt x="334" y="1179"/>
                  </a:cubicBezTo>
                  <a:lnTo>
                    <a:pt x="334" y="167"/>
                  </a:lnTo>
                  <a:cubicBezTo>
                    <a:pt x="334" y="72"/>
                    <a:pt x="263" y="0"/>
                    <a:pt x="167" y="0"/>
                  </a:cubicBezTo>
                  <a:close/>
                </a:path>
              </a:pathLst>
            </a:custGeom>
            <a:grpFill/>
            <a:ln>
              <a:noFill/>
            </a:ln>
          </p:spPr>
          <p:txBody>
            <a:bodyPr spcFirstLastPara="1" wrap="square" lIns="68569" tIns="68569" rIns="68569" bIns="68569" anchor="ctr" anchorCtr="0">
              <a:noAutofit/>
            </a:bodyPr>
            <a:lstStyle/>
            <a:p>
              <a:pPr>
                <a:spcBef>
                  <a:spcPts val="0"/>
                </a:spcBef>
                <a:spcAft>
                  <a:spcPts val="0"/>
                </a:spcAft>
              </a:pPr>
              <a:endParaRPr/>
            </a:p>
          </p:txBody>
        </p:sp>
        <p:sp>
          <p:nvSpPr>
            <p:cNvPr id="25" name="Google Shape;10107;p75">
              <a:extLst>
                <a:ext uri="{FF2B5EF4-FFF2-40B4-BE49-F238E27FC236}">
                  <a16:creationId xmlns:a16="http://schemas.microsoft.com/office/drawing/2014/main" id="{E89257BB-4AB7-184A-8684-4EE45C6EF140}"/>
                </a:ext>
              </a:extLst>
            </p:cNvPr>
            <p:cNvSpPr/>
            <p:nvPr/>
          </p:nvSpPr>
          <p:spPr>
            <a:xfrm>
              <a:off x="5776798" y="3409778"/>
              <a:ext cx="346379" cy="264136"/>
            </a:xfrm>
            <a:custGeom>
              <a:avLst/>
              <a:gdLst/>
              <a:ahLst/>
              <a:cxnLst/>
              <a:rect l="l" t="t" r="r" b="b"/>
              <a:pathLst>
                <a:path w="10883" h="8299" extrusionOk="0">
                  <a:moveTo>
                    <a:pt x="9144" y="2512"/>
                  </a:moveTo>
                  <a:cubicBezTo>
                    <a:pt x="9418" y="2512"/>
                    <a:pt x="9656" y="2715"/>
                    <a:pt x="9656" y="2953"/>
                  </a:cubicBezTo>
                  <a:lnTo>
                    <a:pt x="9656" y="2977"/>
                  </a:lnTo>
                  <a:cubicBezTo>
                    <a:pt x="9501" y="2917"/>
                    <a:pt x="9335" y="2869"/>
                    <a:pt x="9144" y="2869"/>
                  </a:cubicBezTo>
                  <a:cubicBezTo>
                    <a:pt x="8965" y="2869"/>
                    <a:pt x="8787" y="2905"/>
                    <a:pt x="8620" y="2977"/>
                  </a:cubicBezTo>
                  <a:lnTo>
                    <a:pt x="8620" y="2953"/>
                  </a:lnTo>
                  <a:cubicBezTo>
                    <a:pt x="8620" y="2727"/>
                    <a:pt x="8858" y="2512"/>
                    <a:pt x="9144" y="2512"/>
                  </a:cubicBezTo>
                  <a:close/>
                  <a:moveTo>
                    <a:pt x="2869" y="3203"/>
                  </a:moveTo>
                  <a:lnTo>
                    <a:pt x="2869" y="3858"/>
                  </a:lnTo>
                  <a:cubicBezTo>
                    <a:pt x="2869" y="3965"/>
                    <a:pt x="2846" y="4060"/>
                    <a:pt x="2798" y="4167"/>
                  </a:cubicBezTo>
                  <a:lnTo>
                    <a:pt x="2727" y="4334"/>
                  </a:lnTo>
                  <a:cubicBezTo>
                    <a:pt x="2715" y="4346"/>
                    <a:pt x="2715" y="4382"/>
                    <a:pt x="2715" y="4405"/>
                  </a:cubicBezTo>
                  <a:lnTo>
                    <a:pt x="2715" y="4751"/>
                  </a:lnTo>
                  <a:cubicBezTo>
                    <a:pt x="2715" y="4989"/>
                    <a:pt x="2619" y="5191"/>
                    <a:pt x="2441" y="5358"/>
                  </a:cubicBezTo>
                  <a:cubicBezTo>
                    <a:pt x="2298" y="5525"/>
                    <a:pt x="2072" y="5596"/>
                    <a:pt x="1834" y="5596"/>
                  </a:cubicBezTo>
                  <a:cubicBezTo>
                    <a:pt x="1369" y="5584"/>
                    <a:pt x="1000" y="5179"/>
                    <a:pt x="1000" y="4703"/>
                  </a:cubicBezTo>
                  <a:lnTo>
                    <a:pt x="1000" y="4405"/>
                  </a:lnTo>
                  <a:cubicBezTo>
                    <a:pt x="1000" y="4382"/>
                    <a:pt x="1000" y="4358"/>
                    <a:pt x="988" y="4334"/>
                  </a:cubicBezTo>
                  <a:lnTo>
                    <a:pt x="881" y="4143"/>
                  </a:lnTo>
                  <a:cubicBezTo>
                    <a:pt x="845" y="4060"/>
                    <a:pt x="822" y="3989"/>
                    <a:pt x="822" y="3905"/>
                  </a:cubicBezTo>
                  <a:lnTo>
                    <a:pt x="822" y="3882"/>
                  </a:lnTo>
                  <a:cubicBezTo>
                    <a:pt x="822" y="3501"/>
                    <a:pt x="1131" y="3203"/>
                    <a:pt x="1500" y="3203"/>
                  </a:cubicBezTo>
                  <a:close/>
                  <a:moveTo>
                    <a:pt x="9144" y="3215"/>
                  </a:moveTo>
                  <a:cubicBezTo>
                    <a:pt x="9704" y="3215"/>
                    <a:pt x="10168" y="3679"/>
                    <a:pt x="10168" y="4239"/>
                  </a:cubicBezTo>
                  <a:cubicBezTo>
                    <a:pt x="10168" y="4346"/>
                    <a:pt x="10156" y="4465"/>
                    <a:pt x="10108" y="4572"/>
                  </a:cubicBezTo>
                  <a:cubicBezTo>
                    <a:pt x="9656" y="4108"/>
                    <a:pt x="8870" y="3929"/>
                    <a:pt x="8823" y="3929"/>
                  </a:cubicBezTo>
                  <a:cubicBezTo>
                    <a:pt x="8814" y="3926"/>
                    <a:pt x="8804" y="3925"/>
                    <a:pt x="8794" y="3925"/>
                  </a:cubicBezTo>
                  <a:cubicBezTo>
                    <a:pt x="8763" y="3925"/>
                    <a:pt x="8727" y="3938"/>
                    <a:pt x="8692" y="3965"/>
                  </a:cubicBezTo>
                  <a:cubicBezTo>
                    <a:pt x="8644" y="3989"/>
                    <a:pt x="8632" y="4036"/>
                    <a:pt x="8632" y="4084"/>
                  </a:cubicBezTo>
                  <a:cubicBezTo>
                    <a:pt x="8632" y="4084"/>
                    <a:pt x="8632" y="4179"/>
                    <a:pt x="8513" y="4298"/>
                  </a:cubicBezTo>
                  <a:cubicBezTo>
                    <a:pt x="8453" y="4358"/>
                    <a:pt x="8453" y="4465"/>
                    <a:pt x="8513" y="4524"/>
                  </a:cubicBezTo>
                  <a:cubicBezTo>
                    <a:pt x="8543" y="4554"/>
                    <a:pt x="8584" y="4569"/>
                    <a:pt x="8626" y="4569"/>
                  </a:cubicBezTo>
                  <a:cubicBezTo>
                    <a:pt x="8668" y="4569"/>
                    <a:pt x="8709" y="4554"/>
                    <a:pt x="8739" y="4524"/>
                  </a:cubicBezTo>
                  <a:cubicBezTo>
                    <a:pt x="8823" y="4441"/>
                    <a:pt x="8882" y="4346"/>
                    <a:pt x="8918" y="4274"/>
                  </a:cubicBezTo>
                  <a:cubicBezTo>
                    <a:pt x="9180" y="4346"/>
                    <a:pt x="9739" y="4560"/>
                    <a:pt x="9989" y="4894"/>
                  </a:cubicBezTo>
                  <a:cubicBezTo>
                    <a:pt x="9906" y="5298"/>
                    <a:pt x="9573" y="5596"/>
                    <a:pt x="9144" y="5596"/>
                  </a:cubicBezTo>
                  <a:cubicBezTo>
                    <a:pt x="8704" y="5596"/>
                    <a:pt x="8334" y="5275"/>
                    <a:pt x="8287" y="4834"/>
                  </a:cubicBezTo>
                  <a:cubicBezTo>
                    <a:pt x="8287" y="4810"/>
                    <a:pt x="8275" y="4798"/>
                    <a:pt x="8263" y="4774"/>
                  </a:cubicBezTo>
                  <a:cubicBezTo>
                    <a:pt x="8156" y="4620"/>
                    <a:pt x="8108" y="4441"/>
                    <a:pt x="8108" y="4239"/>
                  </a:cubicBezTo>
                  <a:cubicBezTo>
                    <a:pt x="8108" y="3679"/>
                    <a:pt x="8573" y="3215"/>
                    <a:pt x="9144" y="3215"/>
                  </a:cubicBezTo>
                  <a:close/>
                  <a:moveTo>
                    <a:pt x="5441" y="298"/>
                  </a:moveTo>
                  <a:cubicBezTo>
                    <a:pt x="6013" y="298"/>
                    <a:pt x="6489" y="488"/>
                    <a:pt x="6858" y="845"/>
                  </a:cubicBezTo>
                  <a:cubicBezTo>
                    <a:pt x="7227" y="1226"/>
                    <a:pt x="7453" y="1738"/>
                    <a:pt x="7501" y="2369"/>
                  </a:cubicBezTo>
                  <a:cubicBezTo>
                    <a:pt x="7620" y="4060"/>
                    <a:pt x="7763" y="5001"/>
                    <a:pt x="7822" y="5334"/>
                  </a:cubicBezTo>
                  <a:lnTo>
                    <a:pt x="7822" y="5346"/>
                  </a:lnTo>
                  <a:cubicBezTo>
                    <a:pt x="7632" y="5453"/>
                    <a:pt x="7310" y="5632"/>
                    <a:pt x="6787" y="5763"/>
                  </a:cubicBezTo>
                  <a:lnTo>
                    <a:pt x="6525" y="5644"/>
                  </a:lnTo>
                  <a:cubicBezTo>
                    <a:pt x="6453" y="5608"/>
                    <a:pt x="6418" y="5548"/>
                    <a:pt x="6418" y="5477"/>
                  </a:cubicBezTo>
                  <a:lnTo>
                    <a:pt x="6418" y="4929"/>
                  </a:lnTo>
                  <a:cubicBezTo>
                    <a:pt x="6918" y="4596"/>
                    <a:pt x="7263" y="4024"/>
                    <a:pt x="7263" y="3370"/>
                  </a:cubicBezTo>
                  <a:lnTo>
                    <a:pt x="7263" y="3072"/>
                  </a:lnTo>
                  <a:cubicBezTo>
                    <a:pt x="7263" y="2869"/>
                    <a:pt x="7180" y="2691"/>
                    <a:pt x="7037" y="2560"/>
                  </a:cubicBezTo>
                  <a:cubicBezTo>
                    <a:pt x="6727" y="2274"/>
                    <a:pt x="6001" y="1798"/>
                    <a:pt x="4751" y="1667"/>
                  </a:cubicBezTo>
                  <a:cubicBezTo>
                    <a:pt x="4744" y="1666"/>
                    <a:pt x="4737" y="1666"/>
                    <a:pt x="4730" y="1666"/>
                  </a:cubicBezTo>
                  <a:cubicBezTo>
                    <a:pt x="4645" y="1666"/>
                    <a:pt x="4583" y="1733"/>
                    <a:pt x="4572" y="1822"/>
                  </a:cubicBezTo>
                  <a:cubicBezTo>
                    <a:pt x="4548" y="1905"/>
                    <a:pt x="4632" y="1977"/>
                    <a:pt x="4715" y="2000"/>
                  </a:cubicBezTo>
                  <a:cubicBezTo>
                    <a:pt x="5882" y="2119"/>
                    <a:pt x="6537" y="2548"/>
                    <a:pt x="6834" y="2798"/>
                  </a:cubicBezTo>
                  <a:cubicBezTo>
                    <a:pt x="6906" y="2858"/>
                    <a:pt x="6953" y="2965"/>
                    <a:pt x="6953" y="3072"/>
                  </a:cubicBezTo>
                  <a:lnTo>
                    <a:pt x="6953" y="3370"/>
                  </a:lnTo>
                  <a:cubicBezTo>
                    <a:pt x="6953" y="4215"/>
                    <a:pt x="6263" y="4894"/>
                    <a:pt x="5417" y="4894"/>
                  </a:cubicBezTo>
                  <a:cubicBezTo>
                    <a:pt x="4572" y="4894"/>
                    <a:pt x="3881" y="4215"/>
                    <a:pt x="3881" y="3370"/>
                  </a:cubicBezTo>
                  <a:lnTo>
                    <a:pt x="3881" y="3227"/>
                  </a:lnTo>
                  <a:cubicBezTo>
                    <a:pt x="3881" y="3167"/>
                    <a:pt x="3917" y="3108"/>
                    <a:pt x="3977" y="3084"/>
                  </a:cubicBezTo>
                  <a:cubicBezTo>
                    <a:pt x="4167" y="2965"/>
                    <a:pt x="4429" y="2750"/>
                    <a:pt x="4548" y="2393"/>
                  </a:cubicBezTo>
                  <a:cubicBezTo>
                    <a:pt x="4584" y="2310"/>
                    <a:pt x="4536" y="2215"/>
                    <a:pt x="4453" y="2203"/>
                  </a:cubicBezTo>
                  <a:cubicBezTo>
                    <a:pt x="4434" y="2198"/>
                    <a:pt x="4415" y="2196"/>
                    <a:pt x="4398" y="2196"/>
                  </a:cubicBezTo>
                  <a:cubicBezTo>
                    <a:pt x="4327" y="2196"/>
                    <a:pt x="4270" y="2234"/>
                    <a:pt x="4251" y="2310"/>
                  </a:cubicBezTo>
                  <a:cubicBezTo>
                    <a:pt x="4167" y="2572"/>
                    <a:pt x="3977" y="2727"/>
                    <a:pt x="3822" y="2810"/>
                  </a:cubicBezTo>
                  <a:cubicBezTo>
                    <a:pt x="3679" y="2905"/>
                    <a:pt x="3572" y="3072"/>
                    <a:pt x="3572" y="3227"/>
                  </a:cubicBezTo>
                  <a:lnTo>
                    <a:pt x="3572" y="3370"/>
                  </a:lnTo>
                  <a:cubicBezTo>
                    <a:pt x="3572" y="4024"/>
                    <a:pt x="3917" y="4584"/>
                    <a:pt x="4417" y="4929"/>
                  </a:cubicBezTo>
                  <a:lnTo>
                    <a:pt x="4417" y="5477"/>
                  </a:lnTo>
                  <a:cubicBezTo>
                    <a:pt x="4417" y="5548"/>
                    <a:pt x="4370" y="5608"/>
                    <a:pt x="4310" y="5644"/>
                  </a:cubicBezTo>
                  <a:lnTo>
                    <a:pt x="4048" y="5763"/>
                  </a:lnTo>
                  <a:cubicBezTo>
                    <a:pt x="3536" y="5632"/>
                    <a:pt x="3215" y="5453"/>
                    <a:pt x="3060" y="5346"/>
                  </a:cubicBezTo>
                  <a:lnTo>
                    <a:pt x="3060" y="5334"/>
                  </a:lnTo>
                  <a:cubicBezTo>
                    <a:pt x="3131" y="5001"/>
                    <a:pt x="3262" y="4060"/>
                    <a:pt x="3393" y="2369"/>
                  </a:cubicBezTo>
                  <a:cubicBezTo>
                    <a:pt x="3441" y="1738"/>
                    <a:pt x="3655" y="1226"/>
                    <a:pt x="4036" y="845"/>
                  </a:cubicBezTo>
                  <a:cubicBezTo>
                    <a:pt x="4393" y="488"/>
                    <a:pt x="4882" y="298"/>
                    <a:pt x="5441" y="298"/>
                  </a:cubicBezTo>
                  <a:close/>
                  <a:moveTo>
                    <a:pt x="2750" y="5465"/>
                  </a:moveTo>
                  <a:cubicBezTo>
                    <a:pt x="2786" y="5501"/>
                    <a:pt x="2810" y="5572"/>
                    <a:pt x="2869" y="5596"/>
                  </a:cubicBezTo>
                  <a:cubicBezTo>
                    <a:pt x="3000" y="5691"/>
                    <a:pt x="3239" y="5822"/>
                    <a:pt x="3584" y="5941"/>
                  </a:cubicBezTo>
                  <a:lnTo>
                    <a:pt x="3155" y="6144"/>
                  </a:lnTo>
                  <a:lnTo>
                    <a:pt x="2655" y="6001"/>
                  </a:lnTo>
                  <a:cubicBezTo>
                    <a:pt x="2512" y="5953"/>
                    <a:pt x="2512" y="5953"/>
                    <a:pt x="2512" y="5906"/>
                  </a:cubicBezTo>
                  <a:lnTo>
                    <a:pt x="2512" y="5691"/>
                  </a:lnTo>
                  <a:cubicBezTo>
                    <a:pt x="2572" y="5656"/>
                    <a:pt x="2619" y="5608"/>
                    <a:pt x="2667" y="5572"/>
                  </a:cubicBezTo>
                  <a:cubicBezTo>
                    <a:pt x="2691" y="5536"/>
                    <a:pt x="2727" y="5513"/>
                    <a:pt x="2750" y="5465"/>
                  </a:cubicBezTo>
                  <a:close/>
                  <a:moveTo>
                    <a:pt x="8096" y="5239"/>
                  </a:moveTo>
                  <a:cubicBezTo>
                    <a:pt x="8180" y="5417"/>
                    <a:pt x="8323" y="5572"/>
                    <a:pt x="8477" y="5691"/>
                  </a:cubicBezTo>
                  <a:lnTo>
                    <a:pt x="8477" y="6025"/>
                  </a:lnTo>
                  <a:lnTo>
                    <a:pt x="8489" y="6025"/>
                  </a:lnTo>
                  <a:lnTo>
                    <a:pt x="7977" y="6287"/>
                  </a:lnTo>
                  <a:cubicBezTo>
                    <a:pt x="7977" y="6287"/>
                    <a:pt x="7965" y="6287"/>
                    <a:pt x="7965" y="6263"/>
                  </a:cubicBezTo>
                  <a:lnTo>
                    <a:pt x="7227" y="5941"/>
                  </a:lnTo>
                  <a:cubicBezTo>
                    <a:pt x="7596" y="5822"/>
                    <a:pt x="7822" y="5667"/>
                    <a:pt x="7942" y="5596"/>
                  </a:cubicBezTo>
                  <a:cubicBezTo>
                    <a:pt x="8049" y="5525"/>
                    <a:pt x="8108" y="5406"/>
                    <a:pt x="8096" y="5275"/>
                  </a:cubicBezTo>
                  <a:lnTo>
                    <a:pt x="8096" y="5239"/>
                  </a:lnTo>
                  <a:close/>
                  <a:moveTo>
                    <a:pt x="2203" y="5870"/>
                  </a:moveTo>
                  <a:lnTo>
                    <a:pt x="2203" y="5929"/>
                  </a:lnTo>
                  <a:cubicBezTo>
                    <a:pt x="2203" y="5953"/>
                    <a:pt x="2203" y="5989"/>
                    <a:pt x="2215" y="6013"/>
                  </a:cubicBezTo>
                  <a:lnTo>
                    <a:pt x="1857" y="6370"/>
                  </a:lnTo>
                  <a:lnTo>
                    <a:pt x="1500" y="6013"/>
                  </a:lnTo>
                  <a:cubicBezTo>
                    <a:pt x="1512" y="5989"/>
                    <a:pt x="1512" y="5953"/>
                    <a:pt x="1512" y="5929"/>
                  </a:cubicBezTo>
                  <a:lnTo>
                    <a:pt x="1512" y="5870"/>
                  </a:lnTo>
                  <a:cubicBezTo>
                    <a:pt x="1619" y="5894"/>
                    <a:pt x="1726" y="5929"/>
                    <a:pt x="1834" y="5929"/>
                  </a:cubicBezTo>
                  <a:lnTo>
                    <a:pt x="1857" y="5929"/>
                  </a:lnTo>
                  <a:cubicBezTo>
                    <a:pt x="1976" y="5929"/>
                    <a:pt x="2096" y="5906"/>
                    <a:pt x="2203" y="5870"/>
                  </a:cubicBezTo>
                  <a:close/>
                  <a:moveTo>
                    <a:pt x="9525" y="5882"/>
                  </a:moveTo>
                  <a:lnTo>
                    <a:pt x="9525" y="6048"/>
                  </a:lnTo>
                  <a:cubicBezTo>
                    <a:pt x="9525" y="6108"/>
                    <a:pt x="9537" y="6144"/>
                    <a:pt x="9573" y="6191"/>
                  </a:cubicBezTo>
                  <a:lnTo>
                    <a:pt x="9394" y="6322"/>
                  </a:lnTo>
                  <a:cubicBezTo>
                    <a:pt x="9323" y="6394"/>
                    <a:pt x="9236" y="6429"/>
                    <a:pt x="9151" y="6429"/>
                  </a:cubicBezTo>
                  <a:cubicBezTo>
                    <a:pt x="9067" y="6429"/>
                    <a:pt x="8983" y="6394"/>
                    <a:pt x="8918" y="6322"/>
                  </a:cubicBezTo>
                  <a:lnTo>
                    <a:pt x="8763" y="6191"/>
                  </a:lnTo>
                  <a:cubicBezTo>
                    <a:pt x="8799" y="6144"/>
                    <a:pt x="8811" y="6084"/>
                    <a:pt x="8811" y="6048"/>
                  </a:cubicBezTo>
                  <a:lnTo>
                    <a:pt x="8811" y="5882"/>
                  </a:lnTo>
                  <a:cubicBezTo>
                    <a:pt x="8918" y="5906"/>
                    <a:pt x="9037" y="5941"/>
                    <a:pt x="9168" y="5941"/>
                  </a:cubicBezTo>
                  <a:cubicBezTo>
                    <a:pt x="9287" y="5941"/>
                    <a:pt x="9406" y="5929"/>
                    <a:pt x="9525" y="5882"/>
                  </a:cubicBezTo>
                  <a:close/>
                  <a:moveTo>
                    <a:pt x="6096" y="5096"/>
                  </a:moveTo>
                  <a:lnTo>
                    <a:pt x="6096" y="5477"/>
                  </a:lnTo>
                  <a:cubicBezTo>
                    <a:pt x="6096" y="5667"/>
                    <a:pt x="6215" y="5846"/>
                    <a:pt x="6394" y="5941"/>
                  </a:cubicBezTo>
                  <a:lnTo>
                    <a:pt x="6632" y="6048"/>
                  </a:lnTo>
                  <a:cubicBezTo>
                    <a:pt x="6406" y="6489"/>
                    <a:pt x="5941" y="6787"/>
                    <a:pt x="5417" y="6787"/>
                  </a:cubicBezTo>
                  <a:cubicBezTo>
                    <a:pt x="4894" y="6787"/>
                    <a:pt x="4441" y="6501"/>
                    <a:pt x="4203" y="6048"/>
                  </a:cubicBezTo>
                  <a:lnTo>
                    <a:pt x="4441" y="5941"/>
                  </a:lnTo>
                  <a:cubicBezTo>
                    <a:pt x="4620" y="5870"/>
                    <a:pt x="4739" y="5691"/>
                    <a:pt x="4739" y="5477"/>
                  </a:cubicBezTo>
                  <a:lnTo>
                    <a:pt x="4739" y="5096"/>
                  </a:lnTo>
                  <a:cubicBezTo>
                    <a:pt x="4941" y="5179"/>
                    <a:pt x="5179" y="5227"/>
                    <a:pt x="5417" y="5227"/>
                  </a:cubicBezTo>
                  <a:cubicBezTo>
                    <a:pt x="5656" y="5227"/>
                    <a:pt x="5894" y="5179"/>
                    <a:pt x="6096" y="5096"/>
                  </a:cubicBezTo>
                  <a:close/>
                  <a:moveTo>
                    <a:pt x="5417" y="0"/>
                  </a:moveTo>
                  <a:cubicBezTo>
                    <a:pt x="4763" y="0"/>
                    <a:pt x="4215" y="226"/>
                    <a:pt x="3786" y="643"/>
                  </a:cubicBezTo>
                  <a:cubicBezTo>
                    <a:pt x="3346" y="1060"/>
                    <a:pt x="3096" y="1655"/>
                    <a:pt x="3048" y="2346"/>
                  </a:cubicBezTo>
                  <a:cubicBezTo>
                    <a:pt x="3036" y="2548"/>
                    <a:pt x="3024" y="2703"/>
                    <a:pt x="3012" y="2881"/>
                  </a:cubicBezTo>
                  <a:lnTo>
                    <a:pt x="1524" y="2881"/>
                  </a:lnTo>
                  <a:cubicBezTo>
                    <a:pt x="964" y="2881"/>
                    <a:pt x="512" y="3334"/>
                    <a:pt x="512" y="3893"/>
                  </a:cubicBezTo>
                  <a:lnTo>
                    <a:pt x="512" y="3917"/>
                  </a:lnTo>
                  <a:cubicBezTo>
                    <a:pt x="512" y="4048"/>
                    <a:pt x="536" y="4167"/>
                    <a:pt x="595" y="4286"/>
                  </a:cubicBezTo>
                  <a:lnTo>
                    <a:pt x="667" y="4453"/>
                  </a:lnTo>
                  <a:lnTo>
                    <a:pt x="667" y="4703"/>
                  </a:lnTo>
                  <a:cubicBezTo>
                    <a:pt x="667" y="5120"/>
                    <a:pt x="881" y="5477"/>
                    <a:pt x="1179" y="5703"/>
                  </a:cubicBezTo>
                  <a:lnTo>
                    <a:pt x="1179" y="5929"/>
                  </a:lnTo>
                  <a:cubicBezTo>
                    <a:pt x="1179" y="5953"/>
                    <a:pt x="1167" y="5989"/>
                    <a:pt x="1131" y="5989"/>
                  </a:cubicBezTo>
                  <a:lnTo>
                    <a:pt x="476" y="6179"/>
                  </a:lnTo>
                  <a:cubicBezTo>
                    <a:pt x="191" y="6251"/>
                    <a:pt x="0" y="6513"/>
                    <a:pt x="0" y="6810"/>
                  </a:cubicBezTo>
                  <a:lnTo>
                    <a:pt x="0" y="8120"/>
                  </a:lnTo>
                  <a:cubicBezTo>
                    <a:pt x="0" y="8215"/>
                    <a:pt x="71" y="8287"/>
                    <a:pt x="167" y="8287"/>
                  </a:cubicBezTo>
                  <a:cubicBezTo>
                    <a:pt x="250" y="8287"/>
                    <a:pt x="333" y="8215"/>
                    <a:pt x="333" y="8120"/>
                  </a:cubicBezTo>
                  <a:lnTo>
                    <a:pt x="333" y="6810"/>
                  </a:lnTo>
                  <a:cubicBezTo>
                    <a:pt x="333" y="6668"/>
                    <a:pt x="429" y="6513"/>
                    <a:pt x="583" y="6477"/>
                  </a:cubicBezTo>
                  <a:lnTo>
                    <a:pt x="1238" y="6287"/>
                  </a:lnTo>
                  <a:cubicBezTo>
                    <a:pt x="1262" y="6287"/>
                    <a:pt x="1286" y="6263"/>
                    <a:pt x="1310" y="6251"/>
                  </a:cubicBezTo>
                  <a:lnTo>
                    <a:pt x="1715" y="6656"/>
                  </a:lnTo>
                  <a:lnTo>
                    <a:pt x="1715" y="8108"/>
                  </a:lnTo>
                  <a:cubicBezTo>
                    <a:pt x="1715" y="8203"/>
                    <a:pt x="1786" y="8275"/>
                    <a:pt x="1881" y="8275"/>
                  </a:cubicBezTo>
                  <a:cubicBezTo>
                    <a:pt x="1965" y="8275"/>
                    <a:pt x="2036" y="8203"/>
                    <a:pt x="2036" y="8108"/>
                  </a:cubicBezTo>
                  <a:lnTo>
                    <a:pt x="2036" y="6656"/>
                  </a:lnTo>
                  <a:lnTo>
                    <a:pt x="2441" y="6251"/>
                  </a:lnTo>
                  <a:cubicBezTo>
                    <a:pt x="2500" y="6287"/>
                    <a:pt x="2548" y="6298"/>
                    <a:pt x="2596" y="6310"/>
                  </a:cubicBezTo>
                  <a:lnTo>
                    <a:pt x="2750" y="6358"/>
                  </a:lnTo>
                  <a:cubicBezTo>
                    <a:pt x="2536" y="6501"/>
                    <a:pt x="2393" y="6751"/>
                    <a:pt x="2393" y="7037"/>
                  </a:cubicBezTo>
                  <a:lnTo>
                    <a:pt x="2393" y="8120"/>
                  </a:lnTo>
                  <a:cubicBezTo>
                    <a:pt x="2393" y="8215"/>
                    <a:pt x="2465" y="8287"/>
                    <a:pt x="2560" y="8287"/>
                  </a:cubicBezTo>
                  <a:cubicBezTo>
                    <a:pt x="2643" y="8287"/>
                    <a:pt x="2727" y="8215"/>
                    <a:pt x="2727" y="8120"/>
                  </a:cubicBezTo>
                  <a:lnTo>
                    <a:pt x="2727" y="7037"/>
                  </a:lnTo>
                  <a:cubicBezTo>
                    <a:pt x="2727" y="6834"/>
                    <a:pt x="2846" y="6656"/>
                    <a:pt x="3036" y="6560"/>
                  </a:cubicBezTo>
                  <a:lnTo>
                    <a:pt x="3941" y="6156"/>
                  </a:lnTo>
                  <a:cubicBezTo>
                    <a:pt x="4227" y="6727"/>
                    <a:pt x="4810" y="7096"/>
                    <a:pt x="5441" y="7096"/>
                  </a:cubicBezTo>
                  <a:cubicBezTo>
                    <a:pt x="6084" y="7096"/>
                    <a:pt x="6668" y="6739"/>
                    <a:pt x="6953" y="6156"/>
                  </a:cubicBezTo>
                  <a:lnTo>
                    <a:pt x="7858" y="6560"/>
                  </a:lnTo>
                  <a:cubicBezTo>
                    <a:pt x="8049" y="6656"/>
                    <a:pt x="8168" y="6834"/>
                    <a:pt x="8168" y="7037"/>
                  </a:cubicBezTo>
                  <a:lnTo>
                    <a:pt x="8168" y="8120"/>
                  </a:lnTo>
                  <a:cubicBezTo>
                    <a:pt x="8168" y="8215"/>
                    <a:pt x="8239" y="8287"/>
                    <a:pt x="8334" y="8287"/>
                  </a:cubicBezTo>
                  <a:cubicBezTo>
                    <a:pt x="8418" y="8287"/>
                    <a:pt x="8501" y="8215"/>
                    <a:pt x="8501" y="8120"/>
                  </a:cubicBezTo>
                  <a:lnTo>
                    <a:pt x="8501" y="7037"/>
                  </a:lnTo>
                  <a:cubicBezTo>
                    <a:pt x="8501" y="6834"/>
                    <a:pt x="8418" y="6656"/>
                    <a:pt x="8299" y="6501"/>
                  </a:cubicBezTo>
                  <a:lnTo>
                    <a:pt x="8537" y="6382"/>
                  </a:lnTo>
                  <a:lnTo>
                    <a:pt x="8715" y="6560"/>
                  </a:lnTo>
                  <a:cubicBezTo>
                    <a:pt x="8858" y="6679"/>
                    <a:pt x="9013" y="6739"/>
                    <a:pt x="9180" y="6739"/>
                  </a:cubicBezTo>
                  <a:cubicBezTo>
                    <a:pt x="9346" y="6739"/>
                    <a:pt x="9513" y="6679"/>
                    <a:pt x="9644" y="6560"/>
                  </a:cubicBezTo>
                  <a:lnTo>
                    <a:pt x="9823" y="6382"/>
                  </a:lnTo>
                  <a:lnTo>
                    <a:pt x="10358" y="6656"/>
                  </a:lnTo>
                  <a:cubicBezTo>
                    <a:pt x="10478" y="6715"/>
                    <a:pt x="10549" y="6834"/>
                    <a:pt x="10549" y="6965"/>
                  </a:cubicBezTo>
                  <a:lnTo>
                    <a:pt x="10549" y="8144"/>
                  </a:lnTo>
                  <a:cubicBezTo>
                    <a:pt x="10549" y="8227"/>
                    <a:pt x="10620" y="8299"/>
                    <a:pt x="10716" y="8299"/>
                  </a:cubicBezTo>
                  <a:cubicBezTo>
                    <a:pt x="10799" y="8299"/>
                    <a:pt x="10882" y="8227"/>
                    <a:pt x="10882" y="8144"/>
                  </a:cubicBezTo>
                  <a:lnTo>
                    <a:pt x="10882" y="6965"/>
                  </a:lnTo>
                  <a:cubicBezTo>
                    <a:pt x="10823" y="6703"/>
                    <a:pt x="10692" y="6477"/>
                    <a:pt x="10466" y="6358"/>
                  </a:cubicBezTo>
                  <a:lnTo>
                    <a:pt x="9823" y="6025"/>
                  </a:lnTo>
                  <a:lnTo>
                    <a:pt x="9823" y="6013"/>
                  </a:lnTo>
                  <a:lnTo>
                    <a:pt x="9823" y="5691"/>
                  </a:lnTo>
                  <a:cubicBezTo>
                    <a:pt x="10097" y="5501"/>
                    <a:pt x="10275" y="5227"/>
                    <a:pt x="10311" y="4882"/>
                  </a:cubicBezTo>
                  <a:cubicBezTo>
                    <a:pt x="10430" y="4679"/>
                    <a:pt x="10489" y="4453"/>
                    <a:pt x="10489" y="4215"/>
                  </a:cubicBezTo>
                  <a:cubicBezTo>
                    <a:pt x="10489" y="3786"/>
                    <a:pt x="10287" y="3381"/>
                    <a:pt x="9954" y="3143"/>
                  </a:cubicBezTo>
                  <a:cubicBezTo>
                    <a:pt x="9977" y="3084"/>
                    <a:pt x="9989" y="3012"/>
                    <a:pt x="9989" y="2953"/>
                  </a:cubicBezTo>
                  <a:cubicBezTo>
                    <a:pt x="9989" y="2536"/>
                    <a:pt x="9620" y="2191"/>
                    <a:pt x="9156" y="2191"/>
                  </a:cubicBezTo>
                  <a:cubicBezTo>
                    <a:pt x="8692" y="2191"/>
                    <a:pt x="8323" y="2524"/>
                    <a:pt x="8323" y="2953"/>
                  </a:cubicBezTo>
                  <a:cubicBezTo>
                    <a:pt x="8323" y="3024"/>
                    <a:pt x="8334" y="3084"/>
                    <a:pt x="8346" y="3143"/>
                  </a:cubicBezTo>
                  <a:cubicBezTo>
                    <a:pt x="8156" y="3286"/>
                    <a:pt x="8013" y="3477"/>
                    <a:pt x="7906" y="3715"/>
                  </a:cubicBezTo>
                  <a:cubicBezTo>
                    <a:pt x="7858" y="3334"/>
                    <a:pt x="7834" y="2869"/>
                    <a:pt x="7787" y="2346"/>
                  </a:cubicBezTo>
                  <a:cubicBezTo>
                    <a:pt x="7739" y="1655"/>
                    <a:pt x="7489" y="1060"/>
                    <a:pt x="7060" y="643"/>
                  </a:cubicBezTo>
                  <a:cubicBezTo>
                    <a:pt x="6644" y="226"/>
                    <a:pt x="6072" y="0"/>
                    <a:pt x="5417" y="0"/>
                  </a:cubicBezTo>
                  <a:close/>
                </a:path>
              </a:pathLst>
            </a:custGeom>
            <a:grpFill/>
            <a:ln>
              <a:noFill/>
            </a:ln>
          </p:spPr>
          <p:txBody>
            <a:bodyPr spcFirstLastPara="1" wrap="square" lIns="68569" tIns="68569" rIns="68569" bIns="68569" anchor="ctr" anchorCtr="0">
              <a:noAutofit/>
            </a:bodyPr>
            <a:lstStyle/>
            <a:p>
              <a:pPr>
                <a:spcBef>
                  <a:spcPts val="0"/>
                </a:spcBef>
                <a:spcAft>
                  <a:spcPts val="0"/>
                </a:spcAft>
              </a:pPr>
              <a:endParaRPr/>
            </a:p>
          </p:txBody>
        </p:sp>
        <p:sp>
          <p:nvSpPr>
            <p:cNvPr id="26" name="Google Shape;10108;p75">
              <a:extLst>
                <a:ext uri="{FF2B5EF4-FFF2-40B4-BE49-F238E27FC236}">
                  <a16:creationId xmlns:a16="http://schemas.microsoft.com/office/drawing/2014/main" id="{B147A8E1-2511-324C-B9A4-9A93500E1C1E}"/>
                </a:ext>
              </a:extLst>
            </p:cNvPr>
            <p:cNvSpPr/>
            <p:nvPr/>
          </p:nvSpPr>
          <p:spPr>
            <a:xfrm>
              <a:off x="6089408" y="3637503"/>
              <a:ext cx="10662" cy="36029"/>
            </a:xfrm>
            <a:custGeom>
              <a:avLst/>
              <a:gdLst/>
              <a:ahLst/>
              <a:cxnLst/>
              <a:rect l="l" t="t" r="r" b="b"/>
              <a:pathLst>
                <a:path w="335" h="1132" extrusionOk="0">
                  <a:moveTo>
                    <a:pt x="167" y="1"/>
                  </a:moveTo>
                  <a:cubicBezTo>
                    <a:pt x="72" y="1"/>
                    <a:pt x="1" y="84"/>
                    <a:pt x="1" y="167"/>
                  </a:cubicBezTo>
                  <a:lnTo>
                    <a:pt x="1" y="977"/>
                  </a:lnTo>
                  <a:cubicBezTo>
                    <a:pt x="1" y="1060"/>
                    <a:pt x="72" y="1132"/>
                    <a:pt x="167" y="1132"/>
                  </a:cubicBezTo>
                  <a:cubicBezTo>
                    <a:pt x="251" y="1132"/>
                    <a:pt x="322" y="1060"/>
                    <a:pt x="322" y="977"/>
                  </a:cubicBezTo>
                  <a:lnTo>
                    <a:pt x="322" y="167"/>
                  </a:lnTo>
                  <a:cubicBezTo>
                    <a:pt x="334" y="84"/>
                    <a:pt x="251" y="1"/>
                    <a:pt x="167" y="1"/>
                  </a:cubicBezTo>
                  <a:close/>
                </a:path>
              </a:pathLst>
            </a:custGeom>
            <a:grpFill/>
            <a:ln>
              <a:noFill/>
            </a:ln>
          </p:spPr>
          <p:txBody>
            <a:bodyPr spcFirstLastPara="1" wrap="square" lIns="68569" tIns="68569" rIns="68569" bIns="68569" anchor="ctr" anchorCtr="0">
              <a:noAutofit/>
            </a:bodyPr>
            <a:lstStyle/>
            <a:p>
              <a:pPr>
                <a:spcBef>
                  <a:spcPts val="0"/>
                </a:spcBef>
                <a:spcAft>
                  <a:spcPts val="0"/>
                </a:spcAft>
              </a:pPr>
              <a:endParaRPr/>
            </a:p>
          </p:txBody>
        </p:sp>
      </p:grpSp>
      <p:graphicFrame>
        <p:nvGraphicFramePr>
          <p:cNvPr id="36" name="表 4">
            <a:extLst>
              <a:ext uri="{FF2B5EF4-FFF2-40B4-BE49-F238E27FC236}">
                <a16:creationId xmlns:a16="http://schemas.microsoft.com/office/drawing/2014/main" id="{B780ED34-FD6E-CB47-9484-1C84990A9A95}"/>
              </a:ext>
            </a:extLst>
          </p:cNvPr>
          <p:cNvGraphicFramePr>
            <a:graphicFrameLocks noGrp="1"/>
          </p:cNvGraphicFramePr>
          <p:nvPr/>
        </p:nvGraphicFramePr>
        <p:xfrm>
          <a:off x="362895" y="1928813"/>
          <a:ext cx="8505530" cy="3531870"/>
        </p:xfrm>
        <a:graphic>
          <a:graphicData uri="http://schemas.openxmlformats.org/drawingml/2006/table">
            <a:tbl>
              <a:tblPr firstRow="1" bandRow="1">
                <a:tableStyleId>{5C22544A-7EE6-4342-B048-85BDC9FD1C3A}</a:tableStyleId>
              </a:tblPr>
              <a:tblGrid>
                <a:gridCol w="850553">
                  <a:extLst>
                    <a:ext uri="{9D8B030D-6E8A-4147-A177-3AD203B41FA5}">
                      <a16:colId xmlns:a16="http://schemas.microsoft.com/office/drawing/2014/main" val="129836655"/>
                    </a:ext>
                  </a:extLst>
                </a:gridCol>
                <a:gridCol w="850553">
                  <a:extLst>
                    <a:ext uri="{9D8B030D-6E8A-4147-A177-3AD203B41FA5}">
                      <a16:colId xmlns:a16="http://schemas.microsoft.com/office/drawing/2014/main" val="2028166765"/>
                    </a:ext>
                  </a:extLst>
                </a:gridCol>
                <a:gridCol w="850553">
                  <a:extLst>
                    <a:ext uri="{9D8B030D-6E8A-4147-A177-3AD203B41FA5}">
                      <a16:colId xmlns:a16="http://schemas.microsoft.com/office/drawing/2014/main" val="1307408958"/>
                    </a:ext>
                  </a:extLst>
                </a:gridCol>
                <a:gridCol w="850553">
                  <a:extLst>
                    <a:ext uri="{9D8B030D-6E8A-4147-A177-3AD203B41FA5}">
                      <a16:colId xmlns:a16="http://schemas.microsoft.com/office/drawing/2014/main" val="3788451878"/>
                    </a:ext>
                  </a:extLst>
                </a:gridCol>
                <a:gridCol w="850553">
                  <a:extLst>
                    <a:ext uri="{9D8B030D-6E8A-4147-A177-3AD203B41FA5}">
                      <a16:colId xmlns:a16="http://schemas.microsoft.com/office/drawing/2014/main" val="636605356"/>
                    </a:ext>
                  </a:extLst>
                </a:gridCol>
                <a:gridCol w="850553">
                  <a:extLst>
                    <a:ext uri="{9D8B030D-6E8A-4147-A177-3AD203B41FA5}">
                      <a16:colId xmlns:a16="http://schemas.microsoft.com/office/drawing/2014/main" val="3939230820"/>
                    </a:ext>
                  </a:extLst>
                </a:gridCol>
                <a:gridCol w="850553">
                  <a:extLst>
                    <a:ext uri="{9D8B030D-6E8A-4147-A177-3AD203B41FA5}">
                      <a16:colId xmlns:a16="http://schemas.microsoft.com/office/drawing/2014/main" val="3706477573"/>
                    </a:ext>
                  </a:extLst>
                </a:gridCol>
                <a:gridCol w="850553">
                  <a:extLst>
                    <a:ext uri="{9D8B030D-6E8A-4147-A177-3AD203B41FA5}">
                      <a16:colId xmlns:a16="http://schemas.microsoft.com/office/drawing/2014/main" val="941714183"/>
                    </a:ext>
                  </a:extLst>
                </a:gridCol>
                <a:gridCol w="850553">
                  <a:extLst>
                    <a:ext uri="{9D8B030D-6E8A-4147-A177-3AD203B41FA5}">
                      <a16:colId xmlns:a16="http://schemas.microsoft.com/office/drawing/2014/main" val="438998848"/>
                    </a:ext>
                  </a:extLst>
                </a:gridCol>
                <a:gridCol w="850553">
                  <a:extLst>
                    <a:ext uri="{9D8B030D-6E8A-4147-A177-3AD203B41FA5}">
                      <a16:colId xmlns:a16="http://schemas.microsoft.com/office/drawing/2014/main" val="748705576"/>
                    </a:ext>
                  </a:extLst>
                </a:gridCol>
              </a:tblGrid>
              <a:tr h="706374">
                <a:tc>
                  <a:txBody>
                    <a:bodyPr/>
                    <a:lstStyle/>
                    <a:p>
                      <a:r>
                        <a:rPr kumimoji="1" lang="ja-JP" altLang="en-US" sz="1000" b="1">
                          <a:solidFill>
                            <a:srgbClr val="001E60"/>
                          </a:solidFill>
                          <a:latin typeface="Yu Gothic" panose="020B0400000000000000" pitchFamily="34" charset="-128"/>
                          <a:ea typeface="Yu Gothic" panose="020B0400000000000000" pitchFamily="34" charset="-128"/>
                        </a:rPr>
                        <a:t>従業員</a:t>
                      </a:r>
                      <a:endParaRPr kumimoji="1" lang="en-US" altLang="ja-JP" sz="1000" b="1" dirty="0">
                        <a:solidFill>
                          <a:srgbClr val="001E60"/>
                        </a:solidFill>
                        <a:latin typeface="Yu Gothic" panose="020B0400000000000000" pitchFamily="34" charset="-128"/>
                        <a:ea typeface="Yu Gothic" panose="020B0400000000000000" pitchFamily="34" charset="-128"/>
                      </a:endParaRPr>
                    </a:p>
                    <a:p>
                      <a:endParaRPr kumimoji="1" lang="ja-JP" altLang="en-US" sz="1000" b="1">
                        <a:solidFill>
                          <a:srgbClr val="001E60"/>
                        </a:solidFill>
                        <a:latin typeface="Yu Gothic" panose="020B0400000000000000" pitchFamily="34" charset="-128"/>
                        <a:ea typeface="Yu Gothic" panose="020B0400000000000000" pitchFamily="34" charset="-128"/>
                      </a:endParaRPr>
                    </a:p>
                  </a:txBody>
                  <a:tcPr marL="68580" marR="68580" marT="34290" marB="3429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000" b="0">
                          <a:solidFill>
                            <a:srgbClr val="001E60"/>
                          </a:solidFill>
                          <a:latin typeface="Yu Gothic" panose="020B0400000000000000" pitchFamily="34" charset="-128"/>
                          <a:ea typeface="Yu Gothic" panose="020B0400000000000000" pitchFamily="34" charset="-128"/>
                        </a:rPr>
                        <a:t>受領</a:t>
                      </a:r>
                    </a:p>
                  </a:txBody>
                  <a:tcPr marL="68580" marR="68580" marT="34290" marB="34290" anchor="b">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a:ln>
                            <a:noFill/>
                          </a:ln>
                          <a:solidFill>
                            <a:srgbClr val="EEBB02"/>
                          </a:solidFill>
                          <a:effectLst/>
                          <a:uLnTx/>
                          <a:uFillTx/>
                          <a:latin typeface="Yu Gothic" panose="020B0400000000000000" pitchFamily="34" charset="-128"/>
                          <a:ea typeface="Yu Gothic" panose="020B0400000000000000" pitchFamily="34" charset="-128"/>
                          <a:cs typeface="+mn-cs"/>
                        </a:rPr>
                        <a:t>サインのみ</a:t>
                      </a:r>
                    </a:p>
                  </a:txBody>
                  <a:tcPr marL="68580" marR="68580" marT="34290" marB="34290" anchor="b">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srgbClr val="001E60"/>
                          </a:solidFill>
                          <a:effectLst/>
                          <a:uLnTx/>
                          <a:uFillTx/>
                          <a:latin typeface="Yu Gothic" panose="020B0400000000000000" pitchFamily="34" charset="-128"/>
                          <a:ea typeface="Yu Gothic" panose="020B0400000000000000" pitchFamily="34" charset="-128"/>
                          <a:cs typeface="+mn-cs"/>
                        </a:rPr>
                        <a:t>撮影</a:t>
                      </a:r>
                      <a:r>
                        <a:rPr kumimoji="1" lang="en-US" altLang="ja-JP" sz="1400" b="0" i="0" u="none" strike="noStrike" kern="1200" cap="none" spc="0" normalizeH="0" baseline="0" noProof="0" dirty="0">
                          <a:ln>
                            <a:noFill/>
                          </a:ln>
                          <a:solidFill>
                            <a:srgbClr val="001E60"/>
                          </a:solidFill>
                          <a:effectLst/>
                          <a:uLnTx/>
                          <a:uFillTx/>
                          <a:latin typeface="Yu Gothic" panose="020B0400000000000000" pitchFamily="34" charset="-128"/>
                          <a:ea typeface="Yu Gothic" panose="020B0400000000000000" pitchFamily="34" charset="-128"/>
                          <a:cs typeface="+mn-cs"/>
                        </a:rPr>
                        <a:t>/UL</a:t>
                      </a:r>
                      <a:endParaRPr kumimoji="1" lang="ja-JP" altLang="en-US" sz="1400" b="0" i="0" u="none" strike="noStrike" kern="1200" cap="none" spc="0" normalizeH="0" baseline="0" noProof="0">
                        <a:ln>
                          <a:noFill/>
                        </a:ln>
                        <a:solidFill>
                          <a:srgbClr val="001E60"/>
                        </a:solidFill>
                        <a:effectLst/>
                        <a:uLnTx/>
                        <a:uFillTx/>
                        <a:latin typeface="Yu Gothic" panose="020B0400000000000000" pitchFamily="34" charset="-128"/>
                        <a:ea typeface="Yu Gothic" panose="020B0400000000000000" pitchFamily="34" charset="-128"/>
                        <a:cs typeface="+mn-cs"/>
                      </a:endParaRPr>
                    </a:p>
                  </a:txBody>
                  <a:tcPr marL="68580" marR="68580" marT="34290" marB="34290" anchor="b">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srgbClr val="001E60"/>
                          </a:solidFill>
                          <a:effectLst/>
                          <a:uLnTx/>
                          <a:uFillTx/>
                          <a:latin typeface="Yu Gothic" panose="020B0400000000000000" pitchFamily="34" charset="-128"/>
                          <a:ea typeface="Yu Gothic" panose="020B0400000000000000" pitchFamily="34" charset="-128"/>
                          <a:cs typeface="+mn-cs"/>
                        </a:rPr>
                        <a:t>申請</a:t>
                      </a:r>
                    </a:p>
                  </a:txBody>
                  <a:tcPr marL="68580" marR="68580" marT="34290" marB="34290" anchor="b">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srgbClr val="001E60"/>
                        </a:solidFill>
                        <a:effectLst/>
                        <a:uLnTx/>
                        <a:uFillTx/>
                        <a:latin typeface="Yu Gothic" panose="020B0400000000000000" pitchFamily="34" charset="-128"/>
                        <a:ea typeface="Yu Gothic" panose="020B0400000000000000" pitchFamily="34" charset="-128"/>
                        <a:cs typeface="+mn-cs"/>
                      </a:endParaRPr>
                    </a:p>
                  </a:txBody>
                  <a:tcPr marL="68580" marR="68580" marT="34290" marB="34290" anchor="b">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srgbClr val="EEBB02"/>
                          </a:solidFill>
                          <a:effectLst/>
                          <a:uLnTx/>
                          <a:uFillTx/>
                          <a:latin typeface="Yu Gothic" panose="020B0400000000000000" pitchFamily="34" charset="-128"/>
                          <a:ea typeface="Yu Gothic" panose="020B0400000000000000" pitchFamily="34" charset="-128"/>
                          <a:cs typeface="+mn-cs"/>
                        </a:rPr>
                        <a:t>提出</a:t>
                      </a:r>
                    </a:p>
                  </a:txBody>
                  <a:tcPr marL="68580" marR="68580" marT="34290" marB="34290" anchor="b">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srgbClr val="001E60"/>
                        </a:solidFill>
                        <a:effectLst/>
                        <a:uLnTx/>
                        <a:uFillTx/>
                        <a:latin typeface="Yu Gothic" panose="020B0400000000000000" pitchFamily="34" charset="-128"/>
                        <a:ea typeface="Yu Gothic" panose="020B0400000000000000" pitchFamily="34" charset="-128"/>
                        <a:cs typeface="+mn-cs"/>
                      </a:endParaRPr>
                    </a:p>
                  </a:txBody>
                  <a:tcPr marL="68580" marR="68580" marT="34290" marB="34290" anchor="b">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srgbClr val="001E60"/>
                        </a:solidFill>
                        <a:effectLst/>
                        <a:uLnTx/>
                        <a:uFillTx/>
                        <a:latin typeface="Yu Gothic" panose="020B0400000000000000" pitchFamily="34" charset="-128"/>
                        <a:ea typeface="Yu Gothic" panose="020B0400000000000000" pitchFamily="34" charset="-128"/>
                        <a:cs typeface="+mn-cs"/>
                      </a:endParaRPr>
                    </a:p>
                  </a:txBody>
                  <a:tcPr marL="68580" marR="68580" marT="34290" marB="34290" anchor="b">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srgbClr val="001E60"/>
                        </a:solidFill>
                        <a:effectLst/>
                        <a:uLnTx/>
                        <a:uFillTx/>
                        <a:latin typeface="Yu Gothic" panose="020B0400000000000000" pitchFamily="34" charset="-128"/>
                        <a:ea typeface="Yu Gothic" panose="020B0400000000000000" pitchFamily="34" charset="-128"/>
                        <a:cs typeface="+mn-cs"/>
                      </a:endParaRPr>
                    </a:p>
                  </a:txBody>
                  <a:tcPr marL="68580" marR="68580" marT="34290" marB="34290" anchor="b">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76725181"/>
                  </a:ext>
                </a:extLst>
              </a:tr>
              <a:tr h="706374">
                <a:tc>
                  <a:txBody>
                    <a:bodyPr/>
                    <a:lstStyle/>
                    <a:p>
                      <a:r>
                        <a:rPr kumimoji="1" lang="ja-JP" altLang="en-US" sz="1000" b="1">
                          <a:solidFill>
                            <a:srgbClr val="001E60"/>
                          </a:solidFill>
                          <a:latin typeface="Yu Gothic" panose="020B0400000000000000" pitchFamily="34" charset="-128"/>
                          <a:ea typeface="Yu Gothic" panose="020B0400000000000000" pitchFamily="34" charset="-128"/>
                        </a:rPr>
                        <a:t>承認者</a:t>
                      </a:r>
                    </a:p>
                  </a:txBody>
                  <a:tcPr marL="68580" marR="68580" marT="34290" marB="3429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0">
                        <a:solidFill>
                          <a:srgbClr val="001E60"/>
                        </a:solidFill>
                        <a:latin typeface="Yu Gothic" panose="020B0400000000000000" pitchFamily="34" charset="-128"/>
                        <a:ea typeface="Yu Gothic" panose="020B0400000000000000" pitchFamily="34" charset="-128"/>
                      </a:endParaRPr>
                    </a:p>
                  </a:txBody>
                  <a:tcPr marL="68580" marR="68580" marT="34290" marB="3429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srgbClr val="001E60"/>
                        </a:solidFill>
                        <a:effectLst/>
                        <a:uLnTx/>
                        <a:uFillTx/>
                        <a:latin typeface="Yu Gothic" panose="020B0400000000000000" pitchFamily="34" charset="-128"/>
                        <a:ea typeface="Yu Gothic" panose="020B0400000000000000" pitchFamily="34" charset="-128"/>
                        <a:cs typeface="+mn-cs"/>
                      </a:endParaRPr>
                    </a:p>
                  </a:txBody>
                  <a:tcPr marL="68580" marR="68580" marT="34290" marB="34290" anchor="b">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srgbClr val="001E60"/>
                        </a:solidFill>
                        <a:effectLst/>
                        <a:uLnTx/>
                        <a:uFillTx/>
                        <a:latin typeface="Yu Gothic" panose="020B0400000000000000" pitchFamily="34" charset="-128"/>
                        <a:ea typeface="Yu Gothic" panose="020B0400000000000000" pitchFamily="34" charset="-128"/>
                        <a:cs typeface="+mn-cs"/>
                      </a:endParaRPr>
                    </a:p>
                  </a:txBody>
                  <a:tcPr marL="68580" marR="68580" marT="34290" marB="34290" anchor="b">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srgbClr val="001E60"/>
                        </a:solidFill>
                        <a:effectLst/>
                        <a:uLnTx/>
                        <a:uFillTx/>
                        <a:latin typeface="Yu Gothic" panose="020B0400000000000000" pitchFamily="34" charset="-128"/>
                        <a:ea typeface="Yu Gothic" panose="020B0400000000000000" pitchFamily="34" charset="-128"/>
                        <a:cs typeface="+mn-cs"/>
                      </a:endParaRPr>
                    </a:p>
                  </a:txBody>
                  <a:tcPr marL="68580" marR="68580" marT="34290" marB="34290" anchor="b">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srgbClr val="001E60"/>
                          </a:solidFill>
                          <a:effectLst/>
                          <a:uLnTx/>
                          <a:uFillTx/>
                          <a:latin typeface="Yu Gothic" panose="020B0400000000000000" pitchFamily="34" charset="-128"/>
                          <a:ea typeface="Yu Gothic" panose="020B0400000000000000" pitchFamily="34" charset="-128"/>
                          <a:cs typeface="+mn-cs"/>
                        </a:rPr>
                        <a:t>承認</a:t>
                      </a:r>
                    </a:p>
                  </a:txBody>
                  <a:tcPr marL="68580" marR="68580" marT="34290" marB="34290" anchor="b">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srgbClr val="001E60"/>
                        </a:solidFill>
                        <a:effectLst/>
                        <a:uLnTx/>
                        <a:uFillTx/>
                        <a:latin typeface="Yu Gothic" panose="020B0400000000000000" pitchFamily="34" charset="-128"/>
                        <a:ea typeface="Yu Gothic" panose="020B0400000000000000" pitchFamily="34" charset="-128"/>
                        <a:cs typeface="+mn-cs"/>
                      </a:endParaRPr>
                    </a:p>
                  </a:txBody>
                  <a:tcPr marL="68580" marR="68580" marT="34290" marB="34290" anchor="b">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srgbClr val="001E60"/>
                        </a:solidFill>
                        <a:effectLst/>
                        <a:uLnTx/>
                        <a:uFillTx/>
                        <a:latin typeface="Yu Gothic" panose="020B0400000000000000" pitchFamily="34" charset="-128"/>
                        <a:ea typeface="Yu Gothic" panose="020B0400000000000000" pitchFamily="34" charset="-128"/>
                        <a:cs typeface="+mn-cs"/>
                      </a:endParaRPr>
                    </a:p>
                  </a:txBody>
                  <a:tcPr marL="68580" marR="68580" marT="34290" marB="34290" anchor="b">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srgbClr val="001E60"/>
                        </a:solidFill>
                        <a:effectLst/>
                        <a:uLnTx/>
                        <a:uFillTx/>
                        <a:latin typeface="Yu Gothic" panose="020B0400000000000000" pitchFamily="34" charset="-128"/>
                        <a:ea typeface="Yu Gothic" panose="020B0400000000000000" pitchFamily="34" charset="-128"/>
                        <a:cs typeface="+mn-cs"/>
                      </a:endParaRPr>
                    </a:p>
                  </a:txBody>
                  <a:tcPr marL="68580" marR="68580" marT="34290" marB="34290" anchor="b">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srgbClr val="001E60"/>
                        </a:solidFill>
                        <a:effectLst/>
                        <a:uLnTx/>
                        <a:uFillTx/>
                        <a:latin typeface="Yu Gothic" panose="020B0400000000000000" pitchFamily="34" charset="-128"/>
                        <a:ea typeface="Yu Gothic" panose="020B0400000000000000" pitchFamily="34" charset="-128"/>
                        <a:cs typeface="+mn-cs"/>
                      </a:endParaRPr>
                    </a:p>
                  </a:txBody>
                  <a:tcPr marL="68580" marR="68580" marT="34290" marB="34290" anchor="b">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20176937"/>
                  </a:ext>
                </a:extLst>
              </a:tr>
              <a:tr h="706374">
                <a:tc>
                  <a:txBody>
                    <a:bodyPr/>
                    <a:lstStyle/>
                    <a:p>
                      <a:r>
                        <a:rPr kumimoji="1" lang="ja-JP" altLang="en-US" sz="1000" b="1">
                          <a:solidFill>
                            <a:srgbClr val="001E60"/>
                          </a:solidFill>
                          <a:latin typeface="Yu Gothic" panose="020B0400000000000000" pitchFamily="34" charset="-128"/>
                          <a:ea typeface="Yu Gothic" panose="020B0400000000000000" pitchFamily="34" charset="-128"/>
                        </a:rPr>
                        <a:t>経理</a:t>
                      </a:r>
                    </a:p>
                  </a:txBody>
                  <a:tcPr marL="68580" marR="68580" marT="34290" marB="3429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0">
                        <a:solidFill>
                          <a:srgbClr val="001E60"/>
                        </a:solidFill>
                        <a:latin typeface="Yu Gothic" panose="020B0400000000000000" pitchFamily="34" charset="-128"/>
                        <a:ea typeface="Yu Gothic" panose="020B0400000000000000" pitchFamily="34" charset="-128"/>
                      </a:endParaRPr>
                    </a:p>
                  </a:txBody>
                  <a:tcPr marL="68580" marR="68580" marT="34290" marB="3429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srgbClr val="001E60"/>
                        </a:solidFill>
                        <a:effectLst/>
                        <a:uLnTx/>
                        <a:uFillTx/>
                        <a:latin typeface="Yu Gothic" panose="020B0400000000000000" pitchFamily="34" charset="-128"/>
                        <a:ea typeface="Yu Gothic" panose="020B0400000000000000" pitchFamily="34" charset="-128"/>
                        <a:cs typeface="+mn-cs"/>
                      </a:endParaRPr>
                    </a:p>
                  </a:txBody>
                  <a:tcPr marL="68580" marR="68580" marT="34290" marB="34290" anchor="b">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srgbClr val="001E60"/>
                        </a:solidFill>
                        <a:effectLst/>
                        <a:uLnTx/>
                        <a:uFillTx/>
                        <a:latin typeface="Yu Gothic" panose="020B0400000000000000" pitchFamily="34" charset="-128"/>
                        <a:ea typeface="Yu Gothic" panose="020B0400000000000000" pitchFamily="34" charset="-128"/>
                        <a:cs typeface="+mn-cs"/>
                      </a:endParaRPr>
                    </a:p>
                  </a:txBody>
                  <a:tcPr marL="68580" marR="68580" marT="34290" marB="34290" anchor="b">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srgbClr val="001E60"/>
                        </a:solidFill>
                        <a:effectLst/>
                        <a:uLnTx/>
                        <a:uFillTx/>
                        <a:latin typeface="Yu Gothic" panose="020B0400000000000000" pitchFamily="34" charset="-128"/>
                        <a:ea typeface="Yu Gothic" panose="020B0400000000000000" pitchFamily="34" charset="-128"/>
                        <a:cs typeface="+mn-cs"/>
                      </a:endParaRPr>
                    </a:p>
                  </a:txBody>
                  <a:tcPr marL="68580" marR="68580" marT="34290" marB="34290" anchor="b">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srgbClr val="001E60"/>
                        </a:solidFill>
                        <a:effectLst/>
                        <a:uLnTx/>
                        <a:uFillTx/>
                        <a:latin typeface="Yu Gothic" panose="020B0400000000000000" pitchFamily="34" charset="-128"/>
                        <a:ea typeface="Yu Gothic" panose="020B0400000000000000" pitchFamily="34" charset="-128"/>
                        <a:cs typeface="+mn-cs"/>
                      </a:endParaRPr>
                    </a:p>
                  </a:txBody>
                  <a:tcPr marL="68580" marR="68580" marT="34290" marB="34290" anchor="b">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srgbClr val="001E60"/>
                          </a:solidFill>
                          <a:effectLst/>
                          <a:uLnTx/>
                          <a:uFillTx/>
                          <a:latin typeface="Yu Gothic" panose="020B0400000000000000" pitchFamily="34" charset="-128"/>
                          <a:ea typeface="Yu Gothic" panose="020B0400000000000000" pitchFamily="34" charset="-128"/>
                          <a:cs typeface="+mn-cs"/>
                        </a:rPr>
                        <a:t>承認</a:t>
                      </a:r>
                      <a:r>
                        <a:rPr kumimoji="1" lang="en-US" altLang="ja-JP" sz="1200" b="0" i="0" u="none" strike="noStrike" kern="1200" cap="none" spc="0" normalizeH="0" baseline="0" noProof="0" dirty="0">
                          <a:ln>
                            <a:noFill/>
                          </a:ln>
                          <a:solidFill>
                            <a:srgbClr val="001E60"/>
                          </a:solidFill>
                          <a:effectLst/>
                          <a:uLnTx/>
                          <a:uFillTx/>
                          <a:latin typeface="Yu Gothic" panose="020B0400000000000000" pitchFamily="34" charset="-128"/>
                          <a:ea typeface="Yu Gothic" panose="020B0400000000000000" pitchFamily="34" charset="-128"/>
                          <a:cs typeface="+mn-cs"/>
                        </a:rPr>
                        <a:t>/</a:t>
                      </a:r>
                      <a:r>
                        <a:rPr kumimoji="1" lang="ja-JP" altLang="en-US" sz="1200" b="0" i="0" u="none" strike="noStrike" kern="1200" cap="none" spc="0" normalizeH="0" baseline="0" noProof="0">
                          <a:ln>
                            <a:noFill/>
                          </a:ln>
                          <a:solidFill>
                            <a:srgbClr val="001E60"/>
                          </a:solidFill>
                          <a:effectLst/>
                          <a:uLnTx/>
                          <a:uFillTx/>
                          <a:latin typeface="Yu Gothic" panose="020B0400000000000000" pitchFamily="34" charset="-128"/>
                          <a:ea typeface="Yu Gothic" panose="020B0400000000000000" pitchFamily="34" charset="-128"/>
                          <a:cs typeface="+mn-cs"/>
                        </a:rPr>
                        <a:t>計上</a:t>
                      </a:r>
                    </a:p>
                  </a:txBody>
                  <a:tcPr marL="68580" marR="68580" marT="34290" marB="34290" anchor="b">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srgbClr val="001E60"/>
                        </a:solidFill>
                        <a:effectLst/>
                        <a:uLnTx/>
                        <a:uFillTx/>
                        <a:latin typeface="Yu Gothic" panose="020B0400000000000000" pitchFamily="34" charset="-128"/>
                        <a:ea typeface="Yu Gothic" panose="020B0400000000000000" pitchFamily="34" charset="-128"/>
                        <a:cs typeface="+mn-cs"/>
                      </a:endParaRPr>
                    </a:p>
                  </a:txBody>
                  <a:tcPr marL="68580" marR="68580" marT="34290" marB="34290" anchor="b">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srgbClr val="001E60"/>
                        </a:solidFill>
                        <a:effectLst/>
                        <a:uLnTx/>
                        <a:uFillTx/>
                        <a:latin typeface="Yu Gothic" panose="020B0400000000000000" pitchFamily="34" charset="-128"/>
                        <a:ea typeface="Yu Gothic" panose="020B0400000000000000" pitchFamily="34" charset="-128"/>
                        <a:cs typeface="+mn-cs"/>
                      </a:endParaRPr>
                    </a:p>
                  </a:txBody>
                  <a:tcPr marL="68580" marR="68580" marT="34290" marB="34290" anchor="b">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srgbClr val="001E60"/>
                        </a:solidFill>
                        <a:effectLst/>
                        <a:uLnTx/>
                        <a:uFillTx/>
                        <a:latin typeface="Yu Gothic" panose="020B0400000000000000" pitchFamily="34" charset="-128"/>
                        <a:ea typeface="Yu Gothic" panose="020B0400000000000000" pitchFamily="34" charset="-128"/>
                        <a:cs typeface="+mn-cs"/>
                      </a:endParaRPr>
                    </a:p>
                  </a:txBody>
                  <a:tcPr marL="68580" marR="68580" marT="34290" marB="34290" anchor="b">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15345944"/>
                  </a:ext>
                </a:extLst>
              </a:tr>
              <a:tr h="706374">
                <a:tc>
                  <a:txBody>
                    <a:bodyPr/>
                    <a:lstStyle/>
                    <a:p>
                      <a:r>
                        <a:rPr kumimoji="1" lang="ja-JP" altLang="en-US" sz="1000" b="1">
                          <a:solidFill>
                            <a:srgbClr val="001E60"/>
                          </a:solidFill>
                          <a:latin typeface="Yu Gothic" panose="020B0400000000000000" pitchFamily="34" charset="-128"/>
                          <a:ea typeface="Yu Gothic" panose="020B0400000000000000" pitchFamily="34" charset="-128"/>
                        </a:rPr>
                        <a:t>検査担当</a:t>
                      </a:r>
                    </a:p>
                  </a:txBody>
                  <a:tcPr marL="68580" marR="68580" marT="34290" marB="3429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0">
                        <a:solidFill>
                          <a:srgbClr val="001E60"/>
                        </a:solidFill>
                        <a:latin typeface="Yu Gothic" panose="020B0400000000000000" pitchFamily="34" charset="-128"/>
                        <a:ea typeface="Yu Gothic" panose="020B0400000000000000" pitchFamily="34" charset="-128"/>
                      </a:endParaRPr>
                    </a:p>
                  </a:txBody>
                  <a:tcPr marL="68580" marR="68580" marT="34290" marB="3429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srgbClr val="001E60"/>
                        </a:solidFill>
                        <a:effectLst/>
                        <a:uLnTx/>
                        <a:uFillTx/>
                        <a:latin typeface="Yu Gothic" panose="020B0400000000000000" pitchFamily="34" charset="-128"/>
                        <a:ea typeface="Yu Gothic" panose="020B0400000000000000" pitchFamily="34" charset="-128"/>
                        <a:cs typeface="+mn-cs"/>
                      </a:endParaRPr>
                    </a:p>
                  </a:txBody>
                  <a:tcPr marL="68580" marR="68580" marT="34290" marB="34290" anchor="b">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srgbClr val="001E60"/>
                        </a:solidFill>
                        <a:effectLst/>
                        <a:uLnTx/>
                        <a:uFillTx/>
                        <a:latin typeface="Yu Gothic" panose="020B0400000000000000" pitchFamily="34" charset="-128"/>
                        <a:ea typeface="Yu Gothic" panose="020B0400000000000000" pitchFamily="34" charset="-128"/>
                        <a:cs typeface="+mn-cs"/>
                      </a:endParaRPr>
                    </a:p>
                  </a:txBody>
                  <a:tcPr marL="68580" marR="68580" marT="34290" marB="34290" anchor="b">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srgbClr val="001E60"/>
                        </a:solidFill>
                        <a:effectLst/>
                        <a:uLnTx/>
                        <a:uFillTx/>
                        <a:latin typeface="Yu Gothic" panose="020B0400000000000000" pitchFamily="34" charset="-128"/>
                        <a:ea typeface="Yu Gothic" panose="020B0400000000000000" pitchFamily="34" charset="-128"/>
                        <a:cs typeface="+mn-cs"/>
                      </a:endParaRPr>
                    </a:p>
                  </a:txBody>
                  <a:tcPr marL="68580" marR="68580" marT="34290" marB="34290" anchor="b">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srgbClr val="001E60"/>
                        </a:solidFill>
                        <a:effectLst/>
                        <a:uLnTx/>
                        <a:uFillTx/>
                        <a:latin typeface="Yu Gothic" panose="020B0400000000000000" pitchFamily="34" charset="-128"/>
                        <a:ea typeface="Yu Gothic" panose="020B0400000000000000" pitchFamily="34" charset="-128"/>
                        <a:cs typeface="+mn-cs"/>
                      </a:endParaRPr>
                    </a:p>
                  </a:txBody>
                  <a:tcPr marL="68580" marR="68580" marT="34290" marB="34290" anchor="b">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srgbClr val="001E60"/>
                        </a:solidFill>
                        <a:effectLst/>
                        <a:uLnTx/>
                        <a:uFillTx/>
                        <a:latin typeface="Yu Gothic" panose="020B0400000000000000" pitchFamily="34" charset="-128"/>
                        <a:ea typeface="Yu Gothic" panose="020B0400000000000000" pitchFamily="34" charset="-128"/>
                        <a:cs typeface="+mn-cs"/>
                      </a:endParaRPr>
                    </a:p>
                  </a:txBody>
                  <a:tcPr marL="68580" marR="68580" marT="34290" marB="34290" anchor="b">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srgbClr val="EEBB02"/>
                          </a:solidFill>
                          <a:effectLst/>
                          <a:uLnTx/>
                          <a:uFillTx/>
                          <a:latin typeface="Yu Gothic" panose="020B0400000000000000" pitchFamily="34" charset="-128"/>
                          <a:ea typeface="Yu Gothic" panose="020B0400000000000000" pitchFamily="34" charset="-128"/>
                          <a:cs typeface="+mn-cs"/>
                        </a:rPr>
                        <a:t>回収のみ</a:t>
                      </a:r>
                    </a:p>
                  </a:txBody>
                  <a:tcPr marL="68580" marR="68580" marT="34290" marB="34290" anchor="b">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srgbClr val="001E60"/>
                          </a:solidFill>
                          <a:effectLst/>
                          <a:uLnTx/>
                          <a:uFillTx/>
                          <a:latin typeface="Yu Gothic" panose="020B0400000000000000" pitchFamily="34" charset="-128"/>
                          <a:ea typeface="Yu Gothic" panose="020B0400000000000000" pitchFamily="34" charset="-128"/>
                          <a:cs typeface="+mn-cs"/>
                        </a:rPr>
                        <a:t>検査</a:t>
                      </a:r>
                    </a:p>
                  </a:txBody>
                  <a:tcPr marL="68580" marR="68580" marT="34290" marB="34290" anchor="b">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srgbClr val="001E60"/>
                          </a:solidFill>
                          <a:effectLst/>
                          <a:uLnTx/>
                          <a:uFillTx/>
                          <a:latin typeface="Yu Gothic" panose="020B0400000000000000" pitchFamily="34" charset="-128"/>
                          <a:ea typeface="Yu Gothic" panose="020B0400000000000000" pitchFamily="34" charset="-128"/>
                          <a:cs typeface="+mn-cs"/>
                        </a:rPr>
                        <a:t>廃棄</a:t>
                      </a:r>
                    </a:p>
                  </a:txBody>
                  <a:tcPr marL="68580" marR="68580" marT="34290" marB="34290" anchor="b">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4656364"/>
                  </a:ext>
                </a:extLst>
              </a:tr>
              <a:tr h="706374">
                <a:tc>
                  <a:txBody>
                    <a:bodyPr/>
                    <a:lstStyle/>
                    <a:p>
                      <a:r>
                        <a:rPr kumimoji="1" lang="ja-JP" altLang="en-US" sz="1000" b="1">
                          <a:solidFill>
                            <a:srgbClr val="001E60"/>
                          </a:solidFill>
                          <a:latin typeface="Yu Gothic" panose="020B0400000000000000" pitchFamily="34" charset="-128"/>
                          <a:ea typeface="Yu Gothic" panose="020B0400000000000000" pitchFamily="34" charset="-128"/>
                        </a:rPr>
                        <a:t>対応システム</a:t>
                      </a:r>
                    </a:p>
                  </a:txBody>
                  <a:tcPr marL="68580" marR="68580" marT="34290" marB="3429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0">
                        <a:solidFill>
                          <a:srgbClr val="001E60"/>
                        </a:solidFill>
                        <a:latin typeface="Yu Gothic" panose="020B0400000000000000" pitchFamily="34" charset="-128"/>
                        <a:ea typeface="Yu Gothic" panose="020B0400000000000000" pitchFamily="34" charset="-128"/>
                      </a:endParaRPr>
                    </a:p>
                  </a:txBody>
                  <a:tcPr marL="68580" marR="68580" marT="34290" marB="3429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srgbClr val="001E60"/>
                        </a:solidFill>
                        <a:effectLst/>
                        <a:uLnTx/>
                        <a:uFillTx/>
                        <a:latin typeface="Yu Gothic" panose="020B0400000000000000" pitchFamily="34" charset="-128"/>
                        <a:ea typeface="Yu Gothic" panose="020B0400000000000000" pitchFamily="34" charset="-128"/>
                        <a:cs typeface="+mn-cs"/>
                      </a:endParaRPr>
                    </a:p>
                  </a:txBody>
                  <a:tcPr marL="68580" marR="68580" marT="34290" marB="34290" anchor="b">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srgbClr val="001E60"/>
                          </a:solidFill>
                          <a:effectLst/>
                          <a:uLnTx/>
                          <a:uFillTx/>
                          <a:latin typeface="Yu Gothic" panose="020B0400000000000000" pitchFamily="34" charset="-128"/>
                          <a:ea typeface="Yu Gothic" panose="020B0400000000000000" pitchFamily="34" charset="-128"/>
                          <a:cs typeface="+mn-cs"/>
                        </a:rPr>
                        <a:t>保存</a:t>
                      </a:r>
                    </a:p>
                  </a:txBody>
                  <a:tcPr marL="68580" marR="68580" marT="34290" marB="34290" anchor="b">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srgbClr val="001E60"/>
                        </a:solidFill>
                        <a:effectLst/>
                        <a:uLnTx/>
                        <a:uFillTx/>
                        <a:latin typeface="Yu Gothic" panose="020B0400000000000000" pitchFamily="34" charset="-128"/>
                        <a:ea typeface="Yu Gothic" panose="020B0400000000000000" pitchFamily="34" charset="-128"/>
                        <a:cs typeface="+mn-cs"/>
                      </a:endParaRPr>
                    </a:p>
                  </a:txBody>
                  <a:tcPr marL="68580" marR="68580" marT="34290" marB="34290" anchor="b">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srgbClr val="001E60"/>
                        </a:solidFill>
                        <a:effectLst/>
                        <a:uLnTx/>
                        <a:uFillTx/>
                        <a:latin typeface="Yu Gothic" panose="020B0400000000000000" pitchFamily="34" charset="-128"/>
                        <a:ea typeface="Yu Gothic" panose="020B0400000000000000" pitchFamily="34" charset="-128"/>
                        <a:cs typeface="+mn-cs"/>
                      </a:endParaRPr>
                    </a:p>
                  </a:txBody>
                  <a:tcPr marL="68580" marR="68580" marT="34290" marB="34290" anchor="b">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srgbClr val="001E60"/>
                        </a:solidFill>
                        <a:effectLst/>
                        <a:uLnTx/>
                        <a:uFillTx/>
                        <a:latin typeface="Yu Gothic" panose="020B0400000000000000" pitchFamily="34" charset="-128"/>
                        <a:ea typeface="Yu Gothic" panose="020B0400000000000000" pitchFamily="34" charset="-128"/>
                        <a:cs typeface="+mn-cs"/>
                      </a:endParaRPr>
                    </a:p>
                  </a:txBody>
                  <a:tcPr marL="68580" marR="68580" marT="34290" marB="34290" anchor="b">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srgbClr val="001E60"/>
                        </a:solidFill>
                        <a:effectLst/>
                        <a:uLnTx/>
                        <a:uFillTx/>
                        <a:latin typeface="Yu Gothic" panose="020B0400000000000000" pitchFamily="34" charset="-128"/>
                        <a:ea typeface="Yu Gothic" panose="020B0400000000000000" pitchFamily="34" charset="-128"/>
                        <a:cs typeface="+mn-cs"/>
                      </a:endParaRPr>
                    </a:p>
                  </a:txBody>
                  <a:tcPr marL="68580" marR="68580" marT="34290" marB="34290" anchor="b">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srgbClr val="001E60"/>
                          </a:solidFill>
                          <a:effectLst/>
                          <a:uLnTx/>
                          <a:uFillTx/>
                          <a:latin typeface="Yu Gothic" panose="020B0400000000000000" pitchFamily="34" charset="-128"/>
                          <a:ea typeface="Yu Gothic" panose="020B0400000000000000" pitchFamily="34" charset="-128"/>
                          <a:cs typeface="+mn-cs"/>
                        </a:rPr>
                        <a:t>画面呼出</a:t>
                      </a:r>
                    </a:p>
                  </a:txBody>
                  <a:tcPr marL="68580" marR="68580" marT="34290" marB="34290" anchor="b">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srgbClr val="001E60"/>
                        </a:solidFill>
                        <a:effectLst/>
                        <a:uLnTx/>
                        <a:uFillTx/>
                        <a:latin typeface="Yu Gothic" panose="020B0400000000000000" pitchFamily="34" charset="-128"/>
                        <a:ea typeface="Yu Gothic" panose="020B0400000000000000" pitchFamily="34" charset="-128"/>
                        <a:cs typeface="+mn-cs"/>
                      </a:endParaRPr>
                    </a:p>
                  </a:txBody>
                  <a:tcPr marL="68580" marR="68580" marT="34290" marB="34290" anchor="b">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56830034"/>
                  </a:ext>
                </a:extLst>
              </a:tr>
            </a:tbl>
          </a:graphicData>
        </a:graphic>
      </p:graphicFrame>
      <p:sp>
        <p:nvSpPr>
          <p:cNvPr id="90" name="タイトル 1">
            <a:extLst>
              <a:ext uri="{FF2B5EF4-FFF2-40B4-BE49-F238E27FC236}">
                <a16:creationId xmlns:a16="http://schemas.microsoft.com/office/drawing/2014/main" id="{0BE88F90-8ED4-864A-A252-DEDC02798F85}"/>
              </a:ext>
            </a:extLst>
          </p:cNvPr>
          <p:cNvSpPr txBox="1">
            <a:spLocks/>
          </p:cNvSpPr>
          <p:nvPr/>
        </p:nvSpPr>
        <p:spPr>
          <a:xfrm>
            <a:off x="1356798" y="1572793"/>
            <a:ext cx="2382461" cy="286988"/>
          </a:xfrm>
          <a:prstGeom prst="rect">
            <a:avLst/>
          </a:prstGeom>
          <a:solidFill>
            <a:srgbClr val="EEBB02"/>
          </a:solidFill>
          <a:ln>
            <a:noFill/>
          </a:ln>
        </p:spPr>
        <p:txBody>
          <a:bodyPr anchor="ctr"/>
          <a:lstStyle>
            <a:lvl1pPr algn="l" rtl="0" eaLnBrk="0" fontAlgn="base" hangingPunct="0">
              <a:spcBef>
                <a:spcPct val="0"/>
              </a:spcBef>
              <a:spcAft>
                <a:spcPct val="0"/>
              </a:spcAft>
              <a:defRPr kumimoji="1" sz="2400" b="1">
                <a:solidFill>
                  <a:srgbClr val="001E60"/>
                </a:solidFill>
                <a:latin typeface="Yu Gothic" panose="020B0400000000000000" pitchFamily="34" charset="-128"/>
                <a:ea typeface="Yu Gothic" panose="020B0400000000000000" pitchFamily="34" charset="-128"/>
                <a:cs typeface="メイリオ" panose="020B0604030504040204" pitchFamily="50" charset="-128"/>
              </a:defRPr>
            </a:lvl1pPr>
            <a:lvl2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2pPr>
            <a:lvl3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3pPr>
            <a:lvl4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4pPr>
            <a:lvl5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5pPr>
            <a:lvl6pPr marL="457189" algn="l" rtl="0" fontAlgn="base">
              <a:spcBef>
                <a:spcPct val="0"/>
              </a:spcBef>
              <a:spcAft>
                <a:spcPct val="0"/>
              </a:spcAft>
              <a:defRPr kumimoji="1" sz="2400">
                <a:solidFill>
                  <a:schemeClr val="tx1"/>
                </a:solidFill>
                <a:latin typeface="Times New Roman" pitchFamily="18" charset="0"/>
                <a:ea typeface="ＭＳ Ｐゴシック" pitchFamily="50" charset="-128"/>
              </a:defRPr>
            </a:lvl6pPr>
            <a:lvl7pPr marL="914377" algn="l" rtl="0" fontAlgn="base">
              <a:spcBef>
                <a:spcPct val="0"/>
              </a:spcBef>
              <a:spcAft>
                <a:spcPct val="0"/>
              </a:spcAft>
              <a:defRPr kumimoji="1" sz="2400">
                <a:solidFill>
                  <a:schemeClr val="tx1"/>
                </a:solidFill>
                <a:latin typeface="Times New Roman" pitchFamily="18" charset="0"/>
                <a:ea typeface="ＭＳ Ｐゴシック" pitchFamily="50" charset="-128"/>
              </a:defRPr>
            </a:lvl7pPr>
            <a:lvl8pPr marL="1371566" algn="l" rtl="0" fontAlgn="base">
              <a:spcBef>
                <a:spcPct val="0"/>
              </a:spcBef>
              <a:spcAft>
                <a:spcPct val="0"/>
              </a:spcAft>
              <a:defRPr kumimoji="1" sz="2400">
                <a:solidFill>
                  <a:schemeClr val="tx1"/>
                </a:solidFill>
                <a:latin typeface="Times New Roman" pitchFamily="18" charset="0"/>
                <a:ea typeface="ＭＳ Ｐゴシック" pitchFamily="50" charset="-128"/>
              </a:defRPr>
            </a:lvl8pPr>
            <a:lvl9pPr marL="1828754" algn="l" rtl="0" fontAlgn="base">
              <a:spcBef>
                <a:spcPct val="0"/>
              </a:spcBef>
              <a:spcAft>
                <a:spcPct val="0"/>
              </a:spcAft>
              <a:defRPr kumimoji="1" sz="2400">
                <a:solidFill>
                  <a:schemeClr val="tx1"/>
                </a:solidFill>
                <a:latin typeface="Times New Roman" pitchFamily="18" charset="0"/>
                <a:ea typeface="ＭＳ Ｐゴシック" pitchFamily="50" charset="-128"/>
              </a:defRPr>
            </a:lvl9pPr>
          </a:lstStyle>
          <a:p>
            <a:pPr algn="ctr"/>
            <a:r>
              <a:rPr lang="ja-JP" altLang="en-US" sz="1500" kern="0">
                <a:solidFill>
                  <a:schemeClr val="bg1"/>
                </a:solidFill>
              </a:rPr>
              <a:t>最長</a:t>
            </a:r>
            <a:r>
              <a:rPr lang="en-US" altLang="ja-JP" sz="1500" kern="0" dirty="0">
                <a:solidFill>
                  <a:schemeClr val="bg1"/>
                </a:solidFill>
              </a:rPr>
              <a:t>2</a:t>
            </a:r>
            <a:r>
              <a:rPr lang="ja-JP" altLang="en-US" sz="1500" kern="0">
                <a:solidFill>
                  <a:schemeClr val="bg1"/>
                </a:solidFill>
              </a:rPr>
              <a:t>ヶ月以内</a:t>
            </a:r>
          </a:p>
        </p:txBody>
      </p:sp>
      <p:sp>
        <p:nvSpPr>
          <p:cNvPr id="2" name="タイトル 1">
            <a:extLst>
              <a:ext uri="{FF2B5EF4-FFF2-40B4-BE49-F238E27FC236}">
                <a16:creationId xmlns:a16="http://schemas.microsoft.com/office/drawing/2014/main" id="{76260E00-F029-D84E-8C07-B264B4387CE4}"/>
              </a:ext>
            </a:extLst>
          </p:cNvPr>
          <p:cNvSpPr>
            <a:spLocks noGrp="1"/>
          </p:cNvSpPr>
          <p:nvPr>
            <p:ph type="title"/>
          </p:nvPr>
        </p:nvSpPr>
        <p:spPr/>
        <p:txBody>
          <a:bodyPr/>
          <a:lstStyle/>
          <a:p>
            <a:r>
              <a:rPr lang="ja-JP" altLang="en-US"/>
              <a:t>改正</a:t>
            </a:r>
            <a:r>
              <a:rPr lang="ja-JP" altLang="en-US">
                <a:solidFill>
                  <a:srgbClr val="EEBB02"/>
                </a:solidFill>
              </a:rPr>
              <a:t>後</a:t>
            </a:r>
            <a:r>
              <a:rPr lang="ja-JP" altLang="en-US"/>
              <a:t>　電帳法対応のフロー例② 紙廃棄</a:t>
            </a:r>
            <a:r>
              <a:rPr lang="ja-JP" altLang="en-US">
                <a:solidFill>
                  <a:srgbClr val="EEBB02"/>
                </a:solidFill>
              </a:rPr>
              <a:t>落とし所</a:t>
            </a:r>
            <a:r>
              <a:rPr lang="ja-JP" altLang="en-US"/>
              <a:t>パターン</a:t>
            </a:r>
            <a:endParaRPr kumimoji="1" lang="ja-JP" altLang="en-US"/>
          </a:p>
        </p:txBody>
      </p:sp>
      <p:pic>
        <p:nvPicPr>
          <p:cNvPr id="27" name="グラフィックス 26" descr="ドキュメント 枠線">
            <a:extLst>
              <a:ext uri="{FF2B5EF4-FFF2-40B4-BE49-F238E27FC236}">
                <a16:creationId xmlns:a16="http://schemas.microsoft.com/office/drawing/2014/main" id="{2E7093EE-FFCD-B44C-97F4-C815B669B45A}"/>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440169" y="1967329"/>
            <a:ext cx="450572" cy="450572"/>
          </a:xfrm>
          <a:prstGeom prst="rect">
            <a:avLst/>
          </a:prstGeom>
        </p:spPr>
      </p:pic>
      <p:grpSp>
        <p:nvGrpSpPr>
          <p:cNvPr id="28" name="Google Shape;12421;p79">
            <a:extLst>
              <a:ext uri="{FF2B5EF4-FFF2-40B4-BE49-F238E27FC236}">
                <a16:creationId xmlns:a16="http://schemas.microsoft.com/office/drawing/2014/main" id="{0B422468-67B5-FC4A-A322-C62A3F388728}"/>
              </a:ext>
            </a:extLst>
          </p:cNvPr>
          <p:cNvGrpSpPr/>
          <p:nvPr/>
        </p:nvGrpSpPr>
        <p:grpSpPr>
          <a:xfrm>
            <a:off x="3418557" y="4858561"/>
            <a:ext cx="405328" cy="350792"/>
            <a:chOff x="6099375" y="2456075"/>
            <a:chExt cx="337684" cy="314194"/>
          </a:xfrm>
        </p:grpSpPr>
        <p:sp>
          <p:nvSpPr>
            <p:cNvPr id="29" name="Google Shape;12422;p79">
              <a:extLst>
                <a:ext uri="{FF2B5EF4-FFF2-40B4-BE49-F238E27FC236}">
                  <a16:creationId xmlns:a16="http://schemas.microsoft.com/office/drawing/2014/main" id="{70F2B4B7-ECD1-414E-86F8-2F5720071017}"/>
                </a:ext>
              </a:extLst>
            </p:cNvPr>
            <p:cNvSpPr/>
            <p:nvPr/>
          </p:nvSpPr>
          <p:spPr>
            <a:xfrm>
              <a:off x="6099375" y="2456075"/>
              <a:ext cx="337684" cy="314194"/>
            </a:xfrm>
            <a:custGeom>
              <a:avLst/>
              <a:gdLst/>
              <a:ahLst/>
              <a:cxnLst/>
              <a:rect l="l" t="t" r="r" b="b"/>
              <a:pathLst>
                <a:path w="10609" h="9871" extrusionOk="0">
                  <a:moveTo>
                    <a:pt x="322" y="5025"/>
                  </a:moveTo>
                  <a:cubicBezTo>
                    <a:pt x="536" y="5227"/>
                    <a:pt x="857" y="5418"/>
                    <a:pt x="1274" y="5585"/>
                  </a:cubicBezTo>
                  <a:cubicBezTo>
                    <a:pt x="2048" y="5882"/>
                    <a:pt x="3060" y="6049"/>
                    <a:pt x="4143" y="6049"/>
                  </a:cubicBezTo>
                  <a:lnTo>
                    <a:pt x="4417" y="6049"/>
                  </a:lnTo>
                  <a:cubicBezTo>
                    <a:pt x="4429" y="6061"/>
                    <a:pt x="4465" y="6073"/>
                    <a:pt x="4477" y="6097"/>
                  </a:cubicBezTo>
                  <a:lnTo>
                    <a:pt x="4905" y="6347"/>
                  </a:lnTo>
                  <a:cubicBezTo>
                    <a:pt x="4894" y="6466"/>
                    <a:pt x="4882" y="6585"/>
                    <a:pt x="4882" y="6692"/>
                  </a:cubicBezTo>
                  <a:cubicBezTo>
                    <a:pt x="4882" y="6811"/>
                    <a:pt x="4894" y="6930"/>
                    <a:pt x="4905" y="7025"/>
                  </a:cubicBezTo>
                  <a:lnTo>
                    <a:pt x="4477" y="7287"/>
                  </a:lnTo>
                  <a:cubicBezTo>
                    <a:pt x="4405" y="7323"/>
                    <a:pt x="4358" y="7382"/>
                    <a:pt x="4346" y="7466"/>
                  </a:cubicBezTo>
                  <a:cubicBezTo>
                    <a:pt x="4322" y="7537"/>
                    <a:pt x="4322" y="7609"/>
                    <a:pt x="4370" y="7680"/>
                  </a:cubicBezTo>
                  <a:lnTo>
                    <a:pt x="4608" y="8085"/>
                  </a:lnTo>
                  <a:cubicBezTo>
                    <a:pt x="4564" y="8081"/>
                    <a:pt x="4517" y="8080"/>
                    <a:pt x="4467" y="8080"/>
                  </a:cubicBezTo>
                  <a:cubicBezTo>
                    <a:pt x="4368" y="8080"/>
                    <a:pt x="4263" y="8085"/>
                    <a:pt x="4167" y="8085"/>
                  </a:cubicBezTo>
                  <a:cubicBezTo>
                    <a:pt x="3120" y="8085"/>
                    <a:pt x="2143" y="7942"/>
                    <a:pt x="1393" y="7656"/>
                  </a:cubicBezTo>
                  <a:cubicBezTo>
                    <a:pt x="714" y="7406"/>
                    <a:pt x="322" y="7061"/>
                    <a:pt x="322" y="6728"/>
                  </a:cubicBezTo>
                  <a:lnTo>
                    <a:pt x="322" y="5025"/>
                  </a:lnTo>
                  <a:close/>
                  <a:moveTo>
                    <a:pt x="4132" y="1"/>
                  </a:moveTo>
                  <a:cubicBezTo>
                    <a:pt x="3048" y="1"/>
                    <a:pt x="2036" y="167"/>
                    <a:pt x="1262" y="465"/>
                  </a:cubicBezTo>
                  <a:cubicBezTo>
                    <a:pt x="441" y="774"/>
                    <a:pt x="0" y="1215"/>
                    <a:pt x="0" y="1691"/>
                  </a:cubicBezTo>
                  <a:lnTo>
                    <a:pt x="0" y="6751"/>
                  </a:lnTo>
                  <a:cubicBezTo>
                    <a:pt x="0" y="7228"/>
                    <a:pt x="441" y="7656"/>
                    <a:pt x="1262" y="7966"/>
                  </a:cubicBezTo>
                  <a:cubicBezTo>
                    <a:pt x="2036" y="8264"/>
                    <a:pt x="3048" y="8430"/>
                    <a:pt x="4132" y="8430"/>
                  </a:cubicBezTo>
                  <a:cubicBezTo>
                    <a:pt x="4346" y="8430"/>
                    <a:pt x="4548" y="8430"/>
                    <a:pt x="4763" y="8418"/>
                  </a:cubicBezTo>
                  <a:lnTo>
                    <a:pt x="5025" y="8871"/>
                  </a:lnTo>
                  <a:cubicBezTo>
                    <a:pt x="5072" y="8954"/>
                    <a:pt x="5132" y="8990"/>
                    <a:pt x="5203" y="9014"/>
                  </a:cubicBezTo>
                  <a:cubicBezTo>
                    <a:pt x="5227" y="9018"/>
                    <a:pt x="5252" y="9020"/>
                    <a:pt x="5278" y="9020"/>
                  </a:cubicBezTo>
                  <a:cubicBezTo>
                    <a:pt x="5329" y="9020"/>
                    <a:pt x="5382" y="9010"/>
                    <a:pt x="5429" y="8978"/>
                  </a:cubicBezTo>
                  <a:lnTo>
                    <a:pt x="5858" y="8728"/>
                  </a:lnTo>
                  <a:cubicBezTo>
                    <a:pt x="6037" y="8871"/>
                    <a:pt x="6251" y="8990"/>
                    <a:pt x="6465" y="9085"/>
                  </a:cubicBezTo>
                  <a:lnTo>
                    <a:pt x="6465" y="9573"/>
                  </a:lnTo>
                  <a:cubicBezTo>
                    <a:pt x="6465" y="9740"/>
                    <a:pt x="6608" y="9871"/>
                    <a:pt x="6763" y="9871"/>
                  </a:cubicBezTo>
                  <a:lnTo>
                    <a:pt x="8108" y="9871"/>
                  </a:lnTo>
                  <a:cubicBezTo>
                    <a:pt x="8275" y="9871"/>
                    <a:pt x="8406" y="9740"/>
                    <a:pt x="8406" y="9573"/>
                  </a:cubicBezTo>
                  <a:lnTo>
                    <a:pt x="8406" y="9085"/>
                  </a:lnTo>
                  <a:cubicBezTo>
                    <a:pt x="8632" y="8990"/>
                    <a:pt x="8823" y="8871"/>
                    <a:pt x="9013" y="8728"/>
                  </a:cubicBezTo>
                  <a:lnTo>
                    <a:pt x="9442" y="8978"/>
                  </a:lnTo>
                  <a:cubicBezTo>
                    <a:pt x="9497" y="9010"/>
                    <a:pt x="9548" y="9020"/>
                    <a:pt x="9596" y="9020"/>
                  </a:cubicBezTo>
                  <a:cubicBezTo>
                    <a:pt x="9620" y="9020"/>
                    <a:pt x="9644" y="9018"/>
                    <a:pt x="9668" y="9014"/>
                  </a:cubicBezTo>
                  <a:cubicBezTo>
                    <a:pt x="9739" y="8990"/>
                    <a:pt x="9799" y="8930"/>
                    <a:pt x="9847" y="8871"/>
                  </a:cubicBezTo>
                  <a:lnTo>
                    <a:pt x="10513" y="7716"/>
                  </a:lnTo>
                  <a:cubicBezTo>
                    <a:pt x="10561" y="7597"/>
                    <a:pt x="10561" y="7525"/>
                    <a:pt x="10549" y="7442"/>
                  </a:cubicBezTo>
                  <a:cubicBezTo>
                    <a:pt x="10537" y="7371"/>
                    <a:pt x="10478" y="7311"/>
                    <a:pt x="10406" y="7263"/>
                  </a:cubicBezTo>
                  <a:lnTo>
                    <a:pt x="9978" y="7013"/>
                  </a:lnTo>
                  <a:cubicBezTo>
                    <a:pt x="9989" y="6894"/>
                    <a:pt x="10013" y="6775"/>
                    <a:pt x="10013" y="6668"/>
                  </a:cubicBezTo>
                  <a:cubicBezTo>
                    <a:pt x="10013" y="6549"/>
                    <a:pt x="10001" y="6430"/>
                    <a:pt x="9978" y="6335"/>
                  </a:cubicBezTo>
                  <a:lnTo>
                    <a:pt x="10406" y="6073"/>
                  </a:lnTo>
                  <a:cubicBezTo>
                    <a:pt x="10549" y="6001"/>
                    <a:pt x="10609" y="5823"/>
                    <a:pt x="10513" y="5680"/>
                  </a:cubicBezTo>
                  <a:lnTo>
                    <a:pt x="10311" y="5323"/>
                  </a:lnTo>
                  <a:cubicBezTo>
                    <a:pt x="10280" y="5268"/>
                    <a:pt x="10228" y="5239"/>
                    <a:pt x="10176" y="5239"/>
                  </a:cubicBezTo>
                  <a:cubicBezTo>
                    <a:pt x="10148" y="5239"/>
                    <a:pt x="10121" y="5247"/>
                    <a:pt x="10097" y="5263"/>
                  </a:cubicBezTo>
                  <a:cubicBezTo>
                    <a:pt x="10025" y="5299"/>
                    <a:pt x="9989" y="5394"/>
                    <a:pt x="10037" y="5466"/>
                  </a:cubicBezTo>
                  <a:lnTo>
                    <a:pt x="10228" y="5811"/>
                  </a:lnTo>
                  <a:lnTo>
                    <a:pt x="9727" y="6108"/>
                  </a:lnTo>
                  <a:cubicBezTo>
                    <a:pt x="9668" y="6132"/>
                    <a:pt x="9632" y="6216"/>
                    <a:pt x="9656" y="6275"/>
                  </a:cubicBezTo>
                  <a:cubicBezTo>
                    <a:pt x="9680" y="6406"/>
                    <a:pt x="9680" y="6537"/>
                    <a:pt x="9680" y="6668"/>
                  </a:cubicBezTo>
                  <a:cubicBezTo>
                    <a:pt x="9680" y="6811"/>
                    <a:pt x="9668" y="6942"/>
                    <a:pt x="9656" y="7073"/>
                  </a:cubicBezTo>
                  <a:cubicBezTo>
                    <a:pt x="9632" y="7132"/>
                    <a:pt x="9668" y="7204"/>
                    <a:pt x="9727" y="7240"/>
                  </a:cubicBezTo>
                  <a:lnTo>
                    <a:pt x="10228" y="7537"/>
                  </a:lnTo>
                  <a:lnTo>
                    <a:pt x="9573" y="8668"/>
                  </a:lnTo>
                  <a:lnTo>
                    <a:pt x="9073" y="8371"/>
                  </a:lnTo>
                  <a:cubicBezTo>
                    <a:pt x="9045" y="8354"/>
                    <a:pt x="9015" y="8345"/>
                    <a:pt x="8986" y="8345"/>
                  </a:cubicBezTo>
                  <a:cubicBezTo>
                    <a:pt x="8952" y="8345"/>
                    <a:pt x="8920" y="8357"/>
                    <a:pt x="8894" y="8383"/>
                  </a:cubicBezTo>
                  <a:cubicBezTo>
                    <a:pt x="8680" y="8561"/>
                    <a:pt x="8442" y="8692"/>
                    <a:pt x="8192" y="8787"/>
                  </a:cubicBezTo>
                  <a:cubicBezTo>
                    <a:pt x="8132" y="8799"/>
                    <a:pt x="8084" y="8859"/>
                    <a:pt x="8084" y="8930"/>
                  </a:cubicBezTo>
                  <a:lnTo>
                    <a:pt x="8084" y="9514"/>
                  </a:lnTo>
                  <a:lnTo>
                    <a:pt x="6775" y="9514"/>
                  </a:lnTo>
                  <a:lnTo>
                    <a:pt x="6775" y="8930"/>
                  </a:lnTo>
                  <a:cubicBezTo>
                    <a:pt x="6775" y="8871"/>
                    <a:pt x="6739" y="8811"/>
                    <a:pt x="6679" y="8787"/>
                  </a:cubicBezTo>
                  <a:cubicBezTo>
                    <a:pt x="6418" y="8692"/>
                    <a:pt x="6179" y="8561"/>
                    <a:pt x="5977" y="8383"/>
                  </a:cubicBezTo>
                  <a:cubicBezTo>
                    <a:pt x="5951" y="8357"/>
                    <a:pt x="5919" y="8345"/>
                    <a:pt x="5885" y="8345"/>
                  </a:cubicBezTo>
                  <a:cubicBezTo>
                    <a:pt x="5856" y="8345"/>
                    <a:pt x="5826" y="8354"/>
                    <a:pt x="5798" y="8371"/>
                  </a:cubicBezTo>
                  <a:lnTo>
                    <a:pt x="5286" y="8668"/>
                  </a:lnTo>
                  <a:lnTo>
                    <a:pt x="4632" y="7537"/>
                  </a:lnTo>
                  <a:lnTo>
                    <a:pt x="5144" y="7240"/>
                  </a:lnTo>
                  <a:cubicBezTo>
                    <a:pt x="5203" y="7204"/>
                    <a:pt x="5227" y="7132"/>
                    <a:pt x="5215" y="7073"/>
                  </a:cubicBezTo>
                  <a:cubicBezTo>
                    <a:pt x="5191" y="6942"/>
                    <a:pt x="5191" y="6811"/>
                    <a:pt x="5191" y="6668"/>
                  </a:cubicBezTo>
                  <a:cubicBezTo>
                    <a:pt x="5191" y="6537"/>
                    <a:pt x="5203" y="6406"/>
                    <a:pt x="5215" y="6275"/>
                  </a:cubicBezTo>
                  <a:cubicBezTo>
                    <a:pt x="5227" y="6216"/>
                    <a:pt x="5203" y="6132"/>
                    <a:pt x="5144" y="6108"/>
                  </a:cubicBezTo>
                  <a:lnTo>
                    <a:pt x="4632" y="5811"/>
                  </a:lnTo>
                  <a:lnTo>
                    <a:pt x="5286" y="4680"/>
                  </a:lnTo>
                  <a:lnTo>
                    <a:pt x="5798" y="4977"/>
                  </a:lnTo>
                  <a:cubicBezTo>
                    <a:pt x="5825" y="4988"/>
                    <a:pt x="5854" y="4994"/>
                    <a:pt x="5883" y="4994"/>
                  </a:cubicBezTo>
                  <a:cubicBezTo>
                    <a:pt x="5917" y="4994"/>
                    <a:pt x="5951" y="4985"/>
                    <a:pt x="5977" y="4965"/>
                  </a:cubicBezTo>
                  <a:cubicBezTo>
                    <a:pt x="6179" y="4787"/>
                    <a:pt x="6418" y="4644"/>
                    <a:pt x="6679" y="4561"/>
                  </a:cubicBezTo>
                  <a:cubicBezTo>
                    <a:pt x="6739" y="4549"/>
                    <a:pt x="6775" y="4489"/>
                    <a:pt x="6775" y="4406"/>
                  </a:cubicBezTo>
                  <a:lnTo>
                    <a:pt x="6775" y="3834"/>
                  </a:lnTo>
                  <a:lnTo>
                    <a:pt x="8084" y="3834"/>
                  </a:lnTo>
                  <a:lnTo>
                    <a:pt x="8084" y="4406"/>
                  </a:lnTo>
                  <a:cubicBezTo>
                    <a:pt x="8084" y="4465"/>
                    <a:pt x="8132" y="4525"/>
                    <a:pt x="8192" y="4561"/>
                  </a:cubicBezTo>
                  <a:cubicBezTo>
                    <a:pt x="8442" y="4644"/>
                    <a:pt x="8680" y="4787"/>
                    <a:pt x="8894" y="4965"/>
                  </a:cubicBezTo>
                  <a:cubicBezTo>
                    <a:pt x="8920" y="4985"/>
                    <a:pt x="8954" y="4994"/>
                    <a:pt x="8988" y="4994"/>
                  </a:cubicBezTo>
                  <a:cubicBezTo>
                    <a:pt x="9017" y="4994"/>
                    <a:pt x="9046" y="4988"/>
                    <a:pt x="9073" y="4977"/>
                  </a:cubicBezTo>
                  <a:lnTo>
                    <a:pt x="9573" y="4680"/>
                  </a:lnTo>
                  <a:lnTo>
                    <a:pt x="9716" y="4906"/>
                  </a:lnTo>
                  <a:cubicBezTo>
                    <a:pt x="9740" y="4955"/>
                    <a:pt x="9793" y="4982"/>
                    <a:pt x="9847" y="4982"/>
                  </a:cubicBezTo>
                  <a:cubicBezTo>
                    <a:pt x="9871" y="4982"/>
                    <a:pt x="9896" y="4977"/>
                    <a:pt x="9918" y="4965"/>
                  </a:cubicBezTo>
                  <a:cubicBezTo>
                    <a:pt x="9989" y="4918"/>
                    <a:pt x="10025" y="4823"/>
                    <a:pt x="9978" y="4751"/>
                  </a:cubicBezTo>
                  <a:lnTo>
                    <a:pt x="9847" y="4513"/>
                  </a:lnTo>
                  <a:cubicBezTo>
                    <a:pt x="9798" y="4424"/>
                    <a:pt x="9699" y="4367"/>
                    <a:pt x="9592" y="4367"/>
                  </a:cubicBezTo>
                  <a:cubicBezTo>
                    <a:pt x="9542" y="4367"/>
                    <a:pt x="9491" y="4379"/>
                    <a:pt x="9442" y="4406"/>
                  </a:cubicBezTo>
                  <a:lnTo>
                    <a:pt x="9013" y="4668"/>
                  </a:lnTo>
                  <a:cubicBezTo>
                    <a:pt x="8835" y="4513"/>
                    <a:pt x="8620" y="4394"/>
                    <a:pt x="8406" y="4311"/>
                  </a:cubicBezTo>
                  <a:lnTo>
                    <a:pt x="8406" y="3811"/>
                  </a:lnTo>
                  <a:cubicBezTo>
                    <a:pt x="8406" y="3727"/>
                    <a:pt x="8358" y="3632"/>
                    <a:pt x="8299" y="3596"/>
                  </a:cubicBezTo>
                  <a:lnTo>
                    <a:pt x="8299" y="1656"/>
                  </a:lnTo>
                  <a:cubicBezTo>
                    <a:pt x="8299" y="1060"/>
                    <a:pt x="7596" y="536"/>
                    <a:pt x="6394" y="239"/>
                  </a:cubicBezTo>
                  <a:cubicBezTo>
                    <a:pt x="6384" y="237"/>
                    <a:pt x="6375" y="237"/>
                    <a:pt x="6365" y="237"/>
                  </a:cubicBezTo>
                  <a:cubicBezTo>
                    <a:pt x="6284" y="237"/>
                    <a:pt x="6225" y="283"/>
                    <a:pt x="6203" y="358"/>
                  </a:cubicBezTo>
                  <a:cubicBezTo>
                    <a:pt x="6179" y="453"/>
                    <a:pt x="6227" y="524"/>
                    <a:pt x="6322" y="560"/>
                  </a:cubicBezTo>
                  <a:cubicBezTo>
                    <a:pt x="7346" y="810"/>
                    <a:pt x="7989" y="1239"/>
                    <a:pt x="7989" y="1667"/>
                  </a:cubicBezTo>
                  <a:cubicBezTo>
                    <a:pt x="7989" y="2001"/>
                    <a:pt x="7596" y="2346"/>
                    <a:pt x="6918" y="2596"/>
                  </a:cubicBezTo>
                  <a:cubicBezTo>
                    <a:pt x="6179" y="2882"/>
                    <a:pt x="5203" y="3025"/>
                    <a:pt x="4143" y="3025"/>
                  </a:cubicBezTo>
                  <a:cubicBezTo>
                    <a:pt x="3703" y="3025"/>
                    <a:pt x="3262" y="3001"/>
                    <a:pt x="2846" y="2941"/>
                  </a:cubicBezTo>
                  <a:cubicBezTo>
                    <a:pt x="2833" y="2938"/>
                    <a:pt x="2821" y="2936"/>
                    <a:pt x="2809" y="2936"/>
                  </a:cubicBezTo>
                  <a:cubicBezTo>
                    <a:pt x="2742" y="2936"/>
                    <a:pt x="2687" y="2991"/>
                    <a:pt x="2667" y="3072"/>
                  </a:cubicBezTo>
                  <a:cubicBezTo>
                    <a:pt x="2655" y="3156"/>
                    <a:pt x="2715" y="3239"/>
                    <a:pt x="2810" y="3251"/>
                  </a:cubicBezTo>
                  <a:cubicBezTo>
                    <a:pt x="3239" y="3311"/>
                    <a:pt x="3679" y="3334"/>
                    <a:pt x="4143" y="3334"/>
                  </a:cubicBezTo>
                  <a:cubicBezTo>
                    <a:pt x="5227" y="3334"/>
                    <a:pt x="6239" y="3168"/>
                    <a:pt x="7013" y="2870"/>
                  </a:cubicBezTo>
                  <a:cubicBezTo>
                    <a:pt x="7430" y="2715"/>
                    <a:pt x="7763" y="2525"/>
                    <a:pt x="7965" y="2310"/>
                  </a:cubicBezTo>
                  <a:lnTo>
                    <a:pt x="7965" y="3525"/>
                  </a:lnTo>
                  <a:lnTo>
                    <a:pt x="6751" y="3525"/>
                  </a:lnTo>
                  <a:cubicBezTo>
                    <a:pt x="6584" y="3525"/>
                    <a:pt x="6453" y="3668"/>
                    <a:pt x="6453" y="3822"/>
                  </a:cubicBezTo>
                  <a:lnTo>
                    <a:pt x="6453" y="4323"/>
                  </a:lnTo>
                  <a:cubicBezTo>
                    <a:pt x="6227" y="4406"/>
                    <a:pt x="6037" y="4525"/>
                    <a:pt x="5846" y="4680"/>
                  </a:cubicBezTo>
                  <a:lnTo>
                    <a:pt x="5406" y="4418"/>
                  </a:lnTo>
                  <a:cubicBezTo>
                    <a:pt x="5360" y="4395"/>
                    <a:pt x="5315" y="4387"/>
                    <a:pt x="5270" y="4387"/>
                  </a:cubicBezTo>
                  <a:cubicBezTo>
                    <a:pt x="5243" y="4387"/>
                    <a:pt x="5217" y="4390"/>
                    <a:pt x="5191" y="4394"/>
                  </a:cubicBezTo>
                  <a:cubicBezTo>
                    <a:pt x="5108" y="4406"/>
                    <a:pt x="5048" y="4465"/>
                    <a:pt x="5013" y="4525"/>
                  </a:cubicBezTo>
                  <a:lnTo>
                    <a:pt x="4334" y="5692"/>
                  </a:lnTo>
                  <a:cubicBezTo>
                    <a:pt x="4322" y="5704"/>
                    <a:pt x="4322" y="5716"/>
                    <a:pt x="4322" y="5727"/>
                  </a:cubicBezTo>
                  <a:lnTo>
                    <a:pt x="4132" y="5727"/>
                  </a:lnTo>
                  <a:cubicBezTo>
                    <a:pt x="3084" y="5727"/>
                    <a:pt x="2107" y="5585"/>
                    <a:pt x="1357" y="5299"/>
                  </a:cubicBezTo>
                  <a:cubicBezTo>
                    <a:pt x="679" y="5049"/>
                    <a:pt x="286" y="4704"/>
                    <a:pt x="286" y="4382"/>
                  </a:cubicBezTo>
                  <a:lnTo>
                    <a:pt x="286" y="2322"/>
                  </a:lnTo>
                  <a:cubicBezTo>
                    <a:pt x="643" y="2668"/>
                    <a:pt x="1274" y="2965"/>
                    <a:pt x="2131" y="3144"/>
                  </a:cubicBezTo>
                  <a:lnTo>
                    <a:pt x="2167" y="3144"/>
                  </a:lnTo>
                  <a:cubicBezTo>
                    <a:pt x="2238" y="3144"/>
                    <a:pt x="2298" y="3096"/>
                    <a:pt x="2322" y="3025"/>
                  </a:cubicBezTo>
                  <a:cubicBezTo>
                    <a:pt x="2334" y="2930"/>
                    <a:pt x="2286" y="2858"/>
                    <a:pt x="2203" y="2846"/>
                  </a:cubicBezTo>
                  <a:cubicBezTo>
                    <a:pt x="1036" y="2596"/>
                    <a:pt x="298" y="2132"/>
                    <a:pt x="298" y="1667"/>
                  </a:cubicBezTo>
                  <a:cubicBezTo>
                    <a:pt x="298" y="1346"/>
                    <a:pt x="679" y="1001"/>
                    <a:pt x="1369" y="751"/>
                  </a:cubicBezTo>
                  <a:cubicBezTo>
                    <a:pt x="2096" y="465"/>
                    <a:pt x="3072" y="322"/>
                    <a:pt x="4132" y="322"/>
                  </a:cubicBezTo>
                  <a:cubicBezTo>
                    <a:pt x="4667" y="322"/>
                    <a:pt x="5191" y="358"/>
                    <a:pt x="5679" y="441"/>
                  </a:cubicBezTo>
                  <a:cubicBezTo>
                    <a:pt x="5687" y="442"/>
                    <a:pt x="5695" y="443"/>
                    <a:pt x="5703" y="443"/>
                  </a:cubicBezTo>
                  <a:cubicBezTo>
                    <a:pt x="5786" y="443"/>
                    <a:pt x="5847" y="385"/>
                    <a:pt x="5858" y="298"/>
                  </a:cubicBezTo>
                  <a:cubicBezTo>
                    <a:pt x="5870" y="215"/>
                    <a:pt x="5810" y="143"/>
                    <a:pt x="5727" y="120"/>
                  </a:cubicBezTo>
                  <a:cubicBezTo>
                    <a:pt x="5215" y="36"/>
                    <a:pt x="4679" y="1"/>
                    <a:pt x="4132" y="1"/>
                  </a:cubicBezTo>
                  <a:close/>
                </a:path>
              </a:pathLst>
            </a:custGeom>
            <a:solidFill>
              <a:srgbClr val="657E93"/>
            </a:solidFill>
            <a:ln>
              <a:noFill/>
            </a:ln>
          </p:spPr>
          <p:txBody>
            <a:bodyPr spcFirstLastPara="1" wrap="square" lIns="68569" tIns="68569" rIns="68569" bIns="68569" anchor="ctr" anchorCtr="0">
              <a:noAutofit/>
            </a:bodyPr>
            <a:lstStyle/>
            <a:p>
              <a:pPr>
                <a:spcBef>
                  <a:spcPts val="0"/>
                </a:spcBef>
                <a:spcAft>
                  <a:spcPts val="0"/>
                </a:spcAft>
              </a:pPr>
              <a:endParaRPr/>
            </a:p>
          </p:txBody>
        </p:sp>
        <p:sp>
          <p:nvSpPr>
            <p:cNvPr id="30" name="Google Shape;12423;p79">
              <a:extLst>
                <a:ext uri="{FF2B5EF4-FFF2-40B4-BE49-F238E27FC236}">
                  <a16:creationId xmlns:a16="http://schemas.microsoft.com/office/drawing/2014/main" id="{92AC5E6F-F3AD-B04B-A514-473AC529BCB8}"/>
                </a:ext>
              </a:extLst>
            </p:cNvPr>
            <p:cNvSpPr/>
            <p:nvPr/>
          </p:nvSpPr>
          <p:spPr>
            <a:xfrm>
              <a:off x="6306652" y="2638748"/>
              <a:ext cx="59904" cy="59522"/>
            </a:xfrm>
            <a:custGeom>
              <a:avLst/>
              <a:gdLst/>
              <a:ahLst/>
              <a:cxnLst/>
              <a:rect l="l" t="t" r="r" b="b"/>
              <a:pathLst>
                <a:path w="1882" h="1870" extrusionOk="0">
                  <a:moveTo>
                    <a:pt x="941" y="310"/>
                  </a:moveTo>
                  <a:cubicBezTo>
                    <a:pt x="1287" y="310"/>
                    <a:pt x="1561" y="596"/>
                    <a:pt x="1561" y="929"/>
                  </a:cubicBezTo>
                  <a:cubicBezTo>
                    <a:pt x="1561" y="1274"/>
                    <a:pt x="1287" y="1560"/>
                    <a:pt x="941" y="1560"/>
                  </a:cubicBezTo>
                  <a:cubicBezTo>
                    <a:pt x="596" y="1560"/>
                    <a:pt x="310" y="1274"/>
                    <a:pt x="310" y="929"/>
                  </a:cubicBezTo>
                  <a:cubicBezTo>
                    <a:pt x="310" y="596"/>
                    <a:pt x="596" y="310"/>
                    <a:pt x="941" y="310"/>
                  </a:cubicBezTo>
                  <a:close/>
                  <a:moveTo>
                    <a:pt x="941" y="0"/>
                  </a:moveTo>
                  <a:cubicBezTo>
                    <a:pt x="418" y="0"/>
                    <a:pt x="1" y="417"/>
                    <a:pt x="1" y="929"/>
                  </a:cubicBezTo>
                  <a:cubicBezTo>
                    <a:pt x="1" y="1453"/>
                    <a:pt x="418" y="1870"/>
                    <a:pt x="941" y="1870"/>
                  </a:cubicBezTo>
                  <a:cubicBezTo>
                    <a:pt x="1465" y="1870"/>
                    <a:pt x="1882" y="1453"/>
                    <a:pt x="1882" y="929"/>
                  </a:cubicBezTo>
                  <a:cubicBezTo>
                    <a:pt x="1882" y="417"/>
                    <a:pt x="1465" y="0"/>
                    <a:pt x="941" y="0"/>
                  </a:cubicBezTo>
                  <a:close/>
                </a:path>
              </a:pathLst>
            </a:custGeom>
            <a:solidFill>
              <a:srgbClr val="657E93"/>
            </a:solidFill>
            <a:ln>
              <a:noFill/>
            </a:ln>
          </p:spPr>
          <p:txBody>
            <a:bodyPr spcFirstLastPara="1" wrap="square" lIns="68569" tIns="68569" rIns="68569" bIns="68569" anchor="ctr" anchorCtr="0">
              <a:noAutofit/>
            </a:bodyPr>
            <a:lstStyle/>
            <a:p>
              <a:pPr>
                <a:spcBef>
                  <a:spcPts val="0"/>
                </a:spcBef>
                <a:spcAft>
                  <a:spcPts val="0"/>
                </a:spcAft>
              </a:pPr>
              <a:endParaRPr/>
            </a:p>
          </p:txBody>
        </p:sp>
      </p:grpSp>
      <p:grpSp>
        <p:nvGrpSpPr>
          <p:cNvPr id="31" name="Google Shape;8759;p73">
            <a:extLst>
              <a:ext uri="{FF2B5EF4-FFF2-40B4-BE49-F238E27FC236}">
                <a16:creationId xmlns:a16="http://schemas.microsoft.com/office/drawing/2014/main" id="{F6C952B1-D58C-724C-8C2C-2B897C4A1266}"/>
              </a:ext>
            </a:extLst>
          </p:cNvPr>
          <p:cNvGrpSpPr/>
          <p:nvPr/>
        </p:nvGrpSpPr>
        <p:grpSpPr>
          <a:xfrm>
            <a:off x="3191610" y="1900427"/>
            <a:ext cx="282046" cy="488588"/>
            <a:chOff x="2656082" y="2287427"/>
            <a:chExt cx="207582" cy="359594"/>
          </a:xfrm>
        </p:grpSpPr>
        <p:sp>
          <p:nvSpPr>
            <p:cNvPr id="32" name="Google Shape;8760;p73">
              <a:extLst>
                <a:ext uri="{FF2B5EF4-FFF2-40B4-BE49-F238E27FC236}">
                  <a16:creationId xmlns:a16="http://schemas.microsoft.com/office/drawing/2014/main" id="{FD22EFB1-846D-C54B-8BFE-AAA7375D4728}"/>
                </a:ext>
              </a:extLst>
            </p:cNvPr>
            <p:cNvSpPr/>
            <p:nvPr/>
          </p:nvSpPr>
          <p:spPr>
            <a:xfrm>
              <a:off x="2656082" y="2287427"/>
              <a:ext cx="207582" cy="359594"/>
            </a:xfrm>
            <a:custGeom>
              <a:avLst/>
              <a:gdLst/>
              <a:ahLst/>
              <a:cxnLst/>
              <a:rect l="l" t="t" r="r" b="b"/>
              <a:pathLst>
                <a:path w="6537" h="11324" extrusionOk="0">
                  <a:moveTo>
                    <a:pt x="5704" y="334"/>
                  </a:moveTo>
                  <a:cubicBezTo>
                    <a:pt x="5965" y="334"/>
                    <a:pt x="6192" y="561"/>
                    <a:pt x="6192" y="834"/>
                  </a:cubicBezTo>
                  <a:lnTo>
                    <a:pt x="6192" y="1323"/>
                  </a:lnTo>
                  <a:lnTo>
                    <a:pt x="346" y="1323"/>
                  </a:lnTo>
                  <a:lnTo>
                    <a:pt x="346" y="834"/>
                  </a:lnTo>
                  <a:cubicBezTo>
                    <a:pt x="346" y="561"/>
                    <a:pt x="560" y="334"/>
                    <a:pt x="834" y="334"/>
                  </a:cubicBezTo>
                  <a:close/>
                  <a:moveTo>
                    <a:pt x="6192" y="1644"/>
                  </a:moveTo>
                  <a:lnTo>
                    <a:pt x="6192" y="8990"/>
                  </a:lnTo>
                  <a:lnTo>
                    <a:pt x="1501" y="8990"/>
                  </a:lnTo>
                  <a:cubicBezTo>
                    <a:pt x="1405" y="8990"/>
                    <a:pt x="1334" y="9062"/>
                    <a:pt x="1334" y="9145"/>
                  </a:cubicBezTo>
                  <a:cubicBezTo>
                    <a:pt x="1334" y="9240"/>
                    <a:pt x="1405" y="9312"/>
                    <a:pt x="1501" y="9312"/>
                  </a:cubicBezTo>
                  <a:lnTo>
                    <a:pt x="6192" y="9312"/>
                  </a:lnTo>
                  <a:lnTo>
                    <a:pt x="6192" y="10478"/>
                  </a:lnTo>
                  <a:cubicBezTo>
                    <a:pt x="6192" y="10740"/>
                    <a:pt x="5965" y="10967"/>
                    <a:pt x="5704" y="10967"/>
                  </a:cubicBezTo>
                  <a:lnTo>
                    <a:pt x="834" y="10967"/>
                  </a:lnTo>
                  <a:cubicBezTo>
                    <a:pt x="560" y="10967"/>
                    <a:pt x="346" y="10740"/>
                    <a:pt x="346" y="10478"/>
                  </a:cubicBezTo>
                  <a:lnTo>
                    <a:pt x="346" y="9312"/>
                  </a:lnTo>
                  <a:lnTo>
                    <a:pt x="834" y="9312"/>
                  </a:lnTo>
                  <a:cubicBezTo>
                    <a:pt x="917" y="9312"/>
                    <a:pt x="1001" y="9240"/>
                    <a:pt x="1001" y="9145"/>
                  </a:cubicBezTo>
                  <a:cubicBezTo>
                    <a:pt x="1001" y="9062"/>
                    <a:pt x="917" y="8990"/>
                    <a:pt x="834" y="8990"/>
                  </a:cubicBezTo>
                  <a:lnTo>
                    <a:pt x="346" y="8990"/>
                  </a:lnTo>
                  <a:lnTo>
                    <a:pt x="346" y="1644"/>
                  </a:lnTo>
                  <a:close/>
                  <a:moveTo>
                    <a:pt x="834" y="1"/>
                  </a:moveTo>
                  <a:cubicBezTo>
                    <a:pt x="370" y="1"/>
                    <a:pt x="0" y="370"/>
                    <a:pt x="0" y="834"/>
                  </a:cubicBezTo>
                  <a:lnTo>
                    <a:pt x="0" y="10490"/>
                  </a:lnTo>
                  <a:cubicBezTo>
                    <a:pt x="0" y="10955"/>
                    <a:pt x="370" y="11324"/>
                    <a:pt x="834" y="11324"/>
                  </a:cubicBezTo>
                  <a:lnTo>
                    <a:pt x="5704" y="11324"/>
                  </a:lnTo>
                  <a:cubicBezTo>
                    <a:pt x="6156" y="11324"/>
                    <a:pt x="6537" y="10955"/>
                    <a:pt x="6537" y="10490"/>
                  </a:cubicBezTo>
                  <a:lnTo>
                    <a:pt x="6537" y="834"/>
                  </a:lnTo>
                  <a:cubicBezTo>
                    <a:pt x="6513" y="370"/>
                    <a:pt x="6144" y="1"/>
                    <a:pt x="5704" y="1"/>
                  </a:cubicBezTo>
                  <a:close/>
                </a:path>
              </a:pathLst>
            </a:custGeom>
            <a:solidFill>
              <a:srgbClr val="657E93"/>
            </a:solidFill>
            <a:ln>
              <a:noFill/>
            </a:ln>
          </p:spPr>
          <p:txBody>
            <a:bodyPr spcFirstLastPara="1" wrap="square" lIns="68569" tIns="68569" rIns="68569" bIns="68569" anchor="ctr" anchorCtr="0">
              <a:noAutofit/>
            </a:bodyPr>
            <a:lstStyle/>
            <a:p>
              <a:pPr>
                <a:spcBef>
                  <a:spcPts val="0"/>
                </a:spcBef>
                <a:spcAft>
                  <a:spcPts val="0"/>
                </a:spcAft>
              </a:pPr>
              <a:endParaRPr/>
            </a:p>
          </p:txBody>
        </p:sp>
        <p:sp>
          <p:nvSpPr>
            <p:cNvPr id="33" name="Google Shape;8761;p73">
              <a:extLst>
                <a:ext uri="{FF2B5EF4-FFF2-40B4-BE49-F238E27FC236}">
                  <a16:creationId xmlns:a16="http://schemas.microsoft.com/office/drawing/2014/main" id="{E71BDADC-2C93-A649-9CB7-CC89CE07CA75}"/>
                </a:ext>
              </a:extLst>
            </p:cNvPr>
            <p:cNvSpPr/>
            <p:nvPr/>
          </p:nvSpPr>
          <p:spPr>
            <a:xfrm>
              <a:off x="2754395" y="2308608"/>
              <a:ext cx="31787" cy="10257"/>
            </a:xfrm>
            <a:custGeom>
              <a:avLst/>
              <a:gdLst/>
              <a:ahLst/>
              <a:cxnLst/>
              <a:rect l="l" t="t" r="r" b="b"/>
              <a:pathLst>
                <a:path w="1001" h="323" extrusionOk="0">
                  <a:moveTo>
                    <a:pt x="167" y="1"/>
                  </a:moveTo>
                  <a:cubicBezTo>
                    <a:pt x="72" y="1"/>
                    <a:pt x="0" y="72"/>
                    <a:pt x="0" y="167"/>
                  </a:cubicBezTo>
                  <a:cubicBezTo>
                    <a:pt x="0" y="251"/>
                    <a:pt x="72" y="322"/>
                    <a:pt x="167" y="322"/>
                  </a:cubicBezTo>
                  <a:lnTo>
                    <a:pt x="834" y="322"/>
                  </a:lnTo>
                  <a:cubicBezTo>
                    <a:pt x="917" y="322"/>
                    <a:pt x="1000" y="251"/>
                    <a:pt x="1000" y="167"/>
                  </a:cubicBezTo>
                  <a:cubicBezTo>
                    <a:pt x="1000" y="72"/>
                    <a:pt x="917" y="1"/>
                    <a:pt x="834" y="1"/>
                  </a:cubicBezTo>
                  <a:close/>
                </a:path>
              </a:pathLst>
            </a:custGeom>
            <a:solidFill>
              <a:srgbClr val="657E93"/>
            </a:solidFill>
            <a:ln>
              <a:noFill/>
            </a:ln>
          </p:spPr>
          <p:txBody>
            <a:bodyPr spcFirstLastPara="1" wrap="square" lIns="68569" tIns="68569" rIns="68569" bIns="68569" anchor="ctr" anchorCtr="0">
              <a:noAutofit/>
            </a:bodyPr>
            <a:lstStyle/>
            <a:p>
              <a:pPr>
                <a:spcBef>
                  <a:spcPts val="0"/>
                </a:spcBef>
                <a:spcAft>
                  <a:spcPts val="0"/>
                </a:spcAft>
              </a:pPr>
              <a:endParaRPr/>
            </a:p>
          </p:txBody>
        </p:sp>
        <p:sp>
          <p:nvSpPr>
            <p:cNvPr id="34" name="Google Shape;8762;p73">
              <a:extLst>
                <a:ext uri="{FF2B5EF4-FFF2-40B4-BE49-F238E27FC236}">
                  <a16:creationId xmlns:a16="http://schemas.microsoft.com/office/drawing/2014/main" id="{1840233B-4A04-9240-A8B2-31859D1AF4B5}"/>
                </a:ext>
              </a:extLst>
            </p:cNvPr>
            <p:cNvSpPr/>
            <p:nvPr/>
          </p:nvSpPr>
          <p:spPr>
            <a:xfrm>
              <a:off x="2743789" y="2594053"/>
              <a:ext cx="31406" cy="31056"/>
            </a:xfrm>
            <a:custGeom>
              <a:avLst/>
              <a:gdLst/>
              <a:ahLst/>
              <a:cxnLst/>
              <a:rect l="l" t="t" r="r" b="b"/>
              <a:pathLst>
                <a:path w="989" h="978" extrusionOk="0">
                  <a:moveTo>
                    <a:pt x="501" y="322"/>
                  </a:moveTo>
                  <a:cubicBezTo>
                    <a:pt x="584" y="322"/>
                    <a:pt x="656" y="406"/>
                    <a:pt x="656" y="489"/>
                  </a:cubicBezTo>
                  <a:cubicBezTo>
                    <a:pt x="656" y="584"/>
                    <a:pt x="584" y="656"/>
                    <a:pt x="501" y="656"/>
                  </a:cubicBezTo>
                  <a:cubicBezTo>
                    <a:pt x="406" y="656"/>
                    <a:pt x="334" y="584"/>
                    <a:pt x="334" y="489"/>
                  </a:cubicBezTo>
                  <a:cubicBezTo>
                    <a:pt x="334" y="406"/>
                    <a:pt x="406" y="322"/>
                    <a:pt x="501" y="322"/>
                  </a:cubicBezTo>
                  <a:close/>
                  <a:moveTo>
                    <a:pt x="501" y="1"/>
                  </a:moveTo>
                  <a:cubicBezTo>
                    <a:pt x="227" y="1"/>
                    <a:pt x="1" y="227"/>
                    <a:pt x="1" y="489"/>
                  </a:cubicBezTo>
                  <a:cubicBezTo>
                    <a:pt x="1" y="763"/>
                    <a:pt x="227" y="977"/>
                    <a:pt x="501" y="977"/>
                  </a:cubicBezTo>
                  <a:cubicBezTo>
                    <a:pt x="763" y="977"/>
                    <a:pt x="989" y="763"/>
                    <a:pt x="989" y="489"/>
                  </a:cubicBezTo>
                  <a:cubicBezTo>
                    <a:pt x="989" y="227"/>
                    <a:pt x="775" y="1"/>
                    <a:pt x="501" y="1"/>
                  </a:cubicBezTo>
                  <a:close/>
                </a:path>
              </a:pathLst>
            </a:custGeom>
            <a:solidFill>
              <a:srgbClr val="657E93"/>
            </a:solidFill>
            <a:ln>
              <a:noFill/>
            </a:ln>
          </p:spPr>
          <p:txBody>
            <a:bodyPr spcFirstLastPara="1" wrap="square" lIns="68569" tIns="68569" rIns="68569" bIns="68569" anchor="ctr" anchorCtr="0">
              <a:noAutofit/>
            </a:bodyPr>
            <a:lstStyle/>
            <a:p>
              <a:pPr>
                <a:spcBef>
                  <a:spcPts val="0"/>
                </a:spcBef>
                <a:spcAft>
                  <a:spcPts val="0"/>
                </a:spcAft>
              </a:pPr>
              <a:endParaRPr/>
            </a:p>
          </p:txBody>
        </p:sp>
        <p:sp>
          <p:nvSpPr>
            <p:cNvPr id="35" name="Google Shape;8763;p73">
              <a:extLst>
                <a:ext uri="{FF2B5EF4-FFF2-40B4-BE49-F238E27FC236}">
                  <a16:creationId xmlns:a16="http://schemas.microsoft.com/office/drawing/2014/main" id="{40F0A363-9726-C847-9727-F38F5B8F2422}"/>
                </a:ext>
              </a:extLst>
            </p:cNvPr>
            <p:cNvSpPr/>
            <p:nvPr/>
          </p:nvSpPr>
          <p:spPr>
            <a:xfrm>
              <a:off x="2733596" y="2308608"/>
              <a:ext cx="10225" cy="10257"/>
            </a:xfrm>
            <a:custGeom>
              <a:avLst/>
              <a:gdLst/>
              <a:ahLst/>
              <a:cxnLst/>
              <a:rect l="l" t="t" r="r" b="b"/>
              <a:pathLst>
                <a:path w="322" h="323" extrusionOk="0">
                  <a:moveTo>
                    <a:pt x="155" y="1"/>
                  </a:moveTo>
                  <a:cubicBezTo>
                    <a:pt x="72" y="1"/>
                    <a:pt x="0" y="72"/>
                    <a:pt x="0" y="167"/>
                  </a:cubicBezTo>
                  <a:cubicBezTo>
                    <a:pt x="0" y="251"/>
                    <a:pt x="72" y="322"/>
                    <a:pt x="155" y="322"/>
                  </a:cubicBezTo>
                  <a:cubicBezTo>
                    <a:pt x="250" y="322"/>
                    <a:pt x="322" y="251"/>
                    <a:pt x="322" y="167"/>
                  </a:cubicBezTo>
                  <a:cubicBezTo>
                    <a:pt x="322" y="72"/>
                    <a:pt x="250" y="1"/>
                    <a:pt x="155" y="1"/>
                  </a:cubicBezTo>
                  <a:close/>
                </a:path>
              </a:pathLst>
            </a:custGeom>
            <a:solidFill>
              <a:srgbClr val="657E93"/>
            </a:solidFill>
            <a:ln>
              <a:noFill/>
            </a:ln>
          </p:spPr>
          <p:txBody>
            <a:bodyPr spcFirstLastPara="1" wrap="square" lIns="68569" tIns="68569" rIns="68569" bIns="68569" anchor="ctr" anchorCtr="0">
              <a:noAutofit/>
            </a:bodyPr>
            <a:lstStyle/>
            <a:p>
              <a:pPr>
                <a:spcBef>
                  <a:spcPts val="0"/>
                </a:spcBef>
                <a:spcAft>
                  <a:spcPts val="0"/>
                </a:spcAft>
              </a:pPr>
              <a:endParaRPr/>
            </a:p>
          </p:txBody>
        </p:sp>
      </p:grpSp>
      <p:sp>
        <p:nvSpPr>
          <p:cNvPr id="37" name="下矢印 36">
            <a:extLst>
              <a:ext uri="{FF2B5EF4-FFF2-40B4-BE49-F238E27FC236}">
                <a16:creationId xmlns:a16="http://schemas.microsoft.com/office/drawing/2014/main" id="{56E286CE-8379-6643-BF4D-4F9922B03FB3}"/>
              </a:ext>
            </a:extLst>
          </p:cNvPr>
          <p:cNvSpPr/>
          <p:nvPr/>
        </p:nvSpPr>
        <p:spPr bwMode="auto">
          <a:xfrm>
            <a:off x="3175873" y="2712602"/>
            <a:ext cx="347571" cy="1931653"/>
          </a:xfrm>
          <a:prstGeom prst="downArrow">
            <a:avLst/>
          </a:prstGeom>
          <a:solidFill>
            <a:schemeClr val="accent1">
              <a:lumMod val="20000"/>
              <a:lumOff val="80000"/>
            </a:schemeClr>
          </a:solidFill>
          <a:ln w="9525" cap="flat" cmpd="sng" algn="ctr">
            <a:no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a:endParaRPr lang="ja-JP" altLang="en-US" sz="1350">
              <a:solidFill>
                <a:schemeClr val="tx1"/>
              </a:solidFill>
            </a:endParaRPr>
          </a:p>
        </p:txBody>
      </p:sp>
      <p:grpSp>
        <p:nvGrpSpPr>
          <p:cNvPr id="38" name="Google Shape;8781;p73">
            <a:extLst>
              <a:ext uri="{FF2B5EF4-FFF2-40B4-BE49-F238E27FC236}">
                <a16:creationId xmlns:a16="http://schemas.microsoft.com/office/drawing/2014/main" id="{44514566-F429-B543-AFAB-E9BBE86B69CC}"/>
              </a:ext>
            </a:extLst>
          </p:cNvPr>
          <p:cNvGrpSpPr/>
          <p:nvPr/>
        </p:nvGrpSpPr>
        <p:grpSpPr>
          <a:xfrm>
            <a:off x="8261258" y="4034168"/>
            <a:ext cx="382003" cy="460337"/>
            <a:chOff x="6421399" y="2308227"/>
            <a:chExt cx="263567" cy="317614"/>
          </a:xfrm>
        </p:grpSpPr>
        <p:sp>
          <p:nvSpPr>
            <p:cNvPr id="39" name="Google Shape;8782;p73">
              <a:extLst>
                <a:ext uri="{FF2B5EF4-FFF2-40B4-BE49-F238E27FC236}">
                  <a16:creationId xmlns:a16="http://schemas.microsoft.com/office/drawing/2014/main" id="{D10B3D52-F68F-DC4A-A38D-1B6D76910C8F}"/>
                </a:ext>
              </a:extLst>
            </p:cNvPr>
            <p:cNvSpPr/>
            <p:nvPr/>
          </p:nvSpPr>
          <p:spPr>
            <a:xfrm>
              <a:off x="6421399" y="2308227"/>
              <a:ext cx="263567" cy="317614"/>
            </a:xfrm>
            <a:custGeom>
              <a:avLst/>
              <a:gdLst/>
              <a:ahLst/>
              <a:cxnLst/>
              <a:rect l="l" t="t" r="r" b="b"/>
              <a:pathLst>
                <a:path w="8300" h="10002" extrusionOk="0">
                  <a:moveTo>
                    <a:pt x="4192" y="298"/>
                  </a:moveTo>
                  <a:cubicBezTo>
                    <a:pt x="4501" y="298"/>
                    <a:pt x="4775" y="513"/>
                    <a:pt x="4835" y="810"/>
                  </a:cubicBezTo>
                  <a:lnTo>
                    <a:pt x="3430" y="810"/>
                  </a:lnTo>
                  <a:cubicBezTo>
                    <a:pt x="3513" y="513"/>
                    <a:pt x="3775" y="298"/>
                    <a:pt x="4085" y="298"/>
                  </a:cubicBezTo>
                  <a:close/>
                  <a:moveTo>
                    <a:pt x="5918" y="1108"/>
                  </a:moveTo>
                  <a:cubicBezTo>
                    <a:pt x="6275" y="1108"/>
                    <a:pt x="6585" y="1275"/>
                    <a:pt x="6799" y="1560"/>
                  </a:cubicBezTo>
                  <a:lnTo>
                    <a:pt x="1465" y="1560"/>
                  </a:lnTo>
                  <a:cubicBezTo>
                    <a:pt x="1680" y="1275"/>
                    <a:pt x="1989" y="1108"/>
                    <a:pt x="2346" y="1108"/>
                  </a:cubicBezTo>
                  <a:close/>
                  <a:moveTo>
                    <a:pt x="4085" y="1"/>
                  </a:moveTo>
                  <a:cubicBezTo>
                    <a:pt x="3608" y="1"/>
                    <a:pt x="3215" y="346"/>
                    <a:pt x="3156" y="810"/>
                  </a:cubicBezTo>
                  <a:lnTo>
                    <a:pt x="2346" y="810"/>
                  </a:lnTo>
                  <a:cubicBezTo>
                    <a:pt x="1822" y="810"/>
                    <a:pt x="1370" y="1096"/>
                    <a:pt x="1132" y="1560"/>
                  </a:cubicBezTo>
                  <a:lnTo>
                    <a:pt x="596" y="1560"/>
                  </a:lnTo>
                  <a:cubicBezTo>
                    <a:pt x="263" y="1560"/>
                    <a:pt x="1" y="1822"/>
                    <a:pt x="1" y="2156"/>
                  </a:cubicBezTo>
                  <a:cubicBezTo>
                    <a:pt x="1" y="2477"/>
                    <a:pt x="263" y="2751"/>
                    <a:pt x="596" y="2751"/>
                  </a:cubicBezTo>
                  <a:lnTo>
                    <a:pt x="1013" y="2751"/>
                  </a:lnTo>
                  <a:lnTo>
                    <a:pt x="1370" y="9359"/>
                  </a:lnTo>
                  <a:cubicBezTo>
                    <a:pt x="1382" y="9716"/>
                    <a:pt x="1680" y="10002"/>
                    <a:pt x="2037" y="10002"/>
                  </a:cubicBezTo>
                  <a:lnTo>
                    <a:pt x="4466" y="10002"/>
                  </a:lnTo>
                  <a:cubicBezTo>
                    <a:pt x="4537" y="10002"/>
                    <a:pt x="4609" y="9942"/>
                    <a:pt x="4609" y="9847"/>
                  </a:cubicBezTo>
                  <a:cubicBezTo>
                    <a:pt x="4609" y="9752"/>
                    <a:pt x="4549" y="9704"/>
                    <a:pt x="4466" y="9704"/>
                  </a:cubicBezTo>
                  <a:lnTo>
                    <a:pt x="2037" y="9704"/>
                  </a:lnTo>
                  <a:cubicBezTo>
                    <a:pt x="1822" y="9704"/>
                    <a:pt x="1668" y="9538"/>
                    <a:pt x="1644" y="9347"/>
                  </a:cubicBezTo>
                  <a:lnTo>
                    <a:pt x="1287" y="2751"/>
                  </a:lnTo>
                  <a:lnTo>
                    <a:pt x="2084" y="2751"/>
                  </a:lnTo>
                  <a:cubicBezTo>
                    <a:pt x="2156" y="2751"/>
                    <a:pt x="2227" y="2692"/>
                    <a:pt x="2227" y="2596"/>
                  </a:cubicBezTo>
                  <a:cubicBezTo>
                    <a:pt x="2227" y="2525"/>
                    <a:pt x="2168" y="2453"/>
                    <a:pt x="2084" y="2453"/>
                  </a:cubicBezTo>
                  <a:lnTo>
                    <a:pt x="596" y="2453"/>
                  </a:lnTo>
                  <a:cubicBezTo>
                    <a:pt x="429" y="2453"/>
                    <a:pt x="298" y="2322"/>
                    <a:pt x="298" y="2156"/>
                  </a:cubicBezTo>
                  <a:cubicBezTo>
                    <a:pt x="298" y="1989"/>
                    <a:pt x="429" y="1858"/>
                    <a:pt x="596" y="1858"/>
                  </a:cubicBezTo>
                  <a:lnTo>
                    <a:pt x="7704" y="1858"/>
                  </a:lnTo>
                  <a:cubicBezTo>
                    <a:pt x="7871" y="1858"/>
                    <a:pt x="8002" y="1989"/>
                    <a:pt x="8002" y="2156"/>
                  </a:cubicBezTo>
                  <a:cubicBezTo>
                    <a:pt x="8002" y="2322"/>
                    <a:pt x="7871" y="2453"/>
                    <a:pt x="7704" y="2453"/>
                  </a:cubicBezTo>
                  <a:lnTo>
                    <a:pt x="2763" y="2453"/>
                  </a:lnTo>
                  <a:cubicBezTo>
                    <a:pt x="2692" y="2453"/>
                    <a:pt x="2620" y="2513"/>
                    <a:pt x="2620" y="2596"/>
                  </a:cubicBezTo>
                  <a:cubicBezTo>
                    <a:pt x="2620" y="2680"/>
                    <a:pt x="2680" y="2751"/>
                    <a:pt x="2763" y="2751"/>
                  </a:cubicBezTo>
                  <a:lnTo>
                    <a:pt x="7002" y="2751"/>
                  </a:lnTo>
                  <a:lnTo>
                    <a:pt x="6633" y="9347"/>
                  </a:lnTo>
                  <a:cubicBezTo>
                    <a:pt x="6621" y="9550"/>
                    <a:pt x="6454" y="9704"/>
                    <a:pt x="6252" y="9704"/>
                  </a:cubicBezTo>
                  <a:lnTo>
                    <a:pt x="5156" y="9704"/>
                  </a:lnTo>
                  <a:cubicBezTo>
                    <a:pt x="5085" y="9704"/>
                    <a:pt x="5013" y="9752"/>
                    <a:pt x="5013" y="9847"/>
                  </a:cubicBezTo>
                  <a:cubicBezTo>
                    <a:pt x="5013" y="9942"/>
                    <a:pt x="5073" y="10002"/>
                    <a:pt x="5156" y="10002"/>
                  </a:cubicBezTo>
                  <a:lnTo>
                    <a:pt x="6252" y="10002"/>
                  </a:lnTo>
                  <a:cubicBezTo>
                    <a:pt x="6609" y="10002"/>
                    <a:pt x="6906" y="9716"/>
                    <a:pt x="6918" y="9359"/>
                  </a:cubicBezTo>
                  <a:lnTo>
                    <a:pt x="7287" y="2751"/>
                  </a:lnTo>
                  <a:lnTo>
                    <a:pt x="7704" y="2751"/>
                  </a:lnTo>
                  <a:cubicBezTo>
                    <a:pt x="8038" y="2751"/>
                    <a:pt x="8299" y="2477"/>
                    <a:pt x="8299" y="2156"/>
                  </a:cubicBezTo>
                  <a:cubicBezTo>
                    <a:pt x="8288" y="1822"/>
                    <a:pt x="8014" y="1560"/>
                    <a:pt x="7692" y="1560"/>
                  </a:cubicBezTo>
                  <a:lnTo>
                    <a:pt x="7145" y="1560"/>
                  </a:lnTo>
                  <a:cubicBezTo>
                    <a:pt x="6906" y="1108"/>
                    <a:pt x="6442" y="810"/>
                    <a:pt x="5918" y="810"/>
                  </a:cubicBezTo>
                  <a:lnTo>
                    <a:pt x="5132" y="810"/>
                  </a:lnTo>
                  <a:cubicBezTo>
                    <a:pt x="5073" y="346"/>
                    <a:pt x="4668" y="1"/>
                    <a:pt x="4192" y="1"/>
                  </a:cubicBezTo>
                  <a:close/>
                </a:path>
              </a:pathLst>
            </a:custGeom>
            <a:solidFill>
              <a:srgbClr val="657E93"/>
            </a:solidFill>
            <a:ln>
              <a:noFill/>
            </a:ln>
          </p:spPr>
          <p:txBody>
            <a:bodyPr spcFirstLastPara="1" wrap="square" lIns="68569" tIns="68569" rIns="68569" bIns="68569" anchor="ctr" anchorCtr="0">
              <a:noAutofit/>
            </a:bodyPr>
            <a:lstStyle/>
            <a:p>
              <a:pPr>
                <a:spcBef>
                  <a:spcPts val="0"/>
                </a:spcBef>
                <a:spcAft>
                  <a:spcPts val="0"/>
                </a:spcAft>
              </a:pPr>
              <a:endParaRPr/>
            </a:p>
          </p:txBody>
        </p:sp>
        <p:sp>
          <p:nvSpPr>
            <p:cNvPr id="40" name="Google Shape;8783;p73">
              <a:extLst>
                <a:ext uri="{FF2B5EF4-FFF2-40B4-BE49-F238E27FC236}">
                  <a16:creationId xmlns:a16="http://schemas.microsoft.com/office/drawing/2014/main" id="{3C1223CA-0919-A54D-9116-8E57FDB5DF89}"/>
                </a:ext>
              </a:extLst>
            </p:cNvPr>
            <p:cNvSpPr/>
            <p:nvPr/>
          </p:nvSpPr>
          <p:spPr>
            <a:xfrm>
              <a:off x="6539750" y="2414860"/>
              <a:ext cx="26484" cy="162236"/>
            </a:xfrm>
            <a:custGeom>
              <a:avLst/>
              <a:gdLst/>
              <a:ahLst/>
              <a:cxnLst/>
              <a:rect l="l" t="t" r="r" b="b"/>
              <a:pathLst>
                <a:path w="834" h="5109" extrusionOk="0">
                  <a:moveTo>
                    <a:pt x="405" y="286"/>
                  </a:moveTo>
                  <a:cubicBezTo>
                    <a:pt x="477" y="298"/>
                    <a:pt x="536" y="346"/>
                    <a:pt x="536" y="417"/>
                  </a:cubicBezTo>
                  <a:lnTo>
                    <a:pt x="536" y="4691"/>
                  </a:lnTo>
                  <a:cubicBezTo>
                    <a:pt x="536" y="4763"/>
                    <a:pt x="477" y="4822"/>
                    <a:pt x="405" y="4822"/>
                  </a:cubicBezTo>
                  <a:cubicBezTo>
                    <a:pt x="334" y="4822"/>
                    <a:pt x="274" y="4763"/>
                    <a:pt x="274" y="4691"/>
                  </a:cubicBezTo>
                  <a:lnTo>
                    <a:pt x="274" y="417"/>
                  </a:lnTo>
                  <a:cubicBezTo>
                    <a:pt x="274" y="346"/>
                    <a:pt x="334" y="286"/>
                    <a:pt x="405" y="286"/>
                  </a:cubicBezTo>
                  <a:close/>
                  <a:moveTo>
                    <a:pt x="417" y="0"/>
                  </a:moveTo>
                  <a:cubicBezTo>
                    <a:pt x="179" y="0"/>
                    <a:pt x="0" y="191"/>
                    <a:pt x="0" y="417"/>
                  </a:cubicBezTo>
                  <a:lnTo>
                    <a:pt x="0" y="4691"/>
                  </a:lnTo>
                  <a:cubicBezTo>
                    <a:pt x="0" y="4930"/>
                    <a:pt x="203" y="5108"/>
                    <a:pt x="417" y="5108"/>
                  </a:cubicBezTo>
                  <a:cubicBezTo>
                    <a:pt x="655" y="5108"/>
                    <a:pt x="834" y="4918"/>
                    <a:pt x="834" y="4691"/>
                  </a:cubicBezTo>
                  <a:lnTo>
                    <a:pt x="834" y="417"/>
                  </a:lnTo>
                  <a:cubicBezTo>
                    <a:pt x="834" y="191"/>
                    <a:pt x="643" y="0"/>
                    <a:pt x="417" y="0"/>
                  </a:cubicBezTo>
                  <a:close/>
                </a:path>
              </a:pathLst>
            </a:custGeom>
            <a:solidFill>
              <a:srgbClr val="657E93"/>
            </a:solidFill>
            <a:ln>
              <a:noFill/>
            </a:ln>
          </p:spPr>
          <p:txBody>
            <a:bodyPr spcFirstLastPara="1" wrap="square" lIns="68569" tIns="68569" rIns="68569" bIns="68569" anchor="ctr" anchorCtr="0">
              <a:noAutofit/>
            </a:bodyPr>
            <a:lstStyle/>
            <a:p>
              <a:pPr>
                <a:spcBef>
                  <a:spcPts val="0"/>
                </a:spcBef>
                <a:spcAft>
                  <a:spcPts val="0"/>
                </a:spcAft>
              </a:pPr>
              <a:endParaRPr/>
            </a:p>
          </p:txBody>
        </p:sp>
        <p:sp>
          <p:nvSpPr>
            <p:cNvPr id="41" name="Google Shape;8784;p73">
              <a:extLst>
                <a:ext uri="{FF2B5EF4-FFF2-40B4-BE49-F238E27FC236}">
                  <a16:creationId xmlns:a16="http://schemas.microsoft.com/office/drawing/2014/main" id="{6A8F74EC-6A55-7844-B24C-CE782AA87208}"/>
                </a:ext>
              </a:extLst>
            </p:cNvPr>
            <p:cNvSpPr/>
            <p:nvPr/>
          </p:nvSpPr>
          <p:spPr>
            <a:xfrm>
              <a:off x="6590018" y="2414479"/>
              <a:ext cx="30294" cy="162967"/>
            </a:xfrm>
            <a:custGeom>
              <a:avLst/>
              <a:gdLst/>
              <a:ahLst/>
              <a:cxnLst/>
              <a:rect l="l" t="t" r="r" b="b"/>
              <a:pathLst>
                <a:path w="954" h="5132" extrusionOk="0">
                  <a:moveTo>
                    <a:pt x="537" y="0"/>
                  </a:moveTo>
                  <a:cubicBezTo>
                    <a:pt x="311" y="0"/>
                    <a:pt x="120" y="179"/>
                    <a:pt x="120" y="417"/>
                  </a:cubicBezTo>
                  <a:lnTo>
                    <a:pt x="1" y="4691"/>
                  </a:lnTo>
                  <a:cubicBezTo>
                    <a:pt x="1" y="4811"/>
                    <a:pt x="49" y="4906"/>
                    <a:pt x="120" y="5001"/>
                  </a:cubicBezTo>
                  <a:cubicBezTo>
                    <a:pt x="191" y="5084"/>
                    <a:pt x="311" y="5132"/>
                    <a:pt x="418" y="5132"/>
                  </a:cubicBezTo>
                  <a:cubicBezTo>
                    <a:pt x="644" y="5132"/>
                    <a:pt x="834" y="4953"/>
                    <a:pt x="834" y="4715"/>
                  </a:cubicBezTo>
                  <a:lnTo>
                    <a:pt x="846" y="4025"/>
                  </a:lnTo>
                  <a:cubicBezTo>
                    <a:pt x="846" y="3953"/>
                    <a:pt x="787" y="3882"/>
                    <a:pt x="703" y="3882"/>
                  </a:cubicBezTo>
                  <a:cubicBezTo>
                    <a:pt x="620" y="3882"/>
                    <a:pt x="549" y="3941"/>
                    <a:pt x="549" y="4025"/>
                  </a:cubicBezTo>
                  <a:lnTo>
                    <a:pt x="537" y="4715"/>
                  </a:lnTo>
                  <a:cubicBezTo>
                    <a:pt x="537" y="4787"/>
                    <a:pt x="477" y="4834"/>
                    <a:pt x="406" y="4834"/>
                  </a:cubicBezTo>
                  <a:cubicBezTo>
                    <a:pt x="370" y="4834"/>
                    <a:pt x="322" y="4822"/>
                    <a:pt x="311" y="4787"/>
                  </a:cubicBezTo>
                  <a:cubicBezTo>
                    <a:pt x="287" y="4763"/>
                    <a:pt x="263" y="4727"/>
                    <a:pt x="287" y="4703"/>
                  </a:cubicBezTo>
                  <a:lnTo>
                    <a:pt x="406" y="429"/>
                  </a:lnTo>
                  <a:cubicBezTo>
                    <a:pt x="406" y="358"/>
                    <a:pt x="465" y="310"/>
                    <a:pt x="537" y="310"/>
                  </a:cubicBezTo>
                  <a:cubicBezTo>
                    <a:pt x="561" y="310"/>
                    <a:pt x="608" y="322"/>
                    <a:pt x="620" y="358"/>
                  </a:cubicBezTo>
                  <a:cubicBezTo>
                    <a:pt x="656" y="381"/>
                    <a:pt x="668" y="417"/>
                    <a:pt x="656" y="441"/>
                  </a:cubicBezTo>
                  <a:lnTo>
                    <a:pt x="561" y="3358"/>
                  </a:lnTo>
                  <a:cubicBezTo>
                    <a:pt x="561" y="3441"/>
                    <a:pt x="644" y="3513"/>
                    <a:pt x="715" y="3513"/>
                  </a:cubicBezTo>
                  <a:cubicBezTo>
                    <a:pt x="787" y="3513"/>
                    <a:pt x="858" y="3453"/>
                    <a:pt x="858" y="3358"/>
                  </a:cubicBezTo>
                  <a:lnTo>
                    <a:pt x="953" y="441"/>
                  </a:lnTo>
                  <a:cubicBezTo>
                    <a:pt x="953" y="322"/>
                    <a:pt x="906" y="227"/>
                    <a:pt x="834" y="131"/>
                  </a:cubicBezTo>
                  <a:cubicBezTo>
                    <a:pt x="763" y="36"/>
                    <a:pt x="644" y="0"/>
                    <a:pt x="537" y="0"/>
                  </a:cubicBezTo>
                  <a:close/>
                </a:path>
              </a:pathLst>
            </a:custGeom>
            <a:solidFill>
              <a:srgbClr val="657E93"/>
            </a:solidFill>
            <a:ln>
              <a:noFill/>
            </a:ln>
          </p:spPr>
          <p:txBody>
            <a:bodyPr spcFirstLastPara="1" wrap="square" lIns="68569" tIns="68569" rIns="68569" bIns="68569" anchor="ctr" anchorCtr="0">
              <a:noAutofit/>
            </a:bodyPr>
            <a:lstStyle/>
            <a:p>
              <a:pPr>
                <a:spcBef>
                  <a:spcPts val="0"/>
                </a:spcBef>
                <a:spcAft>
                  <a:spcPts val="0"/>
                </a:spcAft>
              </a:pPr>
              <a:endParaRPr/>
            </a:p>
          </p:txBody>
        </p:sp>
        <p:sp>
          <p:nvSpPr>
            <p:cNvPr id="42" name="Google Shape;8785;p73">
              <a:extLst>
                <a:ext uri="{FF2B5EF4-FFF2-40B4-BE49-F238E27FC236}">
                  <a16:creationId xmlns:a16="http://schemas.microsoft.com/office/drawing/2014/main" id="{824F89E5-A92D-ED46-856F-5399BB908633}"/>
                </a:ext>
              </a:extLst>
            </p:cNvPr>
            <p:cNvSpPr/>
            <p:nvPr/>
          </p:nvSpPr>
          <p:spPr>
            <a:xfrm>
              <a:off x="6486052" y="2414860"/>
              <a:ext cx="30294" cy="162967"/>
            </a:xfrm>
            <a:custGeom>
              <a:avLst/>
              <a:gdLst/>
              <a:ahLst/>
              <a:cxnLst/>
              <a:rect l="l" t="t" r="r" b="b"/>
              <a:pathLst>
                <a:path w="954" h="5132" extrusionOk="0">
                  <a:moveTo>
                    <a:pt x="406" y="298"/>
                  </a:moveTo>
                  <a:cubicBezTo>
                    <a:pt x="477" y="298"/>
                    <a:pt x="537" y="358"/>
                    <a:pt x="537" y="417"/>
                  </a:cubicBezTo>
                  <a:lnTo>
                    <a:pt x="656" y="4691"/>
                  </a:lnTo>
                  <a:cubicBezTo>
                    <a:pt x="668" y="4715"/>
                    <a:pt x="656" y="4763"/>
                    <a:pt x="620" y="4775"/>
                  </a:cubicBezTo>
                  <a:cubicBezTo>
                    <a:pt x="596" y="4810"/>
                    <a:pt x="560" y="4822"/>
                    <a:pt x="537" y="4822"/>
                  </a:cubicBezTo>
                  <a:cubicBezTo>
                    <a:pt x="465" y="4822"/>
                    <a:pt x="406" y="4763"/>
                    <a:pt x="406" y="4703"/>
                  </a:cubicBezTo>
                  <a:lnTo>
                    <a:pt x="287" y="429"/>
                  </a:lnTo>
                  <a:cubicBezTo>
                    <a:pt x="287" y="405"/>
                    <a:pt x="298" y="358"/>
                    <a:pt x="310" y="346"/>
                  </a:cubicBezTo>
                  <a:cubicBezTo>
                    <a:pt x="346" y="310"/>
                    <a:pt x="370" y="298"/>
                    <a:pt x="406" y="298"/>
                  </a:cubicBezTo>
                  <a:close/>
                  <a:moveTo>
                    <a:pt x="417" y="0"/>
                  </a:moveTo>
                  <a:cubicBezTo>
                    <a:pt x="298" y="0"/>
                    <a:pt x="191" y="48"/>
                    <a:pt x="120" y="131"/>
                  </a:cubicBezTo>
                  <a:cubicBezTo>
                    <a:pt x="48" y="227"/>
                    <a:pt x="1" y="334"/>
                    <a:pt x="1" y="453"/>
                  </a:cubicBezTo>
                  <a:lnTo>
                    <a:pt x="120" y="4715"/>
                  </a:lnTo>
                  <a:cubicBezTo>
                    <a:pt x="120" y="4941"/>
                    <a:pt x="310" y="5132"/>
                    <a:pt x="537" y="5132"/>
                  </a:cubicBezTo>
                  <a:cubicBezTo>
                    <a:pt x="656" y="5132"/>
                    <a:pt x="763" y="5096"/>
                    <a:pt x="834" y="5001"/>
                  </a:cubicBezTo>
                  <a:cubicBezTo>
                    <a:pt x="906" y="4918"/>
                    <a:pt x="953" y="4810"/>
                    <a:pt x="953" y="4691"/>
                  </a:cubicBezTo>
                  <a:lnTo>
                    <a:pt x="834" y="417"/>
                  </a:lnTo>
                  <a:cubicBezTo>
                    <a:pt x="834" y="179"/>
                    <a:pt x="644" y="0"/>
                    <a:pt x="417" y="0"/>
                  </a:cubicBezTo>
                  <a:close/>
                </a:path>
              </a:pathLst>
            </a:custGeom>
            <a:solidFill>
              <a:srgbClr val="657E93"/>
            </a:solidFill>
            <a:ln>
              <a:noFill/>
            </a:ln>
          </p:spPr>
          <p:txBody>
            <a:bodyPr spcFirstLastPara="1" wrap="square" lIns="68569" tIns="68569" rIns="68569" bIns="68569" anchor="ctr" anchorCtr="0">
              <a:noAutofit/>
            </a:bodyPr>
            <a:lstStyle/>
            <a:p>
              <a:pPr>
                <a:spcBef>
                  <a:spcPts val="0"/>
                </a:spcBef>
                <a:spcAft>
                  <a:spcPts val="0"/>
                </a:spcAft>
              </a:pPr>
              <a:endParaRPr/>
            </a:p>
          </p:txBody>
        </p:sp>
      </p:grpSp>
      <p:grpSp>
        <p:nvGrpSpPr>
          <p:cNvPr id="43" name="Google Shape;8786;p73">
            <a:extLst>
              <a:ext uri="{FF2B5EF4-FFF2-40B4-BE49-F238E27FC236}">
                <a16:creationId xmlns:a16="http://schemas.microsoft.com/office/drawing/2014/main" id="{830BD076-05B5-034E-BEF5-00CAF1B2925D}"/>
              </a:ext>
            </a:extLst>
          </p:cNvPr>
          <p:cNvGrpSpPr/>
          <p:nvPr/>
        </p:nvGrpSpPr>
        <p:grpSpPr>
          <a:xfrm>
            <a:off x="4804169" y="2648501"/>
            <a:ext cx="452658" cy="431437"/>
            <a:chOff x="6870193" y="2295620"/>
            <a:chExt cx="360356" cy="343462"/>
          </a:xfrm>
        </p:grpSpPr>
        <p:sp>
          <p:nvSpPr>
            <p:cNvPr id="44" name="Google Shape;8787;p73">
              <a:extLst>
                <a:ext uri="{FF2B5EF4-FFF2-40B4-BE49-F238E27FC236}">
                  <a16:creationId xmlns:a16="http://schemas.microsoft.com/office/drawing/2014/main" id="{9648FA2D-A132-824D-9C31-0A3399812EEB}"/>
                </a:ext>
              </a:extLst>
            </p:cNvPr>
            <p:cNvSpPr/>
            <p:nvPr/>
          </p:nvSpPr>
          <p:spPr>
            <a:xfrm>
              <a:off x="6870193" y="2295620"/>
              <a:ext cx="360356" cy="343462"/>
            </a:xfrm>
            <a:custGeom>
              <a:avLst/>
              <a:gdLst/>
              <a:ahLst/>
              <a:cxnLst/>
              <a:rect l="l" t="t" r="r" b="b"/>
              <a:pathLst>
                <a:path w="11348" h="10816" extrusionOk="0">
                  <a:moveTo>
                    <a:pt x="6027" y="0"/>
                  </a:moveTo>
                  <a:cubicBezTo>
                    <a:pt x="5700" y="0"/>
                    <a:pt x="5448" y="70"/>
                    <a:pt x="5430" y="76"/>
                  </a:cubicBezTo>
                  <a:cubicBezTo>
                    <a:pt x="5358" y="112"/>
                    <a:pt x="5299" y="172"/>
                    <a:pt x="5299" y="255"/>
                  </a:cubicBezTo>
                  <a:lnTo>
                    <a:pt x="5299" y="2731"/>
                  </a:lnTo>
                  <a:lnTo>
                    <a:pt x="3501" y="5017"/>
                  </a:lnTo>
                  <a:cubicBezTo>
                    <a:pt x="3441" y="4767"/>
                    <a:pt x="3215" y="4577"/>
                    <a:pt x="2929" y="4577"/>
                  </a:cubicBezTo>
                  <a:lnTo>
                    <a:pt x="584" y="4577"/>
                  </a:lnTo>
                  <a:cubicBezTo>
                    <a:pt x="274" y="4577"/>
                    <a:pt x="1" y="4827"/>
                    <a:pt x="1" y="5160"/>
                  </a:cubicBezTo>
                  <a:lnTo>
                    <a:pt x="1" y="5732"/>
                  </a:lnTo>
                  <a:cubicBezTo>
                    <a:pt x="1" y="5839"/>
                    <a:pt x="96" y="5910"/>
                    <a:pt x="179" y="5910"/>
                  </a:cubicBezTo>
                  <a:cubicBezTo>
                    <a:pt x="274" y="5910"/>
                    <a:pt x="358" y="5827"/>
                    <a:pt x="358" y="5732"/>
                  </a:cubicBezTo>
                  <a:lnTo>
                    <a:pt x="358" y="5160"/>
                  </a:lnTo>
                  <a:cubicBezTo>
                    <a:pt x="358" y="5041"/>
                    <a:pt x="453" y="4946"/>
                    <a:pt x="572" y="4946"/>
                  </a:cubicBezTo>
                  <a:lnTo>
                    <a:pt x="2918" y="4946"/>
                  </a:lnTo>
                  <a:cubicBezTo>
                    <a:pt x="3037" y="4946"/>
                    <a:pt x="3132" y="5041"/>
                    <a:pt x="3132" y="5160"/>
                  </a:cubicBezTo>
                  <a:lnTo>
                    <a:pt x="3132" y="10232"/>
                  </a:lnTo>
                  <a:cubicBezTo>
                    <a:pt x="3132" y="10351"/>
                    <a:pt x="3037" y="10435"/>
                    <a:pt x="2918" y="10435"/>
                  </a:cubicBezTo>
                  <a:lnTo>
                    <a:pt x="572" y="10435"/>
                  </a:lnTo>
                  <a:cubicBezTo>
                    <a:pt x="453" y="10435"/>
                    <a:pt x="358" y="10351"/>
                    <a:pt x="358" y="10232"/>
                  </a:cubicBezTo>
                  <a:lnTo>
                    <a:pt x="358" y="6506"/>
                  </a:lnTo>
                  <a:cubicBezTo>
                    <a:pt x="358" y="6410"/>
                    <a:pt x="274" y="6327"/>
                    <a:pt x="179" y="6327"/>
                  </a:cubicBezTo>
                  <a:cubicBezTo>
                    <a:pt x="72" y="6327"/>
                    <a:pt x="1" y="6422"/>
                    <a:pt x="1" y="6506"/>
                  </a:cubicBezTo>
                  <a:lnTo>
                    <a:pt x="1" y="10232"/>
                  </a:lnTo>
                  <a:cubicBezTo>
                    <a:pt x="1" y="10542"/>
                    <a:pt x="251" y="10816"/>
                    <a:pt x="584" y="10816"/>
                  </a:cubicBezTo>
                  <a:lnTo>
                    <a:pt x="2929" y="10816"/>
                  </a:lnTo>
                  <a:cubicBezTo>
                    <a:pt x="3251" y="10816"/>
                    <a:pt x="3513" y="10554"/>
                    <a:pt x="3513" y="10232"/>
                  </a:cubicBezTo>
                  <a:lnTo>
                    <a:pt x="3513" y="9744"/>
                  </a:lnTo>
                  <a:lnTo>
                    <a:pt x="4418" y="10185"/>
                  </a:lnTo>
                  <a:cubicBezTo>
                    <a:pt x="4453" y="10197"/>
                    <a:pt x="4477" y="10197"/>
                    <a:pt x="4513" y="10197"/>
                  </a:cubicBezTo>
                  <a:lnTo>
                    <a:pt x="8025" y="10197"/>
                  </a:lnTo>
                  <a:cubicBezTo>
                    <a:pt x="8132" y="10197"/>
                    <a:pt x="8204" y="10113"/>
                    <a:pt x="8204" y="10018"/>
                  </a:cubicBezTo>
                  <a:cubicBezTo>
                    <a:pt x="8204" y="9923"/>
                    <a:pt x="8109" y="9839"/>
                    <a:pt x="8025" y="9839"/>
                  </a:cubicBezTo>
                  <a:lnTo>
                    <a:pt x="4561" y="9839"/>
                  </a:lnTo>
                  <a:lnTo>
                    <a:pt x="3525" y="9327"/>
                  </a:lnTo>
                  <a:lnTo>
                    <a:pt x="3525" y="5589"/>
                  </a:lnTo>
                  <a:lnTo>
                    <a:pt x="5644" y="2910"/>
                  </a:lnTo>
                  <a:cubicBezTo>
                    <a:pt x="5668" y="2874"/>
                    <a:pt x="5692" y="2839"/>
                    <a:pt x="5692" y="2791"/>
                  </a:cubicBezTo>
                  <a:lnTo>
                    <a:pt x="5692" y="398"/>
                  </a:lnTo>
                  <a:cubicBezTo>
                    <a:pt x="5787" y="379"/>
                    <a:pt x="5924" y="358"/>
                    <a:pt x="6080" y="358"/>
                  </a:cubicBezTo>
                  <a:cubicBezTo>
                    <a:pt x="6313" y="358"/>
                    <a:pt x="6587" y="405"/>
                    <a:pt x="6823" y="576"/>
                  </a:cubicBezTo>
                  <a:cubicBezTo>
                    <a:pt x="7132" y="791"/>
                    <a:pt x="7275" y="1207"/>
                    <a:pt x="7275" y="1803"/>
                  </a:cubicBezTo>
                  <a:lnTo>
                    <a:pt x="7275" y="3755"/>
                  </a:lnTo>
                  <a:cubicBezTo>
                    <a:pt x="7275" y="3862"/>
                    <a:pt x="7370" y="3934"/>
                    <a:pt x="7454" y="3934"/>
                  </a:cubicBezTo>
                  <a:lnTo>
                    <a:pt x="10395" y="3934"/>
                  </a:lnTo>
                  <a:cubicBezTo>
                    <a:pt x="10716" y="3934"/>
                    <a:pt x="10990" y="4208"/>
                    <a:pt x="10990" y="4529"/>
                  </a:cubicBezTo>
                  <a:cubicBezTo>
                    <a:pt x="10990" y="4863"/>
                    <a:pt x="10716" y="5125"/>
                    <a:pt x="10395" y="5125"/>
                  </a:cubicBezTo>
                  <a:lnTo>
                    <a:pt x="8823" y="5125"/>
                  </a:lnTo>
                  <a:cubicBezTo>
                    <a:pt x="8728" y="5125"/>
                    <a:pt x="8644" y="5220"/>
                    <a:pt x="8644" y="5303"/>
                  </a:cubicBezTo>
                  <a:cubicBezTo>
                    <a:pt x="8644" y="5410"/>
                    <a:pt x="8740" y="5482"/>
                    <a:pt x="8823" y="5482"/>
                  </a:cubicBezTo>
                  <a:lnTo>
                    <a:pt x="10228" y="5482"/>
                  </a:lnTo>
                  <a:cubicBezTo>
                    <a:pt x="10538" y="5494"/>
                    <a:pt x="10788" y="5767"/>
                    <a:pt x="10788" y="6077"/>
                  </a:cubicBezTo>
                  <a:cubicBezTo>
                    <a:pt x="10788" y="6399"/>
                    <a:pt x="10526" y="6672"/>
                    <a:pt x="10192" y="6672"/>
                  </a:cubicBezTo>
                  <a:lnTo>
                    <a:pt x="8823" y="6672"/>
                  </a:lnTo>
                  <a:cubicBezTo>
                    <a:pt x="8728" y="6672"/>
                    <a:pt x="8644" y="6768"/>
                    <a:pt x="8644" y="6851"/>
                  </a:cubicBezTo>
                  <a:cubicBezTo>
                    <a:pt x="8644" y="6958"/>
                    <a:pt x="8740" y="7030"/>
                    <a:pt x="8823" y="7030"/>
                  </a:cubicBezTo>
                  <a:lnTo>
                    <a:pt x="10073" y="7030"/>
                  </a:lnTo>
                  <a:cubicBezTo>
                    <a:pt x="10371" y="7053"/>
                    <a:pt x="10597" y="7327"/>
                    <a:pt x="10597" y="7625"/>
                  </a:cubicBezTo>
                  <a:cubicBezTo>
                    <a:pt x="10597" y="7946"/>
                    <a:pt x="10335" y="8220"/>
                    <a:pt x="10002" y="8220"/>
                  </a:cubicBezTo>
                  <a:lnTo>
                    <a:pt x="8823" y="8220"/>
                  </a:lnTo>
                  <a:cubicBezTo>
                    <a:pt x="8728" y="8220"/>
                    <a:pt x="8644" y="8315"/>
                    <a:pt x="8644" y="8399"/>
                  </a:cubicBezTo>
                  <a:cubicBezTo>
                    <a:pt x="8644" y="8506"/>
                    <a:pt x="8740" y="8577"/>
                    <a:pt x="8823" y="8577"/>
                  </a:cubicBezTo>
                  <a:lnTo>
                    <a:pt x="9883" y="8577"/>
                  </a:lnTo>
                  <a:cubicBezTo>
                    <a:pt x="9895" y="8577"/>
                    <a:pt x="9918" y="8589"/>
                    <a:pt x="9918" y="8589"/>
                  </a:cubicBezTo>
                  <a:cubicBezTo>
                    <a:pt x="10192" y="8649"/>
                    <a:pt x="10407" y="8887"/>
                    <a:pt x="10407" y="9185"/>
                  </a:cubicBezTo>
                  <a:cubicBezTo>
                    <a:pt x="10407" y="9518"/>
                    <a:pt x="10133" y="9780"/>
                    <a:pt x="9811" y="9780"/>
                  </a:cubicBezTo>
                  <a:lnTo>
                    <a:pt x="8823" y="9780"/>
                  </a:lnTo>
                  <a:cubicBezTo>
                    <a:pt x="8728" y="9780"/>
                    <a:pt x="8644" y="9875"/>
                    <a:pt x="8644" y="9958"/>
                  </a:cubicBezTo>
                  <a:cubicBezTo>
                    <a:pt x="8644" y="10066"/>
                    <a:pt x="8740" y="10137"/>
                    <a:pt x="8823" y="10137"/>
                  </a:cubicBezTo>
                  <a:lnTo>
                    <a:pt x="9811" y="10137"/>
                  </a:lnTo>
                  <a:cubicBezTo>
                    <a:pt x="10347" y="10137"/>
                    <a:pt x="10776" y="9708"/>
                    <a:pt x="10776" y="9173"/>
                  </a:cubicBezTo>
                  <a:cubicBezTo>
                    <a:pt x="10776" y="8887"/>
                    <a:pt x="10657" y="8637"/>
                    <a:pt x="10466" y="8458"/>
                  </a:cubicBezTo>
                  <a:cubicBezTo>
                    <a:pt x="10764" y="8292"/>
                    <a:pt x="10966" y="7982"/>
                    <a:pt x="10966" y="7613"/>
                  </a:cubicBezTo>
                  <a:cubicBezTo>
                    <a:pt x="10966" y="7327"/>
                    <a:pt x="10847" y="7077"/>
                    <a:pt x="10657" y="6899"/>
                  </a:cubicBezTo>
                  <a:cubicBezTo>
                    <a:pt x="10954" y="6803"/>
                    <a:pt x="11145" y="6482"/>
                    <a:pt x="11145" y="6113"/>
                  </a:cubicBezTo>
                  <a:cubicBezTo>
                    <a:pt x="11145" y="5827"/>
                    <a:pt x="11026" y="5577"/>
                    <a:pt x="10835" y="5398"/>
                  </a:cubicBezTo>
                  <a:cubicBezTo>
                    <a:pt x="11133" y="5232"/>
                    <a:pt x="11347" y="4922"/>
                    <a:pt x="11347" y="4541"/>
                  </a:cubicBezTo>
                  <a:cubicBezTo>
                    <a:pt x="11347" y="4005"/>
                    <a:pt x="10907" y="3577"/>
                    <a:pt x="10371" y="3577"/>
                  </a:cubicBezTo>
                  <a:lnTo>
                    <a:pt x="7621" y="3577"/>
                  </a:lnTo>
                  <a:lnTo>
                    <a:pt x="7621" y="1827"/>
                  </a:lnTo>
                  <a:cubicBezTo>
                    <a:pt x="7621" y="1112"/>
                    <a:pt x="7418" y="588"/>
                    <a:pt x="7013" y="291"/>
                  </a:cubicBezTo>
                  <a:cubicBezTo>
                    <a:pt x="6703" y="61"/>
                    <a:pt x="6332" y="0"/>
                    <a:pt x="6027" y="0"/>
                  </a:cubicBezTo>
                  <a:close/>
                </a:path>
              </a:pathLst>
            </a:custGeom>
            <a:solidFill>
              <a:srgbClr val="657E93"/>
            </a:solidFill>
            <a:ln>
              <a:noFill/>
            </a:ln>
          </p:spPr>
          <p:txBody>
            <a:bodyPr spcFirstLastPara="1" wrap="square" lIns="68569" tIns="68569" rIns="68569" bIns="68569" anchor="ctr" anchorCtr="0">
              <a:noAutofit/>
            </a:bodyPr>
            <a:lstStyle/>
            <a:p>
              <a:pPr>
                <a:spcBef>
                  <a:spcPts val="0"/>
                </a:spcBef>
                <a:spcAft>
                  <a:spcPts val="0"/>
                </a:spcAft>
              </a:pPr>
              <a:endParaRPr/>
            </a:p>
          </p:txBody>
        </p:sp>
        <p:sp>
          <p:nvSpPr>
            <p:cNvPr id="45" name="Google Shape;8788;p73">
              <a:extLst>
                <a:ext uri="{FF2B5EF4-FFF2-40B4-BE49-F238E27FC236}">
                  <a16:creationId xmlns:a16="http://schemas.microsoft.com/office/drawing/2014/main" id="{DFE1A56E-F2D7-1E4F-9CE0-30F8EC185283}"/>
                </a:ext>
              </a:extLst>
            </p:cNvPr>
            <p:cNvSpPr/>
            <p:nvPr/>
          </p:nvSpPr>
          <p:spPr>
            <a:xfrm>
              <a:off x="6920842" y="2577064"/>
              <a:ext cx="36709" cy="36677"/>
            </a:xfrm>
            <a:custGeom>
              <a:avLst/>
              <a:gdLst/>
              <a:ahLst/>
              <a:cxnLst/>
              <a:rect l="l" t="t" r="r" b="b"/>
              <a:pathLst>
                <a:path w="1156" h="1155" extrusionOk="0">
                  <a:moveTo>
                    <a:pt x="584" y="369"/>
                  </a:moveTo>
                  <a:cubicBezTo>
                    <a:pt x="703" y="369"/>
                    <a:pt x="787" y="464"/>
                    <a:pt x="787" y="584"/>
                  </a:cubicBezTo>
                  <a:cubicBezTo>
                    <a:pt x="787" y="703"/>
                    <a:pt x="703" y="786"/>
                    <a:pt x="584" y="786"/>
                  </a:cubicBezTo>
                  <a:cubicBezTo>
                    <a:pt x="465" y="786"/>
                    <a:pt x="370" y="703"/>
                    <a:pt x="370" y="584"/>
                  </a:cubicBezTo>
                  <a:cubicBezTo>
                    <a:pt x="370" y="464"/>
                    <a:pt x="453" y="369"/>
                    <a:pt x="584" y="369"/>
                  </a:cubicBezTo>
                  <a:close/>
                  <a:moveTo>
                    <a:pt x="584" y="0"/>
                  </a:moveTo>
                  <a:cubicBezTo>
                    <a:pt x="263" y="0"/>
                    <a:pt x="1" y="250"/>
                    <a:pt x="1" y="584"/>
                  </a:cubicBezTo>
                  <a:cubicBezTo>
                    <a:pt x="1" y="905"/>
                    <a:pt x="251" y="1155"/>
                    <a:pt x="584" y="1155"/>
                  </a:cubicBezTo>
                  <a:cubicBezTo>
                    <a:pt x="906" y="1155"/>
                    <a:pt x="1156" y="905"/>
                    <a:pt x="1156" y="584"/>
                  </a:cubicBezTo>
                  <a:cubicBezTo>
                    <a:pt x="1156" y="250"/>
                    <a:pt x="894" y="0"/>
                    <a:pt x="584" y="0"/>
                  </a:cubicBezTo>
                  <a:close/>
                </a:path>
              </a:pathLst>
            </a:custGeom>
            <a:solidFill>
              <a:srgbClr val="657E93"/>
            </a:solidFill>
            <a:ln>
              <a:noFill/>
            </a:ln>
          </p:spPr>
          <p:txBody>
            <a:bodyPr spcFirstLastPara="1" wrap="square" lIns="68569" tIns="68569" rIns="68569" bIns="68569" anchor="ctr" anchorCtr="0">
              <a:noAutofit/>
            </a:bodyPr>
            <a:lstStyle/>
            <a:p>
              <a:pPr>
                <a:spcBef>
                  <a:spcPts val="0"/>
                </a:spcBef>
                <a:spcAft>
                  <a:spcPts val="0"/>
                </a:spcAft>
              </a:pPr>
              <a:endParaRPr/>
            </a:p>
          </p:txBody>
        </p:sp>
      </p:grpSp>
      <p:grpSp>
        <p:nvGrpSpPr>
          <p:cNvPr id="46" name="Google Shape;9166;p74">
            <a:extLst>
              <a:ext uri="{FF2B5EF4-FFF2-40B4-BE49-F238E27FC236}">
                <a16:creationId xmlns:a16="http://schemas.microsoft.com/office/drawing/2014/main" id="{587C5BD7-C862-5C47-9E9D-DDADC7CC2E42}"/>
              </a:ext>
            </a:extLst>
          </p:cNvPr>
          <p:cNvGrpSpPr/>
          <p:nvPr/>
        </p:nvGrpSpPr>
        <p:grpSpPr>
          <a:xfrm>
            <a:off x="7320911" y="4063306"/>
            <a:ext cx="473286" cy="452780"/>
            <a:chOff x="3950316" y="3820307"/>
            <a:chExt cx="369805" cy="353782"/>
          </a:xfrm>
        </p:grpSpPr>
        <p:sp>
          <p:nvSpPr>
            <p:cNvPr id="47" name="Google Shape;9167;p74">
              <a:extLst>
                <a:ext uri="{FF2B5EF4-FFF2-40B4-BE49-F238E27FC236}">
                  <a16:creationId xmlns:a16="http://schemas.microsoft.com/office/drawing/2014/main" id="{4D217E89-F2FE-874B-A953-AD7124DF52B1}"/>
                </a:ext>
              </a:extLst>
            </p:cNvPr>
            <p:cNvSpPr/>
            <p:nvPr/>
          </p:nvSpPr>
          <p:spPr>
            <a:xfrm>
              <a:off x="4040561" y="3880991"/>
              <a:ext cx="99802" cy="28383"/>
            </a:xfrm>
            <a:custGeom>
              <a:avLst/>
              <a:gdLst/>
              <a:ahLst/>
              <a:cxnLst/>
              <a:rect l="l" t="t" r="r" b="b"/>
              <a:pathLst>
                <a:path w="3133" h="891" extrusionOk="0">
                  <a:moveTo>
                    <a:pt x="1572" y="1"/>
                  </a:moveTo>
                  <a:cubicBezTo>
                    <a:pt x="1001" y="1"/>
                    <a:pt x="465" y="227"/>
                    <a:pt x="60" y="632"/>
                  </a:cubicBezTo>
                  <a:cubicBezTo>
                    <a:pt x="1" y="691"/>
                    <a:pt x="1" y="787"/>
                    <a:pt x="60" y="846"/>
                  </a:cubicBezTo>
                  <a:cubicBezTo>
                    <a:pt x="84" y="876"/>
                    <a:pt x="123" y="891"/>
                    <a:pt x="165" y="891"/>
                  </a:cubicBezTo>
                  <a:cubicBezTo>
                    <a:pt x="206" y="891"/>
                    <a:pt x="251" y="876"/>
                    <a:pt x="287" y="846"/>
                  </a:cubicBezTo>
                  <a:cubicBezTo>
                    <a:pt x="632" y="513"/>
                    <a:pt x="1072" y="310"/>
                    <a:pt x="1572" y="310"/>
                  </a:cubicBezTo>
                  <a:cubicBezTo>
                    <a:pt x="2061" y="310"/>
                    <a:pt x="2501" y="513"/>
                    <a:pt x="2846" y="846"/>
                  </a:cubicBezTo>
                  <a:cubicBezTo>
                    <a:pt x="2876" y="876"/>
                    <a:pt x="2918" y="891"/>
                    <a:pt x="2960" y="891"/>
                  </a:cubicBezTo>
                  <a:cubicBezTo>
                    <a:pt x="3001" y="891"/>
                    <a:pt x="3043" y="876"/>
                    <a:pt x="3073" y="846"/>
                  </a:cubicBezTo>
                  <a:cubicBezTo>
                    <a:pt x="3132" y="787"/>
                    <a:pt x="3132" y="691"/>
                    <a:pt x="3073" y="632"/>
                  </a:cubicBezTo>
                  <a:cubicBezTo>
                    <a:pt x="2668" y="227"/>
                    <a:pt x="2132" y="1"/>
                    <a:pt x="1572" y="1"/>
                  </a:cubicBezTo>
                  <a:close/>
                </a:path>
              </a:pathLst>
            </a:custGeom>
            <a:solidFill>
              <a:srgbClr val="657E93"/>
            </a:solidFill>
            <a:ln>
              <a:noFill/>
            </a:ln>
          </p:spPr>
          <p:txBody>
            <a:bodyPr spcFirstLastPara="1" wrap="square" lIns="68569" tIns="68569" rIns="68569" bIns="68569" anchor="ctr" anchorCtr="0">
              <a:noAutofit/>
            </a:bodyPr>
            <a:lstStyle/>
            <a:p>
              <a:pPr>
                <a:spcBef>
                  <a:spcPts val="0"/>
                </a:spcBef>
                <a:spcAft>
                  <a:spcPts val="0"/>
                </a:spcAft>
              </a:pPr>
              <a:endParaRPr/>
            </a:p>
          </p:txBody>
        </p:sp>
        <p:sp>
          <p:nvSpPr>
            <p:cNvPr id="48" name="Google Shape;9168;p74">
              <a:extLst>
                <a:ext uri="{FF2B5EF4-FFF2-40B4-BE49-F238E27FC236}">
                  <a16:creationId xmlns:a16="http://schemas.microsoft.com/office/drawing/2014/main" id="{CE24A72C-6A1E-2C4E-9922-C83EAB8F0EFA}"/>
                </a:ext>
              </a:extLst>
            </p:cNvPr>
            <p:cNvSpPr/>
            <p:nvPr/>
          </p:nvSpPr>
          <p:spPr>
            <a:xfrm>
              <a:off x="3950316" y="3820307"/>
              <a:ext cx="369805" cy="353782"/>
            </a:xfrm>
            <a:custGeom>
              <a:avLst/>
              <a:gdLst/>
              <a:ahLst/>
              <a:cxnLst/>
              <a:rect l="l" t="t" r="r" b="b"/>
              <a:pathLst>
                <a:path w="11609" h="11106" extrusionOk="0">
                  <a:moveTo>
                    <a:pt x="7358" y="6728"/>
                  </a:moveTo>
                  <a:lnTo>
                    <a:pt x="7799" y="7156"/>
                  </a:lnTo>
                  <a:lnTo>
                    <a:pt x="7513" y="7442"/>
                  </a:lnTo>
                  <a:lnTo>
                    <a:pt x="7084" y="7014"/>
                  </a:lnTo>
                  <a:cubicBezTo>
                    <a:pt x="7180" y="6918"/>
                    <a:pt x="7275" y="6835"/>
                    <a:pt x="7358" y="6728"/>
                  </a:cubicBezTo>
                  <a:close/>
                  <a:moveTo>
                    <a:pt x="4395" y="358"/>
                  </a:moveTo>
                  <a:cubicBezTo>
                    <a:pt x="5337" y="358"/>
                    <a:pt x="6281" y="715"/>
                    <a:pt x="7001" y="1429"/>
                  </a:cubicBezTo>
                  <a:cubicBezTo>
                    <a:pt x="8370" y="2799"/>
                    <a:pt x="8430" y="4942"/>
                    <a:pt x="7239" y="6382"/>
                  </a:cubicBezTo>
                  <a:cubicBezTo>
                    <a:pt x="7096" y="6561"/>
                    <a:pt x="6930" y="6728"/>
                    <a:pt x="6763" y="6859"/>
                  </a:cubicBezTo>
                  <a:cubicBezTo>
                    <a:pt x="6075" y="7434"/>
                    <a:pt x="5230" y="7723"/>
                    <a:pt x="4386" y="7723"/>
                  </a:cubicBezTo>
                  <a:cubicBezTo>
                    <a:pt x="3448" y="7723"/>
                    <a:pt x="2513" y="7365"/>
                    <a:pt x="1798" y="6644"/>
                  </a:cubicBezTo>
                  <a:cubicBezTo>
                    <a:pt x="357" y="5192"/>
                    <a:pt x="357" y="2870"/>
                    <a:pt x="1798" y="1429"/>
                  </a:cubicBezTo>
                  <a:cubicBezTo>
                    <a:pt x="2512" y="715"/>
                    <a:pt x="3453" y="358"/>
                    <a:pt x="4395" y="358"/>
                  </a:cubicBezTo>
                  <a:close/>
                  <a:moveTo>
                    <a:pt x="8226" y="7228"/>
                  </a:moveTo>
                  <a:cubicBezTo>
                    <a:pt x="8260" y="7228"/>
                    <a:pt x="8293" y="7240"/>
                    <a:pt x="8311" y="7264"/>
                  </a:cubicBezTo>
                  <a:lnTo>
                    <a:pt x="8763" y="7668"/>
                  </a:lnTo>
                  <a:lnTo>
                    <a:pt x="8001" y="8430"/>
                  </a:lnTo>
                  <a:lnTo>
                    <a:pt x="7620" y="7966"/>
                  </a:lnTo>
                  <a:cubicBezTo>
                    <a:pt x="7573" y="7918"/>
                    <a:pt x="7573" y="7835"/>
                    <a:pt x="7620" y="7787"/>
                  </a:cubicBezTo>
                  <a:lnTo>
                    <a:pt x="8132" y="7264"/>
                  </a:lnTo>
                  <a:cubicBezTo>
                    <a:pt x="8156" y="7240"/>
                    <a:pt x="8192" y="7228"/>
                    <a:pt x="8226" y="7228"/>
                  </a:cubicBezTo>
                  <a:close/>
                  <a:moveTo>
                    <a:pt x="9013" y="7871"/>
                  </a:moveTo>
                  <a:lnTo>
                    <a:pt x="10871" y="9514"/>
                  </a:lnTo>
                  <a:cubicBezTo>
                    <a:pt x="11192" y="9800"/>
                    <a:pt x="11204" y="10276"/>
                    <a:pt x="10906" y="10573"/>
                  </a:cubicBezTo>
                  <a:cubicBezTo>
                    <a:pt x="10765" y="10715"/>
                    <a:pt x="10580" y="10784"/>
                    <a:pt x="10396" y="10784"/>
                  </a:cubicBezTo>
                  <a:cubicBezTo>
                    <a:pt x="10193" y="10784"/>
                    <a:pt x="9990" y="10700"/>
                    <a:pt x="9847" y="10538"/>
                  </a:cubicBezTo>
                  <a:lnTo>
                    <a:pt x="8227" y="8668"/>
                  </a:lnTo>
                  <a:lnTo>
                    <a:pt x="9013" y="7871"/>
                  </a:lnTo>
                  <a:close/>
                  <a:moveTo>
                    <a:pt x="4423" y="1"/>
                  </a:moveTo>
                  <a:cubicBezTo>
                    <a:pt x="3396" y="1"/>
                    <a:pt x="2370" y="394"/>
                    <a:pt x="1584" y="1179"/>
                  </a:cubicBezTo>
                  <a:cubicBezTo>
                    <a:pt x="0" y="2775"/>
                    <a:pt x="0" y="5299"/>
                    <a:pt x="1560" y="6883"/>
                  </a:cubicBezTo>
                  <a:cubicBezTo>
                    <a:pt x="2340" y="7663"/>
                    <a:pt x="3364" y="8052"/>
                    <a:pt x="4389" y="8052"/>
                  </a:cubicBezTo>
                  <a:cubicBezTo>
                    <a:pt x="5257" y="8052"/>
                    <a:pt x="6126" y="7773"/>
                    <a:pt x="6846" y="7216"/>
                  </a:cubicBezTo>
                  <a:lnTo>
                    <a:pt x="7323" y="7692"/>
                  </a:lnTo>
                  <a:cubicBezTo>
                    <a:pt x="7239" y="7859"/>
                    <a:pt x="7263" y="8049"/>
                    <a:pt x="7394" y="8180"/>
                  </a:cubicBezTo>
                  <a:lnTo>
                    <a:pt x="9644" y="10752"/>
                  </a:lnTo>
                  <a:cubicBezTo>
                    <a:pt x="9847" y="10986"/>
                    <a:pt x="10133" y="11105"/>
                    <a:pt x="10421" y="11105"/>
                  </a:cubicBezTo>
                  <a:cubicBezTo>
                    <a:pt x="10690" y="11105"/>
                    <a:pt x="10961" y="11001"/>
                    <a:pt x="11168" y="10788"/>
                  </a:cubicBezTo>
                  <a:cubicBezTo>
                    <a:pt x="11609" y="10359"/>
                    <a:pt x="11573" y="9657"/>
                    <a:pt x="11133" y="9264"/>
                  </a:cubicBezTo>
                  <a:lnTo>
                    <a:pt x="8573" y="7014"/>
                  </a:lnTo>
                  <a:cubicBezTo>
                    <a:pt x="8483" y="6939"/>
                    <a:pt x="8369" y="6897"/>
                    <a:pt x="8259" y="6897"/>
                  </a:cubicBezTo>
                  <a:cubicBezTo>
                    <a:pt x="8194" y="6897"/>
                    <a:pt x="8130" y="6911"/>
                    <a:pt x="8073" y="6942"/>
                  </a:cubicBezTo>
                  <a:lnTo>
                    <a:pt x="7596" y="6454"/>
                  </a:lnTo>
                  <a:cubicBezTo>
                    <a:pt x="8811" y="4894"/>
                    <a:pt x="8704" y="2632"/>
                    <a:pt x="7263" y="1179"/>
                  </a:cubicBezTo>
                  <a:cubicBezTo>
                    <a:pt x="6477" y="394"/>
                    <a:pt x="5450" y="1"/>
                    <a:pt x="4423" y="1"/>
                  </a:cubicBezTo>
                  <a:close/>
                </a:path>
              </a:pathLst>
            </a:custGeom>
            <a:solidFill>
              <a:srgbClr val="657E93"/>
            </a:solidFill>
            <a:ln>
              <a:noFill/>
            </a:ln>
          </p:spPr>
          <p:txBody>
            <a:bodyPr spcFirstLastPara="1" wrap="square" lIns="68569" tIns="68569" rIns="68569" bIns="68569" anchor="ctr" anchorCtr="0">
              <a:noAutofit/>
            </a:bodyPr>
            <a:lstStyle/>
            <a:p>
              <a:pPr>
                <a:spcBef>
                  <a:spcPts val="0"/>
                </a:spcBef>
                <a:spcAft>
                  <a:spcPts val="0"/>
                </a:spcAft>
              </a:pPr>
              <a:endParaRPr/>
            </a:p>
          </p:txBody>
        </p:sp>
        <p:sp>
          <p:nvSpPr>
            <p:cNvPr id="49" name="Google Shape;9169;p74">
              <a:extLst>
                <a:ext uri="{FF2B5EF4-FFF2-40B4-BE49-F238E27FC236}">
                  <a16:creationId xmlns:a16="http://schemas.microsoft.com/office/drawing/2014/main" id="{4F17CA9A-09AB-B14D-9843-0CAAFB72F2A5}"/>
                </a:ext>
              </a:extLst>
            </p:cNvPr>
            <p:cNvSpPr/>
            <p:nvPr/>
          </p:nvSpPr>
          <p:spPr>
            <a:xfrm>
              <a:off x="4098219" y="3850602"/>
              <a:ext cx="101299" cy="195781"/>
            </a:xfrm>
            <a:custGeom>
              <a:avLst/>
              <a:gdLst/>
              <a:ahLst/>
              <a:cxnLst/>
              <a:rect l="l" t="t" r="r" b="b"/>
              <a:pathLst>
                <a:path w="3180" h="6146" extrusionOk="0">
                  <a:moveTo>
                    <a:pt x="194" y="1"/>
                  </a:moveTo>
                  <a:cubicBezTo>
                    <a:pt x="120" y="1"/>
                    <a:pt x="58" y="57"/>
                    <a:pt x="36" y="133"/>
                  </a:cubicBezTo>
                  <a:cubicBezTo>
                    <a:pt x="24" y="228"/>
                    <a:pt x="84" y="300"/>
                    <a:pt x="179" y="312"/>
                  </a:cubicBezTo>
                  <a:cubicBezTo>
                    <a:pt x="775" y="407"/>
                    <a:pt x="1322" y="669"/>
                    <a:pt x="1739" y="1110"/>
                  </a:cubicBezTo>
                  <a:cubicBezTo>
                    <a:pt x="2822" y="2193"/>
                    <a:pt x="2822" y="3967"/>
                    <a:pt x="1739" y="5050"/>
                  </a:cubicBezTo>
                  <a:cubicBezTo>
                    <a:pt x="1286" y="5479"/>
                    <a:pt x="739" y="5765"/>
                    <a:pt x="143" y="5836"/>
                  </a:cubicBezTo>
                  <a:cubicBezTo>
                    <a:pt x="60" y="5848"/>
                    <a:pt x="1" y="5932"/>
                    <a:pt x="13" y="6015"/>
                  </a:cubicBezTo>
                  <a:cubicBezTo>
                    <a:pt x="24" y="6086"/>
                    <a:pt x="84" y="6146"/>
                    <a:pt x="179" y="6146"/>
                  </a:cubicBezTo>
                  <a:lnTo>
                    <a:pt x="203" y="6146"/>
                  </a:lnTo>
                  <a:cubicBezTo>
                    <a:pt x="870" y="6063"/>
                    <a:pt x="1489" y="5753"/>
                    <a:pt x="1977" y="5277"/>
                  </a:cubicBezTo>
                  <a:cubicBezTo>
                    <a:pt x="3180" y="4062"/>
                    <a:pt x="3180" y="2086"/>
                    <a:pt x="1977" y="883"/>
                  </a:cubicBezTo>
                  <a:cubicBezTo>
                    <a:pt x="1501" y="407"/>
                    <a:pt x="894" y="97"/>
                    <a:pt x="215" y="2"/>
                  </a:cubicBezTo>
                  <a:cubicBezTo>
                    <a:pt x="208" y="1"/>
                    <a:pt x="201" y="1"/>
                    <a:pt x="194" y="1"/>
                  </a:cubicBezTo>
                  <a:close/>
                </a:path>
              </a:pathLst>
            </a:custGeom>
            <a:solidFill>
              <a:srgbClr val="657E93"/>
            </a:solidFill>
            <a:ln>
              <a:noFill/>
            </a:ln>
          </p:spPr>
          <p:txBody>
            <a:bodyPr spcFirstLastPara="1" wrap="square" lIns="68569" tIns="68569" rIns="68569" bIns="68569" anchor="ctr" anchorCtr="0">
              <a:noAutofit/>
            </a:bodyPr>
            <a:lstStyle/>
            <a:p>
              <a:pPr>
                <a:spcBef>
                  <a:spcPts val="0"/>
                </a:spcBef>
                <a:spcAft>
                  <a:spcPts val="0"/>
                </a:spcAft>
              </a:pPr>
              <a:endParaRPr/>
            </a:p>
          </p:txBody>
        </p:sp>
        <p:sp>
          <p:nvSpPr>
            <p:cNvPr id="50" name="Google Shape;9170;p74">
              <a:extLst>
                <a:ext uri="{FF2B5EF4-FFF2-40B4-BE49-F238E27FC236}">
                  <a16:creationId xmlns:a16="http://schemas.microsoft.com/office/drawing/2014/main" id="{243F1010-9FE0-B247-968E-091761D1D19A}"/>
                </a:ext>
              </a:extLst>
            </p:cNvPr>
            <p:cNvSpPr/>
            <p:nvPr/>
          </p:nvSpPr>
          <p:spPr>
            <a:xfrm>
              <a:off x="3981789" y="3849136"/>
              <a:ext cx="103178" cy="198011"/>
            </a:xfrm>
            <a:custGeom>
              <a:avLst/>
              <a:gdLst/>
              <a:ahLst/>
              <a:cxnLst/>
              <a:rect l="l" t="t" r="r" b="b"/>
              <a:pathLst>
                <a:path w="3239" h="6216" extrusionOk="0">
                  <a:moveTo>
                    <a:pt x="3036" y="1"/>
                  </a:moveTo>
                  <a:cubicBezTo>
                    <a:pt x="2346" y="120"/>
                    <a:pt x="1703" y="441"/>
                    <a:pt x="1215" y="929"/>
                  </a:cubicBezTo>
                  <a:cubicBezTo>
                    <a:pt x="0" y="2132"/>
                    <a:pt x="0" y="4108"/>
                    <a:pt x="1215" y="5323"/>
                  </a:cubicBezTo>
                  <a:cubicBezTo>
                    <a:pt x="1715" y="5823"/>
                    <a:pt x="2346" y="6120"/>
                    <a:pt x="3036" y="6216"/>
                  </a:cubicBezTo>
                  <a:lnTo>
                    <a:pt x="3060" y="6216"/>
                  </a:lnTo>
                  <a:cubicBezTo>
                    <a:pt x="3132" y="6216"/>
                    <a:pt x="3203" y="6156"/>
                    <a:pt x="3215" y="6061"/>
                  </a:cubicBezTo>
                  <a:cubicBezTo>
                    <a:pt x="3239" y="5978"/>
                    <a:pt x="3156" y="5894"/>
                    <a:pt x="3072" y="5882"/>
                  </a:cubicBezTo>
                  <a:cubicBezTo>
                    <a:pt x="2441" y="5811"/>
                    <a:pt x="1882" y="5537"/>
                    <a:pt x="1429" y="5085"/>
                  </a:cubicBezTo>
                  <a:cubicBezTo>
                    <a:pt x="346" y="3989"/>
                    <a:pt x="346" y="2215"/>
                    <a:pt x="1429" y="1132"/>
                  </a:cubicBezTo>
                  <a:cubicBezTo>
                    <a:pt x="1882" y="691"/>
                    <a:pt x="2441" y="405"/>
                    <a:pt x="3072" y="334"/>
                  </a:cubicBezTo>
                  <a:cubicBezTo>
                    <a:pt x="3156" y="322"/>
                    <a:pt x="3215" y="239"/>
                    <a:pt x="3215" y="155"/>
                  </a:cubicBezTo>
                  <a:cubicBezTo>
                    <a:pt x="3203" y="60"/>
                    <a:pt x="3132" y="1"/>
                    <a:pt x="3036" y="1"/>
                  </a:cubicBezTo>
                  <a:close/>
                </a:path>
              </a:pathLst>
            </a:custGeom>
            <a:solidFill>
              <a:srgbClr val="657E93"/>
            </a:solidFill>
            <a:ln>
              <a:noFill/>
            </a:ln>
          </p:spPr>
          <p:txBody>
            <a:bodyPr spcFirstLastPara="1" wrap="square" lIns="68569" tIns="68569" rIns="68569" bIns="68569" anchor="ctr" anchorCtr="0">
              <a:noAutofit/>
            </a:bodyPr>
            <a:lstStyle/>
            <a:p>
              <a:pPr>
                <a:spcBef>
                  <a:spcPts val="0"/>
                </a:spcBef>
                <a:spcAft>
                  <a:spcPts val="0"/>
                </a:spcAft>
              </a:pPr>
              <a:endParaRPr/>
            </a:p>
          </p:txBody>
        </p:sp>
      </p:grpSp>
      <p:pic>
        <p:nvPicPr>
          <p:cNvPr id="51" name="グラフィックス 50" descr="送信">
            <a:extLst>
              <a:ext uri="{FF2B5EF4-FFF2-40B4-BE49-F238E27FC236}">
                <a16:creationId xmlns:a16="http://schemas.microsoft.com/office/drawing/2014/main" id="{57C72386-A2AC-2940-B97B-30A3E3731FB5}"/>
              </a:ext>
            </a:extLst>
          </p:cNvPr>
          <p:cNvPicPr>
            <a:picLocks noChangeAspect="1"/>
          </p:cNvPicPr>
          <p:nvPr/>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890424" y="1884699"/>
            <a:ext cx="561346" cy="561346"/>
          </a:xfrm>
          <a:prstGeom prst="rect">
            <a:avLst/>
          </a:prstGeom>
        </p:spPr>
      </p:pic>
      <p:grpSp>
        <p:nvGrpSpPr>
          <p:cNvPr id="52" name="Google Shape;8786;p73">
            <a:extLst>
              <a:ext uri="{FF2B5EF4-FFF2-40B4-BE49-F238E27FC236}">
                <a16:creationId xmlns:a16="http://schemas.microsoft.com/office/drawing/2014/main" id="{8258DA3A-776B-9E47-A68D-E18D001FBBEE}"/>
              </a:ext>
            </a:extLst>
          </p:cNvPr>
          <p:cNvGrpSpPr/>
          <p:nvPr/>
        </p:nvGrpSpPr>
        <p:grpSpPr>
          <a:xfrm>
            <a:off x="5655980" y="3350134"/>
            <a:ext cx="452658" cy="431437"/>
            <a:chOff x="6870193" y="2295620"/>
            <a:chExt cx="360356" cy="343462"/>
          </a:xfrm>
        </p:grpSpPr>
        <p:sp>
          <p:nvSpPr>
            <p:cNvPr id="53" name="Google Shape;8787;p73">
              <a:extLst>
                <a:ext uri="{FF2B5EF4-FFF2-40B4-BE49-F238E27FC236}">
                  <a16:creationId xmlns:a16="http://schemas.microsoft.com/office/drawing/2014/main" id="{1A6DDEFA-C952-8349-B946-DECB3649F965}"/>
                </a:ext>
              </a:extLst>
            </p:cNvPr>
            <p:cNvSpPr/>
            <p:nvPr/>
          </p:nvSpPr>
          <p:spPr>
            <a:xfrm>
              <a:off x="6870193" y="2295620"/>
              <a:ext cx="360356" cy="343462"/>
            </a:xfrm>
            <a:custGeom>
              <a:avLst/>
              <a:gdLst/>
              <a:ahLst/>
              <a:cxnLst/>
              <a:rect l="l" t="t" r="r" b="b"/>
              <a:pathLst>
                <a:path w="11348" h="10816" extrusionOk="0">
                  <a:moveTo>
                    <a:pt x="6027" y="0"/>
                  </a:moveTo>
                  <a:cubicBezTo>
                    <a:pt x="5700" y="0"/>
                    <a:pt x="5448" y="70"/>
                    <a:pt x="5430" y="76"/>
                  </a:cubicBezTo>
                  <a:cubicBezTo>
                    <a:pt x="5358" y="112"/>
                    <a:pt x="5299" y="172"/>
                    <a:pt x="5299" y="255"/>
                  </a:cubicBezTo>
                  <a:lnTo>
                    <a:pt x="5299" y="2731"/>
                  </a:lnTo>
                  <a:lnTo>
                    <a:pt x="3501" y="5017"/>
                  </a:lnTo>
                  <a:cubicBezTo>
                    <a:pt x="3441" y="4767"/>
                    <a:pt x="3215" y="4577"/>
                    <a:pt x="2929" y="4577"/>
                  </a:cubicBezTo>
                  <a:lnTo>
                    <a:pt x="584" y="4577"/>
                  </a:lnTo>
                  <a:cubicBezTo>
                    <a:pt x="274" y="4577"/>
                    <a:pt x="1" y="4827"/>
                    <a:pt x="1" y="5160"/>
                  </a:cubicBezTo>
                  <a:lnTo>
                    <a:pt x="1" y="5732"/>
                  </a:lnTo>
                  <a:cubicBezTo>
                    <a:pt x="1" y="5839"/>
                    <a:pt x="96" y="5910"/>
                    <a:pt x="179" y="5910"/>
                  </a:cubicBezTo>
                  <a:cubicBezTo>
                    <a:pt x="274" y="5910"/>
                    <a:pt x="358" y="5827"/>
                    <a:pt x="358" y="5732"/>
                  </a:cubicBezTo>
                  <a:lnTo>
                    <a:pt x="358" y="5160"/>
                  </a:lnTo>
                  <a:cubicBezTo>
                    <a:pt x="358" y="5041"/>
                    <a:pt x="453" y="4946"/>
                    <a:pt x="572" y="4946"/>
                  </a:cubicBezTo>
                  <a:lnTo>
                    <a:pt x="2918" y="4946"/>
                  </a:lnTo>
                  <a:cubicBezTo>
                    <a:pt x="3037" y="4946"/>
                    <a:pt x="3132" y="5041"/>
                    <a:pt x="3132" y="5160"/>
                  </a:cubicBezTo>
                  <a:lnTo>
                    <a:pt x="3132" y="10232"/>
                  </a:lnTo>
                  <a:cubicBezTo>
                    <a:pt x="3132" y="10351"/>
                    <a:pt x="3037" y="10435"/>
                    <a:pt x="2918" y="10435"/>
                  </a:cubicBezTo>
                  <a:lnTo>
                    <a:pt x="572" y="10435"/>
                  </a:lnTo>
                  <a:cubicBezTo>
                    <a:pt x="453" y="10435"/>
                    <a:pt x="358" y="10351"/>
                    <a:pt x="358" y="10232"/>
                  </a:cubicBezTo>
                  <a:lnTo>
                    <a:pt x="358" y="6506"/>
                  </a:lnTo>
                  <a:cubicBezTo>
                    <a:pt x="358" y="6410"/>
                    <a:pt x="274" y="6327"/>
                    <a:pt x="179" y="6327"/>
                  </a:cubicBezTo>
                  <a:cubicBezTo>
                    <a:pt x="72" y="6327"/>
                    <a:pt x="1" y="6422"/>
                    <a:pt x="1" y="6506"/>
                  </a:cubicBezTo>
                  <a:lnTo>
                    <a:pt x="1" y="10232"/>
                  </a:lnTo>
                  <a:cubicBezTo>
                    <a:pt x="1" y="10542"/>
                    <a:pt x="251" y="10816"/>
                    <a:pt x="584" y="10816"/>
                  </a:cubicBezTo>
                  <a:lnTo>
                    <a:pt x="2929" y="10816"/>
                  </a:lnTo>
                  <a:cubicBezTo>
                    <a:pt x="3251" y="10816"/>
                    <a:pt x="3513" y="10554"/>
                    <a:pt x="3513" y="10232"/>
                  </a:cubicBezTo>
                  <a:lnTo>
                    <a:pt x="3513" y="9744"/>
                  </a:lnTo>
                  <a:lnTo>
                    <a:pt x="4418" y="10185"/>
                  </a:lnTo>
                  <a:cubicBezTo>
                    <a:pt x="4453" y="10197"/>
                    <a:pt x="4477" y="10197"/>
                    <a:pt x="4513" y="10197"/>
                  </a:cubicBezTo>
                  <a:lnTo>
                    <a:pt x="8025" y="10197"/>
                  </a:lnTo>
                  <a:cubicBezTo>
                    <a:pt x="8132" y="10197"/>
                    <a:pt x="8204" y="10113"/>
                    <a:pt x="8204" y="10018"/>
                  </a:cubicBezTo>
                  <a:cubicBezTo>
                    <a:pt x="8204" y="9923"/>
                    <a:pt x="8109" y="9839"/>
                    <a:pt x="8025" y="9839"/>
                  </a:cubicBezTo>
                  <a:lnTo>
                    <a:pt x="4561" y="9839"/>
                  </a:lnTo>
                  <a:lnTo>
                    <a:pt x="3525" y="9327"/>
                  </a:lnTo>
                  <a:lnTo>
                    <a:pt x="3525" y="5589"/>
                  </a:lnTo>
                  <a:lnTo>
                    <a:pt x="5644" y="2910"/>
                  </a:lnTo>
                  <a:cubicBezTo>
                    <a:pt x="5668" y="2874"/>
                    <a:pt x="5692" y="2839"/>
                    <a:pt x="5692" y="2791"/>
                  </a:cubicBezTo>
                  <a:lnTo>
                    <a:pt x="5692" y="398"/>
                  </a:lnTo>
                  <a:cubicBezTo>
                    <a:pt x="5787" y="379"/>
                    <a:pt x="5924" y="358"/>
                    <a:pt x="6080" y="358"/>
                  </a:cubicBezTo>
                  <a:cubicBezTo>
                    <a:pt x="6313" y="358"/>
                    <a:pt x="6587" y="405"/>
                    <a:pt x="6823" y="576"/>
                  </a:cubicBezTo>
                  <a:cubicBezTo>
                    <a:pt x="7132" y="791"/>
                    <a:pt x="7275" y="1207"/>
                    <a:pt x="7275" y="1803"/>
                  </a:cubicBezTo>
                  <a:lnTo>
                    <a:pt x="7275" y="3755"/>
                  </a:lnTo>
                  <a:cubicBezTo>
                    <a:pt x="7275" y="3862"/>
                    <a:pt x="7370" y="3934"/>
                    <a:pt x="7454" y="3934"/>
                  </a:cubicBezTo>
                  <a:lnTo>
                    <a:pt x="10395" y="3934"/>
                  </a:lnTo>
                  <a:cubicBezTo>
                    <a:pt x="10716" y="3934"/>
                    <a:pt x="10990" y="4208"/>
                    <a:pt x="10990" y="4529"/>
                  </a:cubicBezTo>
                  <a:cubicBezTo>
                    <a:pt x="10990" y="4863"/>
                    <a:pt x="10716" y="5125"/>
                    <a:pt x="10395" y="5125"/>
                  </a:cubicBezTo>
                  <a:lnTo>
                    <a:pt x="8823" y="5125"/>
                  </a:lnTo>
                  <a:cubicBezTo>
                    <a:pt x="8728" y="5125"/>
                    <a:pt x="8644" y="5220"/>
                    <a:pt x="8644" y="5303"/>
                  </a:cubicBezTo>
                  <a:cubicBezTo>
                    <a:pt x="8644" y="5410"/>
                    <a:pt x="8740" y="5482"/>
                    <a:pt x="8823" y="5482"/>
                  </a:cubicBezTo>
                  <a:lnTo>
                    <a:pt x="10228" y="5482"/>
                  </a:lnTo>
                  <a:cubicBezTo>
                    <a:pt x="10538" y="5494"/>
                    <a:pt x="10788" y="5767"/>
                    <a:pt x="10788" y="6077"/>
                  </a:cubicBezTo>
                  <a:cubicBezTo>
                    <a:pt x="10788" y="6399"/>
                    <a:pt x="10526" y="6672"/>
                    <a:pt x="10192" y="6672"/>
                  </a:cubicBezTo>
                  <a:lnTo>
                    <a:pt x="8823" y="6672"/>
                  </a:lnTo>
                  <a:cubicBezTo>
                    <a:pt x="8728" y="6672"/>
                    <a:pt x="8644" y="6768"/>
                    <a:pt x="8644" y="6851"/>
                  </a:cubicBezTo>
                  <a:cubicBezTo>
                    <a:pt x="8644" y="6958"/>
                    <a:pt x="8740" y="7030"/>
                    <a:pt x="8823" y="7030"/>
                  </a:cubicBezTo>
                  <a:lnTo>
                    <a:pt x="10073" y="7030"/>
                  </a:lnTo>
                  <a:cubicBezTo>
                    <a:pt x="10371" y="7053"/>
                    <a:pt x="10597" y="7327"/>
                    <a:pt x="10597" y="7625"/>
                  </a:cubicBezTo>
                  <a:cubicBezTo>
                    <a:pt x="10597" y="7946"/>
                    <a:pt x="10335" y="8220"/>
                    <a:pt x="10002" y="8220"/>
                  </a:cubicBezTo>
                  <a:lnTo>
                    <a:pt x="8823" y="8220"/>
                  </a:lnTo>
                  <a:cubicBezTo>
                    <a:pt x="8728" y="8220"/>
                    <a:pt x="8644" y="8315"/>
                    <a:pt x="8644" y="8399"/>
                  </a:cubicBezTo>
                  <a:cubicBezTo>
                    <a:pt x="8644" y="8506"/>
                    <a:pt x="8740" y="8577"/>
                    <a:pt x="8823" y="8577"/>
                  </a:cubicBezTo>
                  <a:lnTo>
                    <a:pt x="9883" y="8577"/>
                  </a:lnTo>
                  <a:cubicBezTo>
                    <a:pt x="9895" y="8577"/>
                    <a:pt x="9918" y="8589"/>
                    <a:pt x="9918" y="8589"/>
                  </a:cubicBezTo>
                  <a:cubicBezTo>
                    <a:pt x="10192" y="8649"/>
                    <a:pt x="10407" y="8887"/>
                    <a:pt x="10407" y="9185"/>
                  </a:cubicBezTo>
                  <a:cubicBezTo>
                    <a:pt x="10407" y="9518"/>
                    <a:pt x="10133" y="9780"/>
                    <a:pt x="9811" y="9780"/>
                  </a:cubicBezTo>
                  <a:lnTo>
                    <a:pt x="8823" y="9780"/>
                  </a:lnTo>
                  <a:cubicBezTo>
                    <a:pt x="8728" y="9780"/>
                    <a:pt x="8644" y="9875"/>
                    <a:pt x="8644" y="9958"/>
                  </a:cubicBezTo>
                  <a:cubicBezTo>
                    <a:pt x="8644" y="10066"/>
                    <a:pt x="8740" y="10137"/>
                    <a:pt x="8823" y="10137"/>
                  </a:cubicBezTo>
                  <a:lnTo>
                    <a:pt x="9811" y="10137"/>
                  </a:lnTo>
                  <a:cubicBezTo>
                    <a:pt x="10347" y="10137"/>
                    <a:pt x="10776" y="9708"/>
                    <a:pt x="10776" y="9173"/>
                  </a:cubicBezTo>
                  <a:cubicBezTo>
                    <a:pt x="10776" y="8887"/>
                    <a:pt x="10657" y="8637"/>
                    <a:pt x="10466" y="8458"/>
                  </a:cubicBezTo>
                  <a:cubicBezTo>
                    <a:pt x="10764" y="8292"/>
                    <a:pt x="10966" y="7982"/>
                    <a:pt x="10966" y="7613"/>
                  </a:cubicBezTo>
                  <a:cubicBezTo>
                    <a:pt x="10966" y="7327"/>
                    <a:pt x="10847" y="7077"/>
                    <a:pt x="10657" y="6899"/>
                  </a:cubicBezTo>
                  <a:cubicBezTo>
                    <a:pt x="10954" y="6803"/>
                    <a:pt x="11145" y="6482"/>
                    <a:pt x="11145" y="6113"/>
                  </a:cubicBezTo>
                  <a:cubicBezTo>
                    <a:pt x="11145" y="5827"/>
                    <a:pt x="11026" y="5577"/>
                    <a:pt x="10835" y="5398"/>
                  </a:cubicBezTo>
                  <a:cubicBezTo>
                    <a:pt x="11133" y="5232"/>
                    <a:pt x="11347" y="4922"/>
                    <a:pt x="11347" y="4541"/>
                  </a:cubicBezTo>
                  <a:cubicBezTo>
                    <a:pt x="11347" y="4005"/>
                    <a:pt x="10907" y="3577"/>
                    <a:pt x="10371" y="3577"/>
                  </a:cubicBezTo>
                  <a:lnTo>
                    <a:pt x="7621" y="3577"/>
                  </a:lnTo>
                  <a:lnTo>
                    <a:pt x="7621" y="1827"/>
                  </a:lnTo>
                  <a:cubicBezTo>
                    <a:pt x="7621" y="1112"/>
                    <a:pt x="7418" y="588"/>
                    <a:pt x="7013" y="291"/>
                  </a:cubicBezTo>
                  <a:cubicBezTo>
                    <a:pt x="6703" y="61"/>
                    <a:pt x="6332" y="0"/>
                    <a:pt x="6027" y="0"/>
                  </a:cubicBezTo>
                  <a:close/>
                </a:path>
              </a:pathLst>
            </a:custGeom>
            <a:solidFill>
              <a:srgbClr val="657E93"/>
            </a:solidFill>
            <a:ln>
              <a:noFill/>
            </a:ln>
          </p:spPr>
          <p:txBody>
            <a:bodyPr spcFirstLastPara="1" wrap="square" lIns="68569" tIns="68569" rIns="68569" bIns="68569" anchor="ctr" anchorCtr="0">
              <a:noAutofit/>
            </a:bodyPr>
            <a:lstStyle/>
            <a:p>
              <a:pPr>
                <a:spcBef>
                  <a:spcPts val="0"/>
                </a:spcBef>
                <a:spcAft>
                  <a:spcPts val="0"/>
                </a:spcAft>
              </a:pPr>
              <a:endParaRPr/>
            </a:p>
          </p:txBody>
        </p:sp>
        <p:sp>
          <p:nvSpPr>
            <p:cNvPr id="54" name="Google Shape;8788;p73">
              <a:extLst>
                <a:ext uri="{FF2B5EF4-FFF2-40B4-BE49-F238E27FC236}">
                  <a16:creationId xmlns:a16="http://schemas.microsoft.com/office/drawing/2014/main" id="{9B8310C4-AD5E-C041-B202-8AD83B4029BD}"/>
                </a:ext>
              </a:extLst>
            </p:cNvPr>
            <p:cNvSpPr/>
            <p:nvPr/>
          </p:nvSpPr>
          <p:spPr>
            <a:xfrm>
              <a:off x="6920842" y="2577064"/>
              <a:ext cx="36709" cy="36677"/>
            </a:xfrm>
            <a:custGeom>
              <a:avLst/>
              <a:gdLst/>
              <a:ahLst/>
              <a:cxnLst/>
              <a:rect l="l" t="t" r="r" b="b"/>
              <a:pathLst>
                <a:path w="1156" h="1155" extrusionOk="0">
                  <a:moveTo>
                    <a:pt x="584" y="369"/>
                  </a:moveTo>
                  <a:cubicBezTo>
                    <a:pt x="703" y="369"/>
                    <a:pt x="787" y="464"/>
                    <a:pt x="787" y="584"/>
                  </a:cubicBezTo>
                  <a:cubicBezTo>
                    <a:pt x="787" y="703"/>
                    <a:pt x="703" y="786"/>
                    <a:pt x="584" y="786"/>
                  </a:cubicBezTo>
                  <a:cubicBezTo>
                    <a:pt x="465" y="786"/>
                    <a:pt x="370" y="703"/>
                    <a:pt x="370" y="584"/>
                  </a:cubicBezTo>
                  <a:cubicBezTo>
                    <a:pt x="370" y="464"/>
                    <a:pt x="453" y="369"/>
                    <a:pt x="584" y="369"/>
                  </a:cubicBezTo>
                  <a:close/>
                  <a:moveTo>
                    <a:pt x="584" y="0"/>
                  </a:moveTo>
                  <a:cubicBezTo>
                    <a:pt x="263" y="0"/>
                    <a:pt x="1" y="250"/>
                    <a:pt x="1" y="584"/>
                  </a:cubicBezTo>
                  <a:cubicBezTo>
                    <a:pt x="1" y="905"/>
                    <a:pt x="251" y="1155"/>
                    <a:pt x="584" y="1155"/>
                  </a:cubicBezTo>
                  <a:cubicBezTo>
                    <a:pt x="906" y="1155"/>
                    <a:pt x="1156" y="905"/>
                    <a:pt x="1156" y="584"/>
                  </a:cubicBezTo>
                  <a:cubicBezTo>
                    <a:pt x="1156" y="250"/>
                    <a:pt x="894" y="0"/>
                    <a:pt x="584" y="0"/>
                  </a:cubicBezTo>
                  <a:close/>
                </a:path>
              </a:pathLst>
            </a:custGeom>
            <a:solidFill>
              <a:srgbClr val="657E93"/>
            </a:solidFill>
            <a:ln>
              <a:noFill/>
            </a:ln>
          </p:spPr>
          <p:txBody>
            <a:bodyPr spcFirstLastPara="1" wrap="square" lIns="68569" tIns="68569" rIns="68569" bIns="68569" anchor="ctr" anchorCtr="0">
              <a:noAutofit/>
            </a:bodyPr>
            <a:lstStyle/>
            <a:p>
              <a:pPr>
                <a:spcBef>
                  <a:spcPts val="0"/>
                </a:spcBef>
                <a:spcAft>
                  <a:spcPts val="0"/>
                </a:spcAft>
              </a:pPr>
              <a:endParaRPr/>
            </a:p>
          </p:txBody>
        </p:sp>
      </p:grpSp>
      <p:sp>
        <p:nvSpPr>
          <p:cNvPr id="55" name="Google Shape;9401;p74">
            <a:extLst>
              <a:ext uri="{FF2B5EF4-FFF2-40B4-BE49-F238E27FC236}">
                <a16:creationId xmlns:a16="http://schemas.microsoft.com/office/drawing/2014/main" id="{1F977B07-20C1-0240-BFAA-6B40D1910DD3}"/>
              </a:ext>
            </a:extLst>
          </p:cNvPr>
          <p:cNvSpPr/>
          <p:nvPr/>
        </p:nvSpPr>
        <p:spPr>
          <a:xfrm>
            <a:off x="2324356" y="2001099"/>
            <a:ext cx="382017" cy="383032"/>
          </a:xfrm>
          <a:custGeom>
            <a:avLst/>
            <a:gdLst/>
            <a:ahLst/>
            <a:cxnLst/>
            <a:rect l="l" t="t" r="r" b="b"/>
            <a:pathLst>
              <a:path w="11658" h="11689" extrusionOk="0">
                <a:moveTo>
                  <a:pt x="10514" y="382"/>
                </a:moveTo>
                <a:cubicBezTo>
                  <a:pt x="10657" y="382"/>
                  <a:pt x="10812" y="441"/>
                  <a:pt x="10907" y="548"/>
                </a:cubicBezTo>
                <a:lnTo>
                  <a:pt x="11181" y="810"/>
                </a:lnTo>
                <a:cubicBezTo>
                  <a:pt x="11288" y="917"/>
                  <a:pt x="11348" y="1072"/>
                  <a:pt x="11348" y="1215"/>
                </a:cubicBezTo>
                <a:cubicBezTo>
                  <a:pt x="11348" y="1370"/>
                  <a:pt x="11288" y="1513"/>
                  <a:pt x="11181" y="1620"/>
                </a:cubicBezTo>
                <a:lnTo>
                  <a:pt x="10240" y="2560"/>
                </a:lnTo>
                <a:lnTo>
                  <a:pt x="9169" y="1489"/>
                </a:lnTo>
                <a:lnTo>
                  <a:pt x="10109" y="548"/>
                </a:lnTo>
                <a:cubicBezTo>
                  <a:pt x="10217" y="441"/>
                  <a:pt x="10359" y="382"/>
                  <a:pt x="10514" y="382"/>
                </a:cubicBezTo>
                <a:close/>
                <a:moveTo>
                  <a:pt x="8919" y="1715"/>
                </a:moveTo>
                <a:lnTo>
                  <a:pt x="9990" y="2799"/>
                </a:lnTo>
                <a:lnTo>
                  <a:pt x="6954" y="5823"/>
                </a:lnTo>
                <a:lnTo>
                  <a:pt x="5883" y="4751"/>
                </a:lnTo>
                <a:lnTo>
                  <a:pt x="8919" y="1715"/>
                </a:lnTo>
                <a:close/>
                <a:moveTo>
                  <a:pt x="1966" y="8668"/>
                </a:moveTo>
                <a:lnTo>
                  <a:pt x="3037" y="9740"/>
                </a:lnTo>
                <a:lnTo>
                  <a:pt x="2370" y="10419"/>
                </a:lnTo>
                <a:cubicBezTo>
                  <a:pt x="2335" y="10454"/>
                  <a:pt x="2281" y="10472"/>
                  <a:pt x="2227" y="10472"/>
                </a:cubicBezTo>
                <a:cubicBezTo>
                  <a:pt x="2174" y="10472"/>
                  <a:pt x="2120" y="10454"/>
                  <a:pt x="2085" y="10419"/>
                </a:cubicBezTo>
                <a:lnTo>
                  <a:pt x="1299" y="9621"/>
                </a:lnTo>
                <a:cubicBezTo>
                  <a:pt x="1215" y="9549"/>
                  <a:pt x="1215" y="9418"/>
                  <a:pt x="1299" y="9347"/>
                </a:cubicBezTo>
                <a:lnTo>
                  <a:pt x="1966" y="8668"/>
                </a:lnTo>
                <a:close/>
                <a:moveTo>
                  <a:pt x="1311" y="10133"/>
                </a:moveTo>
                <a:lnTo>
                  <a:pt x="1596" y="10407"/>
                </a:lnTo>
                <a:lnTo>
                  <a:pt x="1061" y="10942"/>
                </a:lnTo>
                <a:cubicBezTo>
                  <a:pt x="1019" y="10984"/>
                  <a:pt x="965" y="11005"/>
                  <a:pt x="913" y="11005"/>
                </a:cubicBezTo>
                <a:cubicBezTo>
                  <a:pt x="861" y="11005"/>
                  <a:pt x="811" y="10984"/>
                  <a:pt x="775" y="10942"/>
                </a:cubicBezTo>
                <a:cubicBezTo>
                  <a:pt x="703" y="10859"/>
                  <a:pt x="703" y="10740"/>
                  <a:pt x="775" y="10669"/>
                </a:cubicBezTo>
                <a:lnTo>
                  <a:pt x="1311" y="10133"/>
                </a:lnTo>
                <a:close/>
                <a:moveTo>
                  <a:pt x="10467" y="1"/>
                </a:moveTo>
                <a:cubicBezTo>
                  <a:pt x="10228" y="1"/>
                  <a:pt x="9990" y="84"/>
                  <a:pt x="9812" y="263"/>
                </a:cubicBezTo>
                <a:lnTo>
                  <a:pt x="8871" y="1203"/>
                </a:lnTo>
                <a:lnTo>
                  <a:pt x="8728" y="1048"/>
                </a:lnTo>
                <a:cubicBezTo>
                  <a:pt x="8687" y="1013"/>
                  <a:pt x="8642" y="995"/>
                  <a:pt x="8597" y="995"/>
                </a:cubicBezTo>
                <a:cubicBezTo>
                  <a:pt x="8553" y="995"/>
                  <a:pt x="8508" y="1013"/>
                  <a:pt x="8466" y="1048"/>
                </a:cubicBezTo>
                <a:cubicBezTo>
                  <a:pt x="8395" y="1120"/>
                  <a:pt x="8395" y="1227"/>
                  <a:pt x="8466" y="1310"/>
                </a:cubicBezTo>
                <a:lnTo>
                  <a:pt x="8621" y="1453"/>
                </a:lnTo>
                <a:lnTo>
                  <a:pt x="5037" y="5037"/>
                </a:lnTo>
                <a:cubicBezTo>
                  <a:pt x="4954" y="5120"/>
                  <a:pt x="4954" y="5216"/>
                  <a:pt x="5037" y="5299"/>
                </a:cubicBezTo>
                <a:cubicBezTo>
                  <a:pt x="5073" y="5335"/>
                  <a:pt x="5118" y="5352"/>
                  <a:pt x="5162" y="5352"/>
                </a:cubicBezTo>
                <a:cubicBezTo>
                  <a:pt x="5207" y="5352"/>
                  <a:pt x="5252" y="5335"/>
                  <a:pt x="5287" y="5299"/>
                </a:cubicBezTo>
                <a:lnTo>
                  <a:pt x="5597" y="4977"/>
                </a:lnTo>
                <a:lnTo>
                  <a:pt x="6668" y="6049"/>
                </a:lnTo>
                <a:cubicBezTo>
                  <a:pt x="6299" y="6525"/>
                  <a:pt x="6073" y="6978"/>
                  <a:pt x="5883" y="7382"/>
                </a:cubicBezTo>
                <a:cubicBezTo>
                  <a:pt x="5430" y="8287"/>
                  <a:pt x="5097" y="9002"/>
                  <a:pt x="3275" y="9526"/>
                </a:cubicBezTo>
                <a:lnTo>
                  <a:pt x="2156" y="8406"/>
                </a:lnTo>
                <a:lnTo>
                  <a:pt x="4597" y="5966"/>
                </a:lnTo>
                <a:cubicBezTo>
                  <a:pt x="4680" y="5894"/>
                  <a:pt x="4680" y="5787"/>
                  <a:pt x="4597" y="5716"/>
                </a:cubicBezTo>
                <a:cubicBezTo>
                  <a:pt x="4561" y="5674"/>
                  <a:pt x="4516" y="5653"/>
                  <a:pt x="4472" y="5653"/>
                </a:cubicBezTo>
                <a:cubicBezTo>
                  <a:pt x="4427" y="5653"/>
                  <a:pt x="4382" y="5674"/>
                  <a:pt x="4347" y="5716"/>
                </a:cubicBezTo>
                <a:lnTo>
                  <a:pt x="989" y="9073"/>
                </a:lnTo>
                <a:cubicBezTo>
                  <a:pt x="775" y="9287"/>
                  <a:pt x="775" y="9645"/>
                  <a:pt x="989" y="9847"/>
                </a:cubicBezTo>
                <a:lnTo>
                  <a:pt x="1001" y="9859"/>
                </a:lnTo>
                <a:lnTo>
                  <a:pt x="465" y="10395"/>
                </a:lnTo>
                <a:cubicBezTo>
                  <a:pt x="299" y="10561"/>
                  <a:pt x="251" y="10811"/>
                  <a:pt x="358" y="11026"/>
                </a:cubicBezTo>
                <a:lnTo>
                  <a:pt x="1" y="11383"/>
                </a:lnTo>
                <a:cubicBezTo>
                  <a:pt x="1" y="11454"/>
                  <a:pt x="1" y="11562"/>
                  <a:pt x="61" y="11633"/>
                </a:cubicBezTo>
                <a:cubicBezTo>
                  <a:pt x="92" y="11670"/>
                  <a:pt x="139" y="11688"/>
                  <a:pt x="187" y="11688"/>
                </a:cubicBezTo>
                <a:cubicBezTo>
                  <a:pt x="232" y="11688"/>
                  <a:pt x="276" y="11673"/>
                  <a:pt x="311" y="11645"/>
                </a:cubicBezTo>
                <a:lnTo>
                  <a:pt x="668" y="11288"/>
                </a:lnTo>
                <a:cubicBezTo>
                  <a:pt x="745" y="11326"/>
                  <a:pt x="827" y="11345"/>
                  <a:pt x="908" y="11345"/>
                </a:cubicBezTo>
                <a:cubicBezTo>
                  <a:pt x="1052" y="11345"/>
                  <a:pt x="1192" y="11287"/>
                  <a:pt x="1299" y="11181"/>
                </a:cubicBezTo>
                <a:lnTo>
                  <a:pt x="1835" y="10645"/>
                </a:lnTo>
                <a:cubicBezTo>
                  <a:pt x="1942" y="10752"/>
                  <a:pt x="2073" y="10811"/>
                  <a:pt x="2204" y="10811"/>
                </a:cubicBezTo>
                <a:cubicBezTo>
                  <a:pt x="2358" y="10811"/>
                  <a:pt x="2501" y="10752"/>
                  <a:pt x="2608" y="10645"/>
                </a:cubicBezTo>
                <a:lnTo>
                  <a:pt x="3370" y="9895"/>
                </a:lnTo>
                <a:cubicBezTo>
                  <a:pt x="5371" y="9335"/>
                  <a:pt x="5776" y="8502"/>
                  <a:pt x="6240" y="7549"/>
                </a:cubicBezTo>
                <a:cubicBezTo>
                  <a:pt x="6442" y="7121"/>
                  <a:pt x="6668" y="6656"/>
                  <a:pt x="7073" y="6180"/>
                </a:cubicBezTo>
                <a:lnTo>
                  <a:pt x="10228" y="3025"/>
                </a:lnTo>
                <a:lnTo>
                  <a:pt x="10526" y="3322"/>
                </a:lnTo>
                <a:lnTo>
                  <a:pt x="8407" y="5442"/>
                </a:lnTo>
                <a:cubicBezTo>
                  <a:pt x="8347" y="5501"/>
                  <a:pt x="8335" y="5608"/>
                  <a:pt x="8395" y="5680"/>
                </a:cubicBezTo>
                <a:cubicBezTo>
                  <a:pt x="8426" y="5717"/>
                  <a:pt x="8473" y="5735"/>
                  <a:pt x="8522" y="5735"/>
                </a:cubicBezTo>
                <a:cubicBezTo>
                  <a:pt x="8566" y="5735"/>
                  <a:pt x="8611" y="5720"/>
                  <a:pt x="8645" y="5692"/>
                </a:cubicBezTo>
                <a:lnTo>
                  <a:pt x="10883" y="3465"/>
                </a:lnTo>
                <a:cubicBezTo>
                  <a:pt x="10955" y="3382"/>
                  <a:pt x="10955" y="3287"/>
                  <a:pt x="10883" y="3203"/>
                </a:cubicBezTo>
                <a:lnTo>
                  <a:pt x="10455" y="2775"/>
                </a:lnTo>
                <a:lnTo>
                  <a:pt x="11383" y="1834"/>
                </a:lnTo>
                <a:cubicBezTo>
                  <a:pt x="11562" y="1656"/>
                  <a:pt x="11657" y="1441"/>
                  <a:pt x="11657" y="1179"/>
                </a:cubicBezTo>
                <a:cubicBezTo>
                  <a:pt x="11657" y="929"/>
                  <a:pt x="11562" y="703"/>
                  <a:pt x="11383" y="524"/>
                </a:cubicBezTo>
                <a:lnTo>
                  <a:pt x="11121" y="263"/>
                </a:lnTo>
                <a:cubicBezTo>
                  <a:pt x="10943" y="84"/>
                  <a:pt x="10717" y="1"/>
                  <a:pt x="10467" y="1"/>
                </a:cubicBezTo>
                <a:close/>
              </a:path>
            </a:pathLst>
          </a:custGeom>
          <a:solidFill>
            <a:srgbClr val="657E93"/>
          </a:solidFill>
          <a:ln>
            <a:noFill/>
          </a:ln>
        </p:spPr>
        <p:txBody>
          <a:bodyPr spcFirstLastPara="1" wrap="square" lIns="68569" tIns="68569" rIns="68569" bIns="68569" anchor="ctr" anchorCtr="0">
            <a:noAutofit/>
          </a:bodyPr>
          <a:lstStyle/>
          <a:p>
            <a:pPr>
              <a:spcBef>
                <a:spcPts val="0"/>
              </a:spcBef>
              <a:spcAft>
                <a:spcPts val="0"/>
              </a:spcAft>
            </a:pPr>
            <a:endParaRPr/>
          </a:p>
        </p:txBody>
      </p:sp>
      <p:sp>
        <p:nvSpPr>
          <p:cNvPr id="56" name="Google Shape;864;p68">
            <a:extLst>
              <a:ext uri="{FF2B5EF4-FFF2-40B4-BE49-F238E27FC236}">
                <a16:creationId xmlns:a16="http://schemas.microsoft.com/office/drawing/2014/main" id="{506606EC-2526-A541-923E-1340E31E53A2}"/>
              </a:ext>
            </a:extLst>
          </p:cNvPr>
          <p:cNvSpPr/>
          <p:nvPr/>
        </p:nvSpPr>
        <p:spPr>
          <a:xfrm>
            <a:off x="7884893" y="4280839"/>
            <a:ext cx="299522" cy="225286"/>
          </a:xfrm>
          <a:custGeom>
            <a:avLst/>
            <a:gdLst/>
            <a:ahLst/>
            <a:cxnLst/>
            <a:rect l="l" t="t" r="r" b="b"/>
            <a:pathLst>
              <a:path w="2821" h="2122" extrusionOk="0">
                <a:moveTo>
                  <a:pt x="1761" y="1"/>
                </a:moveTo>
                <a:lnTo>
                  <a:pt x="1400" y="361"/>
                </a:lnTo>
                <a:lnTo>
                  <a:pt x="1847" y="808"/>
                </a:lnTo>
                <a:lnTo>
                  <a:pt x="1" y="808"/>
                </a:lnTo>
                <a:lnTo>
                  <a:pt x="1" y="1321"/>
                </a:lnTo>
                <a:lnTo>
                  <a:pt x="1847" y="1321"/>
                </a:lnTo>
                <a:lnTo>
                  <a:pt x="1400" y="1768"/>
                </a:lnTo>
                <a:lnTo>
                  <a:pt x="1761" y="2121"/>
                </a:lnTo>
                <a:lnTo>
                  <a:pt x="2821" y="1061"/>
                </a:lnTo>
                <a:lnTo>
                  <a:pt x="1761" y="1"/>
                </a:lnTo>
                <a:close/>
              </a:path>
            </a:pathLst>
          </a:custGeom>
          <a:noFill/>
          <a:ln w="9525" cap="flat" cmpd="sng">
            <a:solidFill>
              <a:srgbClr val="869FB2"/>
            </a:solidFill>
            <a:prstDash val="solid"/>
            <a:round/>
            <a:headEnd type="none" w="sm" len="sm"/>
            <a:tailEnd type="none" w="sm" len="sm"/>
          </a:ln>
        </p:spPr>
        <p:txBody>
          <a:bodyPr spcFirstLastPara="1" wrap="square" lIns="68569" tIns="68569" rIns="68569" bIns="68569" anchor="ctr" anchorCtr="0">
            <a:noAutofit/>
          </a:bodyPr>
          <a:lstStyle/>
          <a:p>
            <a:pPr>
              <a:spcBef>
                <a:spcPts val="0"/>
              </a:spcBef>
              <a:spcAft>
                <a:spcPts val="0"/>
              </a:spcAft>
            </a:pPr>
            <a:endParaRPr/>
          </a:p>
        </p:txBody>
      </p:sp>
      <p:sp>
        <p:nvSpPr>
          <p:cNvPr id="57" name="Google Shape;864;p68">
            <a:extLst>
              <a:ext uri="{FF2B5EF4-FFF2-40B4-BE49-F238E27FC236}">
                <a16:creationId xmlns:a16="http://schemas.microsoft.com/office/drawing/2014/main" id="{A83102FC-988E-C142-B3D0-1A0E90C8E51C}"/>
              </a:ext>
            </a:extLst>
          </p:cNvPr>
          <p:cNvSpPr/>
          <p:nvPr/>
        </p:nvSpPr>
        <p:spPr>
          <a:xfrm>
            <a:off x="2753300" y="2154088"/>
            <a:ext cx="299522" cy="225286"/>
          </a:xfrm>
          <a:custGeom>
            <a:avLst/>
            <a:gdLst/>
            <a:ahLst/>
            <a:cxnLst/>
            <a:rect l="l" t="t" r="r" b="b"/>
            <a:pathLst>
              <a:path w="2821" h="2122" extrusionOk="0">
                <a:moveTo>
                  <a:pt x="1761" y="1"/>
                </a:moveTo>
                <a:lnTo>
                  <a:pt x="1400" y="361"/>
                </a:lnTo>
                <a:lnTo>
                  <a:pt x="1847" y="808"/>
                </a:lnTo>
                <a:lnTo>
                  <a:pt x="1" y="808"/>
                </a:lnTo>
                <a:lnTo>
                  <a:pt x="1" y="1321"/>
                </a:lnTo>
                <a:lnTo>
                  <a:pt x="1847" y="1321"/>
                </a:lnTo>
                <a:lnTo>
                  <a:pt x="1400" y="1768"/>
                </a:lnTo>
                <a:lnTo>
                  <a:pt x="1761" y="2121"/>
                </a:lnTo>
                <a:lnTo>
                  <a:pt x="2821" y="1061"/>
                </a:lnTo>
                <a:lnTo>
                  <a:pt x="1761" y="1"/>
                </a:lnTo>
                <a:close/>
              </a:path>
            </a:pathLst>
          </a:custGeom>
          <a:solidFill>
            <a:schemeClr val="bg1"/>
          </a:solidFill>
          <a:ln w="9525" cap="flat" cmpd="sng">
            <a:solidFill>
              <a:srgbClr val="869FB2"/>
            </a:solidFill>
            <a:prstDash val="solid"/>
            <a:round/>
            <a:headEnd type="none" w="sm" len="sm"/>
            <a:tailEnd type="none" w="sm" len="sm"/>
          </a:ln>
        </p:spPr>
        <p:txBody>
          <a:bodyPr spcFirstLastPara="1" wrap="square" lIns="68569" tIns="68569" rIns="68569" bIns="68569" anchor="ctr" anchorCtr="0">
            <a:noAutofit/>
          </a:bodyPr>
          <a:lstStyle/>
          <a:p>
            <a:pPr>
              <a:spcBef>
                <a:spcPts val="0"/>
              </a:spcBef>
              <a:spcAft>
                <a:spcPts val="0"/>
              </a:spcAft>
            </a:pPr>
            <a:endParaRPr/>
          </a:p>
        </p:txBody>
      </p:sp>
      <p:sp>
        <p:nvSpPr>
          <p:cNvPr id="58" name="Google Shape;864;p68">
            <a:extLst>
              <a:ext uri="{FF2B5EF4-FFF2-40B4-BE49-F238E27FC236}">
                <a16:creationId xmlns:a16="http://schemas.microsoft.com/office/drawing/2014/main" id="{06816954-AB7A-AB4F-9300-26FED25DD6F0}"/>
              </a:ext>
            </a:extLst>
          </p:cNvPr>
          <p:cNvSpPr/>
          <p:nvPr/>
        </p:nvSpPr>
        <p:spPr>
          <a:xfrm>
            <a:off x="3621220" y="2154088"/>
            <a:ext cx="299522" cy="225286"/>
          </a:xfrm>
          <a:custGeom>
            <a:avLst/>
            <a:gdLst/>
            <a:ahLst/>
            <a:cxnLst/>
            <a:rect l="l" t="t" r="r" b="b"/>
            <a:pathLst>
              <a:path w="2821" h="2122" extrusionOk="0">
                <a:moveTo>
                  <a:pt x="1761" y="1"/>
                </a:moveTo>
                <a:lnTo>
                  <a:pt x="1400" y="361"/>
                </a:lnTo>
                <a:lnTo>
                  <a:pt x="1847" y="808"/>
                </a:lnTo>
                <a:lnTo>
                  <a:pt x="1" y="808"/>
                </a:lnTo>
                <a:lnTo>
                  <a:pt x="1" y="1321"/>
                </a:lnTo>
                <a:lnTo>
                  <a:pt x="1847" y="1321"/>
                </a:lnTo>
                <a:lnTo>
                  <a:pt x="1400" y="1768"/>
                </a:lnTo>
                <a:lnTo>
                  <a:pt x="1761" y="2121"/>
                </a:lnTo>
                <a:lnTo>
                  <a:pt x="2821" y="1061"/>
                </a:lnTo>
                <a:lnTo>
                  <a:pt x="1761" y="1"/>
                </a:lnTo>
                <a:close/>
              </a:path>
            </a:pathLst>
          </a:custGeom>
          <a:solidFill>
            <a:schemeClr val="bg1"/>
          </a:solidFill>
          <a:ln w="9525" cap="flat" cmpd="sng">
            <a:solidFill>
              <a:srgbClr val="869FB2"/>
            </a:solidFill>
            <a:prstDash val="solid"/>
            <a:round/>
            <a:headEnd type="none" w="sm" len="sm"/>
            <a:tailEnd type="none" w="sm" len="sm"/>
          </a:ln>
        </p:spPr>
        <p:txBody>
          <a:bodyPr spcFirstLastPara="1" wrap="square" lIns="68569" tIns="68569" rIns="68569" bIns="68569" anchor="ctr" anchorCtr="0">
            <a:noAutofit/>
          </a:bodyPr>
          <a:lstStyle/>
          <a:p>
            <a:pPr>
              <a:spcBef>
                <a:spcPts val="0"/>
              </a:spcBef>
              <a:spcAft>
                <a:spcPts val="0"/>
              </a:spcAft>
            </a:pPr>
            <a:endParaRPr/>
          </a:p>
        </p:txBody>
      </p:sp>
      <p:sp>
        <p:nvSpPr>
          <p:cNvPr id="59" name="Google Shape;864;p68">
            <a:extLst>
              <a:ext uri="{FF2B5EF4-FFF2-40B4-BE49-F238E27FC236}">
                <a16:creationId xmlns:a16="http://schemas.microsoft.com/office/drawing/2014/main" id="{68C55916-CDD8-1D41-B1A0-EB7F9D420987}"/>
              </a:ext>
            </a:extLst>
          </p:cNvPr>
          <p:cNvSpPr/>
          <p:nvPr/>
        </p:nvSpPr>
        <p:spPr>
          <a:xfrm>
            <a:off x="1911801" y="2154088"/>
            <a:ext cx="299522" cy="225286"/>
          </a:xfrm>
          <a:custGeom>
            <a:avLst/>
            <a:gdLst/>
            <a:ahLst/>
            <a:cxnLst/>
            <a:rect l="l" t="t" r="r" b="b"/>
            <a:pathLst>
              <a:path w="2821" h="2122" extrusionOk="0">
                <a:moveTo>
                  <a:pt x="1761" y="1"/>
                </a:moveTo>
                <a:lnTo>
                  <a:pt x="1400" y="361"/>
                </a:lnTo>
                <a:lnTo>
                  <a:pt x="1847" y="808"/>
                </a:lnTo>
                <a:lnTo>
                  <a:pt x="1" y="808"/>
                </a:lnTo>
                <a:lnTo>
                  <a:pt x="1" y="1321"/>
                </a:lnTo>
                <a:lnTo>
                  <a:pt x="1847" y="1321"/>
                </a:lnTo>
                <a:lnTo>
                  <a:pt x="1400" y="1768"/>
                </a:lnTo>
                <a:lnTo>
                  <a:pt x="1761" y="2121"/>
                </a:lnTo>
                <a:lnTo>
                  <a:pt x="2821" y="1061"/>
                </a:lnTo>
                <a:lnTo>
                  <a:pt x="1761" y="1"/>
                </a:lnTo>
                <a:close/>
              </a:path>
            </a:pathLst>
          </a:custGeom>
          <a:solidFill>
            <a:schemeClr val="bg1"/>
          </a:solidFill>
          <a:ln w="9525" cap="flat" cmpd="sng">
            <a:solidFill>
              <a:srgbClr val="869FB2"/>
            </a:solidFill>
            <a:prstDash val="solid"/>
            <a:round/>
            <a:headEnd type="none" w="sm" len="sm"/>
            <a:tailEnd type="none" w="sm" len="sm"/>
          </a:ln>
        </p:spPr>
        <p:txBody>
          <a:bodyPr spcFirstLastPara="1" wrap="square" lIns="68569" tIns="68569" rIns="68569" bIns="68569" anchor="ctr" anchorCtr="0">
            <a:noAutofit/>
          </a:bodyPr>
          <a:lstStyle/>
          <a:p>
            <a:pPr>
              <a:spcBef>
                <a:spcPts val="0"/>
              </a:spcBef>
              <a:spcAft>
                <a:spcPts val="0"/>
              </a:spcAft>
            </a:pPr>
            <a:endParaRPr/>
          </a:p>
        </p:txBody>
      </p:sp>
      <p:sp>
        <p:nvSpPr>
          <p:cNvPr id="60" name="屈折矢印 59">
            <a:extLst>
              <a:ext uri="{FF2B5EF4-FFF2-40B4-BE49-F238E27FC236}">
                <a16:creationId xmlns:a16="http://schemas.microsoft.com/office/drawing/2014/main" id="{B7832B48-EAE9-B245-B7BB-2B40238DF279}"/>
              </a:ext>
            </a:extLst>
          </p:cNvPr>
          <p:cNvSpPr/>
          <p:nvPr/>
        </p:nvSpPr>
        <p:spPr bwMode="auto">
          <a:xfrm rot="5400000">
            <a:off x="5031400" y="3319312"/>
            <a:ext cx="450572" cy="537983"/>
          </a:xfrm>
          <a:prstGeom prst="bentUpArrow">
            <a:avLst/>
          </a:prstGeom>
          <a:solidFill>
            <a:schemeClr val="bg1"/>
          </a:solidFill>
          <a:ln w="9525" cap="flat" cmpd="sng" algn="ctr">
            <a:solidFill>
              <a:srgbClr val="869FB2"/>
            </a:solid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a:endParaRPr lang="ja-JP" altLang="en-US" sz="1350">
              <a:solidFill>
                <a:schemeClr val="tx1"/>
              </a:solidFill>
            </a:endParaRPr>
          </a:p>
        </p:txBody>
      </p:sp>
      <p:pic>
        <p:nvPicPr>
          <p:cNvPr id="62" name="グラフィックス 61" descr="受信箱: チェックマーク 単色塗りつぶし">
            <a:extLst>
              <a:ext uri="{FF2B5EF4-FFF2-40B4-BE49-F238E27FC236}">
                <a16:creationId xmlns:a16="http://schemas.microsoft.com/office/drawing/2014/main" id="{36708616-3477-734A-8E3C-4E02B54ACBE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458878" y="3967701"/>
            <a:ext cx="579194" cy="579194"/>
          </a:xfrm>
          <a:prstGeom prst="rect">
            <a:avLst/>
          </a:prstGeom>
        </p:spPr>
      </p:pic>
      <p:pic>
        <p:nvPicPr>
          <p:cNvPr id="63" name="グラフィックス 62" descr="ドキュメント 枠線">
            <a:extLst>
              <a:ext uri="{FF2B5EF4-FFF2-40B4-BE49-F238E27FC236}">
                <a16:creationId xmlns:a16="http://schemas.microsoft.com/office/drawing/2014/main" id="{B971A09A-7EDF-F14A-9953-AF0E2EB0EEF5}"/>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658067" y="1967329"/>
            <a:ext cx="450572" cy="450572"/>
          </a:xfrm>
          <a:prstGeom prst="rect">
            <a:avLst/>
          </a:prstGeom>
        </p:spPr>
      </p:pic>
      <p:sp>
        <p:nvSpPr>
          <p:cNvPr id="65" name="屈折矢印 64">
            <a:extLst>
              <a:ext uri="{FF2B5EF4-FFF2-40B4-BE49-F238E27FC236}">
                <a16:creationId xmlns:a16="http://schemas.microsoft.com/office/drawing/2014/main" id="{893BE2A4-28B9-B940-B280-A6C1EB50ED4B}"/>
              </a:ext>
            </a:extLst>
          </p:cNvPr>
          <p:cNvSpPr/>
          <p:nvPr/>
        </p:nvSpPr>
        <p:spPr bwMode="auto">
          <a:xfrm rot="5400000">
            <a:off x="4188050" y="2587175"/>
            <a:ext cx="450572" cy="537983"/>
          </a:xfrm>
          <a:prstGeom prst="bentUpArrow">
            <a:avLst/>
          </a:prstGeom>
          <a:solidFill>
            <a:schemeClr val="bg1"/>
          </a:solidFill>
          <a:ln w="9525" cap="flat" cmpd="sng" algn="ctr">
            <a:solidFill>
              <a:srgbClr val="869FB2"/>
            </a:solid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a:endParaRPr lang="ja-JP" altLang="en-US" sz="1350">
              <a:solidFill>
                <a:schemeClr val="tx1"/>
              </a:solidFill>
            </a:endParaRPr>
          </a:p>
        </p:txBody>
      </p:sp>
      <p:sp>
        <p:nvSpPr>
          <p:cNvPr id="66" name="Google Shape;864;p68">
            <a:extLst>
              <a:ext uri="{FF2B5EF4-FFF2-40B4-BE49-F238E27FC236}">
                <a16:creationId xmlns:a16="http://schemas.microsoft.com/office/drawing/2014/main" id="{98EBBD3C-A6AF-B942-A723-635021582BC8}"/>
              </a:ext>
            </a:extLst>
          </p:cNvPr>
          <p:cNvSpPr/>
          <p:nvPr/>
        </p:nvSpPr>
        <p:spPr>
          <a:xfrm>
            <a:off x="7004473" y="4280839"/>
            <a:ext cx="299522" cy="225286"/>
          </a:xfrm>
          <a:custGeom>
            <a:avLst/>
            <a:gdLst/>
            <a:ahLst/>
            <a:cxnLst/>
            <a:rect l="l" t="t" r="r" b="b"/>
            <a:pathLst>
              <a:path w="2821" h="2122" extrusionOk="0">
                <a:moveTo>
                  <a:pt x="1761" y="1"/>
                </a:moveTo>
                <a:lnTo>
                  <a:pt x="1400" y="361"/>
                </a:lnTo>
                <a:lnTo>
                  <a:pt x="1847" y="808"/>
                </a:lnTo>
                <a:lnTo>
                  <a:pt x="1" y="808"/>
                </a:lnTo>
                <a:lnTo>
                  <a:pt x="1" y="1321"/>
                </a:lnTo>
                <a:lnTo>
                  <a:pt x="1847" y="1321"/>
                </a:lnTo>
                <a:lnTo>
                  <a:pt x="1400" y="1768"/>
                </a:lnTo>
                <a:lnTo>
                  <a:pt x="1761" y="2121"/>
                </a:lnTo>
                <a:lnTo>
                  <a:pt x="2821" y="1061"/>
                </a:lnTo>
                <a:lnTo>
                  <a:pt x="1761" y="1"/>
                </a:lnTo>
                <a:close/>
              </a:path>
            </a:pathLst>
          </a:custGeom>
          <a:noFill/>
          <a:ln w="9525" cap="flat" cmpd="sng">
            <a:solidFill>
              <a:srgbClr val="869FB2"/>
            </a:solidFill>
            <a:prstDash val="solid"/>
            <a:round/>
            <a:headEnd type="none" w="sm" len="sm"/>
            <a:tailEnd type="none" w="sm" len="sm"/>
          </a:ln>
        </p:spPr>
        <p:txBody>
          <a:bodyPr spcFirstLastPara="1" wrap="square" lIns="68569" tIns="68569" rIns="68569" bIns="68569" anchor="ctr" anchorCtr="0">
            <a:noAutofit/>
          </a:bodyPr>
          <a:lstStyle/>
          <a:p>
            <a:pPr>
              <a:spcBef>
                <a:spcPts val="0"/>
              </a:spcBef>
              <a:spcAft>
                <a:spcPts val="0"/>
              </a:spcAft>
            </a:pPr>
            <a:endParaRPr/>
          </a:p>
        </p:txBody>
      </p:sp>
      <p:grpSp>
        <p:nvGrpSpPr>
          <p:cNvPr id="68" name="Google Shape;12421;p79">
            <a:extLst>
              <a:ext uri="{FF2B5EF4-FFF2-40B4-BE49-F238E27FC236}">
                <a16:creationId xmlns:a16="http://schemas.microsoft.com/office/drawing/2014/main" id="{D7F1BEC0-E126-554B-AA7B-783FDE0AF112}"/>
              </a:ext>
            </a:extLst>
          </p:cNvPr>
          <p:cNvGrpSpPr/>
          <p:nvPr/>
        </p:nvGrpSpPr>
        <p:grpSpPr>
          <a:xfrm>
            <a:off x="7377972" y="4765195"/>
            <a:ext cx="534132" cy="462266"/>
            <a:chOff x="6099375" y="2456075"/>
            <a:chExt cx="337684" cy="314194"/>
          </a:xfrm>
        </p:grpSpPr>
        <p:sp>
          <p:nvSpPr>
            <p:cNvPr id="69" name="Google Shape;12422;p79">
              <a:extLst>
                <a:ext uri="{FF2B5EF4-FFF2-40B4-BE49-F238E27FC236}">
                  <a16:creationId xmlns:a16="http://schemas.microsoft.com/office/drawing/2014/main" id="{2854C493-A591-8848-808C-D8ABA8433346}"/>
                </a:ext>
              </a:extLst>
            </p:cNvPr>
            <p:cNvSpPr/>
            <p:nvPr/>
          </p:nvSpPr>
          <p:spPr>
            <a:xfrm>
              <a:off x="6099375" y="2456075"/>
              <a:ext cx="337684" cy="314194"/>
            </a:xfrm>
            <a:custGeom>
              <a:avLst/>
              <a:gdLst/>
              <a:ahLst/>
              <a:cxnLst/>
              <a:rect l="l" t="t" r="r" b="b"/>
              <a:pathLst>
                <a:path w="10609" h="9871" extrusionOk="0">
                  <a:moveTo>
                    <a:pt x="322" y="5025"/>
                  </a:moveTo>
                  <a:cubicBezTo>
                    <a:pt x="536" y="5227"/>
                    <a:pt x="857" y="5418"/>
                    <a:pt x="1274" y="5585"/>
                  </a:cubicBezTo>
                  <a:cubicBezTo>
                    <a:pt x="2048" y="5882"/>
                    <a:pt x="3060" y="6049"/>
                    <a:pt x="4143" y="6049"/>
                  </a:cubicBezTo>
                  <a:lnTo>
                    <a:pt x="4417" y="6049"/>
                  </a:lnTo>
                  <a:cubicBezTo>
                    <a:pt x="4429" y="6061"/>
                    <a:pt x="4465" y="6073"/>
                    <a:pt x="4477" y="6097"/>
                  </a:cubicBezTo>
                  <a:lnTo>
                    <a:pt x="4905" y="6347"/>
                  </a:lnTo>
                  <a:cubicBezTo>
                    <a:pt x="4894" y="6466"/>
                    <a:pt x="4882" y="6585"/>
                    <a:pt x="4882" y="6692"/>
                  </a:cubicBezTo>
                  <a:cubicBezTo>
                    <a:pt x="4882" y="6811"/>
                    <a:pt x="4894" y="6930"/>
                    <a:pt x="4905" y="7025"/>
                  </a:cubicBezTo>
                  <a:lnTo>
                    <a:pt x="4477" y="7287"/>
                  </a:lnTo>
                  <a:cubicBezTo>
                    <a:pt x="4405" y="7323"/>
                    <a:pt x="4358" y="7382"/>
                    <a:pt x="4346" y="7466"/>
                  </a:cubicBezTo>
                  <a:cubicBezTo>
                    <a:pt x="4322" y="7537"/>
                    <a:pt x="4322" y="7609"/>
                    <a:pt x="4370" y="7680"/>
                  </a:cubicBezTo>
                  <a:lnTo>
                    <a:pt x="4608" y="8085"/>
                  </a:lnTo>
                  <a:cubicBezTo>
                    <a:pt x="4564" y="8081"/>
                    <a:pt x="4517" y="8080"/>
                    <a:pt x="4467" y="8080"/>
                  </a:cubicBezTo>
                  <a:cubicBezTo>
                    <a:pt x="4368" y="8080"/>
                    <a:pt x="4263" y="8085"/>
                    <a:pt x="4167" y="8085"/>
                  </a:cubicBezTo>
                  <a:cubicBezTo>
                    <a:pt x="3120" y="8085"/>
                    <a:pt x="2143" y="7942"/>
                    <a:pt x="1393" y="7656"/>
                  </a:cubicBezTo>
                  <a:cubicBezTo>
                    <a:pt x="714" y="7406"/>
                    <a:pt x="322" y="7061"/>
                    <a:pt x="322" y="6728"/>
                  </a:cubicBezTo>
                  <a:lnTo>
                    <a:pt x="322" y="5025"/>
                  </a:lnTo>
                  <a:close/>
                  <a:moveTo>
                    <a:pt x="4132" y="1"/>
                  </a:moveTo>
                  <a:cubicBezTo>
                    <a:pt x="3048" y="1"/>
                    <a:pt x="2036" y="167"/>
                    <a:pt x="1262" y="465"/>
                  </a:cubicBezTo>
                  <a:cubicBezTo>
                    <a:pt x="441" y="774"/>
                    <a:pt x="0" y="1215"/>
                    <a:pt x="0" y="1691"/>
                  </a:cubicBezTo>
                  <a:lnTo>
                    <a:pt x="0" y="6751"/>
                  </a:lnTo>
                  <a:cubicBezTo>
                    <a:pt x="0" y="7228"/>
                    <a:pt x="441" y="7656"/>
                    <a:pt x="1262" y="7966"/>
                  </a:cubicBezTo>
                  <a:cubicBezTo>
                    <a:pt x="2036" y="8264"/>
                    <a:pt x="3048" y="8430"/>
                    <a:pt x="4132" y="8430"/>
                  </a:cubicBezTo>
                  <a:cubicBezTo>
                    <a:pt x="4346" y="8430"/>
                    <a:pt x="4548" y="8430"/>
                    <a:pt x="4763" y="8418"/>
                  </a:cubicBezTo>
                  <a:lnTo>
                    <a:pt x="5025" y="8871"/>
                  </a:lnTo>
                  <a:cubicBezTo>
                    <a:pt x="5072" y="8954"/>
                    <a:pt x="5132" y="8990"/>
                    <a:pt x="5203" y="9014"/>
                  </a:cubicBezTo>
                  <a:cubicBezTo>
                    <a:pt x="5227" y="9018"/>
                    <a:pt x="5252" y="9020"/>
                    <a:pt x="5278" y="9020"/>
                  </a:cubicBezTo>
                  <a:cubicBezTo>
                    <a:pt x="5329" y="9020"/>
                    <a:pt x="5382" y="9010"/>
                    <a:pt x="5429" y="8978"/>
                  </a:cubicBezTo>
                  <a:lnTo>
                    <a:pt x="5858" y="8728"/>
                  </a:lnTo>
                  <a:cubicBezTo>
                    <a:pt x="6037" y="8871"/>
                    <a:pt x="6251" y="8990"/>
                    <a:pt x="6465" y="9085"/>
                  </a:cubicBezTo>
                  <a:lnTo>
                    <a:pt x="6465" y="9573"/>
                  </a:lnTo>
                  <a:cubicBezTo>
                    <a:pt x="6465" y="9740"/>
                    <a:pt x="6608" y="9871"/>
                    <a:pt x="6763" y="9871"/>
                  </a:cubicBezTo>
                  <a:lnTo>
                    <a:pt x="8108" y="9871"/>
                  </a:lnTo>
                  <a:cubicBezTo>
                    <a:pt x="8275" y="9871"/>
                    <a:pt x="8406" y="9740"/>
                    <a:pt x="8406" y="9573"/>
                  </a:cubicBezTo>
                  <a:lnTo>
                    <a:pt x="8406" y="9085"/>
                  </a:lnTo>
                  <a:cubicBezTo>
                    <a:pt x="8632" y="8990"/>
                    <a:pt x="8823" y="8871"/>
                    <a:pt x="9013" y="8728"/>
                  </a:cubicBezTo>
                  <a:lnTo>
                    <a:pt x="9442" y="8978"/>
                  </a:lnTo>
                  <a:cubicBezTo>
                    <a:pt x="9497" y="9010"/>
                    <a:pt x="9548" y="9020"/>
                    <a:pt x="9596" y="9020"/>
                  </a:cubicBezTo>
                  <a:cubicBezTo>
                    <a:pt x="9620" y="9020"/>
                    <a:pt x="9644" y="9018"/>
                    <a:pt x="9668" y="9014"/>
                  </a:cubicBezTo>
                  <a:cubicBezTo>
                    <a:pt x="9739" y="8990"/>
                    <a:pt x="9799" y="8930"/>
                    <a:pt x="9847" y="8871"/>
                  </a:cubicBezTo>
                  <a:lnTo>
                    <a:pt x="10513" y="7716"/>
                  </a:lnTo>
                  <a:cubicBezTo>
                    <a:pt x="10561" y="7597"/>
                    <a:pt x="10561" y="7525"/>
                    <a:pt x="10549" y="7442"/>
                  </a:cubicBezTo>
                  <a:cubicBezTo>
                    <a:pt x="10537" y="7371"/>
                    <a:pt x="10478" y="7311"/>
                    <a:pt x="10406" y="7263"/>
                  </a:cubicBezTo>
                  <a:lnTo>
                    <a:pt x="9978" y="7013"/>
                  </a:lnTo>
                  <a:cubicBezTo>
                    <a:pt x="9989" y="6894"/>
                    <a:pt x="10013" y="6775"/>
                    <a:pt x="10013" y="6668"/>
                  </a:cubicBezTo>
                  <a:cubicBezTo>
                    <a:pt x="10013" y="6549"/>
                    <a:pt x="10001" y="6430"/>
                    <a:pt x="9978" y="6335"/>
                  </a:cubicBezTo>
                  <a:lnTo>
                    <a:pt x="10406" y="6073"/>
                  </a:lnTo>
                  <a:cubicBezTo>
                    <a:pt x="10549" y="6001"/>
                    <a:pt x="10609" y="5823"/>
                    <a:pt x="10513" y="5680"/>
                  </a:cubicBezTo>
                  <a:lnTo>
                    <a:pt x="10311" y="5323"/>
                  </a:lnTo>
                  <a:cubicBezTo>
                    <a:pt x="10280" y="5268"/>
                    <a:pt x="10228" y="5239"/>
                    <a:pt x="10176" y="5239"/>
                  </a:cubicBezTo>
                  <a:cubicBezTo>
                    <a:pt x="10148" y="5239"/>
                    <a:pt x="10121" y="5247"/>
                    <a:pt x="10097" y="5263"/>
                  </a:cubicBezTo>
                  <a:cubicBezTo>
                    <a:pt x="10025" y="5299"/>
                    <a:pt x="9989" y="5394"/>
                    <a:pt x="10037" y="5466"/>
                  </a:cubicBezTo>
                  <a:lnTo>
                    <a:pt x="10228" y="5811"/>
                  </a:lnTo>
                  <a:lnTo>
                    <a:pt x="9727" y="6108"/>
                  </a:lnTo>
                  <a:cubicBezTo>
                    <a:pt x="9668" y="6132"/>
                    <a:pt x="9632" y="6216"/>
                    <a:pt x="9656" y="6275"/>
                  </a:cubicBezTo>
                  <a:cubicBezTo>
                    <a:pt x="9680" y="6406"/>
                    <a:pt x="9680" y="6537"/>
                    <a:pt x="9680" y="6668"/>
                  </a:cubicBezTo>
                  <a:cubicBezTo>
                    <a:pt x="9680" y="6811"/>
                    <a:pt x="9668" y="6942"/>
                    <a:pt x="9656" y="7073"/>
                  </a:cubicBezTo>
                  <a:cubicBezTo>
                    <a:pt x="9632" y="7132"/>
                    <a:pt x="9668" y="7204"/>
                    <a:pt x="9727" y="7240"/>
                  </a:cubicBezTo>
                  <a:lnTo>
                    <a:pt x="10228" y="7537"/>
                  </a:lnTo>
                  <a:lnTo>
                    <a:pt x="9573" y="8668"/>
                  </a:lnTo>
                  <a:lnTo>
                    <a:pt x="9073" y="8371"/>
                  </a:lnTo>
                  <a:cubicBezTo>
                    <a:pt x="9045" y="8354"/>
                    <a:pt x="9015" y="8345"/>
                    <a:pt x="8986" y="8345"/>
                  </a:cubicBezTo>
                  <a:cubicBezTo>
                    <a:pt x="8952" y="8345"/>
                    <a:pt x="8920" y="8357"/>
                    <a:pt x="8894" y="8383"/>
                  </a:cubicBezTo>
                  <a:cubicBezTo>
                    <a:pt x="8680" y="8561"/>
                    <a:pt x="8442" y="8692"/>
                    <a:pt x="8192" y="8787"/>
                  </a:cubicBezTo>
                  <a:cubicBezTo>
                    <a:pt x="8132" y="8799"/>
                    <a:pt x="8084" y="8859"/>
                    <a:pt x="8084" y="8930"/>
                  </a:cubicBezTo>
                  <a:lnTo>
                    <a:pt x="8084" y="9514"/>
                  </a:lnTo>
                  <a:lnTo>
                    <a:pt x="6775" y="9514"/>
                  </a:lnTo>
                  <a:lnTo>
                    <a:pt x="6775" y="8930"/>
                  </a:lnTo>
                  <a:cubicBezTo>
                    <a:pt x="6775" y="8871"/>
                    <a:pt x="6739" y="8811"/>
                    <a:pt x="6679" y="8787"/>
                  </a:cubicBezTo>
                  <a:cubicBezTo>
                    <a:pt x="6418" y="8692"/>
                    <a:pt x="6179" y="8561"/>
                    <a:pt x="5977" y="8383"/>
                  </a:cubicBezTo>
                  <a:cubicBezTo>
                    <a:pt x="5951" y="8357"/>
                    <a:pt x="5919" y="8345"/>
                    <a:pt x="5885" y="8345"/>
                  </a:cubicBezTo>
                  <a:cubicBezTo>
                    <a:pt x="5856" y="8345"/>
                    <a:pt x="5826" y="8354"/>
                    <a:pt x="5798" y="8371"/>
                  </a:cubicBezTo>
                  <a:lnTo>
                    <a:pt x="5286" y="8668"/>
                  </a:lnTo>
                  <a:lnTo>
                    <a:pt x="4632" y="7537"/>
                  </a:lnTo>
                  <a:lnTo>
                    <a:pt x="5144" y="7240"/>
                  </a:lnTo>
                  <a:cubicBezTo>
                    <a:pt x="5203" y="7204"/>
                    <a:pt x="5227" y="7132"/>
                    <a:pt x="5215" y="7073"/>
                  </a:cubicBezTo>
                  <a:cubicBezTo>
                    <a:pt x="5191" y="6942"/>
                    <a:pt x="5191" y="6811"/>
                    <a:pt x="5191" y="6668"/>
                  </a:cubicBezTo>
                  <a:cubicBezTo>
                    <a:pt x="5191" y="6537"/>
                    <a:pt x="5203" y="6406"/>
                    <a:pt x="5215" y="6275"/>
                  </a:cubicBezTo>
                  <a:cubicBezTo>
                    <a:pt x="5227" y="6216"/>
                    <a:pt x="5203" y="6132"/>
                    <a:pt x="5144" y="6108"/>
                  </a:cubicBezTo>
                  <a:lnTo>
                    <a:pt x="4632" y="5811"/>
                  </a:lnTo>
                  <a:lnTo>
                    <a:pt x="5286" y="4680"/>
                  </a:lnTo>
                  <a:lnTo>
                    <a:pt x="5798" y="4977"/>
                  </a:lnTo>
                  <a:cubicBezTo>
                    <a:pt x="5825" y="4988"/>
                    <a:pt x="5854" y="4994"/>
                    <a:pt x="5883" y="4994"/>
                  </a:cubicBezTo>
                  <a:cubicBezTo>
                    <a:pt x="5917" y="4994"/>
                    <a:pt x="5951" y="4985"/>
                    <a:pt x="5977" y="4965"/>
                  </a:cubicBezTo>
                  <a:cubicBezTo>
                    <a:pt x="6179" y="4787"/>
                    <a:pt x="6418" y="4644"/>
                    <a:pt x="6679" y="4561"/>
                  </a:cubicBezTo>
                  <a:cubicBezTo>
                    <a:pt x="6739" y="4549"/>
                    <a:pt x="6775" y="4489"/>
                    <a:pt x="6775" y="4406"/>
                  </a:cubicBezTo>
                  <a:lnTo>
                    <a:pt x="6775" y="3834"/>
                  </a:lnTo>
                  <a:lnTo>
                    <a:pt x="8084" y="3834"/>
                  </a:lnTo>
                  <a:lnTo>
                    <a:pt x="8084" y="4406"/>
                  </a:lnTo>
                  <a:cubicBezTo>
                    <a:pt x="8084" y="4465"/>
                    <a:pt x="8132" y="4525"/>
                    <a:pt x="8192" y="4561"/>
                  </a:cubicBezTo>
                  <a:cubicBezTo>
                    <a:pt x="8442" y="4644"/>
                    <a:pt x="8680" y="4787"/>
                    <a:pt x="8894" y="4965"/>
                  </a:cubicBezTo>
                  <a:cubicBezTo>
                    <a:pt x="8920" y="4985"/>
                    <a:pt x="8954" y="4994"/>
                    <a:pt x="8988" y="4994"/>
                  </a:cubicBezTo>
                  <a:cubicBezTo>
                    <a:pt x="9017" y="4994"/>
                    <a:pt x="9046" y="4988"/>
                    <a:pt x="9073" y="4977"/>
                  </a:cubicBezTo>
                  <a:lnTo>
                    <a:pt x="9573" y="4680"/>
                  </a:lnTo>
                  <a:lnTo>
                    <a:pt x="9716" y="4906"/>
                  </a:lnTo>
                  <a:cubicBezTo>
                    <a:pt x="9740" y="4955"/>
                    <a:pt x="9793" y="4982"/>
                    <a:pt x="9847" y="4982"/>
                  </a:cubicBezTo>
                  <a:cubicBezTo>
                    <a:pt x="9871" y="4982"/>
                    <a:pt x="9896" y="4977"/>
                    <a:pt x="9918" y="4965"/>
                  </a:cubicBezTo>
                  <a:cubicBezTo>
                    <a:pt x="9989" y="4918"/>
                    <a:pt x="10025" y="4823"/>
                    <a:pt x="9978" y="4751"/>
                  </a:cubicBezTo>
                  <a:lnTo>
                    <a:pt x="9847" y="4513"/>
                  </a:lnTo>
                  <a:cubicBezTo>
                    <a:pt x="9798" y="4424"/>
                    <a:pt x="9699" y="4367"/>
                    <a:pt x="9592" y="4367"/>
                  </a:cubicBezTo>
                  <a:cubicBezTo>
                    <a:pt x="9542" y="4367"/>
                    <a:pt x="9491" y="4379"/>
                    <a:pt x="9442" y="4406"/>
                  </a:cubicBezTo>
                  <a:lnTo>
                    <a:pt x="9013" y="4668"/>
                  </a:lnTo>
                  <a:cubicBezTo>
                    <a:pt x="8835" y="4513"/>
                    <a:pt x="8620" y="4394"/>
                    <a:pt x="8406" y="4311"/>
                  </a:cubicBezTo>
                  <a:lnTo>
                    <a:pt x="8406" y="3811"/>
                  </a:lnTo>
                  <a:cubicBezTo>
                    <a:pt x="8406" y="3727"/>
                    <a:pt x="8358" y="3632"/>
                    <a:pt x="8299" y="3596"/>
                  </a:cubicBezTo>
                  <a:lnTo>
                    <a:pt x="8299" y="1656"/>
                  </a:lnTo>
                  <a:cubicBezTo>
                    <a:pt x="8299" y="1060"/>
                    <a:pt x="7596" y="536"/>
                    <a:pt x="6394" y="239"/>
                  </a:cubicBezTo>
                  <a:cubicBezTo>
                    <a:pt x="6384" y="237"/>
                    <a:pt x="6375" y="237"/>
                    <a:pt x="6365" y="237"/>
                  </a:cubicBezTo>
                  <a:cubicBezTo>
                    <a:pt x="6284" y="237"/>
                    <a:pt x="6225" y="283"/>
                    <a:pt x="6203" y="358"/>
                  </a:cubicBezTo>
                  <a:cubicBezTo>
                    <a:pt x="6179" y="453"/>
                    <a:pt x="6227" y="524"/>
                    <a:pt x="6322" y="560"/>
                  </a:cubicBezTo>
                  <a:cubicBezTo>
                    <a:pt x="7346" y="810"/>
                    <a:pt x="7989" y="1239"/>
                    <a:pt x="7989" y="1667"/>
                  </a:cubicBezTo>
                  <a:cubicBezTo>
                    <a:pt x="7989" y="2001"/>
                    <a:pt x="7596" y="2346"/>
                    <a:pt x="6918" y="2596"/>
                  </a:cubicBezTo>
                  <a:cubicBezTo>
                    <a:pt x="6179" y="2882"/>
                    <a:pt x="5203" y="3025"/>
                    <a:pt x="4143" y="3025"/>
                  </a:cubicBezTo>
                  <a:cubicBezTo>
                    <a:pt x="3703" y="3025"/>
                    <a:pt x="3262" y="3001"/>
                    <a:pt x="2846" y="2941"/>
                  </a:cubicBezTo>
                  <a:cubicBezTo>
                    <a:pt x="2833" y="2938"/>
                    <a:pt x="2821" y="2936"/>
                    <a:pt x="2809" y="2936"/>
                  </a:cubicBezTo>
                  <a:cubicBezTo>
                    <a:pt x="2742" y="2936"/>
                    <a:pt x="2687" y="2991"/>
                    <a:pt x="2667" y="3072"/>
                  </a:cubicBezTo>
                  <a:cubicBezTo>
                    <a:pt x="2655" y="3156"/>
                    <a:pt x="2715" y="3239"/>
                    <a:pt x="2810" y="3251"/>
                  </a:cubicBezTo>
                  <a:cubicBezTo>
                    <a:pt x="3239" y="3311"/>
                    <a:pt x="3679" y="3334"/>
                    <a:pt x="4143" y="3334"/>
                  </a:cubicBezTo>
                  <a:cubicBezTo>
                    <a:pt x="5227" y="3334"/>
                    <a:pt x="6239" y="3168"/>
                    <a:pt x="7013" y="2870"/>
                  </a:cubicBezTo>
                  <a:cubicBezTo>
                    <a:pt x="7430" y="2715"/>
                    <a:pt x="7763" y="2525"/>
                    <a:pt x="7965" y="2310"/>
                  </a:cubicBezTo>
                  <a:lnTo>
                    <a:pt x="7965" y="3525"/>
                  </a:lnTo>
                  <a:lnTo>
                    <a:pt x="6751" y="3525"/>
                  </a:lnTo>
                  <a:cubicBezTo>
                    <a:pt x="6584" y="3525"/>
                    <a:pt x="6453" y="3668"/>
                    <a:pt x="6453" y="3822"/>
                  </a:cubicBezTo>
                  <a:lnTo>
                    <a:pt x="6453" y="4323"/>
                  </a:lnTo>
                  <a:cubicBezTo>
                    <a:pt x="6227" y="4406"/>
                    <a:pt x="6037" y="4525"/>
                    <a:pt x="5846" y="4680"/>
                  </a:cubicBezTo>
                  <a:lnTo>
                    <a:pt x="5406" y="4418"/>
                  </a:lnTo>
                  <a:cubicBezTo>
                    <a:pt x="5360" y="4395"/>
                    <a:pt x="5315" y="4387"/>
                    <a:pt x="5270" y="4387"/>
                  </a:cubicBezTo>
                  <a:cubicBezTo>
                    <a:pt x="5243" y="4387"/>
                    <a:pt x="5217" y="4390"/>
                    <a:pt x="5191" y="4394"/>
                  </a:cubicBezTo>
                  <a:cubicBezTo>
                    <a:pt x="5108" y="4406"/>
                    <a:pt x="5048" y="4465"/>
                    <a:pt x="5013" y="4525"/>
                  </a:cubicBezTo>
                  <a:lnTo>
                    <a:pt x="4334" y="5692"/>
                  </a:lnTo>
                  <a:cubicBezTo>
                    <a:pt x="4322" y="5704"/>
                    <a:pt x="4322" y="5716"/>
                    <a:pt x="4322" y="5727"/>
                  </a:cubicBezTo>
                  <a:lnTo>
                    <a:pt x="4132" y="5727"/>
                  </a:lnTo>
                  <a:cubicBezTo>
                    <a:pt x="3084" y="5727"/>
                    <a:pt x="2107" y="5585"/>
                    <a:pt x="1357" y="5299"/>
                  </a:cubicBezTo>
                  <a:cubicBezTo>
                    <a:pt x="679" y="5049"/>
                    <a:pt x="286" y="4704"/>
                    <a:pt x="286" y="4382"/>
                  </a:cubicBezTo>
                  <a:lnTo>
                    <a:pt x="286" y="2322"/>
                  </a:lnTo>
                  <a:cubicBezTo>
                    <a:pt x="643" y="2668"/>
                    <a:pt x="1274" y="2965"/>
                    <a:pt x="2131" y="3144"/>
                  </a:cubicBezTo>
                  <a:lnTo>
                    <a:pt x="2167" y="3144"/>
                  </a:lnTo>
                  <a:cubicBezTo>
                    <a:pt x="2238" y="3144"/>
                    <a:pt x="2298" y="3096"/>
                    <a:pt x="2322" y="3025"/>
                  </a:cubicBezTo>
                  <a:cubicBezTo>
                    <a:pt x="2334" y="2930"/>
                    <a:pt x="2286" y="2858"/>
                    <a:pt x="2203" y="2846"/>
                  </a:cubicBezTo>
                  <a:cubicBezTo>
                    <a:pt x="1036" y="2596"/>
                    <a:pt x="298" y="2132"/>
                    <a:pt x="298" y="1667"/>
                  </a:cubicBezTo>
                  <a:cubicBezTo>
                    <a:pt x="298" y="1346"/>
                    <a:pt x="679" y="1001"/>
                    <a:pt x="1369" y="751"/>
                  </a:cubicBezTo>
                  <a:cubicBezTo>
                    <a:pt x="2096" y="465"/>
                    <a:pt x="3072" y="322"/>
                    <a:pt x="4132" y="322"/>
                  </a:cubicBezTo>
                  <a:cubicBezTo>
                    <a:pt x="4667" y="322"/>
                    <a:pt x="5191" y="358"/>
                    <a:pt x="5679" y="441"/>
                  </a:cubicBezTo>
                  <a:cubicBezTo>
                    <a:pt x="5687" y="442"/>
                    <a:pt x="5695" y="443"/>
                    <a:pt x="5703" y="443"/>
                  </a:cubicBezTo>
                  <a:cubicBezTo>
                    <a:pt x="5786" y="443"/>
                    <a:pt x="5847" y="385"/>
                    <a:pt x="5858" y="298"/>
                  </a:cubicBezTo>
                  <a:cubicBezTo>
                    <a:pt x="5870" y="215"/>
                    <a:pt x="5810" y="143"/>
                    <a:pt x="5727" y="120"/>
                  </a:cubicBezTo>
                  <a:cubicBezTo>
                    <a:pt x="5215" y="36"/>
                    <a:pt x="4679" y="1"/>
                    <a:pt x="4132" y="1"/>
                  </a:cubicBezTo>
                  <a:close/>
                </a:path>
              </a:pathLst>
            </a:custGeom>
            <a:solidFill>
              <a:srgbClr val="657E93"/>
            </a:solidFill>
            <a:ln>
              <a:noFill/>
            </a:ln>
          </p:spPr>
          <p:txBody>
            <a:bodyPr spcFirstLastPara="1" wrap="square" lIns="68569" tIns="68569" rIns="68569" bIns="68569" anchor="ctr" anchorCtr="0">
              <a:noAutofit/>
            </a:bodyPr>
            <a:lstStyle/>
            <a:p>
              <a:pPr>
                <a:spcBef>
                  <a:spcPts val="0"/>
                </a:spcBef>
                <a:spcAft>
                  <a:spcPts val="0"/>
                </a:spcAft>
              </a:pPr>
              <a:endParaRPr/>
            </a:p>
          </p:txBody>
        </p:sp>
        <p:sp>
          <p:nvSpPr>
            <p:cNvPr id="70" name="Google Shape;12423;p79">
              <a:extLst>
                <a:ext uri="{FF2B5EF4-FFF2-40B4-BE49-F238E27FC236}">
                  <a16:creationId xmlns:a16="http://schemas.microsoft.com/office/drawing/2014/main" id="{495230AD-F5FF-B040-9A74-FCBCB142E8C5}"/>
                </a:ext>
              </a:extLst>
            </p:cNvPr>
            <p:cNvSpPr/>
            <p:nvPr/>
          </p:nvSpPr>
          <p:spPr>
            <a:xfrm>
              <a:off x="6306652" y="2638748"/>
              <a:ext cx="59904" cy="59522"/>
            </a:xfrm>
            <a:custGeom>
              <a:avLst/>
              <a:gdLst/>
              <a:ahLst/>
              <a:cxnLst/>
              <a:rect l="l" t="t" r="r" b="b"/>
              <a:pathLst>
                <a:path w="1882" h="1870" extrusionOk="0">
                  <a:moveTo>
                    <a:pt x="941" y="310"/>
                  </a:moveTo>
                  <a:cubicBezTo>
                    <a:pt x="1287" y="310"/>
                    <a:pt x="1561" y="596"/>
                    <a:pt x="1561" y="929"/>
                  </a:cubicBezTo>
                  <a:cubicBezTo>
                    <a:pt x="1561" y="1274"/>
                    <a:pt x="1287" y="1560"/>
                    <a:pt x="941" y="1560"/>
                  </a:cubicBezTo>
                  <a:cubicBezTo>
                    <a:pt x="596" y="1560"/>
                    <a:pt x="310" y="1274"/>
                    <a:pt x="310" y="929"/>
                  </a:cubicBezTo>
                  <a:cubicBezTo>
                    <a:pt x="310" y="596"/>
                    <a:pt x="596" y="310"/>
                    <a:pt x="941" y="310"/>
                  </a:cubicBezTo>
                  <a:close/>
                  <a:moveTo>
                    <a:pt x="941" y="0"/>
                  </a:moveTo>
                  <a:cubicBezTo>
                    <a:pt x="418" y="0"/>
                    <a:pt x="1" y="417"/>
                    <a:pt x="1" y="929"/>
                  </a:cubicBezTo>
                  <a:cubicBezTo>
                    <a:pt x="1" y="1453"/>
                    <a:pt x="418" y="1870"/>
                    <a:pt x="941" y="1870"/>
                  </a:cubicBezTo>
                  <a:cubicBezTo>
                    <a:pt x="1465" y="1870"/>
                    <a:pt x="1882" y="1453"/>
                    <a:pt x="1882" y="929"/>
                  </a:cubicBezTo>
                  <a:cubicBezTo>
                    <a:pt x="1882" y="417"/>
                    <a:pt x="1465" y="0"/>
                    <a:pt x="941" y="0"/>
                  </a:cubicBezTo>
                  <a:close/>
                </a:path>
              </a:pathLst>
            </a:custGeom>
            <a:solidFill>
              <a:srgbClr val="657E93"/>
            </a:solidFill>
            <a:ln>
              <a:noFill/>
            </a:ln>
          </p:spPr>
          <p:txBody>
            <a:bodyPr spcFirstLastPara="1" wrap="square" lIns="68569" tIns="68569" rIns="68569" bIns="68569" anchor="ctr" anchorCtr="0">
              <a:noAutofit/>
            </a:bodyPr>
            <a:lstStyle/>
            <a:p>
              <a:pPr>
                <a:spcBef>
                  <a:spcPts val="0"/>
                </a:spcBef>
                <a:spcAft>
                  <a:spcPts val="0"/>
                </a:spcAft>
              </a:pPr>
              <a:endParaRPr/>
            </a:p>
          </p:txBody>
        </p:sp>
      </p:grpSp>
      <p:grpSp>
        <p:nvGrpSpPr>
          <p:cNvPr id="71" name="Google Shape;9693;p75">
            <a:extLst>
              <a:ext uri="{FF2B5EF4-FFF2-40B4-BE49-F238E27FC236}">
                <a16:creationId xmlns:a16="http://schemas.microsoft.com/office/drawing/2014/main" id="{0790DF91-63A5-0642-AC1C-AFE030A37839}"/>
              </a:ext>
            </a:extLst>
          </p:cNvPr>
          <p:cNvGrpSpPr/>
          <p:nvPr/>
        </p:nvGrpSpPr>
        <p:grpSpPr>
          <a:xfrm>
            <a:off x="2988649" y="4826754"/>
            <a:ext cx="342850" cy="343368"/>
            <a:chOff x="6259175" y="1559008"/>
            <a:chExt cx="271743" cy="272093"/>
          </a:xfrm>
        </p:grpSpPr>
        <p:sp>
          <p:nvSpPr>
            <p:cNvPr id="72" name="Google Shape;9694;p75">
              <a:extLst>
                <a:ext uri="{FF2B5EF4-FFF2-40B4-BE49-F238E27FC236}">
                  <a16:creationId xmlns:a16="http://schemas.microsoft.com/office/drawing/2014/main" id="{D3338DE8-B3AF-BD41-8123-1AE115322062}"/>
                </a:ext>
              </a:extLst>
            </p:cNvPr>
            <p:cNvSpPr/>
            <p:nvPr/>
          </p:nvSpPr>
          <p:spPr>
            <a:xfrm>
              <a:off x="6259175" y="1559008"/>
              <a:ext cx="271743" cy="272093"/>
            </a:xfrm>
            <a:custGeom>
              <a:avLst/>
              <a:gdLst/>
              <a:ahLst/>
              <a:cxnLst/>
              <a:rect l="l" t="t" r="r" b="b"/>
              <a:pathLst>
                <a:path w="8538" h="8549" extrusionOk="0">
                  <a:moveTo>
                    <a:pt x="4263" y="0"/>
                  </a:moveTo>
                  <a:cubicBezTo>
                    <a:pt x="3120" y="0"/>
                    <a:pt x="2049" y="453"/>
                    <a:pt x="1251" y="1250"/>
                  </a:cubicBezTo>
                  <a:cubicBezTo>
                    <a:pt x="441" y="2060"/>
                    <a:pt x="1" y="3131"/>
                    <a:pt x="1" y="4274"/>
                  </a:cubicBezTo>
                  <a:cubicBezTo>
                    <a:pt x="1" y="5417"/>
                    <a:pt x="441" y="6489"/>
                    <a:pt x="1251" y="7299"/>
                  </a:cubicBezTo>
                  <a:cubicBezTo>
                    <a:pt x="2049" y="8096"/>
                    <a:pt x="3120" y="8549"/>
                    <a:pt x="4263" y="8549"/>
                  </a:cubicBezTo>
                  <a:cubicBezTo>
                    <a:pt x="5418" y="8549"/>
                    <a:pt x="6490" y="8096"/>
                    <a:pt x="7287" y="7299"/>
                  </a:cubicBezTo>
                  <a:cubicBezTo>
                    <a:pt x="8097" y="6489"/>
                    <a:pt x="8537" y="5417"/>
                    <a:pt x="8537" y="4274"/>
                  </a:cubicBezTo>
                  <a:cubicBezTo>
                    <a:pt x="8526" y="4179"/>
                    <a:pt x="8526" y="4108"/>
                    <a:pt x="8526" y="4036"/>
                  </a:cubicBezTo>
                  <a:cubicBezTo>
                    <a:pt x="8526" y="3965"/>
                    <a:pt x="8466" y="3917"/>
                    <a:pt x="8383" y="3917"/>
                  </a:cubicBezTo>
                  <a:cubicBezTo>
                    <a:pt x="8311" y="3917"/>
                    <a:pt x="8276" y="3977"/>
                    <a:pt x="8276" y="4048"/>
                  </a:cubicBezTo>
                  <a:lnTo>
                    <a:pt x="8276" y="4274"/>
                  </a:lnTo>
                  <a:cubicBezTo>
                    <a:pt x="8276" y="5346"/>
                    <a:pt x="7859" y="6358"/>
                    <a:pt x="7097" y="7120"/>
                  </a:cubicBezTo>
                  <a:cubicBezTo>
                    <a:pt x="6335" y="7882"/>
                    <a:pt x="5323" y="8287"/>
                    <a:pt x="4251" y="8287"/>
                  </a:cubicBezTo>
                  <a:cubicBezTo>
                    <a:pt x="3180" y="8287"/>
                    <a:pt x="2168" y="7870"/>
                    <a:pt x="1406" y="7120"/>
                  </a:cubicBezTo>
                  <a:cubicBezTo>
                    <a:pt x="656" y="6358"/>
                    <a:pt x="239" y="5346"/>
                    <a:pt x="239" y="4274"/>
                  </a:cubicBezTo>
                  <a:cubicBezTo>
                    <a:pt x="239" y="3203"/>
                    <a:pt x="644" y="2191"/>
                    <a:pt x="1406" y="1429"/>
                  </a:cubicBezTo>
                  <a:cubicBezTo>
                    <a:pt x="2168" y="667"/>
                    <a:pt x="3180" y="250"/>
                    <a:pt x="4251" y="250"/>
                  </a:cubicBezTo>
                  <a:cubicBezTo>
                    <a:pt x="5204" y="250"/>
                    <a:pt x="6121" y="595"/>
                    <a:pt x="6847" y="1203"/>
                  </a:cubicBezTo>
                  <a:cubicBezTo>
                    <a:pt x="7561" y="1822"/>
                    <a:pt x="8049" y="2655"/>
                    <a:pt x="8216" y="3560"/>
                  </a:cubicBezTo>
                  <a:cubicBezTo>
                    <a:pt x="8227" y="3624"/>
                    <a:pt x="8276" y="3669"/>
                    <a:pt x="8337" y="3669"/>
                  </a:cubicBezTo>
                  <a:cubicBezTo>
                    <a:pt x="8344" y="3669"/>
                    <a:pt x="8352" y="3668"/>
                    <a:pt x="8359" y="3667"/>
                  </a:cubicBezTo>
                  <a:cubicBezTo>
                    <a:pt x="8430" y="3643"/>
                    <a:pt x="8478" y="3584"/>
                    <a:pt x="8466" y="3512"/>
                  </a:cubicBezTo>
                  <a:cubicBezTo>
                    <a:pt x="8287" y="2548"/>
                    <a:pt x="7775" y="1655"/>
                    <a:pt x="7025" y="1012"/>
                  </a:cubicBezTo>
                  <a:cubicBezTo>
                    <a:pt x="6251" y="357"/>
                    <a:pt x="5275" y="0"/>
                    <a:pt x="4263" y="0"/>
                  </a:cubicBezTo>
                  <a:close/>
                </a:path>
              </a:pathLst>
            </a:custGeom>
            <a:solidFill>
              <a:srgbClr val="657E93"/>
            </a:solidFill>
            <a:ln>
              <a:noFill/>
            </a:ln>
          </p:spPr>
          <p:txBody>
            <a:bodyPr spcFirstLastPara="1" wrap="square" lIns="68569" tIns="68569" rIns="68569" bIns="68569" anchor="ctr" anchorCtr="0">
              <a:noAutofit/>
            </a:bodyPr>
            <a:lstStyle/>
            <a:p>
              <a:pPr>
                <a:spcBef>
                  <a:spcPts val="0"/>
                </a:spcBef>
                <a:spcAft>
                  <a:spcPts val="0"/>
                </a:spcAft>
              </a:pPr>
              <a:endParaRPr/>
            </a:p>
          </p:txBody>
        </p:sp>
        <p:sp>
          <p:nvSpPr>
            <p:cNvPr id="73" name="Google Shape;9695;p75">
              <a:extLst>
                <a:ext uri="{FF2B5EF4-FFF2-40B4-BE49-F238E27FC236}">
                  <a16:creationId xmlns:a16="http://schemas.microsoft.com/office/drawing/2014/main" id="{BC80170B-9153-384F-B89B-9392018BA2B2}"/>
                </a:ext>
              </a:extLst>
            </p:cNvPr>
            <p:cNvSpPr/>
            <p:nvPr/>
          </p:nvSpPr>
          <p:spPr>
            <a:xfrm>
              <a:off x="6278145" y="1577946"/>
              <a:ext cx="231927" cy="232309"/>
            </a:xfrm>
            <a:custGeom>
              <a:avLst/>
              <a:gdLst/>
              <a:ahLst/>
              <a:cxnLst/>
              <a:rect l="l" t="t" r="r" b="b"/>
              <a:pathLst>
                <a:path w="7287" h="7299" extrusionOk="0">
                  <a:moveTo>
                    <a:pt x="3643" y="0"/>
                  </a:moveTo>
                  <a:cubicBezTo>
                    <a:pt x="3119" y="0"/>
                    <a:pt x="2631" y="108"/>
                    <a:pt x="2155" y="322"/>
                  </a:cubicBezTo>
                  <a:cubicBezTo>
                    <a:pt x="1703" y="524"/>
                    <a:pt x="1310" y="810"/>
                    <a:pt x="964" y="1179"/>
                  </a:cubicBezTo>
                  <a:cubicBezTo>
                    <a:pt x="917" y="1227"/>
                    <a:pt x="917" y="1310"/>
                    <a:pt x="964" y="1358"/>
                  </a:cubicBezTo>
                  <a:cubicBezTo>
                    <a:pt x="988" y="1382"/>
                    <a:pt x="1021" y="1393"/>
                    <a:pt x="1054" y="1393"/>
                  </a:cubicBezTo>
                  <a:cubicBezTo>
                    <a:pt x="1086" y="1393"/>
                    <a:pt x="1119" y="1382"/>
                    <a:pt x="1143" y="1358"/>
                  </a:cubicBezTo>
                  <a:cubicBezTo>
                    <a:pt x="1453" y="1012"/>
                    <a:pt x="1822" y="750"/>
                    <a:pt x="2262" y="560"/>
                  </a:cubicBezTo>
                  <a:cubicBezTo>
                    <a:pt x="2691" y="358"/>
                    <a:pt x="3167" y="262"/>
                    <a:pt x="3643" y="262"/>
                  </a:cubicBezTo>
                  <a:cubicBezTo>
                    <a:pt x="5513" y="262"/>
                    <a:pt x="7037" y="1774"/>
                    <a:pt x="7037" y="3656"/>
                  </a:cubicBezTo>
                  <a:cubicBezTo>
                    <a:pt x="7037" y="5525"/>
                    <a:pt x="5513" y="7049"/>
                    <a:pt x="3643" y="7049"/>
                  </a:cubicBezTo>
                  <a:cubicBezTo>
                    <a:pt x="1762" y="7049"/>
                    <a:pt x="250" y="5525"/>
                    <a:pt x="250" y="3656"/>
                  </a:cubicBezTo>
                  <a:cubicBezTo>
                    <a:pt x="250" y="2977"/>
                    <a:pt x="441" y="2322"/>
                    <a:pt x="810" y="1774"/>
                  </a:cubicBezTo>
                  <a:cubicBezTo>
                    <a:pt x="857" y="1727"/>
                    <a:pt x="845" y="1655"/>
                    <a:pt x="786" y="1608"/>
                  </a:cubicBezTo>
                  <a:cubicBezTo>
                    <a:pt x="766" y="1596"/>
                    <a:pt x="743" y="1591"/>
                    <a:pt x="721" y="1591"/>
                  </a:cubicBezTo>
                  <a:cubicBezTo>
                    <a:pt x="676" y="1591"/>
                    <a:pt x="631" y="1612"/>
                    <a:pt x="607" y="1643"/>
                  </a:cubicBezTo>
                  <a:cubicBezTo>
                    <a:pt x="202" y="2239"/>
                    <a:pt x="0" y="2941"/>
                    <a:pt x="0" y="3656"/>
                  </a:cubicBezTo>
                  <a:cubicBezTo>
                    <a:pt x="0" y="4632"/>
                    <a:pt x="381" y="5537"/>
                    <a:pt x="1072" y="6227"/>
                  </a:cubicBezTo>
                  <a:cubicBezTo>
                    <a:pt x="1750" y="6906"/>
                    <a:pt x="2679" y="7299"/>
                    <a:pt x="3643" y="7299"/>
                  </a:cubicBezTo>
                  <a:cubicBezTo>
                    <a:pt x="4620" y="7299"/>
                    <a:pt x="5536" y="6906"/>
                    <a:pt x="6215" y="6227"/>
                  </a:cubicBezTo>
                  <a:cubicBezTo>
                    <a:pt x="6894" y="5537"/>
                    <a:pt x="7287" y="4620"/>
                    <a:pt x="7287" y="3656"/>
                  </a:cubicBezTo>
                  <a:cubicBezTo>
                    <a:pt x="7287" y="2679"/>
                    <a:pt x="6906" y="1763"/>
                    <a:pt x="6215" y="1072"/>
                  </a:cubicBezTo>
                  <a:cubicBezTo>
                    <a:pt x="5536" y="393"/>
                    <a:pt x="4608" y="0"/>
                    <a:pt x="3643" y="0"/>
                  </a:cubicBezTo>
                  <a:close/>
                </a:path>
              </a:pathLst>
            </a:custGeom>
            <a:solidFill>
              <a:srgbClr val="657E93"/>
            </a:solidFill>
            <a:ln>
              <a:noFill/>
            </a:ln>
          </p:spPr>
          <p:txBody>
            <a:bodyPr spcFirstLastPara="1" wrap="square" lIns="68569" tIns="68569" rIns="68569" bIns="68569" anchor="ctr" anchorCtr="0">
              <a:noAutofit/>
            </a:bodyPr>
            <a:lstStyle/>
            <a:p>
              <a:pPr>
                <a:spcBef>
                  <a:spcPts val="0"/>
                </a:spcBef>
                <a:spcAft>
                  <a:spcPts val="0"/>
                </a:spcAft>
              </a:pPr>
              <a:endParaRPr/>
            </a:p>
          </p:txBody>
        </p:sp>
        <p:sp>
          <p:nvSpPr>
            <p:cNvPr id="74" name="Google Shape;9696;p75">
              <a:extLst>
                <a:ext uri="{FF2B5EF4-FFF2-40B4-BE49-F238E27FC236}">
                  <a16:creationId xmlns:a16="http://schemas.microsoft.com/office/drawing/2014/main" id="{649638A3-5AD8-F244-87CC-B43E048D3554}"/>
                </a:ext>
              </a:extLst>
            </p:cNvPr>
            <p:cNvSpPr/>
            <p:nvPr/>
          </p:nvSpPr>
          <p:spPr>
            <a:xfrm>
              <a:off x="6297846" y="1690870"/>
              <a:ext cx="13272" cy="7607"/>
            </a:xfrm>
            <a:custGeom>
              <a:avLst/>
              <a:gdLst/>
              <a:ahLst/>
              <a:cxnLst/>
              <a:rect l="l" t="t" r="r" b="b"/>
              <a:pathLst>
                <a:path w="417" h="239" extrusionOk="0">
                  <a:moveTo>
                    <a:pt x="119" y="0"/>
                  </a:moveTo>
                  <a:cubicBezTo>
                    <a:pt x="48" y="0"/>
                    <a:pt x="0" y="36"/>
                    <a:pt x="0" y="120"/>
                  </a:cubicBezTo>
                  <a:cubicBezTo>
                    <a:pt x="0" y="191"/>
                    <a:pt x="60" y="239"/>
                    <a:pt x="119" y="239"/>
                  </a:cubicBezTo>
                  <a:lnTo>
                    <a:pt x="298" y="239"/>
                  </a:lnTo>
                  <a:cubicBezTo>
                    <a:pt x="369" y="239"/>
                    <a:pt x="417" y="179"/>
                    <a:pt x="417" y="120"/>
                  </a:cubicBezTo>
                  <a:cubicBezTo>
                    <a:pt x="417" y="60"/>
                    <a:pt x="357" y="0"/>
                    <a:pt x="298" y="0"/>
                  </a:cubicBezTo>
                  <a:close/>
                </a:path>
              </a:pathLst>
            </a:custGeom>
            <a:solidFill>
              <a:srgbClr val="657E93"/>
            </a:solidFill>
            <a:ln>
              <a:noFill/>
            </a:ln>
          </p:spPr>
          <p:txBody>
            <a:bodyPr spcFirstLastPara="1" wrap="square" lIns="68569" tIns="68569" rIns="68569" bIns="68569" anchor="ctr" anchorCtr="0">
              <a:noAutofit/>
            </a:bodyPr>
            <a:lstStyle/>
            <a:p>
              <a:pPr>
                <a:spcBef>
                  <a:spcPts val="0"/>
                </a:spcBef>
                <a:spcAft>
                  <a:spcPts val="0"/>
                </a:spcAft>
              </a:pPr>
              <a:endParaRPr/>
            </a:p>
          </p:txBody>
        </p:sp>
        <p:sp>
          <p:nvSpPr>
            <p:cNvPr id="75" name="Google Shape;9697;p75">
              <a:extLst>
                <a:ext uri="{FF2B5EF4-FFF2-40B4-BE49-F238E27FC236}">
                  <a16:creationId xmlns:a16="http://schemas.microsoft.com/office/drawing/2014/main" id="{F0B7B17E-379E-FC4E-9809-33A50EBB6F22}"/>
                </a:ext>
              </a:extLst>
            </p:cNvPr>
            <p:cNvSpPr/>
            <p:nvPr/>
          </p:nvSpPr>
          <p:spPr>
            <a:xfrm>
              <a:off x="6390687" y="1598029"/>
              <a:ext cx="100448" cy="100448"/>
            </a:xfrm>
            <a:custGeom>
              <a:avLst/>
              <a:gdLst/>
              <a:ahLst/>
              <a:cxnLst/>
              <a:rect l="l" t="t" r="r" b="b"/>
              <a:pathLst>
                <a:path w="3156" h="3156" extrusionOk="0">
                  <a:moveTo>
                    <a:pt x="119" y="0"/>
                  </a:moveTo>
                  <a:cubicBezTo>
                    <a:pt x="60" y="0"/>
                    <a:pt x="0" y="60"/>
                    <a:pt x="0" y="119"/>
                  </a:cubicBezTo>
                  <a:lnTo>
                    <a:pt x="0" y="3037"/>
                  </a:lnTo>
                  <a:cubicBezTo>
                    <a:pt x="0" y="3108"/>
                    <a:pt x="60" y="3156"/>
                    <a:pt x="119" y="3156"/>
                  </a:cubicBezTo>
                  <a:lnTo>
                    <a:pt x="3036" y="3156"/>
                  </a:lnTo>
                  <a:cubicBezTo>
                    <a:pt x="3108" y="3156"/>
                    <a:pt x="3155" y="3096"/>
                    <a:pt x="3155" y="3037"/>
                  </a:cubicBezTo>
                  <a:cubicBezTo>
                    <a:pt x="3155" y="2977"/>
                    <a:pt x="3096" y="2917"/>
                    <a:pt x="3036" y="2917"/>
                  </a:cubicBezTo>
                  <a:lnTo>
                    <a:pt x="250" y="2917"/>
                  </a:lnTo>
                  <a:lnTo>
                    <a:pt x="250" y="119"/>
                  </a:lnTo>
                  <a:lnTo>
                    <a:pt x="238" y="119"/>
                  </a:lnTo>
                  <a:cubicBezTo>
                    <a:pt x="238" y="48"/>
                    <a:pt x="179" y="0"/>
                    <a:pt x="119" y="0"/>
                  </a:cubicBezTo>
                  <a:close/>
                </a:path>
              </a:pathLst>
            </a:custGeom>
            <a:solidFill>
              <a:srgbClr val="657E93"/>
            </a:solidFill>
            <a:ln>
              <a:noFill/>
            </a:ln>
          </p:spPr>
          <p:txBody>
            <a:bodyPr spcFirstLastPara="1" wrap="square" lIns="68569" tIns="68569" rIns="68569" bIns="68569" anchor="ctr" anchorCtr="0">
              <a:noAutofit/>
            </a:bodyPr>
            <a:lstStyle/>
            <a:p>
              <a:pPr>
                <a:spcBef>
                  <a:spcPts val="0"/>
                </a:spcBef>
                <a:spcAft>
                  <a:spcPts val="0"/>
                </a:spcAft>
              </a:pPr>
              <a:endParaRPr/>
            </a:p>
          </p:txBody>
        </p:sp>
        <p:sp>
          <p:nvSpPr>
            <p:cNvPr id="76" name="Google Shape;9698;p75">
              <a:extLst>
                <a:ext uri="{FF2B5EF4-FFF2-40B4-BE49-F238E27FC236}">
                  <a16:creationId xmlns:a16="http://schemas.microsoft.com/office/drawing/2014/main" id="{3C6AD953-6892-7A4F-A71E-A6298C17F7C1}"/>
                </a:ext>
              </a:extLst>
            </p:cNvPr>
            <p:cNvSpPr/>
            <p:nvPr/>
          </p:nvSpPr>
          <p:spPr>
            <a:xfrm>
              <a:off x="6390305" y="1778013"/>
              <a:ext cx="7607" cy="13304"/>
            </a:xfrm>
            <a:custGeom>
              <a:avLst/>
              <a:gdLst/>
              <a:ahLst/>
              <a:cxnLst/>
              <a:rect l="l" t="t" r="r" b="b"/>
              <a:pathLst>
                <a:path w="239" h="418" extrusionOk="0">
                  <a:moveTo>
                    <a:pt x="119" y="1"/>
                  </a:moveTo>
                  <a:cubicBezTo>
                    <a:pt x="60" y="1"/>
                    <a:pt x="0" y="60"/>
                    <a:pt x="0" y="120"/>
                  </a:cubicBezTo>
                  <a:lnTo>
                    <a:pt x="0" y="299"/>
                  </a:lnTo>
                  <a:cubicBezTo>
                    <a:pt x="0" y="370"/>
                    <a:pt x="60" y="418"/>
                    <a:pt x="119" y="418"/>
                  </a:cubicBezTo>
                  <a:cubicBezTo>
                    <a:pt x="179" y="418"/>
                    <a:pt x="238" y="358"/>
                    <a:pt x="238" y="299"/>
                  </a:cubicBezTo>
                  <a:lnTo>
                    <a:pt x="238" y="120"/>
                  </a:lnTo>
                  <a:cubicBezTo>
                    <a:pt x="238" y="49"/>
                    <a:pt x="179" y="1"/>
                    <a:pt x="119" y="1"/>
                  </a:cubicBezTo>
                  <a:close/>
                </a:path>
              </a:pathLst>
            </a:custGeom>
            <a:solidFill>
              <a:srgbClr val="657E93"/>
            </a:solidFill>
            <a:ln>
              <a:noFill/>
            </a:ln>
          </p:spPr>
          <p:txBody>
            <a:bodyPr spcFirstLastPara="1" wrap="square" lIns="68569" tIns="68569" rIns="68569" bIns="68569" anchor="ctr" anchorCtr="0">
              <a:noAutofit/>
            </a:bodyPr>
            <a:lstStyle/>
            <a:p>
              <a:pPr>
                <a:spcBef>
                  <a:spcPts val="0"/>
                </a:spcBef>
                <a:spcAft>
                  <a:spcPts val="0"/>
                </a:spcAft>
              </a:pPr>
              <a:endParaRPr/>
            </a:p>
          </p:txBody>
        </p:sp>
        <p:sp>
          <p:nvSpPr>
            <p:cNvPr id="77" name="Google Shape;9699;p75">
              <a:extLst>
                <a:ext uri="{FF2B5EF4-FFF2-40B4-BE49-F238E27FC236}">
                  <a16:creationId xmlns:a16="http://schemas.microsoft.com/office/drawing/2014/main" id="{BF040309-FC2E-764A-9639-01F9DF628015}"/>
                </a:ext>
              </a:extLst>
            </p:cNvPr>
            <p:cNvSpPr/>
            <p:nvPr/>
          </p:nvSpPr>
          <p:spPr>
            <a:xfrm>
              <a:off x="6324358" y="1624923"/>
              <a:ext cx="12922" cy="11776"/>
            </a:xfrm>
            <a:custGeom>
              <a:avLst/>
              <a:gdLst/>
              <a:ahLst/>
              <a:cxnLst/>
              <a:rect l="l" t="t" r="r" b="b"/>
              <a:pathLst>
                <a:path w="406" h="370" extrusionOk="0">
                  <a:moveTo>
                    <a:pt x="133" y="1"/>
                  </a:moveTo>
                  <a:cubicBezTo>
                    <a:pt x="99" y="1"/>
                    <a:pt x="66" y="13"/>
                    <a:pt x="48" y="36"/>
                  </a:cubicBezTo>
                  <a:cubicBezTo>
                    <a:pt x="1" y="72"/>
                    <a:pt x="1" y="167"/>
                    <a:pt x="48" y="215"/>
                  </a:cubicBezTo>
                  <a:lnTo>
                    <a:pt x="179" y="346"/>
                  </a:lnTo>
                  <a:cubicBezTo>
                    <a:pt x="215" y="370"/>
                    <a:pt x="239" y="370"/>
                    <a:pt x="274" y="370"/>
                  </a:cubicBezTo>
                  <a:cubicBezTo>
                    <a:pt x="298" y="370"/>
                    <a:pt x="334" y="358"/>
                    <a:pt x="358" y="346"/>
                  </a:cubicBezTo>
                  <a:cubicBezTo>
                    <a:pt x="405" y="298"/>
                    <a:pt x="405" y="215"/>
                    <a:pt x="358" y="167"/>
                  </a:cubicBezTo>
                  <a:lnTo>
                    <a:pt x="227" y="36"/>
                  </a:lnTo>
                  <a:cubicBezTo>
                    <a:pt x="203" y="13"/>
                    <a:pt x="167" y="1"/>
                    <a:pt x="133" y="1"/>
                  </a:cubicBezTo>
                  <a:close/>
                </a:path>
              </a:pathLst>
            </a:custGeom>
            <a:solidFill>
              <a:srgbClr val="657E93"/>
            </a:solidFill>
            <a:ln>
              <a:noFill/>
            </a:ln>
          </p:spPr>
          <p:txBody>
            <a:bodyPr spcFirstLastPara="1" wrap="square" lIns="68569" tIns="68569" rIns="68569" bIns="68569" anchor="ctr" anchorCtr="0">
              <a:noAutofit/>
            </a:bodyPr>
            <a:lstStyle/>
            <a:p>
              <a:pPr>
                <a:spcBef>
                  <a:spcPts val="0"/>
                </a:spcBef>
                <a:spcAft>
                  <a:spcPts val="0"/>
                </a:spcAft>
              </a:pPr>
              <a:endParaRPr/>
            </a:p>
          </p:txBody>
        </p:sp>
        <p:sp>
          <p:nvSpPr>
            <p:cNvPr id="78" name="Google Shape;9700;p75">
              <a:extLst>
                <a:ext uri="{FF2B5EF4-FFF2-40B4-BE49-F238E27FC236}">
                  <a16:creationId xmlns:a16="http://schemas.microsoft.com/office/drawing/2014/main" id="{C601DF9E-A233-CB41-9088-82A6E307E400}"/>
                </a:ext>
              </a:extLst>
            </p:cNvPr>
            <p:cNvSpPr/>
            <p:nvPr/>
          </p:nvSpPr>
          <p:spPr>
            <a:xfrm>
              <a:off x="6451700" y="1752265"/>
              <a:ext cx="12890" cy="11776"/>
            </a:xfrm>
            <a:custGeom>
              <a:avLst/>
              <a:gdLst/>
              <a:ahLst/>
              <a:cxnLst/>
              <a:rect l="l" t="t" r="r" b="b"/>
              <a:pathLst>
                <a:path w="405" h="370" extrusionOk="0">
                  <a:moveTo>
                    <a:pt x="133" y="0"/>
                  </a:moveTo>
                  <a:cubicBezTo>
                    <a:pt x="101" y="0"/>
                    <a:pt x="72" y="12"/>
                    <a:pt x="48" y="36"/>
                  </a:cubicBezTo>
                  <a:cubicBezTo>
                    <a:pt x="0" y="84"/>
                    <a:pt x="0" y="167"/>
                    <a:pt x="48" y="215"/>
                  </a:cubicBezTo>
                  <a:lnTo>
                    <a:pt x="179" y="346"/>
                  </a:lnTo>
                  <a:cubicBezTo>
                    <a:pt x="214" y="369"/>
                    <a:pt x="238" y="369"/>
                    <a:pt x="274" y="369"/>
                  </a:cubicBezTo>
                  <a:cubicBezTo>
                    <a:pt x="298" y="369"/>
                    <a:pt x="333" y="357"/>
                    <a:pt x="357" y="346"/>
                  </a:cubicBezTo>
                  <a:cubicBezTo>
                    <a:pt x="405" y="298"/>
                    <a:pt x="405" y="215"/>
                    <a:pt x="357" y="167"/>
                  </a:cubicBezTo>
                  <a:lnTo>
                    <a:pt x="226" y="36"/>
                  </a:lnTo>
                  <a:cubicBezTo>
                    <a:pt x="197" y="12"/>
                    <a:pt x="164" y="0"/>
                    <a:pt x="133" y="0"/>
                  </a:cubicBezTo>
                  <a:close/>
                </a:path>
              </a:pathLst>
            </a:custGeom>
            <a:solidFill>
              <a:srgbClr val="657E93"/>
            </a:solidFill>
            <a:ln>
              <a:noFill/>
            </a:ln>
          </p:spPr>
          <p:txBody>
            <a:bodyPr spcFirstLastPara="1" wrap="square" lIns="68569" tIns="68569" rIns="68569" bIns="68569" anchor="ctr" anchorCtr="0">
              <a:noAutofit/>
            </a:bodyPr>
            <a:lstStyle/>
            <a:p>
              <a:pPr>
                <a:spcBef>
                  <a:spcPts val="0"/>
                </a:spcBef>
                <a:spcAft>
                  <a:spcPts val="0"/>
                </a:spcAft>
              </a:pPr>
              <a:endParaRPr/>
            </a:p>
          </p:txBody>
        </p:sp>
        <p:sp>
          <p:nvSpPr>
            <p:cNvPr id="79" name="Google Shape;9701;p75">
              <a:extLst>
                <a:ext uri="{FF2B5EF4-FFF2-40B4-BE49-F238E27FC236}">
                  <a16:creationId xmlns:a16="http://schemas.microsoft.com/office/drawing/2014/main" id="{213168A5-002D-1242-8E37-9ACD8AB12136}"/>
                </a:ext>
              </a:extLst>
            </p:cNvPr>
            <p:cNvSpPr/>
            <p:nvPr/>
          </p:nvSpPr>
          <p:spPr>
            <a:xfrm>
              <a:off x="6451700" y="1624923"/>
              <a:ext cx="12890" cy="11776"/>
            </a:xfrm>
            <a:custGeom>
              <a:avLst/>
              <a:gdLst/>
              <a:ahLst/>
              <a:cxnLst/>
              <a:rect l="l" t="t" r="r" b="b"/>
              <a:pathLst>
                <a:path w="405" h="370" extrusionOk="0">
                  <a:moveTo>
                    <a:pt x="272" y="1"/>
                  </a:moveTo>
                  <a:cubicBezTo>
                    <a:pt x="238" y="1"/>
                    <a:pt x="202" y="13"/>
                    <a:pt x="179" y="36"/>
                  </a:cubicBezTo>
                  <a:lnTo>
                    <a:pt x="48" y="167"/>
                  </a:lnTo>
                  <a:cubicBezTo>
                    <a:pt x="0" y="215"/>
                    <a:pt x="0" y="298"/>
                    <a:pt x="48" y="346"/>
                  </a:cubicBezTo>
                  <a:cubicBezTo>
                    <a:pt x="83" y="370"/>
                    <a:pt x="107" y="370"/>
                    <a:pt x="143" y="370"/>
                  </a:cubicBezTo>
                  <a:cubicBezTo>
                    <a:pt x="167" y="370"/>
                    <a:pt x="202" y="370"/>
                    <a:pt x="226" y="346"/>
                  </a:cubicBezTo>
                  <a:lnTo>
                    <a:pt x="357" y="215"/>
                  </a:lnTo>
                  <a:cubicBezTo>
                    <a:pt x="405" y="167"/>
                    <a:pt x="405" y="72"/>
                    <a:pt x="357" y="36"/>
                  </a:cubicBezTo>
                  <a:cubicBezTo>
                    <a:pt x="339" y="13"/>
                    <a:pt x="307" y="1"/>
                    <a:pt x="272" y="1"/>
                  </a:cubicBezTo>
                  <a:close/>
                </a:path>
              </a:pathLst>
            </a:custGeom>
            <a:solidFill>
              <a:srgbClr val="657E93"/>
            </a:solidFill>
            <a:ln>
              <a:noFill/>
            </a:ln>
          </p:spPr>
          <p:txBody>
            <a:bodyPr spcFirstLastPara="1" wrap="square" lIns="68569" tIns="68569" rIns="68569" bIns="68569" anchor="ctr" anchorCtr="0">
              <a:noAutofit/>
            </a:bodyPr>
            <a:lstStyle/>
            <a:p>
              <a:pPr>
                <a:spcBef>
                  <a:spcPts val="0"/>
                </a:spcBef>
                <a:spcAft>
                  <a:spcPts val="0"/>
                </a:spcAft>
              </a:pPr>
              <a:endParaRPr/>
            </a:p>
          </p:txBody>
        </p:sp>
        <p:sp>
          <p:nvSpPr>
            <p:cNvPr id="80" name="Google Shape;9702;p75">
              <a:extLst>
                <a:ext uri="{FF2B5EF4-FFF2-40B4-BE49-F238E27FC236}">
                  <a16:creationId xmlns:a16="http://schemas.microsoft.com/office/drawing/2014/main" id="{FEB77706-178F-8E40-B633-060F6C352E03}"/>
                </a:ext>
              </a:extLst>
            </p:cNvPr>
            <p:cNvSpPr/>
            <p:nvPr/>
          </p:nvSpPr>
          <p:spPr>
            <a:xfrm>
              <a:off x="6324358" y="1751883"/>
              <a:ext cx="12922" cy="11776"/>
            </a:xfrm>
            <a:custGeom>
              <a:avLst/>
              <a:gdLst/>
              <a:ahLst/>
              <a:cxnLst/>
              <a:rect l="l" t="t" r="r" b="b"/>
              <a:pathLst>
                <a:path w="406" h="370" extrusionOk="0">
                  <a:moveTo>
                    <a:pt x="268" y="0"/>
                  </a:moveTo>
                  <a:cubicBezTo>
                    <a:pt x="236" y="0"/>
                    <a:pt x="203" y="12"/>
                    <a:pt x="179" y="36"/>
                  </a:cubicBezTo>
                  <a:lnTo>
                    <a:pt x="48" y="167"/>
                  </a:lnTo>
                  <a:cubicBezTo>
                    <a:pt x="1" y="227"/>
                    <a:pt x="1" y="298"/>
                    <a:pt x="48" y="346"/>
                  </a:cubicBezTo>
                  <a:cubicBezTo>
                    <a:pt x="72" y="369"/>
                    <a:pt x="108" y="369"/>
                    <a:pt x="132" y="369"/>
                  </a:cubicBezTo>
                  <a:cubicBezTo>
                    <a:pt x="167" y="369"/>
                    <a:pt x="191" y="358"/>
                    <a:pt x="227" y="346"/>
                  </a:cubicBezTo>
                  <a:lnTo>
                    <a:pt x="358" y="215"/>
                  </a:lnTo>
                  <a:cubicBezTo>
                    <a:pt x="405" y="167"/>
                    <a:pt x="405" y="72"/>
                    <a:pt x="358" y="36"/>
                  </a:cubicBezTo>
                  <a:cubicBezTo>
                    <a:pt x="334" y="12"/>
                    <a:pt x="301" y="0"/>
                    <a:pt x="268" y="0"/>
                  </a:cubicBezTo>
                  <a:close/>
                </a:path>
              </a:pathLst>
            </a:custGeom>
            <a:solidFill>
              <a:srgbClr val="657E93"/>
            </a:solidFill>
            <a:ln>
              <a:noFill/>
            </a:ln>
          </p:spPr>
          <p:txBody>
            <a:bodyPr spcFirstLastPara="1" wrap="square" lIns="68569" tIns="68569" rIns="68569" bIns="68569" anchor="ctr" anchorCtr="0">
              <a:noAutofit/>
            </a:bodyPr>
            <a:lstStyle/>
            <a:p>
              <a:pPr>
                <a:spcBef>
                  <a:spcPts val="0"/>
                </a:spcBef>
                <a:spcAft>
                  <a:spcPts val="0"/>
                </a:spcAft>
              </a:pPr>
              <a:endParaRPr/>
            </a:p>
          </p:txBody>
        </p:sp>
        <p:sp>
          <p:nvSpPr>
            <p:cNvPr id="81" name="Google Shape;9703;p75">
              <a:extLst>
                <a:ext uri="{FF2B5EF4-FFF2-40B4-BE49-F238E27FC236}">
                  <a16:creationId xmlns:a16="http://schemas.microsoft.com/office/drawing/2014/main" id="{3E7E58D3-B12E-BC43-BEB4-EC9648B53B8E}"/>
                </a:ext>
              </a:extLst>
            </p:cNvPr>
            <p:cNvSpPr/>
            <p:nvPr/>
          </p:nvSpPr>
          <p:spPr>
            <a:xfrm>
              <a:off x="6304657" y="1653823"/>
              <a:ext cx="14036" cy="10567"/>
            </a:xfrm>
            <a:custGeom>
              <a:avLst/>
              <a:gdLst/>
              <a:ahLst/>
              <a:cxnLst/>
              <a:rect l="l" t="t" r="r" b="b"/>
              <a:pathLst>
                <a:path w="441" h="332" extrusionOk="0">
                  <a:moveTo>
                    <a:pt x="143" y="0"/>
                  </a:moveTo>
                  <a:cubicBezTo>
                    <a:pt x="97" y="0"/>
                    <a:pt x="51" y="25"/>
                    <a:pt x="24" y="69"/>
                  </a:cubicBezTo>
                  <a:cubicBezTo>
                    <a:pt x="0" y="129"/>
                    <a:pt x="24" y="212"/>
                    <a:pt x="84" y="236"/>
                  </a:cubicBezTo>
                  <a:lnTo>
                    <a:pt x="250" y="307"/>
                  </a:lnTo>
                  <a:cubicBezTo>
                    <a:pt x="262" y="307"/>
                    <a:pt x="274" y="331"/>
                    <a:pt x="298" y="331"/>
                  </a:cubicBezTo>
                  <a:cubicBezTo>
                    <a:pt x="334" y="331"/>
                    <a:pt x="381" y="295"/>
                    <a:pt x="417" y="260"/>
                  </a:cubicBezTo>
                  <a:cubicBezTo>
                    <a:pt x="441" y="200"/>
                    <a:pt x="417" y="117"/>
                    <a:pt x="358" y="93"/>
                  </a:cubicBezTo>
                  <a:lnTo>
                    <a:pt x="191" y="10"/>
                  </a:lnTo>
                  <a:cubicBezTo>
                    <a:pt x="176" y="3"/>
                    <a:pt x="159" y="0"/>
                    <a:pt x="143" y="0"/>
                  </a:cubicBezTo>
                  <a:close/>
                </a:path>
              </a:pathLst>
            </a:custGeom>
            <a:solidFill>
              <a:srgbClr val="657E93"/>
            </a:solidFill>
            <a:ln>
              <a:noFill/>
            </a:ln>
          </p:spPr>
          <p:txBody>
            <a:bodyPr spcFirstLastPara="1" wrap="square" lIns="68569" tIns="68569" rIns="68569" bIns="68569" anchor="ctr" anchorCtr="0">
              <a:noAutofit/>
            </a:bodyPr>
            <a:lstStyle/>
            <a:p>
              <a:pPr>
                <a:spcBef>
                  <a:spcPts val="0"/>
                </a:spcBef>
                <a:spcAft>
                  <a:spcPts val="0"/>
                </a:spcAft>
              </a:pPr>
              <a:endParaRPr/>
            </a:p>
          </p:txBody>
        </p:sp>
        <p:sp>
          <p:nvSpPr>
            <p:cNvPr id="82" name="Google Shape;9704;p75">
              <a:extLst>
                <a:ext uri="{FF2B5EF4-FFF2-40B4-BE49-F238E27FC236}">
                  <a16:creationId xmlns:a16="http://schemas.microsoft.com/office/drawing/2014/main" id="{05848F83-5D23-C946-983C-17E090B9BF73}"/>
                </a:ext>
              </a:extLst>
            </p:cNvPr>
            <p:cNvSpPr/>
            <p:nvPr/>
          </p:nvSpPr>
          <p:spPr>
            <a:xfrm>
              <a:off x="6469874" y="1724511"/>
              <a:ext cx="14068" cy="10344"/>
            </a:xfrm>
            <a:custGeom>
              <a:avLst/>
              <a:gdLst/>
              <a:ahLst/>
              <a:cxnLst/>
              <a:rect l="l" t="t" r="r" b="b"/>
              <a:pathLst>
                <a:path w="442" h="325" extrusionOk="0">
                  <a:moveTo>
                    <a:pt x="140" y="1"/>
                  </a:moveTo>
                  <a:cubicBezTo>
                    <a:pt x="95" y="1"/>
                    <a:pt x="50" y="31"/>
                    <a:pt x="24" y="75"/>
                  </a:cubicBezTo>
                  <a:cubicBezTo>
                    <a:pt x="1" y="134"/>
                    <a:pt x="24" y="206"/>
                    <a:pt x="84" y="241"/>
                  </a:cubicBezTo>
                  <a:lnTo>
                    <a:pt x="251" y="313"/>
                  </a:lnTo>
                  <a:cubicBezTo>
                    <a:pt x="263" y="313"/>
                    <a:pt x="286" y="325"/>
                    <a:pt x="298" y="325"/>
                  </a:cubicBezTo>
                  <a:cubicBezTo>
                    <a:pt x="346" y="325"/>
                    <a:pt x="382" y="301"/>
                    <a:pt x="417" y="253"/>
                  </a:cubicBezTo>
                  <a:cubicBezTo>
                    <a:pt x="441" y="194"/>
                    <a:pt x="417" y="122"/>
                    <a:pt x="358" y="86"/>
                  </a:cubicBezTo>
                  <a:lnTo>
                    <a:pt x="191" y="15"/>
                  </a:lnTo>
                  <a:cubicBezTo>
                    <a:pt x="175" y="5"/>
                    <a:pt x="157" y="1"/>
                    <a:pt x="140" y="1"/>
                  </a:cubicBezTo>
                  <a:close/>
                </a:path>
              </a:pathLst>
            </a:custGeom>
            <a:solidFill>
              <a:srgbClr val="657E93"/>
            </a:solidFill>
            <a:ln>
              <a:noFill/>
            </a:ln>
          </p:spPr>
          <p:txBody>
            <a:bodyPr spcFirstLastPara="1" wrap="square" lIns="68569" tIns="68569" rIns="68569" bIns="68569" anchor="ctr" anchorCtr="0">
              <a:noAutofit/>
            </a:bodyPr>
            <a:lstStyle/>
            <a:p>
              <a:pPr>
                <a:spcBef>
                  <a:spcPts val="0"/>
                </a:spcBef>
                <a:spcAft>
                  <a:spcPts val="0"/>
                </a:spcAft>
              </a:pPr>
              <a:endParaRPr/>
            </a:p>
          </p:txBody>
        </p:sp>
        <p:sp>
          <p:nvSpPr>
            <p:cNvPr id="83" name="Google Shape;9705;p75">
              <a:extLst>
                <a:ext uri="{FF2B5EF4-FFF2-40B4-BE49-F238E27FC236}">
                  <a16:creationId xmlns:a16="http://schemas.microsoft.com/office/drawing/2014/main" id="{1F38FA4D-F2F0-EB42-8E84-0ECBEF0A8603}"/>
                </a:ext>
              </a:extLst>
            </p:cNvPr>
            <p:cNvSpPr/>
            <p:nvPr/>
          </p:nvSpPr>
          <p:spPr>
            <a:xfrm>
              <a:off x="6424392" y="1605158"/>
              <a:ext cx="11394" cy="13368"/>
            </a:xfrm>
            <a:custGeom>
              <a:avLst/>
              <a:gdLst/>
              <a:ahLst/>
              <a:cxnLst/>
              <a:rect l="l" t="t" r="r" b="b"/>
              <a:pathLst>
                <a:path w="358" h="420" extrusionOk="0">
                  <a:moveTo>
                    <a:pt x="212" y="0"/>
                  </a:moveTo>
                  <a:cubicBezTo>
                    <a:pt x="168" y="0"/>
                    <a:pt x="125" y="31"/>
                    <a:pt x="108" y="74"/>
                  </a:cubicBezTo>
                  <a:lnTo>
                    <a:pt x="25" y="229"/>
                  </a:lnTo>
                  <a:cubicBezTo>
                    <a:pt x="1" y="288"/>
                    <a:pt x="25" y="372"/>
                    <a:pt x="84" y="396"/>
                  </a:cubicBezTo>
                  <a:cubicBezTo>
                    <a:pt x="108" y="419"/>
                    <a:pt x="120" y="419"/>
                    <a:pt x="132" y="419"/>
                  </a:cubicBezTo>
                  <a:cubicBezTo>
                    <a:pt x="179" y="419"/>
                    <a:pt x="215" y="384"/>
                    <a:pt x="251" y="336"/>
                  </a:cubicBezTo>
                  <a:lnTo>
                    <a:pt x="322" y="181"/>
                  </a:lnTo>
                  <a:cubicBezTo>
                    <a:pt x="358" y="122"/>
                    <a:pt x="322" y="38"/>
                    <a:pt x="263" y="15"/>
                  </a:cubicBezTo>
                  <a:cubicBezTo>
                    <a:pt x="246" y="5"/>
                    <a:pt x="229" y="0"/>
                    <a:pt x="212" y="0"/>
                  </a:cubicBezTo>
                  <a:close/>
                </a:path>
              </a:pathLst>
            </a:custGeom>
            <a:solidFill>
              <a:srgbClr val="657E93"/>
            </a:solidFill>
            <a:ln>
              <a:noFill/>
            </a:ln>
          </p:spPr>
          <p:txBody>
            <a:bodyPr spcFirstLastPara="1" wrap="square" lIns="68569" tIns="68569" rIns="68569" bIns="68569" anchor="ctr" anchorCtr="0">
              <a:noAutofit/>
            </a:bodyPr>
            <a:lstStyle/>
            <a:p>
              <a:pPr>
                <a:spcBef>
                  <a:spcPts val="0"/>
                </a:spcBef>
                <a:spcAft>
                  <a:spcPts val="0"/>
                </a:spcAft>
              </a:pPr>
              <a:endParaRPr/>
            </a:p>
          </p:txBody>
        </p:sp>
        <p:sp>
          <p:nvSpPr>
            <p:cNvPr id="84" name="Google Shape;9706;p75">
              <a:extLst>
                <a:ext uri="{FF2B5EF4-FFF2-40B4-BE49-F238E27FC236}">
                  <a16:creationId xmlns:a16="http://schemas.microsoft.com/office/drawing/2014/main" id="{1DABD382-3F99-414E-9FE2-425F5BC74CDB}"/>
                </a:ext>
              </a:extLst>
            </p:cNvPr>
            <p:cNvSpPr/>
            <p:nvPr/>
          </p:nvSpPr>
          <p:spPr>
            <a:xfrm>
              <a:off x="6353926" y="1770916"/>
              <a:ext cx="11394" cy="13208"/>
            </a:xfrm>
            <a:custGeom>
              <a:avLst/>
              <a:gdLst/>
              <a:ahLst/>
              <a:cxnLst/>
              <a:rect l="l" t="t" r="r" b="b"/>
              <a:pathLst>
                <a:path w="358" h="415" extrusionOk="0">
                  <a:moveTo>
                    <a:pt x="214" y="0"/>
                  </a:moveTo>
                  <a:cubicBezTo>
                    <a:pt x="168" y="0"/>
                    <a:pt x="122" y="25"/>
                    <a:pt x="96" y="69"/>
                  </a:cubicBezTo>
                  <a:lnTo>
                    <a:pt x="24" y="236"/>
                  </a:lnTo>
                  <a:cubicBezTo>
                    <a:pt x="0" y="295"/>
                    <a:pt x="24" y="367"/>
                    <a:pt x="84" y="402"/>
                  </a:cubicBezTo>
                  <a:cubicBezTo>
                    <a:pt x="96" y="402"/>
                    <a:pt x="119" y="414"/>
                    <a:pt x="131" y="414"/>
                  </a:cubicBezTo>
                  <a:cubicBezTo>
                    <a:pt x="179" y="414"/>
                    <a:pt x="215" y="391"/>
                    <a:pt x="250" y="343"/>
                  </a:cubicBezTo>
                  <a:lnTo>
                    <a:pt x="322" y="176"/>
                  </a:lnTo>
                  <a:cubicBezTo>
                    <a:pt x="357" y="117"/>
                    <a:pt x="322" y="45"/>
                    <a:pt x="262" y="10"/>
                  </a:cubicBezTo>
                  <a:cubicBezTo>
                    <a:pt x="247" y="3"/>
                    <a:pt x="231" y="0"/>
                    <a:pt x="214" y="0"/>
                  </a:cubicBezTo>
                  <a:close/>
                </a:path>
              </a:pathLst>
            </a:custGeom>
            <a:solidFill>
              <a:srgbClr val="657E93"/>
            </a:solidFill>
            <a:ln>
              <a:noFill/>
            </a:ln>
          </p:spPr>
          <p:txBody>
            <a:bodyPr spcFirstLastPara="1" wrap="square" lIns="68569" tIns="68569" rIns="68569" bIns="68569" anchor="ctr" anchorCtr="0">
              <a:noAutofit/>
            </a:bodyPr>
            <a:lstStyle/>
            <a:p>
              <a:pPr>
                <a:spcBef>
                  <a:spcPts val="0"/>
                </a:spcBef>
                <a:spcAft>
                  <a:spcPts val="0"/>
                </a:spcAft>
              </a:pPr>
              <a:endParaRPr/>
            </a:p>
          </p:txBody>
        </p:sp>
        <p:sp>
          <p:nvSpPr>
            <p:cNvPr id="85" name="Google Shape;9707;p75">
              <a:extLst>
                <a:ext uri="{FF2B5EF4-FFF2-40B4-BE49-F238E27FC236}">
                  <a16:creationId xmlns:a16="http://schemas.microsoft.com/office/drawing/2014/main" id="{BB47620B-8321-F948-BDCA-E212DD0A24C1}"/>
                </a:ext>
              </a:extLst>
            </p:cNvPr>
            <p:cNvSpPr/>
            <p:nvPr/>
          </p:nvSpPr>
          <p:spPr>
            <a:xfrm>
              <a:off x="6355040" y="1604363"/>
              <a:ext cx="11044" cy="13399"/>
            </a:xfrm>
            <a:custGeom>
              <a:avLst/>
              <a:gdLst/>
              <a:ahLst/>
              <a:cxnLst/>
              <a:rect l="l" t="t" r="r" b="b"/>
              <a:pathLst>
                <a:path w="347" h="421" extrusionOk="0">
                  <a:moveTo>
                    <a:pt x="127" y="1"/>
                  </a:moveTo>
                  <a:cubicBezTo>
                    <a:pt x="116" y="1"/>
                    <a:pt x="106" y="2"/>
                    <a:pt x="96" y="4"/>
                  </a:cubicBezTo>
                  <a:cubicBezTo>
                    <a:pt x="37" y="40"/>
                    <a:pt x="1" y="111"/>
                    <a:pt x="25" y="171"/>
                  </a:cubicBezTo>
                  <a:lnTo>
                    <a:pt x="96" y="337"/>
                  </a:lnTo>
                  <a:cubicBezTo>
                    <a:pt x="120" y="397"/>
                    <a:pt x="168" y="421"/>
                    <a:pt x="215" y="421"/>
                  </a:cubicBezTo>
                  <a:cubicBezTo>
                    <a:pt x="227" y="421"/>
                    <a:pt x="239" y="421"/>
                    <a:pt x="263" y="409"/>
                  </a:cubicBezTo>
                  <a:cubicBezTo>
                    <a:pt x="322" y="373"/>
                    <a:pt x="346" y="301"/>
                    <a:pt x="334" y="242"/>
                  </a:cubicBezTo>
                  <a:lnTo>
                    <a:pt x="263" y="75"/>
                  </a:lnTo>
                  <a:cubicBezTo>
                    <a:pt x="233" y="26"/>
                    <a:pt x="179" y="1"/>
                    <a:pt x="127" y="1"/>
                  </a:cubicBezTo>
                  <a:close/>
                </a:path>
              </a:pathLst>
            </a:custGeom>
            <a:solidFill>
              <a:srgbClr val="657E93"/>
            </a:solidFill>
            <a:ln>
              <a:noFill/>
            </a:ln>
          </p:spPr>
          <p:txBody>
            <a:bodyPr spcFirstLastPara="1" wrap="square" lIns="68569" tIns="68569" rIns="68569" bIns="68569" anchor="ctr" anchorCtr="0">
              <a:noAutofit/>
            </a:bodyPr>
            <a:lstStyle/>
            <a:p>
              <a:pPr>
                <a:spcBef>
                  <a:spcPts val="0"/>
                </a:spcBef>
                <a:spcAft>
                  <a:spcPts val="0"/>
                </a:spcAft>
              </a:pPr>
              <a:endParaRPr/>
            </a:p>
          </p:txBody>
        </p:sp>
        <p:sp>
          <p:nvSpPr>
            <p:cNvPr id="86" name="Google Shape;9708;p75">
              <a:extLst>
                <a:ext uri="{FF2B5EF4-FFF2-40B4-BE49-F238E27FC236}">
                  <a16:creationId xmlns:a16="http://schemas.microsoft.com/office/drawing/2014/main" id="{5E663DF4-3CA8-1544-AF3A-260474CC4940}"/>
                </a:ext>
              </a:extLst>
            </p:cNvPr>
            <p:cNvSpPr/>
            <p:nvPr/>
          </p:nvSpPr>
          <p:spPr>
            <a:xfrm>
              <a:off x="6422514" y="1771489"/>
              <a:ext cx="11012" cy="13017"/>
            </a:xfrm>
            <a:custGeom>
              <a:avLst/>
              <a:gdLst/>
              <a:ahLst/>
              <a:cxnLst/>
              <a:rect l="l" t="t" r="r" b="b"/>
              <a:pathLst>
                <a:path w="346" h="409" extrusionOk="0">
                  <a:moveTo>
                    <a:pt x="151" y="1"/>
                  </a:moveTo>
                  <a:cubicBezTo>
                    <a:pt x="130" y="1"/>
                    <a:pt x="107" y="5"/>
                    <a:pt x="84" y="15"/>
                  </a:cubicBezTo>
                  <a:cubicBezTo>
                    <a:pt x="24" y="39"/>
                    <a:pt x="0" y="111"/>
                    <a:pt x="12" y="170"/>
                  </a:cubicBezTo>
                  <a:lnTo>
                    <a:pt x="84" y="337"/>
                  </a:lnTo>
                  <a:cubicBezTo>
                    <a:pt x="107" y="384"/>
                    <a:pt x="143" y="408"/>
                    <a:pt x="203" y="408"/>
                  </a:cubicBezTo>
                  <a:cubicBezTo>
                    <a:pt x="227" y="408"/>
                    <a:pt x="238" y="408"/>
                    <a:pt x="250" y="396"/>
                  </a:cubicBezTo>
                  <a:cubicBezTo>
                    <a:pt x="310" y="373"/>
                    <a:pt x="346" y="289"/>
                    <a:pt x="322" y="230"/>
                  </a:cubicBezTo>
                  <a:lnTo>
                    <a:pt x="250" y="63"/>
                  </a:lnTo>
                  <a:cubicBezTo>
                    <a:pt x="242" y="29"/>
                    <a:pt x="203" y="1"/>
                    <a:pt x="151" y="1"/>
                  </a:cubicBezTo>
                  <a:close/>
                </a:path>
              </a:pathLst>
            </a:custGeom>
            <a:solidFill>
              <a:srgbClr val="657E93"/>
            </a:solidFill>
            <a:ln>
              <a:noFill/>
            </a:ln>
          </p:spPr>
          <p:txBody>
            <a:bodyPr spcFirstLastPara="1" wrap="square" lIns="68569" tIns="68569" rIns="68569" bIns="68569" anchor="ctr" anchorCtr="0">
              <a:noAutofit/>
            </a:bodyPr>
            <a:lstStyle/>
            <a:p>
              <a:pPr>
                <a:spcBef>
                  <a:spcPts val="0"/>
                </a:spcBef>
                <a:spcAft>
                  <a:spcPts val="0"/>
                </a:spcAft>
              </a:pPr>
              <a:endParaRPr/>
            </a:p>
          </p:txBody>
        </p:sp>
        <p:sp>
          <p:nvSpPr>
            <p:cNvPr id="87" name="Google Shape;9709;p75">
              <a:extLst>
                <a:ext uri="{FF2B5EF4-FFF2-40B4-BE49-F238E27FC236}">
                  <a16:creationId xmlns:a16="http://schemas.microsoft.com/office/drawing/2014/main" id="{79BD9031-D9FB-204B-A9A5-19A3A4FE9254}"/>
                </a:ext>
              </a:extLst>
            </p:cNvPr>
            <p:cNvSpPr/>
            <p:nvPr/>
          </p:nvSpPr>
          <p:spPr>
            <a:xfrm>
              <a:off x="6470637" y="1655541"/>
              <a:ext cx="14036" cy="10726"/>
            </a:xfrm>
            <a:custGeom>
              <a:avLst/>
              <a:gdLst/>
              <a:ahLst/>
              <a:cxnLst/>
              <a:rect l="l" t="t" r="r" b="b"/>
              <a:pathLst>
                <a:path w="441" h="337" extrusionOk="0">
                  <a:moveTo>
                    <a:pt x="293" y="0"/>
                  </a:moveTo>
                  <a:cubicBezTo>
                    <a:pt x="282" y="0"/>
                    <a:pt x="272" y="1"/>
                    <a:pt x="262" y="3"/>
                  </a:cubicBezTo>
                  <a:lnTo>
                    <a:pt x="96" y="75"/>
                  </a:lnTo>
                  <a:cubicBezTo>
                    <a:pt x="36" y="110"/>
                    <a:pt x="0" y="182"/>
                    <a:pt x="24" y="241"/>
                  </a:cubicBezTo>
                  <a:cubicBezTo>
                    <a:pt x="48" y="301"/>
                    <a:pt x="96" y="337"/>
                    <a:pt x="143" y="337"/>
                  </a:cubicBezTo>
                  <a:cubicBezTo>
                    <a:pt x="155" y="337"/>
                    <a:pt x="167" y="337"/>
                    <a:pt x="179" y="313"/>
                  </a:cubicBezTo>
                  <a:lnTo>
                    <a:pt x="346" y="241"/>
                  </a:lnTo>
                  <a:cubicBezTo>
                    <a:pt x="405" y="217"/>
                    <a:pt x="441" y="134"/>
                    <a:pt x="417" y="75"/>
                  </a:cubicBezTo>
                  <a:cubicBezTo>
                    <a:pt x="397" y="25"/>
                    <a:pt x="344" y="0"/>
                    <a:pt x="293" y="0"/>
                  </a:cubicBezTo>
                  <a:close/>
                </a:path>
              </a:pathLst>
            </a:custGeom>
            <a:solidFill>
              <a:srgbClr val="657E93"/>
            </a:solidFill>
            <a:ln>
              <a:noFill/>
            </a:ln>
          </p:spPr>
          <p:txBody>
            <a:bodyPr spcFirstLastPara="1" wrap="square" lIns="68569" tIns="68569" rIns="68569" bIns="68569" anchor="ctr" anchorCtr="0">
              <a:noAutofit/>
            </a:bodyPr>
            <a:lstStyle/>
            <a:p>
              <a:pPr>
                <a:spcBef>
                  <a:spcPts val="0"/>
                </a:spcBef>
                <a:spcAft>
                  <a:spcPts val="0"/>
                </a:spcAft>
              </a:pPr>
              <a:endParaRPr/>
            </a:p>
          </p:txBody>
        </p:sp>
        <p:sp>
          <p:nvSpPr>
            <p:cNvPr id="88" name="Google Shape;9710;p75">
              <a:extLst>
                <a:ext uri="{FF2B5EF4-FFF2-40B4-BE49-F238E27FC236}">
                  <a16:creationId xmlns:a16="http://schemas.microsoft.com/office/drawing/2014/main" id="{39472443-DED0-244E-9452-8E484EF0181E}"/>
                </a:ext>
              </a:extLst>
            </p:cNvPr>
            <p:cNvSpPr/>
            <p:nvPr/>
          </p:nvSpPr>
          <p:spPr>
            <a:xfrm>
              <a:off x="6303893" y="1723175"/>
              <a:ext cx="13686" cy="10153"/>
            </a:xfrm>
            <a:custGeom>
              <a:avLst/>
              <a:gdLst/>
              <a:ahLst/>
              <a:cxnLst/>
              <a:rect l="l" t="t" r="r" b="b"/>
              <a:pathLst>
                <a:path w="430" h="319" extrusionOk="0">
                  <a:moveTo>
                    <a:pt x="317" y="0"/>
                  </a:moveTo>
                  <a:cubicBezTo>
                    <a:pt x="299" y="0"/>
                    <a:pt x="281" y="3"/>
                    <a:pt x="263" y="9"/>
                  </a:cubicBezTo>
                  <a:lnTo>
                    <a:pt x="96" y="81"/>
                  </a:lnTo>
                  <a:cubicBezTo>
                    <a:pt x="36" y="117"/>
                    <a:pt x="1" y="188"/>
                    <a:pt x="24" y="248"/>
                  </a:cubicBezTo>
                  <a:cubicBezTo>
                    <a:pt x="36" y="295"/>
                    <a:pt x="84" y="319"/>
                    <a:pt x="144" y="319"/>
                  </a:cubicBezTo>
                  <a:cubicBezTo>
                    <a:pt x="155" y="319"/>
                    <a:pt x="167" y="319"/>
                    <a:pt x="179" y="307"/>
                  </a:cubicBezTo>
                  <a:lnTo>
                    <a:pt x="346" y="236"/>
                  </a:lnTo>
                  <a:cubicBezTo>
                    <a:pt x="405" y="200"/>
                    <a:pt x="429" y="128"/>
                    <a:pt x="417" y="69"/>
                  </a:cubicBezTo>
                  <a:cubicBezTo>
                    <a:pt x="409" y="25"/>
                    <a:pt x="367" y="0"/>
                    <a:pt x="317" y="0"/>
                  </a:cubicBezTo>
                  <a:close/>
                </a:path>
              </a:pathLst>
            </a:custGeom>
            <a:solidFill>
              <a:srgbClr val="657E93"/>
            </a:solidFill>
            <a:ln>
              <a:noFill/>
            </a:ln>
          </p:spPr>
          <p:txBody>
            <a:bodyPr spcFirstLastPara="1" wrap="square" lIns="68569" tIns="68569" rIns="68569" bIns="68569" anchor="ctr" anchorCtr="0">
              <a:noAutofit/>
            </a:bodyPr>
            <a:lstStyle/>
            <a:p>
              <a:pPr>
                <a:spcBef>
                  <a:spcPts val="0"/>
                </a:spcBef>
                <a:spcAft>
                  <a:spcPts val="0"/>
                </a:spcAft>
              </a:pPr>
              <a:endParaRPr/>
            </a:p>
          </p:txBody>
        </p:sp>
      </p:grpSp>
      <p:sp>
        <p:nvSpPr>
          <p:cNvPr id="89" name="タイトル 1">
            <a:extLst>
              <a:ext uri="{FF2B5EF4-FFF2-40B4-BE49-F238E27FC236}">
                <a16:creationId xmlns:a16="http://schemas.microsoft.com/office/drawing/2014/main" id="{F37C4FEA-FBBB-9C49-8841-65FE79838848}"/>
              </a:ext>
            </a:extLst>
          </p:cNvPr>
          <p:cNvSpPr txBox="1">
            <a:spLocks/>
          </p:cNvSpPr>
          <p:nvPr/>
        </p:nvSpPr>
        <p:spPr>
          <a:xfrm>
            <a:off x="2399074" y="4864856"/>
            <a:ext cx="619679" cy="338138"/>
          </a:xfrm>
          <a:prstGeom prst="rect">
            <a:avLst/>
          </a:prstGeom>
        </p:spPr>
        <p:txBody>
          <a:bodyPr/>
          <a:lstStyle>
            <a:lvl1pPr algn="l" rtl="0" eaLnBrk="0" fontAlgn="base" hangingPunct="0">
              <a:spcBef>
                <a:spcPct val="0"/>
              </a:spcBef>
              <a:spcAft>
                <a:spcPct val="0"/>
              </a:spcAft>
              <a:defRPr kumimoji="1" sz="2400" b="1">
                <a:solidFill>
                  <a:srgbClr val="001E60"/>
                </a:solidFill>
                <a:latin typeface="Yu Gothic" panose="020B0400000000000000" pitchFamily="34" charset="-128"/>
                <a:ea typeface="Yu Gothic" panose="020B0400000000000000" pitchFamily="34" charset="-128"/>
                <a:cs typeface="メイリオ" panose="020B0604030504040204" pitchFamily="50" charset="-128"/>
              </a:defRPr>
            </a:lvl1pPr>
            <a:lvl2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2pPr>
            <a:lvl3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3pPr>
            <a:lvl4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4pPr>
            <a:lvl5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5pPr>
            <a:lvl6pPr marL="457189" algn="l" rtl="0" fontAlgn="base">
              <a:spcBef>
                <a:spcPct val="0"/>
              </a:spcBef>
              <a:spcAft>
                <a:spcPct val="0"/>
              </a:spcAft>
              <a:defRPr kumimoji="1" sz="2400">
                <a:solidFill>
                  <a:schemeClr val="tx1"/>
                </a:solidFill>
                <a:latin typeface="Times New Roman" pitchFamily="18" charset="0"/>
                <a:ea typeface="ＭＳ Ｐゴシック" pitchFamily="50" charset="-128"/>
              </a:defRPr>
            </a:lvl6pPr>
            <a:lvl7pPr marL="914377" algn="l" rtl="0" fontAlgn="base">
              <a:spcBef>
                <a:spcPct val="0"/>
              </a:spcBef>
              <a:spcAft>
                <a:spcPct val="0"/>
              </a:spcAft>
              <a:defRPr kumimoji="1" sz="2400">
                <a:solidFill>
                  <a:schemeClr val="tx1"/>
                </a:solidFill>
                <a:latin typeface="Times New Roman" pitchFamily="18" charset="0"/>
                <a:ea typeface="ＭＳ Ｐゴシック" pitchFamily="50" charset="-128"/>
              </a:defRPr>
            </a:lvl7pPr>
            <a:lvl8pPr marL="1371566" algn="l" rtl="0" fontAlgn="base">
              <a:spcBef>
                <a:spcPct val="0"/>
              </a:spcBef>
              <a:spcAft>
                <a:spcPct val="0"/>
              </a:spcAft>
              <a:defRPr kumimoji="1" sz="2400">
                <a:solidFill>
                  <a:schemeClr val="tx1"/>
                </a:solidFill>
                <a:latin typeface="Times New Roman" pitchFamily="18" charset="0"/>
                <a:ea typeface="ＭＳ Ｐゴシック" pitchFamily="50" charset="-128"/>
              </a:defRPr>
            </a:lvl8pPr>
            <a:lvl9pPr marL="1828754" algn="l" rtl="0" fontAlgn="base">
              <a:spcBef>
                <a:spcPct val="0"/>
              </a:spcBef>
              <a:spcAft>
                <a:spcPct val="0"/>
              </a:spcAft>
              <a:defRPr kumimoji="1" sz="2400">
                <a:solidFill>
                  <a:schemeClr val="tx1"/>
                </a:solidFill>
                <a:latin typeface="Times New Roman" pitchFamily="18" charset="0"/>
                <a:ea typeface="ＭＳ Ｐゴシック" pitchFamily="50" charset="-128"/>
              </a:defRPr>
            </a:lvl9pPr>
          </a:lstStyle>
          <a:p>
            <a:pPr algn="r"/>
            <a:r>
              <a:rPr lang="ja-JP" altLang="en-US" sz="900" b="0" kern="0"/>
              <a:t>タイム</a:t>
            </a:r>
            <a:br>
              <a:rPr lang="en-US" altLang="ja-JP" sz="900" b="0" kern="0" dirty="0"/>
            </a:br>
            <a:r>
              <a:rPr lang="ja-JP" altLang="en-US" sz="900" b="0" kern="0"/>
              <a:t>スタンプ</a:t>
            </a:r>
          </a:p>
        </p:txBody>
      </p:sp>
      <p:sp>
        <p:nvSpPr>
          <p:cNvPr id="96" name="禁止 95">
            <a:extLst>
              <a:ext uri="{FF2B5EF4-FFF2-40B4-BE49-F238E27FC236}">
                <a16:creationId xmlns:a16="http://schemas.microsoft.com/office/drawing/2014/main" id="{01361855-B4AD-6A42-BAE8-4699AD5E6F5E}"/>
              </a:ext>
            </a:extLst>
          </p:cNvPr>
          <p:cNvSpPr/>
          <p:nvPr/>
        </p:nvSpPr>
        <p:spPr bwMode="auto">
          <a:xfrm>
            <a:off x="7301162" y="3967701"/>
            <a:ext cx="583585" cy="583585"/>
          </a:xfrm>
          <a:prstGeom prst="noSmoking">
            <a:avLst/>
          </a:prstGeom>
          <a:solidFill>
            <a:srgbClr val="EEBB02"/>
          </a:solidFill>
          <a:ln w="9525" cap="flat" cmpd="sng" algn="ctr">
            <a:no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a:endParaRPr lang="ja-JP" altLang="en-US" sz="1350">
              <a:solidFill>
                <a:schemeClr val="tx1"/>
              </a:solidFill>
            </a:endParaRPr>
          </a:p>
        </p:txBody>
      </p:sp>
      <p:sp>
        <p:nvSpPr>
          <p:cNvPr id="100" name="タイトル 1">
            <a:extLst>
              <a:ext uri="{FF2B5EF4-FFF2-40B4-BE49-F238E27FC236}">
                <a16:creationId xmlns:a16="http://schemas.microsoft.com/office/drawing/2014/main" id="{7691B06E-D9A7-7640-8042-DB040F6BA727}"/>
              </a:ext>
            </a:extLst>
          </p:cNvPr>
          <p:cNvSpPr txBox="1">
            <a:spLocks/>
          </p:cNvSpPr>
          <p:nvPr/>
        </p:nvSpPr>
        <p:spPr>
          <a:xfrm>
            <a:off x="6240672" y="3961224"/>
            <a:ext cx="1041385" cy="1487550"/>
          </a:xfrm>
          <a:prstGeom prst="rect">
            <a:avLst/>
          </a:prstGeom>
          <a:noFill/>
          <a:ln w="38100">
            <a:solidFill>
              <a:srgbClr val="EEBB02"/>
            </a:solidFill>
          </a:ln>
        </p:spPr>
        <p:txBody>
          <a:bodyPr anchor="b"/>
          <a:lstStyle>
            <a:lvl1pPr algn="l" rtl="0" eaLnBrk="0" fontAlgn="base" hangingPunct="0">
              <a:spcBef>
                <a:spcPct val="0"/>
              </a:spcBef>
              <a:spcAft>
                <a:spcPct val="0"/>
              </a:spcAft>
              <a:defRPr kumimoji="1" sz="2400" b="1">
                <a:solidFill>
                  <a:srgbClr val="001E60"/>
                </a:solidFill>
                <a:latin typeface="Yu Gothic" panose="020B0400000000000000" pitchFamily="34" charset="-128"/>
                <a:ea typeface="Yu Gothic" panose="020B0400000000000000" pitchFamily="34" charset="-128"/>
                <a:cs typeface="メイリオ" panose="020B0604030504040204" pitchFamily="50" charset="-128"/>
              </a:defRPr>
            </a:lvl1pPr>
            <a:lvl2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2pPr>
            <a:lvl3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3pPr>
            <a:lvl4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4pPr>
            <a:lvl5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5pPr>
            <a:lvl6pPr marL="457189" algn="l" rtl="0" fontAlgn="base">
              <a:spcBef>
                <a:spcPct val="0"/>
              </a:spcBef>
              <a:spcAft>
                <a:spcPct val="0"/>
              </a:spcAft>
              <a:defRPr kumimoji="1" sz="2400">
                <a:solidFill>
                  <a:schemeClr val="tx1"/>
                </a:solidFill>
                <a:latin typeface="Times New Roman" pitchFamily="18" charset="0"/>
                <a:ea typeface="ＭＳ Ｐゴシック" pitchFamily="50" charset="-128"/>
              </a:defRPr>
            </a:lvl6pPr>
            <a:lvl7pPr marL="914377" algn="l" rtl="0" fontAlgn="base">
              <a:spcBef>
                <a:spcPct val="0"/>
              </a:spcBef>
              <a:spcAft>
                <a:spcPct val="0"/>
              </a:spcAft>
              <a:defRPr kumimoji="1" sz="2400">
                <a:solidFill>
                  <a:schemeClr val="tx1"/>
                </a:solidFill>
                <a:latin typeface="Times New Roman" pitchFamily="18" charset="0"/>
                <a:ea typeface="ＭＳ Ｐゴシック" pitchFamily="50" charset="-128"/>
              </a:defRPr>
            </a:lvl7pPr>
            <a:lvl8pPr marL="1371566" algn="l" rtl="0" fontAlgn="base">
              <a:spcBef>
                <a:spcPct val="0"/>
              </a:spcBef>
              <a:spcAft>
                <a:spcPct val="0"/>
              </a:spcAft>
              <a:defRPr kumimoji="1" sz="2400">
                <a:solidFill>
                  <a:schemeClr val="tx1"/>
                </a:solidFill>
                <a:latin typeface="Times New Roman" pitchFamily="18" charset="0"/>
                <a:ea typeface="ＭＳ Ｐゴシック" pitchFamily="50" charset="-128"/>
              </a:defRPr>
            </a:lvl8pPr>
            <a:lvl9pPr marL="1828754" algn="l" rtl="0" fontAlgn="base">
              <a:spcBef>
                <a:spcPct val="0"/>
              </a:spcBef>
              <a:spcAft>
                <a:spcPct val="0"/>
              </a:spcAft>
              <a:defRPr kumimoji="1" sz="2400">
                <a:solidFill>
                  <a:schemeClr val="tx1"/>
                </a:solidFill>
                <a:latin typeface="Times New Roman" pitchFamily="18" charset="0"/>
                <a:ea typeface="ＭＳ Ｐゴシック" pitchFamily="50" charset="-128"/>
              </a:defRPr>
            </a:lvl9pPr>
          </a:lstStyle>
          <a:p>
            <a:pPr algn="ctr"/>
            <a:r>
              <a:rPr lang="ja-JP" altLang="en-US" sz="1050" kern="0">
                <a:solidFill>
                  <a:srgbClr val="EEBB02"/>
                </a:solidFill>
              </a:rPr>
              <a:t>使い回し防止のため</a:t>
            </a:r>
            <a:endParaRPr lang="en-US" altLang="ja-JP" sz="1050" kern="0" dirty="0">
              <a:solidFill>
                <a:srgbClr val="EEBB02"/>
              </a:solidFill>
            </a:endParaRPr>
          </a:p>
          <a:p>
            <a:pPr algn="ctr"/>
            <a:r>
              <a:rPr lang="ja-JP" altLang="en-US" sz="1050" kern="0">
                <a:solidFill>
                  <a:srgbClr val="EEBB02"/>
                </a:solidFill>
              </a:rPr>
              <a:t>回収のみ</a:t>
            </a:r>
            <a:br>
              <a:rPr lang="en-US" altLang="ja-JP" sz="1050" kern="0" dirty="0">
                <a:solidFill>
                  <a:srgbClr val="EEBB02"/>
                </a:solidFill>
              </a:rPr>
            </a:br>
            <a:r>
              <a:rPr lang="ja-JP" altLang="en-US" sz="1050" kern="0">
                <a:solidFill>
                  <a:srgbClr val="EEBB02"/>
                </a:solidFill>
              </a:rPr>
              <a:t>しても可</a:t>
            </a:r>
            <a:endParaRPr lang="en-US" altLang="ja-JP" sz="1050" kern="0" dirty="0">
              <a:solidFill>
                <a:srgbClr val="EEBB02"/>
              </a:solidFill>
            </a:endParaRPr>
          </a:p>
        </p:txBody>
      </p:sp>
      <p:sp>
        <p:nvSpPr>
          <p:cNvPr id="101" name="禁止 100">
            <a:extLst>
              <a:ext uri="{FF2B5EF4-FFF2-40B4-BE49-F238E27FC236}">
                <a16:creationId xmlns:a16="http://schemas.microsoft.com/office/drawing/2014/main" id="{F7ACFBFA-D486-924A-96CA-0CCDE87A4816}"/>
              </a:ext>
            </a:extLst>
          </p:cNvPr>
          <p:cNvSpPr/>
          <p:nvPr/>
        </p:nvSpPr>
        <p:spPr bwMode="auto">
          <a:xfrm>
            <a:off x="7301162" y="4662768"/>
            <a:ext cx="583585" cy="583585"/>
          </a:xfrm>
          <a:prstGeom prst="noSmoking">
            <a:avLst/>
          </a:prstGeom>
          <a:solidFill>
            <a:srgbClr val="EEBB02"/>
          </a:solidFill>
          <a:ln w="9525" cap="flat" cmpd="sng" algn="ctr">
            <a:no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a:endParaRPr lang="ja-JP" altLang="en-US" sz="1350">
              <a:solidFill>
                <a:schemeClr val="tx1"/>
              </a:solidFill>
            </a:endParaRPr>
          </a:p>
        </p:txBody>
      </p:sp>
      <p:sp>
        <p:nvSpPr>
          <p:cNvPr id="102" name="屈折矢印 101">
            <a:extLst>
              <a:ext uri="{FF2B5EF4-FFF2-40B4-BE49-F238E27FC236}">
                <a16:creationId xmlns:a16="http://schemas.microsoft.com/office/drawing/2014/main" id="{0642CA8D-6E03-2243-90EC-745414B4B9A0}"/>
              </a:ext>
            </a:extLst>
          </p:cNvPr>
          <p:cNvSpPr/>
          <p:nvPr/>
        </p:nvSpPr>
        <p:spPr bwMode="auto">
          <a:xfrm rot="10800000" flipH="1">
            <a:off x="6302241" y="2217076"/>
            <a:ext cx="707839" cy="1691596"/>
          </a:xfrm>
          <a:prstGeom prst="bentUpArrow">
            <a:avLst>
              <a:gd name="adj1" fmla="val 32971"/>
              <a:gd name="adj2" fmla="val 29891"/>
              <a:gd name="adj3" fmla="val 25998"/>
            </a:avLst>
          </a:prstGeom>
          <a:solidFill>
            <a:srgbClr val="EEBB02"/>
          </a:solidFill>
          <a:ln w="9525" cap="flat" cmpd="sng" algn="ctr">
            <a:no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a:endParaRPr lang="ja-JP" altLang="en-US" sz="1350">
              <a:solidFill>
                <a:schemeClr val="tx1"/>
              </a:solidFill>
            </a:endParaRPr>
          </a:p>
        </p:txBody>
      </p:sp>
      <p:sp>
        <p:nvSpPr>
          <p:cNvPr id="104" name="タイトル 1">
            <a:extLst>
              <a:ext uri="{FF2B5EF4-FFF2-40B4-BE49-F238E27FC236}">
                <a16:creationId xmlns:a16="http://schemas.microsoft.com/office/drawing/2014/main" id="{9BA602F4-9FBE-4949-8EB7-F6A492036804}"/>
              </a:ext>
            </a:extLst>
          </p:cNvPr>
          <p:cNvSpPr txBox="1">
            <a:spLocks/>
          </p:cNvSpPr>
          <p:nvPr/>
        </p:nvSpPr>
        <p:spPr>
          <a:xfrm>
            <a:off x="1977591" y="1894556"/>
            <a:ext cx="1041385" cy="1487550"/>
          </a:xfrm>
          <a:prstGeom prst="rect">
            <a:avLst/>
          </a:prstGeom>
          <a:noFill/>
          <a:ln w="38100">
            <a:solidFill>
              <a:srgbClr val="EEBB02"/>
            </a:solidFill>
          </a:ln>
        </p:spPr>
        <p:txBody>
          <a:bodyPr anchor="b"/>
          <a:lstStyle>
            <a:lvl1pPr algn="l" rtl="0" eaLnBrk="0" fontAlgn="base" hangingPunct="0">
              <a:spcBef>
                <a:spcPct val="0"/>
              </a:spcBef>
              <a:spcAft>
                <a:spcPct val="0"/>
              </a:spcAft>
              <a:defRPr kumimoji="1" sz="2400" b="1">
                <a:solidFill>
                  <a:srgbClr val="001E60"/>
                </a:solidFill>
                <a:latin typeface="Yu Gothic" panose="020B0400000000000000" pitchFamily="34" charset="-128"/>
                <a:ea typeface="Yu Gothic" panose="020B0400000000000000" pitchFamily="34" charset="-128"/>
                <a:cs typeface="メイリオ" panose="020B0604030504040204" pitchFamily="50" charset="-128"/>
              </a:defRPr>
            </a:lvl1pPr>
            <a:lvl2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2pPr>
            <a:lvl3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3pPr>
            <a:lvl4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4pPr>
            <a:lvl5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5pPr>
            <a:lvl6pPr marL="457189" algn="l" rtl="0" fontAlgn="base">
              <a:spcBef>
                <a:spcPct val="0"/>
              </a:spcBef>
              <a:spcAft>
                <a:spcPct val="0"/>
              </a:spcAft>
              <a:defRPr kumimoji="1" sz="2400">
                <a:solidFill>
                  <a:schemeClr val="tx1"/>
                </a:solidFill>
                <a:latin typeface="Times New Roman" pitchFamily="18" charset="0"/>
                <a:ea typeface="ＭＳ Ｐゴシック" pitchFamily="50" charset="-128"/>
              </a:defRPr>
            </a:lvl6pPr>
            <a:lvl7pPr marL="914377" algn="l" rtl="0" fontAlgn="base">
              <a:spcBef>
                <a:spcPct val="0"/>
              </a:spcBef>
              <a:spcAft>
                <a:spcPct val="0"/>
              </a:spcAft>
              <a:defRPr kumimoji="1" sz="2400">
                <a:solidFill>
                  <a:schemeClr val="tx1"/>
                </a:solidFill>
                <a:latin typeface="Times New Roman" pitchFamily="18" charset="0"/>
                <a:ea typeface="ＭＳ Ｐゴシック" pitchFamily="50" charset="-128"/>
              </a:defRPr>
            </a:lvl7pPr>
            <a:lvl8pPr marL="1371566" algn="l" rtl="0" fontAlgn="base">
              <a:spcBef>
                <a:spcPct val="0"/>
              </a:spcBef>
              <a:spcAft>
                <a:spcPct val="0"/>
              </a:spcAft>
              <a:defRPr kumimoji="1" sz="2400">
                <a:solidFill>
                  <a:schemeClr val="tx1"/>
                </a:solidFill>
                <a:latin typeface="Times New Roman" pitchFamily="18" charset="0"/>
                <a:ea typeface="ＭＳ Ｐゴシック" pitchFamily="50" charset="-128"/>
              </a:defRPr>
            </a:lvl8pPr>
            <a:lvl9pPr marL="1828754" algn="l" rtl="0" fontAlgn="base">
              <a:spcBef>
                <a:spcPct val="0"/>
              </a:spcBef>
              <a:spcAft>
                <a:spcPct val="0"/>
              </a:spcAft>
              <a:defRPr kumimoji="1" sz="2400">
                <a:solidFill>
                  <a:schemeClr val="tx1"/>
                </a:solidFill>
                <a:latin typeface="Times New Roman" pitchFamily="18" charset="0"/>
                <a:ea typeface="ＭＳ Ｐゴシック" pitchFamily="50" charset="-128"/>
              </a:defRPr>
            </a:lvl9pPr>
          </a:lstStyle>
          <a:p>
            <a:pPr algn="ctr"/>
            <a:r>
              <a:rPr lang="ja-JP" altLang="en-US" sz="1050" kern="0">
                <a:solidFill>
                  <a:srgbClr val="EEBB02"/>
                </a:solidFill>
              </a:rPr>
              <a:t>使い回し防止のため</a:t>
            </a:r>
            <a:endParaRPr lang="en-US" altLang="ja-JP" sz="1050" kern="0" dirty="0">
              <a:solidFill>
                <a:srgbClr val="EEBB02"/>
              </a:solidFill>
            </a:endParaRPr>
          </a:p>
          <a:p>
            <a:pPr algn="ctr"/>
            <a:r>
              <a:rPr lang="ja-JP" altLang="en-US" sz="1050" kern="0">
                <a:solidFill>
                  <a:srgbClr val="EEBB02"/>
                </a:solidFill>
              </a:rPr>
              <a:t>サインのみ</a:t>
            </a:r>
            <a:br>
              <a:rPr lang="en-US" altLang="ja-JP" sz="1050" kern="0" dirty="0">
                <a:solidFill>
                  <a:srgbClr val="EEBB02"/>
                </a:solidFill>
              </a:rPr>
            </a:br>
            <a:r>
              <a:rPr lang="ja-JP" altLang="en-US" sz="1050" kern="0">
                <a:solidFill>
                  <a:srgbClr val="EEBB02"/>
                </a:solidFill>
              </a:rPr>
              <a:t>しても可</a:t>
            </a:r>
            <a:endParaRPr lang="en-US" altLang="ja-JP" sz="1050" kern="0" dirty="0">
              <a:solidFill>
                <a:srgbClr val="EEBB02"/>
              </a:solidFill>
            </a:endParaRPr>
          </a:p>
        </p:txBody>
      </p:sp>
      <p:sp>
        <p:nvSpPr>
          <p:cNvPr id="98" name="タイトル 1">
            <a:extLst>
              <a:ext uri="{FF2B5EF4-FFF2-40B4-BE49-F238E27FC236}">
                <a16:creationId xmlns:a16="http://schemas.microsoft.com/office/drawing/2014/main" id="{BA1F28CF-8E90-9549-8937-2FB101C41438}"/>
              </a:ext>
            </a:extLst>
          </p:cNvPr>
          <p:cNvSpPr txBox="1">
            <a:spLocks/>
          </p:cNvSpPr>
          <p:nvPr/>
        </p:nvSpPr>
        <p:spPr>
          <a:xfrm>
            <a:off x="4635066" y="1572793"/>
            <a:ext cx="2531343" cy="1790225"/>
          </a:xfrm>
          <a:prstGeom prst="rect">
            <a:avLst/>
          </a:prstGeom>
          <a:noFill/>
          <a:ln w="38100">
            <a:solidFill>
              <a:srgbClr val="EEBB02"/>
            </a:solidFill>
          </a:ln>
        </p:spPr>
        <p:txBody>
          <a:bodyPr anchor="t"/>
          <a:lstStyle>
            <a:lvl1pPr algn="l" rtl="0" eaLnBrk="0" fontAlgn="base" hangingPunct="0">
              <a:spcBef>
                <a:spcPct val="0"/>
              </a:spcBef>
              <a:spcAft>
                <a:spcPct val="0"/>
              </a:spcAft>
              <a:defRPr kumimoji="1" sz="2400" b="1">
                <a:solidFill>
                  <a:srgbClr val="001E60"/>
                </a:solidFill>
                <a:latin typeface="Yu Gothic" panose="020B0400000000000000" pitchFamily="34" charset="-128"/>
                <a:ea typeface="Yu Gothic" panose="020B0400000000000000" pitchFamily="34" charset="-128"/>
                <a:cs typeface="メイリオ" panose="020B0604030504040204" pitchFamily="50" charset="-128"/>
              </a:defRPr>
            </a:lvl1pPr>
            <a:lvl2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2pPr>
            <a:lvl3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3pPr>
            <a:lvl4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4pPr>
            <a:lvl5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5pPr>
            <a:lvl6pPr marL="457189" algn="l" rtl="0" fontAlgn="base">
              <a:spcBef>
                <a:spcPct val="0"/>
              </a:spcBef>
              <a:spcAft>
                <a:spcPct val="0"/>
              </a:spcAft>
              <a:defRPr kumimoji="1" sz="2400">
                <a:solidFill>
                  <a:schemeClr val="tx1"/>
                </a:solidFill>
                <a:latin typeface="Times New Roman" pitchFamily="18" charset="0"/>
                <a:ea typeface="ＭＳ Ｐゴシック" pitchFamily="50" charset="-128"/>
              </a:defRPr>
            </a:lvl6pPr>
            <a:lvl7pPr marL="914377" algn="l" rtl="0" fontAlgn="base">
              <a:spcBef>
                <a:spcPct val="0"/>
              </a:spcBef>
              <a:spcAft>
                <a:spcPct val="0"/>
              </a:spcAft>
              <a:defRPr kumimoji="1" sz="2400">
                <a:solidFill>
                  <a:schemeClr val="tx1"/>
                </a:solidFill>
                <a:latin typeface="Times New Roman" pitchFamily="18" charset="0"/>
                <a:ea typeface="ＭＳ Ｐゴシック" pitchFamily="50" charset="-128"/>
              </a:defRPr>
            </a:lvl7pPr>
            <a:lvl8pPr marL="1371566" algn="l" rtl="0" fontAlgn="base">
              <a:spcBef>
                <a:spcPct val="0"/>
              </a:spcBef>
              <a:spcAft>
                <a:spcPct val="0"/>
              </a:spcAft>
              <a:defRPr kumimoji="1" sz="2400">
                <a:solidFill>
                  <a:schemeClr val="tx1"/>
                </a:solidFill>
                <a:latin typeface="Times New Roman" pitchFamily="18" charset="0"/>
                <a:ea typeface="ＭＳ Ｐゴシック" pitchFamily="50" charset="-128"/>
              </a:defRPr>
            </a:lvl8pPr>
            <a:lvl9pPr marL="1828754" algn="l" rtl="0" fontAlgn="base">
              <a:spcBef>
                <a:spcPct val="0"/>
              </a:spcBef>
              <a:spcAft>
                <a:spcPct val="0"/>
              </a:spcAft>
              <a:defRPr kumimoji="1" sz="2400">
                <a:solidFill>
                  <a:schemeClr val="tx1"/>
                </a:solidFill>
                <a:latin typeface="Times New Roman" pitchFamily="18" charset="0"/>
                <a:ea typeface="ＭＳ Ｐゴシック" pitchFamily="50" charset="-128"/>
              </a:defRPr>
            </a:lvl9pPr>
          </a:lstStyle>
          <a:p>
            <a:r>
              <a:rPr lang="ja-JP" altLang="en-US" sz="1050" kern="0">
                <a:solidFill>
                  <a:srgbClr val="EEBB02"/>
                </a:solidFill>
              </a:rPr>
              <a:t>提出タイミング</a:t>
            </a:r>
            <a:endParaRPr lang="en-US" altLang="ja-JP" sz="1050" kern="0" dirty="0">
              <a:solidFill>
                <a:srgbClr val="EEBB02"/>
              </a:solidFill>
            </a:endParaRPr>
          </a:p>
          <a:p>
            <a:r>
              <a:rPr lang="ja-JP" altLang="en-US" sz="1050" kern="0">
                <a:solidFill>
                  <a:srgbClr val="EEBB02"/>
                </a:solidFill>
              </a:rPr>
              <a:t>再撮影リスクがあるため一次承認後が</a:t>
            </a:r>
            <a:br>
              <a:rPr lang="en-US" altLang="ja-JP" sz="1050" kern="0" dirty="0">
                <a:solidFill>
                  <a:srgbClr val="EEBB02"/>
                </a:solidFill>
              </a:rPr>
            </a:br>
            <a:r>
              <a:rPr lang="ja-JP" altLang="en-US" sz="1050" kern="0">
                <a:solidFill>
                  <a:srgbClr val="EEBB02"/>
                </a:solidFill>
              </a:rPr>
              <a:t>望ましい</a:t>
            </a:r>
            <a:endParaRPr lang="en-US" altLang="ja-JP" sz="1050" kern="0" dirty="0">
              <a:solidFill>
                <a:srgbClr val="EEBB02"/>
              </a:solidFill>
            </a:endParaRPr>
          </a:p>
        </p:txBody>
      </p:sp>
    </p:spTree>
    <p:extLst>
      <p:ext uri="{BB962C8B-B14F-4D97-AF65-F5344CB8AC3E}">
        <p14:creationId xmlns:p14="http://schemas.microsoft.com/office/powerpoint/2010/main" val="1504259987"/>
      </p:ext>
    </p:extLst>
  </p:cSld>
  <p:clrMapOvr>
    <a:masterClrMapping/>
  </p:clrMapOvr>
  <mc:AlternateContent xmlns:mc="http://schemas.openxmlformats.org/markup-compatibility/2006" xmlns:p14="http://schemas.microsoft.com/office/powerpoint/2010/main">
    <mc:Choice Requires="p14">
      <p:transition spd="slow" p14:dur="2000" advTm="147549"/>
    </mc:Choice>
    <mc:Fallback xmlns="">
      <p:transition spd="slow" advTm="147549"/>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a:extLst>
              <a:ext uri="{FF2B5EF4-FFF2-40B4-BE49-F238E27FC236}">
                <a16:creationId xmlns:a16="http://schemas.microsoft.com/office/drawing/2014/main" id="{496B5318-9CD5-2647-A9E4-DCB2479C0917}"/>
              </a:ext>
            </a:extLst>
          </p:cNvPr>
          <p:cNvSpPr txBox="1">
            <a:spLocks/>
          </p:cNvSpPr>
          <p:nvPr/>
        </p:nvSpPr>
        <p:spPr>
          <a:xfrm>
            <a:off x="3549479" y="1060045"/>
            <a:ext cx="5280196" cy="1126517"/>
          </a:xfrm>
          <a:prstGeom prst="rect">
            <a:avLst/>
          </a:prstGeom>
        </p:spPr>
        <p:txBody>
          <a:bodyPr anchor="b"/>
          <a:lstStyle>
            <a:defPPr>
              <a:defRPr lang="ja-JP"/>
            </a:defPPr>
            <a:lvl1pPr eaLnBrk="0" fontAlgn="base" hangingPunct="0">
              <a:spcBef>
                <a:spcPct val="0"/>
              </a:spcBef>
              <a:spcAft>
                <a:spcPct val="0"/>
              </a:spcAft>
              <a:defRPr sz="2800" b="0" kern="0">
                <a:solidFill>
                  <a:schemeClr val="bg1"/>
                </a:solidFill>
                <a:latin typeface="Yu Gothic" panose="020B0400000000000000" pitchFamily="34" charset="-128"/>
                <a:ea typeface="Yu Gothic" panose="020B0400000000000000" pitchFamily="34" charset="-128"/>
                <a:cs typeface="メイリオ" panose="020B0604030504040204" pitchFamily="50" charset="-128"/>
              </a:defRPr>
            </a:lvl1pPr>
            <a:lvl2pPr eaLnBrk="0" fontAlgn="base" hangingPunct="0">
              <a:spcBef>
                <a:spcPct val="0"/>
              </a:spcBef>
              <a:spcAft>
                <a:spcPct val="0"/>
              </a:spcAft>
              <a:defRPr sz="1600" b="1">
                <a:solidFill>
                  <a:srgbClr val="10253F"/>
                </a:solidFill>
                <a:latin typeface="Arial" pitchFamily="34" charset="0"/>
                <a:ea typeface="ＭＳ Ｐゴシック" pitchFamily="50" charset="-128"/>
                <a:cs typeface="Arial" pitchFamily="34" charset="0"/>
              </a:defRPr>
            </a:lvl2pPr>
            <a:lvl3pPr eaLnBrk="0" fontAlgn="base" hangingPunct="0">
              <a:spcBef>
                <a:spcPct val="0"/>
              </a:spcBef>
              <a:spcAft>
                <a:spcPct val="0"/>
              </a:spcAft>
              <a:defRPr sz="1600" b="1">
                <a:solidFill>
                  <a:srgbClr val="10253F"/>
                </a:solidFill>
                <a:latin typeface="Arial" pitchFamily="34" charset="0"/>
                <a:ea typeface="ＭＳ Ｐゴシック" pitchFamily="50" charset="-128"/>
                <a:cs typeface="Arial" pitchFamily="34" charset="0"/>
              </a:defRPr>
            </a:lvl3pPr>
            <a:lvl4pPr eaLnBrk="0" fontAlgn="base" hangingPunct="0">
              <a:spcBef>
                <a:spcPct val="0"/>
              </a:spcBef>
              <a:spcAft>
                <a:spcPct val="0"/>
              </a:spcAft>
              <a:defRPr sz="1600" b="1">
                <a:solidFill>
                  <a:srgbClr val="10253F"/>
                </a:solidFill>
                <a:latin typeface="Arial" pitchFamily="34" charset="0"/>
                <a:ea typeface="ＭＳ Ｐゴシック" pitchFamily="50" charset="-128"/>
                <a:cs typeface="Arial" pitchFamily="34" charset="0"/>
              </a:defRPr>
            </a:lvl4pPr>
            <a:lvl5pPr eaLnBrk="0" fontAlgn="base" hangingPunct="0">
              <a:spcBef>
                <a:spcPct val="0"/>
              </a:spcBef>
              <a:spcAft>
                <a:spcPct val="0"/>
              </a:spcAft>
              <a:defRPr sz="1600" b="1">
                <a:solidFill>
                  <a:srgbClr val="10253F"/>
                </a:solidFill>
                <a:latin typeface="Arial" pitchFamily="34" charset="0"/>
                <a:ea typeface="ＭＳ Ｐゴシック" pitchFamily="50" charset="-128"/>
                <a:cs typeface="Arial" pitchFamily="34" charset="0"/>
              </a:defRPr>
            </a:lvl5pPr>
            <a:lvl6pPr marL="457189" fontAlgn="base">
              <a:spcBef>
                <a:spcPct val="0"/>
              </a:spcBef>
              <a:spcAft>
                <a:spcPct val="0"/>
              </a:spcAft>
              <a:defRPr sz="2400">
                <a:latin typeface="Times New Roman" pitchFamily="18" charset="0"/>
                <a:ea typeface="ＭＳ Ｐゴシック" pitchFamily="50" charset="-128"/>
              </a:defRPr>
            </a:lvl6pPr>
            <a:lvl7pPr marL="914377" fontAlgn="base">
              <a:spcBef>
                <a:spcPct val="0"/>
              </a:spcBef>
              <a:spcAft>
                <a:spcPct val="0"/>
              </a:spcAft>
              <a:defRPr sz="2400">
                <a:latin typeface="Times New Roman" pitchFamily="18" charset="0"/>
                <a:ea typeface="ＭＳ Ｐゴシック" pitchFamily="50" charset="-128"/>
              </a:defRPr>
            </a:lvl7pPr>
            <a:lvl8pPr marL="1371566" fontAlgn="base">
              <a:spcBef>
                <a:spcPct val="0"/>
              </a:spcBef>
              <a:spcAft>
                <a:spcPct val="0"/>
              </a:spcAft>
              <a:defRPr sz="2400">
                <a:latin typeface="Times New Roman" pitchFamily="18" charset="0"/>
                <a:ea typeface="ＭＳ Ｐゴシック" pitchFamily="50" charset="-128"/>
              </a:defRPr>
            </a:lvl8pPr>
            <a:lvl9pPr marL="1828754" fontAlgn="base">
              <a:spcBef>
                <a:spcPct val="0"/>
              </a:spcBef>
              <a:spcAft>
                <a:spcPct val="0"/>
              </a:spcAft>
              <a:defRPr sz="2400">
                <a:latin typeface="Times New Roman" pitchFamily="18" charset="0"/>
                <a:ea typeface="ＭＳ Ｐゴシック" pitchFamily="50" charset="-128"/>
              </a:defRPr>
            </a:lvl9pPr>
          </a:lstStyle>
          <a:p>
            <a:r>
              <a:rPr lang="ja-JP" altLang="en-US" sz="2700" dirty="0"/>
              <a:t>システム対応の必要性について</a:t>
            </a:r>
          </a:p>
        </p:txBody>
      </p:sp>
      <p:sp>
        <p:nvSpPr>
          <p:cNvPr id="6" name="テキスト プレースホルダー 2">
            <a:extLst>
              <a:ext uri="{FF2B5EF4-FFF2-40B4-BE49-F238E27FC236}">
                <a16:creationId xmlns:a16="http://schemas.microsoft.com/office/drawing/2014/main" id="{05657216-D13C-256D-EF57-66419D3F62B6}"/>
              </a:ext>
            </a:extLst>
          </p:cNvPr>
          <p:cNvSpPr txBox="1">
            <a:spLocks/>
          </p:cNvSpPr>
          <p:nvPr/>
        </p:nvSpPr>
        <p:spPr>
          <a:xfrm>
            <a:off x="486537" y="937801"/>
            <a:ext cx="1663698" cy="1006059"/>
          </a:xfrm>
          <a:prstGeom prst="rect">
            <a:avLst/>
          </a:prstGeom>
        </p:spPr>
        <p:txBody>
          <a:bodyPr anchor="t">
            <a:noAutofit/>
          </a:bodyPr>
          <a:lstStyle>
            <a:lvl1pPr marL="0" indent="0" algn="l" rtl="0" eaLnBrk="0" fontAlgn="base" hangingPunct="0">
              <a:spcBef>
                <a:spcPct val="20000"/>
              </a:spcBef>
              <a:spcAft>
                <a:spcPct val="0"/>
              </a:spcAft>
              <a:buClr>
                <a:schemeClr val="bg1"/>
              </a:buClr>
              <a:buFont typeface="Arial" pitchFamily="34" charset="0"/>
              <a:buChar char="•"/>
              <a:defRPr kumimoji="1" sz="7200" b="0" i="0">
                <a:solidFill>
                  <a:srgbClr val="001E60">
                    <a:alpha val="59917"/>
                  </a:srgbClr>
                </a:solidFill>
                <a:latin typeface="Helvetica Neue UltraLight" panose="02000206000000020004" pitchFamily="2" charset="0"/>
                <a:ea typeface="メイリオ" panose="020B0604030504040204" pitchFamily="50" charset="-128"/>
                <a:cs typeface="メイリオ" panose="020B0604030504040204" pitchFamily="50" charset="-128"/>
              </a:defRPr>
            </a:lvl1pPr>
            <a:lvl2pPr marL="265107" indent="-179384" algn="l" rtl="0" eaLnBrk="0" fontAlgn="base" hangingPunct="0">
              <a:spcBef>
                <a:spcPct val="20000"/>
              </a:spcBef>
              <a:spcAft>
                <a:spcPct val="0"/>
              </a:spcAft>
              <a:buClr>
                <a:srgbClr val="B60005"/>
              </a:buClr>
              <a:buFont typeface="Arial" pitchFamily="34" charset="0"/>
              <a:buChar char="•"/>
              <a:defRPr kumimoji="1" sz="14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2pPr>
            <a:lvl3pPr marL="442902" indent="-179384" algn="l" rtl="0" eaLnBrk="0" fontAlgn="base" hangingPunct="0">
              <a:spcBef>
                <a:spcPct val="20000"/>
              </a:spcBef>
              <a:spcAft>
                <a:spcPct val="0"/>
              </a:spcAft>
              <a:buClr>
                <a:srgbClr val="B60005"/>
              </a:buClr>
              <a:buFont typeface="Arial" pitchFamily="34" charset="0"/>
              <a:buChar char="̵"/>
              <a:defRPr kumimoji="1" sz="14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3pPr>
            <a:lvl4pPr marL="623872" indent="-179384" algn="l" rtl="0" eaLnBrk="0" fontAlgn="base" hangingPunct="0">
              <a:spcBef>
                <a:spcPct val="20000"/>
              </a:spcBef>
              <a:spcAft>
                <a:spcPct val="0"/>
              </a:spcAft>
              <a:buClr>
                <a:srgbClr val="B60005"/>
              </a:buClr>
              <a:buFont typeface="Wingdings" pitchFamily="2" charset="2"/>
              <a:buChar char="Ø"/>
              <a:defRPr kumimoji="1" sz="14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4pPr>
            <a:lvl5pPr marL="812780" indent="-179384" algn="l" defTabSz="714357" rtl="0" eaLnBrk="0" fontAlgn="base" hangingPunct="0">
              <a:spcBef>
                <a:spcPct val="20000"/>
              </a:spcBef>
              <a:spcAft>
                <a:spcPct val="0"/>
              </a:spcAft>
              <a:buClr>
                <a:srgbClr val="B60005"/>
              </a:buClr>
              <a:buFont typeface="Wingdings" pitchFamily="2" charset="2"/>
              <a:buChar char="p"/>
              <a:defRPr kumimoji="1" sz="14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537" indent="-228594"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6pPr>
            <a:lvl7pPr marL="2971726" indent="-228594"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7pPr>
            <a:lvl8pPr marL="3428914" indent="-228594"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8pPr>
            <a:lvl9pPr marL="3886103" indent="-228594"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9pPr>
          </a:lstStyle>
          <a:p>
            <a:pPr>
              <a:buFont typeface="Arial" pitchFamily="34" charset="0"/>
              <a:buNone/>
            </a:pPr>
            <a:r>
              <a:rPr lang="en-US" altLang="ja-JP" kern="0" dirty="0"/>
              <a:t>07</a:t>
            </a:r>
            <a:endParaRPr lang="ja-JP" altLang="en-US" kern="0" dirty="0"/>
          </a:p>
        </p:txBody>
      </p:sp>
    </p:spTree>
    <p:extLst>
      <p:ext uri="{BB962C8B-B14F-4D97-AF65-F5344CB8AC3E}">
        <p14:creationId xmlns:p14="http://schemas.microsoft.com/office/powerpoint/2010/main" val="130698984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タイトル 25">
            <a:extLst>
              <a:ext uri="{FF2B5EF4-FFF2-40B4-BE49-F238E27FC236}">
                <a16:creationId xmlns:a16="http://schemas.microsoft.com/office/drawing/2014/main" id="{DD488B2B-943D-D444-B66E-0E2718135039}"/>
              </a:ext>
            </a:extLst>
          </p:cNvPr>
          <p:cNvSpPr>
            <a:spLocks noGrp="1"/>
          </p:cNvSpPr>
          <p:nvPr>
            <p:ph type="title"/>
          </p:nvPr>
        </p:nvSpPr>
        <p:spPr/>
        <p:txBody>
          <a:bodyPr/>
          <a:lstStyle/>
          <a:p>
            <a:r>
              <a:rPr lang="ja-JP" altLang="en-US"/>
              <a:t>電帳法体系と対応システムの関連性</a:t>
            </a:r>
          </a:p>
        </p:txBody>
      </p:sp>
      <p:sp>
        <p:nvSpPr>
          <p:cNvPr id="70" name="正方形/長方形 69">
            <a:extLst>
              <a:ext uri="{FF2B5EF4-FFF2-40B4-BE49-F238E27FC236}">
                <a16:creationId xmlns:a16="http://schemas.microsoft.com/office/drawing/2014/main" id="{A74C3074-ADE5-AB4D-95BA-5CCD40290E67}"/>
              </a:ext>
            </a:extLst>
          </p:cNvPr>
          <p:cNvSpPr/>
          <p:nvPr/>
        </p:nvSpPr>
        <p:spPr bwMode="auto">
          <a:xfrm>
            <a:off x="152625" y="5774819"/>
            <a:ext cx="8341049" cy="858939"/>
          </a:xfrm>
          <a:prstGeom prst="rect">
            <a:avLst/>
          </a:prstGeom>
          <a:no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51435" tIns="25718" rIns="51435" bIns="25718" numCol="1" rtlCol="0" anchor="t" anchorCtr="0" compatLnSpc="1">
            <a:prstTxWarp prst="textNoShape">
              <a:avLst/>
            </a:prstTxWarp>
          </a:bodyPr>
          <a:lstStyle/>
          <a:p>
            <a:r>
              <a:rPr lang="ja-JP" altLang="en-US" sz="1200">
                <a:solidFill>
                  <a:schemeClr val="tx1">
                    <a:lumMod val="75000"/>
                    <a:lumOff val="25000"/>
                  </a:schemeClr>
                </a:solidFill>
                <a:latin typeface="Yu Gothic" panose="020B0400000000000000" pitchFamily="34" charset="-128"/>
                <a:ea typeface="Yu Gothic" panose="020B0400000000000000" pitchFamily="34" charset="-128"/>
              </a:rPr>
              <a:t>リック・アンド・カンパニーでは、</a:t>
            </a:r>
            <a:r>
              <a:rPr lang="ja-JP" altLang="en-US" sz="1200" b="1">
                <a:solidFill>
                  <a:schemeClr val="tx1">
                    <a:lumMod val="75000"/>
                    <a:lumOff val="25000"/>
                  </a:schemeClr>
                </a:solidFill>
                <a:latin typeface="Yu Gothic" panose="020B0400000000000000" pitchFamily="34" charset="-128"/>
                <a:ea typeface="Yu Gothic" panose="020B0400000000000000" pitchFamily="34" charset="-128"/>
              </a:rPr>
              <a:t>現在利用しているシステムがそのままで電帳法対応できるのか</a:t>
            </a:r>
            <a:r>
              <a:rPr lang="ja-JP" altLang="en-US" sz="1200">
                <a:solidFill>
                  <a:schemeClr val="tx1">
                    <a:lumMod val="75000"/>
                    <a:lumOff val="25000"/>
                  </a:schemeClr>
                </a:solidFill>
                <a:latin typeface="Yu Gothic" panose="020B0400000000000000" pitchFamily="34" charset="-128"/>
                <a:ea typeface="Yu Gothic" panose="020B0400000000000000" pitchFamily="34" charset="-128"/>
              </a:rPr>
              <a:t>、それとも</a:t>
            </a:r>
            <a:r>
              <a:rPr lang="ja-JP" altLang="en-US" sz="1200" b="1">
                <a:solidFill>
                  <a:schemeClr val="tx1">
                    <a:lumMod val="75000"/>
                    <a:lumOff val="25000"/>
                  </a:schemeClr>
                </a:solidFill>
                <a:latin typeface="Yu Gothic" panose="020B0400000000000000" pitchFamily="34" charset="-128"/>
                <a:ea typeface="Yu Gothic" panose="020B0400000000000000" pitchFamily="34" charset="-128"/>
              </a:rPr>
              <a:t>運用方法や機能開発を含めてなんらかの対応が必要なのか</a:t>
            </a:r>
            <a:r>
              <a:rPr lang="ja-JP" altLang="en-US" sz="1200">
                <a:solidFill>
                  <a:schemeClr val="tx1">
                    <a:lumMod val="75000"/>
                    <a:lumOff val="25000"/>
                  </a:schemeClr>
                </a:solidFill>
                <a:latin typeface="Yu Gothic" panose="020B0400000000000000" pitchFamily="34" charset="-128"/>
                <a:ea typeface="Yu Gothic" panose="020B0400000000000000" pitchFamily="34" charset="-128"/>
              </a:rPr>
              <a:t>を、診断・分析するサービスを提供しております。</a:t>
            </a:r>
            <a:endParaRPr lang="ja-JP" altLang="en-US" sz="1600">
              <a:solidFill>
                <a:schemeClr val="tx1">
                  <a:lumMod val="75000"/>
                  <a:lumOff val="25000"/>
                </a:schemeClr>
              </a:solidFill>
              <a:latin typeface="Yu Gothic" panose="020B0400000000000000" pitchFamily="34" charset="-128"/>
              <a:ea typeface="Yu Gothic" panose="020B0400000000000000" pitchFamily="34" charset="-128"/>
            </a:endParaRPr>
          </a:p>
        </p:txBody>
      </p:sp>
      <p:sp>
        <p:nvSpPr>
          <p:cNvPr id="73" name="正方形/長方形 72">
            <a:extLst>
              <a:ext uri="{FF2B5EF4-FFF2-40B4-BE49-F238E27FC236}">
                <a16:creationId xmlns:a16="http://schemas.microsoft.com/office/drawing/2014/main" id="{6088AC89-D7B9-404C-9BBD-2FF949BCE3E6}"/>
              </a:ext>
            </a:extLst>
          </p:cNvPr>
          <p:cNvSpPr/>
          <p:nvPr/>
        </p:nvSpPr>
        <p:spPr bwMode="auto">
          <a:xfrm>
            <a:off x="3400115" y="1824170"/>
            <a:ext cx="2509580" cy="253604"/>
          </a:xfrm>
          <a:prstGeom prst="rect">
            <a:avLst/>
          </a:prstGeom>
          <a:solidFill>
            <a:srgbClr val="001E60"/>
          </a:solidFill>
          <a:ln>
            <a:solidFill>
              <a:srgbClr val="001E60"/>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51435" tIns="25718" rIns="51435" bIns="25718" numCol="1" rtlCol="0" anchor="ctr" anchorCtr="0" compatLnSpc="1">
            <a:prstTxWarp prst="textNoShape">
              <a:avLst/>
            </a:prstTxWarp>
          </a:bodyPr>
          <a:lstStyle/>
          <a:p>
            <a:pPr algn="ctr"/>
            <a:r>
              <a:rPr lang="ja-JP" altLang="en-US" sz="1125">
                <a:solidFill>
                  <a:schemeClr val="bg1"/>
                </a:solidFill>
                <a:latin typeface="Yu Gothic" panose="020B0400000000000000" pitchFamily="34" charset="-128"/>
                <a:ea typeface="Yu Gothic" panose="020B0400000000000000" pitchFamily="34" charset="-128"/>
              </a:rPr>
              <a:t>取引関係</a:t>
            </a:r>
            <a:endParaRPr lang="ja-JP" altLang="en-US" sz="1125" dirty="0">
              <a:solidFill>
                <a:schemeClr val="bg1"/>
              </a:solidFill>
              <a:latin typeface="Yu Gothic" panose="020B0400000000000000" pitchFamily="34" charset="-128"/>
              <a:ea typeface="Yu Gothic" panose="020B0400000000000000" pitchFamily="34" charset="-128"/>
            </a:endParaRPr>
          </a:p>
        </p:txBody>
      </p:sp>
      <p:sp>
        <p:nvSpPr>
          <p:cNvPr id="74" name="正方形/長方形 73">
            <a:extLst>
              <a:ext uri="{FF2B5EF4-FFF2-40B4-BE49-F238E27FC236}">
                <a16:creationId xmlns:a16="http://schemas.microsoft.com/office/drawing/2014/main" id="{36CFBB74-C1D0-1D41-97F9-A84386153CE7}"/>
              </a:ext>
            </a:extLst>
          </p:cNvPr>
          <p:cNvSpPr/>
          <p:nvPr/>
        </p:nvSpPr>
        <p:spPr bwMode="auto">
          <a:xfrm>
            <a:off x="913978" y="1502897"/>
            <a:ext cx="2398987" cy="1022161"/>
          </a:xfrm>
          <a:prstGeom prst="rect">
            <a:avLst/>
          </a:prstGeom>
          <a:solidFill>
            <a:srgbClr val="001E60"/>
          </a:solidFill>
          <a:ln>
            <a:solidFill>
              <a:srgbClr val="001E60"/>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51435" tIns="25718" rIns="51435" bIns="25718" numCol="1" rtlCol="0" anchor="ctr" anchorCtr="0" compatLnSpc="1">
            <a:prstTxWarp prst="textNoShape">
              <a:avLst/>
            </a:prstTxWarp>
          </a:bodyPr>
          <a:lstStyle/>
          <a:p>
            <a:pPr algn="ctr"/>
            <a:r>
              <a:rPr lang="ja-JP" altLang="en-US" sz="1125">
                <a:solidFill>
                  <a:schemeClr val="bg1"/>
                </a:solidFill>
                <a:latin typeface="Yu Gothic" panose="020B0400000000000000" pitchFamily="34" charset="-128"/>
                <a:ea typeface="Yu Gothic" panose="020B0400000000000000" pitchFamily="34" charset="-128"/>
              </a:rPr>
              <a:t>電子取引</a:t>
            </a:r>
            <a:endParaRPr lang="en-US" altLang="ja-JP" sz="1125" dirty="0">
              <a:solidFill>
                <a:schemeClr val="bg1"/>
              </a:solidFill>
              <a:latin typeface="Yu Gothic" panose="020B0400000000000000" pitchFamily="34" charset="-128"/>
              <a:ea typeface="Yu Gothic" panose="020B0400000000000000" pitchFamily="34" charset="-128"/>
            </a:endParaRPr>
          </a:p>
          <a:p>
            <a:pPr algn="ctr"/>
            <a:r>
              <a:rPr lang="ja-JP" altLang="en-US" sz="1125">
                <a:solidFill>
                  <a:srgbClr val="FFC000"/>
                </a:solidFill>
                <a:latin typeface="Yu Gothic" panose="020B0400000000000000" pitchFamily="34" charset="-128"/>
                <a:ea typeface="Yu Gothic" panose="020B0400000000000000" pitchFamily="34" charset="-128"/>
              </a:rPr>
              <a:t>受信</a:t>
            </a:r>
            <a:r>
              <a:rPr lang="en-US" altLang="ja-JP" sz="1125" dirty="0">
                <a:solidFill>
                  <a:srgbClr val="FFC000"/>
                </a:solidFill>
                <a:latin typeface="Yu Gothic" panose="020B0400000000000000" pitchFamily="34" charset="-128"/>
                <a:ea typeface="Yu Gothic" panose="020B0400000000000000" pitchFamily="34" charset="-128"/>
              </a:rPr>
              <a:t>/</a:t>
            </a:r>
            <a:r>
              <a:rPr lang="ja-JP" altLang="en-US" sz="1125">
                <a:solidFill>
                  <a:srgbClr val="FFC000"/>
                </a:solidFill>
                <a:latin typeface="Yu Gothic" panose="020B0400000000000000" pitchFamily="34" charset="-128"/>
                <a:ea typeface="Yu Gothic" panose="020B0400000000000000" pitchFamily="34" charset="-128"/>
              </a:rPr>
              <a:t>発信</a:t>
            </a:r>
            <a:endParaRPr lang="ja-JP" altLang="en-US" sz="1125" dirty="0">
              <a:solidFill>
                <a:srgbClr val="FFC000"/>
              </a:solidFill>
              <a:latin typeface="Yu Gothic" panose="020B0400000000000000" pitchFamily="34" charset="-128"/>
              <a:ea typeface="Yu Gothic" panose="020B0400000000000000" pitchFamily="34" charset="-128"/>
            </a:endParaRPr>
          </a:p>
        </p:txBody>
      </p:sp>
      <p:sp>
        <p:nvSpPr>
          <p:cNvPr id="76" name="正方形/長方形 75">
            <a:extLst>
              <a:ext uri="{FF2B5EF4-FFF2-40B4-BE49-F238E27FC236}">
                <a16:creationId xmlns:a16="http://schemas.microsoft.com/office/drawing/2014/main" id="{8E1CB6AA-2B03-EE40-BFCF-A60624B8CD97}"/>
              </a:ext>
            </a:extLst>
          </p:cNvPr>
          <p:cNvSpPr/>
          <p:nvPr/>
        </p:nvSpPr>
        <p:spPr bwMode="auto">
          <a:xfrm>
            <a:off x="3400115" y="1502897"/>
            <a:ext cx="3810583" cy="253604"/>
          </a:xfrm>
          <a:prstGeom prst="rect">
            <a:avLst/>
          </a:prstGeom>
          <a:solidFill>
            <a:srgbClr val="001E60"/>
          </a:solidFill>
          <a:ln>
            <a:solidFill>
              <a:srgbClr val="001E60"/>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51435" tIns="25718" rIns="51435" bIns="25718" numCol="1" rtlCol="0" anchor="ctr" anchorCtr="0" compatLnSpc="1">
            <a:prstTxWarp prst="textNoShape">
              <a:avLst/>
            </a:prstTxWarp>
          </a:bodyPr>
          <a:lstStyle/>
          <a:p>
            <a:pPr algn="ctr"/>
            <a:r>
              <a:rPr lang="ja-JP" altLang="en-US" sz="1125">
                <a:solidFill>
                  <a:schemeClr val="bg1"/>
                </a:solidFill>
                <a:latin typeface="Yu Gothic" panose="020B0400000000000000" pitchFamily="34" charset="-128"/>
                <a:ea typeface="Yu Gothic" panose="020B0400000000000000" pitchFamily="34" charset="-128"/>
              </a:rPr>
              <a:t>書類</a:t>
            </a:r>
            <a:endParaRPr lang="ja-JP" altLang="en-US" sz="1125" dirty="0">
              <a:solidFill>
                <a:schemeClr val="bg1"/>
              </a:solidFill>
              <a:latin typeface="Yu Gothic" panose="020B0400000000000000" pitchFamily="34" charset="-128"/>
              <a:ea typeface="Yu Gothic" panose="020B0400000000000000" pitchFamily="34" charset="-128"/>
            </a:endParaRPr>
          </a:p>
        </p:txBody>
      </p:sp>
      <p:sp>
        <p:nvSpPr>
          <p:cNvPr id="78" name="正方形/長方形 77">
            <a:extLst>
              <a:ext uri="{FF2B5EF4-FFF2-40B4-BE49-F238E27FC236}">
                <a16:creationId xmlns:a16="http://schemas.microsoft.com/office/drawing/2014/main" id="{A1515DC0-A3DE-5E41-9647-58F6E8B874C2}"/>
              </a:ext>
            </a:extLst>
          </p:cNvPr>
          <p:cNvSpPr/>
          <p:nvPr/>
        </p:nvSpPr>
        <p:spPr bwMode="auto">
          <a:xfrm>
            <a:off x="4683489" y="2145443"/>
            <a:ext cx="1215000" cy="386165"/>
          </a:xfrm>
          <a:prstGeom prst="rect">
            <a:avLst/>
          </a:prstGeom>
          <a:solidFill>
            <a:srgbClr val="001E60"/>
          </a:solidFill>
          <a:ln>
            <a:solidFill>
              <a:srgbClr val="001E60"/>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51435" tIns="25718" rIns="51435" bIns="25718" numCol="1" rtlCol="0" anchor="ctr" anchorCtr="0" compatLnSpc="1">
            <a:prstTxWarp prst="textNoShape">
              <a:avLst/>
            </a:prstTxWarp>
          </a:bodyPr>
          <a:lstStyle/>
          <a:p>
            <a:pPr algn="ctr"/>
            <a:r>
              <a:rPr lang="ja-JP" altLang="en-US" sz="1125">
                <a:solidFill>
                  <a:schemeClr val="bg1"/>
                </a:solidFill>
                <a:latin typeface="Yu Gothic" panose="020B0400000000000000" pitchFamily="34" charset="-128"/>
                <a:ea typeface="Yu Gothic" panose="020B0400000000000000" pitchFamily="34" charset="-128"/>
              </a:rPr>
              <a:t>発行（控）</a:t>
            </a:r>
            <a:endParaRPr lang="ja-JP" altLang="en-US" sz="1125" dirty="0">
              <a:solidFill>
                <a:schemeClr val="bg1"/>
              </a:solidFill>
              <a:latin typeface="Yu Gothic" panose="020B0400000000000000" pitchFamily="34" charset="-128"/>
              <a:ea typeface="Yu Gothic" panose="020B0400000000000000" pitchFamily="34" charset="-128"/>
            </a:endParaRPr>
          </a:p>
        </p:txBody>
      </p:sp>
      <p:sp>
        <p:nvSpPr>
          <p:cNvPr id="81" name="正方形/長方形 80">
            <a:extLst>
              <a:ext uri="{FF2B5EF4-FFF2-40B4-BE49-F238E27FC236}">
                <a16:creationId xmlns:a16="http://schemas.microsoft.com/office/drawing/2014/main" id="{F94D9330-7040-5C49-A2ED-03605DA4C3A6}"/>
              </a:ext>
            </a:extLst>
          </p:cNvPr>
          <p:cNvSpPr/>
          <p:nvPr/>
        </p:nvSpPr>
        <p:spPr bwMode="auto">
          <a:xfrm>
            <a:off x="913978" y="2599973"/>
            <a:ext cx="2398987" cy="253125"/>
          </a:xfrm>
          <a:prstGeom prst="rect">
            <a:avLst/>
          </a:prstGeom>
          <a:solidFill>
            <a:srgbClr val="001F5F">
              <a:alpha val="67000"/>
            </a:srgbClr>
          </a:solid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51435" tIns="25718" rIns="51435" bIns="25718" numCol="1" rtlCol="0" anchor="ctr" anchorCtr="0" compatLnSpc="1">
            <a:prstTxWarp prst="textNoShape">
              <a:avLst/>
            </a:prstTxWarp>
          </a:bodyPr>
          <a:lstStyle/>
          <a:p>
            <a:pPr algn="ctr"/>
            <a:r>
              <a:rPr lang="ja-JP" altLang="en-US" sz="1050" b="1">
                <a:solidFill>
                  <a:schemeClr val="bg1"/>
                </a:solidFill>
                <a:latin typeface="Yu Gothic" panose="020B0400000000000000" pitchFamily="34" charset="-128"/>
                <a:ea typeface="Yu Gothic" panose="020B0400000000000000" pitchFamily="34" charset="-128"/>
              </a:rPr>
              <a:t>法</a:t>
            </a:r>
            <a:r>
              <a:rPr lang="en-US" altLang="ja-JP" sz="1050" b="1" dirty="0">
                <a:solidFill>
                  <a:schemeClr val="bg1"/>
                </a:solidFill>
                <a:latin typeface="Yu Gothic" panose="020B0400000000000000" pitchFamily="34" charset="-128"/>
                <a:ea typeface="Yu Gothic" panose="020B0400000000000000" pitchFamily="34" charset="-128"/>
              </a:rPr>
              <a:t>7</a:t>
            </a:r>
            <a:r>
              <a:rPr lang="ja-JP" altLang="en-US" sz="1050" b="1">
                <a:solidFill>
                  <a:schemeClr val="bg1"/>
                </a:solidFill>
                <a:latin typeface="Yu Gothic" panose="020B0400000000000000" pitchFamily="34" charset="-128"/>
                <a:ea typeface="Yu Gothic" panose="020B0400000000000000" pitchFamily="34" charset="-128"/>
              </a:rPr>
              <a:t>条</a:t>
            </a:r>
            <a:endParaRPr lang="en-US" altLang="ja-JP" sz="1050" b="1" dirty="0">
              <a:solidFill>
                <a:schemeClr val="bg1"/>
              </a:solidFill>
              <a:latin typeface="Yu Gothic" panose="020B0400000000000000" pitchFamily="34" charset="-128"/>
              <a:ea typeface="Yu Gothic" panose="020B0400000000000000" pitchFamily="34" charset="-128"/>
            </a:endParaRPr>
          </a:p>
        </p:txBody>
      </p:sp>
      <p:sp>
        <p:nvSpPr>
          <p:cNvPr id="83" name="正方形/長方形 82">
            <a:extLst>
              <a:ext uri="{FF2B5EF4-FFF2-40B4-BE49-F238E27FC236}">
                <a16:creationId xmlns:a16="http://schemas.microsoft.com/office/drawing/2014/main" id="{662AE2DD-BE03-2346-850B-1A61468C0EAF}"/>
              </a:ext>
            </a:extLst>
          </p:cNvPr>
          <p:cNvSpPr/>
          <p:nvPr/>
        </p:nvSpPr>
        <p:spPr bwMode="auto">
          <a:xfrm>
            <a:off x="918787" y="2917123"/>
            <a:ext cx="2398987" cy="497090"/>
          </a:xfrm>
          <a:prstGeom prst="rect">
            <a:avLst/>
          </a:prstGeom>
          <a:solidFill>
            <a:srgbClr val="EEBB02"/>
          </a:solidFill>
          <a:ln>
            <a:solidFill>
              <a:srgbClr val="EEBB02"/>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40500" tIns="20250" rIns="101250" bIns="25718" numCol="1" rtlCol="0" anchor="ctr" anchorCtr="0" compatLnSpc="1">
            <a:prstTxWarp prst="textNoShape">
              <a:avLst/>
            </a:prstTxWarp>
          </a:bodyPr>
          <a:lstStyle/>
          <a:p>
            <a:pPr algn="ctr"/>
            <a:r>
              <a:rPr lang="ja-JP" altLang="en-US" sz="900" b="1">
                <a:solidFill>
                  <a:schemeClr val="bg1"/>
                </a:solidFill>
                <a:latin typeface="Yu Gothic" panose="020B0400000000000000" pitchFamily="34" charset="-128"/>
                <a:ea typeface="Yu Gothic" panose="020B0400000000000000" pitchFamily="34" charset="-128"/>
              </a:rPr>
              <a:t>電子保存義務</a:t>
            </a:r>
            <a:br>
              <a:rPr lang="en-US" altLang="ja-JP" sz="900" b="1" dirty="0">
                <a:solidFill>
                  <a:schemeClr val="bg1"/>
                </a:solidFill>
                <a:latin typeface="Yu Gothic" panose="020B0400000000000000" pitchFamily="34" charset="-128"/>
                <a:ea typeface="Yu Gothic" panose="020B0400000000000000" pitchFamily="34" charset="-128"/>
              </a:rPr>
            </a:br>
            <a:r>
              <a:rPr lang="ja-JP" altLang="en-US" sz="900" b="1">
                <a:solidFill>
                  <a:schemeClr val="bg1"/>
                </a:solidFill>
                <a:latin typeface="Yu Gothic" panose="020B0400000000000000" pitchFamily="34" charset="-128"/>
                <a:ea typeface="Yu Gothic" panose="020B0400000000000000" pitchFamily="34" charset="-128"/>
              </a:rPr>
              <a:t>（書面保存不可）</a:t>
            </a:r>
            <a:endParaRPr lang="ja-JP" altLang="en-US" sz="900" b="1" dirty="0">
              <a:solidFill>
                <a:schemeClr val="bg1"/>
              </a:solidFill>
              <a:latin typeface="Yu Gothic" panose="020B0400000000000000" pitchFamily="34" charset="-128"/>
              <a:ea typeface="Yu Gothic" panose="020B0400000000000000" pitchFamily="34" charset="-128"/>
            </a:endParaRPr>
          </a:p>
        </p:txBody>
      </p:sp>
      <p:sp>
        <p:nvSpPr>
          <p:cNvPr id="84" name="正方形/長方形 83">
            <a:extLst>
              <a:ext uri="{FF2B5EF4-FFF2-40B4-BE49-F238E27FC236}">
                <a16:creationId xmlns:a16="http://schemas.microsoft.com/office/drawing/2014/main" id="{C31D4A50-FD5C-6241-BABA-AA9AAE0E85EE}"/>
              </a:ext>
            </a:extLst>
          </p:cNvPr>
          <p:cNvSpPr/>
          <p:nvPr/>
        </p:nvSpPr>
        <p:spPr bwMode="auto">
          <a:xfrm>
            <a:off x="3400116" y="2917126"/>
            <a:ext cx="5093559" cy="224646"/>
          </a:xfrm>
          <a:prstGeom prst="rect">
            <a:avLst/>
          </a:prstGeom>
          <a:solidFill>
            <a:srgbClr val="EEBB02"/>
          </a:solid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101250" tIns="81000" rIns="101250" bIns="25718" numCol="1" rtlCol="0" anchor="ctr" anchorCtr="0" compatLnSpc="1">
            <a:prstTxWarp prst="textNoShape">
              <a:avLst/>
            </a:prstTxWarp>
          </a:bodyPr>
          <a:lstStyle/>
          <a:p>
            <a:pPr algn="ctr"/>
            <a:r>
              <a:rPr lang="ja-JP" altLang="en-US" sz="900" b="1">
                <a:solidFill>
                  <a:schemeClr val="bg1"/>
                </a:solidFill>
                <a:latin typeface="Yu Gothic" panose="020B0400000000000000" pitchFamily="34" charset="-128"/>
                <a:ea typeface="Yu Gothic" panose="020B0400000000000000" pitchFamily="34" charset="-128"/>
              </a:rPr>
              <a:t>　　原則：書面保存</a:t>
            </a:r>
            <a:endParaRPr lang="ja-JP" altLang="en-US" sz="900" b="1" dirty="0">
              <a:solidFill>
                <a:schemeClr val="bg1"/>
              </a:solidFill>
              <a:latin typeface="Yu Gothic" panose="020B0400000000000000" pitchFamily="34" charset="-128"/>
              <a:ea typeface="Yu Gothic" panose="020B0400000000000000" pitchFamily="34" charset="-128"/>
            </a:endParaRPr>
          </a:p>
        </p:txBody>
      </p:sp>
      <p:sp>
        <p:nvSpPr>
          <p:cNvPr id="87" name="正方形/長方形 86">
            <a:extLst>
              <a:ext uri="{FF2B5EF4-FFF2-40B4-BE49-F238E27FC236}">
                <a16:creationId xmlns:a16="http://schemas.microsoft.com/office/drawing/2014/main" id="{8A168331-2F26-C848-B0A6-61C38537B4A8}"/>
              </a:ext>
            </a:extLst>
          </p:cNvPr>
          <p:cNvSpPr/>
          <p:nvPr/>
        </p:nvSpPr>
        <p:spPr bwMode="auto">
          <a:xfrm>
            <a:off x="5992287" y="1824170"/>
            <a:ext cx="1215000" cy="707438"/>
          </a:xfrm>
          <a:prstGeom prst="rect">
            <a:avLst/>
          </a:prstGeom>
          <a:solidFill>
            <a:srgbClr val="001E60"/>
          </a:solidFill>
          <a:ln>
            <a:solidFill>
              <a:srgbClr val="001E60"/>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51435" tIns="25718" rIns="51435" bIns="25718" numCol="1" rtlCol="0" anchor="ctr" anchorCtr="0" compatLnSpc="1">
            <a:prstTxWarp prst="textNoShape">
              <a:avLst/>
            </a:prstTxWarp>
          </a:bodyPr>
          <a:lstStyle/>
          <a:p>
            <a:pPr algn="ctr"/>
            <a:r>
              <a:rPr lang="ja-JP" altLang="en-US" sz="1125">
                <a:solidFill>
                  <a:schemeClr val="bg1"/>
                </a:solidFill>
                <a:latin typeface="Yu Gothic" panose="020B0400000000000000" pitchFamily="34" charset="-128"/>
                <a:ea typeface="Yu Gothic" panose="020B0400000000000000" pitchFamily="34" charset="-128"/>
              </a:rPr>
              <a:t>決算関係</a:t>
            </a:r>
            <a:endParaRPr lang="ja-JP" altLang="en-US" sz="1125" dirty="0">
              <a:solidFill>
                <a:schemeClr val="bg1"/>
              </a:solidFill>
              <a:latin typeface="Yu Gothic" panose="020B0400000000000000" pitchFamily="34" charset="-128"/>
              <a:ea typeface="Yu Gothic" panose="020B0400000000000000" pitchFamily="34" charset="-128"/>
            </a:endParaRPr>
          </a:p>
        </p:txBody>
      </p:sp>
      <p:sp>
        <p:nvSpPr>
          <p:cNvPr id="141" name="正方形/長方形 140">
            <a:extLst>
              <a:ext uri="{FF2B5EF4-FFF2-40B4-BE49-F238E27FC236}">
                <a16:creationId xmlns:a16="http://schemas.microsoft.com/office/drawing/2014/main" id="{5CB0EC27-EA80-3D4B-9919-34F2736C2D24}"/>
              </a:ext>
            </a:extLst>
          </p:cNvPr>
          <p:cNvSpPr/>
          <p:nvPr/>
        </p:nvSpPr>
        <p:spPr bwMode="auto">
          <a:xfrm>
            <a:off x="7283539" y="1502897"/>
            <a:ext cx="1215000" cy="1028711"/>
          </a:xfrm>
          <a:prstGeom prst="rect">
            <a:avLst/>
          </a:prstGeom>
          <a:solidFill>
            <a:srgbClr val="001E60"/>
          </a:solidFill>
          <a:ln>
            <a:solidFill>
              <a:srgbClr val="001E60"/>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51435" tIns="25718" rIns="51435" bIns="25718" numCol="1" rtlCol="0" anchor="ctr" anchorCtr="0" compatLnSpc="1">
            <a:prstTxWarp prst="textNoShape">
              <a:avLst/>
            </a:prstTxWarp>
          </a:bodyPr>
          <a:lstStyle/>
          <a:p>
            <a:pPr algn="ctr"/>
            <a:r>
              <a:rPr lang="ja-JP" altLang="en-US" sz="1125">
                <a:solidFill>
                  <a:schemeClr val="bg1"/>
                </a:solidFill>
                <a:latin typeface="Yu Gothic" panose="020B0400000000000000" pitchFamily="34" charset="-128"/>
                <a:ea typeface="Yu Gothic" panose="020B0400000000000000" pitchFamily="34" charset="-128"/>
              </a:rPr>
              <a:t>帳簿</a:t>
            </a:r>
            <a:endParaRPr lang="ja-JP" altLang="en-US" sz="1125" dirty="0">
              <a:solidFill>
                <a:schemeClr val="bg1"/>
              </a:solidFill>
              <a:latin typeface="Yu Gothic" panose="020B0400000000000000" pitchFamily="34" charset="-128"/>
              <a:ea typeface="Yu Gothic" panose="020B0400000000000000" pitchFamily="34" charset="-128"/>
            </a:endParaRPr>
          </a:p>
        </p:txBody>
      </p:sp>
      <p:sp>
        <p:nvSpPr>
          <p:cNvPr id="143" name="正方形/長方形 142">
            <a:extLst>
              <a:ext uri="{FF2B5EF4-FFF2-40B4-BE49-F238E27FC236}">
                <a16:creationId xmlns:a16="http://schemas.microsoft.com/office/drawing/2014/main" id="{6D74378B-5E3D-2C42-A716-89F1914C3092}"/>
              </a:ext>
            </a:extLst>
          </p:cNvPr>
          <p:cNvSpPr/>
          <p:nvPr/>
        </p:nvSpPr>
        <p:spPr bwMode="auto">
          <a:xfrm>
            <a:off x="7283539" y="2599973"/>
            <a:ext cx="1215000" cy="253125"/>
          </a:xfrm>
          <a:prstGeom prst="rect">
            <a:avLst/>
          </a:prstGeom>
          <a:solidFill>
            <a:srgbClr val="001F5F">
              <a:alpha val="67000"/>
            </a:srgbClr>
          </a:solid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51435" tIns="25718" rIns="51435" bIns="25718" numCol="1" rtlCol="0" anchor="ctr" anchorCtr="0" compatLnSpc="1">
            <a:prstTxWarp prst="textNoShape">
              <a:avLst/>
            </a:prstTxWarp>
          </a:bodyPr>
          <a:lstStyle/>
          <a:p>
            <a:pPr algn="ctr"/>
            <a:r>
              <a:rPr lang="ja-JP" altLang="en-US" sz="1050" b="1">
                <a:solidFill>
                  <a:schemeClr val="bg1"/>
                </a:solidFill>
                <a:latin typeface="Yu Gothic" panose="020B0400000000000000" pitchFamily="34" charset="-128"/>
                <a:ea typeface="Yu Gothic" panose="020B0400000000000000" pitchFamily="34" charset="-128"/>
              </a:rPr>
              <a:t>法</a:t>
            </a:r>
            <a:r>
              <a:rPr lang="en-US" altLang="ja-JP" sz="1050" b="1" dirty="0">
                <a:solidFill>
                  <a:schemeClr val="bg1"/>
                </a:solidFill>
                <a:latin typeface="Yu Gothic" panose="020B0400000000000000" pitchFamily="34" charset="-128"/>
                <a:ea typeface="Yu Gothic" panose="020B0400000000000000" pitchFamily="34" charset="-128"/>
              </a:rPr>
              <a:t>4</a:t>
            </a:r>
            <a:r>
              <a:rPr lang="ja-JP" altLang="en-US" sz="1050" b="1">
                <a:solidFill>
                  <a:schemeClr val="bg1"/>
                </a:solidFill>
                <a:latin typeface="Yu Gothic" panose="020B0400000000000000" pitchFamily="34" charset="-128"/>
                <a:ea typeface="Yu Gothic" panose="020B0400000000000000" pitchFamily="34" charset="-128"/>
              </a:rPr>
              <a:t>条①</a:t>
            </a:r>
            <a:endParaRPr lang="ja-JP" altLang="en-US" sz="1050" b="1" dirty="0">
              <a:solidFill>
                <a:schemeClr val="bg1"/>
              </a:solidFill>
              <a:latin typeface="Yu Gothic" panose="020B0400000000000000" pitchFamily="34" charset="-128"/>
              <a:ea typeface="Yu Gothic" panose="020B0400000000000000" pitchFamily="34" charset="-128"/>
            </a:endParaRPr>
          </a:p>
        </p:txBody>
      </p:sp>
      <p:grpSp>
        <p:nvGrpSpPr>
          <p:cNvPr id="147" name="Google Shape;9072;p73">
            <a:extLst>
              <a:ext uri="{FF2B5EF4-FFF2-40B4-BE49-F238E27FC236}">
                <a16:creationId xmlns:a16="http://schemas.microsoft.com/office/drawing/2014/main" id="{DB52AC26-A127-9547-BC0E-94429AD415AD}"/>
              </a:ext>
            </a:extLst>
          </p:cNvPr>
          <p:cNvGrpSpPr/>
          <p:nvPr/>
        </p:nvGrpSpPr>
        <p:grpSpPr>
          <a:xfrm>
            <a:off x="1477044" y="2966389"/>
            <a:ext cx="193537" cy="207362"/>
            <a:chOff x="4149138" y="4121151"/>
            <a:chExt cx="344065" cy="368644"/>
          </a:xfrm>
          <a:solidFill>
            <a:srgbClr val="FF0000"/>
          </a:solidFill>
        </p:grpSpPr>
        <p:sp>
          <p:nvSpPr>
            <p:cNvPr id="148" name="Google Shape;9073;p73">
              <a:extLst>
                <a:ext uri="{FF2B5EF4-FFF2-40B4-BE49-F238E27FC236}">
                  <a16:creationId xmlns:a16="http://schemas.microsoft.com/office/drawing/2014/main" id="{B688F93B-628A-F341-A388-B3DE0DAA624C}"/>
                </a:ext>
              </a:extLst>
            </p:cNvPr>
            <p:cNvSpPr/>
            <p:nvPr/>
          </p:nvSpPr>
          <p:spPr>
            <a:xfrm>
              <a:off x="4205853" y="4182724"/>
              <a:ext cx="225746" cy="307071"/>
            </a:xfrm>
            <a:custGeom>
              <a:avLst/>
              <a:gdLst/>
              <a:ahLst/>
              <a:cxnLst/>
              <a:rect l="l" t="t" r="r" b="b"/>
              <a:pathLst>
                <a:path w="7109" h="9670" extrusionOk="0">
                  <a:moveTo>
                    <a:pt x="3643" y="359"/>
                  </a:moveTo>
                  <a:cubicBezTo>
                    <a:pt x="4417" y="359"/>
                    <a:pt x="5132" y="645"/>
                    <a:pt x="5703" y="1157"/>
                  </a:cubicBezTo>
                  <a:cubicBezTo>
                    <a:pt x="6358" y="1752"/>
                    <a:pt x="6751" y="2597"/>
                    <a:pt x="6751" y="3478"/>
                  </a:cubicBezTo>
                  <a:cubicBezTo>
                    <a:pt x="6739" y="4074"/>
                    <a:pt x="6572" y="4669"/>
                    <a:pt x="6251" y="5157"/>
                  </a:cubicBezTo>
                  <a:cubicBezTo>
                    <a:pt x="5929" y="5645"/>
                    <a:pt x="5489" y="6038"/>
                    <a:pt x="4953" y="6288"/>
                  </a:cubicBezTo>
                  <a:cubicBezTo>
                    <a:pt x="4620" y="6431"/>
                    <a:pt x="4417" y="6776"/>
                    <a:pt x="4417" y="7146"/>
                  </a:cubicBezTo>
                  <a:lnTo>
                    <a:pt x="4417" y="7360"/>
                  </a:lnTo>
                  <a:lnTo>
                    <a:pt x="2834" y="7360"/>
                  </a:lnTo>
                  <a:lnTo>
                    <a:pt x="2834" y="7146"/>
                  </a:lnTo>
                  <a:cubicBezTo>
                    <a:pt x="2834" y="6776"/>
                    <a:pt x="2631" y="6455"/>
                    <a:pt x="2298" y="6288"/>
                  </a:cubicBezTo>
                  <a:cubicBezTo>
                    <a:pt x="1084" y="5705"/>
                    <a:pt x="381" y="4407"/>
                    <a:pt x="548" y="3074"/>
                  </a:cubicBezTo>
                  <a:cubicBezTo>
                    <a:pt x="726" y="1669"/>
                    <a:pt x="1869" y="526"/>
                    <a:pt x="3286" y="383"/>
                  </a:cubicBezTo>
                  <a:cubicBezTo>
                    <a:pt x="3405" y="359"/>
                    <a:pt x="3524" y="359"/>
                    <a:pt x="3643" y="359"/>
                  </a:cubicBezTo>
                  <a:close/>
                  <a:moveTo>
                    <a:pt x="4417" y="7729"/>
                  </a:moveTo>
                  <a:lnTo>
                    <a:pt x="4417" y="8324"/>
                  </a:lnTo>
                  <a:cubicBezTo>
                    <a:pt x="4417" y="8443"/>
                    <a:pt x="4322" y="8539"/>
                    <a:pt x="4203" y="8539"/>
                  </a:cubicBezTo>
                  <a:lnTo>
                    <a:pt x="3048" y="8539"/>
                  </a:lnTo>
                  <a:cubicBezTo>
                    <a:pt x="2929" y="8539"/>
                    <a:pt x="2834" y="8443"/>
                    <a:pt x="2834" y="8324"/>
                  </a:cubicBezTo>
                  <a:lnTo>
                    <a:pt x="2834" y="7729"/>
                  </a:lnTo>
                  <a:close/>
                  <a:moveTo>
                    <a:pt x="4024" y="8896"/>
                  </a:moveTo>
                  <a:lnTo>
                    <a:pt x="4024" y="9098"/>
                  </a:lnTo>
                  <a:cubicBezTo>
                    <a:pt x="4024" y="9217"/>
                    <a:pt x="3941" y="9313"/>
                    <a:pt x="3822" y="9313"/>
                  </a:cubicBezTo>
                  <a:lnTo>
                    <a:pt x="3429" y="9313"/>
                  </a:lnTo>
                  <a:cubicBezTo>
                    <a:pt x="3310" y="9313"/>
                    <a:pt x="3227" y="9217"/>
                    <a:pt x="3227" y="9098"/>
                  </a:cubicBezTo>
                  <a:lnTo>
                    <a:pt x="3227" y="8896"/>
                  </a:lnTo>
                  <a:close/>
                  <a:moveTo>
                    <a:pt x="3658" y="1"/>
                  </a:moveTo>
                  <a:cubicBezTo>
                    <a:pt x="3519" y="1"/>
                    <a:pt x="3379" y="9"/>
                    <a:pt x="3239" y="26"/>
                  </a:cubicBezTo>
                  <a:cubicBezTo>
                    <a:pt x="1667" y="204"/>
                    <a:pt x="381" y="1466"/>
                    <a:pt x="191" y="3026"/>
                  </a:cubicBezTo>
                  <a:cubicBezTo>
                    <a:pt x="0" y="4526"/>
                    <a:pt x="786" y="5979"/>
                    <a:pt x="2155" y="6610"/>
                  </a:cubicBezTo>
                  <a:cubicBezTo>
                    <a:pt x="2358" y="6705"/>
                    <a:pt x="2477" y="6931"/>
                    <a:pt x="2477" y="7146"/>
                  </a:cubicBezTo>
                  <a:lnTo>
                    <a:pt x="2477" y="8324"/>
                  </a:lnTo>
                  <a:cubicBezTo>
                    <a:pt x="2477" y="8574"/>
                    <a:pt x="2643" y="8789"/>
                    <a:pt x="2870" y="8860"/>
                  </a:cubicBezTo>
                  <a:lnTo>
                    <a:pt x="2870" y="9098"/>
                  </a:lnTo>
                  <a:cubicBezTo>
                    <a:pt x="2870" y="9408"/>
                    <a:pt x="3120" y="9670"/>
                    <a:pt x="3429" y="9670"/>
                  </a:cubicBezTo>
                  <a:lnTo>
                    <a:pt x="3822" y="9670"/>
                  </a:lnTo>
                  <a:cubicBezTo>
                    <a:pt x="4132" y="9670"/>
                    <a:pt x="4382" y="9408"/>
                    <a:pt x="4382" y="9098"/>
                  </a:cubicBezTo>
                  <a:lnTo>
                    <a:pt x="4382" y="8860"/>
                  </a:lnTo>
                  <a:cubicBezTo>
                    <a:pt x="4608" y="8789"/>
                    <a:pt x="4775" y="8574"/>
                    <a:pt x="4775" y="8324"/>
                  </a:cubicBezTo>
                  <a:lnTo>
                    <a:pt x="4775" y="7146"/>
                  </a:lnTo>
                  <a:cubicBezTo>
                    <a:pt x="4775" y="6931"/>
                    <a:pt x="4906" y="6717"/>
                    <a:pt x="5096" y="6610"/>
                  </a:cubicBezTo>
                  <a:cubicBezTo>
                    <a:pt x="5691" y="6336"/>
                    <a:pt x="6191" y="5895"/>
                    <a:pt x="6549" y="5348"/>
                  </a:cubicBezTo>
                  <a:cubicBezTo>
                    <a:pt x="6906" y="4788"/>
                    <a:pt x="7096" y="4133"/>
                    <a:pt x="7096" y="3455"/>
                  </a:cubicBezTo>
                  <a:cubicBezTo>
                    <a:pt x="7108" y="2490"/>
                    <a:pt x="6680" y="1538"/>
                    <a:pt x="5953" y="883"/>
                  </a:cubicBezTo>
                  <a:cubicBezTo>
                    <a:pt x="5309" y="310"/>
                    <a:pt x="4506" y="1"/>
                    <a:pt x="3658" y="1"/>
                  </a:cubicBezTo>
                  <a:close/>
                </a:path>
              </a:pathLst>
            </a:custGeom>
            <a:grpFill/>
            <a:ln>
              <a:solidFill>
                <a:srgbClr val="FF0000"/>
              </a:solidFill>
            </a:ln>
          </p:spPr>
          <p:txBody>
            <a:bodyPr spcFirstLastPara="1" wrap="square" lIns="51427" tIns="51427" rIns="51427" bIns="51427" anchor="ctr" anchorCtr="0">
              <a:noAutofit/>
            </a:bodyPr>
            <a:lstStyle/>
            <a:p>
              <a:endParaRPr sz="1013" b="1"/>
            </a:p>
          </p:txBody>
        </p:sp>
        <p:sp>
          <p:nvSpPr>
            <p:cNvPr id="149" name="Google Shape;9074;p73">
              <a:extLst>
                <a:ext uri="{FF2B5EF4-FFF2-40B4-BE49-F238E27FC236}">
                  <a16:creationId xmlns:a16="http://schemas.microsoft.com/office/drawing/2014/main" id="{FC66A1EC-54F4-5340-9820-6FF6BFD49CA5}"/>
                </a:ext>
              </a:extLst>
            </p:cNvPr>
            <p:cNvSpPr/>
            <p:nvPr/>
          </p:nvSpPr>
          <p:spPr>
            <a:xfrm>
              <a:off x="4444777" y="4287484"/>
              <a:ext cx="48426" cy="11400"/>
            </a:xfrm>
            <a:custGeom>
              <a:avLst/>
              <a:gdLst/>
              <a:ahLst/>
              <a:cxnLst/>
              <a:rect l="l" t="t" r="r" b="b"/>
              <a:pathLst>
                <a:path w="1525" h="359" extrusionOk="0">
                  <a:moveTo>
                    <a:pt x="180" y="1"/>
                  </a:moveTo>
                  <a:cubicBezTo>
                    <a:pt x="72" y="1"/>
                    <a:pt x="1" y="72"/>
                    <a:pt x="1" y="179"/>
                  </a:cubicBezTo>
                  <a:cubicBezTo>
                    <a:pt x="1" y="275"/>
                    <a:pt x="72" y="358"/>
                    <a:pt x="180" y="358"/>
                  </a:cubicBezTo>
                  <a:lnTo>
                    <a:pt x="1346" y="358"/>
                  </a:lnTo>
                  <a:cubicBezTo>
                    <a:pt x="1442" y="358"/>
                    <a:pt x="1525" y="275"/>
                    <a:pt x="1525" y="179"/>
                  </a:cubicBezTo>
                  <a:cubicBezTo>
                    <a:pt x="1525" y="72"/>
                    <a:pt x="1430" y="1"/>
                    <a:pt x="1346" y="1"/>
                  </a:cubicBezTo>
                  <a:close/>
                </a:path>
              </a:pathLst>
            </a:custGeom>
            <a:grpFill/>
            <a:ln>
              <a:solidFill>
                <a:srgbClr val="FF0000"/>
              </a:solidFill>
            </a:ln>
          </p:spPr>
          <p:txBody>
            <a:bodyPr spcFirstLastPara="1" wrap="square" lIns="51427" tIns="51427" rIns="51427" bIns="51427" anchor="ctr" anchorCtr="0">
              <a:noAutofit/>
            </a:bodyPr>
            <a:lstStyle/>
            <a:p>
              <a:endParaRPr sz="1013" b="1"/>
            </a:p>
          </p:txBody>
        </p:sp>
        <p:sp>
          <p:nvSpPr>
            <p:cNvPr id="150" name="Google Shape;9075;p73">
              <a:extLst>
                <a:ext uri="{FF2B5EF4-FFF2-40B4-BE49-F238E27FC236}">
                  <a16:creationId xmlns:a16="http://schemas.microsoft.com/office/drawing/2014/main" id="{F8CAE29F-6C51-6841-B3D0-B9A31BCA52DA}"/>
                </a:ext>
              </a:extLst>
            </p:cNvPr>
            <p:cNvSpPr/>
            <p:nvPr/>
          </p:nvSpPr>
          <p:spPr>
            <a:xfrm>
              <a:off x="4149138" y="4287484"/>
              <a:ext cx="48426" cy="11400"/>
            </a:xfrm>
            <a:custGeom>
              <a:avLst/>
              <a:gdLst/>
              <a:ahLst/>
              <a:cxnLst/>
              <a:rect l="l" t="t" r="r" b="b"/>
              <a:pathLst>
                <a:path w="1525" h="359" extrusionOk="0">
                  <a:moveTo>
                    <a:pt x="179" y="1"/>
                  </a:moveTo>
                  <a:cubicBezTo>
                    <a:pt x="72" y="1"/>
                    <a:pt x="0" y="72"/>
                    <a:pt x="0" y="179"/>
                  </a:cubicBezTo>
                  <a:cubicBezTo>
                    <a:pt x="0" y="275"/>
                    <a:pt x="72" y="358"/>
                    <a:pt x="179" y="358"/>
                  </a:cubicBezTo>
                  <a:lnTo>
                    <a:pt x="1334" y="358"/>
                  </a:lnTo>
                  <a:cubicBezTo>
                    <a:pt x="1441" y="358"/>
                    <a:pt x="1512" y="275"/>
                    <a:pt x="1512" y="179"/>
                  </a:cubicBezTo>
                  <a:cubicBezTo>
                    <a:pt x="1524" y="72"/>
                    <a:pt x="1441" y="1"/>
                    <a:pt x="1334" y="1"/>
                  </a:cubicBezTo>
                  <a:close/>
                </a:path>
              </a:pathLst>
            </a:custGeom>
            <a:grpFill/>
            <a:ln>
              <a:solidFill>
                <a:srgbClr val="FF0000"/>
              </a:solidFill>
            </a:ln>
          </p:spPr>
          <p:txBody>
            <a:bodyPr spcFirstLastPara="1" wrap="square" lIns="51427" tIns="51427" rIns="51427" bIns="51427" anchor="ctr" anchorCtr="0">
              <a:noAutofit/>
            </a:bodyPr>
            <a:lstStyle/>
            <a:p>
              <a:endParaRPr sz="1013" b="1"/>
            </a:p>
          </p:txBody>
        </p:sp>
        <p:sp>
          <p:nvSpPr>
            <p:cNvPr id="151" name="Google Shape;9076;p73">
              <a:extLst>
                <a:ext uri="{FF2B5EF4-FFF2-40B4-BE49-F238E27FC236}">
                  <a16:creationId xmlns:a16="http://schemas.microsoft.com/office/drawing/2014/main" id="{DC6FD5C8-6C8C-6641-8D7A-5AB1BB583DF6}"/>
                </a:ext>
              </a:extLst>
            </p:cNvPr>
            <p:cNvSpPr/>
            <p:nvPr/>
          </p:nvSpPr>
          <p:spPr>
            <a:xfrm>
              <a:off x="4315471" y="4121151"/>
              <a:ext cx="11400" cy="48045"/>
            </a:xfrm>
            <a:custGeom>
              <a:avLst/>
              <a:gdLst/>
              <a:ahLst/>
              <a:cxnLst/>
              <a:rect l="l" t="t" r="r" b="b"/>
              <a:pathLst>
                <a:path w="359" h="1513" extrusionOk="0">
                  <a:moveTo>
                    <a:pt x="180" y="0"/>
                  </a:moveTo>
                  <a:cubicBezTo>
                    <a:pt x="72" y="0"/>
                    <a:pt x="1" y="72"/>
                    <a:pt x="1" y="179"/>
                  </a:cubicBezTo>
                  <a:lnTo>
                    <a:pt x="1" y="1334"/>
                  </a:lnTo>
                  <a:cubicBezTo>
                    <a:pt x="1" y="1441"/>
                    <a:pt x="72" y="1512"/>
                    <a:pt x="180" y="1512"/>
                  </a:cubicBezTo>
                  <a:cubicBezTo>
                    <a:pt x="275" y="1512"/>
                    <a:pt x="358" y="1441"/>
                    <a:pt x="358" y="1334"/>
                  </a:cubicBezTo>
                  <a:lnTo>
                    <a:pt x="358" y="179"/>
                  </a:lnTo>
                  <a:cubicBezTo>
                    <a:pt x="358" y="72"/>
                    <a:pt x="275" y="0"/>
                    <a:pt x="180" y="0"/>
                  </a:cubicBezTo>
                  <a:close/>
                </a:path>
              </a:pathLst>
            </a:custGeom>
            <a:grpFill/>
            <a:ln>
              <a:solidFill>
                <a:srgbClr val="FF0000"/>
              </a:solidFill>
            </a:ln>
          </p:spPr>
          <p:txBody>
            <a:bodyPr spcFirstLastPara="1" wrap="square" lIns="51427" tIns="51427" rIns="51427" bIns="51427" anchor="ctr" anchorCtr="0">
              <a:noAutofit/>
            </a:bodyPr>
            <a:lstStyle/>
            <a:p>
              <a:endParaRPr sz="1013" b="1"/>
            </a:p>
          </p:txBody>
        </p:sp>
        <p:sp>
          <p:nvSpPr>
            <p:cNvPr id="152" name="Google Shape;9077;p73">
              <a:extLst>
                <a:ext uri="{FF2B5EF4-FFF2-40B4-BE49-F238E27FC236}">
                  <a16:creationId xmlns:a16="http://schemas.microsoft.com/office/drawing/2014/main" id="{44BAC724-12A5-C44B-964A-EF4AED285492}"/>
                </a:ext>
              </a:extLst>
            </p:cNvPr>
            <p:cNvSpPr/>
            <p:nvPr/>
          </p:nvSpPr>
          <p:spPr>
            <a:xfrm>
              <a:off x="4378632" y="4159575"/>
              <a:ext cx="22705" cy="27754"/>
            </a:xfrm>
            <a:custGeom>
              <a:avLst/>
              <a:gdLst/>
              <a:ahLst/>
              <a:cxnLst/>
              <a:rect l="l" t="t" r="r" b="b"/>
              <a:pathLst>
                <a:path w="715" h="874" extrusionOk="0">
                  <a:moveTo>
                    <a:pt x="513" y="0"/>
                  </a:moveTo>
                  <a:cubicBezTo>
                    <a:pt x="451" y="0"/>
                    <a:pt x="387" y="27"/>
                    <a:pt x="346" y="76"/>
                  </a:cubicBezTo>
                  <a:lnTo>
                    <a:pt x="48" y="588"/>
                  </a:lnTo>
                  <a:cubicBezTo>
                    <a:pt x="0" y="671"/>
                    <a:pt x="24" y="778"/>
                    <a:pt x="107" y="838"/>
                  </a:cubicBezTo>
                  <a:cubicBezTo>
                    <a:pt x="131" y="850"/>
                    <a:pt x="167" y="874"/>
                    <a:pt x="191" y="874"/>
                  </a:cubicBezTo>
                  <a:cubicBezTo>
                    <a:pt x="250" y="874"/>
                    <a:pt x="310" y="838"/>
                    <a:pt x="358" y="778"/>
                  </a:cubicBezTo>
                  <a:lnTo>
                    <a:pt x="655" y="278"/>
                  </a:lnTo>
                  <a:cubicBezTo>
                    <a:pt x="715" y="171"/>
                    <a:pt x="691" y="64"/>
                    <a:pt x="596" y="16"/>
                  </a:cubicBezTo>
                  <a:cubicBezTo>
                    <a:pt x="570" y="5"/>
                    <a:pt x="542" y="0"/>
                    <a:pt x="513" y="0"/>
                  </a:cubicBezTo>
                  <a:close/>
                </a:path>
              </a:pathLst>
            </a:custGeom>
            <a:grpFill/>
            <a:ln>
              <a:solidFill>
                <a:srgbClr val="FF0000"/>
              </a:solidFill>
            </a:ln>
          </p:spPr>
          <p:txBody>
            <a:bodyPr spcFirstLastPara="1" wrap="square" lIns="51427" tIns="51427" rIns="51427" bIns="51427" anchor="ctr" anchorCtr="0">
              <a:noAutofit/>
            </a:bodyPr>
            <a:lstStyle/>
            <a:p>
              <a:endParaRPr sz="1013" b="1"/>
            </a:p>
          </p:txBody>
        </p:sp>
        <p:sp>
          <p:nvSpPr>
            <p:cNvPr id="153" name="Google Shape;9078;p73">
              <a:extLst>
                <a:ext uri="{FF2B5EF4-FFF2-40B4-BE49-F238E27FC236}">
                  <a16:creationId xmlns:a16="http://schemas.microsoft.com/office/drawing/2014/main" id="{A9C84838-94B2-1642-B580-B160E175E958}"/>
                </a:ext>
              </a:extLst>
            </p:cNvPr>
            <p:cNvSpPr/>
            <p:nvPr/>
          </p:nvSpPr>
          <p:spPr>
            <a:xfrm>
              <a:off x="4240243" y="4399103"/>
              <a:ext cx="22705" cy="27563"/>
            </a:xfrm>
            <a:custGeom>
              <a:avLst/>
              <a:gdLst/>
              <a:ahLst/>
              <a:cxnLst/>
              <a:rect l="l" t="t" r="r" b="b"/>
              <a:pathLst>
                <a:path w="715" h="868" extrusionOk="0">
                  <a:moveTo>
                    <a:pt x="507" y="0"/>
                  </a:moveTo>
                  <a:cubicBezTo>
                    <a:pt x="444" y="0"/>
                    <a:pt x="387" y="33"/>
                    <a:pt x="346" y="82"/>
                  </a:cubicBezTo>
                  <a:lnTo>
                    <a:pt x="48" y="594"/>
                  </a:lnTo>
                  <a:cubicBezTo>
                    <a:pt x="1" y="677"/>
                    <a:pt x="24" y="784"/>
                    <a:pt x="108" y="844"/>
                  </a:cubicBezTo>
                  <a:cubicBezTo>
                    <a:pt x="132" y="855"/>
                    <a:pt x="155" y="867"/>
                    <a:pt x="191" y="867"/>
                  </a:cubicBezTo>
                  <a:cubicBezTo>
                    <a:pt x="251" y="867"/>
                    <a:pt x="310" y="844"/>
                    <a:pt x="358" y="784"/>
                  </a:cubicBezTo>
                  <a:lnTo>
                    <a:pt x="655" y="272"/>
                  </a:lnTo>
                  <a:cubicBezTo>
                    <a:pt x="715" y="189"/>
                    <a:pt x="679" y="82"/>
                    <a:pt x="596" y="22"/>
                  </a:cubicBezTo>
                  <a:cubicBezTo>
                    <a:pt x="566" y="7"/>
                    <a:pt x="536" y="0"/>
                    <a:pt x="507" y="0"/>
                  </a:cubicBezTo>
                  <a:close/>
                </a:path>
              </a:pathLst>
            </a:custGeom>
            <a:grpFill/>
            <a:ln>
              <a:solidFill>
                <a:srgbClr val="FF0000"/>
              </a:solidFill>
            </a:ln>
          </p:spPr>
          <p:txBody>
            <a:bodyPr spcFirstLastPara="1" wrap="square" lIns="51427" tIns="51427" rIns="51427" bIns="51427" anchor="ctr" anchorCtr="0">
              <a:noAutofit/>
            </a:bodyPr>
            <a:lstStyle/>
            <a:p>
              <a:endParaRPr sz="1013" b="1"/>
            </a:p>
          </p:txBody>
        </p:sp>
        <p:sp>
          <p:nvSpPr>
            <p:cNvPr id="154" name="Google Shape;9079;p73">
              <a:extLst>
                <a:ext uri="{FF2B5EF4-FFF2-40B4-BE49-F238E27FC236}">
                  <a16:creationId xmlns:a16="http://schemas.microsoft.com/office/drawing/2014/main" id="{EB729D43-BEF8-CF42-909A-67D074B4C2E6}"/>
                </a:ext>
              </a:extLst>
            </p:cNvPr>
            <p:cNvSpPr/>
            <p:nvPr/>
          </p:nvSpPr>
          <p:spPr>
            <a:xfrm>
              <a:off x="4240243" y="4159130"/>
              <a:ext cx="22705" cy="28198"/>
            </a:xfrm>
            <a:custGeom>
              <a:avLst/>
              <a:gdLst/>
              <a:ahLst/>
              <a:cxnLst/>
              <a:rect l="l" t="t" r="r" b="b"/>
              <a:pathLst>
                <a:path w="715" h="888" extrusionOk="0">
                  <a:moveTo>
                    <a:pt x="213" y="1"/>
                  </a:moveTo>
                  <a:cubicBezTo>
                    <a:pt x="181" y="1"/>
                    <a:pt x="148" y="10"/>
                    <a:pt x="120" y="30"/>
                  </a:cubicBezTo>
                  <a:cubicBezTo>
                    <a:pt x="24" y="78"/>
                    <a:pt x="1" y="197"/>
                    <a:pt x="60" y="292"/>
                  </a:cubicBezTo>
                  <a:lnTo>
                    <a:pt x="358" y="792"/>
                  </a:lnTo>
                  <a:cubicBezTo>
                    <a:pt x="382" y="852"/>
                    <a:pt x="441" y="888"/>
                    <a:pt x="525" y="888"/>
                  </a:cubicBezTo>
                  <a:cubicBezTo>
                    <a:pt x="548" y="888"/>
                    <a:pt x="584" y="864"/>
                    <a:pt x="608" y="852"/>
                  </a:cubicBezTo>
                  <a:cubicBezTo>
                    <a:pt x="679" y="792"/>
                    <a:pt x="715" y="685"/>
                    <a:pt x="667" y="602"/>
                  </a:cubicBezTo>
                  <a:lnTo>
                    <a:pt x="370" y="90"/>
                  </a:lnTo>
                  <a:cubicBezTo>
                    <a:pt x="338" y="35"/>
                    <a:pt x="276" y="1"/>
                    <a:pt x="213" y="1"/>
                  </a:cubicBezTo>
                  <a:close/>
                </a:path>
              </a:pathLst>
            </a:custGeom>
            <a:grpFill/>
            <a:ln>
              <a:solidFill>
                <a:srgbClr val="FF0000"/>
              </a:solidFill>
            </a:ln>
          </p:spPr>
          <p:txBody>
            <a:bodyPr spcFirstLastPara="1" wrap="square" lIns="51427" tIns="51427" rIns="51427" bIns="51427" anchor="ctr" anchorCtr="0">
              <a:noAutofit/>
            </a:bodyPr>
            <a:lstStyle/>
            <a:p>
              <a:endParaRPr sz="1013" b="1"/>
            </a:p>
          </p:txBody>
        </p:sp>
        <p:sp>
          <p:nvSpPr>
            <p:cNvPr id="155" name="Google Shape;9080;p73">
              <a:extLst>
                <a:ext uri="{FF2B5EF4-FFF2-40B4-BE49-F238E27FC236}">
                  <a16:creationId xmlns:a16="http://schemas.microsoft.com/office/drawing/2014/main" id="{E715982E-8784-2D48-96E7-DD187E3CF4CA}"/>
                </a:ext>
              </a:extLst>
            </p:cNvPr>
            <p:cNvSpPr/>
            <p:nvPr/>
          </p:nvSpPr>
          <p:spPr>
            <a:xfrm>
              <a:off x="4378632" y="4399230"/>
              <a:ext cx="22705" cy="28198"/>
            </a:xfrm>
            <a:custGeom>
              <a:avLst/>
              <a:gdLst/>
              <a:ahLst/>
              <a:cxnLst/>
              <a:rect l="l" t="t" r="r" b="b"/>
              <a:pathLst>
                <a:path w="715" h="888" extrusionOk="0">
                  <a:moveTo>
                    <a:pt x="221" y="0"/>
                  </a:moveTo>
                  <a:cubicBezTo>
                    <a:pt x="187" y="0"/>
                    <a:pt x="152" y="10"/>
                    <a:pt x="119" y="30"/>
                  </a:cubicBezTo>
                  <a:cubicBezTo>
                    <a:pt x="24" y="78"/>
                    <a:pt x="0" y="197"/>
                    <a:pt x="60" y="292"/>
                  </a:cubicBezTo>
                  <a:lnTo>
                    <a:pt x="358" y="792"/>
                  </a:lnTo>
                  <a:cubicBezTo>
                    <a:pt x="393" y="851"/>
                    <a:pt x="453" y="887"/>
                    <a:pt x="524" y="887"/>
                  </a:cubicBezTo>
                  <a:cubicBezTo>
                    <a:pt x="548" y="887"/>
                    <a:pt x="584" y="863"/>
                    <a:pt x="608" y="851"/>
                  </a:cubicBezTo>
                  <a:cubicBezTo>
                    <a:pt x="691" y="792"/>
                    <a:pt x="715" y="673"/>
                    <a:pt x="667" y="601"/>
                  </a:cubicBezTo>
                  <a:lnTo>
                    <a:pt x="369" y="89"/>
                  </a:lnTo>
                  <a:cubicBezTo>
                    <a:pt x="346" y="35"/>
                    <a:pt x="286" y="0"/>
                    <a:pt x="221" y="0"/>
                  </a:cubicBezTo>
                  <a:close/>
                </a:path>
              </a:pathLst>
            </a:custGeom>
            <a:grpFill/>
            <a:ln>
              <a:solidFill>
                <a:srgbClr val="FF0000"/>
              </a:solidFill>
            </a:ln>
          </p:spPr>
          <p:txBody>
            <a:bodyPr spcFirstLastPara="1" wrap="square" lIns="51427" tIns="51427" rIns="51427" bIns="51427" anchor="ctr" anchorCtr="0">
              <a:noAutofit/>
            </a:bodyPr>
            <a:lstStyle/>
            <a:p>
              <a:endParaRPr sz="1013" b="1"/>
            </a:p>
          </p:txBody>
        </p:sp>
        <p:sp>
          <p:nvSpPr>
            <p:cNvPr id="156" name="Google Shape;9081;p73">
              <a:extLst>
                <a:ext uri="{FF2B5EF4-FFF2-40B4-BE49-F238E27FC236}">
                  <a16:creationId xmlns:a16="http://schemas.microsoft.com/office/drawing/2014/main" id="{D89019BC-CAB5-F64E-B4B8-4F8CED246C2F}"/>
                </a:ext>
              </a:extLst>
            </p:cNvPr>
            <p:cNvSpPr/>
            <p:nvPr/>
          </p:nvSpPr>
          <p:spPr>
            <a:xfrm>
              <a:off x="4426264" y="4351851"/>
              <a:ext cx="29532" cy="21117"/>
            </a:xfrm>
            <a:custGeom>
              <a:avLst/>
              <a:gdLst/>
              <a:ahLst/>
              <a:cxnLst/>
              <a:rect l="l" t="t" r="r" b="b"/>
              <a:pathLst>
                <a:path w="930" h="665" extrusionOk="0">
                  <a:moveTo>
                    <a:pt x="215" y="0"/>
                  </a:moveTo>
                  <a:cubicBezTo>
                    <a:pt x="152" y="0"/>
                    <a:pt x="89" y="32"/>
                    <a:pt x="48" y="81"/>
                  </a:cubicBezTo>
                  <a:cubicBezTo>
                    <a:pt x="1" y="177"/>
                    <a:pt x="36" y="272"/>
                    <a:pt x="108" y="331"/>
                  </a:cubicBezTo>
                  <a:lnTo>
                    <a:pt x="608" y="629"/>
                  </a:lnTo>
                  <a:cubicBezTo>
                    <a:pt x="643" y="653"/>
                    <a:pt x="667" y="665"/>
                    <a:pt x="703" y="665"/>
                  </a:cubicBezTo>
                  <a:cubicBezTo>
                    <a:pt x="763" y="665"/>
                    <a:pt x="822" y="629"/>
                    <a:pt x="870" y="569"/>
                  </a:cubicBezTo>
                  <a:cubicBezTo>
                    <a:pt x="929" y="486"/>
                    <a:pt x="893" y="367"/>
                    <a:pt x="810" y="319"/>
                  </a:cubicBezTo>
                  <a:lnTo>
                    <a:pt x="298" y="22"/>
                  </a:lnTo>
                  <a:cubicBezTo>
                    <a:pt x="272" y="7"/>
                    <a:pt x="244" y="0"/>
                    <a:pt x="215" y="0"/>
                  </a:cubicBezTo>
                  <a:close/>
                </a:path>
              </a:pathLst>
            </a:custGeom>
            <a:grpFill/>
            <a:ln>
              <a:solidFill>
                <a:srgbClr val="FF0000"/>
              </a:solidFill>
            </a:ln>
          </p:spPr>
          <p:txBody>
            <a:bodyPr spcFirstLastPara="1" wrap="square" lIns="51427" tIns="51427" rIns="51427" bIns="51427" anchor="ctr" anchorCtr="0">
              <a:noAutofit/>
            </a:bodyPr>
            <a:lstStyle/>
            <a:p>
              <a:endParaRPr sz="1013" b="1"/>
            </a:p>
          </p:txBody>
        </p:sp>
        <p:sp>
          <p:nvSpPr>
            <p:cNvPr id="157" name="Google Shape;9082;p73">
              <a:extLst>
                <a:ext uri="{FF2B5EF4-FFF2-40B4-BE49-F238E27FC236}">
                  <a16:creationId xmlns:a16="http://schemas.microsoft.com/office/drawing/2014/main" id="{92A76526-CBD6-9349-A078-A112386EC64E}"/>
                </a:ext>
              </a:extLst>
            </p:cNvPr>
            <p:cNvSpPr/>
            <p:nvPr/>
          </p:nvSpPr>
          <p:spPr>
            <a:xfrm>
              <a:off x="4186196" y="4213463"/>
              <a:ext cx="29500" cy="21117"/>
            </a:xfrm>
            <a:custGeom>
              <a:avLst/>
              <a:gdLst/>
              <a:ahLst/>
              <a:cxnLst/>
              <a:rect l="l" t="t" r="r" b="b"/>
              <a:pathLst>
                <a:path w="929" h="665" extrusionOk="0">
                  <a:moveTo>
                    <a:pt x="214" y="0"/>
                  </a:moveTo>
                  <a:cubicBezTo>
                    <a:pt x="152" y="0"/>
                    <a:pt x="89" y="33"/>
                    <a:pt x="48" y="82"/>
                  </a:cubicBezTo>
                  <a:cubicBezTo>
                    <a:pt x="0" y="165"/>
                    <a:pt x="36" y="272"/>
                    <a:pt x="107" y="332"/>
                  </a:cubicBezTo>
                  <a:lnTo>
                    <a:pt x="619" y="629"/>
                  </a:lnTo>
                  <a:cubicBezTo>
                    <a:pt x="643" y="641"/>
                    <a:pt x="667" y="665"/>
                    <a:pt x="703" y="665"/>
                  </a:cubicBezTo>
                  <a:cubicBezTo>
                    <a:pt x="762" y="665"/>
                    <a:pt x="822" y="629"/>
                    <a:pt x="869" y="570"/>
                  </a:cubicBezTo>
                  <a:cubicBezTo>
                    <a:pt x="929" y="463"/>
                    <a:pt x="893" y="367"/>
                    <a:pt x="810" y="320"/>
                  </a:cubicBezTo>
                  <a:lnTo>
                    <a:pt x="298" y="22"/>
                  </a:lnTo>
                  <a:cubicBezTo>
                    <a:pt x="272" y="7"/>
                    <a:pt x="243" y="0"/>
                    <a:pt x="214" y="0"/>
                  </a:cubicBezTo>
                  <a:close/>
                </a:path>
              </a:pathLst>
            </a:custGeom>
            <a:grpFill/>
            <a:ln>
              <a:solidFill>
                <a:srgbClr val="FF0000"/>
              </a:solidFill>
            </a:ln>
          </p:spPr>
          <p:txBody>
            <a:bodyPr spcFirstLastPara="1" wrap="square" lIns="51427" tIns="51427" rIns="51427" bIns="51427" anchor="ctr" anchorCtr="0">
              <a:noAutofit/>
            </a:bodyPr>
            <a:lstStyle/>
            <a:p>
              <a:endParaRPr sz="1013" b="1"/>
            </a:p>
          </p:txBody>
        </p:sp>
        <p:sp>
          <p:nvSpPr>
            <p:cNvPr id="158" name="Google Shape;9083;p73">
              <a:extLst>
                <a:ext uri="{FF2B5EF4-FFF2-40B4-BE49-F238E27FC236}">
                  <a16:creationId xmlns:a16="http://schemas.microsoft.com/office/drawing/2014/main" id="{9EB29A4E-92E9-8B43-8B6E-A85E77D16F78}"/>
                </a:ext>
              </a:extLst>
            </p:cNvPr>
            <p:cNvSpPr/>
            <p:nvPr/>
          </p:nvSpPr>
          <p:spPr>
            <a:xfrm>
              <a:off x="4425883" y="4213590"/>
              <a:ext cx="29913" cy="21371"/>
            </a:xfrm>
            <a:custGeom>
              <a:avLst/>
              <a:gdLst/>
              <a:ahLst/>
              <a:cxnLst/>
              <a:rect l="l" t="t" r="r" b="b"/>
              <a:pathLst>
                <a:path w="942" h="673" extrusionOk="0">
                  <a:moveTo>
                    <a:pt x="725" y="0"/>
                  </a:moveTo>
                  <a:cubicBezTo>
                    <a:pt x="693" y="0"/>
                    <a:pt x="660" y="10"/>
                    <a:pt x="632" y="30"/>
                  </a:cubicBezTo>
                  <a:lnTo>
                    <a:pt x="120" y="328"/>
                  </a:lnTo>
                  <a:cubicBezTo>
                    <a:pt x="36" y="375"/>
                    <a:pt x="1" y="494"/>
                    <a:pt x="60" y="578"/>
                  </a:cubicBezTo>
                  <a:cubicBezTo>
                    <a:pt x="96" y="637"/>
                    <a:pt x="155" y="673"/>
                    <a:pt x="227" y="673"/>
                  </a:cubicBezTo>
                  <a:cubicBezTo>
                    <a:pt x="251" y="673"/>
                    <a:pt x="286" y="661"/>
                    <a:pt x="310" y="637"/>
                  </a:cubicBezTo>
                  <a:lnTo>
                    <a:pt x="822" y="340"/>
                  </a:lnTo>
                  <a:cubicBezTo>
                    <a:pt x="905" y="280"/>
                    <a:pt x="941" y="161"/>
                    <a:pt x="882" y="89"/>
                  </a:cubicBezTo>
                  <a:cubicBezTo>
                    <a:pt x="850" y="35"/>
                    <a:pt x="788" y="0"/>
                    <a:pt x="725" y="0"/>
                  </a:cubicBezTo>
                  <a:close/>
                </a:path>
              </a:pathLst>
            </a:custGeom>
            <a:grpFill/>
            <a:ln>
              <a:solidFill>
                <a:srgbClr val="FF0000"/>
              </a:solidFill>
            </a:ln>
          </p:spPr>
          <p:txBody>
            <a:bodyPr spcFirstLastPara="1" wrap="square" lIns="51427" tIns="51427" rIns="51427" bIns="51427" anchor="ctr" anchorCtr="0">
              <a:noAutofit/>
            </a:bodyPr>
            <a:lstStyle/>
            <a:p>
              <a:endParaRPr sz="1013" b="1"/>
            </a:p>
          </p:txBody>
        </p:sp>
        <p:sp>
          <p:nvSpPr>
            <p:cNvPr id="159" name="Google Shape;9084;p73">
              <a:extLst>
                <a:ext uri="{FF2B5EF4-FFF2-40B4-BE49-F238E27FC236}">
                  <a16:creationId xmlns:a16="http://schemas.microsoft.com/office/drawing/2014/main" id="{E46B62FC-36AB-EF48-B188-07BF2A560BC3}"/>
                </a:ext>
              </a:extLst>
            </p:cNvPr>
            <p:cNvSpPr/>
            <p:nvPr/>
          </p:nvSpPr>
          <p:spPr>
            <a:xfrm>
              <a:off x="4186196" y="4351978"/>
              <a:ext cx="29500" cy="21371"/>
            </a:xfrm>
            <a:custGeom>
              <a:avLst/>
              <a:gdLst/>
              <a:ahLst/>
              <a:cxnLst/>
              <a:rect l="l" t="t" r="r" b="b"/>
              <a:pathLst>
                <a:path w="929" h="673" extrusionOk="0">
                  <a:moveTo>
                    <a:pt x="725" y="0"/>
                  </a:moveTo>
                  <a:cubicBezTo>
                    <a:pt x="692" y="0"/>
                    <a:pt x="660" y="9"/>
                    <a:pt x="631" y="30"/>
                  </a:cubicBezTo>
                  <a:lnTo>
                    <a:pt x="119" y="327"/>
                  </a:lnTo>
                  <a:cubicBezTo>
                    <a:pt x="36" y="375"/>
                    <a:pt x="0" y="494"/>
                    <a:pt x="60" y="589"/>
                  </a:cubicBezTo>
                  <a:cubicBezTo>
                    <a:pt x="95" y="649"/>
                    <a:pt x="155" y="673"/>
                    <a:pt x="226" y="673"/>
                  </a:cubicBezTo>
                  <a:cubicBezTo>
                    <a:pt x="262" y="673"/>
                    <a:pt x="286" y="661"/>
                    <a:pt x="322" y="649"/>
                  </a:cubicBezTo>
                  <a:lnTo>
                    <a:pt x="822" y="351"/>
                  </a:lnTo>
                  <a:cubicBezTo>
                    <a:pt x="893" y="292"/>
                    <a:pt x="929" y="173"/>
                    <a:pt x="881" y="89"/>
                  </a:cubicBezTo>
                  <a:cubicBezTo>
                    <a:pt x="850" y="34"/>
                    <a:pt x="787" y="0"/>
                    <a:pt x="725" y="0"/>
                  </a:cubicBezTo>
                  <a:close/>
                </a:path>
              </a:pathLst>
            </a:custGeom>
            <a:grpFill/>
            <a:ln>
              <a:solidFill>
                <a:srgbClr val="FF0000"/>
              </a:solidFill>
            </a:ln>
          </p:spPr>
          <p:txBody>
            <a:bodyPr spcFirstLastPara="1" wrap="square" lIns="51427" tIns="51427" rIns="51427" bIns="51427" anchor="ctr" anchorCtr="0">
              <a:noAutofit/>
            </a:bodyPr>
            <a:lstStyle/>
            <a:p>
              <a:endParaRPr sz="1013" b="1"/>
            </a:p>
          </p:txBody>
        </p:sp>
      </p:grpSp>
      <p:sp>
        <p:nvSpPr>
          <p:cNvPr id="160" name="正方形/長方形 159">
            <a:extLst>
              <a:ext uri="{FF2B5EF4-FFF2-40B4-BE49-F238E27FC236}">
                <a16:creationId xmlns:a16="http://schemas.microsoft.com/office/drawing/2014/main" id="{6EEF9F3E-A133-264A-B5BF-9427027ECEE3}"/>
              </a:ext>
            </a:extLst>
          </p:cNvPr>
          <p:cNvSpPr/>
          <p:nvPr/>
        </p:nvSpPr>
        <p:spPr bwMode="auto">
          <a:xfrm>
            <a:off x="5984826" y="2599973"/>
            <a:ext cx="1222461" cy="253125"/>
          </a:xfrm>
          <a:prstGeom prst="rect">
            <a:avLst/>
          </a:prstGeom>
          <a:solidFill>
            <a:srgbClr val="001F5F">
              <a:alpha val="67000"/>
            </a:srgbClr>
          </a:solid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51435" tIns="25718" rIns="51435" bIns="25718" numCol="1" rtlCol="0" anchor="ctr" anchorCtr="0" compatLnSpc="1">
            <a:prstTxWarp prst="textNoShape">
              <a:avLst/>
            </a:prstTxWarp>
          </a:bodyPr>
          <a:lstStyle/>
          <a:p>
            <a:pPr algn="ctr"/>
            <a:r>
              <a:rPr lang="ja-JP" altLang="en-US" sz="1050" b="1">
                <a:solidFill>
                  <a:schemeClr val="bg1"/>
                </a:solidFill>
                <a:latin typeface="Yu Gothic" panose="020B0400000000000000" pitchFamily="34" charset="-128"/>
                <a:ea typeface="Yu Gothic" panose="020B0400000000000000" pitchFamily="34" charset="-128"/>
              </a:rPr>
              <a:t>法</a:t>
            </a:r>
            <a:r>
              <a:rPr lang="en-US" altLang="ja-JP" sz="1050" b="1" dirty="0">
                <a:solidFill>
                  <a:schemeClr val="bg1"/>
                </a:solidFill>
                <a:latin typeface="Yu Gothic" panose="020B0400000000000000" pitchFamily="34" charset="-128"/>
                <a:ea typeface="Yu Gothic" panose="020B0400000000000000" pitchFamily="34" charset="-128"/>
              </a:rPr>
              <a:t>4</a:t>
            </a:r>
            <a:r>
              <a:rPr lang="ja-JP" altLang="en-US" sz="1050" b="1">
                <a:solidFill>
                  <a:schemeClr val="bg1"/>
                </a:solidFill>
                <a:latin typeface="Yu Gothic" panose="020B0400000000000000" pitchFamily="34" charset="-128"/>
                <a:ea typeface="Yu Gothic" panose="020B0400000000000000" pitchFamily="34" charset="-128"/>
              </a:rPr>
              <a:t>条②</a:t>
            </a:r>
            <a:endParaRPr lang="ja-JP" altLang="en-US" sz="1050" b="1" dirty="0">
              <a:solidFill>
                <a:schemeClr val="bg1"/>
              </a:solidFill>
              <a:latin typeface="Yu Gothic" panose="020B0400000000000000" pitchFamily="34" charset="-128"/>
              <a:ea typeface="Yu Gothic" panose="020B0400000000000000" pitchFamily="34" charset="-128"/>
            </a:endParaRPr>
          </a:p>
        </p:txBody>
      </p:sp>
      <p:sp>
        <p:nvSpPr>
          <p:cNvPr id="161" name="正方形/長方形 160">
            <a:extLst>
              <a:ext uri="{FF2B5EF4-FFF2-40B4-BE49-F238E27FC236}">
                <a16:creationId xmlns:a16="http://schemas.microsoft.com/office/drawing/2014/main" id="{FFEFCFCE-1A3A-5440-ADC9-CEEE8CE8B4FC}"/>
              </a:ext>
            </a:extLst>
          </p:cNvPr>
          <p:cNvSpPr/>
          <p:nvPr/>
        </p:nvSpPr>
        <p:spPr bwMode="auto">
          <a:xfrm>
            <a:off x="3390604" y="2599973"/>
            <a:ext cx="1215000" cy="253125"/>
          </a:xfrm>
          <a:prstGeom prst="rect">
            <a:avLst/>
          </a:prstGeom>
          <a:solidFill>
            <a:srgbClr val="001F5F">
              <a:alpha val="67000"/>
            </a:srgbClr>
          </a:solid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51435" tIns="25718" rIns="51435" bIns="25718" numCol="1" rtlCol="0" anchor="ctr" anchorCtr="0" compatLnSpc="1">
            <a:prstTxWarp prst="textNoShape">
              <a:avLst/>
            </a:prstTxWarp>
          </a:bodyPr>
          <a:lstStyle/>
          <a:p>
            <a:pPr algn="ctr"/>
            <a:r>
              <a:rPr lang="ja-JP" altLang="en-US" sz="1050" b="1">
                <a:solidFill>
                  <a:schemeClr val="bg1"/>
                </a:solidFill>
                <a:latin typeface="Yu Gothic" panose="020B0400000000000000" pitchFamily="34" charset="-128"/>
                <a:ea typeface="Yu Gothic" panose="020B0400000000000000" pitchFamily="34" charset="-128"/>
              </a:rPr>
              <a:t>法</a:t>
            </a:r>
            <a:r>
              <a:rPr lang="en-US" altLang="ja-JP" sz="1050" b="1" dirty="0">
                <a:solidFill>
                  <a:schemeClr val="bg1"/>
                </a:solidFill>
                <a:latin typeface="Yu Gothic" panose="020B0400000000000000" pitchFamily="34" charset="-128"/>
                <a:ea typeface="Yu Gothic" panose="020B0400000000000000" pitchFamily="34" charset="-128"/>
              </a:rPr>
              <a:t>4</a:t>
            </a:r>
            <a:r>
              <a:rPr lang="ja-JP" altLang="en-US" sz="1050" b="1">
                <a:solidFill>
                  <a:schemeClr val="bg1"/>
                </a:solidFill>
                <a:latin typeface="Yu Gothic" panose="020B0400000000000000" pitchFamily="34" charset="-128"/>
                <a:ea typeface="Yu Gothic" panose="020B0400000000000000" pitchFamily="34" charset="-128"/>
              </a:rPr>
              <a:t>条③</a:t>
            </a:r>
            <a:endParaRPr lang="ja-JP" altLang="en-US" sz="1050" b="1" dirty="0">
              <a:solidFill>
                <a:schemeClr val="bg1"/>
              </a:solidFill>
              <a:latin typeface="Yu Gothic" panose="020B0400000000000000" pitchFamily="34" charset="-128"/>
              <a:ea typeface="Yu Gothic" panose="020B0400000000000000" pitchFamily="34" charset="-128"/>
            </a:endParaRPr>
          </a:p>
        </p:txBody>
      </p:sp>
      <p:sp>
        <p:nvSpPr>
          <p:cNvPr id="162" name="正方形/長方形 161">
            <a:extLst>
              <a:ext uri="{FF2B5EF4-FFF2-40B4-BE49-F238E27FC236}">
                <a16:creationId xmlns:a16="http://schemas.microsoft.com/office/drawing/2014/main" id="{5DB73177-932C-9C41-8B5C-3C67F572C5D3}"/>
              </a:ext>
            </a:extLst>
          </p:cNvPr>
          <p:cNvSpPr/>
          <p:nvPr/>
        </p:nvSpPr>
        <p:spPr bwMode="auto">
          <a:xfrm>
            <a:off x="4701437" y="2599973"/>
            <a:ext cx="587678" cy="253125"/>
          </a:xfrm>
          <a:prstGeom prst="rect">
            <a:avLst/>
          </a:prstGeom>
          <a:solidFill>
            <a:srgbClr val="001F5F">
              <a:alpha val="67000"/>
            </a:srgbClr>
          </a:solid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51435" tIns="25718" rIns="51435" bIns="25718" numCol="1" rtlCol="0" anchor="ctr" anchorCtr="0" compatLnSpc="1">
            <a:prstTxWarp prst="textNoShape">
              <a:avLst/>
            </a:prstTxWarp>
          </a:bodyPr>
          <a:lstStyle/>
          <a:p>
            <a:pPr algn="ctr"/>
            <a:r>
              <a:rPr lang="ja-JP" altLang="en-US" sz="1050" b="1">
                <a:solidFill>
                  <a:schemeClr val="bg1"/>
                </a:solidFill>
                <a:latin typeface="Yu Gothic" panose="020B0400000000000000" pitchFamily="34" charset="-128"/>
                <a:ea typeface="Yu Gothic" panose="020B0400000000000000" pitchFamily="34" charset="-128"/>
              </a:rPr>
              <a:t>法</a:t>
            </a:r>
            <a:r>
              <a:rPr lang="en-US" altLang="ja-JP" sz="1050" b="1" dirty="0">
                <a:solidFill>
                  <a:schemeClr val="bg1"/>
                </a:solidFill>
                <a:latin typeface="Yu Gothic" panose="020B0400000000000000" pitchFamily="34" charset="-128"/>
                <a:ea typeface="Yu Gothic" panose="020B0400000000000000" pitchFamily="34" charset="-128"/>
              </a:rPr>
              <a:t>4</a:t>
            </a:r>
            <a:r>
              <a:rPr lang="ja-JP" altLang="en-US" sz="1050" b="1">
                <a:solidFill>
                  <a:schemeClr val="bg1"/>
                </a:solidFill>
                <a:latin typeface="Yu Gothic" panose="020B0400000000000000" pitchFamily="34" charset="-128"/>
                <a:ea typeface="Yu Gothic" panose="020B0400000000000000" pitchFamily="34" charset="-128"/>
              </a:rPr>
              <a:t>条③</a:t>
            </a:r>
            <a:endParaRPr lang="ja-JP" altLang="en-US" sz="1050" b="1" dirty="0">
              <a:solidFill>
                <a:schemeClr val="bg1"/>
              </a:solidFill>
              <a:latin typeface="Yu Gothic" panose="020B0400000000000000" pitchFamily="34" charset="-128"/>
              <a:ea typeface="Yu Gothic" panose="020B0400000000000000" pitchFamily="34" charset="-128"/>
            </a:endParaRPr>
          </a:p>
        </p:txBody>
      </p:sp>
      <p:sp>
        <p:nvSpPr>
          <p:cNvPr id="163" name="正方形/長方形 162">
            <a:extLst>
              <a:ext uri="{FF2B5EF4-FFF2-40B4-BE49-F238E27FC236}">
                <a16:creationId xmlns:a16="http://schemas.microsoft.com/office/drawing/2014/main" id="{F992FF7C-6C77-2943-A099-427879750D18}"/>
              </a:ext>
            </a:extLst>
          </p:cNvPr>
          <p:cNvSpPr/>
          <p:nvPr/>
        </p:nvSpPr>
        <p:spPr bwMode="auto">
          <a:xfrm>
            <a:off x="5347795" y="3189567"/>
            <a:ext cx="3145880" cy="224646"/>
          </a:xfrm>
          <a:prstGeom prst="rect">
            <a:avLst/>
          </a:prstGeom>
          <a:solidFill>
            <a:schemeClr val="bg1"/>
          </a:solidFill>
          <a:ln w="28575">
            <a:solidFill>
              <a:srgbClr val="FFC000"/>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101250" tIns="81000" rIns="101250" bIns="25718" numCol="1" rtlCol="0" anchor="ctr" anchorCtr="0" compatLnSpc="1">
            <a:prstTxWarp prst="textNoShape">
              <a:avLst/>
            </a:prstTxWarp>
          </a:bodyPr>
          <a:lstStyle/>
          <a:p>
            <a:pPr algn="ctr"/>
            <a:r>
              <a:rPr lang="ja-JP" altLang="en-US" sz="900" b="1">
                <a:solidFill>
                  <a:srgbClr val="FFC000"/>
                </a:solidFill>
                <a:latin typeface="Yu Gothic" panose="020B0400000000000000" pitchFamily="34" charset="-128"/>
                <a:ea typeface="Yu Gothic" panose="020B0400000000000000" pitchFamily="34" charset="-128"/>
              </a:rPr>
              <a:t>特例：データ</a:t>
            </a:r>
            <a:endParaRPr lang="ja-JP" altLang="en-US" sz="900" b="1" dirty="0">
              <a:solidFill>
                <a:srgbClr val="FFC000"/>
              </a:solidFill>
              <a:latin typeface="Yu Gothic" panose="020B0400000000000000" pitchFamily="34" charset="-128"/>
              <a:ea typeface="Yu Gothic" panose="020B0400000000000000" pitchFamily="34" charset="-128"/>
            </a:endParaRPr>
          </a:p>
        </p:txBody>
      </p:sp>
      <p:sp>
        <p:nvSpPr>
          <p:cNvPr id="164" name="正方形/長方形 163">
            <a:extLst>
              <a:ext uri="{FF2B5EF4-FFF2-40B4-BE49-F238E27FC236}">
                <a16:creationId xmlns:a16="http://schemas.microsoft.com/office/drawing/2014/main" id="{ED718232-9DB8-9742-B28E-A1910A387EAF}"/>
              </a:ext>
            </a:extLst>
          </p:cNvPr>
          <p:cNvSpPr/>
          <p:nvPr/>
        </p:nvSpPr>
        <p:spPr bwMode="auto">
          <a:xfrm>
            <a:off x="3394160" y="3189567"/>
            <a:ext cx="1894955" cy="224646"/>
          </a:xfrm>
          <a:prstGeom prst="rect">
            <a:avLst/>
          </a:prstGeom>
          <a:solidFill>
            <a:schemeClr val="bg1"/>
          </a:solidFill>
          <a:ln w="28575">
            <a:solidFill>
              <a:srgbClr val="FFC000"/>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101250" tIns="81000" rIns="101250" bIns="25718" numCol="1" rtlCol="0" anchor="ctr" anchorCtr="0" compatLnSpc="1">
            <a:prstTxWarp prst="textNoShape">
              <a:avLst/>
            </a:prstTxWarp>
          </a:bodyPr>
          <a:lstStyle/>
          <a:p>
            <a:pPr algn="ctr"/>
            <a:r>
              <a:rPr lang="ja-JP" altLang="en-US" sz="900" b="1">
                <a:solidFill>
                  <a:srgbClr val="FFC000"/>
                </a:solidFill>
                <a:latin typeface="Yu Gothic" panose="020B0400000000000000" pitchFamily="34" charset="-128"/>
                <a:ea typeface="Yu Gothic" panose="020B0400000000000000" pitchFamily="34" charset="-128"/>
              </a:rPr>
              <a:t>特例：スキャナ</a:t>
            </a:r>
            <a:endParaRPr lang="ja-JP" altLang="en-US" sz="900" b="1" dirty="0">
              <a:solidFill>
                <a:srgbClr val="FFC000"/>
              </a:solidFill>
              <a:latin typeface="Yu Gothic" panose="020B0400000000000000" pitchFamily="34" charset="-128"/>
              <a:ea typeface="Yu Gothic" panose="020B0400000000000000" pitchFamily="34" charset="-128"/>
            </a:endParaRPr>
          </a:p>
        </p:txBody>
      </p:sp>
      <p:sp>
        <p:nvSpPr>
          <p:cNvPr id="41" name="正方形/長方形 40">
            <a:extLst>
              <a:ext uri="{FF2B5EF4-FFF2-40B4-BE49-F238E27FC236}">
                <a16:creationId xmlns:a16="http://schemas.microsoft.com/office/drawing/2014/main" id="{38C9AF6A-820F-A744-8DFD-2BEC03D8D824}"/>
              </a:ext>
            </a:extLst>
          </p:cNvPr>
          <p:cNvSpPr/>
          <p:nvPr/>
        </p:nvSpPr>
        <p:spPr bwMode="auto">
          <a:xfrm>
            <a:off x="131245" y="1506886"/>
            <a:ext cx="711290" cy="1907327"/>
          </a:xfrm>
          <a:prstGeom prst="rect">
            <a:avLst/>
          </a:prstGeom>
          <a:solidFill>
            <a:srgbClr val="001E60"/>
          </a:solid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68580" tIns="34290" rIns="68580" bIns="34290" numCol="1" rtlCol="0" anchor="ctr" anchorCtr="0" compatLnSpc="1">
            <a:prstTxWarp prst="textNoShape">
              <a:avLst/>
            </a:prstTxWarp>
          </a:bodyPr>
          <a:lstStyle/>
          <a:p>
            <a:pPr algn="ctr"/>
            <a:r>
              <a:rPr lang="ja-JP" altLang="en-US" sz="900" b="1">
                <a:solidFill>
                  <a:schemeClr val="bg1"/>
                </a:solidFill>
                <a:latin typeface="Yu Gothic" panose="020B0400000000000000" pitchFamily="34" charset="-128"/>
                <a:ea typeface="Yu Gothic" panose="020B0400000000000000" pitchFamily="34" charset="-128"/>
              </a:rPr>
              <a:t>電帳法</a:t>
            </a:r>
            <a:endParaRPr lang="en-US" altLang="ja-JP" sz="900" b="1" dirty="0">
              <a:solidFill>
                <a:schemeClr val="bg1"/>
              </a:solidFill>
              <a:latin typeface="Yu Gothic" panose="020B0400000000000000" pitchFamily="34" charset="-128"/>
              <a:ea typeface="Yu Gothic" panose="020B0400000000000000" pitchFamily="34" charset="-128"/>
            </a:endParaRPr>
          </a:p>
          <a:p>
            <a:pPr algn="ctr"/>
            <a:r>
              <a:rPr lang="ja-JP" altLang="en-US" sz="900" b="1">
                <a:solidFill>
                  <a:schemeClr val="bg1"/>
                </a:solidFill>
                <a:latin typeface="Yu Gothic" panose="020B0400000000000000" pitchFamily="34" charset="-128"/>
                <a:ea typeface="Yu Gothic" panose="020B0400000000000000" pitchFamily="34" charset="-128"/>
              </a:rPr>
              <a:t>区分</a:t>
            </a:r>
            <a:endParaRPr lang="ja-JP" altLang="en-US" sz="900" b="1" dirty="0">
              <a:solidFill>
                <a:schemeClr val="bg1"/>
              </a:solidFill>
              <a:latin typeface="Yu Gothic" panose="020B0400000000000000" pitchFamily="34" charset="-128"/>
              <a:ea typeface="Yu Gothic" panose="020B0400000000000000" pitchFamily="34" charset="-128"/>
            </a:endParaRPr>
          </a:p>
        </p:txBody>
      </p:sp>
      <p:graphicFrame>
        <p:nvGraphicFramePr>
          <p:cNvPr id="4" name="表 3">
            <a:extLst>
              <a:ext uri="{FF2B5EF4-FFF2-40B4-BE49-F238E27FC236}">
                <a16:creationId xmlns:a16="http://schemas.microsoft.com/office/drawing/2014/main" id="{5BE034CF-BC2D-9244-9213-DF425200D375}"/>
              </a:ext>
            </a:extLst>
          </p:cNvPr>
          <p:cNvGraphicFramePr>
            <a:graphicFrameLocks noGrp="1"/>
          </p:cNvGraphicFramePr>
          <p:nvPr/>
        </p:nvGraphicFramePr>
        <p:xfrm>
          <a:off x="133838" y="3485072"/>
          <a:ext cx="3193330" cy="2218888"/>
        </p:xfrm>
        <a:graphic>
          <a:graphicData uri="http://schemas.openxmlformats.org/drawingml/2006/table">
            <a:tbl>
              <a:tblPr firstRow="1" bandRow="1">
                <a:tableStyleId>{5C22544A-7EE6-4342-B048-85BDC9FD1C3A}</a:tableStyleId>
              </a:tblPr>
              <a:tblGrid>
                <a:gridCol w="721064">
                  <a:extLst>
                    <a:ext uri="{9D8B030D-6E8A-4147-A177-3AD203B41FA5}">
                      <a16:colId xmlns:a16="http://schemas.microsoft.com/office/drawing/2014/main" val="1945609780"/>
                    </a:ext>
                  </a:extLst>
                </a:gridCol>
                <a:gridCol w="777128">
                  <a:extLst>
                    <a:ext uri="{9D8B030D-6E8A-4147-A177-3AD203B41FA5}">
                      <a16:colId xmlns:a16="http://schemas.microsoft.com/office/drawing/2014/main" val="2502655893"/>
                    </a:ext>
                  </a:extLst>
                </a:gridCol>
                <a:gridCol w="829336">
                  <a:extLst>
                    <a:ext uri="{9D8B030D-6E8A-4147-A177-3AD203B41FA5}">
                      <a16:colId xmlns:a16="http://schemas.microsoft.com/office/drawing/2014/main" val="2281979023"/>
                    </a:ext>
                  </a:extLst>
                </a:gridCol>
                <a:gridCol w="865802">
                  <a:extLst>
                    <a:ext uri="{9D8B030D-6E8A-4147-A177-3AD203B41FA5}">
                      <a16:colId xmlns:a16="http://schemas.microsoft.com/office/drawing/2014/main" val="2243943341"/>
                    </a:ext>
                  </a:extLst>
                </a:gridCol>
              </a:tblGrid>
              <a:tr h="454124">
                <a:tc>
                  <a:txBody>
                    <a:bodyPr/>
                    <a:lstStyle/>
                    <a:p>
                      <a:pPr algn="ctr"/>
                      <a:r>
                        <a:rPr kumimoji="1" lang="ja-JP" altLang="en-US" sz="1100" b="1" i="0">
                          <a:latin typeface="Yu Gothic" panose="020B0400000000000000" pitchFamily="34" charset="-128"/>
                          <a:ea typeface="Yu Gothic" panose="020B0400000000000000" pitchFamily="34" charset="-128"/>
                        </a:rPr>
                        <a:t>形態：</a:t>
                      </a:r>
                      <a:endParaRPr kumimoji="1" lang="en-US" altLang="ja-JP" sz="1100" b="1" i="0" dirty="0">
                        <a:latin typeface="Yu Gothic" panose="020B0400000000000000" pitchFamily="34" charset="-128"/>
                        <a:ea typeface="Yu Gothic" panose="020B0400000000000000" pitchFamily="34" charset="-128"/>
                      </a:endParaRPr>
                    </a:p>
                  </a:txBody>
                  <a:tcPr marL="68580" marR="68580" marT="34290" marB="34290" anchor="ctr">
                    <a:solidFill>
                      <a:srgbClr val="001E60"/>
                    </a:solidFill>
                  </a:tcPr>
                </a:tc>
                <a:tc>
                  <a:txBody>
                    <a:bodyPr/>
                    <a:lstStyle/>
                    <a:p>
                      <a:pPr algn="ctr"/>
                      <a:r>
                        <a:rPr kumimoji="1" lang="en-US" altLang="ja-JP" sz="1100" b="1" i="0" dirty="0">
                          <a:latin typeface="Yu Gothic" panose="020B0400000000000000" pitchFamily="34" charset="-128"/>
                          <a:ea typeface="Yu Gothic" panose="020B0400000000000000" pitchFamily="34" charset="-128"/>
                        </a:rPr>
                        <a:t>EDI</a:t>
                      </a:r>
                    </a:p>
                  </a:txBody>
                  <a:tcPr marL="68580" marR="68580" marT="34290" marB="34290" anchor="ctr">
                    <a:solidFill>
                      <a:srgbClr val="EEBB02"/>
                    </a:solidFill>
                  </a:tcPr>
                </a:tc>
                <a:tc>
                  <a:txBody>
                    <a:bodyPr/>
                    <a:lstStyle/>
                    <a:p>
                      <a:pPr algn="ctr"/>
                      <a:r>
                        <a:rPr kumimoji="1" lang="ja-JP" altLang="en-US" sz="1100" b="1" i="0">
                          <a:latin typeface="Yu Gothic" panose="020B0400000000000000" pitchFamily="34" charset="-128"/>
                          <a:ea typeface="Yu Gothic" panose="020B0400000000000000" pitchFamily="34" charset="-128"/>
                        </a:rPr>
                        <a:t>電子書類</a:t>
                      </a:r>
                      <a:r>
                        <a:rPr kumimoji="1" lang="en-US" altLang="ja-JP" sz="1100" b="1" i="0" dirty="0">
                          <a:latin typeface="Yu Gothic" panose="020B0400000000000000" pitchFamily="34" charset="-128"/>
                          <a:ea typeface="Yu Gothic" panose="020B0400000000000000" pitchFamily="34" charset="-128"/>
                        </a:rPr>
                        <a:t>PDF</a:t>
                      </a:r>
                    </a:p>
                  </a:txBody>
                  <a:tcPr marL="68580" marR="68580" marT="34290" marB="34290" anchor="ctr">
                    <a:solidFill>
                      <a:srgbClr val="EEBB02"/>
                    </a:solidFill>
                  </a:tcPr>
                </a:tc>
                <a:tc>
                  <a:txBody>
                    <a:bodyPr/>
                    <a:lstStyle/>
                    <a:p>
                      <a:pPr algn="ctr"/>
                      <a:r>
                        <a:rPr kumimoji="1" lang="ja-JP" altLang="en-US" sz="1100" b="1" i="0">
                          <a:latin typeface="Yu Gothic" panose="020B0400000000000000" pitchFamily="34" charset="-128"/>
                          <a:ea typeface="Yu Gothic" panose="020B0400000000000000" pitchFamily="34" charset="-128"/>
                        </a:rPr>
                        <a:t>自動連携</a:t>
                      </a:r>
                      <a:br>
                        <a:rPr kumimoji="1" lang="en-US" altLang="ja-JP" sz="1100" b="1" i="0" dirty="0">
                          <a:latin typeface="Yu Gothic" panose="020B0400000000000000" pitchFamily="34" charset="-128"/>
                          <a:ea typeface="Yu Gothic" panose="020B0400000000000000" pitchFamily="34" charset="-128"/>
                        </a:rPr>
                      </a:br>
                      <a:r>
                        <a:rPr kumimoji="1" lang="ja-JP" altLang="en-US" sz="1100" b="1" i="0">
                          <a:latin typeface="Yu Gothic" panose="020B0400000000000000" pitchFamily="34" charset="-128"/>
                          <a:ea typeface="Yu Gothic" panose="020B0400000000000000" pitchFamily="34" charset="-128"/>
                        </a:rPr>
                        <a:t>データ</a:t>
                      </a:r>
                      <a:endParaRPr kumimoji="1" lang="en-US" altLang="ja-JP" sz="1100" b="1" i="0" dirty="0">
                        <a:latin typeface="Yu Gothic" panose="020B0400000000000000" pitchFamily="34" charset="-128"/>
                        <a:ea typeface="Yu Gothic" panose="020B0400000000000000" pitchFamily="34" charset="-128"/>
                      </a:endParaRPr>
                    </a:p>
                  </a:txBody>
                  <a:tcPr marL="68580" marR="68580" marT="34290" marB="34290" anchor="ctr">
                    <a:solidFill>
                      <a:srgbClr val="EEBB02"/>
                    </a:solidFill>
                  </a:tcPr>
                </a:tc>
                <a:extLst>
                  <a:ext uri="{0D108BD9-81ED-4DB2-BD59-A6C34878D82A}">
                    <a16:rowId xmlns:a16="http://schemas.microsoft.com/office/drawing/2014/main" val="1212159770"/>
                  </a:ext>
                </a:extLst>
              </a:tr>
              <a:tr h="454124">
                <a:tc>
                  <a:txBody>
                    <a:bodyPr/>
                    <a:lstStyle/>
                    <a:p>
                      <a:pPr algn="ctr"/>
                      <a:r>
                        <a:rPr kumimoji="1" lang="ja-JP" altLang="en-US" sz="1100" b="1" i="0">
                          <a:solidFill>
                            <a:schemeClr val="bg1"/>
                          </a:solidFill>
                          <a:latin typeface="Yu Gothic" panose="020B0400000000000000" pitchFamily="34" charset="-128"/>
                          <a:ea typeface="Yu Gothic" panose="020B0400000000000000" pitchFamily="34" charset="-128"/>
                        </a:rPr>
                        <a:t>例：</a:t>
                      </a:r>
                      <a:endParaRPr kumimoji="1" lang="en-US" altLang="ja-JP" sz="1100" b="1" i="0" dirty="0">
                        <a:solidFill>
                          <a:schemeClr val="bg1"/>
                        </a:solidFill>
                        <a:latin typeface="Yu Gothic" panose="020B0400000000000000" pitchFamily="34" charset="-128"/>
                        <a:ea typeface="Yu Gothic" panose="020B0400000000000000" pitchFamily="34" charset="-128"/>
                      </a:endParaRPr>
                    </a:p>
                  </a:txBody>
                  <a:tcPr marL="68580" marR="68580" marT="34290" marB="34290" anchor="ctr">
                    <a:solidFill>
                      <a:srgbClr val="001E60"/>
                    </a:solidFill>
                  </a:tcPr>
                </a:tc>
                <a:tc>
                  <a:txBody>
                    <a:bodyPr/>
                    <a:lstStyle/>
                    <a:p>
                      <a:pPr algn="ctr"/>
                      <a:r>
                        <a:rPr kumimoji="1" lang="ja-JP" altLang="en-US" sz="1100" b="0" i="0">
                          <a:solidFill>
                            <a:schemeClr val="tx1">
                              <a:lumMod val="75000"/>
                              <a:lumOff val="25000"/>
                            </a:schemeClr>
                          </a:solidFill>
                          <a:latin typeface="Yu Gothic" panose="020B0400000000000000" pitchFamily="34" charset="-128"/>
                          <a:ea typeface="Yu Gothic" panose="020B0400000000000000" pitchFamily="34" charset="-128"/>
                        </a:rPr>
                        <a:t>受発注</a:t>
                      </a:r>
                      <a:endParaRPr kumimoji="1" lang="en-US" altLang="ja-JP" sz="1100" b="0" i="0" dirty="0">
                        <a:solidFill>
                          <a:schemeClr val="tx1">
                            <a:lumMod val="75000"/>
                            <a:lumOff val="25000"/>
                          </a:schemeClr>
                        </a:solidFill>
                        <a:latin typeface="Yu Gothic" panose="020B0400000000000000" pitchFamily="34" charset="-128"/>
                        <a:ea typeface="Yu Gothic" panose="020B0400000000000000" pitchFamily="34" charset="-128"/>
                      </a:endParaRPr>
                    </a:p>
                  </a:txBody>
                  <a:tcPr marL="68580" marR="68580" marT="34290" marB="34290" anchor="ctr"/>
                </a:tc>
                <a:tc>
                  <a:txBody>
                    <a:bodyPr/>
                    <a:lstStyle/>
                    <a:p>
                      <a:pPr algn="ctr"/>
                      <a:r>
                        <a:rPr kumimoji="1" lang="ja-JP" altLang="en-US" sz="1100" b="0" i="0">
                          <a:solidFill>
                            <a:schemeClr val="tx1">
                              <a:lumMod val="75000"/>
                              <a:lumOff val="25000"/>
                            </a:schemeClr>
                          </a:solidFill>
                          <a:latin typeface="Yu Gothic" panose="020B0400000000000000" pitchFamily="34" charset="-128"/>
                          <a:ea typeface="Yu Gothic" panose="020B0400000000000000" pitchFamily="34" charset="-128"/>
                        </a:rPr>
                        <a:t>電子請求書</a:t>
                      </a:r>
                      <a:r>
                        <a:rPr kumimoji="1" lang="en-US" altLang="ja-JP" sz="1100" b="0" i="0" dirty="0">
                          <a:solidFill>
                            <a:schemeClr val="tx1">
                              <a:lumMod val="75000"/>
                              <a:lumOff val="25000"/>
                            </a:schemeClr>
                          </a:solidFill>
                          <a:latin typeface="Yu Gothic" panose="020B0400000000000000" pitchFamily="34" charset="-128"/>
                          <a:ea typeface="Yu Gothic" panose="020B0400000000000000" pitchFamily="34" charset="-128"/>
                        </a:rPr>
                        <a:t>/</a:t>
                      </a:r>
                      <a:r>
                        <a:rPr kumimoji="1" lang="ja-JP" altLang="en-US" sz="1100" b="0" i="0">
                          <a:solidFill>
                            <a:schemeClr val="tx1">
                              <a:lumMod val="75000"/>
                              <a:lumOff val="25000"/>
                            </a:schemeClr>
                          </a:solidFill>
                          <a:latin typeface="Yu Gothic" panose="020B0400000000000000" pitchFamily="34" charset="-128"/>
                          <a:ea typeface="Yu Gothic" panose="020B0400000000000000" pitchFamily="34" charset="-128"/>
                        </a:rPr>
                        <a:t>領収書</a:t>
                      </a:r>
                      <a:endParaRPr kumimoji="1" lang="en-US" altLang="ja-JP" sz="1100" b="0" i="0" dirty="0">
                        <a:solidFill>
                          <a:schemeClr val="tx1">
                            <a:lumMod val="75000"/>
                            <a:lumOff val="25000"/>
                          </a:schemeClr>
                        </a:solidFill>
                        <a:latin typeface="Yu Gothic" panose="020B0400000000000000" pitchFamily="34" charset="-128"/>
                        <a:ea typeface="Yu Gothic" panose="020B0400000000000000" pitchFamily="34" charset="-128"/>
                      </a:endParaRPr>
                    </a:p>
                  </a:txBody>
                  <a:tcPr marL="68580" marR="68580" marT="34290" marB="34290" anchor="ctr"/>
                </a:tc>
                <a:tc>
                  <a:txBody>
                    <a:bodyPr/>
                    <a:lstStyle/>
                    <a:p>
                      <a:pPr algn="ctr"/>
                      <a:r>
                        <a:rPr kumimoji="1" lang="ja-JP" altLang="en-US" sz="900" b="0" i="0">
                          <a:solidFill>
                            <a:schemeClr val="tx1">
                              <a:lumMod val="75000"/>
                              <a:lumOff val="25000"/>
                            </a:schemeClr>
                          </a:solidFill>
                          <a:latin typeface="Yu Gothic" panose="020B0400000000000000" pitchFamily="34" charset="-128"/>
                          <a:ea typeface="Yu Gothic" panose="020B0400000000000000" pitchFamily="34" charset="-128"/>
                        </a:rPr>
                        <a:t>クレジット</a:t>
                      </a:r>
                      <a:r>
                        <a:rPr kumimoji="1" lang="en-US" altLang="ja-JP" sz="900" b="0" i="0" dirty="0">
                          <a:solidFill>
                            <a:schemeClr val="tx1">
                              <a:lumMod val="75000"/>
                              <a:lumOff val="25000"/>
                            </a:schemeClr>
                          </a:solidFill>
                          <a:latin typeface="Yu Gothic" panose="020B0400000000000000" pitchFamily="34" charset="-128"/>
                          <a:ea typeface="Yu Gothic" panose="020B0400000000000000" pitchFamily="34" charset="-128"/>
                        </a:rPr>
                        <a:t>/</a:t>
                      </a:r>
                      <a:r>
                        <a:rPr kumimoji="1" lang="ja-JP" altLang="en-US" sz="900" b="0" i="0">
                          <a:solidFill>
                            <a:schemeClr val="tx1">
                              <a:lumMod val="75000"/>
                              <a:lumOff val="25000"/>
                            </a:schemeClr>
                          </a:solidFill>
                          <a:latin typeface="Yu Gothic" panose="020B0400000000000000" pitchFamily="34" charset="-128"/>
                          <a:ea typeface="Yu Gothic" panose="020B0400000000000000" pitchFamily="34" charset="-128"/>
                        </a:rPr>
                        <a:t>交通系</a:t>
                      </a:r>
                      <a:endParaRPr kumimoji="1" lang="en-US" altLang="ja-JP" sz="900" b="0" i="0" dirty="0">
                        <a:solidFill>
                          <a:schemeClr val="tx1">
                            <a:lumMod val="75000"/>
                            <a:lumOff val="25000"/>
                          </a:schemeClr>
                        </a:solidFill>
                        <a:latin typeface="Yu Gothic" panose="020B0400000000000000" pitchFamily="34" charset="-128"/>
                        <a:ea typeface="Yu Gothic" panose="020B0400000000000000" pitchFamily="34" charset="-128"/>
                      </a:endParaRPr>
                    </a:p>
                  </a:txBody>
                  <a:tcPr marL="68580" marR="68580" marT="34290" marB="34290" anchor="ctr"/>
                </a:tc>
                <a:extLst>
                  <a:ext uri="{0D108BD9-81ED-4DB2-BD59-A6C34878D82A}">
                    <a16:rowId xmlns:a16="http://schemas.microsoft.com/office/drawing/2014/main" val="635750732"/>
                  </a:ext>
                </a:extLst>
              </a:tr>
              <a:tr h="708660">
                <a:tc>
                  <a:txBody>
                    <a:bodyPr/>
                    <a:lstStyle/>
                    <a:p>
                      <a:pPr algn="ctr"/>
                      <a:r>
                        <a:rPr kumimoji="1" lang="ja-JP" altLang="en-US" sz="1100" b="1" i="0">
                          <a:solidFill>
                            <a:schemeClr val="bg1"/>
                          </a:solidFill>
                          <a:latin typeface="Yu Gothic" panose="020B0400000000000000" pitchFamily="34" charset="-128"/>
                          <a:ea typeface="Yu Gothic" panose="020B0400000000000000" pitchFamily="34" charset="-128"/>
                        </a:rPr>
                        <a:t>システム例：</a:t>
                      </a:r>
                      <a:endParaRPr kumimoji="1" lang="en-US" altLang="ja-JP" sz="1100" b="1" i="0" dirty="0">
                        <a:solidFill>
                          <a:schemeClr val="bg1"/>
                        </a:solidFill>
                        <a:latin typeface="Yu Gothic" panose="020B0400000000000000" pitchFamily="34" charset="-128"/>
                        <a:ea typeface="Yu Gothic" panose="020B0400000000000000" pitchFamily="34" charset="-128"/>
                      </a:endParaRPr>
                    </a:p>
                  </a:txBody>
                  <a:tcPr marL="68580" marR="68580" marT="34290" marB="34290" anchor="ctr">
                    <a:solidFill>
                      <a:srgbClr val="001E60"/>
                    </a:solidFill>
                  </a:tcPr>
                </a:tc>
                <a:tc>
                  <a:txBody>
                    <a:bodyPr/>
                    <a:lstStyle/>
                    <a:p>
                      <a:pPr algn="ctr"/>
                      <a:r>
                        <a:rPr kumimoji="1" lang="ja-JP" altLang="en-US" sz="1100" b="0" i="0">
                          <a:solidFill>
                            <a:schemeClr val="tx1">
                              <a:lumMod val="75000"/>
                              <a:lumOff val="25000"/>
                            </a:schemeClr>
                          </a:solidFill>
                          <a:latin typeface="Yu Gothic" panose="020B0400000000000000" pitchFamily="34" charset="-128"/>
                          <a:ea typeface="Yu Gothic" panose="020B0400000000000000" pitchFamily="34" charset="-128"/>
                        </a:rPr>
                        <a:t>自社開発</a:t>
                      </a:r>
                      <a:br>
                        <a:rPr kumimoji="1" lang="en-US" altLang="ja-JP" sz="1100" b="0" i="0" dirty="0">
                          <a:solidFill>
                            <a:schemeClr val="tx1">
                              <a:lumMod val="75000"/>
                              <a:lumOff val="25000"/>
                            </a:schemeClr>
                          </a:solidFill>
                          <a:latin typeface="Yu Gothic" panose="020B0400000000000000" pitchFamily="34" charset="-128"/>
                          <a:ea typeface="Yu Gothic" panose="020B0400000000000000" pitchFamily="34" charset="-128"/>
                        </a:rPr>
                      </a:br>
                      <a:r>
                        <a:rPr kumimoji="1" lang="en-US" altLang="ja-JP" sz="1100" b="0" i="0" dirty="0">
                          <a:solidFill>
                            <a:schemeClr val="tx1">
                              <a:lumMod val="75000"/>
                              <a:lumOff val="25000"/>
                            </a:schemeClr>
                          </a:solidFill>
                          <a:latin typeface="Yu Gothic" panose="020B0400000000000000" pitchFamily="34" charset="-128"/>
                          <a:ea typeface="Yu Gothic" panose="020B0400000000000000" pitchFamily="34" charset="-128"/>
                        </a:rPr>
                        <a:t>WEB-EDI</a:t>
                      </a:r>
                    </a:p>
                  </a:txBody>
                  <a:tcPr marL="68580" marR="68580" marT="34290" marB="34290" anchor="ctr"/>
                </a:tc>
                <a:tc>
                  <a:txBody>
                    <a:bodyPr/>
                    <a:lstStyle/>
                    <a:p>
                      <a:pPr algn="ctr"/>
                      <a:r>
                        <a:rPr kumimoji="1" lang="ja-JP" altLang="en-US" sz="1100" b="0" i="0">
                          <a:solidFill>
                            <a:schemeClr val="tx1">
                              <a:lumMod val="75000"/>
                              <a:lumOff val="25000"/>
                            </a:schemeClr>
                          </a:solidFill>
                          <a:latin typeface="Yu Gothic" panose="020B0400000000000000" pitchFamily="34" charset="-128"/>
                          <a:ea typeface="Yu Gothic" panose="020B0400000000000000" pitchFamily="34" charset="-128"/>
                        </a:rPr>
                        <a:t>文書管理システム</a:t>
                      </a:r>
                      <a:r>
                        <a:rPr kumimoji="1" lang="en-US" altLang="ja-JP" sz="1100" b="0" i="0" dirty="0">
                          <a:solidFill>
                            <a:schemeClr val="tx1">
                              <a:lumMod val="75000"/>
                              <a:lumOff val="25000"/>
                            </a:schemeClr>
                          </a:solidFill>
                          <a:latin typeface="Yu Gothic" panose="020B0400000000000000" pitchFamily="34" charset="-128"/>
                          <a:ea typeface="Yu Gothic" panose="020B0400000000000000" pitchFamily="34" charset="-128"/>
                        </a:rPr>
                        <a:t>/</a:t>
                      </a:r>
                      <a:r>
                        <a:rPr kumimoji="1" lang="ja-JP" altLang="en-US" sz="1100" b="0" i="0">
                          <a:solidFill>
                            <a:schemeClr val="tx1">
                              <a:lumMod val="75000"/>
                              <a:lumOff val="25000"/>
                            </a:schemeClr>
                          </a:solidFill>
                          <a:latin typeface="Yu Gothic" panose="020B0400000000000000" pitchFamily="34" charset="-128"/>
                          <a:ea typeface="Yu Gothic" panose="020B0400000000000000" pitchFamily="34" charset="-128"/>
                        </a:rPr>
                        <a:t>ワークフロー</a:t>
                      </a:r>
                      <a:r>
                        <a:rPr kumimoji="1" lang="en-US" altLang="ja-JP" sz="1100" b="0" i="0" dirty="0">
                          <a:solidFill>
                            <a:schemeClr val="tx1">
                              <a:lumMod val="75000"/>
                              <a:lumOff val="25000"/>
                            </a:schemeClr>
                          </a:solidFill>
                          <a:latin typeface="Yu Gothic" panose="020B0400000000000000" pitchFamily="34" charset="-128"/>
                          <a:ea typeface="Yu Gothic" panose="020B0400000000000000" pitchFamily="34" charset="-128"/>
                        </a:rPr>
                        <a:t>/ERP</a:t>
                      </a:r>
                    </a:p>
                  </a:txBody>
                  <a:tcPr marL="68580" marR="68580" marT="34290" marB="34290" anchor="ctr"/>
                </a:tc>
                <a:tc>
                  <a:txBody>
                    <a:bodyPr/>
                    <a:lstStyle/>
                    <a:p>
                      <a:pPr algn="ctr"/>
                      <a:r>
                        <a:rPr kumimoji="1" lang="ja-JP" altLang="en-US" sz="1100" b="0" i="0">
                          <a:solidFill>
                            <a:schemeClr val="tx1">
                              <a:lumMod val="75000"/>
                              <a:lumOff val="25000"/>
                            </a:schemeClr>
                          </a:solidFill>
                          <a:latin typeface="Yu Gothic" panose="020B0400000000000000" pitchFamily="34" charset="-128"/>
                          <a:ea typeface="Yu Gothic" panose="020B0400000000000000" pitchFamily="34" charset="-128"/>
                        </a:rPr>
                        <a:t>精算ワークフロー</a:t>
                      </a:r>
                      <a:endParaRPr kumimoji="1" lang="en-US" altLang="ja-JP" sz="1100" b="0" i="0" dirty="0">
                        <a:solidFill>
                          <a:schemeClr val="tx1">
                            <a:lumMod val="75000"/>
                            <a:lumOff val="25000"/>
                          </a:schemeClr>
                        </a:solidFill>
                        <a:latin typeface="Yu Gothic" panose="020B0400000000000000" pitchFamily="34" charset="-128"/>
                        <a:ea typeface="Yu Gothic" panose="020B0400000000000000" pitchFamily="34" charset="-128"/>
                      </a:endParaRPr>
                    </a:p>
                  </a:txBody>
                  <a:tcPr marL="68580" marR="68580" marT="34290" marB="34290" anchor="ctr"/>
                </a:tc>
                <a:extLst>
                  <a:ext uri="{0D108BD9-81ED-4DB2-BD59-A6C34878D82A}">
                    <a16:rowId xmlns:a16="http://schemas.microsoft.com/office/drawing/2014/main" val="2019697653"/>
                  </a:ext>
                </a:extLst>
              </a:tr>
              <a:tr h="548640">
                <a:tc>
                  <a:txBody>
                    <a:bodyPr/>
                    <a:lstStyle/>
                    <a:p>
                      <a:pPr algn="ctr"/>
                      <a:r>
                        <a:rPr kumimoji="1" lang="ja-JP" altLang="en-US" sz="1100" b="1" i="0">
                          <a:solidFill>
                            <a:schemeClr val="bg1"/>
                          </a:solidFill>
                          <a:latin typeface="Yu Gothic" panose="020B0400000000000000" pitchFamily="34" charset="-128"/>
                          <a:ea typeface="Yu Gothic" panose="020B0400000000000000" pitchFamily="34" charset="-128"/>
                        </a:rPr>
                        <a:t>機能要件の留意事項</a:t>
                      </a:r>
                      <a:endParaRPr kumimoji="1" lang="en-US" altLang="ja-JP" sz="1100" b="1" i="0" dirty="0">
                        <a:solidFill>
                          <a:schemeClr val="bg1"/>
                        </a:solidFill>
                        <a:latin typeface="Yu Gothic" panose="020B0400000000000000" pitchFamily="34" charset="-128"/>
                        <a:ea typeface="Yu Gothic" panose="020B0400000000000000" pitchFamily="34" charset="-128"/>
                      </a:endParaRPr>
                    </a:p>
                  </a:txBody>
                  <a:tcPr marL="68580" marR="68580" marT="34290" marB="34290" anchor="ctr">
                    <a:solidFill>
                      <a:srgbClr val="001E60"/>
                    </a:solidFill>
                  </a:tcPr>
                </a:tc>
                <a:tc>
                  <a:txBody>
                    <a:bodyPr/>
                    <a:lstStyle/>
                    <a:p>
                      <a:pPr algn="ctr"/>
                      <a:r>
                        <a:rPr kumimoji="1" lang="ja-JP" altLang="en-US" sz="1100" b="0" i="0">
                          <a:solidFill>
                            <a:schemeClr val="tx1">
                              <a:lumMod val="75000"/>
                              <a:lumOff val="25000"/>
                            </a:schemeClr>
                          </a:solidFill>
                          <a:latin typeface="Yu Gothic" panose="020B0400000000000000" pitchFamily="34" charset="-128"/>
                          <a:ea typeface="Yu Gothic" panose="020B0400000000000000" pitchFamily="34" charset="-128"/>
                        </a:rPr>
                        <a:t>保存措置</a:t>
                      </a:r>
                      <a:endParaRPr kumimoji="1" lang="en-US" altLang="ja-JP" sz="1100" b="0" i="0" dirty="0">
                        <a:solidFill>
                          <a:schemeClr val="tx1">
                            <a:lumMod val="75000"/>
                            <a:lumOff val="25000"/>
                          </a:schemeClr>
                        </a:solidFill>
                        <a:latin typeface="Yu Gothic" panose="020B0400000000000000" pitchFamily="34" charset="-128"/>
                        <a:ea typeface="Yu Gothic" panose="020B0400000000000000" pitchFamily="34" charset="-128"/>
                      </a:endParaRPr>
                    </a:p>
                  </a:txBody>
                  <a:tcPr marL="68580" marR="68580" marT="34290" marB="34290" anchor="ctr"/>
                </a:tc>
                <a:tc>
                  <a:txBody>
                    <a:bodyPr/>
                    <a:lstStyle/>
                    <a:p>
                      <a:pPr algn="ctr"/>
                      <a:r>
                        <a:rPr kumimoji="1" lang="ja-JP" altLang="en-US" sz="1100" b="0" i="0">
                          <a:solidFill>
                            <a:schemeClr val="tx1">
                              <a:lumMod val="75000"/>
                              <a:lumOff val="25000"/>
                            </a:schemeClr>
                          </a:solidFill>
                          <a:latin typeface="Yu Gothic" panose="020B0400000000000000" pitchFamily="34" charset="-128"/>
                          <a:ea typeface="Yu Gothic" panose="020B0400000000000000" pitchFamily="34" charset="-128"/>
                        </a:rPr>
                        <a:t>検索性</a:t>
                      </a:r>
                      <a:r>
                        <a:rPr kumimoji="1" lang="en-US" altLang="ja-JP" sz="1100" b="0" i="0" dirty="0">
                          <a:solidFill>
                            <a:schemeClr val="tx1">
                              <a:lumMod val="75000"/>
                              <a:lumOff val="25000"/>
                            </a:schemeClr>
                          </a:solidFill>
                          <a:latin typeface="Yu Gothic" panose="020B0400000000000000" pitchFamily="34" charset="-128"/>
                          <a:ea typeface="Yu Gothic" panose="020B0400000000000000" pitchFamily="34" charset="-128"/>
                        </a:rPr>
                        <a:t>/</a:t>
                      </a:r>
                      <a:r>
                        <a:rPr kumimoji="1" lang="ja-JP" altLang="en-US" sz="1100" b="0" i="0">
                          <a:solidFill>
                            <a:schemeClr val="tx1">
                              <a:lumMod val="75000"/>
                              <a:lumOff val="25000"/>
                            </a:schemeClr>
                          </a:solidFill>
                          <a:latin typeface="Yu Gothic" panose="020B0400000000000000" pitchFamily="34" charset="-128"/>
                          <a:ea typeface="Yu Gothic" panose="020B0400000000000000" pitchFamily="34" charset="-128"/>
                        </a:rPr>
                        <a:t>入力自動化</a:t>
                      </a:r>
                      <a:r>
                        <a:rPr kumimoji="1" lang="en-US" altLang="ja-JP" sz="1100" b="0" i="0" dirty="0">
                          <a:solidFill>
                            <a:schemeClr val="tx1">
                              <a:lumMod val="75000"/>
                              <a:lumOff val="25000"/>
                            </a:schemeClr>
                          </a:solidFill>
                          <a:latin typeface="Yu Gothic" panose="020B0400000000000000" pitchFamily="34" charset="-128"/>
                          <a:ea typeface="Yu Gothic" panose="020B0400000000000000" pitchFamily="34" charset="-128"/>
                        </a:rPr>
                        <a:t>/OCR</a:t>
                      </a:r>
                      <a:r>
                        <a:rPr kumimoji="1" lang="ja-JP" altLang="en-US" sz="1100" b="0" i="0">
                          <a:solidFill>
                            <a:schemeClr val="tx1">
                              <a:lumMod val="75000"/>
                              <a:lumOff val="25000"/>
                            </a:schemeClr>
                          </a:solidFill>
                          <a:latin typeface="Yu Gothic" panose="020B0400000000000000" pitchFamily="34" charset="-128"/>
                          <a:ea typeface="Yu Gothic" panose="020B0400000000000000" pitchFamily="34" charset="-128"/>
                        </a:rPr>
                        <a:t>活用</a:t>
                      </a:r>
                      <a:endParaRPr kumimoji="1" lang="en-US" altLang="ja-JP" sz="1100" b="0" i="0" dirty="0">
                        <a:solidFill>
                          <a:schemeClr val="tx1">
                            <a:lumMod val="75000"/>
                            <a:lumOff val="25000"/>
                          </a:schemeClr>
                        </a:solidFill>
                        <a:latin typeface="Yu Gothic" panose="020B0400000000000000" pitchFamily="34" charset="-128"/>
                        <a:ea typeface="Yu Gothic" panose="020B0400000000000000" pitchFamily="34" charset="-128"/>
                      </a:endParaRPr>
                    </a:p>
                  </a:txBody>
                  <a:tcPr marL="68580" marR="68580" marT="34290" marB="34290" anchor="ctr"/>
                </a:tc>
                <a:tc>
                  <a:txBody>
                    <a:bodyPr/>
                    <a:lstStyle/>
                    <a:p>
                      <a:pPr algn="ctr"/>
                      <a:r>
                        <a:rPr kumimoji="1" lang="ja-JP" altLang="en-US" sz="1100" b="0" i="0">
                          <a:solidFill>
                            <a:schemeClr val="tx1">
                              <a:lumMod val="75000"/>
                              <a:lumOff val="25000"/>
                            </a:schemeClr>
                          </a:solidFill>
                          <a:latin typeface="Yu Gothic" panose="020B0400000000000000" pitchFamily="34" charset="-128"/>
                          <a:ea typeface="Yu Gothic" panose="020B0400000000000000" pitchFamily="34" charset="-128"/>
                        </a:rPr>
                        <a:t>訂正削除履歴</a:t>
                      </a:r>
                      <a:endParaRPr kumimoji="1" lang="en-US" altLang="ja-JP" sz="1100" b="0" i="0" dirty="0">
                        <a:solidFill>
                          <a:schemeClr val="tx1">
                            <a:lumMod val="75000"/>
                            <a:lumOff val="25000"/>
                          </a:schemeClr>
                        </a:solidFill>
                        <a:latin typeface="Yu Gothic" panose="020B0400000000000000" pitchFamily="34" charset="-128"/>
                        <a:ea typeface="Yu Gothic" panose="020B0400000000000000" pitchFamily="34" charset="-128"/>
                      </a:endParaRPr>
                    </a:p>
                  </a:txBody>
                  <a:tcPr marL="68580" marR="68580" marT="34290" marB="34290" anchor="ctr"/>
                </a:tc>
                <a:extLst>
                  <a:ext uri="{0D108BD9-81ED-4DB2-BD59-A6C34878D82A}">
                    <a16:rowId xmlns:a16="http://schemas.microsoft.com/office/drawing/2014/main" val="3285433727"/>
                  </a:ext>
                </a:extLst>
              </a:tr>
            </a:tbl>
          </a:graphicData>
        </a:graphic>
      </p:graphicFrame>
      <p:graphicFrame>
        <p:nvGraphicFramePr>
          <p:cNvPr id="44" name="表 43">
            <a:extLst>
              <a:ext uri="{FF2B5EF4-FFF2-40B4-BE49-F238E27FC236}">
                <a16:creationId xmlns:a16="http://schemas.microsoft.com/office/drawing/2014/main" id="{BA8633E8-A16F-E34F-9751-49DB6B838131}"/>
              </a:ext>
            </a:extLst>
          </p:cNvPr>
          <p:cNvGraphicFramePr>
            <a:graphicFrameLocks noGrp="1"/>
          </p:cNvGraphicFramePr>
          <p:nvPr/>
        </p:nvGraphicFramePr>
        <p:xfrm>
          <a:off x="3374947" y="3485072"/>
          <a:ext cx="1914168" cy="2218888"/>
        </p:xfrm>
        <a:graphic>
          <a:graphicData uri="http://schemas.openxmlformats.org/drawingml/2006/table">
            <a:tbl>
              <a:tblPr firstRow="1" bandRow="1">
                <a:tableStyleId>{5C22544A-7EE6-4342-B048-85BDC9FD1C3A}</a:tableStyleId>
              </a:tblPr>
              <a:tblGrid>
                <a:gridCol w="1914168">
                  <a:extLst>
                    <a:ext uri="{9D8B030D-6E8A-4147-A177-3AD203B41FA5}">
                      <a16:colId xmlns:a16="http://schemas.microsoft.com/office/drawing/2014/main" val="2502655893"/>
                    </a:ext>
                  </a:extLst>
                </a:gridCol>
              </a:tblGrid>
              <a:tr h="472492">
                <a:tc>
                  <a:txBody>
                    <a:bodyPr/>
                    <a:lstStyle/>
                    <a:p>
                      <a:pPr algn="ctr"/>
                      <a:r>
                        <a:rPr kumimoji="1" lang="ja-JP" altLang="en-US" sz="1100" b="1" i="0">
                          <a:latin typeface="Yu Gothic" panose="020B0400000000000000" pitchFamily="34" charset="-128"/>
                          <a:ea typeface="Yu Gothic" panose="020B0400000000000000" pitchFamily="34" charset="-128"/>
                        </a:rPr>
                        <a:t>紙</a:t>
                      </a:r>
                      <a:endParaRPr kumimoji="1" lang="en-US" altLang="ja-JP" sz="1100" b="1" i="0" dirty="0">
                        <a:latin typeface="Yu Gothic" panose="020B0400000000000000" pitchFamily="34" charset="-128"/>
                        <a:ea typeface="Yu Gothic" panose="020B0400000000000000" pitchFamily="34" charset="-128"/>
                      </a:endParaRPr>
                    </a:p>
                  </a:txBody>
                  <a:tcPr marL="68580" marR="68580" marT="34290" marB="34290" anchor="ctr">
                    <a:solidFill>
                      <a:srgbClr val="EEBB02"/>
                    </a:solidFill>
                  </a:tcPr>
                </a:tc>
                <a:extLst>
                  <a:ext uri="{0D108BD9-81ED-4DB2-BD59-A6C34878D82A}">
                    <a16:rowId xmlns:a16="http://schemas.microsoft.com/office/drawing/2014/main" val="1212159770"/>
                  </a:ext>
                </a:extLst>
              </a:tr>
              <a:tr h="479672">
                <a:tc>
                  <a:txBody>
                    <a:bodyPr/>
                    <a:lstStyle/>
                    <a:p>
                      <a:pPr algn="ctr"/>
                      <a:r>
                        <a:rPr kumimoji="1" lang="ja-JP" altLang="en-US" sz="1100" b="0" i="0">
                          <a:solidFill>
                            <a:schemeClr val="tx1">
                              <a:lumMod val="75000"/>
                              <a:lumOff val="25000"/>
                            </a:schemeClr>
                          </a:solidFill>
                          <a:latin typeface="Yu Gothic" panose="020B0400000000000000" pitchFamily="34" charset="-128"/>
                          <a:ea typeface="Yu Gothic" panose="020B0400000000000000" pitchFamily="34" charset="-128"/>
                        </a:rPr>
                        <a:t>紙の請求書</a:t>
                      </a:r>
                      <a:r>
                        <a:rPr kumimoji="1" lang="en-US" altLang="ja-JP" sz="1100" b="0" i="0" dirty="0">
                          <a:solidFill>
                            <a:schemeClr val="tx1">
                              <a:lumMod val="75000"/>
                              <a:lumOff val="25000"/>
                            </a:schemeClr>
                          </a:solidFill>
                          <a:latin typeface="Yu Gothic" panose="020B0400000000000000" pitchFamily="34" charset="-128"/>
                          <a:ea typeface="Yu Gothic" panose="020B0400000000000000" pitchFamily="34" charset="-128"/>
                        </a:rPr>
                        <a:t>/</a:t>
                      </a:r>
                      <a:r>
                        <a:rPr kumimoji="1" lang="ja-JP" altLang="en-US" sz="1100" b="0" i="0">
                          <a:solidFill>
                            <a:schemeClr val="tx1">
                              <a:lumMod val="75000"/>
                              <a:lumOff val="25000"/>
                            </a:schemeClr>
                          </a:solidFill>
                          <a:latin typeface="Yu Gothic" panose="020B0400000000000000" pitchFamily="34" charset="-128"/>
                          <a:ea typeface="Yu Gothic" panose="020B0400000000000000" pitchFamily="34" charset="-128"/>
                        </a:rPr>
                        <a:t>レシート</a:t>
                      </a:r>
                      <a:r>
                        <a:rPr kumimoji="1" lang="en-US" altLang="ja-JP" sz="1100" b="0" i="0" dirty="0">
                          <a:solidFill>
                            <a:schemeClr val="tx1">
                              <a:lumMod val="75000"/>
                              <a:lumOff val="25000"/>
                            </a:schemeClr>
                          </a:solidFill>
                          <a:latin typeface="Yu Gothic" panose="020B0400000000000000" pitchFamily="34" charset="-128"/>
                          <a:ea typeface="Yu Gothic" panose="020B0400000000000000" pitchFamily="34" charset="-128"/>
                        </a:rPr>
                        <a:t>/</a:t>
                      </a:r>
                      <a:r>
                        <a:rPr kumimoji="1" lang="ja-JP" altLang="en-US" sz="1100" b="0" i="0">
                          <a:solidFill>
                            <a:schemeClr val="tx1">
                              <a:lumMod val="75000"/>
                              <a:lumOff val="25000"/>
                            </a:schemeClr>
                          </a:solidFill>
                          <a:latin typeface="Yu Gothic" panose="020B0400000000000000" pitchFamily="34" charset="-128"/>
                          <a:ea typeface="Yu Gothic" panose="020B0400000000000000" pitchFamily="34" charset="-128"/>
                        </a:rPr>
                        <a:t>領収書</a:t>
                      </a:r>
                      <a:endParaRPr kumimoji="1" lang="en-US" altLang="ja-JP" sz="1100" b="0" i="0" dirty="0">
                        <a:solidFill>
                          <a:schemeClr val="tx1">
                            <a:lumMod val="75000"/>
                            <a:lumOff val="25000"/>
                          </a:schemeClr>
                        </a:solidFill>
                        <a:latin typeface="Yu Gothic" panose="020B0400000000000000" pitchFamily="34" charset="-128"/>
                        <a:ea typeface="Yu Gothic" panose="020B0400000000000000" pitchFamily="34" charset="-128"/>
                      </a:endParaRPr>
                    </a:p>
                  </a:txBody>
                  <a:tcPr marL="68580" marR="68580" marT="34290" marB="34290" anchor="ctr"/>
                </a:tc>
                <a:extLst>
                  <a:ext uri="{0D108BD9-81ED-4DB2-BD59-A6C34878D82A}">
                    <a16:rowId xmlns:a16="http://schemas.microsoft.com/office/drawing/2014/main" val="635750732"/>
                  </a:ext>
                </a:extLst>
              </a:tr>
              <a:tr h="732131">
                <a:tc>
                  <a:txBody>
                    <a:bodyPr/>
                    <a:lstStyle/>
                    <a:p>
                      <a:pPr algn="ctr"/>
                      <a:r>
                        <a:rPr kumimoji="1" lang="ja-JP" altLang="en-US" sz="1100" b="0" i="0">
                          <a:solidFill>
                            <a:schemeClr val="tx1">
                              <a:lumMod val="75000"/>
                              <a:lumOff val="25000"/>
                            </a:schemeClr>
                          </a:solidFill>
                          <a:latin typeface="Yu Gothic" panose="020B0400000000000000" pitchFamily="34" charset="-128"/>
                          <a:ea typeface="Yu Gothic" panose="020B0400000000000000" pitchFamily="34" charset="-128"/>
                        </a:rPr>
                        <a:t>文書管理システム</a:t>
                      </a:r>
                      <a:r>
                        <a:rPr kumimoji="1" lang="en-US" altLang="ja-JP" sz="1100" b="0" i="0" dirty="0">
                          <a:solidFill>
                            <a:schemeClr val="tx1">
                              <a:lumMod val="75000"/>
                              <a:lumOff val="25000"/>
                            </a:schemeClr>
                          </a:solidFill>
                          <a:latin typeface="Yu Gothic" panose="020B0400000000000000" pitchFamily="34" charset="-128"/>
                          <a:ea typeface="Yu Gothic" panose="020B0400000000000000" pitchFamily="34" charset="-128"/>
                        </a:rPr>
                        <a:t>/</a:t>
                      </a:r>
                      <a:r>
                        <a:rPr kumimoji="1" lang="ja-JP" altLang="en-US" sz="1100" b="0" i="0">
                          <a:solidFill>
                            <a:schemeClr val="tx1">
                              <a:lumMod val="75000"/>
                              <a:lumOff val="25000"/>
                            </a:schemeClr>
                          </a:solidFill>
                          <a:latin typeface="Yu Gothic" panose="020B0400000000000000" pitchFamily="34" charset="-128"/>
                          <a:ea typeface="Yu Gothic" panose="020B0400000000000000" pitchFamily="34" charset="-128"/>
                        </a:rPr>
                        <a:t>ワークフロー</a:t>
                      </a:r>
                      <a:r>
                        <a:rPr kumimoji="1" lang="en-US" altLang="ja-JP" sz="1100" b="0" i="0" dirty="0">
                          <a:solidFill>
                            <a:schemeClr val="tx1">
                              <a:lumMod val="75000"/>
                              <a:lumOff val="25000"/>
                            </a:schemeClr>
                          </a:solidFill>
                          <a:latin typeface="Yu Gothic" panose="020B0400000000000000" pitchFamily="34" charset="-128"/>
                          <a:ea typeface="Yu Gothic" panose="020B0400000000000000" pitchFamily="34" charset="-128"/>
                        </a:rPr>
                        <a:t>/ERP</a:t>
                      </a:r>
                    </a:p>
                  </a:txBody>
                  <a:tcPr marL="68580" marR="68580" marT="34290" marB="34290" anchor="ctr"/>
                </a:tc>
                <a:extLst>
                  <a:ext uri="{0D108BD9-81ED-4DB2-BD59-A6C34878D82A}">
                    <a16:rowId xmlns:a16="http://schemas.microsoft.com/office/drawing/2014/main" val="2019697653"/>
                  </a:ext>
                </a:extLst>
              </a:tr>
              <a:tr h="534593">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1" lang="ja-JP" altLang="en-US" sz="1100" b="0" i="0">
                          <a:solidFill>
                            <a:schemeClr val="tx1">
                              <a:lumMod val="75000"/>
                              <a:lumOff val="25000"/>
                            </a:schemeClr>
                          </a:solidFill>
                          <a:latin typeface="Yu Gothic" panose="020B0400000000000000" pitchFamily="34" charset="-128"/>
                          <a:ea typeface="Yu Gothic" panose="020B0400000000000000" pitchFamily="34" charset="-128"/>
                        </a:rPr>
                        <a:t>電子化手法</a:t>
                      </a:r>
                      <a:r>
                        <a:rPr kumimoji="1" lang="en-US" altLang="ja-JP" sz="1100" b="0" i="0" dirty="0">
                          <a:solidFill>
                            <a:schemeClr val="tx1">
                              <a:lumMod val="75000"/>
                              <a:lumOff val="25000"/>
                            </a:schemeClr>
                          </a:solidFill>
                          <a:latin typeface="Yu Gothic" panose="020B0400000000000000" pitchFamily="34" charset="-128"/>
                          <a:ea typeface="Yu Gothic" panose="020B0400000000000000" pitchFamily="34" charset="-128"/>
                        </a:rPr>
                        <a:t>/</a:t>
                      </a:r>
                      <a:r>
                        <a:rPr kumimoji="1" lang="ja-JP" altLang="en-US" sz="1100" b="0" i="0">
                          <a:solidFill>
                            <a:schemeClr val="tx1">
                              <a:lumMod val="75000"/>
                              <a:lumOff val="25000"/>
                            </a:schemeClr>
                          </a:solidFill>
                          <a:latin typeface="Yu Gothic" panose="020B0400000000000000" pitchFamily="34" charset="-128"/>
                          <a:ea typeface="Yu Gothic" panose="020B0400000000000000" pitchFamily="34" charset="-128"/>
                        </a:rPr>
                        <a:t>入力自動化（</a:t>
                      </a:r>
                      <a:r>
                        <a:rPr kumimoji="1" lang="en-US" altLang="ja-JP" sz="1100" b="0" i="0" dirty="0">
                          <a:solidFill>
                            <a:schemeClr val="tx1">
                              <a:lumMod val="75000"/>
                              <a:lumOff val="25000"/>
                            </a:schemeClr>
                          </a:solidFill>
                          <a:latin typeface="Yu Gothic" panose="020B0400000000000000" pitchFamily="34" charset="-128"/>
                          <a:ea typeface="Yu Gothic" panose="020B0400000000000000" pitchFamily="34" charset="-128"/>
                        </a:rPr>
                        <a:t>OCR</a:t>
                      </a:r>
                      <a:r>
                        <a:rPr kumimoji="1" lang="ja-JP" altLang="en-US" sz="1100" b="0" i="0">
                          <a:solidFill>
                            <a:schemeClr val="tx1">
                              <a:lumMod val="75000"/>
                              <a:lumOff val="25000"/>
                            </a:schemeClr>
                          </a:solidFill>
                          <a:latin typeface="Yu Gothic" panose="020B0400000000000000" pitchFamily="34" charset="-128"/>
                          <a:ea typeface="Yu Gothic" panose="020B0400000000000000" pitchFamily="34" charset="-128"/>
                        </a:rPr>
                        <a:t>活用）</a:t>
                      </a:r>
                      <a:endParaRPr kumimoji="1" lang="en-US" altLang="ja-JP" sz="1100" b="0" i="0" dirty="0">
                        <a:solidFill>
                          <a:schemeClr val="tx1">
                            <a:lumMod val="75000"/>
                            <a:lumOff val="25000"/>
                          </a:schemeClr>
                        </a:solidFill>
                        <a:latin typeface="Yu Gothic" panose="020B0400000000000000" pitchFamily="34" charset="-128"/>
                        <a:ea typeface="Yu Gothic" panose="020B0400000000000000" pitchFamily="34" charset="-128"/>
                      </a:endParaRPr>
                    </a:p>
                  </a:txBody>
                  <a:tcPr marL="68580" marR="68580" marT="34290" marB="34290" anchor="ctr"/>
                </a:tc>
                <a:extLst>
                  <a:ext uri="{0D108BD9-81ED-4DB2-BD59-A6C34878D82A}">
                    <a16:rowId xmlns:a16="http://schemas.microsoft.com/office/drawing/2014/main" val="3285433727"/>
                  </a:ext>
                </a:extLst>
              </a:tr>
            </a:tbl>
          </a:graphicData>
        </a:graphic>
      </p:graphicFrame>
      <p:graphicFrame>
        <p:nvGraphicFramePr>
          <p:cNvPr id="45" name="表 44">
            <a:extLst>
              <a:ext uri="{FF2B5EF4-FFF2-40B4-BE49-F238E27FC236}">
                <a16:creationId xmlns:a16="http://schemas.microsoft.com/office/drawing/2014/main" id="{D121A46F-AA33-6543-A88F-E32719B59140}"/>
              </a:ext>
            </a:extLst>
          </p:cNvPr>
          <p:cNvGraphicFramePr>
            <a:graphicFrameLocks noGrp="1"/>
          </p:cNvGraphicFramePr>
          <p:nvPr/>
        </p:nvGraphicFramePr>
        <p:xfrm>
          <a:off x="5347796" y="3485072"/>
          <a:ext cx="3145879" cy="2218888"/>
        </p:xfrm>
        <a:graphic>
          <a:graphicData uri="http://schemas.openxmlformats.org/drawingml/2006/table">
            <a:tbl>
              <a:tblPr firstRow="1" bandRow="1">
                <a:tableStyleId>{5C22544A-7EE6-4342-B048-85BDC9FD1C3A}</a:tableStyleId>
              </a:tblPr>
              <a:tblGrid>
                <a:gridCol w="3145879">
                  <a:extLst>
                    <a:ext uri="{9D8B030D-6E8A-4147-A177-3AD203B41FA5}">
                      <a16:colId xmlns:a16="http://schemas.microsoft.com/office/drawing/2014/main" val="2502655893"/>
                    </a:ext>
                  </a:extLst>
                </a:gridCol>
              </a:tblGrid>
              <a:tr h="472492">
                <a:tc>
                  <a:txBody>
                    <a:bodyPr/>
                    <a:lstStyle/>
                    <a:p>
                      <a:pPr algn="ctr"/>
                      <a:r>
                        <a:rPr kumimoji="1" lang="ja-JP" altLang="en-US" sz="1100" b="1" i="0">
                          <a:latin typeface="Yu Gothic" panose="020B0400000000000000" pitchFamily="34" charset="-128"/>
                          <a:ea typeface="Yu Gothic" panose="020B0400000000000000" pitchFamily="34" charset="-128"/>
                        </a:rPr>
                        <a:t>データの作成・保管</a:t>
                      </a:r>
                      <a:endParaRPr kumimoji="1" lang="en-US" altLang="ja-JP" sz="1100" b="1" i="0" dirty="0">
                        <a:latin typeface="Yu Gothic" panose="020B0400000000000000" pitchFamily="34" charset="-128"/>
                        <a:ea typeface="Yu Gothic" panose="020B0400000000000000" pitchFamily="34" charset="-128"/>
                      </a:endParaRPr>
                    </a:p>
                  </a:txBody>
                  <a:tcPr marL="68580" marR="68580" marT="34290" marB="34290" anchor="ctr">
                    <a:solidFill>
                      <a:srgbClr val="EEBB02"/>
                    </a:solidFill>
                  </a:tcPr>
                </a:tc>
                <a:extLst>
                  <a:ext uri="{0D108BD9-81ED-4DB2-BD59-A6C34878D82A}">
                    <a16:rowId xmlns:a16="http://schemas.microsoft.com/office/drawing/2014/main" val="1212159770"/>
                  </a:ext>
                </a:extLst>
              </a:tr>
              <a:tr h="479672">
                <a:tc>
                  <a:txBody>
                    <a:bodyPr/>
                    <a:lstStyle/>
                    <a:p>
                      <a:pPr algn="ctr"/>
                      <a:r>
                        <a:rPr kumimoji="1" lang="ja-JP" altLang="en-US" sz="1100" b="0" i="0">
                          <a:solidFill>
                            <a:schemeClr val="tx1">
                              <a:lumMod val="75000"/>
                              <a:lumOff val="25000"/>
                            </a:schemeClr>
                          </a:solidFill>
                          <a:latin typeface="Yu Gothic" panose="020B0400000000000000" pitchFamily="34" charset="-128"/>
                          <a:ea typeface="Yu Gothic" panose="020B0400000000000000" pitchFamily="34" charset="-128"/>
                        </a:rPr>
                        <a:t>発行書類・財務諸表・会計帳簿</a:t>
                      </a:r>
                      <a:endParaRPr kumimoji="1" lang="en-US" altLang="ja-JP" sz="1100" b="0" i="0" dirty="0">
                        <a:solidFill>
                          <a:schemeClr val="tx1">
                            <a:lumMod val="75000"/>
                            <a:lumOff val="25000"/>
                          </a:schemeClr>
                        </a:solidFill>
                        <a:latin typeface="Yu Gothic" panose="020B0400000000000000" pitchFamily="34" charset="-128"/>
                        <a:ea typeface="Yu Gothic" panose="020B0400000000000000" pitchFamily="34" charset="-128"/>
                      </a:endParaRPr>
                    </a:p>
                  </a:txBody>
                  <a:tcPr marL="68580" marR="68580" marT="34290" marB="34290" anchor="ctr"/>
                </a:tc>
                <a:extLst>
                  <a:ext uri="{0D108BD9-81ED-4DB2-BD59-A6C34878D82A}">
                    <a16:rowId xmlns:a16="http://schemas.microsoft.com/office/drawing/2014/main" val="635750732"/>
                  </a:ext>
                </a:extLst>
              </a:tr>
              <a:tr h="732131">
                <a:tc>
                  <a:txBody>
                    <a:bodyPr/>
                    <a:lstStyle/>
                    <a:p>
                      <a:pPr algn="ctr"/>
                      <a:r>
                        <a:rPr kumimoji="1" lang="ja-JP" altLang="en-US" sz="1100" b="0" i="0">
                          <a:solidFill>
                            <a:schemeClr val="tx1">
                              <a:lumMod val="75000"/>
                              <a:lumOff val="25000"/>
                            </a:schemeClr>
                          </a:solidFill>
                          <a:latin typeface="Yu Gothic" panose="020B0400000000000000" pitchFamily="34" charset="-128"/>
                          <a:ea typeface="Yu Gothic" panose="020B0400000000000000" pitchFamily="34" charset="-128"/>
                        </a:rPr>
                        <a:t>発行控：業務システム、文書管理システム</a:t>
                      </a:r>
                      <a:endParaRPr kumimoji="1" lang="en-US" altLang="ja-JP" sz="1100" b="0" i="0" dirty="0">
                        <a:solidFill>
                          <a:schemeClr val="tx1">
                            <a:lumMod val="75000"/>
                            <a:lumOff val="25000"/>
                          </a:schemeClr>
                        </a:solidFill>
                        <a:latin typeface="Yu Gothic" panose="020B0400000000000000" pitchFamily="34" charset="-128"/>
                        <a:ea typeface="Yu Gothic" panose="020B0400000000000000" pitchFamily="34" charset="-128"/>
                      </a:endParaRPr>
                    </a:p>
                    <a:p>
                      <a:pPr algn="ctr"/>
                      <a:r>
                        <a:rPr kumimoji="1" lang="ja-JP" altLang="en-US" sz="1100" b="0" i="0">
                          <a:solidFill>
                            <a:schemeClr val="tx1">
                              <a:lumMod val="75000"/>
                              <a:lumOff val="25000"/>
                            </a:schemeClr>
                          </a:solidFill>
                          <a:latin typeface="Yu Gothic" panose="020B0400000000000000" pitchFamily="34" charset="-128"/>
                          <a:ea typeface="Yu Gothic" panose="020B0400000000000000" pitchFamily="34" charset="-128"/>
                        </a:rPr>
                        <a:t>帳簿・財務諸表：会計システム</a:t>
                      </a:r>
                      <a:endParaRPr kumimoji="1" lang="en-US" altLang="ja-JP" sz="1100" b="0" i="0" dirty="0">
                        <a:solidFill>
                          <a:schemeClr val="tx1">
                            <a:lumMod val="75000"/>
                            <a:lumOff val="25000"/>
                          </a:schemeClr>
                        </a:solidFill>
                        <a:latin typeface="Yu Gothic" panose="020B0400000000000000" pitchFamily="34" charset="-128"/>
                        <a:ea typeface="Yu Gothic" panose="020B0400000000000000" pitchFamily="34" charset="-128"/>
                      </a:endParaRPr>
                    </a:p>
                    <a:p>
                      <a:pPr algn="ctr"/>
                      <a:r>
                        <a:rPr kumimoji="1" lang="ja-JP" altLang="en-US" sz="1100" b="0" i="0">
                          <a:solidFill>
                            <a:schemeClr val="tx1">
                              <a:lumMod val="75000"/>
                              <a:lumOff val="25000"/>
                            </a:schemeClr>
                          </a:solidFill>
                          <a:latin typeface="Yu Gothic" panose="020B0400000000000000" pitchFamily="34" charset="-128"/>
                          <a:ea typeface="Yu Gothic" panose="020B0400000000000000" pitchFamily="34" charset="-128"/>
                        </a:rPr>
                        <a:t>補助元帳（売上・仕入）：業務システム、</a:t>
                      </a:r>
                      <a:r>
                        <a:rPr kumimoji="1" lang="en-US" altLang="ja-JP" sz="1100" b="0" i="0" dirty="0">
                          <a:solidFill>
                            <a:schemeClr val="tx1">
                              <a:lumMod val="75000"/>
                              <a:lumOff val="25000"/>
                            </a:schemeClr>
                          </a:solidFill>
                          <a:latin typeface="Yu Gothic" panose="020B0400000000000000" pitchFamily="34" charset="-128"/>
                          <a:ea typeface="Yu Gothic" panose="020B0400000000000000" pitchFamily="34" charset="-128"/>
                        </a:rPr>
                        <a:t>ERP</a:t>
                      </a:r>
                    </a:p>
                  </a:txBody>
                  <a:tcPr marL="68580" marR="68580" marT="34290" marB="34290" anchor="ctr"/>
                </a:tc>
                <a:extLst>
                  <a:ext uri="{0D108BD9-81ED-4DB2-BD59-A6C34878D82A}">
                    <a16:rowId xmlns:a16="http://schemas.microsoft.com/office/drawing/2014/main" val="2019697653"/>
                  </a:ext>
                </a:extLst>
              </a:tr>
              <a:tr h="534593">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1" lang="ja-JP" altLang="en-US" sz="1100" b="0" i="0">
                          <a:solidFill>
                            <a:schemeClr val="tx1">
                              <a:lumMod val="75000"/>
                              <a:lumOff val="25000"/>
                            </a:schemeClr>
                          </a:solidFill>
                          <a:latin typeface="Yu Gothic" panose="020B0400000000000000" pitchFamily="34" charset="-128"/>
                          <a:ea typeface="Yu Gothic" panose="020B0400000000000000" pitchFamily="34" charset="-128"/>
                        </a:rPr>
                        <a:t>相互関連性、訂正削除履歴</a:t>
                      </a:r>
                      <a:endParaRPr kumimoji="1" lang="en-US" altLang="ja-JP" sz="1100" b="0" i="0" dirty="0">
                        <a:solidFill>
                          <a:schemeClr val="tx1">
                            <a:lumMod val="75000"/>
                            <a:lumOff val="25000"/>
                          </a:schemeClr>
                        </a:solidFill>
                        <a:latin typeface="Yu Gothic" panose="020B0400000000000000" pitchFamily="34" charset="-128"/>
                        <a:ea typeface="Yu Gothic" panose="020B0400000000000000" pitchFamily="34" charset="-128"/>
                      </a:endParaRPr>
                    </a:p>
                  </a:txBody>
                  <a:tcPr marL="68580" marR="68580" marT="34290" marB="34290" anchor="ctr"/>
                </a:tc>
                <a:extLst>
                  <a:ext uri="{0D108BD9-81ED-4DB2-BD59-A6C34878D82A}">
                    <a16:rowId xmlns:a16="http://schemas.microsoft.com/office/drawing/2014/main" val="3285433727"/>
                  </a:ext>
                </a:extLst>
              </a:tr>
            </a:tbl>
          </a:graphicData>
        </a:graphic>
      </p:graphicFrame>
      <p:sp>
        <p:nvSpPr>
          <p:cNvPr id="46" name="正方形/長方形 45">
            <a:extLst>
              <a:ext uri="{FF2B5EF4-FFF2-40B4-BE49-F238E27FC236}">
                <a16:creationId xmlns:a16="http://schemas.microsoft.com/office/drawing/2014/main" id="{E03DAD85-AC17-7347-A781-AD228455EAB4}"/>
              </a:ext>
            </a:extLst>
          </p:cNvPr>
          <p:cNvSpPr/>
          <p:nvPr/>
        </p:nvSpPr>
        <p:spPr bwMode="auto">
          <a:xfrm>
            <a:off x="5320477" y="2599973"/>
            <a:ext cx="587678" cy="253125"/>
          </a:xfrm>
          <a:prstGeom prst="rect">
            <a:avLst/>
          </a:prstGeom>
          <a:solidFill>
            <a:srgbClr val="001F5F">
              <a:alpha val="67000"/>
            </a:srgbClr>
          </a:solid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51435" tIns="25718" rIns="51435" bIns="25718" numCol="1" rtlCol="0" anchor="ctr" anchorCtr="0" compatLnSpc="1">
            <a:prstTxWarp prst="textNoShape">
              <a:avLst/>
            </a:prstTxWarp>
          </a:bodyPr>
          <a:lstStyle/>
          <a:p>
            <a:pPr algn="ctr"/>
            <a:r>
              <a:rPr lang="ja-JP" altLang="en-US" sz="1050" b="1">
                <a:solidFill>
                  <a:schemeClr val="bg1"/>
                </a:solidFill>
                <a:latin typeface="Yu Gothic" panose="020B0400000000000000" pitchFamily="34" charset="-128"/>
                <a:ea typeface="Yu Gothic" panose="020B0400000000000000" pitchFamily="34" charset="-128"/>
              </a:rPr>
              <a:t>法</a:t>
            </a:r>
            <a:r>
              <a:rPr lang="en-US" altLang="ja-JP" sz="1050" b="1" dirty="0">
                <a:solidFill>
                  <a:schemeClr val="bg1"/>
                </a:solidFill>
                <a:latin typeface="Yu Gothic" panose="020B0400000000000000" pitchFamily="34" charset="-128"/>
                <a:ea typeface="Yu Gothic" panose="020B0400000000000000" pitchFamily="34" charset="-128"/>
              </a:rPr>
              <a:t>4</a:t>
            </a:r>
            <a:r>
              <a:rPr lang="ja-JP" altLang="en-US" sz="1050" b="1">
                <a:solidFill>
                  <a:schemeClr val="bg1"/>
                </a:solidFill>
                <a:latin typeface="Yu Gothic" panose="020B0400000000000000" pitchFamily="34" charset="-128"/>
                <a:ea typeface="Yu Gothic" panose="020B0400000000000000" pitchFamily="34" charset="-128"/>
              </a:rPr>
              <a:t>条②</a:t>
            </a:r>
            <a:endParaRPr lang="ja-JP" altLang="en-US" sz="1050" b="1" dirty="0">
              <a:solidFill>
                <a:schemeClr val="bg1"/>
              </a:solidFill>
              <a:latin typeface="Yu Gothic" panose="020B0400000000000000" pitchFamily="34" charset="-128"/>
              <a:ea typeface="Yu Gothic" panose="020B0400000000000000" pitchFamily="34" charset="-128"/>
            </a:endParaRPr>
          </a:p>
        </p:txBody>
      </p:sp>
      <p:sp>
        <p:nvSpPr>
          <p:cNvPr id="38" name="コンテンツ プレースホルダー 3">
            <a:extLst>
              <a:ext uri="{FF2B5EF4-FFF2-40B4-BE49-F238E27FC236}">
                <a16:creationId xmlns:a16="http://schemas.microsoft.com/office/drawing/2014/main" id="{03F661A3-7437-D02F-44EA-356CBDE3437C}"/>
              </a:ext>
            </a:extLst>
          </p:cNvPr>
          <p:cNvSpPr txBox="1">
            <a:spLocks/>
          </p:cNvSpPr>
          <p:nvPr/>
        </p:nvSpPr>
        <p:spPr bwMode="auto">
          <a:xfrm>
            <a:off x="152627" y="780394"/>
            <a:ext cx="8843890" cy="768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7500" tIns="34290" rIns="68580" bIns="34290" numCol="1" anchor="t" anchorCtr="0" compatLnSpc="1">
            <a:prstTxWarp prst="textNoShape">
              <a:avLst/>
            </a:prstTxWarp>
          </a:bodyPr>
          <a:lstStyle>
            <a:lvl1pPr marL="0" indent="0" algn="l" rtl="0" eaLnBrk="0" fontAlgn="base" hangingPunct="0">
              <a:spcBef>
                <a:spcPct val="20000"/>
              </a:spcBef>
              <a:spcAft>
                <a:spcPct val="0"/>
              </a:spcAft>
              <a:buClr>
                <a:schemeClr val="bg1"/>
              </a:buClr>
              <a:buFont typeface="Arial" pitchFamily="34" charset="0"/>
              <a:buChar char="•"/>
              <a:defRPr kumimoji="1" sz="14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marL="265107" indent="-179384" algn="l" rtl="0" eaLnBrk="0" fontAlgn="base" hangingPunct="0">
              <a:spcBef>
                <a:spcPct val="20000"/>
              </a:spcBef>
              <a:spcAft>
                <a:spcPct val="0"/>
              </a:spcAft>
              <a:buClr>
                <a:srgbClr val="B60005"/>
              </a:buClr>
              <a:buFont typeface="Arial" pitchFamily="34" charset="0"/>
              <a:buChar char="•"/>
              <a:defRPr kumimoji="1" sz="14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2pPr>
            <a:lvl3pPr marL="442902" indent="-179384" algn="l" rtl="0" eaLnBrk="0" fontAlgn="base" hangingPunct="0">
              <a:spcBef>
                <a:spcPct val="20000"/>
              </a:spcBef>
              <a:spcAft>
                <a:spcPct val="0"/>
              </a:spcAft>
              <a:buClr>
                <a:srgbClr val="B60005"/>
              </a:buClr>
              <a:buFont typeface="Arial" pitchFamily="34" charset="0"/>
              <a:buChar char="̵"/>
              <a:defRPr kumimoji="1" sz="14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3pPr>
            <a:lvl4pPr marL="623872" indent="-179384" algn="l" rtl="0" eaLnBrk="0" fontAlgn="base" hangingPunct="0">
              <a:spcBef>
                <a:spcPct val="20000"/>
              </a:spcBef>
              <a:spcAft>
                <a:spcPct val="0"/>
              </a:spcAft>
              <a:buClr>
                <a:srgbClr val="B60005"/>
              </a:buClr>
              <a:buFont typeface="Wingdings" pitchFamily="2" charset="2"/>
              <a:buChar char="Ø"/>
              <a:defRPr kumimoji="1" sz="14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4pPr>
            <a:lvl5pPr marL="812780" indent="-179384" algn="l" defTabSz="714357" rtl="0" eaLnBrk="0" fontAlgn="base" hangingPunct="0">
              <a:spcBef>
                <a:spcPct val="20000"/>
              </a:spcBef>
              <a:spcAft>
                <a:spcPct val="0"/>
              </a:spcAft>
              <a:buClr>
                <a:srgbClr val="B60005"/>
              </a:buClr>
              <a:buFont typeface="Wingdings" pitchFamily="2" charset="2"/>
              <a:buChar char="p"/>
              <a:defRPr kumimoji="1" sz="14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537" indent="-228594"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6pPr>
            <a:lvl7pPr marL="2971726" indent="-228594"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7pPr>
            <a:lvl8pPr marL="3428914" indent="-228594"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8pPr>
            <a:lvl9pPr marL="3886103" indent="-228594"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9pPr>
          </a:lstStyle>
          <a:p>
            <a:pPr marL="214313" indent="-214313">
              <a:buClr>
                <a:schemeClr val="tx1">
                  <a:lumMod val="75000"/>
                  <a:lumOff val="25000"/>
                </a:schemeClr>
              </a:buClr>
              <a:buFont typeface="Wingdings" panose="05000000000000000000" pitchFamily="2" charset="2"/>
              <a:buChar char="n"/>
            </a:pPr>
            <a:r>
              <a:rPr lang="ja-JP" altLang="en-US" sz="1800" b="1" kern="0">
                <a:solidFill>
                  <a:srgbClr val="FFC000"/>
                </a:solidFill>
                <a:latin typeface="Yu Gothic" panose="020B0400000000000000" pitchFamily="34" charset="-128"/>
                <a:ea typeface="Yu Gothic" panose="020B0400000000000000" pitchFamily="34" charset="-128"/>
              </a:rPr>
              <a:t>電帳法における区分や情報形態</a:t>
            </a:r>
            <a:r>
              <a:rPr lang="ja-JP" altLang="en-US" sz="1800" kern="0">
                <a:solidFill>
                  <a:srgbClr val="001F5F"/>
                </a:solidFill>
                <a:latin typeface="Yu Gothic" panose="020B0400000000000000" pitchFamily="34" charset="-128"/>
                <a:ea typeface="Yu Gothic" panose="020B0400000000000000" pitchFamily="34" charset="-128"/>
              </a:rPr>
              <a:t>に沿って、</a:t>
            </a:r>
            <a:r>
              <a:rPr lang="ja-JP" altLang="en-US" sz="1800" b="1" kern="0">
                <a:solidFill>
                  <a:srgbClr val="FFC000"/>
                </a:solidFill>
                <a:latin typeface="Yu Gothic" panose="020B0400000000000000" pitchFamily="34" charset="-128"/>
                <a:ea typeface="Yu Gothic" panose="020B0400000000000000" pitchFamily="34" charset="-128"/>
              </a:rPr>
              <a:t>適切なシステムの組み合わせ</a:t>
            </a:r>
            <a:r>
              <a:rPr lang="ja-JP" altLang="en-US" sz="1800" kern="0">
                <a:solidFill>
                  <a:srgbClr val="001F5F"/>
                </a:solidFill>
                <a:latin typeface="Yu Gothic" panose="020B0400000000000000" pitchFamily="34" charset="-128"/>
                <a:ea typeface="Yu Gothic" panose="020B0400000000000000" pitchFamily="34" charset="-128"/>
              </a:rPr>
              <a:t>を選定・導入することが重要なポイントとなります。</a:t>
            </a:r>
            <a:endParaRPr lang="en-US" altLang="ja-JP" sz="1800" kern="0" dirty="0">
              <a:solidFill>
                <a:srgbClr val="001F5F"/>
              </a:solidFill>
              <a:latin typeface="Yu Gothic" panose="020B0400000000000000" pitchFamily="34" charset="-128"/>
              <a:ea typeface="Yu Gothic" panose="020B0400000000000000" pitchFamily="34" charset="-128"/>
            </a:endParaRPr>
          </a:p>
        </p:txBody>
      </p:sp>
      <p:sp>
        <p:nvSpPr>
          <p:cNvPr id="101" name="正方形/長方形 100">
            <a:extLst>
              <a:ext uri="{FF2B5EF4-FFF2-40B4-BE49-F238E27FC236}">
                <a16:creationId xmlns:a16="http://schemas.microsoft.com/office/drawing/2014/main" id="{A3D5DB31-5CCF-AC45-AB36-92E546CCD7E7}"/>
              </a:ext>
            </a:extLst>
          </p:cNvPr>
          <p:cNvSpPr/>
          <p:nvPr/>
        </p:nvSpPr>
        <p:spPr bwMode="auto">
          <a:xfrm>
            <a:off x="3393681" y="2145443"/>
            <a:ext cx="1215000" cy="386165"/>
          </a:xfrm>
          <a:prstGeom prst="rect">
            <a:avLst/>
          </a:prstGeom>
          <a:solidFill>
            <a:srgbClr val="001E60"/>
          </a:solidFill>
          <a:ln>
            <a:solidFill>
              <a:srgbClr val="001E60"/>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51435" tIns="25718" rIns="51435" bIns="25718" numCol="1" rtlCol="0" anchor="ctr" anchorCtr="0" compatLnSpc="1">
            <a:prstTxWarp prst="textNoShape">
              <a:avLst/>
            </a:prstTxWarp>
          </a:bodyPr>
          <a:lstStyle/>
          <a:p>
            <a:pPr algn="ctr"/>
            <a:r>
              <a:rPr lang="ja-JP" altLang="en-US" sz="1125">
                <a:solidFill>
                  <a:schemeClr val="bg1"/>
                </a:solidFill>
                <a:latin typeface="Yu Gothic" panose="020B0400000000000000" pitchFamily="34" charset="-128"/>
                <a:ea typeface="Yu Gothic" panose="020B0400000000000000" pitchFamily="34" charset="-128"/>
              </a:rPr>
              <a:t>受領</a:t>
            </a:r>
            <a:endParaRPr lang="ja-JP" altLang="en-US" sz="1125" dirty="0">
              <a:solidFill>
                <a:schemeClr val="bg1"/>
              </a:solidFill>
              <a:latin typeface="Yu Gothic" panose="020B0400000000000000" pitchFamily="34" charset="-128"/>
              <a:ea typeface="Yu Gothic" panose="020B0400000000000000" pitchFamily="34" charset="-128"/>
            </a:endParaRPr>
          </a:p>
        </p:txBody>
      </p:sp>
    </p:spTree>
    <p:custDataLst>
      <p:tags r:id="rId1"/>
    </p:custDataLst>
    <p:extLst>
      <p:ext uri="{BB962C8B-B14F-4D97-AF65-F5344CB8AC3E}">
        <p14:creationId xmlns:p14="http://schemas.microsoft.com/office/powerpoint/2010/main" val="1504691722"/>
      </p:ext>
    </p:extLst>
  </p:cSld>
  <p:clrMapOvr>
    <a:masterClrMapping/>
  </p:clrMapOvr>
  <mc:AlternateContent xmlns:mc="http://schemas.openxmlformats.org/markup-compatibility/2006" xmlns:p14="http://schemas.microsoft.com/office/powerpoint/2010/main">
    <mc:Choice Requires="p14">
      <p:transition spd="slow" p14:dur="2000" advTm="220362"/>
    </mc:Choice>
    <mc:Fallback xmlns="">
      <p:transition spd="slow" advTm="220362"/>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2">
            <a:extLst>
              <a:ext uri="{FF2B5EF4-FFF2-40B4-BE49-F238E27FC236}">
                <a16:creationId xmlns:a16="http://schemas.microsoft.com/office/drawing/2014/main" id="{E694BBF4-0EF3-4DDA-B385-DDA90596610D}"/>
              </a:ext>
            </a:extLst>
          </p:cNvPr>
          <p:cNvSpPr>
            <a:spLocks noGrp="1"/>
          </p:cNvSpPr>
          <p:nvPr>
            <p:ph type="title"/>
          </p:nvPr>
        </p:nvSpPr>
        <p:spPr/>
        <p:txBody>
          <a:bodyPr/>
          <a:lstStyle/>
          <a:p>
            <a:r>
              <a:rPr lang="ja-JP" altLang="en-US"/>
              <a:t>電磁的記録に関する保存要件パターン</a:t>
            </a:r>
            <a:endParaRPr lang="ja-JP" altLang="en-US" sz="1350" dirty="0"/>
          </a:p>
        </p:txBody>
      </p:sp>
      <p:sp>
        <p:nvSpPr>
          <p:cNvPr id="8" name="コンテンツ プレースホルダー 3">
            <a:extLst>
              <a:ext uri="{FF2B5EF4-FFF2-40B4-BE49-F238E27FC236}">
                <a16:creationId xmlns:a16="http://schemas.microsoft.com/office/drawing/2014/main" id="{69E70BF4-B566-344C-88EF-0B8B5460B12D}"/>
              </a:ext>
            </a:extLst>
          </p:cNvPr>
          <p:cNvSpPr txBox="1">
            <a:spLocks/>
          </p:cNvSpPr>
          <p:nvPr/>
        </p:nvSpPr>
        <p:spPr bwMode="auto">
          <a:xfrm>
            <a:off x="376013" y="838992"/>
            <a:ext cx="8635079" cy="864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625" tIns="25718" rIns="51435" bIns="25718" numCol="1" anchor="t" anchorCtr="0" compatLnSpc="1">
            <a:prstTxWarp prst="textNoShape">
              <a:avLst/>
            </a:prstTxWarp>
          </a:bodyPr>
          <a:lstStyle>
            <a:lvl1pPr marL="0" indent="0" algn="l" rtl="0" eaLnBrk="0" fontAlgn="base" hangingPunct="0">
              <a:spcBef>
                <a:spcPct val="20000"/>
              </a:spcBef>
              <a:spcAft>
                <a:spcPct val="0"/>
              </a:spcAft>
              <a:buClr>
                <a:schemeClr val="bg1"/>
              </a:buClr>
              <a:buFont typeface="Arial" pitchFamily="34" charset="0"/>
              <a:buChar char="•"/>
              <a:defRPr kumimoji="1" sz="14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marL="265107" indent="-179384" algn="l" rtl="0" eaLnBrk="0" fontAlgn="base" hangingPunct="0">
              <a:spcBef>
                <a:spcPct val="20000"/>
              </a:spcBef>
              <a:spcAft>
                <a:spcPct val="0"/>
              </a:spcAft>
              <a:buClr>
                <a:srgbClr val="B60005"/>
              </a:buClr>
              <a:buFont typeface="Arial" pitchFamily="34" charset="0"/>
              <a:buChar char="•"/>
              <a:defRPr kumimoji="1" sz="14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2pPr>
            <a:lvl3pPr marL="442902" indent="-179384" algn="l" rtl="0" eaLnBrk="0" fontAlgn="base" hangingPunct="0">
              <a:spcBef>
                <a:spcPct val="20000"/>
              </a:spcBef>
              <a:spcAft>
                <a:spcPct val="0"/>
              </a:spcAft>
              <a:buClr>
                <a:srgbClr val="B60005"/>
              </a:buClr>
              <a:buFont typeface="Arial" pitchFamily="34" charset="0"/>
              <a:buChar char="̵"/>
              <a:defRPr kumimoji="1" sz="14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3pPr>
            <a:lvl4pPr marL="623872" indent="-179384" algn="l" rtl="0" eaLnBrk="0" fontAlgn="base" hangingPunct="0">
              <a:spcBef>
                <a:spcPct val="20000"/>
              </a:spcBef>
              <a:spcAft>
                <a:spcPct val="0"/>
              </a:spcAft>
              <a:buClr>
                <a:srgbClr val="B60005"/>
              </a:buClr>
              <a:buFont typeface="Wingdings" pitchFamily="2" charset="2"/>
              <a:buChar char="Ø"/>
              <a:defRPr kumimoji="1" sz="14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4pPr>
            <a:lvl5pPr marL="812780" indent="-179384" algn="l" defTabSz="714357" rtl="0" eaLnBrk="0" fontAlgn="base" hangingPunct="0">
              <a:spcBef>
                <a:spcPct val="20000"/>
              </a:spcBef>
              <a:spcAft>
                <a:spcPct val="0"/>
              </a:spcAft>
              <a:buClr>
                <a:srgbClr val="B60005"/>
              </a:buClr>
              <a:buFont typeface="Wingdings" pitchFamily="2" charset="2"/>
              <a:buChar char="p"/>
              <a:defRPr kumimoji="1" sz="14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537" indent="-228594"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6pPr>
            <a:lvl7pPr marL="2971726" indent="-228594"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7pPr>
            <a:lvl8pPr marL="3428914" indent="-228594"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8pPr>
            <a:lvl9pPr marL="3886103" indent="-228594"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9pPr>
          </a:lstStyle>
          <a:p>
            <a:pPr marL="160735" indent="-160735">
              <a:buClr>
                <a:schemeClr val="tx1">
                  <a:lumMod val="75000"/>
                  <a:lumOff val="25000"/>
                </a:schemeClr>
              </a:buClr>
              <a:buFont typeface="Wingdings" panose="05000000000000000000" pitchFamily="2" charset="2"/>
              <a:buChar char="n"/>
            </a:pPr>
            <a:r>
              <a:rPr lang="ja-JP" altLang="en-US" sz="1350" kern="0">
                <a:latin typeface="Yu Gothic" panose="020B0400000000000000" pitchFamily="34" charset="-128"/>
                <a:ea typeface="Yu Gothic" panose="020B0400000000000000" pitchFamily="34" charset="-128"/>
              </a:rPr>
              <a:t>保存措置の選択・導入については、対象書類や業務によって、</a:t>
            </a:r>
            <a:r>
              <a:rPr lang="ja-JP" altLang="en-US" sz="1350" b="1" kern="0">
                <a:solidFill>
                  <a:srgbClr val="EEBB02"/>
                </a:solidFill>
                <a:latin typeface="Yu Gothic" panose="020B0400000000000000" pitchFamily="34" charset="-128"/>
                <a:ea typeface="Yu Gothic" panose="020B0400000000000000" pitchFamily="34" charset="-128"/>
              </a:rPr>
              <a:t>複数の組み合わせが可能</a:t>
            </a:r>
            <a:r>
              <a:rPr lang="ja-JP" altLang="en-US" sz="1350" kern="0">
                <a:latin typeface="Yu Gothic" panose="020B0400000000000000" pitchFamily="34" charset="-128"/>
                <a:ea typeface="Yu Gothic" panose="020B0400000000000000" pitchFamily="34" charset="-128"/>
              </a:rPr>
              <a:t>で、企業の任意により自由に選択することができます。（</a:t>
            </a:r>
            <a:r>
              <a:rPr lang="en-US" altLang="ja-JP" sz="1350" kern="0" dirty="0">
                <a:latin typeface="Yu Gothic" panose="020B0400000000000000" pitchFamily="34" charset="-128"/>
                <a:ea typeface="Yu Gothic" panose="020B0400000000000000" pitchFamily="34" charset="-128"/>
              </a:rPr>
              <a:t>Q&amp;A23</a:t>
            </a:r>
            <a:r>
              <a:rPr lang="ja-JP" altLang="en-US" sz="1350" kern="0">
                <a:latin typeface="Yu Gothic" panose="020B0400000000000000" pitchFamily="34" charset="-128"/>
                <a:ea typeface="Yu Gothic" panose="020B0400000000000000" pitchFamily="34" charset="-128"/>
              </a:rPr>
              <a:t>）</a:t>
            </a:r>
            <a:endParaRPr lang="en-US" altLang="ja-JP" sz="1350" kern="0" dirty="0">
              <a:latin typeface="Yu Gothic" panose="020B0400000000000000" pitchFamily="34" charset="-128"/>
              <a:ea typeface="Yu Gothic" panose="020B0400000000000000" pitchFamily="34" charset="-128"/>
            </a:endParaRPr>
          </a:p>
          <a:p>
            <a:pPr marL="160735" indent="-160735">
              <a:buClr>
                <a:schemeClr val="tx1">
                  <a:lumMod val="75000"/>
                  <a:lumOff val="25000"/>
                </a:schemeClr>
              </a:buClr>
              <a:buFont typeface="Wingdings" panose="05000000000000000000" pitchFamily="2" charset="2"/>
              <a:buChar char="n"/>
            </a:pPr>
            <a:r>
              <a:rPr lang="ja-JP" altLang="en-US" sz="1350" kern="0">
                <a:latin typeface="Yu Gothic" panose="020B0400000000000000" pitchFamily="34" charset="-128"/>
                <a:ea typeface="Yu Gothic" panose="020B0400000000000000" pitchFamily="34" charset="-128"/>
              </a:rPr>
              <a:t>ただし、その際には合理的理由がない状態で、規則性なく保存を散在させ、検索性や明瞭性を損なわないように留意する必要があります。</a:t>
            </a:r>
            <a:endParaRPr lang="en-US" altLang="ja-JP" sz="1350" kern="0" dirty="0">
              <a:latin typeface="Yu Gothic" panose="020B0400000000000000" pitchFamily="34" charset="-128"/>
              <a:ea typeface="Yu Gothic" panose="020B0400000000000000" pitchFamily="34" charset="-128"/>
            </a:endParaRPr>
          </a:p>
          <a:p>
            <a:pPr marL="160735" indent="-160735">
              <a:buClr>
                <a:schemeClr val="tx1">
                  <a:lumMod val="75000"/>
                  <a:lumOff val="25000"/>
                </a:schemeClr>
              </a:buClr>
              <a:buFont typeface="Wingdings" panose="05000000000000000000" pitchFamily="2" charset="2"/>
              <a:buChar char="n"/>
            </a:pPr>
            <a:endParaRPr lang="ja-JP" altLang="en-US" sz="1350" kern="0">
              <a:latin typeface="Yu Gothic" panose="020B0400000000000000" pitchFamily="34" charset="-128"/>
              <a:ea typeface="Yu Gothic" panose="020B0400000000000000" pitchFamily="34" charset="-128"/>
            </a:endParaRPr>
          </a:p>
        </p:txBody>
      </p:sp>
      <p:graphicFrame>
        <p:nvGraphicFramePr>
          <p:cNvPr id="3" name="表 4">
            <a:extLst>
              <a:ext uri="{FF2B5EF4-FFF2-40B4-BE49-F238E27FC236}">
                <a16:creationId xmlns:a16="http://schemas.microsoft.com/office/drawing/2014/main" id="{F5CBA6D9-AF73-BC4C-A757-D17151223C40}"/>
              </a:ext>
            </a:extLst>
          </p:cNvPr>
          <p:cNvGraphicFramePr>
            <a:graphicFrameLocks noGrp="1"/>
          </p:cNvGraphicFramePr>
          <p:nvPr/>
        </p:nvGraphicFramePr>
        <p:xfrm>
          <a:off x="152627" y="2423821"/>
          <a:ext cx="8858468" cy="2811780"/>
        </p:xfrm>
        <a:graphic>
          <a:graphicData uri="http://schemas.openxmlformats.org/drawingml/2006/table">
            <a:tbl>
              <a:tblPr firstRow="1" bandRow="1">
                <a:tableStyleId>{5C22544A-7EE6-4342-B048-85BDC9FD1C3A}</a:tableStyleId>
              </a:tblPr>
              <a:tblGrid>
                <a:gridCol w="1265746">
                  <a:extLst>
                    <a:ext uri="{9D8B030D-6E8A-4147-A177-3AD203B41FA5}">
                      <a16:colId xmlns:a16="http://schemas.microsoft.com/office/drawing/2014/main" val="4228570517"/>
                    </a:ext>
                  </a:extLst>
                </a:gridCol>
                <a:gridCol w="3447101">
                  <a:extLst>
                    <a:ext uri="{9D8B030D-6E8A-4147-A177-3AD203B41FA5}">
                      <a16:colId xmlns:a16="http://schemas.microsoft.com/office/drawing/2014/main" val="3170954799"/>
                    </a:ext>
                  </a:extLst>
                </a:gridCol>
                <a:gridCol w="1417938">
                  <a:extLst>
                    <a:ext uri="{9D8B030D-6E8A-4147-A177-3AD203B41FA5}">
                      <a16:colId xmlns:a16="http://schemas.microsoft.com/office/drawing/2014/main" val="332630116"/>
                    </a:ext>
                  </a:extLst>
                </a:gridCol>
                <a:gridCol w="1278925">
                  <a:extLst>
                    <a:ext uri="{9D8B030D-6E8A-4147-A177-3AD203B41FA5}">
                      <a16:colId xmlns:a16="http://schemas.microsoft.com/office/drawing/2014/main" val="1377110952"/>
                    </a:ext>
                  </a:extLst>
                </a:gridCol>
                <a:gridCol w="1448758">
                  <a:extLst>
                    <a:ext uri="{9D8B030D-6E8A-4147-A177-3AD203B41FA5}">
                      <a16:colId xmlns:a16="http://schemas.microsoft.com/office/drawing/2014/main" val="1707621011"/>
                    </a:ext>
                  </a:extLst>
                </a:gridCol>
              </a:tblGrid>
              <a:tr h="617220">
                <a:tc>
                  <a:txBody>
                    <a:bodyPr/>
                    <a:lstStyle/>
                    <a:p>
                      <a:pPr algn="ctr"/>
                      <a:r>
                        <a:rPr kumimoji="1" lang="ja-JP" altLang="en-US" sz="1200" b="1" i="0">
                          <a:latin typeface="Yu Gothic" panose="020B0400000000000000" pitchFamily="34" charset="-128"/>
                          <a:ea typeface="Yu Gothic" panose="020B0400000000000000" pitchFamily="34" charset="-128"/>
                        </a:rPr>
                        <a:t>システム対応</a:t>
                      </a:r>
                    </a:p>
                  </a:txBody>
                  <a:tcPr marL="68580" marR="68580" marT="34290" marB="34290" anchor="ctr"/>
                </a:tc>
                <a:tc>
                  <a:txBody>
                    <a:bodyPr/>
                    <a:lstStyle/>
                    <a:p>
                      <a:pPr algn="ctr"/>
                      <a:r>
                        <a:rPr kumimoji="1" lang="ja-JP" altLang="en-US" sz="1200" b="1" i="0">
                          <a:latin typeface="Yu Gothic" panose="020B0400000000000000" pitchFamily="34" charset="-128"/>
                          <a:ea typeface="Yu Gothic" panose="020B0400000000000000" pitchFamily="34" charset="-128"/>
                        </a:rPr>
                        <a:t>保存措置</a:t>
                      </a:r>
                    </a:p>
                  </a:txBody>
                  <a:tcPr marL="68580" marR="68580" marT="34290" marB="34290" anchor="ct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1" lang="en-US" altLang="ja-JP" sz="1200" b="1" i="0" dirty="0">
                          <a:latin typeface="Yu Gothic" panose="020B0400000000000000" pitchFamily="34" charset="-128"/>
                          <a:ea typeface="Yu Gothic" panose="020B0400000000000000" pitchFamily="34" charset="-128"/>
                        </a:rPr>
                        <a:t>【</a:t>
                      </a:r>
                      <a:r>
                        <a:rPr kumimoji="1" lang="ja-JP" altLang="en-US" sz="1200" b="1" i="0">
                          <a:latin typeface="Yu Gothic" panose="020B0400000000000000" pitchFamily="34" charset="-128"/>
                          <a:ea typeface="Yu Gothic" panose="020B0400000000000000" pitchFamily="34" charset="-128"/>
                        </a:rPr>
                        <a:t>電子取引</a:t>
                      </a:r>
                      <a:r>
                        <a:rPr kumimoji="1" lang="en-US" altLang="ja-JP" sz="1200" b="1" i="0" dirty="0">
                          <a:latin typeface="Yu Gothic" panose="020B0400000000000000" pitchFamily="34" charset="-128"/>
                          <a:ea typeface="Yu Gothic" panose="020B0400000000000000" pitchFamily="34" charset="-128"/>
                        </a:rPr>
                        <a:t>】</a:t>
                      </a:r>
                      <a:endParaRPr kumimoji="1" lang="ja-JP" altLang="en-US" sz="1200" b="1" i="0">
                        <a:latin typeface="Yu Gothic" panose="020B0400000000000000" pitchFamily="34" charset="-128"/>
                        <a:ea typeface="Yu Gothic" panose="020B0400000000000000" pitchFamily="34" charset="-128"/>
                      </a:endParaRPr>
                    </a:p>
                    <a:p>
                      <a:pPr algn="ctr"/>
                      <a:r>
                        <a:rPr kumimoji="1" lang="ja-JP" altLang="en-US" sz="1200" b="1" i="0">
                          <a:latin typeface="Yu Gothic" panose="020B0400000000000000" pitchFamily="34" charset="-128"/>
                          <a:ea typeface="Yu Gothic" panose="020B0400000000000000" pitchFamily="34" charset="-128"/>
                        </a:rPr>
                        <a:t>電子書類</a:t>
                      </a:r>
                      <a:r>
                        <a:rPr kumimoji="1" lang="en-US" altLang="ja-JP" sz="1200" b="1" i="0" dirty="0">
                          <a:latin typeface="Yu Gothic" panose="020B0400000000000000" pitchFamily="34" charset="-128"/>
                          <a:ea typeface="Yu Gothic" panose="020B0400000000000000" pitchFamily="34" charset="-128"/>
                        </a:rPr>
                        <a:t>PDF</a:t>
                      </a:r>
                      <a:br>
                        <a:rPr kumimoji="1" lang="en-US" altLang="ja-JP" sz="1200" b="1" i="0" dirty="0">
                          <a:latin typeface="Yu Gothic" panose="020B0400000000000000" pitchFamily="34" charset="-128"/>
                          <a:ea typeface="Yu Gothic" panose="020B0400000000000000" pitchFamily="34" charset="-128"/>
                        </a:rPr>
                      </a:br>
                      <a:r>
                        <a:rPr kumimoji="1" lang="ja-JP" altLang="en-US" sz="1200" b="1" i="0">
                          <a:latin typeface="Yu Gothic" panose="020B0400000000000000" pitchFamily="34" charset="-128"/>
                          <a:ea typeface="Yu Gothic" panose="020B0400000000000000" pitchFamily="34" charset="-128"/>
                        </a:rPr>
                        <a:t>など</a:t>
                      </a:r>
                      <a:endParaRPr kumimoji="1" lang="en-US" altLang="ja-JP" sz="1200" b="1" i="0" dirty="0">
                        <a:latin typeface="Yu Gothic" panose="020B0400000000000000" pitchFamily="34" charset="-128"/>
                        <a:ea typeface="Yu Gothic" panose="020B0400000000000000" pitchFamily="34" charset="-128"/>
                      </a:endParaRPr>
                    </a:p>
                  </a:txBody>
                  <a:tcPr marL="68580" marR="68580" marT="34290" marB="34290" anchor="ct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1" lang="en-US" altLang="ja-JP" sz="1200" b="1" i="0" dirty="0">
                          <a:latin typeface="Yu Gothic" panose="020B0400000000000000" pitchFamily="34" charset="-128"/>
                          <a:ea typeface="Yu Gothic" panose="020B0400000000000000" pitchFamily="34" charset="-128"/>
                        </a:rPr>
                        <a:t>【</a:t>
                      </a:r>
                      <a:r>
                        <a:rPr kumimoji="1" lang="ja-JP" altLang="en-US" sz="1200" b="1" i="0">
                          <a:latin typeface="Yu Gothic" panose="020B0400000000000000" pitchFamily="34" charset="-128"/>
                          <a:ea typeface="Yu Gothic" panose="020B0400000000000000" pitchFamily="34" charset="-128"/>
                        </a:rPr>
                        <a:t>電子取引</a:t>
                      </a:r>
                      <a:r>
                        <a:rPr kumimoji="1" lang="en-US" altLang="ja-JP" sz="1200" b="1" i="0" dirty="0">
                          <a:latin typeface="Yu Gothic" panose="020B0400000000000000" pitchFamily="34" charset="-128"/>
                          <a:ea typeface="Yu Gothic" panose="020B0400000000000000" pitchFamily="34" charset="-128"/>
                        </a:rPr>
                        <a:t>】</a:t>
                      </a:r>
                      <a:endParaRPr kumimoji="1" lang="ja-JP" altLang="en-US" sz="1200" b="1" i="0">
                        <a:latin typeface="Yu Gothic" panose="020B0400000000000000" pitchFamily="34" charset="-128"/>
                        <a:ea typeface="Yu Gothic" panose="020B0400000000000000" pitchFamily="34" charset="-128"/>
                      </a:endParaRPr>
                    </a:p>
                    <a:p>
                      <a:pPr algn="ctr"/>
                      <a:r>
                        <a:rPr kumimoji="1" lang="ja-JP" altLang="en-US" sz="1200" b="1" i="0">
                          <a:latin typeface="Yu Gothic" panose="020B0400000000000000" pitchFamily="34" charset="-128"/>
                          <a:ea typeface="Yu Gothic" panose="020B0400000000000000" pitchFamily="34" charset="-128"/>
                        </a:rPr>
                        <a:t>自動連携情報データ</a:t>
                      </a:r>
                      <a:endParaRPr kumimoji="1" lang="en-US" altLang="ja-JP" sz="1200" b="1" i="0" dirty="0">
                        <a:latin typeface="Yu Gothic" panose="020B0400000000000000" pitchFamily="34" charset="-128"/>
                        <a:ea typeface="Yu Gothic" panose="020B0400000000000000" pitchFamily="34" charset="-128"/>
                      </a:endParaRPr>
                    </a:p>
                  </a:txBody>
                  <a:tcPr marL="68580" marR="68580" marT="34290" marB="34290" anchor="ct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1" lang="en-US" altLang="ja-JP" sz="1200" b="1" i="0" dirty="0">
                          <a:latin typeface="Yu Gothic" panose="020B0400000000000000" pitchFamily="34" charset="-128"/>
                          <a:ea typeface="Yu Gothic" panose="020B0400000000000000" pitchFamily="34" charset="-128"/>
                        </a:rPr>
                        <a:t>【</a:t>
                      </a:r>
                      <a:r>
                        <a:rPr kumimoji="1" lang="ja-JP" altLang="en-US" sz="1200" b="1" i="0">
                          <a:latin typeface="Yu Gothic" panose="020B0400000000000000" pitchFamily="34" charset="-128"/>
                          <a:ea typeface="Yu Gothic" panose="020B0400000000000000" pitchFamily="34" charset="-128"/>
                        </a:rPr>
                        <a:t>スキャナ保存</a:t>
                      </a:r>
                      <a:r>
                        <a:rPr kumimoji="1" lang="en-US" altLang="ja-JP" sz="1200" b="1" i="0" dirty="0">
                          <a:latin typeface="Yu Gothic" panose="020B0400000000000000" pitchFamily="34" charset="-128"/>
                          <a:ea typeface="Yu Gothic" panose="020B0400000000000000" pitchFamily="34" charset="-128"/>
                        </a:rPr>
                        <a:t>】</a:t>
                      </a:r>
                      <a:endParaRPr kumimoji="1" lang="ja-JP" altLang="en-US" sz="1200" b="1" i="0">
                        <a:latin typeface="Yu Gothic" panose="020B0400000000000000" pitchFamily="34" charset="-128"/>
                        <a:ea typeface="Yu Gothic" panose="020B0400000000000000" pitchFamily="34" charset="-128"/>
                      </a:endParaRPr>
                    </a:p>
                    <a:p>
                      <a:pPr algn="ctr"/>
                      <a:r>
                        <a:rPr kumimoji="1" lang="ja-JP" altLang="en-US" sz="1200" b="1" i="0">
                          <a:latin typeface="Yu Gothic" panose="020B0400000000000000" pitchFamily="34" charset="-128"/>
                          <a:ea typeface="Yu Gothic" panose="020B0400000000000000" pitchFamily="34" charset="-128"/>
                        </a:rPr>
                        <a:t>紙⇨電子</a:t>
                      </a:r>
                      <a:endParaRPr kumimoji="1" lang="en-US" altLang="ja-JP" sz="1200" b="1" i="0" dirty="0">
                        <a:latin typeface="Yu Gothic" panose="020B0400000000000000" pitchFamily="34" charset="-128"/>
                        <a:ea typeface="Yu Gothic" panose="020B0400000000000000" pitchFamily="34" charset="-128"/>
                      </a:endParaRPr>
                    </a:p>
                  </a:txBody>
                  <a:tcPr marL="68580" marR="68580" marT="34290" marB="34290" anchor="ctr"/>
                </a:tc>
                <a:extLst>
                  <a:ext uri="{0D108BD9-81ED-4DB2-BD59-A6C34878D82A}">
                    <a16:rowId xmlns:a16="http://schemas.microsoft.com/office/drawing/2014/main" val="4124323943"/>
                  </a:ext>
                </a:extLst>
              </a:tr>
              <a:tr h="480060">
                <a:tc>
                  <a:txBody>
                    <a:bodyPr/>
                    <a:lstStyle/>
                    <a:p>
                      <a:pPr algn="ctr"/>
                      <a:r>
                        <a:rPr kumimoji="1" lang="ja-JP" altLang="en-US" sz="1400" b="0" i="0">
                          <a:latin typeface="Yu Gothic" panose="020B0400000000000000" pitchFamily="34" charset="-128"/>
                          <a:ea typeface="Yu Gothic" panose="020B0400000000000000" pitchFamily="34" charset="-128"/>
                        </a:rPr>
                        <a:t>必要</a:t>
                      </a:r>
                    </a:p>
                  </a:txBody>
                  <a:tcPr marL="68580" marR="68580" marT="34290" marB="34290" anchor="ct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ja-JP" altLang="en-US" sz="1400" b="0" i="0">
                          <a:solidFill>
                            <a:schemeClr val="tx1">
                              <a:lumMod val="75000"/>
                              <a:lumOff val="25000"/>
                            </a:schemeClr>
                          </a:solidFill>
                          <a:latin typeface="Yu Gothic" panose="020B0400000000000000" pitchFamily="34" charset="-128"/>
                          <a:ea typeface="Yu Gothic" panose="020B0400000000000000" pitchFamily="34" charset="-128"/>
                        </a:rPr>
                        <a:t>受領後</a:t>
                      </a:r>
                      <a:r>
                        <a:rPr lang="en-US" altLang="ja-JP" sz="1400" b="0" i="0" dirty="0">
                          <a:solidFill>
                            <a:schemeClr val="tx1">
                              <a:lumMod val="75000"/>
                              <a:lumOff val="25000"/>
                            </a:schemeClr>
                          </a:solidFill>
                          <a:latin typeface="Yu Gothic" panose="020B0400000000000000" pitchFamily="34" charset="-128"/>
                          <a:ea typeface="Yu Gothic" panose="020B0400000000000000" pitchFamily="34" charset="-128"/>
                        </a:rPr>
                        <a:t>2</a:t>
                      </a:r>
                      <a:r>
                        <a:rPr lang="ja-JP" altLang="en-US" sz="1400" b="0" i="0">
                          <a:solidFill>
                            <a:schemeClr val="tx1">
                              <a:lumMod val="75000"/>
                              <a:lumOff val="25000"/>
                            </a:schemeClr>
                          </a:solidFill>
                          <a:latin typeface="Yu Gothic" panose="020B0400000000000000" pitchFamily="34" charset="-128"/>
                          <a:ea typeface="Yu Gothic" panose="020B0400000000000000" pitchFamily="34" charset="-128"/>
                        </a:rPr>
                        <a:t>ヵ月と概ね</a:t>
                      </a:r>
                      <a:r>
                        <a:rPr lang="en-US" altLang="ja-JP" sz="1400" b="0" i="0" dirty="0">
                          <a:solidFill>
                            <a:schemeClr val="tx1">
                              <a:lumMod val="75000"/>
                              <a:lumOff val="25000"/>
                            </a:schemeClr>
                          </a:solidFill>
                          <a:latin typeface="Yu Gothic" panose="020B0400000000000000" pitchFamily="34" charset="-128"/>
                          <a:ea typeface="Yu Gothic" panose="020B0400000000000000" pitchFamily="34" charset="-128"/>
                        </a:rPr>
                        <a:t>7</a:t>
                      </a:r>
                      <a:r>
                        <a:rPr lang="ja-JP" altLang="en-US" sz="1400" b="0" i="0">
                          <a:solidFill>
                            <a:schemeClr val="tx1">
                              <a:lumMod val="75000"/>
                              <a:lumOff val="25000"/>
                            </a:schemeClr>
                          </a:solidFill>
                          <a:latin typeface="Yu Gothic" panose="020B0400000000000000" pitchFamily="34" charset="-128"/>
                          <a:ea typeface="Yu Gothic" panose="020B0400000000000000" pitchFamily="34" charset="-128"/>
                        </a:rPr>
                        <a:t>営業日以内にタイムスタンプを付与</a:t>
                      </a:r>
                    </a:p>
                  </a:txBody>
                  <a:tcPr marL="68580" marR="68580" marT="34290" marB="34290"/>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prstClr val="black"/>
                          </a:solidFill>
                          <a:effectLst/>
                          <a:uLnTx/>
                          <a:uFillTx/>
                          <a:latin typeface="Yu Gothic" panose="020B0400000000000000" pitchFamily="34" charset="-128"/>
                          <a:ea typeface="Yu Gothic" panose="020B0400000000000000" pitchFamily="34" charset="-128"/>
                          <a:cs typeface="+mn-cs"/>
                        </a:rPr>
                        <a:t>●</a:t>
                      </a:r>
                    </a:p>
                  </a:txBody>
                  <a:tcPr marL="68580" marR="68580" marT="34290" marB="34290" anchor="ct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Yu Gothic" panose="020B0400000000000000" pitchFamily="34" charset="-128"/>
                          <a:ea typeface="Yu Gothic" panose="020B0400000000000000" pitchFamily="34" charset="-128"/>
                          <a:cs typeface="+mn-cs"/>
                        </a:rPr>
                        <a:t>×</a:t>
                      </a:r>
                      <a:endParaRPr kumimoji="1" lang="ja-JP" altLang="en-US" sz="1800" b="0" i="0" u="none" strike="noStrike" kern="1200" cap="none" spc="0" normalizeH="0" baseline="0" noProof="0" dirty="0">
                        <a:ln>
                          <a:noFill/>
                        </a:ln>
                        <a:solidFill>
                          <a:prstClr val="black"/>
                        </a:solidFill>
                        <a:effectLst/>
                        <a:uLnTx/>
                        <a:uFillTx/>
                        <a:latin typeface="Yu Gothic" panose="020B0400000000000000" pitchFamily="34" charset="-128"/>
                        <a:ea typeface="Yu Gothic" panose="020B0400000000000000" pitchFamily="34" charset="-128"/>
                        <a:cs typeface="+mn-cs"/>
                      </a:endParaRPr>
                    </a:p>
                  </a:txBody>
                  <a:tcPr marL="68580" marR="68580" marT="34290" marB="34290" anchor="ctr"/>
                </a:tc>
                <a:tc>
                  <a:txBody>
                    <a:bodyPr/>
                    <a:lstStyle/>
                    <a:p>
                      <a:pPr algn="ctr"/>
                      <a:r>
                        <a:rPr kumimoji="1" lang="ja-JP" altLang="en-US" sz="1800" b="0" i="0">
                          <a:latin typeface="Yu Gothic" panose="020B0400000000000000" pitchFamily="34" charset="-128"/>
                          <a:ea typeface="Yu Gothic" panose="020B0400000000000000" pitchFamily="34" charset="-128"/>
                        </a:rPr>
                        <a:t>●</a:t>
                      </a:r>
                    </a:p>
                  </a:txBody>
                  <a:tcPr marL="68580" marR="68580" marT="34290" marB="34290" anchor="ctr"/>
                </a:tc>
                <a:extLst>
                  <a:ext uri="{0D108BD9-81ED-4DB2-BD59-A6C34878D82A}">
                    <a16:rowId xmlns:a16="http://schemas.microsoft.com/office/drawing/2014/main" val="4245855556"/>
                  </a:ext>
                </a:extLst>
              </a:tr>
              <a:tr h="685800">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Yu Gothic" panose="020B0400000000000000" pitchFamily="34" charset="-128"/>
                          <a:ea typeface="Yu Gothic" panose="020B0400000000000000" pitchFamily="34" charset="-128"/>
                          <a:cs typeface="+mn-cs"/>
                        </a:rPr>
                        <a:t>必要</a:t>
                      </a:r>
                    </a:p>
                  </a:txBody>
                  <a:tcPr marL="68580" marR="68580" marT="34290" marB="34290" anchor="ct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ja-JP" altLang="en-US" sz="1400" b="0" i="0" dirty="0">
                          <a:solidFill>
                            <a:schemeClr val="tx1">
                              <a:lumMod val="75000"/>
                              <a:lumOff val="25000"/>
                            </a:schemeClr>
                          </a:solidFill>
                          <a:latin typeface="Yu Gothic" panose="020B0400000000000000" pitchFamily="34" charset="-128"/>
                          <a:ea typeface="Yu Gothic" panose="020B0400000000000000" pitchFamily="34" charset="-128"/>
                        </a:rPr>
                        <a:t>データの訂正削除を行った場合にその記録が残るシステム又は訂正削除ができないシステムを利用</a:t>
                      </a:r>
                    </a:p>
                  </a:txBody>
                  <a:tcPr marL="68580" marR="68580" marT="34290" marB="34290"/>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prstClr val="black"/>
                          </a:solidFill>
                          <a:effectLst/>
                          <a:uLnTx/>
                          <a:uFillTx/>
                          <a:latin typeface="Yu Gothic" panose="020B0400000000000000" pitchFamily="34" charset="-128"/>
                          <a:ea typeface="Yu Gothic" panose="020B0400000000000000" pitchFamily="34" charset="-128"/>
                          <a:cs typeface="+mn-cs"/>
                        </a:rPr>
                        <a:t>●</a:t>
                      </a:r>
                    </a:p>
                  </a:txBody>
                  <a:tcPr marL="68580" marR="68580" marT="34290" marB="34290" anchor="ct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prstClr val="black"/>
                          </a:solidFill>
                          <a:effectLst/>
                          <a:uLnTx/>
                          <a:uFillTx/>
                          <a:latin typeface="Yu Gothic" panose="020B0400000000000000" pitchFamily="34" charset="-128"/>
                          <a:ea typeface="Yu Gothic" panose="020B0400000000000000" pitchFamily="34" charset="-128"/>
                          <a:cs typeface="+mn-cs"/>
                        </a:rPr>
                        <a:t>●</a:t>
                      </a:r>
                    </a:p>
                  </a:txBody>
                  <a:tcPr marL="68580" marR="68580" marT="34290" marB="34290" anchor="ctr"/>
                </a:tc>
                <a:tc>
                  <a:txBody>
                    <a:bodyPr/>
                    <a:lstStyle/>
                    <a:p>
                      <a:pPr algn="ctr"/>
                      <a:r>
                        <a:rPr kumimoji="1" lang="ja-JP" altLang="en-US" sz="1800" b="0" i="0">
                          <a:latin typeface="Yu Gothic" panose="020B0400000000000000" pitchFamily="34" charset="-128"/>
                          <a:ea typeface="Yu Gothic" panose="020B0400000000000000" pitchFamily="34" charset="-128"/>
                        </a:rPr>
                        <a:t>●</a:t>
                      </a:r>
                    </a:p>
                  </a:txBody>
                  <a:tcPr marL="68580" marR="68580" marT="34290" marB="34290" anchor="ctr"/>
                </a:tc>
                <a:extLst>
                  <a:ext uri="{0D108BD9-81ED-4DB2-BD59-A6C34878D82A}">
                    <a16:rowId xmlns:a16="http://schemas.microsoft.com/office/drawing/2014/main" val="2935171259"/>
                  </a:ext>
                </a:extLst>
              </a:tr>
              <a:tr h="342900">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Yu Gothic" panose="020B0400000000000000" pitchFamily="34" charset="-128"/>
                          <a:ea typeface="Yu Gothic" panose="020B0400000000000000" pitchFamily="34" charset="-128"/>
                          <a:cs typeface="+mn-cs"/>
                        </a:rPr>
                        <a:t>必要</a:t>
                      </a:r>
                    </a:p>
                  </a:txBody>
                  <a:tcPr marL="68580" marR="68580" marT="34290" marB="34290" anchor="ct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ja-JP" altLang="en-US" sz="1400" b="0" i="0">
                          <a:solidFill>
                            <a:schemeClr val="tx1">
                              <a:lumMod val="75000"/>
                              <a:lumOff val="25000"/>
                            </a:schemeClr>
                          </a:solidFill>
                          <a:latin typeface="Yu Gothic" panose="020B0400000000000000" pitchFamily="34" charset="-128"/>
                          <a:ea typeface="Yu Gothic" panose="020B0400000000000000" pitchFamily="34" charset="-128"/>
                        </a:rPr>
                        <a:t>タイムスタンプが付与されたデータを授受</a:t>
                      </a:r>
                    </a:p>
                  </a:txBody>
                  <a:tcPr marL="68580" marR="68580" marT="34290" marB="34290"/>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prstClr val="black"/>
                          </a:solidFill>
                          <a:effectLst/>
                          <a:uLnTx/>
                          <a:uFillTx/>
                          <a:latin typeface="Yu Gothic" panose="020B0400000000000000" pitchFamily="34" charset="-128"/>
                          <a:ea typeface="Yu Gothic" panose="020B0400000000000000" pitchFamily="34" charset="-128"/>
                          <a:cs typeface="+mn-cs"/>
                        </a:rPr>
                        <a:t>●</a:t>
                      </a:r>
                    </a:p>
                  </a:txBody>
                  <a:tcPr marL="68580" marR="68580" marT="34290" marB="34290" anchor="ctr"/>
                </a:tc>
                <a:tc>
                  <a:txBody>
                    <a:bodyPr/>
                    <a:lstStyle/>
                    <a:p>
                      <a:pPr algn="ctr"/>
                      <a:r>
                        <a:rPr kumimoji="1" lang="en-US" altLang="ja-JP" sz="1800" b="0" i="0" dirty="0">
                          <a:latin typeface="Yu Gothic" panose="020B0400000000000000" pitchFamily="34" charset="-128"/>
                          <a:ea typeface="Yu Gothic" panose="020B0400000000000000" pitchFamily="34" charset="-128"/>
                        </a:rPr>
                        <a:t>×</a:t>
                      </a:r>
                      <a:endParaRPr kumimoji="1" lang="ja-JP" altLang="en-US" sz="1800" b="0" i="0" dirty="0">
                        <a:latin typeface="Yu Gothic" panose="020B0400000000000000" pitchFamily="34" charset="-128"/>
                        <a:ea typeface="Yu Gothic" panose="020B0400000000000000" pitchFamily="34" charset="-128"/>
                      </a:endParaRPr>
                    </a:p>
                  </a:txBody>
                  <a:tcPr marL="68580" marR="68580" marT="34290" marB="34290" anchor="ctr"/>
                </a:tc>
                <a:tc>
                  <a:txBody>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a:ln>
                            <a:noFill/>
                          </a:ln>
                          <a:solidFill>
                            <a:prstClr val="black"/>
                          </a:solidFill>
                          <a:effectLst/>
                          <a:uLnTx/>
                          <a:uFillTx/>
                          <a:latin typeface="Yu Gothic" panose="020B0400000000000000" pitchFamily="34" charset="-128"/>
                          <a:ea typeface="Yu Gothic" panose="020B0400000000000000" pitchFamily="34" charset="-128"/>
                          <a:cs typeface="+mn-cs"/>
                        </a:rPr>
                        <a:t>×</a:t>
                      </a:r>
                      <a:endParaRPr kumimoji="1" lang="ja-JP" altLang="en-US" sz="1800" b="0" i="0" u="none" strike="noStrike" kern="1200" cap="none" spc="0" normalizeH="0" baseline="0" noProof="0" dirty="0">
                        <a:ln>
                          <a:noFill/>
                        </a:ln>
                        <a:solidFill>
                          <a:prstClr val="black"/>
                        </a:solidFill>
                        <a:effectLst/>
                        <a:uLnTx/>
                        <a:uFillTx/>
                        <a:latin typeface="Yu Gothic" panose="020B0400000000000000" pitchFamily="34" charset="-128"/>
                        <a:ea typeface="Yu Gothic" panose="020B0400000000000000" pitchFamily="34" charset="-128"/>
                        <a:cs typeface="+mn-cs"/>
                      </a:endParaRPr>
                    </a:p>
                  </a:txBody>
                  <a:tcPr marL="68580" marR="68580" marT="34290" marB="34290" anchor="ctr"/>
                </a:tc>
                <a:extLst>
                  <a:ext uri="{0D108BD9-81ED-4DB2-BD59-A6C34878D82A}">
                    <a16:rowId xmlns:a16="http://schemas.microsoft.com/office/drawing/2014/main" val="3317946466"/>
                  </a:ext>
                </a:extLst>
              </a:tr>
              <a:tr h="480060">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srgbClr val="C00000"/>
                          </a:solidFill>
                          <a:effectLst/>
                          <a:uLnTx/>
                          <a:uFillTx/>
                          <a:latin typeface="Yu Gothic" panose="020B0400000000000000" pitchFamily="34" charset="-128"/>
                          <a:ea typeface="Yu Gothic" panose="020B0400000000000000" pitchFamily="34" charset="-128"/>
                          <a:cs typeface="+mn-cs"/>
                        </a:rPr>
                        <a:t>不要</a:t>
                      </a:r>
                    </a:p>
                  </a:txBody>
                  <a:tcPr marL="68580" marR="68580" marT="34290" marB="34290" anchor="ct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ja-JP" altLang="en-US" sz="1400" b="0" i="0">
                          <a:solidFill>
                            <a:schemeClr val="tx1">
                              <a:lumMod val="75000"/>
                              <a:lumOff val="25000"/>
                            </a:schemeClr>
                          </a:solidFill>
                          <a:latin typeface="Yu Gothic" panose="020B0400000000000000" pitchFamily="34" charset="-128"/>
                          <a:ea typeface="Yu Gothic" panose="020B0400000000000000" pitchFamily="34" charset="-128"/>
                        </a:rPr>
                        <a:t>訂正削除の防止に関する事務処理規程を策定、運用、備付け</a:t>
                      </a:r>
                    </a:p>
                  </a:txBody>
                  <a:tcPr marL="68580" marR="68580" marT="34290" marB="34290"/>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prstClr val="black"/>
                          </a:solidFill>
                          <a:effectLst/>
                          <a:uLnTx/>
                          <a:uFillTx/>
                          <a:latin typeface="Yu Gothic" panose="020B0400000000000000" pitchFamily="34" charset="-128"/>
                          <a:ea typeface="Yu Gothic" panose="020B0400000000000000" pitchFamily="34" charset="-128"/>
                          <a:cs typeface="+mn-cs"/>
                        </a:rPr>
                        <a:t>●</a:t>
                      </a:r>
                    </a:p>
                  </a:txBody>
                  <a:tcPr marL="68580" marR="68580" marT="34290" marB="34290" anchor="ctr"/>
                </a:tc>
                <a:tc>
                  <a:txBody>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1" lang="en-US" altLang="ja-JP" sz="1800" b="0" i="0" dirty="0">
                          <a:latin typeface="Yu Gothic" panose="020B0400000000000000" pitchFamily="34" charset="-128"/>
                          <a:ea typeface="Yu Gothic" panose="020B0400000000000000" pitchFamily="34" charset="-128"/>
                        </a:rPr>
                        <a:t>×</a:t>
                      </a:r>
                      <a:endParaRPr kumimoji="1" lang="ja-JP" altLang="en-US" sz="1800" b="0" i="0" dirty="0">
                        <a:latin typeface="Yu Gothic" panose="020B0400000000000000" pitchFamily="34" charset="-128"/>
                        <a:ea typeface="Yu Gothic" panose="020B0400000000000000" pitchFamily="34" charset="-128"/>
                      </a:endParaRPr>
                    </a:p>
                  </a:txBody>
                  <a:tcPr marL="68580" marR="68580" marT="34290" marB="34290" anchor="ctr"/>
                </a:tc>
                <a:tc>
                  <a:txBody>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Yu Gothic" panose="020B0400000000000000" pitchFamily="34" charset="-128"/>
                          <a:ea typeface="Yu Gothic" panose="020B0400000000000000" pitchFamily="34" charset="-128"/>
                          <a:cs typeface="+mn-cs"/>
                        </a:rPr>
                        <a:t>×</a:t>
                      </a:r>
                      <a:endParaRPr kumimoji="1" lang="ja-JP" altLang="en-US" sz="1800" b="0" i="0" u="none" strike="noStrike" kern="1200" cap="none" spc="0" normalizeH="0" baseline="0" noProof="0" dirty="0">
                        <a:ln>
                          <a:noFill/>
                        </a:ln>
                        <a:solidFill>
                          <a:prstClr val="black"/>
                        </a:solidFill>
                        <a:effectLst/>
                        <a:uLnTx/>
                        <a:uFillTx/>
                        <a:latin typeface="Yu Gothic" panose="020B0400000000000000" pitchFamily="34" charset="-128"/>
                        <a:ea typeface="Yu Gothic" panose="020B0400000000000000" pitchFamily="34" charset="-128"/>
                        <a:cs typeface="+mn-cs"/>
                      </a:endParaRPr>
                    </a:p>
                  </a:txBody>
                  <a:tcPr marL="68580" marR="68580" marT="34290" marB="34290" anchor="ctr"/>
                </a:tc>
                <a:extLst>
                  <a:ext uri="{0D108BD9-81ED-4DB2-BD59-A6C34878D82A}">
                    <a16:rowId xmlns:a16="http://schemas.microsoft.com/office/drawing/2014/main" val="3276747454"/>
                  </a:ext>
                </a:extLst>
              </a:tr>
            </a:tbl>
          </a:graphicData>
        </a:graphic>
      </p:graphicFrame>
      <p:sp>
        <p:nvSpPr>
          <p:cNvPr id="20" name="角丸四角形吹き出し 19">
            <a:extLst>
              <a:ext uri="{FF2B5EF4-FFF2-40B4-BE49-F238E27FC236}">
                <a16:creationId xmlns:a16="http://schemas.microsoft.com/office/drawing/2014/main" id="{145868EC-17A7-6E47-9538-0201F92417D3}"/>
              </a:ext>
            </a:extLst>
          </p:cNvPr>
          <p:cNvSpPr/>
          <p:nvPr/>
        </p:nvSpPr>
        <p:spPr bwMode="auto">
          <a:xfrm>
            <a:off x="6301947" y="5296389"/>
            <a:ext cx="2709146" cy="659810"/>
          </a:xfrm>
          <a:prstGeom prst="wedgeRoundRectCallout">
            <a:avLst>
              <a:gd name="adj1" fmla="val 27858"/>
              <a:gd name="adj2" fmla="val -81415"/>
              <a:gd name="adj3" fmla="val 16667"/>
            </a:avLst>
          </a:prstGeom>
          <a:solidFill>
            <a:srgbClr val="C00000"/>
          </a:solidFill>
          <a:ln w="19050" cap="flat" cmpd="sng" algn="ctr">
            <a:noFill/>
            <a:prstDash val="solid"/>
            <a:round/>
            <a:headEnd type="none" w="med" len="med"/>
            <a:tailEnd type="none" w="med" len="med"/>
          </a:ln>
          <a:effectLst/>
        </p:spPr>
        <p:txBody>
          <a:bodyPr vert="horz" wrap="square" lIns="28932" tIns="14467" rIns="28932" bIns="14467" numCol="1" rtlCol="0" anchor="ctr" anchorCtr="0" compatLnSpc="1">
            <a:prstTxWarp prst="textNoShape">
              <a:avLst/>
            </a:prstTxWarp>
          </a:bodyPr>
          <a:lstStyle/>
          <a:p>
            <a:pPr algn="ctr" defTabSz="289322"/>
            <a:r>
              <a:rPr lang="ja-JP" altLang="en-US" sz="1200" b="1">
                <a:solidFill>
                  <a:prstClr val="white"/>
                </a:solidFill>
                <a:latin typeface="Yu Gothic" panose="020B0400000000000000" pitchFamily="34" charset="-128"/>
                <a:ea typeface="Yu Gothic" panose="020B0400000000000000" pitchFamily="34" charset="-128"/>
              </a:rPr>
              <a:t>システム対応の必要性</a:t>
            </a:r>
            <a:r>
              <a:rPr lang="en-US" altLang="ja-JP" sz="1200" b="1" dirty="0">
                <a:solidFill>
                  <a:prstClr val="white"/>
                </a:solidFill>
                <a:latin typeface="Yu Gothic" panose="020B0400000000000000" pitchFamily="34" charset="-128"/>
                <a:ea typeface="Yu Gothic" panose="020B0400000000000000" pitchFamily="34" charset="-128"/>
              </a:rPr>
              <a:t>②</a:t>
            </a:r>
            <a:br>
              <a:rPr lang="en-US" altLang="ja-JP" sz="1200" b="1" dirty="0">
                <a:solidFill>
                  <a:prstClr val="white"/>
                </a:solidFill>
                <a:latin typeface="Yu Gothic" panose="020B0400000000000000" pitchFamily="34" charset="-128"/>
                <a:ea typeface="Yu Gothic" panose="020B0400000000000000" pitchFamily="34" charset="-128"/>
              </a:rPr>
            </a:br>
            <a:r>
              <a:rPr lang="ja-JP" altLang="en-US" sz="1200" b="1">
                <a:solidFill>
                  <a:prstClr val="white"/>
                </a:solidFill>
                <a:latin typeface="Yu Gothic" panose="020B0400000000000000" pitchFamily="34" charset="-128"/>
                <a:ea typeface="Yu Gothic" panose="020B0400000000000000" pitchFamily="34" charset="-128"/>
              </a:rPr>
              <a:t>スキャナ保存要件には「事務処理規程方式」が認められていない</a:t>
            </a:r>
            <a:endParaRPr lang="en-US" altLang="ja-JP" sz="1200" b="1" dirty="0">
              <a:solidFill>
                <a:prstClr val="white"/>
              </a:solidFill>
              <a:latin typeface="Yu Gothic" panose="020B0400000000000000" pitchFamily="34" charset="-128"/>
              <a:ea typeface="Yu Gothic" panose="020B0400000000000000" pitchFamily="34" charset="-128"/>
            </a:endParaRPr>
          </a:p>
        </p:txBody>
      </p:sp>
      <p:sp>
        <p:nvSpPr>
          <p:cNvPr id="25" name="角丸四角形吹き出し 24">
            <a:extLst>
              <a:ext uri="{FF2B5EF4-FFF2-40B4-BE49-F238E27FC236}">
                <a16:creationId xmlns:a16="http://schemas.microsoft.com/office/drawing/2014/main" id="{248DA513-C608-BB48-B61D-C7F87338D556}"/>
              </a:ext>
            </a:extLst>
          </p:cNvPr>
          <p:cNvSpPr/>
          <p:nvPr/>
        </p:nvSpPr>
        <p:spPr bwMode="auto">
          <a:xfrm>
            <a:off x="2079568" y="5296389"/>
            <a:ext cx="4082444" cy="659810"/>
          </a:xfrm>
          <a:prstGeom prst="wedgeRoundRectCallout">
            <a:avLst>
              <a:gd name="adj1" fmla="val 33129"/>
              <a:gd name="adj2" fmla="val -79427"/>
              <a:gd name="adj3" fmla="val 16667"/>
            </a:avLst>
          </a:prstGeom>
          <a:solidFill>
            <a:srgbClr val="C00000"/>
          </a:solidFill>
          <a:ln w="19050" cap="flat" cmpd="sng" algn="ctr">
            <a:noFill/>
            <a:prstDash val="solid"/>
            <a:round/>
            <a:headEnd type="none" w="med" len="med"/>
            <a:tailEnd type="none" w="med" len="med"/>
          </a:ln>
          <a:effectLst/>
        </p:spPr>
        <p:txBody>
          <a:bodyPr vert="horz" wrap="square" lIns="28932" tIns="14467" rIns="28932" bIns="14467" numCol="1" rtlCol="0" anchor="ctr" anchorCtr="0" compatLnSpc="1">
            <a:prstTxWarp prst="textNoShape">
              <a:avLst/>
            </a:prstTxWarp>
          </a:bodyPr>
          <a:lstStyle/>
          <a:p>
            <a:pPr algn="ctr" defTabSz="514350"/>
            <a:r>
              <a:rPr lang="ja-JP" altLang="en-US" sz="1200" b="1">
                <a:solidFill>
                  <a:schemeClr val="bg1"/>
                </a:solidFill>
                <a:latin typeface="Yu Gothic" panose="020B0400000000000000" pitchFamily="34" charset="-128"/>
                <a:ea typeface="Yu Gothic" panose="020B0400000000000000" pitchFamily="34" charset="-128"/>
              </a:rPr>
              <a:t>システム対応の必要性</a:t>
            </a:r>
            <a:r>
              <a:rPr lang="en-US" altLang="ja-JP" sz="1200" b="1" dirty="0">
                <a:solidFill>
                  <a:schemeClr val="bg1"/>
                </a:solidFill>
                <a:latin typeface="Yu Gothic" panose="020B0400000000000000" pitchFamily="34" charset="-128"/>
                <a:ea typeface="Yu Gothic" panose="020B0400000000000000" pitchFamily="34" charset="-128"/>
              </a:rPr>
              <a:t>①</a:t>
            </a:r>
          </a:p>
          <a:p>
            <a:pPr algn="ctr" defTabSz="514350"/>
            <a:r>
              <a:rPr lang="ja-JP" altLang="en-US" sz="1200" b="1">
                <a:solidFill>
                  <a:schemeClr val="bg1"/>
                </a:solidFill>
                <a:latin typeface="Yu Gothic" panose="020B0400000000000000" pitchFamily="34" charset="-128"/>
                <a:ea typeface="Yu Gothic" panose="020B0400000000000000" pitchFamily="34" charset="-128"/>
              </a:rPr>
              <a:t>一時的には良いが、 「電子化不正等」に関するペナルティや運用負荷を考えると継続性は低い</a:t>
            </a:r>
            <a:endParaRPr lang="en-US" altLang="ja-JP" sz="1200" b="1" dirty="0">
              <a:solidFill>
                <a:schemeClr val="bg1"/>
              </a:solidFill>
              <a:latin typeface="Yu Gothic" panose="020B0400000000000000" pitchFamily="34" charset="-128"/>
              <a:ea typeface="Yu Gothic" panose="020B0400000000000000" pitchFamily="34" charset="-128"/>
            </a:endParaRPr>
          </a:p>
        </p:txBody>
      </p:sp>
    </p:spTree>
    <p:extLst>
      <p:ext uri="{BB962C8B-B14F-4D97-AF65-F5344CB8AC3E}">
        <p14:creationId xmlns:p14="http://schemas.microsoft.com/office/powerpoint/2010/main" val="3872253252"/>
      </p:ext>
    </p:extLst>
  </p:cSld>
  <p:clrMapOvr>
    <a:masterClrMapping/>
  </p:clrMapOvr>
  <mc:AlternateContent xmlns:mc="http://schemas.openxmlformats.org/markup-compatibility/2006" xmlns:p14="http://schemas.microsoft.com/office/powerpoint/2010/main">
    <mc:Choice Requires="p14">
      <p:transition spd="slow" p14:dur="2000" advTm="86117"/>
    </mc:Choice>
    <mc:Fallback xmlns="">
      <p:transition spd="slow" advTm="86117"/>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62A0BE64-B79A-E34C-B6B4-73F9090344C7}"/>
              </a:ext>
            </a:extLst>
          </p:cNvPr>
          <p:cNvSpPr>
            <a:spLocks noGrp="1"/>
          </p:cNvSpPr>
          <p:nvPr>
            <p:ph type="title"/>
          </p:nvPr>
        </p:nvSpPr>
        <p:spPr/>
        <p:txBody>
          <a:bodyPr/>
          <a:lstStyle/>
          <a:p>
            <a:r>
              <a:rPr lang="ja-JP" altLang="en-US"/>
              <a:t>システムの必要性①（取引情報に関する電子メールを受信した場合）</a:t>
            </a:r>
          </a:p>
        </p:txBody>
      </p:sp>
      <p:sp>
        <p:nvSpPr>
          <p:cNvPr id="92" name="二等辺三角形 22">
            <a:extLst>
              <a:ext uri="{FF2B5EF4-FFF2-40B4-BE49-F238E27FC236}">
                <a16:creationId xmlns:a16="http://schemas.microsoft.com/office/drawing/2014/main" id="{DBEF733A-12BA-5FD4-B824-46B34A306709}"/>
              </a:ext>
            </a:extLst>
          </p:cNvPr>
          <p:cNvSpPr/>
          <p:nvPr/>
        </p:nvSpPr>
        <p:spPr bwMode="auto">
          <a:xfrm rot="5400000">
            <a:off x="3979929" y="4067285"/>
            <a:ext cx="908182" cy="269585"/>
          </a:xfrm>
          <a:prstGeom prst="triangle">
            <a:avLst/>
          </a:prstGeom>
          <a:solidFill>
            <a:schemeClr val="bg1">
              <a:lumMod val="75000"/>
            </a:schemeClr>
          </a:solidFill>
          <a:ln w="9525" cap="flat" cmpd="sng" algn="ctr">
            <a:no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fontAlgn="base">
              <a:spcBef>
                <a:spcPct val="0"/>
              </a:spcBef>
              <a:spcAft>
                <a:spcPct val="0"/>
              </a:spcAft>
            </a:pPr>
            <a:endParaRPr lang="ja-JP" altLang="en-US" sz="900" dirty="0">
              <a:solidFill>
                <a:prstClr val="white"/>
              </a:solidFill>
              <a:latin typeface="Yu Gothic" panose="020B0400000000000000" pitchFamily="34" charset="-128"/>
              <a:ea typeface="Yu Gothic" panose="020B0400000000000000" pitchFamily="34" charset="-128"/>
            </a:endParaRPr>
          </a:p>
        </p:txBody>
      </p:sp>
      <p:pic>
        <p:nvPicPr>
          <p:cNvPr id="93" name="グラフィックス 92" descr="ドキュメント">
            <a:extLst>
              <a:ext uri="{FF2B5EF4-FFF2-40B4-BE49-F238E27FC236}">
                <a16:creationId xmlns:a16="http://schemas.microsoft.com/office/drawing/2014/main" id="{72797E94-45A3-B565-4467-36E1B59F9827}"/>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2521408" y="3970556"/>
            <a:ext cx="730277" cy="730277"/>
          </a:xfrm>
          <a:prstGeom prst="rect">
            <a:avLst/>
          </a:prstGeom>
        </p:spPr>
      </p:pic>
      <p:sp>
        <p:nvSpPr>
          <p:cNvPr id="94" name="正方形/長方形 93">
            <a:extLst>
              <a:ext uri="{FF2B5EF4-FFF2-40B4-BE49-F238E27FC236}">
                <a16:creationId xmlns:a16="http://schemas.microsoft.com/office/drawing/2014/main" id="{7236141A-B3F9-7556-E664-515DCB04ED52}"/>
              </a:ext>
            </a:extLst>
          </p:cNvPr>
          <p:cNvSpPr/>
          <p:nvPr/>
        </p:nvSpPr>
        <p:spPr bwMode="auto">
          <a:xfrm>
            <a:off x="2457714" y="3607907"/>
            <a:ext cx="1554515" cy="365327"/>
          </a:xfrm>
          <a:prstGeom prst="rect">
            <a:avLst/>
          </a:prstGeom>
          <a:noFill/>
          <a:ln w="9525" cap="flat" cmpd="sng" algn="ctr">
            <a:no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fontAlgn="base">
              <a:spcBef>
                <a:spcPct val="0"/>
              </a:spcBef>
              <a:spcAft>
                <a:spcPct val="0"/>
              </a:spcAft>
            </a:pPr>
            <a:r>
              <a:rPr lang="ja-JP" altLang="en-US" sz="1350" b="1">
                <a:solidFill>
                  <a:prstClr val="black">
                    <a:lumMod val="75000"/>
                    <a:lumOff val="25000"/>
                  </a:prstClr>
                </a:solidFill>
                <a:latin typeface="Yu Gothic" panose="020B0400000000000000" pitchFamily="34" charset="-128"/>
                <a:ea typeface="Yu Gothic" panose="020B0400000000000000" pitchFamily="34" charset="-128"/>
              </a:rPr>
              <a:t>電子メール本文の</a:t>
            </a:r>
            <a:endParaRPr lang="en-US" altLang="ja-JP" sz="1350" b="1" dirty="0">
              <a:solidFill>
                <a:prstClr val="black">
                  <a:lumMod val="75000"/>
                  <a:lumOff val="25000"/>
                </a:prstClr>
              </a:solidFill>
              <a:latin typeface="Yu Gothic" panose="020B0400000000000000" pitchFamily="34" charset="-128"/>
              <a:ea typeface="Yu Gothic" panose="020B0400000000000000" pitchFamily="34" charset="-128"/>
            </a:endParaRPr>
          </a:p>
          <a:p>
            <a:pPr algn="ctr" fontAlgn="base">
              <a:spcBef>
                <a:spcPct val="0"/>
              </a:spcBef>
              <a:spcAft>
                <a:spcPct val="0"/>
              </a:spcAft>
            </a:pPr>
            <a:r>
              <a:rPr lang="ja-JP" altLang="en-US" sz="1350" b="1">
                <a:solidFill>
                  <a:prstClr val="black">
                    <a:lumMod val="75000"/>
                    <a:lumOff val="25000"/>
                  </a:prstClr>
                </a:solidFill>
                <a:latin typeface="Yu Gothic" panose="020B0400000000000000" pitchFamily="34" charset="-128"/>
                <a:ea typeface="Yu Gothic" panose="020B0400000000000000" pitchFamily="34" charset="-128"/>
              </a:rPr>
              <a:t>電子化</a:t>
            </a:r>
            <a:endParaRPr lang="ja-JP" altLang="en-US" sz="1350" b="1" dirty="0">
              <a:solidFill>
                <a:prstClr val="black">
                  <a:lumMod val="75000"/>
                  <a:lumOff val="25000"/>
                </a:prstClr>
              </a:solidFill>
              <a:latin typeface="Yu Gothic" panose="020B0400000000000000" pitchFamily="34" charset="-128"/>
              <a:ea typeface="Yu Gothic" panose="020B0400000000000000" pitchFamily="34" charset="-128"/>
            </a:endParaRPr>
          </a:p>
        </p:txBody>
      </p:sp>
      <p:sp>
        <p:nvSpPr>
          <p:cNvPr id="95" name="コンテンツ プレースホルダー 2">
            <a:extLst>
              <a:ext uri="{FF2B5EF4-FFF2-40B4-BE49-F238E27FC236}">
                <a16:creationId xmlns:a16="http://schemas.microsoft.com/office/drawing/2014/main" id="{6B0FFF7D-FA5F-EF5C-C49E-33608C857ECC}"/>
              </a:ext>
            </a:extLst>
          </p:cNvPr>
          <p:cNvSpPr txBox="1">
            <a:spLocks/>
          </p:cNvSpPr>
          <p:nvPr/>
        </p:nvSpPr>
        <p:spPr bwMode="auto">
          <a:xfrm>
            <a:off x="152626" y="3171825"/>
            <a:ext cx="8762650" cy="283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7500" tIns="34290" rIns="68580" bIns="34290" numCol="1" anchor="t" anchorCtr="0" compatLnSpc="1">
            <a:prstTxWarp prst="textNoShape">
              <a:avLst/>
            </a:prstTxWarp>
          </a:bodyPr>
          <a:lstStyle>
            <a:lvl1pPr marL="0" indent="0" algn="l" rtl="0" eaLnBrk="0" fontAlgn="base" hangingPunct="0">
              <a:spcBef>
                <a:spcPct val="20000"/>
              </a:spcBef>
              <a:spcAft>
                <a:spcPct val="0"/>
              </a:spcAft>
              <a:buClr>
                <a:schemeClr val="bg1"/>
              </a:buClr>
              <a:buFont typeface="Arial" pitchFamily="34" charset="0"/>
              <a:buChar char="•"/>
              <a:defRPr kumimoji="1" sz="1400" b="0">
                <a:solidFill>
                  <a:schemeClr val="tx1">
                    <a:lumMod val="75000"/>
                    <a:lumOff val="25000"/>
                  </a:schemeClr>
                </a:solidFill>
                <a:latin typeface="メイリオ" panose="020B0604030504040204" pitchFamily="50" charset="-128"/>
                <a:ea typeface="+mj-ea"/>
                <a:cs typeface="メイリオ" panose="020B0604030504040204" pitchFamily="50" charset="-128"/>
              </a:defRPr>
            </a:lvl1pPr>
            <a:lvl2pPr marL="265113" indent="-179388" algn="l" rtl="0" eaLnBrk="0" fontAlgn="base" hangingPunct="0">
              <a:spcBef>
                <a:spcPct val="20000"/>
              </a:spcBef>
              <a:spcAft>
                <a:spcPct val="0"/>
              </a:spcAft>
              <a:buClr>
                <a:srgbClr val="B60005"/>
              </a:buClr>
              <a:buFont typeface="Arial" pitchFamily="34" charset="0"/>
              <a:buChar char="•"/>
              <a:defRPr kumimoji="1" sz="1400" b="0">
                <a:solidFill>
                  <a:schemeClr val="tx1">
                    <a:lumMod val="75000"/>
                    <a:lumOff val="25000"/>
                  </a:schemeClr>
                </a:solidFill>
                <a:latin typeface="メイリオ" panose="020B0604030504040204" pitchFamily="50" charset="-128"/>
                <a:ea typeface="+mj-ea"/>
                <a:cs typeface="メイリオ" panose="020B0604030504040204" pitchFamily="50" charset="-128"/>
              </a:defRPr>
            </a:lvl2pPr>
            <a:lvl3pPr marL="442913" indent="-179388" algn="l" rtl="0" eaLnBrk="0" fontAlgn="base" hangingPunct="0">
              <a:spcBef>
                <a:spcPct val="20000"/>
              </a:spcBef>
              <a:spcAft>
                <a:spcPct val="0"/>
              </a:spcAft>
              <a:buClr>
                <a:srgbClr val="B60005"/>
              </a:buClr>
              <a:buFont typeface="Arial" pitchFamily="34" charset="0"/>
              <a:buChar char="̵"/>
              <a:defRPr kumimoji="1" sz="1400" b="0">
                <a:solidFill>
                  <a:schemeClr val="tx1">
                    <a:lumMod val="75000"/>
                    <a:lumOff val="25000"/>
                  </a:schemeClr>
                </a:solidFill>
                <a:latin typeface="メイリオ" panose="020B0604030504040204" pitchFamily="50" charset="-128"/>
                <a:ea typeface="+mj-ea"/>
                <a:cs typeface="メイリオ" panose="020B0604030504040204" pitchFamily="50" charset="-128"/>
              </a:defRPr>
            </a:lvl3pPr>
            <a:lvl4pPr marL="623888" indent="-179388" algn="l" rtl="0" eaLnBrk="0" fontAlgn="base" hangingPunct="0">
              <a:spcBef>
                <a:spcPct val="20000"/>
              </a:spcBef>
              <a:spcAft>
                <a:spcPct val="0"/>
              </a:spcAft>
              <a:buClr>
                <a:srgbClr val="B60005"/>
              </a:buClr>
              <a:buFont typeface="Wingdings" pitchFamily="2" charset="2"/>
              <a:buChar char="Ø"/>
              <a:defRPr kumimoji="1" sz="1400" b="0">
                <a:solidFill>
                  <a:schemeClr val="tx1">
                    <a:lumMod val="75000"/>
                    <a:lumOff val="25000"/>
                  </a:schemeClr>
                </a:solidFill>
                <a:latin typeface="メイリオ" panose="020B0604030504040204" pitchFamily="50" charset="-128"/>
                <a:ea typeface="+mj-ea"/>
                <a:cs typeface="メイリオ" panose="020B0604030504040204" pitchFamily="50" charset="-128"/>
              </a:defRPr>
            </a:lvl4pPr>
            <a:lvl5pPr marL="812800" indent="-179388" algn="l" defTabSz="714375" rtl="0" eaLnBrk="0" fontAlgn="base" hangingPunct="0">
              <a:spcBef>
                <a:spcPct val="20000"/>
              </a:spcBef>
              <a:spcAft>
                <a:spcPct val="0"/>
              </a:spcAft>
              <a:buClr>
                <a:srgbClr val="B60005"/>
              </a:buClr>
              <a:buFont typeface="Wingdings" pitchFamily="2" charset="2"/>
              <a:buChar char="p"/>
              <a:defRPr kumimoji="1" sz="1400" b="0">
                <a:solidFill>
                  <a:schemeClr val="tx1">
                    <a:lumMod val="75000"/>
                    <a:lumOff val="25000"/>
                  </a:schemeClr>
                </a:solidFill>
                <a:latin typeface="メイリオ" panose="020B0604030504040204" pitchFamily="50" charset="-128"/>
                <a:ea typeface="+mj-ea"/>
                <a:cs typeface="メイリオ" panose="020B0604030504040204" pitchFamily="50" charset="-128"/>
              </a:defRPr>
            </a:lvl5pPr>
            <a:lvl6pPr marL="2514600" indent="-228600"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6pPr>
            <a:lvl7pPr marL="2971800" indent="-228600"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7pPr>
            <a:lvl8pPr marL="3429000" indent="-228600"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8pPr>
            <a:lvl9pPr marL="3886200" indent="-228600"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9pPr>
          </a:lstStyle>
          <a:p>
            <a:pPr marL="214313" indent="-214313">
              <a:buClrTx/>
              <a:buFont typeface="Wingdings" panose="05000000000000000000" pitchFamily="2" charset="2"/>
              <a:buChar char="n"/>
            </a:pPr>
            <a:r>
              <a:rPr lang="en-US" altLang="ja-JP" sz="1500" b="1" dirty="0">
                <a:solidFill>
                  <a:srgbClr val="EEBB02"/>
                </a:solidFill>
                <a:latin typeface="Yu Gothic" panose="020B0400000000000000" pitchFamily="34" charset="-128"/>
                <a:ea typeface="Yu Gothic" panose="020B0400000000000000" pitchFamily="34" charset="-128"/>
              </a:rPr>
              <a:t>B.</a:t>
            </a:r>
            <a:r>
              <a:rPr lang="ja-JP" altLang="en-US" sz="1500" b="1">
                <a:solidFill>
                  <a:srgbClr val="EEBB02"/>
                </a:solidFill>
                <a:latin typeface="Yu Gothic" panose="020B0400000000000000" pitchFamily="34" charset="-128"/>
                <a:ea typeface="Yu Gothic" panose="020B0400000000000000" pitchFamily="34" charset="-128"/>
              </a:rPr>
              <a:t>添付ファイル（</a:t>
            </a:r>
            <a:r>
              <a:rPr lang="en-US" altLang="ja-JP" sz="1500" b="1" dirty="0">
                <a:solidFill>
                  <a:srgbClr val="EEBB02"/>
                </a:solidFill>
                <a:latin typeface="Yu Gothic" panose="020B0400000000000000" pitchFamily="34" charset="-128"/>
                <a:ea typeface="Yu Gothic" panose="020B0400000000000000" pitchFamily="34" charset="-128"/>
              </a:rPr>
              <a:t>PDF</a:t>
            </a:r>
            <a:r>
              <a:rPr lang="ja-JP" altLang="en-US" sz="1500" b="1">
                <a:solidFill>
                  <a:srgbClr val="EEBB02"/>
                </a:solidFill>
                <a:latin typeface="Yu Gothic" panose="020B0400000000000000" pitchFamily="34" charset="-128"/>
                <a:ea typeface="Yu Gothic" panose="020B0400000000000000" pitchFamily="34" charset="-128"/>
              </a:rPr>
              <a:t>など）</a:t>
            </a:r>
            <a:r>
              <a:rPr lang="ja-JP" altLang="en-US" sz="1500" b="1">
                <a:solidFill>
                  <a:srgbClr val="FF0000"/>
                </a:solidFill>
                <a:latin typeface="Yu Gothic" panose="020B0400000000000000" pitchFamily="34" charset="-128"/>
                <a:ea typeface="Yu Gothic" panose="020B0400000000000000" pitchFamily="34" charset="-128"/>
              </a:rPr>
              <a:t>なし</a:t>
            </a:r>
            <a:r>
              <a:rPr lang="ja-JP" altLang="en-US" sz="1500" b="1">
                <a:solidFill>
                  <a:srgbClr val="EEBB02"/>
                </a:solidFill>
                <a:latin typeface="Yu Gothic" panose="020B0400000000000000" pitchFamily="34" charset="-128"/>
                <a:ea typeface="Yu Gothic" panose="020B0400000000000000" pitchFamily="34" charset="-128"/>
              </a:rPr>
              <a:t>で対応システムを利用</a:t>
            </a:r>
            <a:r>
              <a:rPr lang="ja-JP" altLang="en-US" sz="1500" b="1">
                <a:solidFill>
                  <a:srgbClr val="FF0000"/>
                </a:solidFill>
                <a:latin typeface="Yu Gothic" panose="020B0400000000000000" pitchFamily="34" charset="-128"/>
                <a:ea typeface="Yu Gothic" panose="020B0400000000000000" pitchFamily="34" charset="-128"/>
              </a:rPr>
              <a:t>しない</a:t>
            </a:r>
            <a:r>
              <a:rPr lang="ja-JP" altLang="en-US" sz="1500" b="1">
                <a:solidFill>
                  <a:srgbClr val="EEBB02"/>
                </a:solidFill>
                <a:latin typeface="Yu Gothic" panose="020B0400000000000000" pitchFamily="34" charset="-128"/>
                <a:ea typeface="Yu Gothic" panose="020B0400000000000000" pitchFamily="34" charset="-128"/>
              </a:rPr>
              <a:t>場合</a:t>
            </a:r>
            <a:endParaRPr lang="ja-JP" altLang="en-US" sz="1500" b="1" dirty="0">
              <a:solidFill>
                <a:srgbClr val="EEBB02"/>
              </a:solidFill>
              <a:latin typeface="Yu Gothic" panose="020B0400000000000000" pitchFamily="34" charset="-128"/>
              <a:ea typeface="Yu Gothic" panose="020B0400000000000000" pitchFamily="34" charset="-128"/>
            </a:endParaRPr>
          </a:p>
        </p:txBody>
      </p:sp>
      <p:pic>
        <p:nvPicPr>
          <p:cNvPr id="96" name="グラフィックス 95" descr="封筒">
            <a:extLst>
              <a:ext uri="{FF2B5EF4-FFF2-40B4-BE49-F238E27FC236}">
                <a16:creationId xmlns:a16="http://schemas.microsoft.com/office/drawing/2014/main" id="{F25D69DC-019E-EE5C-F820-F3B9A925444D}"/>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597788" y="3970556"/>
            <a:ext cx="730277" cy="730277"/>
          </a:xfrm>
          <a:prstGeom prst="rect">
            <a:avLst/>
          </a:prstGeom>
        </p:spPr>
      </p:pic>
      <p:sp>
        <p:nvSpPr>
          <p:cNvPr id="97" name="正方形/長方形 96">
            <a:extLst>
              <a:ext uri="{FF2B5EF4-FFF2-40B4-BE49-F238E27FC236}">
                <a16:creationId xmlns:a16="http://schemas.microsoft.com/office/drawing/2014/main" id="{2747C57F-47FB-7022-1B3B-77B497E8E712}"/>
              </a:ext>
            </a:extLst>
          </p:cNvPr>
          <p:cNvSpPr/>
          <p:nvPr/>
        </p:nvSpPr>
        <p:spPr bwMode="auto">
          <a:xfrm>
            <a:off x="278626" y="3607907"/>
            <a:ext cx="1554515" cy="365327"/>
          </a:xfrm>
          <a:prstGeom prst="rect">
            <a:avLst/>
          </a:prstGeom>
          <a:noFill/>
          <a:ln w="9525" cap="flat" cmpd="sng" algn="ctr">
            <a:no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fontAlgn="base">
              <a:spcBef>
                <a:spcPct val="0"/>
              </a:spcBef>
              <a:spcAft>
                <a:spcPct val="0"/>
              </a:spcAft>
            </a:pPr>
            <a:r>
              <a:rPr lang="ja-JP" altLang="en-US" sz="1350" b="1">
                <a:solidFill>
                  <a:prstClr val="black">
                    <a:lumMod val="75000"/>
                    <a:lumOff val="25000"/>
                  </a:prstClr>
                </a:solidFill>
                <a:latin typeface="Yu Gothic" panose="020B0400000000000000" pitchFamily="34" charset="-128"/>
                <a:ea typeface="Yu Gothic" panose="020B0400000000000000" pitchFamily="34" charset="-128"/>
              </a:rPr>
              <a:t>電子メールの受信</a:t>
            </a:r>
            <a:endParaRPr lang="en-US" altLang="ja-JP" sz="1350" b="1" dirty="0">
              <a:solidFill>
                <a:prstClr val="black">
                  <a:lumMod val="75000"/>
                  <a:lumOff val="25000"/>
                </a:prstClr>
              </a:solidFill>
              <a:latin typeface="Yu Gothic" panose="020B0400000000000000" pitchFamily="34" charset="-128"/>
              <a:ea typeface="Yu Gothic" panose="020B0400000000000000" pitchFamily="34" charset="-128"/>
            </a:endParaRPr>
          </a:p>
        </p:txBody>
      </p:sp>
      <p:sp>
        <p:nvSpPr>
          <p:cNvPr id="98" name="二等辺三角形 40">
            <a:extLst>
              <a:ext uri="{FF2B5EF4-FFF2-40B4-BE49-F238E27FC236}">
                <a16:creationId xmlns:a16="http://schemas.microsoft.com/office/drawing/2014/main" id="{3D980B41-4106-EDA2-6EDA-135FC46B2981}"/>
              </a:ext>
            </a:extLst>
          </p:cNvPr>
          <p:cNvSpPr/>
          <p:nvPr/>
        </p:nvSpPr>
        <p:spPr bwMode="auto">
          <a:xfrm rot="5400000">
            <a:off x="1607606" y="4081095"/>
            <a:ext cx="908182" cy="269585"/>
          </a:xfrm>
          <a:prstGeom prst="triangle">
            <a:avLst/>
          </a:prstGeom>
          <a:solidFill>
            <a:schemeClr val="bg1">
              <a:lumMod val="75000"/>
            </a:schemeClr>
          </a:solidFill>
          <a:ln w="9525" cap="flat" cmpd="sng" algn="ctr">
            <a:no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fontAlgn="base">
              <a:spcBef>
                <a:spcPct val="0"/>
              </a:spcBef>
              <a:spcAft>
                <a:spcPct val="0"/>
              </a:spcAft>
            </a:pPr>
            <a:endParaRPr lang="ja-JP" altLang="en-US" sz="900" dirty="0">
              <a:solidFill>
                <a:prstClr val="white"/>
              </a:solidFill>
              <a:latin typeface="Yu Gothic" panose="020B0400000000000000" pitchFamily="34" charset="-128"/>
              <a:ea typeface="Yu Gothic" panose="020B0400000000000000" pitchFamily="34" charset="-128"/>
            </a:endParaRPr>
          </a:p>
        </p:txBody>
      </p:sp>
      <p:pic>
        <p:nvPicPr>
          <p:cNvPr id="99" name="グラフィックス 98" descr="データベース">
            <a:extLst>
              <a:ext uri="{FF2B5EF4-FFF2-40B4-BE49-F238E27FC236}">
                <a16:creationId xmlns:a16="http://schemas.microsoft.com/office/drawing/2014/main" id="{62ACCB7A-2248-C307-B365-C73500544018}"/>
              </a:ext>
            </a:extLst>
          </p:cNvPr>
          <p:cNvPicPr>
            <a:picLocks noChangeAspect="1"/>
          </p:cNvPicPr>
          <p:nvPr/>
        </p:nvPicPr>
        <p:blipFill>
          <a:blip r:embed="rId7" cstate="print">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7472106" y="3970556"/>
            <a:ext cx="743965" cy="730277"/>
          </a:xfrm>
          <a:prstGeom prst="rect">
            <a:avLst/>
          </a:prstGeom>
        </p:spPr>
      </p:pic>
      <p:sp>
        <p:nvSpPr>
          <p:cNvPr id="100" name="正方形/長方形 99">
            <a:extLst>
              <a:ext uri="{FF2B5EF4-FFF2-40B4-BE49-F238E27FC236}">
                <a16:creationId xmlns:a16="http://schemas.microsoft.com/office/drawing/2014/main" id="{BFB6F28C-DF3B-6DA4-AD18-5811AB357ABE}"/>
              </a:ext>
            </a:extLst>
          </p:cNvPr>
          <p:cNvSpPr/>
          <p:nvPr/>
        </p:nvSpPr>
        <p:spPr bwMode="auto">
          <a:xfrm>
            <a:off x="7516542" y="3605229"/>
            <a:ext cx="659267" cy="365327"/>
          </a:xfrm>
          <a:prstGeom prst="rect">
            <a:avLst/>
          </a:prstGeom>
          <a:noFill/>
          <a:ln w="9525" cap="flat" cmpd="sng" algn="ctr">
            <a:no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fontAlgn="base">
              <a:spcBef>
                <a:spcPct val="0"/>
              </a:spcBef>
              <a:spcAft>
                <a:spcPct val="0"/>
              </a:spcAft>
            </a:pPr>
            <a:r>
              <a:rPr lang="ja-JP" altLang="en-US" sz="1350" b="1">
                <a:solidFill>
                  <a:prstClr val="black">
                    <a:lumMod val="75000"/>
                    <a:lumOff val="25000"/>
                  </a:prstClr>
                </a:solidFill>
                <a:latin typeface="Yu Gothic" panose="020B0400000000000000" pitchFamily="34" charset="-128"/>
                <a:ea typeface="Yu Gothic" panose="020B0400000000000000" pitchFamily="34" charset="-128"/>
              </a:rPr>
              <a:t>サーバーなど</a:t>
            </a:r>
            <a:endParaRPr lang="en-US" altLang="ja-JP" sz="1350" b="1" dirty="0">
              <a:solidFill>
                <a:prstClr val="black">
                  <a:lumMod val="75000"/>
                  <a:lumOff val="25000"/>
                </a:prstClr>
              </a:solidFill>
              <a:latin typeface="Yu Gothic" panose="020B0400000000000000" pitchFamily="34" charset="-128"/>
              <a:ea typeface="Yu Gothic" panose="020B0400000000000000" pitchFamily="34" charset="-128"/>
            </a:endParaRPr>
          </a:p>
          <a:p>
            <a:pPr algn="ctr" fontAlgn="base">
              <a:spcBef>
                <a:spcPct val="0"/>
              </a:spcBef>
              <a:spcAft>
                <a:spcPct val="0"/>
              </a:spcAft>
            </a:pPr>
            <a:r>
              <a:rPr lang="ja-JP" altLang="en-US" sz="1350" b="1">
                <a:solidFill>
                  <a:prstClr val="black">
                    <a:lumMod val="75000"/>
                    <a:lumOff val="25000"/>
                  </a:prstClr>
                </a:solidFill>
                <a:latin typeface="Yu Gothic" panose="020B0400000000000000" pitchFamily="34" charset="-128"/>
                <a:ea typeface="Yu Gothic" panose="020B0400000000000000" pitchFamily="34" charset="-128"/>
              </a:rPr>
              <a:t>自社システムに保管</a:t>
            </a:r>
            <a:endParaRPr lang="ja-JP" altLang="en-US" sz="1350" b="1" dirty="0">
              <a:solidFill>
                <a:prstClr val="black">
                  <a:lumMod val="75000"/>
                  <a:lumOff val="25000"/>
                </a:prstClr>
              </a:solidFill>
              <a:latin typeface="Yu Gothic" panose="020B0400000000000000" pitchFamily="34" charset="-128"/>
              <a:ea typeface="Yu Gothic" panose="020B0400000000000000" pitchFamily="34" charset="-128"/>
            </a:endParaRPr>
          </a:p>
        </p:txBody>
      </p:sp>
      <p:sp>
        <p:nvSpPr>
          <p:cNvPr id="101" name="二等辺三角形 48">
            <a:extLst>
              <a:ext uri="{FF2B5EF4-FFF2-40B4-BE49-F238E27FC236}">
                <a16:creationId xmlns:a16="http://schemas.microsoft.com/office/drawing/2014/main" id="{37A2B0A6-B301-F5DA-6BB9-17DCC3388A7C}"/>
              </a:ext>
            </a:extLst>
          </p:cNvPr>
          <p:cNvSpPr/>
          <p:nvPr/>
        </p:nvSpPr>
        <p:spPr bwMode="auto">
          <a:xfrm rot="5400000">
            <a:off x="6438418" y="4081094"/>
            <a:ext cx="908182" cy="269585"/>
          </a:xfrm>
          <a:prstGeom prst="triangle">
            <a:avLst/>
          </a:prstGeom>
          <a:solidFill>
            <a:schemeClr val="bg1">
              <a:lumMod val="75000"/>
            </a:schemeClr>
          </a:solidFill>
          <a:ln w="9525" cap="flat" cmpd="sng" algn="ctr">
            <a:no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fontAlgn="base">
              <a:spcBef>
                <a:spcPct val="0"/>
              </a:spcBef>
              <a:spcAft>
                <a:spcPct val="0"/>
              </a:spcAft>
            </a:pPr>
            <a:endParaRPr lang="ja-JP" altLang="en-US" sz="900" dirty="0">
              <a:solidFill>
                <a:prstClr val="white"/>
              </a:solidFill>
              <a:latin typeface="Yu Gothic" panose="020B0400000000000000" pitchFamily="34" charset="-128"/>
              <a:ea typeface="Yu Gothic" panose="020B0400000000000000" pitchFamily="34" charset="-128"/>
            </a:endParaRPr>
          </a:p>
        </p:txBody>
      </p:sp>
      <p:sp>
        <p:nvSpPr>
          <p:cNvPr id="102" name="コンテンツ プレースホルダー 2">
            <a:extLst>
              <a:ext uri="{FF2B5EF4-FFF2-40B4-BE49-F238E27FC236}">
                <a16:creationId xmlns:a16="http://schemas.microsoft.com/office/drawing/2014/main" id="{EC809562-5C35-7583-3F31-9EBF1FC78AAE}"/>
              </a:ext>
            </a:extLst>
          </p:cNvPr>
          <p:cNvSpPr txBox="1">
            <a:spLocks/>
          </p:cNvSpPr>
          <p:nvPr/>
        </p:nvSpPr>
        <p:spPr bwMode="auto">
          <a:xfrm>
            <a:off x="152626" y="888578"/>
            <a:ext cx="8762650" cy="283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7500" tIns="34290" rIns="68580" bIns="34290" numCol="1" anchor="t" anchorCtr="0" compatLnSpc="1">
            <a:prstTxWarp prst="textNoShape">
              <a:avLst/>
            </a:prstTxWarp>
          </a:bodyPr>
          <a:lstStyle>
            <a:lvl1pPr marL="0" indent="0" algn="l" rtl="0" eaLnBrk="0" fontAlgn="base" hangingPunct="0">
              <a:spcBef>
                <a:spcPct val="20000"/>
              </a:spcBef>
              <a:spcAft>
                <a:spcPct val="0"/>
              </a:spcAft>
              <a:buClr>
                <a:schemeClr val="bg1"/>
              </a:buClr>
              <a:buFont typeface="Arial" pitchFamily="34" charset="0"/>
              <a:buChar char="•"/>
              <a:defRPr kumimoji="1" sz="1400" b="0">
                <a:solidFill>
                  <a:schemeClr val="tx1">
                    <a:lumMod val="75000"/>
                    <a:lumOff val="25000"/>
                  </a:schemeClr>
                </a:solidFill>
                <a:latin typeface="メイリオ" panose="020B0604030504040204" pitchFamily="50" charset="-128"/>
                <a:ea typeface="+mj-ea"/>
                <a:cs typeface="メイリオ" panose="020B0604030504040204" pitchFamily="50" charset="-128"/>
              </a:defRPr>
            </a:lvl1pPr>
            <a:lvl2pPr marL="265113" indent="-179388" algn="l" rtl="0" eaLnBrk="0" fontAlgn="base" hangingPunct="0">
              <a:spcBef>
                <a:spcPct val="20000"/>
              </a:spcBef>
              <a:spcAft>
                <a:spcPct val="0"/>
              </a:spcAft>
              <a:buClr>
                <a:srgbClr val="B60005"/>
              </a:buClr>
              <a:buFont typeface="Arial" pitchFamily="34" charset="0"/>
              <a:buChar char="•"/>
              <a:defRPr kumimoji="1" sz="1400" b="0">
                <a:solidFill>
                  <a:schemeClr val="tx1">
                    <a:lumMod val="75000"/>
                    <a:lumOff val="25000"/>
                  </a:schemeClr>
                </a:solidFill>
                <a:latin typeface="メイリオ" panose="020B0604030504040204" pitchFamily="50" charset="-128"/>
                <a:ea typeface="+mj-ea"/>
                <a:cs typeface="メイリオ" panose="020B0604030504040204" pitchFamily="50" charset="-128"/>
              </a:defRPr>
            </a:lvl2pPr>
            <a:lvl3pPr marL="442913" indent="-179388" algn="l" rtl="0" eaLnBrk="0" fontAlgn="base" hangingPunct="0">
              <a:spcBef>
                <a:spcPct val="20000"/>
              </a:spcBef>
              <a:spcAft>
                <a:spcPct val="0"/>
              </a:spcAft>
              <a:buClr>
                <a:srgbClr val="B60005"/>
              </a:buClr>
              <a:buFont typeface="Arial" pitchFamily="34" charset="0"/>
              <a:buChar char="̵"/>
              <a:defRPr kumimoji="1" sz="1400" b="0">
                <a:solidFill>
                  <a:schemeClr val="tx1">
                    <a:lumMod val="75000"/>
                    <a:lumOff val="25000"/>
                  </a:schemeClr>
                </a:solidFill>
                <a:latin typeface="メイリオ" panose="020B0604030504040204" pitchFamily="50" charset="-128"/>
                <a:ea typeface="+mj-ea"/>
                <a:cs typeface="メイリオ" panose="020B0604030504040204" pitchFamily="50" charset="-128"/>
              </a:defRPr>
            </a:lvl3pPr>
            <a:lvl4pPr marL="623888" indent="-179388" algn="l" rtl="0" eaLnBrk="0" fontAlgn="base" hangingPunct="0">
              <a:spcBef>
                <a:spcPct val="20000"/>
              </a:spcBef>
              <a:spcAft>
                <a:spcPct val="0"/>
              </a:spcAft>
              <a:buClr>
                <a:srgbClr val="B60005"/>
              </a:buClr>
              <a:buFont typeface="Wingdings" pitchFamily="2" charset="2"/>
              <a:buChar char="Ø"/>
              <a:defRPr kumimoji="1" sz="1400" b="0">
                <a:solidFill>
                  <a:schemeClr val="tx1">
                    <a:lumMod val="75000"/>
                    <a:lumOff val="25000"/>
                  </a:schemeClr>
                </a:solidFill>
                <a:latin typeface="メイリオ" panose="020B0604030504040204" pitchFamily="50" charset="-128"/>
                <a:ea typeface="+mj-ea"/>
                <a:cs typeface="メイリオ" panose="020B0604030504040204" pitchFamily="50" charset="-128"/>
              </a:defRPr>
            </a:lvl4pPr>
            <a:lvl5pPr marL="812800" indent="-179388" algn="l" defTabSz="714375" rtl="0" eaLnBrk="0" fontAlgn="base" hangingPunct="0">
              <a:spcBef>
                <a:spcPct val="20000"/>
              </a:spcBef>
              <a:spcAft>
                <a:spcPct val="0"/>
              </a:spcAft>
              <a:buClr>
                <a:srgbClr val="B60005"/>
              </a:buClr>
              <a:buFont typeface="Wingdings" pitchFamily="2" charset="2"/>
              <a:buChar char="p"/>
              <a:defRPr kumimoji="1" sz="1400" b="0">
                <a:solidFill>
                  <a:schemeClr val="tx1">
                    <a:lumMod val="75000"/>
                    <a:lumOff val="25000"/>
                  </a:schemeClr>
                </a:solidFill>
                <a:latin typeface="メイリオ" panose="020B0604030504040204" pitchFamily="50" charset="-128"/>
                <a:ea typeface="+mj-ea"/>
                <a:cs typeface="メイリオ" panose="020B0604030504040204" pitchFamily="50" charset="-128"/>
              </a:defRPr>
            </a:lvl5pPr>
            <a:lvl6pPr marL="2514600" indent="-228600"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6pPr>
            <a:lvl7pPr marL="2971800" indent="-228600"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7pPr>
            <a:lvl8pPr marL="3429000" indent="-228600"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8pPr>
            <a:lvl9pPr marL="3886200" indent="-228600"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9pPr>
          </a:lstStyle>
          <a:p>
            <a:pPr marL="214313" indent="-214313">
              <a:buClrTx/>
              <a:buFont typeface="Wingdings" panose="05000000000000000000" pitchFamily="2" charset="2"/>
              <a:buChar char="n"/>
            </a:pPr>
            <a:r>
              <a:rPr lang="en-US" altLang="ja-JP" sz="1500" b="1" dirty="0">
                <a:solidFill>
                  <a:srgbClr val="EEBB02"/>
                </a:solidFill>
                <a:latin typeface="Yu Gothic" panose="020B0400000000000000" pitchFamily="34" charset="-128"/>
                <a:ea typeface="Yu Gothic" panose="020B0400000000000000" pitchFamily="34" charset="-128"/>
              </a:rPr>
              <a:t>A.</a:t>
            </a:r>
            <a:r>
              <a:rPr lang="ja-JP" altLang="en-US" sz="1500" b="1">
                <a:solidFill>
                  <a:srgbClr val="EEBB02"/>
                </a:solidFill>
                <a:latin typeface="Yu Gothic" panose="020B0400000000000000" pitchFamily="34" charset="-128"/>
                <a:ea typeface="Yu Gothic" panose="020B0400000000000000" pitchFamily="34" charset="-128"/>
              </a:rPr>
              <a:t>添付ファイル（</a:t>
            </a:r>
            <a:r>
              <a:rPr lang="en-US" altLang="ja-JP" sz="1500" b="1" dirty="0">
                <a:solidFill>
                  <a:srgbClr val="EEBB02"/>
                </a:solidFill>
                <a:latin typeface="Yu Gothic" panose="020B0400000000000000" pitchFamily="34" charset="-128"/>
                <a:ea typeface="Yu Gothic" panose="020B0400000000000000" pitchFamily="34" charset="-128"/>
              </a:rPr>
              <a:t>PDF</a:t>
            </a:r>
            <a:r>
              <a:rPr lang="ja-JP" altLang="en-US" sz="1500" b="1">
                <a:solidFill>
                  <a:srgbClr val="EEBB02"/>
                </a:solidFill>
                <a:latin typeface="Yu Gothic" panose="020B0400000000000000" pitchFamily="34" charset="-128"/>
                <a:ea typeface="Yu Gothic" panose="020B0400000000000000" pitchFamily="34" charset="-128"/>
              </a:rPr>
              <a:t>など）ありで対応システムを利用する場合</a:t>
            </a:r>
            <a:endParaRPr lang="ja-JP" altLang="en-US" sz="1500" b="1" dirty="0">
              <a:solidFill>
                <a:srgbClr val="EEBB02"/>
              </a:solidFill>
              <a:latin typeface="Yu Gothic" panose="020B0400000000000000" pitchFamily="34" charset="-128"/>
              <a:ea typeface="Yu Gothic" panose="020B0400000000000000" pitchFamily="34" charset="-128"/>
            </a:endParaRPr>
          </a:p>
        </p:txBody>
      </p:sp>
      <p:sp>
        <p:nvSpPr>
          <p:cNvPr id="103" name="二等辺三角形 29">
            <a:extLst>
              <a:ext uri="{FF2B5EF4-FFF2-40B4-BE49-F238E27FC236}">
                <a16:creationId xmlns:a16="http://schemas.microsoft.com/office/drawing/2014/main" id="{4A594F25-0949-8BE6-6BC6-C552821DF46F}"/>
              </a:ext>
            </a:extLst>
          </p:cNvPr>
          <p:cNvSpPr/>
          <p:nvPr/>
        </p:nvSpPr>
        <p:spPr bwMode="auto">
          <a:xfrm rot="5400000">
            <a:off x="3546740" y="1859599"/>
            <a:ext cx="908182" cy="269584"/>
          </a:xfrm>
          <a:prstGeom prst="triangle">
            <a:avLst/>
          </a:prstGeom>
          <a:solidFill>
            <a:schemeClr val="bg1">
              <a:lumMod val="75000"/>
            </a:schemeClr>
          </a:solidFill>
          <a:ln w="9525" cap="flat" cmpd="sng" algn="ctr">
            <a:no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fontAlgn="base">
              <a:spcBef>
                <a:spcPct val="0"/>
              </a:spcBef>
              <a:spcAft>
                <a:spcPct val="0"/>
              </a:spcAft>
            </a:pPr>
            <a:endParaRPr lang="ja-JP" altLang="en-US" sz="900" dirty="0">
              <a:solidFill>
                <a:prstClr val="white"/>
              </a:solidFill>
              <a:latin typeface="Yu Gothic" panose="020B0400000000000000" pitchFamily="34" charset="-128"/>
              <a:ea typeface="Yu Gothic" panose="020B0400000000000000" pitchFamily="34" charset="-128"/>
            </a:endParaRPr>
          </a:p>
        </p:txBody>
      </p:sp>
      <p:pic>
        <p:nvPicPr>
          <p:cNvPr id="104" name="グラフィックス 103" descr="クラウドからダウンロード">
            <a:extLst>
              <a:ext uri="{FF2B5EF4-FFF2-40B4-BE49-F238E27FC236}">
                <a16:creationId xmlns:a16="http://schemas.microsoft.com/office/drawing/2014/main" id="{E72A11CF-2263-A9FA-9F46-C11DBC13348F}"/>
              </a:ext>
            </a:extLst>
          </p:cNvPr>
          <p:cNvPicPr>
            <a:picLocks noChangeAspect="1"/>
          </p:cNvPicPr>
          <p:nvPr/>
        </p:nvPicPr>
        <p:blipFill>
          <a:blip r:embed="rId9" cstate="print">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4434022" y="1762872"/>
            <a:ext cx="743965" cy="730277"/>
          </a:xfrm>
          <a:prstGeom prst="rect">
            <a:avLst/>
          </a:prstGeom>
        </p:spPr>
      </p:pic>
      <p:sp>
        <p:nvSpPr>
          <p:cNvPr id="105" name="正方形/長方形 104">
            <a:extLst>
              <a:ext uri="{FF2B5EF4-FFF2-40B4-BE49-F238E27FC236}">
                <a16:creationId xmlns:a16="http://schemas.microsoft.com/office/drawing/2014/main" id="{E811F913-7BE1-CCC1-3805-C3874633BEA3}"/>
              </a:ext>
            </a:extLst>
          </p:cNvPr>
          <p:cNvSpPr/>
          <p:nvPr/>
        </p:nvSpPr>
        <p:spPr bwMode="auto">
          <a:xfrm>
            <a:off x="2152569" y="1400222"/>
            <a:ext cx="1554515" cy="365327"/>
          </a:xfrm>
          <a:prstGeom prst="rect">
            <a:avLst/>
          </a:prstGeom>
          <a:noFill/>
          <a:ln w="9525" cap="flat" cmpd="sng" algn="ctr">
            <a:no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fontAlgn="base">
              <a:spcBef>
                <a:spcPct val="0"/>
              </a:spcBef>
              <a:spcAft>
                <a:spcPct val="0"/>
              </a:spcAft>
            </a:pPr>
            <a:r>
              <a:rPr lang="ja-JP" altLang="en-US" sz="1350" b="1">
                <a:solidFill>
                  <a:prstClr val="black">
                    <a:lumMod val="75000"/>
                    <a:lumOff val="25000"/>
                  </a:prstClr>
                </a:solidFill>
                <a:latin typeface="Yu Gothic" panose="020B0400000000000000" pitchFamily="34" charset="-128"/>
                <a:ea typeface="Yu Gothic" panose="020B0400000000000000" pitchFamily="34" charset="-128"/>
              </a:rPr>
              <a:t>電子書類の</a:t>
            </a:r>
            <a:r>
              <a:rPr lang="ja-JP" altLang="en-US" sz="1350" b="1" dirty="0">
                <a:solidFill>
                  <a:prstClr val="black">
                    <a:lumMod val="75000"/>
                    <a:lumOff val="25000"/>
                  </a:prstClr>
                </a:solidFill>
                <a:latin typeface="Yu Gothic" panose="020B0400000000000000" pitchFamily="34" charset="-128"/>
                <a:ea typeface="Yu Gothic" panose="020B0400000000000000" pitchFamily="34" charset="-128"/>
              </a:rPr>
              <a:t>受領</a:t>
            </a:r>
          </a:p>
        </p:txBody>
      </p:sp>
      <p:sp>
        <p:nvSpPr>
          <p:cNvPr id="106" name="正方形/長方形 105">
            <a:extLst>
              <a:ext uri="{FF2B5EF4-FFF2-40B4-BE49-F238E27FC236}">
                <a16:creationId xmlns:a16="http://schemas.microsoft.com/office/drawing/2014/main" id="{9F487AF9-BE7F-8C27-A7B0-F8B3BB37B8C7}"/>
              </a:ext>
            </a:extLst>
          </p:cNvPr>
          <p:cNvSpPr/>
          <p:nvPr/>
        </p:nvSpPr>
        <p:spPr bwMode="auto">
          <a:xfrm>
            <a:off x="4028245" y="1400222"/>
            <a:ext cx="1554515" cy="365327"/>
          </a:xfrm>
          <a:prstGeom prst="rect">
            <a:avLst/>
          </a:prstGeom>
          <a:noFill/>
          <a:ln w="9525" cap="flat" cmpd="sng" algn="ctr">
            <a:no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fontAlgn="base">
              <a:spcBef>
                <a:spcPct val="0"/>
              </a:spcBef>
              <a:spcAft>
                <a:spcPct val="0"/>
              </a:spcAft>
            </a:pPr>
            <a:r>
              <a:rPr lang="ja-JP" altLang="en-US" sz="1350" b="1" dirty="0">
                <a:solidFill>
                  <a:prstClr val="black">
                    <a:lumMod val="75000"/>
                    <a:lumOff val="25000"/>
                  </a:prstClr>
                </a:solidFill>
                <a:latin typeface="Yu Gothic" panose="020B0400000000000000" pitchFamily="34" charset="-128"/>
                <a:ea typeface="Yu Gothic" panose="020B0400000000000000" pitchFamily="34" charset="-128"/>
              </a:rPr>
              <a:t>要件対応システムへの</a:t>
            </a:r>
            <a:endParaRPr lang="en-US" altLang="ja-JP" sz="1350" b="1" dirty="0">
              <a:solidFill>
                <a:prstClr val="black">
                  <a:lumMod val="75000"/>
                  <a:lumOff val="25000"/>
                </a:prstClr>
              </a:solidFill>
              <a:latin typeface="Yu Gothic" panose="020B0400000000000000" pitchFamily="34" charset="-128"/>
              <a:ea typeface="Yu Gothic" panose="020B0400000000000000" pitchFamily="34" charset="-128"/>
            </a:endParaRPr>
          </a:p>
          <a:p>
            <a:pPr algn="ctr" fontAlgn="base">
              <a:spcBef>
                <a:spcPct val="0"/>
              </a:spcBef>
              <a:spcAft>
                <a:spcPct val="0"/>
              </a:spcAft>
            </a:pPr>
            <a:r>
              <a:rPr lang="ja-JP" altLang="en-US" sz="1350" b="1" dirty="0">
                <a:solidFill>
                  <a:prstClr val="black">
                    <a:lumMod val="75000"/>
                    <a:lumOff val="25000"/>
                  </a:prstClr>
                </a:solidFill>
                <a:latin typeface="Yu Gothic" panose="020B0400000000000000" pitchFamily="34" charset="-128"/>
                <a:ea typeface="Yu Gothic" panose="020B0400000000000000" pitchFamily="34" charset="-128"/>
              </a:rPr>
              <a:t>アップロード</a:t>
            </a:r>
          </a:p>
        </p:txBody>
      </p:sp>
      <p:pic>
        <p:nvPicPr>
          <p:cNvPr id="107" name="グラフィックス 106" descr="ストップウォッチ">
            <a:extLst>
              <a:ext uri="{FF2B5EF4-FFF2-40B4-BE49-F238E27FC236}">
                <a16:creationId xmlns:a16="http://schemas.microsoft.com/office/drawing/2014/main" id="{3479DE13-FD45-19AA-835A-20476269499E}"/>
              </a:ext>
            </a:extLst>
          </p:cNvPr>
          <p:cNvPicPr>
            <a:picLocks noChangeAspect="1"/>
          </p:cNvPicPr>
          <p:nvPr/>
        </p:nvPicPr>
        <p:blipFill>
          <a:blip r:embed="rId11">
            <a:extLst>
              <a:ext uri="{96DAC541-7B7A-43D3-8B79-37D633B846F1}">
                <asvg:svgBlip xmlns:asvg="http://schemas.microsoft.com/office/drawing/2016/SVG/main" r:embed="rId12"/>
              </a:ext>
            </a:extLst>
          </a:blip>
          <a:srcRect/>
          <a:stretch/>
        </p:blipFill>
        <p:spPr>
          <a:xfrm>
            <a:off x="6482297" y="1762872"/>
            <a:ext cx="730277" cy="730277"/>
          </a:xfrm>
          <a:prstGeom prst="rect">
            <a:avLst/>
          </a:prstGeom>
        </p:spPr>
      </p:pic>
      <p:sp>
        <p:nvSpPr>
          <p:cNvPr id="108" name="正方形/長方形 107">
            <a:extLst>
              <a:ext uri="{FF2B5EF4-FFF2-40B4-BE49-F238E27FC236}">
                <a16:creationId xmlns:a16="http://schemas.microsoft.com/office/drawing/2014/main" id="{6786AD2A-3641-C294-1B52-DBDE544F2840}"/>
              </a:ext>
            </a:extLst>
          </p:cNvPr>
          <p:cNvSpPr/>
          <p:nvPr/>
        </p:nvSpPr>
        <p:spPr bwMode="auto">
          <a:xfrm>
            <a:off x="6069676" y="1400222"/>
            <a:ext cx="1554515" cy="365327"/>
          </a:xfrm>
          <a:prstGeom prst="rect">
            <a:avLst/>
          </a:prstGeom>
          <a:noFill/>
          <a:ln w="9525" cap="flat" cmpd="sng" algn="ctr">
            <a:no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fontAlgn="base">
              <a:spcBef>
                <a:spcPct val="0"/>
              </a:spcBef>
              <a:spcAft>
                <a:spcPct val="0"/>
              </a:spcAft>
            </a:pPr>
            <a:r>
              <a:rPr lang="ja-JP" altLang="en-US" sz="1350" b="1">
                <a:solidFill>
                  <a:prstClr val="black">
                    <a:lumMod val="75000"/>
                    <a:lumOff val="25000"/>
                  </a:prstClr>
                </a:solidFill>
                <a:latin typeface="Yu Gothic" panose="020B0400000000000000" pitchFamily="34" charset="-128"/>
                <a:ea typeface="Yu Gothic" panose="020B0400000000000000" pitchFamily="34" charset="-128"/>
              </a:rPr>
              <a:t>タイムスタンプ付与</a:t>
            </a:r>
            <a:endParaRPr lang="en-US" altLang="ja-JP" sz="1350" b="1" dirty="0">
              <a:solidFill>
                <a:prstClr val="black">
                  <a:lumMod val="75000"/>
                  <a:lumOff val="25000"/>
                </a:prstClr>
              </a:solidFill>
              <a:latin typeface="Yu Gothic" panose="020B0400000000000000" pitchFamily="34" charset="-128"/>
              <a:ea typeface="Yu Gothic" panose="020B0400000000000000" pitchFamily="34" charset="-128"/>
            </a:endParaRPr>
          </a:p>
          <a:p>
            <a:pPr algn="ctr" fontAlgn="base">
              <a:spcBef>
                <a:spcPct val="0"/>
              </a:spcBef>
              <a:spcAft>
                <a:spcPct val="0"/>
              </a:spcAft>
            </a:pPr>
            <a:r>
              <a:rPr lang="ja-JP" altLang="en-US" sz="1350" b="1">
                <a:solidFill>
                  <a:prstClr val="black">
                    <a:lumMod val="75000"/>
                    <a:lumOff val="25000"/>
                  </a:prstClr>
                </a:solidFill>
                <a:latin typeface="Yu Gothic" panose="020B0400000000000000" pitchFamily="34" charset="-128"/>
                <a:ea typeface="Yu Gothic" panose="020B0400000000000000" pitchFamily="34" charset="-128"/>
              </a:rPr>
              <a:t>もしくはその他の措置</a:t>
            </a:r>
            <a:endParaRPr lang="ja-JP" altLang="en-US" sz="1350" b="1" dirty="0">
              <a:solidFill>
                <a:prstClr val="black">
                  <a:lumMod val="75000"/>
                  <a:lumOff val="25000"/>
                </a:prstClr>
              </a:solidFill>
              <a:latin typeface="Yu Gothic" panose="020B0400000000000000" pitchFamily="34" charset="-128"/>
              <a:ea typeface="Yu Gothic" panose="020B0400000000000000" pitchFamily="34" charset="-128"/>
            </a:endParaRPr>
          </a:p>
        </p:txBody>
      </p:sp>
      <p:sp>
        <p:nvSpPr>
          <p:cNvPr id="109" name="二等辺三角形 45">
            <a:extLst>
              <a:ext uri="{FF2B5EF4-FFF2-40B4-BE49-F238E27FC236}">
                <a16:creationId xmlns:a16="http://schemas.microsoft.com/office/drawing/2014/main" id="{4541E133-A92A-60AA-1B80-869FC4B81D9B}"/>
              </a:ext>
            </a:extLst>
          </p:cNvPr>
          <p:cNvSpPr/>
          <p:nvPr/>
        </p:nvSpPr>
        <p:spPr bwMode="auto">
          <a:xfrm rot="5400000">
            <a:off x="5333442" y="1873409"/>
            <a:ext cx="908182" cy="269584"/>
          </a:xfrm>
          <a:prstGeom prst="triangle">
            <a:avLst/>
          </a:prstGeom>
          <a:solidFill>
            <a:schemeClr val="bg1">
              <a:lumMod val="75000"/>
            </a:schemeClr>
          </a:solidFill>
          <a:ln w="9525" cap="flat" cmpd="sng" algn="ctr">
            <a:no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fontAlgn="base">
              <a:spcBef>
                <a:spcPct val="0"/>
              </a:spcBef>
              <a:spcAft>
                <a:spcPct val="0"/>
              </a:spcAft>
            </a:pPr>
            <a:endParaRPr lang="ja-JP" altLang="en-US" sz="900" dirty="0">
              <a:solidFill>
                <a:prstClr val="white"/>
              </a:solidFill>
              <a:latin typeface="Yu Gothic" panose="020B0400000000000000" pitchFamily="34" charset="-128"/>
              <a:ea typeface="Yu Gothic" panose="020B0400000000000000" pitchFamily="34" charset="-128"/>
            </a:endParaRPr>
          </a:p>
        </p:txBody>
      </p:sp>
      <p:pic>
        <p:nvPicPr>
          <p:cNvPr id="110" name="グラフィックス 109" descr="封筒">
            <a:extLst>
              <a:ext uri="{FF2B5EF4-FFF2-40B4-BE49-F238E27FC236}">
                <a16:creationId xmlns:a16="http://schemas.microsoft.com/office/drawing/2014/main" id="{05BB04E3-1917-70EB-D24B-2BDCF14A7142}"/>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636658" y="1762872"/>
            <a:ext cx="730277" cy="730277"/>
          </a:xfrm>
          <a:prstGeom prst="rect">
            <a:avLst/>
          </a:prstGeom>
        </p:spPr>
      </p:pic>
      <p:sp>
        <p:nvSpPr>
          <p:cNvPr id="111" name="正方形/長方形 110">
            <a:extLst>
              <a:ext uri="{FF2B5EF4-FFF2-40B4-BE49-F238E27FC236}">
                <a16:creationId xmlns:a16="http://schemas.microsoft.com/office/drawing/2014/main" id="{99055CCC-F30F-B438-40F3-BB21CE7076F4}"/>
              </a:ext>
            </a:extLst>
          </p:cNvPr>
          <p:cNvSpPr/>
          <p:nvPr/>
        </p:nvSpPr>
        <p:spPr bwMode="auto">
          <a:xfrm>
            <a:off x="278626" y="1400222"/>
            <a:ext cx="1554515" cy="365327"/>
          </a:xfrm>
          <a:prstGeom prst="rect">
            <a:avLst/>
          </a:prstGeom>
          <a:noFill/>
          <a:ln w="9525" cap="flat" cmpd="sng" algn="ctr">
            <a:no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fontAlgn="base">
              <a:spcBef>
                <a:spcPct val="0"/>
              </a:spcBef>
              <a:spcAft>
                <a:spcPct val="0"/>
              </a:spcAft>
            </a:pPr>
            <a:r>
              <a:rPr lang="ja-JP" altLang="en-US" sz="1350" b="1">
                <a:solidFill>
                  <a:prstClr val="black">
                    <a:lumMod val="75000"/>
                    <a:lumOff val="25000"/>
                  </a:prstClr>
                </a:solidFill>
                <a:latin typeface="Yu Gothic" panose="020B0400000000000000" pitchFamily="34" charset="-128"/>
                <a:ea typeface="Yu Gothic" panose="020B0400000000000000" pitchFamily="34" charset="-128"/>
              </a:rPr>
              <a:t>電子メールの受信</a:t>
            </a:r>
            <a:endParaRPr lang="en-US" altLang="ja-JP" sz="1350" b="1" dirty="0">
              <a:solidFill>
                <a:prstClr val="black">
                  <a:lumMod val="75000"/>
                  <a:lumOff val="25000"/>
                </a:prstClr>
              </a:solidFill>
              <a:latin typeface="Yu Gothic" panose="020B0400000000000000" pitchFamily="34" charset="-128"/>
              <a:ea typeface="Yu Gothic" panose="020B0400000000000000" pitchFamily="34" charset="-128"/>
            </a:endParaRPr>
          </a:p>
        </p:txBody>
      </p:sp>
      <p:sp>
        <p:nvSpPr>
          <p:cNvPr id="112" name="二等辺三角形 50">
            <a:extLst>
              <a:ext uri="{FF2B5EF4-FFF2-40B4-BE49-F238E27FC236}">
                <a16:creationId xmlns:a16="http://schemas.microsoft.com/office/drawing/2014/main" id="{73C80742-E842-0B28-8477-344871E3BCB7}"/>
              </a:ext>
            </a:extLst>
          </p:cNvPr>
          <p:cNvSpPr/>
          <p:nvPr/>
        </p:nvSpPr>
        <p:spPr bwMode="auto">
          <a:xfrm rot="5400000">
            <a:off x="1607606" y="1873409"/>
            <a:ext cx="908182" cy="269584"/>
          </a:xfrm>
          <a:prstGeom prst="triangle">
            <a:avLst/>
          </a:prstGeom>
          <a:solidFill>
            <a:schemeClr val="bg1">
              <a:lumMod val="75000"/>
            </a:schemeClr>
          </a:solidFill>
          <a:ln w="9525" cap="flat" cmpd="sng" algn="ctr">
            <a:no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fontAlgn="base">
              <a:spcBef>
                <a:spcPct val="0"/>
              </a:spcBef>
              <a:spcAft>
                <a:spcPct val="0"/>
              </a:spcAft>
            </a:pPr>
            <a:endParaRPr lang="ja-JP" altLang="en-US" sz="900" dirty="0">
              <a:solidFill>
                <a:prstClr val="white"/>
              </a:solidFill>
              <a:latin typeface="Yu Gothic" panose="020B0400000000000000" pitchFamily="34" charset="-128"/>
              <a:ea typeface="Yu Gothic" panose="020B0400000000000000" pitchFamily="34" charset="-128"/>
            </a:endParaRPr>
          </a:p>
        </p:txBody>
      </p:sp>
      <p:pic>
        <p:nvPicPr>
          <p:cNvPr id="113" name="グラフィックス 112" descr="データベース">
            <a:extLst>
              <a:ext uri="{FF2B5EF4-FFF2-40B4-BE49-F238E27FC236}">
                <a16:creationId xmlns:a16="http://schemas.microsoft.com/office/drawing/2014/main" id="{76D79E6D-B052-1973-3F97-419A611D2B29}"/>
              </a:ext>
            </a:extLst>
          </p:cNvPr>
          <p:cNvPicPr>
            <a:picLocks noChangeAspect="1"/>
          </p:cNvPicPr>
          <p:nvPr/>
        </p:nvPicPr>
        <p:blipFill>
          <a:blip r:embed="rId7" cstate="print">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8203786" y="1762872"/>
            <a:ext cx="743965" cy="730277"/>
          </a:xfrm>
          <a:prstGeom prst="rect">
            <a:avLst/>
          </a:prstGeom>
        </p:spPr>
      </p:pic>
      <p:sp>
        <p:nvSpPr>
          <p:cNvPr id="114" name="正方形/長方形 113">
            <a:extLst>
              <a:ext uri="{FF2B5EF4-FFF2-40B4-BE49-F238E27FC236}">
                <a16:creationId xmlns:a16="http://schemas.microsoft.com/office/drawing/2014/main" id="{D098799D-7FD1-796A-7199-E9B6CD89DDA4}"/>
              </a:ext>
            </a:extLst>
          </p:cNvPr>
          <p:cNvSpPr/>
          <p:nvPr/>
        </p:nvSpPr>
        <p:spPr bwMode="auto">
          <a:xfrm>
            <a:off x="8248221" y="1397544"/>
            <a:ext cx="659266" cy="365327"/>
          </a:xfrm>
          <a:prstGeom prst="rect">
            <a:avLst/>
          </a:prstGeom>
          <a:noFill/>
          <a:ln w="9525" cap="flat" cmpd="sng" algn="ctr">
            <a:no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fontAlgn="base">
              <a:spcBef>
                <a:spcPct val="0"/>
              </a:spcBef>
              <a:spcAft>
                <a:spcPct val="0"/>
              </a:spcAft>
            </a:pPr>
            <a:r>
              <a:rPr lang="ja-JP" altLang="en-US" sz="1350" b="1" dirty="0">
                <a:solidFill>
                  <a:prstClr val="black">
                    <a:lumMod val="75000"/>
                    <a:lumOff val="25000"/>
                  </a:prstClr>
                </a:solidFill>
                <a:latin typeface="Yu Gothic" panose="020B0400000000000000" pitchFamily="34" charset="-128"/>
                <a:ea typeface="Yu Gothic" panose="020B0400000000000000" pitchFamily="34" charset="-128"/>
              </a:rPr>
              <a:t>保管</a:t>
            </a:r>
          </a:p>
        </p:txBody>
      </p:sp>
      <p:sp>
        <p:nvSpPr>
          <p:cNvPr id="115" name="二等辺三角形 54">
            <a:extLst>
              <a:ext uri="{FF2B5EF4-FFF2-40B4-BE49-F238E27FC236}">
                <a16:creationId xmlns:a16="http://schemas.microsoft.com/office/drawing/2014/main" id="{95E2E1FA-C70A-635A-4BB6-2C7F815F6E60}"/>
              </a:ext>
            </a:extLst>
          </p:cNvPr>
          <p:cNvSpPr/>
          <p:nvPr/>
        </p:nvSpPr>
        <p:spPr bwMode="auto">
          <a:xfrm rot="5400000">
            <a:off x="7545908" y="1873408"/>
            <a:ext cx="908182" cy="269584"/>
          </a:xfrm>
          <a:prstGeom prst="triangle">
            <a:avLst/>
          </a:prstGeom>
          <a:solidFill>
            <a:schemeClr val="bg1">
              <a:lumMod val="75000"/>
            </a:schemeClr>
          </a:solidFill>
          <a:ln w="9525" cap="flat" cmpd="sng" algn="ctr">
            <a:no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fontAlgn="base">
              <a:spcBef>
                <a:spcPct val="0"/>
              </a:spcBef>
              <a:spcAft>
                <a:spcPct val="0"/>
              </a:spcAft>
            </a:pPr>
            <a:endParaRPr lang="ja-JP" altLang="en-US" sz="900" dirty="0">
              <a:solidFill>
                <a:prstClr val="white"/>
              </a:solidFill>
              <a:latin typeface="Yu Gothic" panose="020B0400000000000000" pitchFamily="34" charset="-128"/>
              <a:ea typeface="Yu Gothic" panose="020B0400000000000000" pitchFamily="34" charset="-128"/>
            </a:endParaRPr>
          </a:p>
        </p:txBody>
      </p:sp>
      <p:pic>
        <p:nvPicPr>
          <p:cNvPr id="116" name="図 115">
            <a:extLst>
              <a:ext uri="{FF2B5EF4-FFF2-40B4-BE49-F238E27FC236}">
                <a16:creationId xmlns:a16="http://schemas.microsoft.com/office/drawing/2014/main" id="{4B1EEFC5-0B49-BEF5-91B3-0007F8CCE0A6}"/>
              </a:ext>
            </a:extLst>
          </p:cNvPr>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2532395" y="1682533"/>
            <a:ext cx="810000" cy="810000"/>
          </a:xfrm>
          <a:prstGeom prst="rect">
            <a:avLst/>
          </a:prstGeom>
        </p:spPr>
      </p:pic>
      <p:pic>
        <p:nvPicPr>
          <p:cNvPr id="117" name="グラフィックス 116" descr="インターネット">
            <a:extLst>
              <a:ext uri="{FF2B5EF4-FFF2-40B4-BE49-F238E27FC236}">
                <a16:creationId xmlns:a16="http://schemas.microsoft.com/office/drawing/2014/main" id="{11CB8E1B-70C0-5879-8E36-BC4DA0F22F00}"/>
              </a:ext>
            </a:extLst>
          </p:cNvPr>
          <p:cNvPicPr>
            <a:picLocks noChangeAspect="1"/>
          </p:cNvPicPr>
          <p:nvPr/>
        </p:nvPicPr>
        <p:blipFill>
          <a:blip r:embed="rId14">
            <a:extLst>
              <a:ext uri="{96DAC541-7B7A-43D3-8B79-37D633B846F1}">
                <asvg:svgBlip xmlns:asvg="http://schemas.microsoft.com/office/drawing/2016/SVG/main" r:embed="rId15"/>
              </a:ext>
            </a:extLst>
          </a:blip>
          <a:srcRect/>
          <a:stretch/>
        </p:blipFill>
        <p:spPr>
          <a:xfrm>
            <a:off x="3194276" y="3952639"/>
            <a:ext cx="874033" cy="874033"/>
          </a:xfrm>
          <a:prstGeom prst="rect">
            <a:avLst/>
          </a:prstGeom>
        </p:spPr>
      </p:pic>
      <p:sp>
        <p:nvSpPr>
          <p:cNvPr id="118" name="正方形/長方形 117">
            <a:extLst>
              <a:ext uri="{FF2B5EF4-FFF2-40B4-BE49-F238E27FC236}">
                <a16:creationId xmlns:a16="http://schemas.microsoft.com/office/drawing/2014/main" id="{907C5C4F-3D6A-5DA2-DD1C-0B9C6F0722EA}"/>
              </a:ext>
            </a:extLst>
          </p:cNvPr>
          <p:cNvSpPr/>
          <p:nvPr/>
        </p:nvSpPr>
        <p:spPr bwMode="auto">
          <a:xfrm>
            <a:off x="4780856" y="3607907"/>
            <a:ext cx="1554515" cy="365327"/>
          </a:xfrm>
          <a:prstGeom prst="rect">
            <a:avLst/>
          </a:prstGeom>
          <a:noFill/>
          <a:ln w="9525" cap="flat" cmpd="sng" algn="ctr">
            <a:no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fontAlgn="base">
              <a:spcBef>
                <a:spcPct val="0"/>
              </a:spcBef>
              <a:spcAft>
                <a:spcPct val="0"/>
              </a:spcAft>
            </a:pPr>
            <a:r>
              <a:rPr lang="ja-JP" altLang="en-US" sz="1350" b="1">
                <a:solidFill>
                  <a:prstClr val="black">
                    <a:lumMod val="75000"/>
                    <a:lumOff val="25000"/>
                  </a:prstClr>
                </a:solidFill>
                <a:latin typeface="Yu Gothic" panose="020B0400000000000000" pitchFamily="34" charset="-128"/>
                <a:ea typeface="Yu Gothic" panose="020B0400000000000000" pitchFamily="34" charset="-128"/>
              </a:rPr>
              <a:t>事務処理規定に</a:t>
            </a:r>
            <a:endParaRPr lang="en-US" altLang="ja-JP" sz="1350" b="1" dirty="0">
              <a:solidFill>
                <a:prstClr val="black">
                  <a:lumMod val="75000"/>
                  <a:lumOff val="25000"/>
                </a:prstClr>
              </a:solidFill>
              <a:latin typeface="Yu Gothic" panose="020B0400000000000000" pitchFamily="34" charset="-128"/>
              <a:ea typeface="Yu Gothic" panose="020B0400000000000000" pitchFamily="34" charset="-128"/>
            </a:endParaRPr>
          </a:p>
          <a:p>
            <a:pPr algn="ctr" fontAlgn="base">
              <a:spcBef>
                <a:spcPct val="0"/>
              </a:spcBef>
              <a:spcAft>
                <a:spcPct val="0"/>
              </a:spcAft>
            </a:pPr>
            <a:r>
              <a:rPr lang="ja-JP" altLang="en-US" sz="1350" b="1">
                <a:solidFill>
                  <a:prstClr val="black">
                    <a:lumMod val="75000"/>
                    <a:lumOff val="25000"/>
                  </a:prstClr>
                </a:solidFill>
                <a:latin typeface="Yu Gothic" panose="020B0400000000000000" pitchFamily="34" charset="-128"/>
                <a:ea typeface="Yu Gothic" panose="020B0400000000000000" pitchFamily="34" charset="-128"/>
              </a:rPr>
              <a:t>沿った処置</a:t>
            </a:r>
            <a:endParaRPr lang="ja-JP" altLang="en-US" sz="1350" b="1" dirty="0">
              <a:solidFill>
                <a:prstClr val="black">
                  <a:lumMod val="75000"/>
                  <a:lumOff val="25000"/>
                </a:prstClr>
              </a:solidFill>
              <a:latin typeface="Yu Gothic" panose="020B0400000000000000" pitchFamily="34" charset="-128"/>
              <a:ea typeface="Yu Gothic" panose="020B0400000000000000" pitchFamily="34" charset="-128"/>
            </a:endParaRPr>
          </a:p>
        </p:txBody>
      </p:sp>
      <p:pic>
        <p:nvPicPr>
          <p:cNvPr id="119" name="グラフィックス 36" descr="ユーザー">
            <a:extLst>
              <a:ext uri="{FF2B5EF4-FFF2-40B4-BE49-F238E27FC236}">
                <a16:creationId xmlns:a16="http://schemas.microsoft.com/office/drawing/2014/main" id="{ABD89D20-E754-9C69-BECE-6C534761932E}"/>
              </a:ext>
            </a:extLst>
          </p:cNvPr>
          <p:cNvPicPr>
            <a:picLocks noChangeAspect="1"/>
          </p:cNvPicPr>
          <p:nvPr/>
        </p:nvPicPr>
        <p:blipFill>
          <a:blip r:embed="rId16" cstate="print">
            <a:extLst>
              <a:ext uri="{28A0092B-C50C-407E-A947-70E740481C1C}">
                <a14:useLocalDpi xmlns:a14="http://schemas.microsoft.com/office/drawing/2010/main"/>
              </a:ext>
            </a:extLst>
          </a:blip>
          <a:stretch>
            <a:fillRect/>
          </a:stretch>
        </p:blipFill>
        <p:spPr>
          <a:xfrm>
            <a:off x="4793106" y="3944256"/>
            <a:ext cx="882760" cy="874033"/>
          </a:xfrm>
          <a:prstGeom prst="rect">
            <a:avLst/>
          </a:prstGeom>
        </p:spPr>
      </p:pic>
      <p:pic>
        <p:nvPicPr>
          <p:cNvPr id="120" name="グラフィックス 26" descr="眼鏡">
            <a:extLst>
              <a:ext uri="{FF2B5EF4-FFF2-40B4-BE49-F238E27FC236}">
                <a16:creationId xmlns:a16="http://schemas.microsoft.com/office/drawing/2014/main" id="{EF54CE49-FF68-5E39-C759-28AC661EF9A1}"/>
              </a:ext>
            </a:extLst>
          </p:cNvPr>
          <p:cNvPicPr>
            <a:picLocks noChangeAspect="1"/>
          </p:cNvPicPr>
          <p:nvPr/>
        </p:nvPicPr>
        <p:blipFill>
          <a:blip r:embed="rId17" cstate="print"/>
          <a:stretch>
            <a:fillRect/>
          </a:stretch>
        </p:blipFill>
        <p:spPr>
          <a:xfrm>
            <a:off x="5689703" y="4012028"/>
            <a:ext cx="688805" cy="688805"/>
          </a:xfrm>
          <a:prstGeom prst="rect">
            <a:avLst/>
          </a:prstGeom>
        </p:spPr>
      </p:pic>
      <p:sp>
        <p:nvSpPr>
          <p:cNvPr id="121" name="角丸四角形吹き出し 120">
            <a:extLst>
              <a:ext uri="{FF2B5EF4-FFF2-40B4-BE49-F238E27FC236}">
                <a16:creationId xmlns:a16="http://schemas.microsoft.com/office/drawing/2014/main" id="{82677525-ACFF-7D80-CDE0-5F9DD45303E3}"/>
              </a:ext>
            </a:extLst>
          </p:cNvPr>
          <p:cNvSpPr/>
          <p:nvPr/>
        </p:nvSpPr>
        <p:spPr bwMode="auto">
          <a:xfrm>
            <a:off x="636657" y="4963066"/>
            <a:ext cx="5016085" cy="1103989"/>
          </a:xfrm>
          <a:prstGeom prst="wedgeRoundRectCallout">
            <a:avLst>
              <a:gd name="adj1" fmla="val 37559"/>
              <a:gd name="adj2" fmla="val -82349"/>
              <a:gd name="adj3" fmla="val 16667"/>
            </a:avLst>
          </a:prstGeom>
          <a:solidFill>
            <a:srgbClr val="C00000"/>
          </a:solidFill>
          <a:ln w="19050" cap="flat" cmpd="sng" algn="ctr">
            <a:noFill/>
            <a:prstDash val="solid"/>
            <a:round/>
            <a:headEnd type="none" w="med" len="med"/>
            <a:tailEnd type="none" w="med" len="med"/>
          </a:ln>
          <a:effectLst/>
        </p:spPr>
        <p:txBody>
          <a:bodyPr vert="horz" wrap="square" lIns="38576" tIns="19289" rIns="38576" bIns="19289" numCol="1" rtlCol="0" anchor="ctr" anchorCtr="0" compatLnSpc="1">
            <a:prstTxWarp prst="textNoShape">
              <a:avLst/>
            </a:prstTxWarp>
          </a:bodyPr>
          <a:lstStyle/>
          <a:p>
            <a:pPr defTabSz="385763" fontAlgn="base">
              <a:spcBef>
                <a:spcPct val="0"/>
              </a:spcBef>
              <a:spcAft>
                <a:spcPct val="0"/>
              </a:spcAft>
            </a:pPr>
            <a:r>
              <a:rPr lang="en-US" altLang="ja-JP" sz="1400" b="1" dirty="0">
                <a:solidFill>
                  <a:prstClr val="white"/>
                </a:solidFill>
                <a:latin typeface="Yu Gothic" panose="020B0400000000000000" pitchFamily="34" charset="-128"/>
                <a:ea typeface="Yu Gothic" panose="020B0400000000000000" pitchFamily="34" charset="-128"/>
              </a:rPr>
              <a:t>【</a:t>
            </a:r>
            <a:r>
              <a:rPr lang="ja-JP" altLang="en-US" sz="1400" b="1">
                <a:solidFill>
                  <a:prstClr val="white"/>
                </a:solidFill>
                <a:latin typeface="Yu Gothic" panose="020B0400000000000000" pitchFamily="34" charset="-128"/>
                <a:ea typeface="Yu Gothic" panose="020B0400000000000000" pitchFamily="34" charset="-128"/>
              </a:rPr>
              <a:t>懸念事項</a:t>
            </a:r>
            <a:r>
              <a:rPr lang="en-US" altLang="ja-JP" sz="1400" b="1" dirty="0">
                <a:solidFill>
                  <a:prstClr val="white"/>
                </a:solidFill>
                <a:latin typeface="Yu Gothic" panose="020B0400000000000000" pitchFamily="34" charset="-128"/>
                <a:ea typeface="Yu Gothic" panose="020B0400000000000000" pitchFamily="34" charset="-128"/>
              </a:rPr>
              <a:t>】</a:t>
            </a:r>
            <a:br>
              <a:rPr lang="en-US" altLang="ja-JP" sz="1400" b="1" dirty="0">
                <a:solidFill>
                  <a:prstClr val="white"/>
                </a:solidFill>
                <a:latin typeface="Yu Gothic" panose="020B0400000000000000" pitchFamily="34" charset="-128"/>
                <a:ea typeface="Yu Gothic" panose="020B0400000000000000" pitchFamily="34" charset="-128"/>
              </a:rPr>
            </a:br>
            <a:r>
              <a:rPr lang="ja-JP" altLang="en-US" sz="1400" b="1">
                <a:solidFill>
                  <a:prstClr val="white"/>
                </a:solidFill>
                <a:latin typeface="Yu Gothic" panose="020B0400000000000000" pitchFamily="34" charset="-128"/>
                <a:ea typeface="Yu Gothic" panose="020B0400000000000000" pitchFamily="34" charset="-128"/>
              </a:rPr>
              <a:t>人手を介在する場面が多くなるため、運用負荷が高く、品質にばらつきが生じる恐れがある。結果として、ガバナンスが低下する可能性が高い。</a:t>
            </a:r>
            <a:endParaRPr lang="en-US" altLang="ja-JP" sz="1400" b="1" dirty="0">
              <a:solidFill>
                <a:prstClr val="white"/>
              </a:solidFill>
              <a:latin typeface="Yu Gothic" panose="020B0400000000000000" pitchFamily="34" charset="-128"/>
              <a:ea typeface="Yu Gothic" panose="020B0400000000000000" pitchFamily="34" charset="-128"/>
            </a:endParaRPr>
          </a:p>
        </p:txBody>
      </p:sp>
      <p:sp>
        <p:nvSpPr>
          <p:cNvPr id="122" name="角丸四角形吹き出し 121">
            <a:extLst>
              <a:ext uri="{FF2B5EF4-FFF2-40B4-BE49-F238E27FC236}">
                <a16:creationId xmlns:a16="http://schemas.microsoft.com/office/drawing/2014/main" id="{C99B453C-A4AE-8693-716F-B08DB840BBAD}"/>
              </a:ext>
            </a:extLst>
          </p:cNvPr>
          <p:cNvSpPr/>
          <p:nvPr/>
        </p:nvSpPr>
        <p:spPr bwMode="auto">
          <a:xfrm>
            <a:off x="5689703" y="4963066"/>
            <a:ext cx="3304596" cy="1103989"/>
          </a:xfrm>
          <a:prstGeom prst="wedgeRoundRectCallout">
            <a:avLst>
              <a:gd name="adj1" fmla="val 14818"/>
              <a:gd name="adj2" fmla="val -75127"/>
              <a:gd name="adj3" fmla="val 16667"/>
            </a:avLst>
          </a:prstGeom>
          <a:solidFill>
            <a:srgbClr val="C00000"/>
          </a:solidFill>
          <a:ln w="19050" cap="flat" cmpd="sng" algn="ctr">
            <a:noFill/>
            <a:prstDash val="solid"/>
            <a:round/>
            <a:headEnd type="none" w="med" len="med"/>
            <a:tailEnd type="none" w="med" len="med"/>
          </a:ln>
          <a:effectLst/>
        </p:spPr>
        <p:txBody>
          <a:bodyPr vert="horz" wrap="square" lIns="38576" tIns="19289" rIns="38576" bIns="19289" numCol="1" rtlCol="0" anchor="ctr" anchorCtr="0" compatLnSpc="1">
            <a:prstTxWarp prst="textNoShape">
              <a:avLst/>
            </a:prstTxWarp>
          </a:bodyPr>
          <a:lstStyle/>
          <a:p>
            <a:pPr fontAlgn="base">
              <a:spcBef>
                <a:spcPct val="0"/>
              </a:spcBef>
              <a:spcAft>
                <a:spcPct val="0"/>
              </a:spcAft>
            </a:pPr>
            <a:r>
              <a:rPr lang="en-US" altLang="ja-JP" sz="1400" b="1" dirty="0">
                <a:solidFill>
                  <a:prstClr val="white"/>
                </a:solidFill>
                <a:latin typeface="Yu Gothic" panose="020B0400000000000000" pitchFamily="34" charset="-128"/>
                <a:ea typeface="Yu Gothic" panose="020B0400000000000000" pitchFamily="34" charset="-128"/>
              </a:rPr>
              <a:t>【</a:t>
            </a:r>
            <a:r>
              <a:rPr lang="ja-JP" altLang="en-US" sz="1400" b="1">
                <a:solidFill>
                  <a:prstClr val="white"/>
                </a:solidFill>
                <a:latin typeface="Yu Gothic" panose="020B0400000000000000" pitchFamily="34" charset="-128"/>
                <a:ea typeface="Yu Gothic" panose="020B0400000000000000" pitchFamily="34" charset="-128"/>
              </a:rPr>
              <a:t>留意事項</a:t>
            </a:r>
            <a:r>
              <a:rPr lang="en-US" altLang="ja-JP" sz="1400" b="1" dirty="0">
                <a:solidFill>
                  <a:prstClr val="white"/>
                </a:solidFill>
                <a:latin typeface="Yu Gothic" panose="020B0400000000000000" pitchFamily="34" charset="-128"/>
                <a:ea typeface="Yu Gothic" panose="020B0400000000000000" pitchFamily="34" charset="-128"/>
              </a:rPr>
              <a:t>】</a:t>
            </a:r>
          </a:p>
          <a:p>
            <a:pPr fontAlgn="base">
              <a:spcBef>
                <a:spcPct val="0"/>
              </a:spcBef>
              <a:spcAft>
                <a:spcPct val="0"/>
              </a:spcAft>
            </a:pPr>
            <a:r>
              <a:rPr lang="ja-JP" altLang="en-US" sz="1400" b="1">
                <a:solidFill>
                  <a:prstClr val="white"/>
                </a:solidFill>
                <a:latin typeface="Yu Gothic" panose="020B0400000000000000" pitchFamily="34" charset="-128"/>
                <a:ea typeface="Yu Gothic" panose="020B0400000000000000" pitchFamily="34" charset="-128"/>
              </a:rPr>
              <a:t>対象データは検索できる状態で適切に保存することが必要。</a:t>
            </a:r>
            <a:endParaRPr lang="en-US" altLang="ja-JP" sz="1400" b="1" dirty="0">
              <a:solidFill>
                <a:prstClr val="white"/>
              </a:solidFill>
              <a:latin typeface="Yu Gothic" panose="020B0400000000000000" pitchFamily="34" charset="-128"/>
              <a:ea typeface="Yu Gothic" panose="020B0400000000000000" pitchFamily="34" charset="-128"/>
            </a:endParaRPr>
          </a:p>
          <a:p>
            <a:pPr fontAlgn="base">
              <a:spcBef>
                <a:spcPct val="0"/>
              </a:spcBef>
              <a:spcAft>
                <a:spcPct val="0"/>
              </a:spcAft>
            </a:pPr>
            <a:r>
              <a:rPr lang="ja-JP" altLang="en-US" sz="1400" b="1">
                <a:solidFill>
                  <a:prstClr val="white"/>
                </a:solidFill>
                <a:latin typeface="Yu Gothic" panose="020B0400000000000000" pitchFamily="34" charset="-128"/>
                <a:ea typeface="Yu Gothic" panose="020B0400000000000000" pitchFamily="34" charset="-128"/>
              </a:rPr>
              <a:t>単にメールボックスにあるだけでは</a:t>
            </a:r>
            <a:r>
              <a:rPr lang="en-US" altLang="ja-JP" sz="1400" b="1" dirty="0">
                <a:solidFill>
                  <a:prstClr val="white"/>
                </a:solidFill>
                <a:latin typeface="Yu Gothic" panose="020B0400000000000000" pitchFamily="34" charset="-128"/>
                <a:ea typeface="Yu Gothic" panose="020B0400000000000000" pitchFamily="34" charset="-128"/>
              </a:rPr>
              <a:t>NG</a:t>
            </a:r>
            <a:endParaRPr lang="ja-JP" altLang="en-US" sz="1400" b="1">
              <a:solidFill>
                <a:prstClr val="white"/>
              </a:solidFill>
              <a:latin typeface="Yu Gothic" panose="020B0400000000000000" pitchFamily="34" charset="-128"/>
              <a:ea typeface="Yu Gothic" panose="020B0400000000000000" pitchFamily="34" charset="-128"/>
            </a:endParaRPr>
          </a:p>
        </p:txBody>
      </p:sp>
    </p:spTree>
    <p:extLst>
      <p:ext uri="{BB962C8B-B14F-4D97-AF65-F5344CB8AC3E}">
        <p14:creationId xmlns:p14="http://schemas.microsoft.com/office/powerpoint/2010/main" val="1788136621"/>
      </p:ext>
    </p:extLst>
  </p:cSld>
  <p:clrMapOvr>
    <a:masterClrMapping/>
  </p:clrMapOvr>
  <mc:AlternateContent xmlns:mc="http://schemas.openxmlformats.org/markup-compatibility/2006" xmlns:p14="http://schemas.microsoft.com/office/powerpoint/2010/main">
    <mc:Choice Requires="p14">
      <p:transition spd="slow" p14:dur="2000" advTm="53056"/>
    </mc:Choice>
    <mc:Fallback xmlns="">
      <p:transition spd="slow" advTm="53056"/>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62A0BE64-B79A-E34C-B6B4-73F9090344C7}"/>
              </a:ext>
            </a:extLst>
          </p:cNvPr>
          <p:cNvSpPr>
            <a:spLocks noGrp="1"/>
          </p:cNvSpPr>
          <p:nvPr>
            <p:ph type="title"/>
          </p:nvPr>
        </p:nvSpPr>
        <p:spPr/>
        <p:txBody>
          <a:bodyPr/>
          <a:lstStyle/>
          <a:p>
            <a:r>
              <a:rPr lang="ja-JP" altLang="en-US"/>
              <a:t>システムの必要性</a:t>
            </a:r>
            <a:r>
              <a:rPr lang="en-US" altLang="ja-JP" dirty="0"/>
              <a:t>②</a:t>
            </a:r>
            <a:r>
              <a:rPr lang="ja-JP" altLang="en-US"/>
              <a:t>（紙の書類を受領し、スキャナ保存をする場合）</a:t>
            </a:r>
          </a:p>
        </p:txBody>
      </p:sp>
      <p:pic>
        <p:nvPicPr>
          <p:cNvPr id="30" name="図 29">
            <a:extLst>
              <a:ext uri="{FF2B5EF4-FFF2-40B4-BE49-F238E27FC236}">
                <a16:creationId xmlns:a16="http://schemas.microsoft.com/office/drawing/2014/main" id="{B796C068-5164-F809-DB53-D088C215A9F3}"/>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692498" y="2821631"/>
            <a:ext cx="625258" cy="625258"/>
          </a:xfrm>
          <a:prstGeom prst="rect">
            <a:avLst/>
          </a:prstGeom>
        </p:spPr>
      </p:pic>
      <p:sp>
        <p:nvSpPr>
          <p:cNvPr id="32" name="コンテンツ プレースホルダー 2">
            <a:extLst>
              <a:ext uri="{FF2B5EF4-FFF2-40B4-BE49-F238E27FC236}">
                <a16:creationId xmlns:a16="http://schemas.microsoft.com/office/drawing/2014/main" id="{B7B65C57-3420-9F46-8DC2-B014C0826E98}"/>
              </a:ext>
            </a:extLst>
          </p:cNvPr>
          <p:cNvSpPr txBox="1">
            <a:spLocks/>
          </p:cNvSpPr>
          <p:nvPr/>
        </p:nvSpPr>
        <p:spPr bwMode="auto">
          <a:xfrm>
            <a:off x="221945" y="3791560"/>
            <a:ext cx="8104074" cy="370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625" tIns="25718" rIns="51435" bIns="25718" numCol="1" anchor="t" anchorCtr="0" compatLnSpc="1">
            <a:prstTxWarp prst="textNoShape">
              <a:avLst/>
            </a:prstTxWarp>
          </a:bodyPr>
          <a:lstStyle>
            <a:lvl1pPr marL="0" indent="0" algn="l" rtl="0" eaLnBrk="0" fontAlgn="base" hangingPunct="0">
              <a:spcBef>
                <a:spcPct val="20000"/>
              </a:spcBef>
              <a:spcAft>
                <a:spcPct val="0"/>
              </a:spcAft>
              <a:buClr>
                <a:schemeClr val="bg1"/>
              </a:buClr>
              <a:buFont typeface="Arial" pitchFamily="34" charset="0"/>
              <a:buChar char="•"/>
              <a:defRPr kumimoji="1" sz="1400" b="0">
                <a:solidFill>
                  <a:schemeClr val="tx1">
                    <a:lumMod val="75000"/>
                    <a:lumOff val="25000"/>
                  </a:schemeClr>
                </a:solidFill>
                <a:latin typeface="メイリオ" panose="020B0604030504040204" pitchFamily="50" charset="-128"/>
                <a:ea typeface="+mj-ea"/>
                <a:cs typeface="メイリオ" panose="020B0604030504040204" pitchFamily="50" charset="-128"/>
              </a:defRPr>
            </a:lvl1pPr>
            <a:lvl2pPr marL="265113" indent="-179388" algn="l" rtl="0" eaLnBrk="0" fontAlgn="base" hangingPunct="0">
              <a:spcBef>
                <a:spcPct val="20000"/>
              </a:spcBef>
              <a:spcAft>
                <a:spcPct val="0"/>
              </a:spcAft>
              <a:buClr>
                <a:srgbClr val="B60005"/>
              </a:buClr>
              <a:buFont typeface="Arial" pitchFamily="34" charset="0"/>
              <a:buChar char="•"/>
              <a:defRPr kumimoji="1" sz="1400" b="0">
                <a:solidFill>
                  <a:schemeClr val="tx1">
                    <a:lumMod val="75000"/>
                    <a:lumOff val="25000"/>
                  </a:schemeClr>
                </a:solidFill>
                <a:latin typeface="メイリオ" panose="020B0604030504040204" pitchFamily="50" charset="-128"/>
                <a:ea typeface="+mj-ea"/>
                <a:cs typeface="メイリオ" panose="020B0604030504040204" pitchFamily="50" charset="-128"/>
              </a:defRPr>
            </a:lvl2pPr>
            <a:lvl3pPr marL="442913" indent="-179388" algn="l" rtl="0" eaLnBrk="0" fontAlgn="base" hangingPunct="0">
              <a:spcBef>
                <a:spcPct val="20000"/>
              </a:spcBef>
              <a:spcAft>
                <a:spcPct val="0"/>
              </a:spcAft>
              <a:buClr>
                <a:srgbClr val="B60005"/>
              </a:buClr>
              <a:buFont typeface="Arial" pitchFamily="34" charset="0"/>
              <a:buChar char="̵"/>
              <a:defRPr kumimoji="1" sz="1400" b="0">
                <a:solidFill>
                  <a:schemeClr val="tx1">
                    <a:lumMod val="75000"/>
                    <a:lumOff val="25000"/>
                  </a:schemeClr>
                </a:solidFill>
                <a:latin typeface="メイリオ" panose="020B0604030504040204" pitchFamily="50" charset="-128"/>
                <a:ea typeface="+mj-ea"/>
                <a:cs typeface="メイリオ" panose="020B0604030504040204" pitchFamily="50" charset="-128"/>
              </a:defRPr>
            </a:lvl3pPr>
            <a:lvl4pPr marL="623888" indent="-179388" algn="l" rtl="0" eaLnBrk="0" fontAlgn="base" hangingPunct="0">
              <a:spcBef>
                <a:spcPct val="20000"/>
              </a:spcBef>
              <a:spcAft>
                <a:spcPct val="0"/>
              </a:spcAft>
              <a:buClr>
                <a:srgbClr val="B60005"/>
              </a:buClr>
              <a:buFont typeface="Wingdings" pitchFamily="2" charset="2"/>
              <a:buChar char="Ø"/>
              <a:defRPr kumimoji="1" sz="1400" b="0">
                <a:solidFill>
                  <a:schemeClr val="tx1">
                    <a:lumMod val="75000"/>
                    <a:lumOff val="25000"/>
                  </a:schemeClr>
                </a:solidFill>
                <a:latin typeface="メイリオ" panose="020B0604030504040204" pitchFamily="50" charset="-128"/>
                <a:ea typeface="+mj-ea"/>
                <a:cs typeface="メイリオ" panose="020B0604030504040204" pitchFamily="50" charset="-128"/>
              </a:defRPr>
            </a:lvl4pPr>
            <a:lvl5pPr marL="812800" indent="-179388" algn="l" defTabSz="714375" rtl="0" eaLnBrk="0" fontAlgn="base" hangingPunct="0">
              <a:spcBef>
                <a:spcPct val="20000"/>
              </a:spcBef>
              <a:spcAft>
                <a:spcPct val="0"/>
              </a:spcAft>
              <a:buClr>
                <a:srgbClr val="B60005"/>
              </a:buClr>
              <a:buFont typeface="Wingdings" pitchFamily="2" charset="2"/>
              <a:buChar char="p"/>
              <a:defRPr kumimoji="1" sz="1400" b="0">
                <a:solidFill>
                  <a:schemeClr val="tx1">
                    <a:lumMod val="75000"/>
                    <a:lumOff val="25000"/>
                  </a:schemeClr>
                </a:solidFill>
                <a:latin typeface="メイリオ" panose="020B0604030504040204" pitchFamily="50" charset="-128"/>
                <a:ea typeface="+mj-ea"/>
                <a:cs typeface="メイリオ" panose="020B0604030504040204" pitchFamily="50" charset="-128"/>
              </a:defRPr>
            </a:lvl5pPr>
            <a:lvl6pPr marL="2514600" indent="-228600"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6pPr>
            <a:lvl7pPr marL="2971800" indent="-228600"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7pPr>
            <a:lvl8pPr marL="3429000" indent="-228600"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8pPr>
            <a:lvl9pPr marL="3886200" indent="-228600"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9pPr>
          </a:lstStyle>
          <a:p>
            <a:pPr marL="160735" indent="-160735">
              <a:buClrTx/>
              <a:buFont typeface="Wingdings" panose="05000000000000000000" pitchFamily="2" charset="2"/>
              <a:buChar char="n"/>
            </a:pPr>
            <a:r>
              <a:rPr lang="ja-JP" altLang="en-US" sz="1600" b="1">
                <a:solidFill>
                  <a:srgbClr val="EEBB02"/>
                </a:solidFill>
                <a:latin typeface="Yu Gothic" panose="020B0400000000000000" pitchFamily="34" charset="-128"/>
                <a:ea typeface="Yu Gothic" panose="020B0400000000000000" pitchFamily="34" charset="-128"/>
              </a:rPr>
              <a:t>パターン</a:t>
            </a:r>
            <a:r>
              <a:rPr lang="en-US" altLang="ja-JP" sz="1600" b="1" dirty="0">
                <a:solidFill>
                  <a:srgbClr val="EEBB02"/>
                </a:solidFill>
                <a:latin typeface="Yu Gothic" panose="020B0400000000000000" pitchFamily="34" charset="-128"/>
                <a:ea typeface="Yu Gothic" panose="020B0400000000000000" pitchFamily="34" charset="-128"/>
              </a:rPr>
              <a:t>②</a:t>
            </a:r>
            <a:r>
              <a:rPr lang="ja-JP" altLang="en-US" sz="1600" b="1">
                <a:solidFill>
                  <a:srgbClr val="EEBB02"/>
                </a:solidFill>
                <a:latin typeface="Yu Gothic" panose="020B0400000000000000" pitchFamily="34" charset="-128"/>
                <a:ea typeface="Yu Gothic" panose="020B0400000000000000" pitchFamily="34" charset="-128"/>
              </a:rPr>
              <a:t>　訂正削除方式対応システムも運用フローはパターン①とほぼ同じ</a:t>
            </a:r>
            <a:endParaRPr lang="ja-JP" altLang="en-US" sz="1600" b="1" dirty="0">
              <a:solidFill>
                <a:srgbClr val="EEBB02"/>
              </a:solidFill>
              <a:latin typeface="Yu Gothic" panose="020B0400000000000000" pitchFamily="34" charset="-128"/>
              <a:ea typeface="Yu Gothic" panose="020B0400000000000000" pitchFamily="34" charset="-128"/>
            </a:endParaRPr>
          </a:p>
        </p:txBody>
      </p:sp>
      <p:sp>
        <p:nvSpPr>
          <p:cNvPr id="33" name="二等辺三角形 22">
            <a:extLst>
              <a:ext uri="{FF2B5EF4-FFF2-40B4-BE49-F238E27FC236}">
                <a16:creationId xmlns:a16="http://schemas.microsoft.com/office/drawing/2014/main" id="{081527C4-3C4A-FC52-CFDA-43C89920CE08}"/>
              </a:ext>
            </a:extLst>
          </p:cNvPr>
          <p:cNvSpPr/>
          <p:nvPr/>
        </p:nvSpPr>
        <p:spPr bwMode="auto">
          <a:xfrm rot="5400000">
            <a:off x="2767532" y="3033015"/>
            <a:ext cx="681137" cy="202189"/>
          </a:xfrm>
          <a:prstGeom prst="triangle">
            <a:avLst/>
          </a:prstGeom>
          <a:solidFill>
            <a:schemeClr val="bg1">
              <a:lumMod val="75000"/>
            </a:schemeClr>
          </a:solidFill>
          <a:ln w="9525" cap="flat" cmpd="sng" algn="ctr">
            <a:noFill/>
            <a:prstDash val="solid"/>
            <a:round/>
            <a:headEnd type="none" w="med" len="med"/>
            <a:tailEnd type="none" w="med" len="med"/>
          </a:ln>
          <a:effectLst/>
        </p:spPr>
        <p:txBody>
          <a:bodyPr vert="horz" wrap="none" lIns="51435" tIns="25718" rIns="51435" bIns="25718" numCol="1" rtlCol="0" anchor="ctr" anchorCtr="0" compatLnSpc="1">
            <a:prstTxWarp prst="textNoShape">
              <a:avLst/>
            </a:prstTxWarp>
          </a:bodyPr>
          <a:lstStyle/>
          <a:p>
            <a:pPr algn="ctr" fontAlgn="base">
              <a:spcBef>
                <a:spcPct val="0"/>
              </a:spcBef>
              <a:spcAft>
                <a:spcPct val="0"/>
              </a:spcAft>
            </a:pPr>
            <a:endParaRPr lang="ja-JP" altLang="en-US" sz="1000" dirty="0">
              <a:solidFill>
                <a:prstClr val="white"/>
              </a:solidFill>
              <a:latin typeface="Yu Gothic" panose="020B0400000000000000" pitchFamily="34" charset="-128"/>
              <a:ea typeface="Yu Gothic" panose="020B0400000000000000" pitchFamily="34" charset="-128"/>
            </a:endParaRPr>
          </a:p>
        </p:txBody>
      </p:sp>
      <p:pic>
        <p:nvPicPr>
          <p:cNvPr id="34" name="グラフィックス 33" descr="クラウドからダウンロード">
            <a:extLst>
              <a:ext uri="{FF2B5EF4-FFF2-40B4-BE49-F238E27FC236}">
                <a16:creationId xmlns:a16="http://schemas.microsoft.com/office/drawing/2014/main" id="{68FD4932-8360-E10D-335D-74A7C0FEB398}"/>
              </a:ext>
            </a:extLst>
          </p:cNvPr>
          <p:cNvPicPr>
            <a:picLocks noChangeAspect="1"/>
          </p:cNvPicPr>
          <p:nvPr/>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296046" y="2852786"/>
            <a:ext cx="557974" cy="547708"/>
          </a:xfrm>
          <a:prstGeom prst="rect">
            <a:avLst/>
          </a:prstGeom>
        </p:spPr>
      </p:pic>
      <p:pic>
        <p:nvPicPr>
          <p:cNvPr id="35" name="グラフィックス 34" descr="ドキュメント">
            <a:extLst>
              <a:ext uri="{FF2B5EF4-FFF2-40B4-BE49-F238E27FC236}">
                <a16:creationId xmlns:a16="http://schemas.microsoft.com/office/drawing/2014/main" id="{287C8A51-83DE-0DBB-962E-F463DC212E14}"/>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2031367" y="2852786"/>
            <a:ext cx="547708" cy="547708"/>
          </a:xfrm>
          <a:prstGeom prst="rect">
            <a:avLst/>
          </a:prstGeom>
        </p:spPr>
      </p:pic>
      <p:sp>
        <p:nvSpPr>
          <p:cNvPr id="36" name="正方形/長方形 35">
            <a:extLst>
              <a:ext uri="{FF2B5EF4-FFF2-40B4-BE49-F238E27FC236}">
                <a16:creationId xmlns:a16="http://schemas.microsoft.com/office/drawing/2014/main" id="{ADC48A32-43F1-A0FD-F9CC-5752DDB90049}"/>
              </a:ext>
            </a:extLst>
          </p:cNvPr>
          <p:cNvSpPr/>
          <p:nvPr/>
        </p:nvSpPr>
        <p:spPr bwMode="auto">
          <a:xfrm>
            <a:off x="1721902" y="2415878"/>
            <a:ext cx="1165886" cy="273995"/>
          </a:xfrm>
          <a:prstGeom prst="rect">
            <a:avLst/>
          </a:prstGeom>
          <a:noFill/>
          <a:ln w="9525" cap="flat" cmpd="sng" algn="ctr">
            <a:noFill/>
            <a:prstDash val="solid"/>
            <a:round/>
            <a:headEnd type="none" w="med" len="med"/>
            <a:tailEnd type="none" w="med" len="med"/>
          </a:ln>
          <a:effectLst/>
        </p:spPr>
        <p:txBody>
          <a:bodyPr vert="horz" wrap="none" lIns="51435" tIns="25718" rIns="51435" bIns="25718" numCol="1" rtlCol="0" anchor="ctr" anchorCtr="0" compatLnSpc="1">
            <a:prstTxWarp prst="textNoShape">
              <a:avLst/>
            </a:prstTxWarp>
          </a:bodyPr>
          <a:lstStyle/>
          <a:p>
            <a:pPr algn="ctr" fontAlgn="base">
              <a:spcBef>
                <a:spcPct val="0"/>
              </a:spcBef>
              <a:spcAft>
                <a:spcPct val="0"/>
              </a:spcAft>
            </a:pPr>
            <a:r>
              <a:rPr lang="ja-JP" altLang="en-US" sz="1200" b="1">
                <a:solidFill>
                  <a:prstClr val="black">
                    <a:lumMod val="75000"/>
                    <a:lumOff val="25000"/>
                  </a:prstClr>
                </a:solidFill>
                <a:latin typeface="Yu Gothic" panose="020B0400000000000000" pitchFamily="34" charset="-128"/>
                <a:ea typeface="Yu Gothic" panose="020B0400000000000000" pitchFamily="34" charset="-128"/>
              </a:rPr>
              <a:t>紙の取引書類</a:t>
            </a:r>
            <a:endParaRPr lang="en-US" altLang="ja-JP" sz="1200" b="1" dirty="0">
              <a:solidFill>
                <a:prstClr val="black">
                  <a:lumMod val="75000"/>
                  <a:lumOff val="25000"/>
                </a:prstClr>
              </a:solidFill>
              <a:latin typeface="Yu Gothic" panose="020B0400000000000000" pitchFamily="34" charset="-128"/>
              <a:ea typeface="Yu Gothic" panose="020B0400000000000000" pitchFamily="34" charset="-128"/>
            </a:endParaRPr>
          </a:p>
          <a:p>
            <a:pPr algn="ctr" fontAlgn="base">
              <a:spcBef>
                <a:spcPct val="0"/>
              </a:spcBef>
              <a:spcAft>
                <a:spcPct val="0"/>
              </a:spcAft>
            </a:pPr>
            <a:r>
              <a:rPr lang="ja-JP" altLang="en-US" sz="1200" b="1">
                <a:solidFill>
                  <a:prstClr val="black">
                    <a:lumMod val="75000"/>
                    <a:lumOff val="25000"/>
                  </a:prstClr>
                </a:solidFill>
                <a:latin typeface="Yu Gothic" panose="020B0400000000000000" pitchFamily="34" charset="-128"/>
                <a:ea typeface="Yu Gothic" panose="020B0400000000000000" pitchFamily="34" charset="-128"/>
              </a:rPr>
              <a:t>の</a:t>
            </a:r>
            <a:r>
              <a:rPr lang="ja-JP" altLang="en-US" sz="1200" b="1" dirty="0">
                <a:solidFill>
                  <a:prstClr val="black">
                    <a:lumMod val="75000"/>
                    <a:lumOff val="25000"/>
                  </a:prstClr>
                </a:solidFill>
                <a:latin typeface="Yu Gothic" panose="020B0400000000000000" pitchFamily="34" charset="-128"/>
                <a:ea typeface="Yu Gothic" panose="020B0400000000000000" pitchFamily="34" charset="-128"/>
              </a:rPr>
              <a:t>受領</a:t>
            </a:r>
          </a:p>
        </p:txBody>
      </p:sp>
      <p:sp>
        <p:nvSpPr>
          <p:cNvPr id="37" name="正方形/長方形 36">
            <a:extLst>
              <a:ext uri="{FF2B5EF4-FFF2-40B4-BE49-F238E27FC236}">
                <a16:creationId xmlns:a16="http://schemas.microsoft.com/office/drawing/2014/main" id="{BC973573-7F6E-E80F-5DC2-D58B8DA7C991}"/>
              </a:ext>
            </a:extLst>
          </p:cNvPr>
          <p:cNvSpPr/>
          <p:nvPr/>
        </p:nvSpPr>
        <p:spPr bwMode="auto">
          <a:xfrm>
            <a:off x="4636390" y="2415879"/>
            <a:ext cx="1165886" cy="273995"/>
          </a:xfrm>
          <a:prstGeom prst="rect">
            <a:avLst/>
          </a:prstGeom>
          <a:noFill/>
          <a:ln w="9525" cap="flat" cmpd="sng" algn="ctr">
            <a:noFill/>
            <a:prstDash val="solid"/>
            <a:round/>
            <a:headEnd type="none" w="med" len="med"/>
            <a:tailEnd type="none" w="med" len="med"/>
          </a:ln>
          <a:effectLst/>
        </p:spPr>
        <p:txBody>
          <a:bodyPr vert="horz" wrap="none" lIns="51435" tIns="25718" rIns="51435" bIns="25718" numCol="1" rtlCol="0" anchor="ctr" anchorCtr="0" compatLnSpc="1">
            <a:prstTxWarp prst="textNoShape">
              <a:avLst/>
            </a:prstTxWarp>
          </a:bodyPr>
          <a:lstStyle/>
          <a:p>
            <a:pPr algn="ctr" fontAlgn="base">
              <a:spcBef>
                <a:spcPct val="0"/>
              </a:spcBef>
              <a:spcAft>
                <a:spcPct val="0"/>
              </a:spcAft>
            </a:pPr>
            <a:r>
              <a:rPr lang="ja-JP" altLang="en-US" sz="1200" b="1" dirty="0">
                <a:solidFill>
                  <a:prstClr val="black">
                    <a:lumMod val="75000"/>
                    <a:lumOff val="25000"/>
                  </a:prstClr>
                </a:solidFill>
                <a:latin typeface="Yu Gothic" panose="020B0400000000000000" pitchFamily="34" charset="-128"/>
                <a:ea typeface="Yu Gothic" panose="020B0400000000000000" pitchFamily="34" charset="-128"/>
              </a:rPr>
              <a:t>要件対応システムへの</a:t>
            </a:r>
            <a:endParaRPr lang="en-US" altLang="ja-JP" sz="1200" b="1" dirty="0">
              <a:solidFill>
                <a:prstClr val="black">
                  <a:lumMod val="75000"/>
                  <a:lumOff val="25000"/>
                </a:prstClr>
              </a:solidFill>
              <a:latin typeface="Yu Gothic" panose="020B0400000000000000" pitchFamily="34" charset="-128"/>
              <a:ea typeface="Yu Gothic" panose="020B0400000000000000" pitchFamily="34" charset="-128"/>
            </a:endParaRPr>
          </a:p>
          <a:p>
            <a:pPr algn="ctr" fontAlgn="base">
              <a:spcBef>
                <a:spcPct val="0"/>
              </a:spcBef>
              <a:spcAft>
                <a:spcPct val="0"/>
              </a:spcAft>
            </a:pPr>
            <a:r>
              <a:rPr lang="ja-JP" altLang="en-US" sz="1200" b="1" dirty="0">
                <a:solidFill>
                  <a:prstClr val="black">
                    <a:lumMod val="75000"/>
                    <a:lumOff val="25000"/>
                  </a:prstClr>
                </a:solidFill>
                <a:latin typeface="Yu Gothic" panose="020B0400000000000000" pitchFamily="34" charset="-128"/>
                <a:ea typeface="Yu Gothic" panose="020B0400000000000000" pitchFamily="34" charset="-128"/>
              </a:rPr>
              <a:t>アップロード</a:t>
            </a:r>
          </a:p>
        </p:txBody>
      </p:sp>
      <p:pic>
        <p:nvPicPr>
          <p:cNvPr id="43" name="グラフィックス 42" descr="ストップウォッチ">
            <a:extLst>
              <a:ext uri="{FF2B5EF4-FFF2-40B4-BE49-F238E27FC236}">
                <a16:creationId xmlns:a16="http://schemas.microsoft.com/office/drawing/2014/main" id="{265D850C-B341-6F5B-E823-80C9D417140E}"/>
              </a:ext>
            </a:extLst>
          </p:cNvPr>
          <p:cNvPicPr>
            <a:picLocks noChangeAspect="1"/>
          </p:cNvPicPr>
          <p:nvPr/>
        </p:nvPicPr>
        <p:blipFill>
          <a:blip r:embed="rId8">
            <a:extLst>
              <a:ext uri="{96DAC541-7B7A-43D3-8B79-37D633B846F1}">
                <asvg:svgBlip xmlns:asvg="http://schemas.microsoft.com/office/drawing/2016/SVG/main" r:embed="rId9"/>
              </a:ext>
            </a:extLst>
          </a:blip>
          <a:srcRect/>
          <a:stretch/>
        </p:blipFill>
        <p:spPr>
          <a:xfrm>
            <a:off x="6476928" y="2852786"/>
            <a:ext cx="547708" cy="547708"/>
          </a:xfrm>
          <a:prstGeom prst="rect">
            <a:avLst/>
          </a:prstGeom>
        </p:spPr>
      </p:pic>
      <p:sp>
        <p:nvSpPr>
          <p:cNvPr id="44" name="正方形/長方形 43">
            <a:extLst>
              <a:ext uri="{FF2B5EF4-FFF2-40B4-BE49-F238E27FC236}">
                <a16:creationId xmlns:a16="http://schemas.microsoft.com/office/drawing/2014/main" id="{57DFC37C-775D-3A43-EC7C-056764172190}"/>
              </a:ext>
            </a:extLst>
          </p:cNvPr>
          <p:cNvSpPr/>
          <p:nvPr/>
        </p:nvSpPr>
        <p:spPr bwMode="auto">
          <a:xfrm>
            <a:off x="6167463" y="2415879"/>
            <a:ext cx="1165886" cy="273995"/>
          </a:xfrm>
          <a:prstGeom prst="rect">
            <a:avLst/>
          </a:prstGeom>
          <a:noFill/>
          <a:ln w="9525" cap="flat" cmpd="sng" algn="ctr">
            <a:noFill/>
            <a:prstDash val="solid"/>
            <a:round/>
            <a:headEnd type="none" w="med" len="med"/>
            <a:tailEnd type="none" w="med" len="med"/>
          </a:ln>
          <a:effectLst/>
        </p:spPr>
        <p:txBody>
          <a:bodyPr vert="horz" wrap="none" lIns="51435" tIns="25718" rIns="51435" bIns="25718" numCol="1" rtlCol="0" anchor="ctr" anchorCtr="0" compatLnSpc="1">
            <a:prstTxWarp prst="textNoShape">
              <a:avLst/>
            </a:prstTxWarp>
          </a:bodyPr>
          <a:lstStyle/>
          <a:p>
            <a:pPr algn="ctr" fontAlgn="base">
              <a:spcBef>
                <a:spcPct val="0"/>
              </a:spcBef>
              <a:spcAft>
                <a:spcPct val="0"/>
              </a:spcAft>
            </a:pPr>
            <a:r>
              <a:rPr lang="ja-JP" altLang="en-US" sz="1200" b="1" dirty="0">
                <a:solidFill>
                  <a:prstClr val="black">
                    <a:lumMod val="75000"/>
                    <a:lumOff val="25000"/>
                  </a:prstClr>
                </a:solidFill>
                <a:latin typeface="Yu Gothic" panose="020B0400000000000000" pitchFamily="34" charset="-128"/>
                <a:ea typeface="Yu Gothic" panose="020B0400000000000000" pitchFamily="34" charset="-128"/>
              </a:rPr>
              <a:t>タイムスタンプ付与</a:t>
            </a:r>
          </a:p>
        </p:txBody>
      </p:sp>
      <p:sp>
        <p:nvSpPr>
          <p:cNvPr id="46" name="二等辺三角形 30">
            <a:extLst>
              <a:ext uri="{FF2B5EF4-FFF2-40B4-BE49-F238E27FC236}">
                <a16:creationId xmlns:a16="http://schemas.microsoft.com/office/drawing/2014/main" id="{A2757981-1D38-5582-9E86-CF9AC8CBA1B2}"/>
              </a:ext>
            </a:extLst>
          </p:cNvPr>
          <p:cNvSpPr/>
          <p:nvPr/>
        </p:nvSpPr>
        <p:spPr bwMode="auto">
          <a:xfrm rot="5400000">
            <a:off x="5810213" y="3043374"/>
            <a:ext cx="681137" cy="202189"/>
          </a:xfrm>
          <a:prstGeom prst="triangle">
            <a:avLst/>
          </a:prstGeom>
          <a:solidFill>
            <a:schemeClr val="bg1">
              <a:lumMod val="75000"/>
            </a:schemeClr>
          </a:solidFill>
          <a:ln w="9525" cap="flat" cmpd="sng" algn="ctr">
            <a:noFill/>
            <a:prstDash val="solid"/>
            <a:round/>
            <a:headEnd type="none" w="med" len="med"/>
            <a:tailEnd type="none" w="med" len="med"/>
          </a:ln>
          <a:effectLst/>
        </p:spPr>
        <p:txBody>
          <a:bodyPr vert="horz" wrap="none" lIns="51435" tIns="25718" rIns="51435" bIns="25718" numCol="1" rtlCol="0" anchor="ctr" anchorCtr="0" compatLnSpc="1">
            <a:prstTxWarp prst="textNoShape">
              <a:avLst/>
            </a:prstTxWarp>
          </a:bodyPr>
          <a:lstStyle/>
          <a:p>
            <a:pPr algn="ctr" fontAlgn="base">
              <a:spcBef>
                <a:spcPct val="0"/>
              </a:spcBef>
              <a:spcAft>
                <a:spcPct val="0"/>
              </a:spcAft>
            </a:pPr>
            <a:endParaRPr lang="ja-JP" altLang="en-US" sz="1000" dirty="0">
              <a:solidFill>
                <a:prstClr val="white"/>
              </a:solidFill>
              <a:latin typeface="Yu Gothic" panose="020B0400000000000000" pitchFamily="34" charset="-128"/>
              <a:ea typeface="Yu Gothic" panose="020B0400000000000000" pitchFamily="34" charset="-128"/>
            </a:endParaRPr>
          </a:p>
        </p:txBody>
      </p:sp>
      <p:sp>
        <p:nvSpPr>
          <p:cNvPr id="47" name="コンテンツ プレースホルダー 2">
            <a:extLst>
              <a:ext uri="{FF2B5EF4-FFF2-40B4-BE49-F238E27FC236}">
                <a16:creationId xmlns:a16="http://schemas.microsoft.com/office/drawing/2014/main" id="{6FDE09D1-F1EB-FC17-B391-AE4E20BB64B0}"/>
              </a:ext>
            </a:extLst>
          </p:cNvPr>
          <p:cNvSpPr txBox="1">
            <a:spLocks/>
          </p:cNvSpPr>
          <p:nvPr/>
        </p:nvSpPr>
        <p:spPr bwMode="auto">
          <a:xfrm>
            <a:off x="221945" y="1491862"/>
            <a:ext cx="3461244" cy="251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625" tIns="25718" rIns="51435" bIns="25718" numCol="1" anchor="t" anchorCtr="0" compatLnSpc="1">
            <a:prstTxWarp prst="textNoShape">
              <a:avLst/>
            </a:prstTxWarp>
          </a:bodyPr>
          <a:lstStyle>
            <a:lvl1pPr marL="0" indent="0" algn="l" rtl="0" eaLnBrk="0" fontAlgn="base" hangingPunct="0">
              <a:spcBef>
                <a:spcPct val="20000"/>
              </a:spcBef>
              <a:spcAft>
                <a:spcPct val="0"/>
              </a:spcAft>
              <a:buClr>
                <a:schemeClr val="bg1"/>
              </a:buClr>
              <a:buFont typeface="Arial" pitchFamily="34" charset="0"/>
              <a:buChar char="•"/>
              <a:defRPr kumimoji="1" sz="1400" b="0">
                <a:solidFill>
                  <a:schemeClr val="tx1">
                    <a:lumMod val="75000"/>
                    <a:lumOff val="25000"/>
                  </a:schemeClr>
                </a:solidFill>
                <a:latin typeface="メイリオ" panose="020B0604030504040204" pitchFamily="50" charset="-128"/>
                <a:ea typeface="+mj-ea"/>
                <a:cs typeface="メイリオ" panose="020B0604030504040204" pitchFamily="50" charset="-128"/>
              </a:defRPr>
            </a:lvl1pPr>
            <a:lvl2pPr marL="265113" indent="-179388" algn="l" rtl="0" eaLnBrk="0" fontAlgn="base" hangingPunct="0">
              <a:spcBef>
                <a:spcPct val="20000"/>
              </a:spcBef>
              <a:spcAft>
                <a:spcPct val="0"/>
              </a:spcAft>
              <a:buClr>
                <a:srgbClr val="B60005"/>
              </a:buClr>
              <a:buFont typeface="Arial" pitchFamily="34" charset="0"/>
              <a:buChar char="•"/>
              <a:defRPr kumimoji="1" sz="1400" b="0">
                <a:solidFill>
                  <a:schemeClr val="tx1">
                    <a:lumMod val="75000"/>
                    <a:lumOff val="25000"/>
                  </a:schemeClr>
                </a:solidFill>
                <a:latin typeface="メイリオ" panose="020B0604030504040204" pitchFamily="50" charset="-128"/>
                <a:ea typeface="+mj-ea"/>
                <a:cs typeface="メイリオ" panose="020B0604030504040204" pitchFamily="50" charset="-128"/>
              </a:defRPr>
            </a:lvl2pPr>
            <a:lvl3pPr marL="442913" indent="-179388" algn="l" rtl="0" eaLnBrk="0" fontAlgn="base" hangingPunct="0">
              <a:spcBef>
                <a:spcPct val="20000"/>
              </a:spcBef>
              <a:spcAft>
                <a:spcPct val="0"/>
              </a:spcAft>
              <a:buClr>
                <a:srgbClr val="B60005"/>
              </a:buClr>
              <a:buFont typeface="Arial" pitchFamily="34" charset="0"/>
              <a:buChar char="̵"/>
              <a:defRPr kumimoji="1" sz="1400" b="0">
                <a:solidFill>
                  <a:schemeClr val="tx1">
                    <a:lumMod val="75000"/>
                    <a:lumOff val="25000"/>
                  </a:schemeClr>
                </a:solidFill>
                <a:latin typeface="メイリオ" panose="020B0604030504040204" pitchFamily="50" charset="-128"/>
                <a:ea typeface="+mj-ea"/>
                <a:cs typeface="メイリオ" panose="020B0604030504040204" pitchFamily="50" charset="-128"/>
              </a:defRPr>
            </a:lvl3pPr>
            <a:lvl4pPr marL="623888" indent="-179388" algn="l" rtl="0" eaLnBrk="0" fontAlgn="base" hangingPunct="0">
              <a:spcBef>
                <a:spcPct val="20000"/>
              </a:spcBef>
              <a:spcAft>
                <a:spcPct val="0"/>
              </a:spcAft>
              <a:buClr>
                <a:srgbClr val="B60005"/>
              </a:buClr>
              <a:buFont typeface="Wingdings" pitchFamily="2" charset="2"/>
              <a:buChar char="Ø"/>
              <a:defRPr kumimoji="1" sz="1400" b="0">
                <a:solidFill>
                  <a:schemeClr val="tx1">
                    <a:lumMod val="75000"/>
                    <a:lumOff val="25000"/>
                  </a:schemeClr>
                </a:solidFill>
                <a:latin typeface="メイリオ" panose="020B0604030504040204" pitchFamily="50" charset="-128"/>
                <a:ea typeface="+mj-ea"/>
                <a:cs typeface="メイリオ" panose="020B0604030504040204" pitchFamily="50" charset="-128"/>
              </a:defRPr>
            </a:lvl4pPr>
            <a:lvl5pPr marL="812800" indent="-179388" algn="l" defTabSz="714375" rtl="0" eaLnBrk="0" fontAlgn="base" hangingPunct="0">
              <a:spcBef>
                <a:spcPct val="20000"/>
              </a:spcBef>
              <a:spcAft>
                <a:spcPct val="0"/>
              </a:spcAft>
              <a:buClr>
                <a:srgbClr val="B60005"/>
              </a:buClr>
              <a:buFont typeface="Wingdings" pitchFamily="2" charset="2"/>
              <a:buChar char="p"/>
              <a:defRPr kumimoji="1" sz="1400" b="0">
                <a:solidFill>
                  <a:schemeClr val="tx1">
                    <a:lumMod val="75000"/>
                    <a:lumOff val="25000"/>
                  </a:schemeClr>
                </a:solidFill>
                <a:latin typeface="メイリオ" panose="020B0604030504040204" pitchFamily="50" charset="-128"/>
                <a:ea typeface="+mj-ea"/>
                <a:cs typeface="メイリオ" panose="020B0604030504040204" pitchFamily="50" charset="-128"/>
              </a:defRPr>
            </a:lvl5pPr>
            <a:lvl6pPr marL="2514600" indent="-228600"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6pPr>
            <a:lvl7pPr marL="2971800" indent="-228600"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7pPr>
            <a:lvl8pPr marL="3429000" indent="-228600"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8pPr>
            <a:lvl9pPr marL="3886200" indent="-228600"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9pPr>
          </a:lstStyle>
          <a:p>
            <a:pPr marL="160735" indent="-160735">
              <a:buClrTx/>
              <a:buFont typeface="Wingdings" panose="05000000000000000000" pitchFamily="2" charset="2"/>
              <a:buChar char="n"/>
            </a:pPr>
            <a:r>
              <a:rPr lang="ja-JP" altLang="en-US" sz="1600" b="1">
                <a:solidFill>
                  <a:srgbClr val="EEBB02"/>
                </a:solidFill>
                <a:latin typeface="Yu Gothic" panose="020B0400000000000000" pitchFamily="34" charset="-128"/>
                <a:ea typeface="Yu Gothic" panose="020B0400000000000000" pitchFamily="34" charset="-128"/>
              </a:rPr>
              <a:t>パターン</a:t>
            </a:r>
            <a:r>
              <a:rPr lang="en-US" altLang="ja-JP" sz="1600" b="1" dirty="0">
                <a:solidFill>
                  <a:srgbClr val="EEBB02"/>
                </a:solidFill>
                <a:latin typeface="Yu Gothic" panose="020B0400000000000000" pitchFamily="34" charset="-128"/>
                <a:ea typeface="Yu Gothic" panose="020B0400000000000000" pitchFamily="34" charset="-128"/>
              </a:rPr>
              <a:t>①</a:t>
            </a:r>
            <a:r>
              <a:rPr lang="ja-JP" altLang="en-US" sz="1600" b="1">
                <a:solidFill>
                  <a:srgbClr val="EEBB02"/>
                </a:solidFill>
                <a:latin typeface="Yu Gothic" panose="020B0400000000000000" pitchFamily="34" charset="-128"/>
                <a:ea typeface="Yu Gothic" panose="020B0400000000000000" pitchFamily="34" charset="-128"/>
              </a:rPr>
              <a:t>　タイムスタンプ付与</a:t>
            </a:r>
            <a:endParaRPr lang="ja-JP" altLang="en-US" sz="1600" b="1" dirty="0">
              <a:solidFill>
                <a:srgbClr val="EEBB02"/>
              </a:solidFill>
              <a:latin typeface="Yu Gothic" panose="020B0400000000000000" pitchFamily="34" charset="-128"/>
              <a:ea typeface="Yu Gothic" panose="020B0400000000000000" pitchFamily="34" charset="-128"/>
            </a:endParaRPr>
          </a:p>
        </p:txBody>
      </p:sp>
      <p:pic>
        <p:nvPicPr>
          <p:cNvPr id="48" name="グラフィックス 47" descr="封筒">
            <a:extLst>
              <a:ext uri="{FF2B5EF4-FFF2-40B4-BE49-F238E27FC236}">
                <a16:creationId xmlns:a16="http://schemas.microsoft.com/office/drawing/2014/main" id="{0C3A098C-E53F-6B0E-DCE3-3D46FA6E4FC8}"/>
              </a:ext>
            </a:extLst>
          </p:cNvPr>
          <p:cNvPicPr>
            <a:picLocks noChangeAspect="1"/>
          </p:cNvPicPr>
          <p:nvPr/>
        </p:nvPicPr>
        <p:blipFill>
          <a:blip r:embed="rId10">
            <a:extLst>
              <a:ext uri="{96DAC541-7B7A-43D3-8B79-37D633B846F1}">
                <asvg:svgBlip xmlns:asvg="http://schemas.microsoft.com/office/drawing/2016/SVG/main" r:embed="rId11"/>
              </a:ext>
            </a:extLst>
          </a:blip>
          <a:srcRect/>
          <a:stretch/>
        </p:blipFill>
        <p:spPr>
          <a:xfrm>
            <a:off x="625910" y="2852786"/>
            <a:ext cx="547708" cy="547708"/>
          </a:xfrm>
          <a:prstGeom prst="rect">
            <a:avLst/>
          </a:prstGeom>
        </p:spPr>
      </p:pic>
      <p:sp>
        <p:nvSpPr>
          <p:cNvPr id="51" name="正方形/長方形 50">
            <a:extLst>
              <a:ext uri="{FF2B5EF4-FFF2-40B4-BE49-F238E27FC236}">
                <a16:creationId xmlns:a16="http://schemas.microsoft.com/office/drawing/2014/main" id="{C8CDFA7F-833D-4D02-EA2C-A0400A19A1C1}"/>
              </a:ext>
            </a:extLst>
          </p:cNvPr>
          <p:cNvSpPr/>
          <p:nvPr/>
        </p:nvSpPr>
        <p:spPr bwMode="auto">
          <a:xfrm>
            <a:off x="316445" y="2415878"/>
            <a:ext cx="1165886" cy="273995"/>
          </a:xfrm>
          <a:prstGeom prst="rect">
            <a:avLst/>
          </a:prstGeom>
          <a:noFill/>
          <a:ln w="9525" cap="flat" cmpd="sng" algn="ctr">
            <a:noFill/>
            <a:prstDash val="solid"/>
            <a:round/>
            <a:headEnd type="none" w="med" len="med"/>
            <a:tailEnd type="none" w="med" len="med"/>
          </a:ln>
          <a:effectLst/>
        </p:spPr>
        <p:txBody>
          <a:bodyPr vert="horz" wrap="none" lIns="51435" tIns="25718" rIns="51435" bIns="25718" numCol="1" rtlCol="0" anchor="ctr" anchorCtr="0" compatLnSpc="1">
            <a:prstTxWarp prst="textNoShape">
              <a:avLst/>
            </a:prstTxWarp>
          </a:bodyPr>
          <a:lstStyle/>
          <a:p>
            <a:pPr algn="ctr" fontAlgn="base">
              <a:spcBef>
                <a:spcPct val="0"/>
              </a:spcBef>
              <a:spcAft>
                <a:spcPct val="0"/>
              </a:spcAft>
            </a:pPr>
            <a:r>
              <a:rPr lang="ja-JP" altLang="en-US" sz="1200" b="1">
                <a:solidFill>
                  <a:prstClr val="black">
                    <a:lumMod val="75000"/>
                    <a:lumOff val="25000"/>
                  </a:prstClr>
                </a:solidFill>
                <a:latin typeface="Yu Gothic" panose="020B0400000000000000" pitchFamily="34" charset="-128"/>
                <a:ea typeface="Yu Gothic" panose="020B0400000000000000" pitchFamily="34" charset="-128"/>
              </a:rPr>
              <a:t>紙の取引書類</a:t>
            </a:r>
            <a:endParaRPr lang="en-US" altLang="ja-JP" sz="1200" b="1" dirty="0">
              <a:solidFill>
                <a:prstClr val="black">
                  <a:lumMod val="75000"/>
                  <a:lumOff val="25000"/>
                </a:prstClr>
              </a:solidFill>
              <a:latin typeface="Yu Gothic" panose="020B0400000000000000" pitchFamily="34" charset="-128"/>
              <a:ea typeface="Yu Gothic" panose="020B0400000000000000" pitchFamily="34" charset="-128"/>
            </a:endParaRPr>
          </a:p>
          <a:p>
            <a:pPr algn="ctr" fontAlgn="base">
              <a:spcBef>
                <a:spcPct val="0"/>
              </a:spcBef>
              <a:spcAft>
                <a:spcPct val="0"/>
              </a:spcAft>
            </a:pPr>
            <a:r>
              <a:rPr lang="ja-JP" altLang="en-US" sz="1200" b="1">
                <a:solidFill>
                  <a:prstClr val="black">
                    <a:lumMod val="75000"/>
                    <a:lumOff val="25000"/>
                  </a:prstClr>
                </a:solidFill>
                <a:latin typeface="Yu Gothic" panose="020B0400000000000000" pitchFamily="34" charset="-128"/>
                <a:ea typeface="Yu Gothic" panose="020B0400000000000000" pitchFamily="34" charset="-128"/>
              </a:rPr>
              <a:t>の</a:t>
            </a:r>
            <a:r>
              <a:rPr lang="ja-JP" altLang="en-US" sz="1200" b="1" dirty="0">
                <a:solidFill>
                  <a:prstClr val="black">
                    <a:lumMod val="75000"/>
                    <a:lumOff val="25000"/>
                  </a:prstClr>
                </a:solidFill>
                <a:latin typeface="Yu Gothic" panose="020B0400000000000000" pitchFamily="34" charset="-128"/>
                <a:ea typeface="Yu Gothic" panose="020B0400000000000000" pitchFamily="34" charset="-128"/>
              </a:rPr>
              <a:t>送付</a:t>
            </a:r>
            <a:endParaRPr lang="en-US" altLang="ja-JP" sz="1200" b="1" dirty="0">
              <a:solidFill>
                <a:prstClr val="black">
                  <a:lumMod val="75000"/>
                  <a:lumOff val="25000"/>
                </a:prstClr>
              </a:solidFill>
              <a:latin typeface="Yu Gothic" panose="020B0400000000000000" pitchFamily="34" charset="-128"/>
              <a:ea typeface="Yu Gothic" panose="020B0400000000000000" pitchFamily="34" charset="-128"/>
            </a:endParaRPr>
          </a:p>
        </p:txBody>
      </p:sp>
      <p:sp>
        <p:nvSpPr>
          <p:cNvPr id="52" name="二等辺三角形 40">
            <a:extLst>
              <a:ext uri="{FF2B5EF4-FFF2-40B4-BE49-F238E27FC236}">
                <a16:creationId xmlns:a16="http://schemas.microsoft.com/office/drawing/2014/main" id="{80861455-8BAC-51C1-88CD-F39DF29E0116}"/>
              </a:ext>
            </a:extLst>
          </p:cNvPr>
          <p:cNvSpPr/>
          <p:nvPr/>
        </p:nvSpPr>
        <p:spPr bwMode="auto">
          <a:xfrm rot="5400000">
            <a:off x="1313181" y="3043373"/>
            <a:ext cx="681137" cy="202189"/>
          </a:xfrm>
          <a:prstGeom prst="triangle">
            <a:avLst/>
          </a:prstGeom>
          <a:solidFill>
            <a:schemeClr val="bg1">
              <a:lumMod val="75000"/>
            </a:schemeClr>
          </a:solidFill>
          <a:ln w="9525" cap="flat" cmpd="sng" algn="ctr">
            <a:noFill/>
            <a:prstDash val="solid"/>
            <a:round/>
            <a:headEnd type="none" w="med" len="med"/>
            <a:tailEnd type="none" w="med" len="med"/>
          </a:ln>
          <a:effectLst/>
        </p:spPr>
        <p:txBody>
          <a:bodyPr vert="horz" wrap="none" lIns="51435" tIns="25718" rIns="51435" bIns="25718" numCol="1" rtlCol="0" anchor="ctr" anchorCtr="0" compatLnSpc="1">
            <a:prstTxWarp prst="textNoShape">
              <a:avLst/>
            </a:prstTxWarp>
          </a:bodyPr>
          <a:lstStyle/>
          <a:p>
            <a:pPr algn="ctr" fontAlgn="base">
              <a:spcBef>
                <a:spcPct val="0"/>
              </a:spcBef>
              <a:spcAft>
                <a:spcPct val="0"/>
              </a:spcAft>
            </a:pPr>
            <a:endParaRPr lang="ja-JP" altLang="en-US" sz="1000" dirty="0">
              <a:solidFill>
                <a:prstClr val="white"/>
              </a:solidFill>
              <a:latin typeface="Yu Gothic" panose="020B0400000000000000" pitchFamily="34" charset="-128"/>
              <a:ea typeface="Yu Gothic" panose="020B0400000000000000" pitchFamily="34" charset="-128"/>
            </a:endParaRPr>
          </a:p>
        </p:txBody>
      </p:sp>
      <p:pic>
        <p:nvPicPr>
          <p:cNvPr id="54" name="グラフィックス 53" descr="データベース">
            <a:extLst>
              <a:ext uri="{FF2B5EF4-FFF2-40B4-BE49-F238E27FC236}">
                <a16:creationId xmlns:a16="http://schemas.microsoft.com/office/drawing/2014/main" id="{8BF51895-45EE-76E1-2066-24A9BA0206B8}"/>
              </a:ext>
            </a:extLst>
          </p:cNvPr>
          <p:cNvPicPr>
            <a:picLocks noChangeAspect="1"/>
          </p:cNvPicPr>
          <p:nvPr/>
        </p:nvPicPr>
        <p:blipFill>
          <a:blip r:embed="rId12" cstate="print">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7768045" y="2852786"/>
            <a:ext cx="557974" cy="547708"/>
          </a:xfrm>
          <a:prstGeom prst="rect">
            <a:avLst/>
          </a:prstGeom>
        </p:spPr>
      </p:pic>
      <p:sp>
        <p:nvSpPr>
          <p:cNvPr id="55" name="正方形/長方形 54">
            <a:extLst>
              <a:ext uri="{FF2B5EF4-FFF2-40B4-BE49-F238E27FC236}">
                <a16:creationId xmlns:a16="http://schemas.microsoft.com/office/drawing/2014/main" id="{B9FDF111-32F5-0A70-0255-110365F33CC4}"/>
              </a:ext>
            </a:extLst>
          </p:cNvPr>
          <p:cNvSpPr/>
          <p:nvPr/>
        </p:nvSpPr>
        <p:spPr bwMode="auto">
          <a:xfrm>
            <a:off x="7801372" y="2413870"/>
            <a:ext cx="494450" cy="273995"/>
          </a:xfrm>
          <a:prstGeom prst="rect">
            <a:avLst/>
          </a:prstGeom>
          <a:noFill/>
          <a:ln w="9525" cap="flat" cmpd="sng" algn="ctr">
            <a:noFill/>
            <a:prstDash val="solid"/>
            <a:round/>
            <a:headEnd type="none" w="med" len="med"/>
            <a:tailEnd type="none" w="med" len="med"/>
          </a:ln>
          <a:effectLst/>
        </p:spPr>
        <p:txBody>
          <a:bodyPr vert="horz" wrap="none" lIns="51435" tIns="25718" rIns="51435" bIns="25718" numCol="1" rtlCol="0" anchor="ctr" anchorCtr="0" compatLnSpc="1">
            <a:prstTxWarp prst="textNoShape">
              <a:avLst/>
            </a:prstTxWarp>
          </a:bodyPr>
          <a:lstStyle/>
          <a:p>
            <a:pPr algn="ctr" fontAlgn="base">
              <a:spcBef>
                <a:spcPct val="0"/>
              </a:spcBef>
              <a:spcAft>
                <a:spcPct val="0"/>
              </a:spcAft>
            </a:pPr>
            <a:r>
              <a:rPr lang="ja-JP" altLang="en-US" sz="1200" b="1" dirty="0">
                <a:solidFill>
                  <a:prstClr val="black">
                    <a:lumMod val="75000"/>
                    <a:lumOff val="25000"/>
                  </a:prstClr>
                </a:solidFill>
                <a:latin typeface="Yu Gothic" panose="020B0400000000000000" pitchFamily="34" charset="-128"/>
                <a:ea typeface="Yu Gothic" panose="020B0400000000000000" pitchFamily="34" charset="-128"/>
              </a:rPr>
              <a:t>保管</a:t>
            </a:r>
          </a:p>
        </p:txBody>
      </p:sp>
      <p:sp>
        <p:nvSpPr>
          <p:cNvPr id="56" name="二等辺三角形 48">
            <a:extLst>
              <a:ext uri="{FF2B5EF4-FFF2-40B4-BE49-F238E27FC236}">
                <a16:creationId xmlns:a16="http://schemas.microsoft.com/office/drawing/2014/main" id="{C57D16E6-0F0C-B7AC-3301-ECB27390709D}"/>
              </a:ext>
            </a:extLst>
          </p:cNvPr>
          <p:cNvSpPr/>
          <p:nvPr/>
        </p:nvSpPr>
        <p:spPr bwMode="auto">
          <a:xfrm rot="5400000">
            <a:off x="7274639" y="3043372"/>
            <a:ext cx="681137" cy="202189"/>
          </a:xfrm>
          <a:prstGeom prst="triangle">
            <a:avLst/>
          </a:prstGeom>
          <a:solidFill>
            <a:schemeClr val="bg1">
              <a:lumMod val="75000"/>
            </a:schemeClr>
          </a:solidFill>
          <a:ln w="9525" cap="flat" cmpd="sng" algn="ctr">
            <a:noFill/>
            <a:prstDash val="solid"/>
            <a:round/>
            <a:headEnd type="none" w="med" len="med"/>
            <a:tailEnd type="none" w="med" len="med"/>
          </a:ln>
          <a:effectLst/>
        </p:spPr>
        <p:txBody>
          <a:bodyPr vert="horz" wrap="none" lIns="51435" tIns="25718" rIns="51435" bIns="25718" numCol="1" rtlCol="0" anchor="ctr" anchorCtr="0" compatLnSpc="1">
            <a:prstTxWarp prst="textNoShape">
              <a:avLst/>
            </a:prstTxWarp>
          </a:bodyPr>
          <a:lstStyle/>
          <a:p>
            <a:pPr algn="ctr" fontAlgn="base">
              <a:spcBef>
                <a:spcPct val="0"/>
              </a:spcBef>
              <a:spcAft>
                <a:spcPct val="0"/>
              </a:spcAft>
            </a:pPr>
            <a:endParaRPr lang="ja-JP" altLang="en-US" sz="1000" dirty="0">
              <a:solidFill>
                <a:prstClr val="white"/>
              </a:solidFill>
              <a:latin typeface="Yu Gothic" panose="020B0400000000000000" pitchFamily="34" charset="-128"/>
              <a:ea typeface="Yu Gothic" panose="020B0400000000000000" pitchFamily="34" charset="-128"/>
            </a:endParaRPr>
          </a:p>
        </p:txBody>
      </p:sp>
      <p:sp>
        <p:nvSpPr>
          <p:cNvPr id="58" name="四角形吹き出し 57">
            <a:extLst>
              <a:ext uri="{FF2B5EF4-FFF2-40B4-BE49-F238E27FC236}">
                <a16:creationId xmlns:a16="http://schemas.microsoft.com/office/drawing/2014/main" id="{E953E63B-6713-4D8E-FEDE-A47E8C984ABD}"/>
              </a:ext>
            </a:extLst>
          </p:cNvPr>
          <p:cNvSpPr/>
          <p:nvPr/>
        </p:nvSpPr>
        <p:spPr bwMode="auto">
          <a:xfrm>
            <a:off x="6476929" y="1497685"/>
            <a:ext cx="2216526" cy="547708"/>
          </a:xfrm>
          <a:prstGeom prst="wedgeRectCallout">
            <a:avLst>
              <a:gd name="adj1" fmla="val 20545"/>
              <a:gd name="adj2" fmla="val 104524"/>
            </a:avLst>
          </a:prstGeom>
          <a:solidFill>
            <a:srgbClr val="EEBB02"/>
          </a:solidFill>
          <a:ln w="19050" cap="flat" cmpd="sng" algn="ctr">
            <a:solidFill>
              <a:srgbClr val="EEBB02"/>
            </a:solidFill>
            <a:prstDash val="solid"/>
            <a:round/>
            <a:headEnd type="none" w="med" len="med"/>
            <a:tailEnd type="none" w="med" len="med"/>
          </a:ln>
          <a:effectLst/>
        </p:spPr>
        <p:txBody>
          <a:bodyPr vert="horz" wrap="square" lIns="51435" tIns="25718" rIns="51435" bIns="25718" numCol="1" rtlCol="0" anchor="ctr" anchorCtr="0" compatLnSpc="1">
            <a:prstTxWarp prst="textNoShape">
              <a:avLst/>
            </a:prstTxWarp>
          </a:bodyPr>
          <a:lstStyle/>
          <a:p>
            <a:pPr algn="ctr" defTabSz="514350" fontAlgn="base">
              <a:spcBef>
                <a:spcPct val="0"/>
              </a:spcBef>
              <a:spcAft>
                <a:spcPct val="0"/>
              </a:spcAft>
            </a:pPr>
            <a:r>
              <a:rPr lang="ja-JP" altLang="en-US" sz="1400" b="1">
                <a:solidFill>
                  <a:prstClr val="white"/>
                </a:solidFill>
                <a:latin typeface="Yu Gothic" panose="020B0400000000000000" pitchFamily="34" charset="-128"/>
                <a:ea typeface="Yu Gothic" panose="020B0400000000000000" pitchFamily="34" charset="-128"/>
              </a:rPr>
              <a:t>日付、金額、相手先などの検索性の確保</a:t>
            </a:r>
          </a:p>
        </p:txBody>
      </p:sp>
      <p:sp>
        <p:nvSpPr>
          <p:cNvPr id="59" name="四角形吹き出し 58">
            <a:extLst>
              <a:ext uri="{FF2B5EF4-FFF2-40B4-BE49-F238E27FC236}">
                <a16:creationId xmlns:a16="http://schemas.microsoft.com/office/drawing/2014/main" id="{BBF98A3E-2B0F-4C0B-EEFC-CB6CDFAE3E38}"/>
              </a:ext>
            </a:extLst>
          </p:cNvPr>
          <p:cNvSpPr/>
          <p:nvPr/>
        </p:nvSpPr>
        <p:spPr bwMode="auto">
          <a:xfrm>
            <a:off x="3983841" y="1497685"/>
            <a:ext cx="2268034" cy="547708"/>
          </a:xfrm>
          <a:prstGeom prst="wedgeRectCallout">
            <a:avLst>
              <a:gd name="adj1" fmla="val -4530"/>
              <a:gd name="adj2" fmla="val 94638"/>
            </a:avLst>
          </a:prstGeom>
          <a:solidFill>
            <a:srgbClr val="EEBB02"/>
          </a:solidFill>
          <a:ln w="19050" cap="flat" cmpd="sng" algn="ctr">
            <a:solidFill>
              <a:srgbClr val="EEBB02"/>
            </a:solidFill>
            <a:prstDash val="solid"/>
            <a:round/>
            <a:headEnd type="none" w="med" len="med"/>
            <a:tailEnd type="none" w="med" len="med"/>
          </a:ln>
          <a:effectLst/>
        </p:spPr>
        <p:txBody>
          <a:bodyPr vert="horz" wrap="square" lIns="51435" tIns="25718" rIns="51435" bIns="25718" numCol="1" rtlCol="0" anchor="ctr" anchorCtr="0" compatLnSpc="1">
            <a:prstTxWarp prst="textNoShape">
              <a:avLst/>
            </a:prstTxWarp>
          </a:bodyPr>
          <a:lstStyle/>
          <a:p>
            <a:pPr algn="ctr" defTabSz="514350" fontAlgn="base">
              <a:spcBef>
                <a:spcPct val="0"/>
              </a:spcBef>
              <a:spcAft>
                <a:spcPct val="0"/>
              </a:spcAft>
            </a:pPr>
            <a:r>
              <a:rPr lang="en-US" altLang="ja-JP" sz="1400" b="1" dirty="0">
                <a:solidFill>
                  <a:prstClr val="white"/>
                </a:solidFill>
                <a:latin typeface="Yu Gothic" panose="020B0400000000000000" pitchFamily="34" charset="-128"/>
                <a:ea typeface="Yu Gothic" panose="020B0400000000000000" pitchFamily="34" charset="-128"/>
              </a:rPr>
              <a:t>2</a:t>
            </a:r>
            <a:r>
              <a:rPr lang="ja-JP" altLang="en-US" sz="1400" b="1">
                <a:solidFill>
                  <a:prstClr val="white"/>
                </a:solidFill>
                <a:latin typeface="Yu Gothic" panose="020B0400000000000000" pitchFamily="34" charset="-128"/>
                <a:ea typeface="Yu Gothic" panose="020B0400000000000000" pitchFamily="34" charset="-128"/>
              </a:rPr>
              <a:t>ヵ月と概ね</a:t>
            </a:r>
            <a:r>
              <a:rPr lang="en-US" altLang="ja-JP" sz="1400" b="1" dirty="0">
                <a:solidFill>
                  <a:prstClr val="white"/>
                </a:solidFill>
                <a:latin typeface="Yu Gothic" panose="020B0400000000000000" pitchFamily="34" charset="-128"/>
                <a:ea typeface="Yu Gothic" panose="020B0400000000000000" pitchFamily="34" charset="-128"/>
              </a:rPr>
              <a:t>7</a:t>
            </a:r>
            <a:r>
              <a:rPr lang="ja-JP" altLang="en-US" sz="1400" b="1">
                <a:solidFill>
                  <a:prstClr val="white"/>
                </a:solidFill>
                <a:latin typeface="Yu Gothic" panose="020B0400000000000000" pitchFamily="34" charset="-128"/>
                <a:ea typeface="Yu Gothic" panose="020B0400000000000000" pitchFamily="34" charset="-128"/>
              </a:rPr>
              <a:t>営業日以内</a:t>
            </a:r>
          </a:p>
        </p:txBody>
      </p:sp>
      <p:sp>
        <p:nvSpPr>
          <p:cNvPr id="60" name="正方形/長方形 59">
            <a:extLst>
              <a:ext uri="{FF2B5EF4-FFF2-40B4-BE49-F238E27FC236}">
                <a16:creationId xmlns:a16="http://schemas.microsoft.com/office/drawing/2014/main" id="{81110566-175F-5720-5D21-A2D8E0033C27}"/>
              </a:ext>
            </a:extLst>
          </p:cNvPr>
          <p:cNvSpPr/>
          <p:nvPr/>
        </p:nvSpPr>
        <p:spPr bwMode="auto">
          <a:xfrm>
            <a:off x="317897" y="3249130"/>
            <a:ext cx="1165886" cy="273995"/>
          </a:xfrm>
          <a:prstGeom prst="rect">
            <a:avLst/>
          </a:prstGeom>
          <a:noFill/>
          <a:ln w="9525" cap="flat" cmpd="sng" algn="ctr">
            <a:noFill/>
            <a:prstDash val="solid"/>
            <a:round/>
            <a:headEnd type="none" w="med" len="med"/>
            <a:tailEnd type="none" w="med" len="med"/>
          </a:ln>
          <a:effectLst/>
        </p:spPr>
        <p:txBody>
          <a:bodyPr vert="horz" wrap="none" lIns="51435" tIns="25718" rIns="51435" bIns="25718" numCol="1" rtlCol="0" anchor="ctr" anchorCtr="0" compatLnSpc="1">
            <a:prstTxWarp prst="textNoShape">
              <a:avLst/>
            </a:prstTxWarp>
          </a:bodyPr>
          <a:lstStyle/>
          <a:p>
            <a:pPr algn="ctr" fontAlgn="base">
              <a:spcBef>
                <a:spcPct val="0"/>
              </a:spcBef>
              <a:spcAft>
                <a:spcPct val="0"/>
              </a:spcAft>
            </a:pPr>
            <a:r>
              <a:rPr lang="en-US" altLang="ja-JP" sz="1200" dirty="0">
                <a:solidFill>
                  <a:prstClr val="black">
                    <a:lumMod val="75000"/>
                    <a:lumOff val="25000"/>
                  </a:prstClr>
                </a:solidFill>
                <a:latin typeface="Yu Gothic" panose="020B0400000000000000" pitchFamily="34" charset="-128"/>
                <a:ea typeface="Yu Gothic" panose="020B0400000000000000" pitchFamily="34" charset="-128"/>
              </a:rPr>
              <a:t>POST</a:t>
            </a:r>
          </a:p>
        </p:txBody>
      </p:sp>
      <p:sp>
        <p:nvSpPr>
          <p:cNvPr id="61" name="二等辺三角形 30">
            <a:extLst>
              <a:ext uri="{FF2B5EF4-FFF2-40B4-BE49-F238E27FC236}">
                <a16:creationId xmlns:a16="http://schemas.microsoft.com/office/drawing/2014/main" id="{06C7D987-E057-D9CC-747E-E82D28B60ADB}"/>
              </a:ext>
            </a:extLst>
          </p:cNvPr>
          <p:cNvSpPr/>
          <p:nvPr/>
        </p:nvSpPr>
        <p:spPr bwMode="auto">
          <a:xfrm rot="5400000">
            <a:off x="4243688" y="3043374"/>
            <a:ext cx="681137" cy="202189"/>
          </a:xfrm>
          <a:prstGeom prst="triangle">
            <a:avLst/>
          </a:prstGeom>
          <a:solidFill>
            <a:schemeClr val="bg1">
              <a:lumMod val="75000"/>
            </a:schemeClr>
          </a:solidFill>
          <a:ln w="9525" cap="flat" cmpd="sng" algn="ctr">
            <a:noFill/>
            <a:prstDash val="solid"/>
            <a:round/>
            <a:headEnd type="none" w="med" len="med"/>
            <a:tailEnd type="none" w="med" len="med"/>
          </a:ln>
          <a:effectLst/>
        </p:spPr>
        <p:txBody>
          <a:bodyPr vert="horz" wrap="none" lIns="51435" tIns="25718" rIns="51435" bIns="25718" numCol="1" rtlCol="0" anchor="ctr" anchorCtr="0" compatLnSpc="1">
            <a:prstTxWarp prst="textNoShape">
              <a:avLst/>
            </a:prstTxWarp>
          </a:bodyPr>
          <a:lstStyle/>
          <a:p>
            <a:pPr algn="ctr" fontAlgn="base">
              <a:spcBef>
                <a:spcPct val="0"/>
              </a:spcBef>
              <a:spcAft>
                <a:spcPct val="0"/>
              </a:spcAft>
            </a:pPr>
            <a:endParaRPr lang="ja-JP" altLang="en-US" sz="1000" dirty="0">
              <a:solidFill>
                <a:prstClr val="white"/>
              </a:solidFill>
              <a:latin typeface="Yu Gothic" panose="020B0400000000000000" pitchFamily="34" charset="-128"/>
              <a:ea typeface="Yu Gothic" panose="020B0400000000000000" pitchFamily="34" charset="-128"/>
            </a:endParaRPr>
          </a:p>
        </p:txBody>
      </p:sp>
      <p:pic>
        <p:nvPicPr>
          <p:cNvPr id="62" name="グラフィックス 61" descr="スキャナー">
            <a:extLst>
              <a:ext uri="{FF2B5EF4-FFF2-40B4-BE49-F238E27FC236}">
                <a16:creationId xmlns:a16="http://schemas.microsoft.com/office/drawing/2014/main" id="{CF9AA8BA-2D7D-3E59-BC4A-D3E86F261B88}"/>
              </a:ext>
            </a:extLst>
          </p:cNvPr>
          <p:cNvPicPr>
            <a:picLocks noChangeAspect="1"/>
          </p:cNvPicPr>
          <p:nvPr/>
        </p:nvPicPr>
        <p:blipFill>
          <a:blip r:embed="rId14" cstate="print">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3300456" y="2878482"/>
            <a:ext cx="568407" cy="568407"/>
          </a:xfrm>
          <a:prstGeom prst="rect">
            <a:avLst/>
          </a:prstGeom>
        </p:spPr>
      </p:pic>
      <p:pic>
        <p:nvPicPr>
          <p:cNvPr id="63" name="グラフィックス 62" descr="スマート フォン">
            <a:extLst>
              <a:ext uri="{FF2B5EF4-FFF2-40B4-BE49-F238E27FC236}">
                <a16:creationId xmlns:a16="http://schemas.microsoft.com/office/drawing/2014/main" id="{89C95DA8-7B70-15DD-DA06-957F4B118983}"/>
              </a:ext>
            </a:extLst>
          </p:cNvPr>
          <p:cNvPicPr>
            <a:picLocks noChangeAspect="1"/>
          </p:cNvPicPr>
          <p:nvPr/>
        </p:nvPicPr>
        <p:blipFill>
          <a:blip r:embed="rId16" cstate="print">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3843112" y="2861017"/>
            <a:ext cx="471478" cy="531245"/>
          </a:xfrm>
          <a:prstGeom prst="rect">
            <a:avLst/>
          </a:prstGeom>
        </p:spPr>
      </p:pic>
      <p:sp>
        <p:nvSpPr>
          <p:cNvPr id="64" name="正方形/長方形 63">
            <a:extLst>
              <a:ext uri="{FF2B5EF4-FFF2-40B4-BE49-F238E27FC236}">
                <a16:creationId xmlns:a16="http://schemas.microsoft.com/office/drawing/2014/main" id="{289EDD3B-FE98-C905-77FD-9F5B9F631DED}"/>
              </a:ext>
            </a:extLst>
          </p:cNvPr>
          <p:cNvSpPr/>
          <p:nvPr/>
        </p:nvSpPr>
        <p:spPr bwMode="auto">
          <a:xfrm>
            <a:off x="3216332" y="2415878"/>
            <a:ext cx="1165886" cy="273995"/>
          </a:xfrm>
          <a:prstGeom prst="rect">
            <a:avLst/>
          </a:prstGeom>
          <a:noFill/>
          <a:ln w="9525" cap="flat" cmpd="sng" algn="ctr">
            <a:noFill/>
            <a:prstDash val="solid"/>
            <a:round/>
            <a:headEnd type="none" w="med" len="med"/>
            <a:tailEnd type="none" w="med" len="med"/>
          </a:ln>
          <a:effectLst/>
        </p:spPr>
        <p:txBody>
          <a:bodyPr vert="horz" wrap="none" lIns="51435" tIns="25718" rIns="51435" bIns="25718" numCol="1" rtlCol="0" anchor="ctr" anchorCtr="0" compatLnSpc="1">
            <a:prstTxWarp prst="textNoShape">
              <a:avLst/>
            </a:prstTxWarp>
          </a:bodyPr>
          <a:lstStyle/>
          <a:p>
            <a:pPr algn="ctr" fontAlgn="base">
              <a:spcBef>
                <a:spcPct val="0"/>
              </a:spcBef>
              <a:spcAft>
                <a:spcPct val="0"/>
              </a:spcAft>
            </a:pPr>
            <a:r>
              <a:rPr lang="ja-JP" altLang="en-US" sz="1200" b="1">
                <a:solidFill>
                  <a:prstClr val="black">
                    <a:lumMod val="75000"/>
                    <a:lumOff val="25000"/>
                  </a:prstClr>
                </a:solidFill>
                <a:latin typeface="Yu Gothic" panose="020B0400000000000000" pitchFamily="34" charset="-128"/>
                <a:ea typeface="Yu Gothic" panose="020B0400000000000000" pitchFamily="34" charset="-128"/>
              </a:rPr>
              <a:t>スキャン・撮影</a:t>
            </a:r>
            <a:endParaRPr lang="ja-JP" altLang="en-US" sz="1200" b="1" dirty="0">
              <a:solidFill>
                <a:prstClr val="black">
                  <a:lumMod val="75000"/>
                  <a:lumOff val="25000"/>
                </a:prstClr>
              </a:solidFill>
              <a:latin typeface="Yu Gothic" panose="020B0400000000000000" pitchFamily="34" charset="-128"/>
              <a:ea typeface="Yu Gothic" panose="020B0400000000000000" pitchFamily="34" charset="-128"/>
            </a:endParaRPr>
          </a:p>
        </p:txBody>
      </p:sp>
      <p:sp>
        <p:nvSpPr>
          <p:cNvPr id="65" name="角丸四角形吹き出し 64">
            <a:extLst>
              <a:ext uri="{FF2B5EF4-FFF2-40B4-BE49-F238E27FC236}">
                <a16:creationId xmlns:a16="http://schemas.microsoft.com/office/drawing/2014/main" id="{794CE134-6831-7EDB-B79C-200371632144}"/>
              </a:ext>
            </a:extLst>
          </p:cNvPr>
          <p:cNvSpPr/>
          <p:nvPr/>
        </p:nvSpPr>
        <p:spPr bwMode="auto">
          <a:xfrm>
            <a:off x="1066121" y="4561138"/>
            <a:ext cx="6783158" cy="1103989"/>
          </a:xfrm>
          <a:prstGeom prst="wedgeRoundRectCallout">
            <a:avLst>
              <a:gd name="adj1" fmla="val 48522"/>
              <a:gd name="adj2" fmla="val -13112"/>
              <a:gd name="adj3" fmla="val 16667"/>
            </a:avLst>
          </a:prstGeom>
          <a:solidFill>
            <a:srgbClr val="C00000"/>
          </a:solidFill>
          <a:ln w="19050" cap="flat" cmpd="sng" algn="ctr">
            <a:noFill/>
            <a:prstDash val="solid"/>
            <a:round/>
            <a:headEnd type="none" w="med" len="med"/>
            <a:tailEnd type="none" w="med" len="med"/>
          </a:ln>
          <a:effectLst/>
        </p:spPr>
        <p:txBody>
          <a:bodyPr vert="horz" wrap="square" lIns="38576" tIns="19289" rIns="38576" bIns="19289" numCol="1" rtlCol="0" anchor="ctr" anchorCtr="0" compatLnSpc="1">
            <a:prstTxWarp prst="textNoShape">
              <a:avLst/>
            </a:prstTxWarp>
          </a:bodyPr>
          <a:lstStyle/>
          <a:p>
            <a:pPr algn="ctr" defTabSz="385763" fontAlgn="base">
              <a:spcBef>
                <a:spcPct val="0"/>
              </a:spcBef>
              <a:spcAft>
                <a:spcPct val="0"/>
              </a:spcAft>
            </a:pPr>
            <a:r>
              <a:rPr lang="en-US" altLang="ja-JP" sz="1600" b="1" dirty="0">
                <a:solidFill>
                  <a:prstClr val="white"/>
                </a:solidFill>
                <a:latin typeface="Yu Gothic" panose="020B0400000000000000" pitchFamily="34" charset="-128"/>
                <a:ea typeface="Yu Gothic" panose="020B0400000000000000" pitchFamily="34" charset="-128"/>
              </a:rPr>
              <a:t>【</a:t>
            </a:r>
            <a:r>
              <a:rPr lang="ja-JP" altLang="en-US" sz="1600" b="1">
                <a:solidFill>
                  <a:prstClr val="white"/>
                </a:solidFill>
                <a:latin typeface="Yu Gothic" panose="020B0400000000000000" pitchFamily="34" charset="-128"/>
                <a:ea typeface="Yu Gothic" panose="020B0400000000000000" pitchFamily="34" charset="-128"/>
              </a:rPr>
              <a:t>留意事項</a:t>
            </a:r>
            <a:r>
              <a:rPr lang="en-US" altLang="ja-JP" sz="1600" b="1" dirty="0">
                <a:solidFill>
                  <a:prstClr val="white"/>
                </a:solidFill>
                <a:latin typeface="Yu Gothic" panose="020B0400000000000000" pitchFamily="34" charset="-128"/>
                <a:ea typeface="Yu Gothic" panose="020B0400000000000000" pitchFamily="34" charset="-128"/>
              </a:rPr>
              <a:t>】</a:t>
            </a:r>
            <a:br>
              <a:rPr lang="en-US" altLang="ja-JP" sz="1600" b="1" dirty="0">
                <a:solidFill>
                  <a:prstClr val="white"/>
                </a:solidFill>
                <a:latin typeface="Yu Gothic" panose="020B0400000000000000" pitchFamily="34" charset="-128"/>
                <a:ea typeface="Yu Gothic" panose="020B0400000000000000" pitchFamily="34" charset="-128"/>
              </a:rPr>
            </a:br>
            <a:r>
              <a:rPr lang="ja-JP" altLang="en-US" sz="1600" b="1">
                <a:solidFill>
                  <a:prstClr val="white"/>
                </a:solidFill>
                <a:latin typeface="Yu Gothic" panose="020B0400000000000000" pitchFamily="34" charset="-128"/>
                <a:ea typeface="Yu Gothic" panose="020B0400000000000000" pitchFamily="34" charset="-128"/>
              </a:rPr>
              <a:t>スキャナ保存要件（紙を電子化）には電子取引で認められていた</a:t>
            </a:r>
            <a:endParaRPr lang="en-US" altLang="ja-JP" sz="1600" b="1" dirty="0">
              <a:solidFill>
                <a:prstClr val="white"/>
              </a:solidFill>
              <a:latin typeface="Yu Gothic" panose="020B0400000000000000" pitchFamily="34" charset="-128"/>
              <a:ea typeface="Yu Gothic" panose="020B0400000000000000" pitchFamily="34" charset="-128"/>
            </a:endParaRPr>
          </a:p>
          <a:p>
            <a:pPr algn="ctr" defTabSz="385763" fontAlgn="base">
              <a:spcBef>
                <a:spcPct val="0"/>
              </a:spcBef>
              <a:spcAft>
                <a:spcPct val="0"/>
              </a:spcAft>
            </a:pPr>
            <a:r>
              <a:rPr lang="ja-JP" altLang="en-US" sz="1600" b="1">
                <a:solidFill>
                  <a:prstClr val="white"/>
                </a:solidFill>
                <a:latin typeface="Yu Gothic" panose="020B0400000000000000" pitchFamily="34" charset="-128"/>
                <a:ea typeface="Yu Gothic" panose="020B0400000000000000" pitchFamily="34" charset="-128"/>
              </a:rPr>
              <a:t>パターン④「事務処理規程方式」が認められていない点に注意する！！</a:t>
            </a:r>
            <a:endParaRPr lang="en-US" altLang="ja-JP" sz="1600" b="1" dirty="0">
              <a:solidFill>
                <a:prstClr val="white"/>
              </a:solidFill>
              <a:latin typeface="Yu Gothic" panose="020B0400000000000000" pitchFamily="34" charset="-128"/>
              <a:ea typeface="Yu Gothic" panose="020B0400000000000000" pitchFamily="34" charset="-128"/>
            </a:endParaRPr>
          </a:p>
        </p:txBody>
      </p:sp>
    </p:spTree>
    <p:extLst>
      <p:ext uri="{BB962C8B-B14F-4D97-AF65-F5344CB8AC3E}">
        <p14:creationId xmlns:p14="http://schemas.microsoft.com/office/powerpoint/2010/main" val="533901356"/>
      </p:ext>
    </p:extLst>
  </p:cSld>
  <p:clrMapOvr>
    <a:masterClrMapping/>
  </p:clrMapOvr>
  <mc:AlternateContent xmlns:mc="http://schemas.openxmlformats.org/markup-compatibility/2006" xmlns:p14="http://schemas.microsoft.com/office/powerpoint/2010/main">
    <mc:Choice Requires="p14">
      <p:transition spd="slow" p14:dur="2000" advTm="53056"/>
    </mc:Choice>
    <mc:Fallback xmlns="">
      <p:transition spd="slow" advTm="53056"/>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2">
            <a:extLst>
              <a:ext uri="{FF2B5EF4-FFF2-40B4-BE49-F238E27FC236}">
                <a16:creationId xmlns:a16="http://schemas.microsoft.com/office/drawing/2014/main" id="{B2BF848C-8C3D-B642-A3CF-A66391805332}"/>
              </a:ext>
            </a:extLst>
          </p:cNvPr>
          <p:cNvSpPr txBox="1">
            <a:spLocks/>
          </p:cNvSpPr>
          <p:nvPr/>
        </p:nvSpPr>
        <p:spPr>
          <a:xfrm>
            <a:off x="486537" y="937801"/>
            <a:ext cx="1663698" cy="1006059"/>
          </a:xfrm>
          <a:prstGeom prst="rect">
            <a:avLst/>
          </a:prstGeom>
        </p:spPr>
        <p:txBody>
          <a:bodyPr anchor="t">
            <a:noAutofit/>
          </a:bodyPr>
          <a:lstStyle>
            <a:lvl1pPr marL="0" indent="0" algn="l" rtl="0" eaLnBrk="0" fontAlgn="base" hangingPunct="0">
              <a:spcBef>
                <a:spcPct val="20000"/>
              </a:spcBef>
              <a:spcAft>
                <a:spcPct val="0"/>
              </a:spcAft>
              <a:buClr>
                <a:schemeClr val="bg1"/>
              </a:buClr>
              <a:buFont typeface="Arial" pitchFamily="34" charset="0"/>
              <a:buChar char="•"/>
              <a:defRPr kumimoji="1" sz="7200" b="0" i="0">
                <a:solidFill>
                  <a:srgbClr val="001E60">
                    <a:alpha val="59917"/>
                  </a:srgbClr>
                </a:solidFill>
                <a:latin typeface="Helvetica Neue UltraLight" panose="02000206000000020004" pitchFamily="2" charset="0"/>
                <a:ea typeface="メイリオ" panose="020B0604030504040204" pitchFamily="50" charset="-128"/>
                <a:cs typeface="メイリオ" panose="020B0604030504040204" pitchFamily="50" charset="-128"/>
              </a:defRPr>
            </a:lvl1pPr>
            <a:lvl2pPr marL="265107" indent="-179384" algn="l" rtl="0" eaLnBrk="0" fontAlgn="base" hangingPunct="0">
              <a:spcBef>
                <a:spcPct val="20000"/>
              </a:spcBef>
              <a:spcAft>
                <a:spcPct val="0"/>
              </a:spcAft>
              <a:buClr>
                <a:srgbClr val="B60005"/>
              </a:buClr>
              <a:buFont typeface="Arial" pitchFamily="34" charset="0"/>
              <a:buChar char="•"/>
              <a:defRPr kumimoji="1" sz="14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2pPr>
            <a:lvl3pPr marL="442902" indent="-179384" algn="l" rtl="0" eaLnBrk="0" fontAlgn="base" hangingPunct="0">
              <a:spcBef>
                <a:spcPct val="20000"/>
              </a:spcBef>
              <a:spcAft>
                <a:spcPct val="0"/>
              </a:spcAft>
              <a:buClr>
                <a:srgbClr val="B60005"/>
              </a:buClr>
              <a:buFont typeface="Arial" pitchFamily="34" charset="0"/>
              <a:buChar char="̵"/>
              <a:defRPr kumimoji="1" sz="14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3pPr>
            <a:lvl4pPr marL="623872" indent="-179384" algn="l" rtl="0" eaLnBrk="0" fontAlgn="base" hangingPunct="0">
              <a:spcBef>
                <a:spcPct val="20000"/>
              </a:spcBef>
              <a:spcAft>
                <a:spcPct val="0"/>
              </a:spcAft>
              <a:buClr>
                <a:srgbClr val="B60005"/>
              </a:buClr>
              <a:buFont typeface="Wingdings" pitchFamily="2" charset="2"/>
              <a:buChar char="Ø"/>
              <a:defRPr kumimoji="1" sz="14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4pPr>
            <a:lvl5pPr marL="812780" indent="-179384" algn="l" defTabSz="714357" rtl="0" eaLnBrk="0" fontAlgn="base" hangingPunct="0">
              <a:spcBef>
                <a:spcPct val="20000"/>
              </a:spcBef>
              <a:spcAft>
                <a:spcPct val="0"/>
              </a:spcAft>
              <a:buClr>
                <a:srgbClr val="B60005"/>
              </a:buClr>
              <a:buFont typeface="Wingdings" pitchFamily="2" charset="2"/>
              <a:buChar char="p"/>
              <a:defRPr kumimoji="1" sz="14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537" indent="-228594"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6pPr>
            <a:lvl7pPr marL="2971726" indent="-228594"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7pPr>
            <a:lvl8pPr marL="3428914" indent="-228594"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8pPr>
            <a:lvl9pPr marL="3886103" indent="-228594"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9pPr>
          </a:lstStyle>
          <a:p>
            <a:pPr>
              <a:buFont typeface="Arial" pitchFamily="34" charset="0"/>
              <a:buNone/>
            </a:pPr>
            <a:r>
              <a:rPr lang="en-US" altLang="ja-JP" kern="0" dirty="0"/>
              <a:t>08</a:t>
            </a:r>
            <a:endParaRPr lang="ja-JP" altLang="en-US" kern="0"/>
          </a:p>
        </p:txBody>
      </p:sp>
      <p:sp>
        <p:nvSpPr>
          <p:cNvPr id="3" name="タイトル 1">
            <a:extLst>
              <a:ext uri="{FF2B5EF4-FFF2-40B4-BE49-F238E27FC236}">
                <a16:creationId xmlns:a16="http://schemas.microsoft.com/office/drawing/2014/main" id="{496B5318-9CD5-2647-A9E4-DCB2479C0917}"/>
              </a:ext>
            </a:extLst>
          </p:cNvPr>
          <p:cNvSpPr txBox="1">
            <a:spLocks/>
          </p:cNvSpPr>
          <p:nvPr/>
        </p:nvSpPr>
        <p:spPr>
          <a:xfrm>
            <a:off x="3531455" y="648905"/>
            <a:ext cx="7627083" cy="1502022"/>
          </a:xfrm>
          <a:prstGeom prst="rect">
            <a:avLst/>
          </a:prstGeom>
        </p:spPr>
        <p:txBody>
          <a:bodyPr anchor="b"/>
          <a:lstStyle>
            <a:defPPr>
              <a:defRPr lang="ja-JP"/>
            </a:defPPr>
            <a:lvl1pPr eaLnBrk="0" fontAlgn="base" hangingPunct="0">
              <a:spcBef>
                <a:spcPct val="0"/>
              </a:spcBef>
              <a:spcAft>
                <a:spcPct val="0"/>
              </a:spcAft>
              <a:defRPr sz="2800" b="0" kern="0">
                <a:solidFill>
                  <a:schemeClr val="bg1"/>
                </a:solidFill>
                <a:latin typeface="Yu Gothic" panose="020B0400000000000000" pitchFamily="34" charset="-128"/>
                <a:ea typeface="Yu Gothic" panose="020B0400000000000000" pitchFamily="34" charset="-128"/>
                <a:cs typeface="メイリオ" panose="020B0604030504040204" pitchFamily="50" charset="-128"/>
              </a:defRPr>
            </a:lvl1pPr>
            <a:lvl2pPr eaLnBrk="0" fontAlgn="base" hangingPunct="0">
              <a:spcBef>
                <a:spcPct val="0"/>
              </a:spcBef>
              <a:spcAft>
                <a:spcPct val="0"/>
              </a:spcAft>
              <a:defRPr sz="1600" b="1">
                <a:solidFill>
                  <a:srgbClr val="10253F"/>
                </a:solidFill>
                <a:latin typeface="Arial" pitchFamily="34" charset="0"/>
                <a:ea typeface="ＭＳ Ｐゴシック" pitchFamily="50" charset="-128"/>
                <a:cs typeface="Arial" pitchFamily="34" charset="0"/>
              </a:defRPr>
            </a:lvl2pPr>
            <a:lvl3pPr eaLnBrk="0" fontAlgn="base" hangingPunct="0">
              <a:spcBef>
                <a:spcPct val="0"/>
              </a:spcBef>
              <a:spcAft>
                <a:spcPct val="0"/>
              </a:spcAft>
              <a:defRPr sz="1600" b="1">
                <a:solidFill>
                  <a:srgbClr val="10253F"/>
                </a:solidFill>
                <a:latin typeface="Arial" pitchFamily="34" charset="0"/>
                <a:ea typeface="ＭＳ Ｐゴシック" pitchFamily="50" charset="-128"/>
                <a:cs typeface="Arial" pitchFamily="34" charset="0"/>
              </a:defRPr>
            </a:lvl3pPr>
            <a:lvl4pPr eaLnBrk="0" fontAlgn="base" hangingPunct="0">
              <a:spcBef>
                <a:spcPct val="0"/>
              </a:spcBef>
              <a:spcAft>
                <a:spcPct val="0"/>
              </a:spcAft>
              <a:defRPr sz="1600" b="1">
                <a:solidFill>
                  <a:srgbClr val="10253F"/>
                </a:solidFill>
                <a:latin typeface="Arial" pitchFamily="34" charset="0"/>
                <a:ea typeface="ＭＳ Ｐゴシック" pitchFamily="50" charset="-128"/>
                <a:cs typeface="Arial" pitchFamily="34" charset="0"/>
              </a:defRPr>
            </a:lvl4pPr>
            <a:lvl5pPr eaLnBrk="0" fontAlgn="base" hangingPunct="0">
              <a:spcBef>
                <a:spcPct val="0"/>
              </a:spcBef>
              <a:spcAft>
                <a:spcPct val="0"/>
              </a:spcAft>
              <a:defRPr sz="1600" b="1">
                <a:solidFill>
                  <a:srgbClr val="10253F"/>
                </a:solidFill>
                <a:latin typeface="Arial" pitchFamily="34" charset="0"/>
                <a:ea typeface="ＭＳ Ｐゴシック" pitchFamily="50" charset="-128"/>
                <a:cs typeface="Arial" pitchFamily="34" charset="0"/>
              </a:defRPr>
            </a:lvl5pPr>
            <a:lvl6pPr marL="457189" fontAlgn="base">
              <a:spcBef>
                <a:spcPct val="0"/>
              </a:spcBef>
              <a:spcAft>
                <a:spcPct val="0"/>
              </a:spcAft>
              <a:defRPr sz="2400">
                <a:latin typeface="Times New Roman" pitchFamily="18" charset="0"/>
                <a:ea typeface="ＭＳ Ｐゴシック" pitchFamily="50" charset="-128"/>
              </a:defRPr>
            </a:lvl6pPr>
            <a:lvl7pPr marL="914377" fontAlgn="base">
              <a:spcBef>
                <a:spcPct val="0"/>
              </a:spcBef>
              <a:spcAft>
                <a:spcPct val="0"/>
              </a:spcAft>
              <a:defRPr sz="2400">
                <a:latin typeface="Times New Roman" pitchFamily="18" charset="0"/>
                <a:ea typeface="ＭＳ Ｐゴシック" pitchFamily="50" charset="-128"/>
              </a:defRPr>
            </a:lvl7pPr>
            <a:lvl8pPr marL="1371566" fontAlgn="base">
              <a:spcBef>
                <a:spcPct val="0"/>
              </a:spcBef>
              <a:spcAft>
                <a:spcPct val="0"/>
              </a:spcAft>
              <a:defRPr sz="2400">
                <a:latin typeface="Times New Roman" pitchFamily="18" charset="0"/>
                <a:ea typeface="ＭＳ Ｐゴシック" pitchFamily="50" charset="-128"/>
              </a:defRPr>
            </a:lvl8pPr>
            <a:lvl9pPr marL="1828754" fontAlgn="base">
              <a:spcBef>
                <a:spcPct val="0"/>
              </a:spcBef>
              <a:spcAft>
                <a:spcPct val="0"/>
              </a:spcAft>
              <a:defRPr sz="2400">
                <a:latin typeface="Times New Roman" pitchFamily="18" charset="0"/>
                <a:ea typeface="ＭＳ Ｐゴシック" pitchFamily="50" charset="-128"/>
              </a:defRPr>
            </a:lvl9pPr>
          </a:lstStyle>
          <a:p>
            <a:pPr lvl="0">
              <a:defRPr/>
            </a:pPr>
            <a:r>
              <a:rPr lang="ja-JP" altLang="en-US">
                <a:solidFill>
                  <a:prstClr val="white"/>
                </a:solidFill>
              </a:rPr>
              <a:t>電帳法対応の</a:t>
            </a:r>
            <a:endParaRPr lang="en-US" altLang="ja-JP" dirty="0">
              <a:solidFill>
                <a:prstClr val="white"/>
              </a:solidFill>
            </a:endParaRPr>
          </a:p>
          <a:p>
            <a:pPr lvl="0">
              <a:defRPr/>
            </a:pPr>
            <a:r>
              <a:rPr lang="ja-JP" altLang="en-US">
                <a:solidFill>
                  <a:prstClr val="white"/>
                </a:solidFill>
              </a:rPr>
              <a:t>現実的な進め方について</a:t>
            </a:r>
          </a:p>
        </p:txBody>
      </p:sp>
    </p:spTree>
    <p:extLst>
      <p:ext uri="{BB962C8B-B14F-4D97-AF65-F5344CB8AC3E}">
        <p14:creationId xmlns:p14="http://schemas.microsoft.com/office/powerpoint/2010/main" val="182124113"/>
      </p:ext>
    </p:extLst>
  </p:cSld>
  <p:clrMapOvr>
    <a:masterClrMapping/>
  </p:clrMapOvr>
  <mc:AlternateContent xmlns:mc="http://schemas.openxmlformats.org/markup-compatibility/2006" xmlns:p14="http://schemas.microsoft.com/office/powerpoint/2010/main">
    <mc:Choice Requires="p14">
      <p:transition spd="slow" p14:dur="2000" advTm="10368"/>
    </mc:Choice>
    <mc:Fallback xmlns="">
      <p:transition spd="slow" advTm="10368"/>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2">
            <a:extLst>
              <a:ext uri="{FF2B5EF4-FFF2-40B4-BE49-F238E27FC236}">
                <a16:creationId xmlns:a16="http://schemas.microsoft.com/office/drawing/2014/main" id="{E694BBF4-0EF3-4DDA-B385-DDA90596610D}"/>
              </a:ext>
            </a:extLst>
          </p:cNvPr>
          <p:cNvSpPr>
            <a:spLocks noGrp="1"/>
          </p:cNvSpPr>
          <p:nvPr>
            <p:ph type="title"/>
          </p:nvPr>
        </p:nvSpPr>
        <p:spPr/>
        <p:txBody>
          <a:bodyPr/>
          <a:lstStyle/>
          <a:p>
            <a:r>
              <a:rPr lang="ja-JP" altLang="en-US"/>
              <a:t>まず最初に</a:t>
            </a:r>
            <a:endParaRPr lang="ja-JP" altLang="en-US" sz="1350" dirty="0"/>
          </a:p>
        </p:txBody>
      </p:sp>
      <p:sp>
        <p:nvSpPr>
          <p:cNvPr id="5" name="テキスト ボックス 4">
            <a:extLst>
              <a:ext uri="{FF2B5EF4-FFF2-40B4-BE49-F238E27FC236}">
                <a16:creationId xmlns:a16="http://schemas.microsoft.com/office/drawing/2014/main" id="{AC7BE794-2D2F-514E-B1C8-6F4306B86F5A}"/>
              </a:ext>
            </a:extLst>
          </p:cNvPr>
          <p:cNvSpPr txBox="1"/>
          <p:nvPr/>
        </p:nvSpPr>
        <p:spPr>
          <a:xfrm>
            <a:off x="1670524" y="2317025"/>
            <a:ext cx="5784954" cy="1861457"/>
          </a:xfrm>
          <a:prstGeom prst="rect">
            <a:avLst/>
          </a:prstGeom>
          <a:noFill/>
          <a:ln w="19050">
            <a:solidFill>
              <a:srgbClr val="C00000"/>
            </a:solidFill>
          </a:ln>
        </p:spPr>
        <p:txBody>
          <a:bodyPr wrap="square" rtlCol="0" anchor="t" anchorCtr="0">
            <a:noAutofit/>
          </a:bodyPr>
          <a:lstStyle/>
          <a:p>
            <a:pPr algn="ctr">
              <a:lnSpc>
                <a:spcPct val="150000"/>
              </a:lnSpc>
            </a:pPr>
            <a:r>
              <a:rPr lang="ja-JP" altLang="en-US" sz="2400" b="1">
                <a:solidFill>
                  <a:srgbClr val="C00000"/>
                </a:solidFill>
                <a:latin typeface="Yu Gothic" panose="020B0400000000000000" pitchFamily="34" charset="-128"/>
                <a:ea typeface="Yu Gothic" panose="020B0400000000000000" pitchFamily="34" charset="-128"/>
              </a:rPr>
              <a:t>現実的対応の前提</a:t>
            </a:r>
            <a:endParaRPr lang="en-US" altLang="ja-JP" sz="2400" b="1" dirty="0">
              <a:solidFill>
                <a:srgbClr val="C00000"/>
              </a:solidFill>
              <a:latin typeface="Yu Gothic" panose="020B0400000000000000" pitchFamily="34" charset="-128"/>
              <a:ea typeface="Yu Gothic" panose="020B0400000000000000" pitchFamily="34" charset="-128"/>
            </a:endParaRPr>
          </a:p>
          <a:p>
            <a:pPr algn="ctr">
              <a:lnSpc>
                <a:spcPct val="150000"/>
              </a:lnSpc>
            </a:pPr>
            <a:r>
              <a:rPr lang="ja-JP" altLang="en-US" sz="2400" b="1">
                <a:solidFill>
                  <a:srgbClr val="C00000"/>
                </a:solidFill>
                <a:latin typeface="Yu Gothic" panose="020B0400000000000000" pitchFamily="34" charset="-128"/>
                <a:ea typeface="Yu Gothic" panose="020B0400000000000000" pitchFamily="34" charset="-128"/>
              </a:rPr>
              <a:t>最初から全ての書類電子化について</a:t>
            </a:r>
            <a:endParaRPr lang="en-US" altLang="ja-JP" sz="2400" b="1" dirty="0">
              <a:solidFill>
                <a:srgbClr val="C00000"/>
              </a:solidFill>
              <a:latin typeface="Yu Gothic" panose="020B0400000000000000" pitchFamily="34" charset="-128"/>
              <a:ea typeface="Yu Gothic" panose="020B0400000000000000" pitchFamily="34" charset="-128"/>
            </a:endParaRPr>
          </a:p>
          <a:p>
            <a:pPr algn="ctr">
              <a:lnSpc>
                <a:spcPct val="150000"/>
              </a:lnSpc>
            </a:pPr>
            <a:r>
              <a:rPr lang="en-US" altLang="ja-JP" sz="2400" b="1" dirty="0">
                <a:solidFill>
                  <a:srgbClr val="C00000"/>
                </a:solidFill>
                <a:latin typeface="Yu Gothic" panose="020B0400000000000000" pitchFamily="34" charset="-128"/>
                <a:ea typeface="Yu Gothic" panose="020B0400000000000000" pitchFamily="34" charset="-128"/>
              </a:rPr>
              <a:t>100</a:t>
            </a:r>
            <a:r>
              <a:rPr lang="ja-JP" altLang="en-US" sz="2400" b="1">
                <a:solidFill>
                  <a:srgbClr val="C00000"/>
                </a:solidFill>
                <a:latin typeface="Yu Gothic" panose="020B0400000000000000" pitchFamily="34" charset="-128"/>
                <a:ea typeface="Yu Gothic" panose="020B0400000000000000" pitchFamily="34" charset="-128"/>
              </a:rPr>
              <a:t>点を目指さない！！</a:t>
            </a:r>
            <a:endParaRPr lang="en-US" altLang="ja-JP" sz="2400" b="1" dirty="0">
              <a:solidFill>
                <a:srgbClr val="C00000"/>
              </a:solidFill>
              <a:latin typeface="Yu Gothic" panose="020B0400000000000000" pitchFamily="34" charset="-128"/>
              <a:ea typeface="Yu Gothic" panose="020B0400000000000000" pitchFamily="34" charset="-128"/>
            </a:endParaRPr>
          </a:p>
        </p:txBody>
      </p:sp>
    </p:spTree>
    <p:extLst>
      <p:ext uri="{BB962C8B-B14F-4D97-AF65-F5344CB8AC3E}">
        <p14:creationId xmlns:p14="http://schemas.microsoft.com/office/powerpoint/2010/main" val="1577131355"/>
      </p:ext>
    </p:extLst>
  </p:cSld>
  <p:clrMapOvr>
    <a:masterClrMapping/>
  </p:clrMapOvr>
  <mc:AlternateContent xmlns:mc="http://schemas.openxmlformats.org/markup-compatibility/2006" xmlns:p14="http://schemas.microsoft.com/office/powerpoint/2010/main">
    <mc:Choice Requires="p14">
      <p:transition spd="slow" p14:dur="2000" advTm="86117"/>
    </mc:Choice>
    <mc:Fallback xmlns="">
      <p:transition spd="slow" advTm="86117"/>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AC7BE794-2D2F-514E-B1C8-6F4306B86F5A}"/>
              </a:ext>
            </a:extLst>
          </p:cNvPr>
          <p:cNvSpPr txBox="1"/>
          <p:nvPr/>
        </p:nvSpPr>
        <p:spPr>
          <a:xfrm>
            <a:off x="2402642" y="2531012"/>
            <a:ext cx="4338716" cy="1396093"/>
          </a:xfrm>
          <a:prstGeom prst="rect">
            <a:avLst/>
          </a:prstGeom>
          <a:noFill/>
          <a:ln w="19050">
            <a:noFill/>
          </a:ln>
        </p:spPr>
        <p:txBody>
          <a:bodyPr wrap="square" rtlCol="0" anchor="ctr" anchorCtr="0">
            <a:noAutofit/>
          </a:bodyPr>
          <a:lstStyle/>
          <a:p>
            <a:pPr algn="ctr">
              <a:lnSpc>
                <a:spcPct val="150000"/>
              </a:lnSpc>
            </a:pPr>
            <a:r>
              <a:rPr lang="ja-JP" altLang="en-US" sz="2400" b="1">
                <a:solidFill>
                  <a:srgbClr val="002060"/>
                </a:solidFill>
                <a:latin typeface="Yu Gothic" panose="020B0400000000000000" pitchFamily="34" charset="-128"/>
                <a:ea typeface="Yu Gothic" panose="020B0400000000000000" pitchFamily="34" charset="-128"/>
              </a:rPr>
              <a:t>電帳法対応とは？</a:t>
            </a:r>
            <a:endParaRPr lang="en-US" altLang="ja-JP" sz="2400" b="1" dirty="0">
              <a:solidFill>
                <a:srgbClr val="002060"/>
              </a:solidFill>
              <a:latin typeface="Yu Gothic" panose="020B0400000000000000" pitchFamily="34" charset="-128"/>
              <a:ea typeface="Yu Gothic" panose="020B0400000000000000" pitchFamily="34" charset="-128"/>
            </a:endParaRPr>
          </a:p>
        </p:txBody>
      </p:sp>
    </p:spTree>
    <p:extLst>
      <p:ext uri="{BB962C8B-B14F-4D97-AF65-F5344CB8AC3E}">
        <p14:creationId xmlns:p14="http://schemas.microsoft.com/office/powerpoint/2010/main" val="1750802551"/>
      </p:ext>
    </p:extLst>
  </p:cSld>
  <p:clrMapOvr>
    <a:masterClrMapping/>
  </p:clrMapOvr>
  <mc:AlternateContent xmlns:mc="http://schemas.openxmlformats.org/markup-compatibility/2006" xmlns:p14="http://schemas.microsoft.com/office/powerpoint/2010/main">
    <mc:Choice Requires="p14">
      <p:transition spd="slow" p14:dur="2000" advTm="86117"/>
    </mc:Choice>
    <mc:Fallback xmlns="">
      <p:transition spd="slow" advTm="86117"/>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a:extLst>
              <a:ext uri="{FF2B5EF4-FFF2-40B4-BE49-F238E27FC236}">
                <a16:creationId xmlns:a16="http://schemas.microsoft.com/office/drawing/2014/main" id="{3BEBAD16-C5C9-4BD0-9D79-DEBF78D41CA7}"/>
              </a:ext>
            </a:extLst>
          </p:cNvPr>
          <p:cNvGraphicFramePr>
            <a:graphicFrameLocks noGrp="1"/>
          </p:cNvGraphicFramePr>
          <p:nvPr/>
        </p:nvGraphicFramePr>
        <p:xfrm>
          <a:off x="2602761" y="2086882"/>
          <a:ext cx="6261315" cy="3212950"/>
        </p:xfrm>
        <a:graphic>
          <a:graphicData uri="http://schemas.openxmlformats.org/drawingml/2006/table">
            <a:tbl>
              <a:tblPr firstRow="1" bandRow="1">
                <a:tableStyleId>{5C22544A-7EE6-4342-B048-85BDC9FD1C3A}</a:tableStyleId>
              </a:tblPr>
              <a:tblGrid>
                <a:gridCol w="1194708">
                  <a:extLst>
                    <a:ext uri="{9D8B030D-6E8A-4147-A177-3AD203B41FA5}">
                      <a16:colId xmlns:a16="http://schemas.microsoft.com/office/drawing/2014/main" val="2278441480"/>
                    </a:ext>
                  </a:extLst>
                </a:gridCol>
                <a:gridCol w="2650288">
                  <a:extLst>
                    <a:ext uri="{9D8B030D-6E8A-4147-A177-3AD203B41FA5}">
                      <a16:colId xmlns:a16="http://schemas.microsoft.com/office/drawing/2014/main" val="1537020143"/>
                    </a:ext>
                  </a:extLst>
                </a:gridCol>
                <a:gridCol w="2416319">
                  <a:extLst>
                    <a:ext uri="{9D8B030D-6E8A-4147-A177-3AD203B41FA5}">
                      <a16:colId xmlns:a16="http://schemas.microsoft.com/office/drawing/2014/main" val="1980570374"/>
                    </a:ext>
                  </a:extLst>
                </a:gridCol>
              </a:tblGrid>
              <a:tr h="642590">
                <a:tc>
                  <a:txBody>
                    <a:bodyPr/>
                    <a:lstStyle/>
                    <a:p>
                      <a:pPr algn="ctr"/>
                      <a:endParaRPr kumimoji="1" lang="ja-JP" altLang="en-US" sz="1400" b="0" dirty="0">
                        <a:solidFill>
                          <a:schemeClr val="tx1">
                            <a:lumMod val="75000"/>
                            <a:lumOff val="25000"/>
                          </a:schemeClr>
                        </a:solidFill>
                        <a:latin typeface="Yu Gothic" panose="020B0400000000000000" pitchFamily="34" charset="-128"/>
                        <a:ea typeface="Yu Gothic" panose="020B0400000000000000" pitchFamily="34" charset="-128"/>
                      </a:endParaRPr>
                    </a:p>
                  </a:txBody>
                  <a:tcPr marL="82982" marR="82982" marT="73504" marB="7350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400" b="1" dirty="0">
                          <a:solidFill>
                            <a:schemeClr val="tx1">
                              <a:lumMod val="75000"/>
                              <a:lumOff val="25000"/>
                            </a:schemeClr>
                          </a:solidFill>
                          <a:latin typeface="Yu Gothic" panose="020B0400000000000000" pitchFamily="34" charset="-128"/>
                          <a:ea typeface="Yu Gothic" panose="020B0400000000000000" pitchFamily="34" charset="-128"/>
                        </a:rPr>
                        <a:t>電帳法対応</a:t>
                      </a:r>
                      <a:endParaRPr kumimoji="1" lang="en-US" altLang="ja-JP" sz="1400" b="1" dirty="0">
                        <a:solidFill>
                          <a:schemeClr val="tx1">
                            <a:lumMod val="75000"/>
                            <a:lumOff val="25000"/>
                          </a:schemeClr>
                        </a:solidFill>
                        <a:latin typeface="Yu Gothic" panose="020B0400000000000000" pitchFamily="34" charset="-128"/>
                        <a:ea typeface="Yu Gothic" panose="020B0400000000000000" pitchFamily="34" charset="-128"/>
                      </a:endParaRPr>
                    </a:p>
                    <a:p>
                      <a:pPr algn="ctr"/>
                      <a:r>
                        <a:rPr kumimoji="1" lang="ja-JP" altLang="en-US" sz="1400" b="1" dirty="0">
                          <a:solidFill>
                            <a:schemeClr val="tx1">
                              <a:lumMod val="75000"/>
                              <a:lumOff val="25000"/>
                            </a:schemeClr>
                          </a:solidFill>
                          <a:latin typeface="Yu Gothic" panose="020B0400000000000000" pitchFamily="34" charset="-128"/>
                          <a:ea typeface="Yu Gothic" panose="020B0400000000000000" pitchFamily="34" charset="-128"/>
                        </a:rPr>
                        <a:t>運用</a:t>
                      </a:r>
                    </a:p>
                  </a:txBody>
                  <a:tcPr marL="270000" marR="82982" marT="73504" marB="7350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400" b="1" dirty="0">
                          <a:solidFill>
                            <a:schemeClr val="tx1">
                              <a:lumMod val="75000"/>
                              <a:lumOff val="25000"/>
                            </a:schemeClr>
                          </a:solidFill>
                          <a:latin typeface="Yu Gothic" panose="020B0400000000000000" pitchFamily="34" charset="-128"/>
                          <a:ea typeface="Yu Gothic" panose="020B0400000000000000" pitchFamily="34" charset="-128"/>
                        </a:rPr>
                        <a:t>自社ルール</a:t>
                      </a:r>
                      <a:br>
                        <a:rPr kumimoji="1" lang="en-US" altLang="ja-JP" sz="1400" b="1" dirty="0">
                          <a:solidFill>
                            <a:schemeClr val="tx1">
                              <a:lumMod val="75000"/>
                              <a:lumOff val="25000"/>
                            </a:schemeClr>
                          </a:solidFill>
                          <a:latin typeface="Yu Gothic" panose="020B0400000000000000" pitchFamily="34" charset="-128"/>
                          <a:ea typeface="Yu Gothic" panose="020B0400000000000000" pitchFamily="34" charset="-128"/>
                        </a:rPr>
                      </a:br>
                      <a:r>
                        <a:rPr kumimoji="1" lang="ja-JP" altLang="en-US" sz="1400" b="1">
                          <a:solidFill>
                            <a:schemeClr val="tx1">
                              <a:lumMod val="75000"/>
                              <a:lumOff val="25000"/>
                            </a:schemeClr>
                          </a:solidFill>
                          <a:latin typeface="Yu Gothic" panose="020B0400000000000000" pitchFamily="34" charset="-128"/>
                          <a:ea typeface="Yu Gothic" panose="020B0400000000000000" pitchFamily="34" charset="-128"/>
                        </a:rPr>
                        <a:t>　ペーパーレス</a:t>
                      </a:r>
                      <a:r>
                        <a:rPr kumimoji="1" lang="ja-JP" altLang="en-US" sz="1400" b="1" dirty="0">
                          <a:solidFill>
                            <a:schemeClr val="tx1">
                              <a:lumMod val="75000"/>
                              <a:lumOff val="25000"/>
                            </a:schemeClr>
                          </a:solidFill>
                          <a:latin typeface="Yu Gothic" panose="020B0400000000000000" pitchFamily="34" charset="-128"/>
                          <a:ea typeface="Yu Gothic" panose="020B0400000000000000" pitchFamily="34" charset="-128"/>
                        </a:rPr>
                        <a:t>運用</a:t>
                      </a:r>
                    </a:p>
                  </a:txBody>
                  <a:tcPr marL="270000" marR="83700" marT="73504" marB="7350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28589194"/>
                  </a:ext>
                </a:extLst>
              </a:tr>
              <a:tr h="642590">
                <a:tc>
                  <a:txBody>
                    <a:bodyPr/>
                    <a:lstStyle/>
                    <a:p>
                      <a:pPr algn="r"/>
                      <a:r>
                        <a:rPr kumimoji="1" lang="ja-JP" altLang="en-US" sz="1200" b="0" dirty="0">
                          <a:solidFill>
                            <a:schemeClr val="tx1">
                              <a:lumMod val="75000"/>
                              <a:lumOff val="25000"/>
                            </a:schemeClr>
                          </a:solidFill>
                          <a:latin typeface="Yu Gothic" panose="020B0400000000000000" pitchFamily="34" charset="-128"/>
                          <a:ea typeface="Yu Gothic" panose="020B0400000000000000" pitchFamily="34" charset="-128"/>
                        </a:rPr>
                        <a:t>運用ルール</a:t>
                      </a:r>
                    </a:p>
                  </a:txBody>
                  <a:tcPr marL="82982" marR="82982" marT="73504" marB="7350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200" b="0" dirty="0">
                          <a:solidFill>
                            <a:schemeClr val="tx1">
                              <a:lumMod val="75000"/>
                              <a:lumOff val="25000"/>
                            </a:schemeClr>
                          </a:solidFill>
                          <a:latin typeface="Yu Gothic" panose="020B0400000000000000" pitchFamily="34" charset="-128"/>
                          <a:ea typeface="Yu Gothic" panose="020B0400000000000000" pitchFamily="34" charset="-128"/>
                        </a:rPr>
                        <a:t>法令要件に対応した</a:t>
                      </a:r>
                      <a:endParaRPr kumimoji="1" lang="en-US" altLang="ja-JP" sz="1200" b="0" dirty="0">
                        <a:solidFill>
                          <a:schemeClr val="tx1">
                            <a:lumMod val="75000"/>
                            <a:lumOff val="25000"/>
                          </a:schemeClr>
                        </a:solidFill>
                        <a:latin typeface="Yu Gothic" panose="020B0400000000000000" pitchFamily="34" charset="-128"/>
                        <a:ea typeface="Yu Gothic" panose="020B0400000000000000" pitchFamily="34" charset="-128"/>
                      </a:endParaRPr>
                    </a:p>
                    <a:p>
                      <a:pPr algn="ctr"/>
                      <a:r>
                        <a:rPr kumimoji="1" lang="ja-JP" altLang="en-US" sz="1200" b="0" dirty="0">
                          <a:solidFill>
                            <a:schemeClr val="tx1">
                              <a:lumMod val="75000"/>
                              <a:lumOff val="25000"/>
                            </a:schemeClr>
                          </a:solidFill>
                          <a:latin typeface="Yu Gothic" panose="020B0400000000000000" pitchFamily="34" charset="-128"/>
                          <a:ea typeface="Yu Gothic" panose="020B0400000000000000" pitchFamily="34" charset="-128"/>
                        </a:rPr>
                        <a:t>ルール整備が必要</a:t>
                      </a:r>
                    </a:p>
                  </a:txBody>
                  <a:tcPr marL="82982" marR="82982" marT="73504" marB="7350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200" b="0" dirty="0">
                          <a:solidFill>
                            <a:schemeClr val="tx1">
                              <a:lumMod val="75000"/>
                              <a:lumOff val="25000"/>
                            </a:schemeClr>
                          </a:solidFill>
                          <a:latin typeface="Yu Gothic" panose="020B0400000000000000" pitchFamily="34" charset="-128"/>
                          <a:ea typeface="Yu Gothic" panose="020B0400000000000000" pitchFamily="34" charset="-128"/>
                        </a:rPr>
                        <a:t>自社で独自に</a:t>
                      </a:r>
                      <a:endParaRPr kumimoji="1" lang="en-US" altLang="ja-JP" sz="1200" b="0" dirty="0">
                        <a:solidFill>
                          <a:schemeClr val="tx1">
                            <a:lumMod val="75000"/>
                            <a:lumOff val="25000"/>
                          </a:schemeClr>
                        </a:solidFill>
                        <a:latin typeface="Yu Gothic" panose="020B0400000000000000" pitchFamily="34" charset="-128"/>
                        <a:ea typeface="Yu Gothic" panose="020B0400000000000000" pitchFamily="34" charset="-128"/>
                      </a:endParaRPr>
                    </a:p>
                    <a:p>
                      <a:pPr algn="ctr"/>
                      <a:r>
                        <a:rPr kumimoji="1" lang="ja-JP" altLang="en-US" sz="1200" b="0" dirty="0">
                          <a:solidFill>
                            <a:schemeClr val="tx1">
                              <a:lumMod val="75000"/>
                              <a:lumOff val="25000"/>
                            </a:schemeClr>
                          </a:solidFill>
                          <a:latin typeface="Yu Gothic" panose="020B0400000000000000" pitchFamily="34" charset="-128"/>
                          <a:ea typeface="Yu Gothic" panose="020B0400000000000000" pitchFamily="34" charset="-128"/>
                        </a:rPr>
                        <a:t>ルール整備が可能</a:t>
                      </a:r>
                    </a:p>
                  </a:txBody>
                  <a:tcPr marL="82982" marR="82982" marT="73504" marB="7350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39865840"/>
                  </a:ext>
                </a:extLst>
              </a:tr>
              <a:tr h="642590">
                <a:tc>
                  <a:txBody>
                    <a:bodyPr/>
                    <a:lstStyle/>
                    <a:p>
                      <a:pPr algn="r"/>
                      <a:r>
                        <a:rPr kumimoji="1" lang="ja-JP" altLang="en-US" sz="1200" b="0" dirty="0">
                          <a:solidFill>
                            <a:schemeClr val="tx1">
                              <a:lumMod val="75000"/>
                              <a:lumOff val="25000"/>
                            </a:schemeClr>
                          </a:solidFill>
                          <a:latin typeface="Yu Gothic" panose="020B0400000000000000" pitchFamily="34" charset="-128"/>
                          <a:ea typeface="Yu Gothic" panose="020B0400000000000000" pitchFamily="34" charset="-128"/>
                        </a:rPr>
                        <a:t>システム</a:t>
                      </a:r>
                    </a:p>
                  </a:txBody>
                  <a:tcPr marL="82982" marR="82982" marT="73504" marB="7350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200" b="0" dirty="0">
                          <a:solidFill>
                            <a:schemeClr val="tx1">
                              <a:lumMod val="75000"/>
                              <a:lumOff val="25000"/>
                            </a:schemeClr>
                          </a:solidFill>
                          <a:latin typeface="Yu Gothic" panose="020B0400000000000000" pitchFamily="34" charset="-128"/>
                          <a:ea typeface="Yu Gothic" panose="020B0400000000000000" pitchFamily="34" charset="-128"/>
                        </a:rPr>
                        <a:t>法令要件に対応した機能を持つ</a:t>
                      </a:r>
                      <a:endParaRPr kumimoji="1" lang="en-US" altLang="ja-JP" sz="1200" b="0" dirty="0">
                        <a:solidFill>
                          <a:schemeClr val="tx1">
                            <a:lumMod val="75000"/>
                            <a:lumOff val="25000"/>
                          </a:schemeClr>
                        </a:solidFill>
                        <a:latin typeface="Yu Gothic" panose="020B0400000000000000" pitchFamily="34" charset="-128"/>
                        <a:ea typeface="Yu Gothic" panose="020B0400000000000000" pitchFamily="34" charset="-128"/>
                      </a:endParaRPr>
                    </a:p>
                    <a:p>
                      <a:pPr algn="ctr"/>
                      <a:r>
                        <a:rPr kumimoji="1" lang="ja-JP" altLang="en-US" sz="1200" b="0" dirty="0">
                          <a:solidFill>
                            <a:schemeClr val="tx1">
                              <a:lumMod val="75000"/>
                              <a:lumOff val="25000"/>
                            </a:schemeClr>
                          </a:solidFill>
                          <a:latin typeface="Yu Gothic" panose="020B0400000000000000" pitchFamily="34" charset="-128"/>
                          <a:ea typeface="Yu Gothic" panose="020B0400000000000000" pitchFamily="34" charset="-128"/>
                        </a:rPr>
                        <a:t>システムの利用が必要</a:t>
                      </a:r>
                      <a:endParaRPr kumimoji="1" lang="en-US" altLang="ja-JP" sz="1200" b="0" dirty="0">
                        <a:solidFill>
                          <a:schemeClr val="tx1">
                            <a:lumMod val="75000"/>
                            <a:lumOff val="25000"/>
                          </a:schemeClr>
                        </a:solidFill>
                        <a:latin typeface="Yu Gothic" panose="020B0400000000000000" pitchFamily="34" charset="-128"/>
                        <a:ea typeface="Yu Gothic" panose="020B0400000000000000" pitchFamily="34" charset="-128"/>
                      </a:endParaRPr>
                    </a:p>
                  </a:txBody>
                  <a:tcPr marL="82982" marR="82982" marT="73504" marB="7350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200" b="0" dirty="0">
                          <a:solidFill>
                            <a:schemeClr val="tx1">
                              <a:lumMod val="75000"/>
                              <a:lumOff val="25000"/>
                            </a:schemeClr>
                          </a:solidFill>
                          <a:latin typeface="Yu Gothic" panose="020B0400000000000000" pitchFamily="34" charset="-128"/>
                          <a:ea typeface="Yu Gothic" panose="020B0400000000000000" pitchFamily="34" charset="-128"/>
                        </a:rPr>
                        <a:t>制約なし</a:t>
                      </a:r>
                    </a:p>
                  </a:txBody>
                  <a:tcPr marL="82982" marR="82982" marT="73504" marB="7350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44324452"/>
                  </a:ext>
                </a:extLst>
              </a:tr>
              <a:tr h="642590">
                <a:tc>
                  <a:txBody>
                    <a:bodyPr/>
                    <a:lstStyle/>
                    <a:p>
                      <a:pPr algn="r"/>
                      <a:r>
                        <a:rPr kumimoji="1" lang="ja-JP" altLang="en-US" sz="1200" b="0" dirty="0">
                          <a:solidFill>
                            <a:schemeClr val="tx1">
                              <a:lumMod val="75000"/>
                              <a:lumOff val="25000"/>
                            </a:schemeClr>
                          </a:solidFill>
                          <a:latin typeface="Yu Gothic" panose="020B0400000000000000" pitchFamily="34" charset="-128"/>
                          <a:ea typeface="Yu Gothic" panose="020B0400000000000000" pitchFamily="34" charset="-128"/>
                        </a:rPr>
                        <a:t>申請手続</a:t>
                      </a:r>
                    </a:p>
                  </a:txBody>
                  <a:tcPr marL="82982" marR="82982" marT="73504" marB="7350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200" b="0" dirty="0">
                          <a:solidFill>
                            <a:schemeClr val="tx1">
                              <a:lumMod val="75000"/>
                              <a:lumOff val="25000"/>
                            </a:schemeClr>
                          </a:solidFill>
                          <a:latin typeface="Yu Gothic" panose="020B0400000000000000" pitchFamily="34" charset="-128"/>
                          <a:ea typeface="Yu Gothic" panose="020B0400000000000000" pitchFamily="34" charset="-128"/>
                        </a:rPr>
                        <a:t>必要　</a:t>
                      </a:r>
                      <a:r>
                        <a:rPr kumimoji="1" lang="en-US" altLang="ja-JP" sz="900" b="0" dirty="0">
                          <a:solidFill>
                            <a:schemeClr val="tx1">
                              <a:lumMod val="75000"/>
                              <a:lumOff val="25000"/>
                            </a:schemeClr>
                          </a:solidFill>
                          <a:latin typeface="Yu Gothic" panose="020B0400000000000000" pitchFamily="34" charset="-128"/>
                          <a:ea typeface="Yu Gothic" panose="020B0400000000000000" pitchFamily="34" charset="-128"/>
                        </a:rPr>
                        <a:t>※</a:t>
                      </a:r>
                      <a:r>
                        <a:rPr kumimoji="1" lang="ja-JP" altLang="en-US" sz="900" b="0" dirty="0">
                          <a:solidFill>
                            <a:schemeClr val="tx1">
                              <a:lumMod val="75000"/>
                              <a:lumOff val="25000"/>
                            </a:schemeClr>
                          </a:solidFill>
                          <a:latin typeface="Yu Gothic" panose="020B0400000000000000" pitchFamily="34" charset="-128"/>
                          <a:ea typeface="Yu Gothic" panose="020B0400000000000000" pitchFamily="34" charset="-128"/>
                        </a:rPr>
                        <a:t>改正前</a:t>
                      </a:r>
                      <a:endParaRPr kumimoji="1" lang="en-US" altLang="ja-JP" sz="1200" b="0" dirty="0">
                        <a:solidFill>
                          <a:schemeClr val="tx1">
                            <a:lumMod val="75000"/>
                            <a:lumOff val="25000"/>
                          </a:schemeClr>
                        </a:solidFill>
                        <a:latin typeface="Yu Gothic" panose="020B0400000000000000" pitchFamily="34" charset="-128"/>
                        <a:ea typeface="Yu Gothic" panose="020B0400000000000000" pitchFamily="34" charset="-128"/>
                      </a:endParaRPr>
                    </a:p>
                  </a:txBody>
                  <a:tcPr marL="82982" marR="82982" marT="73504" marB="7350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200" b="0" dirty="0">
                          <a:solidFill>
                            <a:schemeClr val="tx1">
                              <a:lumMod val="75000"/>
                              <a:lumOff val="25000"/>
                            </a:schemeClr>
                          </a:solidFill>
                          <a:latin typeface="Yu Gothic" panose="020B0400000000000000" pitchFamily="34" charset="-128"/>
                          <a:ea typeface="Yu Gothic" panose="020B0400000000000000" pitchFamily="34" charset="-128"/>
                        </a:rPr>
                        <a:t>不要</a:t>
                      </a:r>
                    </a:p>
                  </a:txBody>
                  <a:tcPr marL="82982" marR="82982" marT="73504" marB="7350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33702897"/>
                  </a:ext>
                </a:extLst>
              </a:tr>
              <a:tr h="642590">
                <a:tc>
                  <a:txBody>
                    <a:bodyPr/>
                    <a:lstStyle/>
                    <a:p>
                      <a:pPr algn="r"/>
                      <a:r>
                        <a:rPr kumimoji="1" lang="ja-JP" altLang="en-US" sz="1200" b="0" dirty="0">
                          <a:solidFill>
                            <a:schemeClr val="tx1">
                              <a:lumMod val="75000"/>
                              <a:lumOff val="25000"/>
                            </a:schemeClr>
                          </a:solidFill>
                          <a:latin typeface="Yu Gothic" panose="020B0400000000000000" pitchFamily="34" charset="-128"/>
                          <a:ea typeface="Yu Gothic" panose="020B0400000000000000" pitchFamily="34" charset="-128"/>
                        </a:rPr>
                        <a:t>紙原本の</a:t>
                      </a:r>
                      <a:endParaRPr kumimoji="1" lang="en-US" altLang="ja-JP" sz="1200" b="0" dirty="0">
                        <a:solidFill>
                          <a:schemeClr val="tx1">
                            <a:lumMod val="75000"/>
                            <a:lumOff val="25000"/>
                          </a:schemeClr>
                        </a:solidFill>
                        <a:latin typeface="Yu Gothic" panose="020B0400000000000000" pitchFamily="34" charset="-128"/>
                        <a:ea typeface="Yu Gothic" panose="020B0400000000000000" pitchFamily="34" charset="-128"/>
                      </a:endParaRPr>
                    </a:p>
                    <a:p>
                      <a:pPr algn="r"/>
                      <a:r>
                        <a:rPr kumimoji="1" lang="ja-JP" altLang="en-US" sz="1200" b="0" dirty="0">
                          <a:solidFill>
                            <a:schemeClr val="tx1">
                              <a:lumMod val="75000"/>
                              <a:lumOff val="25000"/>
                            </a:schemeClr>
                          </a:solidFill>
                          <a:latin typeface="Yu Gothic" panose="020B0400000000000000" pitchFamily="34" charset="-128"/>
                          <a:ea typeface="Yu Gothic" panose="020B0400000000000000" pitchFamily="34" charset="-128"/>
                        </a:rPr>
                        <a:t>取り扱い</a:t>
                      </a:r>
                    </a:p>
                  </a:txBody>
                  <a:tcPr marL="82982" marR="82982" marT="73504" marB="7350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200" b="1" dirty="0">
                          <a:solidFill>
                            <a:srgbClr val="EEBB02"/>
                          </a:solidFill>
                          <a:latin typeface="Yu Gothic" panose="020B0400000000000000" pitchFamily="34" charset="-128"/>
                          <a:ea typeface="Yu Gothic" panose="020B0400000000000000" pitchFamily="34" charset="-128"/>
                        </a:rPr>
                        <a:t>廃棄が可能</a:t>
                      </a:r>
                    </a:p>
                  </a:txBody>
                  <a:tcPr marL="82982" marR="82982" marT="73504" marB="7350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200" b="0" dirty="0">
                          <a:solidFill>
                            <a:schemeClr val="tx1">
                              <a:lumMod val="75000"/>
                              <a:lumOff val="25000"/>
                            </a:schemeClr>
                          </a:solidFill>
                          <a:latin typeface="Yu Gothic" panose="020B0400000000000000" pitchFamily="34" charset="-128"/>
                          <a:ea typeface="Yu Gothic" panose="020B0400000000000000" pitchFamily="34" charset="-128"/>
                        </a:rPr>
                        <a:t>法定保存期間の</a:t>
                      </a:r>
                      <a:br>
                        <a:rPr kumimoji="1" lang="en-US" altLang="ja-JP" sz="1200" b="0" dirty="0">
                          <a:solidFill>
                            <a:schemeClr val="tx1">
                              <a:lumMod val="75000"/>
                              <a:lumOff val="25000"/>
                            </a:schemeClr>
                          </a:solidFill>
                          <a:latin typeface="Yu Gothic" panose="020B0400000000000000" pitchFamily="34" charset="-128"/>
                          <a:ea typeface="Yu Gothic" panose="020B0400000000000000" pitchFamily="34" charset="-128"/>
                        </a:rPr>
                      </a:br>
                      <a:r>
                        <a:rPr kumimoji="1" lang="ja-JP" altLang="en-US" sz="1200" b="1" dirty="0">
                          <a:solidFill>
                            <a:srgbClr val="EEBB02"/>
                          </a:solidFill>
                          <a:latin typeface="Yu Gothic" panose="020B0400000000000000" pitchFamily="34" charset="-128"/>
                          <a:ea typeface="Yu Gothic" panose="020B0400000000000000" pitchFamily="34" charset="-128"/>
                        </a:rPr>
                        <a:t>保管が必要</a:t>
                      </a:r>
                    </a:p>
                  </a:txBody>
                  <a:tcPr marL="82982" marR="82982" marT="73504" marB="7350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38342112"/>
                  </a:ext>
                </a:extLst>
              </a:tr>
            </a:tbl>
          </a:graphicData>
        </a:graphic>
      </p:graphicFrame>
      <p:grpSp>
        <p:nvGrpSpPr>
          <p:cNvPr id="10" name="グループ化 9">
            <a:extLst>
              <a:ext uri="{FF2B5EF4-FFF2-40B4-BE49-F238E27FC236}">
                <a16:creationId xmlns:a16="http://schemas.microsoft.com/office/drawing/2014/main" id="{30043629-A0BF-F740-AFC8-5AD1E13FC2AB}"/>
              </a:ext>
            </a:extLst>
          </p:cNvPr>
          <p:cNvGrpSpPr/>
          <p:nvPr/>
        </p:nvGrpSpPr>
        <p:grpSpPr>
          <a:xfrm>
            <a:off x="4238781" y="2148015"/>
            <a:ext cx="498021" cy="443816"/>
            <a:chOff x="1149089" y="2287633"/>
            <a:chExt cx="904342" cy="805912"/>
          </a:xfrm>
        </p:grpSpPr>
        <p:sp>
          <p:nvSpPr>
            <p:cNvPr id="8" name="Google Shape;10144;p75">
              <a:extLst>
                <a:ext uri="{FF2B5EF4-FFF2-40B4-BE49-F238E27FC236}">
                  <a16:creationId xmlns:a16="http://schemas.microsoft.com/office/drawing/2014/main" id="{9F505F40-CD1B-1A4D-8CA3-D0E704461A2A}"/>
                </a:ext>
              </a:extLst>
            </p:cNvPr>
            <p:cNvSpPr/>
            <p:nvPr/>
          </p:nvSpPr>
          <p:spPr>
            <a:xfrm>
              <a:off x="1298706" y="2364948"/>
              <a:ext cx="581407" cy="580133"/>
            </a:xfrm>
            <a:custGeom>
              <a:avLst/>
              <a:gdLst/>
              <a:ahLst/>
              <a:cxnLst/>
              <a:rect l="l" t="t" r="r" b="b"/>
              <a:pathLst>
                <a:path w="9574" h="9553" extrusionOk="0">
                  <a:moveTo>
                    <a:pt x="4811" y="290"/>
                  </a:moveTo>
                  <a:lnTo>
                    <a:pt x="8157" y="2230"/>
                  </a:lnTo>
                  <a:lnTo>
                    <a:pt x="7573" y="2230"/>
                  </a:lnTo>
                  <a:lnTo>
                    <a:pt x="4918" y="671"/>
                  </a:lnTo>
                  <a:cubicBezTo>
                    <a:pt x="4876" y="647"/>
                    <a:pt x="4838" y="635"/>
                    <a:pt x="4800" y="635"/>
                  </a:cubicBezTo>
                  <a:cubicBezTo>
                    <a:pt x="4763" y="635"/>
                    <a:pt x="4728" y="647"/>
                    <a:pt x="4692" y="671"/>
                  </a:cubicBezTo>
                  <a:lnTo>
                    <a:pt x="3989" y="1087"/>
                  </a:lnTo>
                  <a:cubicBezTo>
                    <a:pt x="3930" y="1135"/>
                    <a:pt x="3906" y="1206"/>
                    <a:pt x="3942" y="1278"/>
                  </a:cubicBezTo>
                  <a:cubicBezTo>
                    <a:pt x="3974" y="1318"/>
                    <a:pt x="4017" y="1348"/>
                    <a:pt x="4067" y="1348"/>
                  </a:cubicBezTo>
                  <a:cubicBezTo>
                    <a:pt x="4092" y="1348"/>
                    <a:pt x="4117" y="1341"/>
                    <a:pt x="4144" y="1326"/>
                  </a:cubicBezTo>
                  <a:lnTo>
                    <a:pt x="4811" y="933"/>
                  </a:lnTo>
                  <a:lnTo>
                    <a:pt x="7025" y="2230"/>
                  </a:lnTo>
                  <a:lnTo>
                    <a:pt x="2572" y="2230"/>
                  </a:lnTo>
                  <a:lnTo>
                    <a:pt x="3561" y="1671"/>
                  </a:lnTo>
                  <a:cubicBezTo>
                    <a:pt x="3620" y="1623"/>
                    <a:pt x="3644" y="1552"/>
                    <a:pt x="3608" y="1480"/>
                  </a:cubicBezTo>
                  <a:cubicBezTo>
                    <a:pt x="3576" y="1440"/>
                    <a:pt x="3533" y="1411"/>
                    <a:pt x="3483" y="1411"/>
                  </a:cubicBezTo>
                  <a:cubicBezTo>
                    <a:pt x="3459" y="1411"/>
                    <a:pt x="3433" y="1417"/>
                    <a:pt x="3406" y="1433"/>
                  </a:cubicBezTo>
                  <a:lnTo>
                    <a:pt x="2013" y="2254"/>
                  </a:lnTo>
                  <a:lnTo>
                    <a:pt x="1429" y="2254"/>
                  </a:lnTo>
                  <a:lnTo>
                    <a:pt x="4811" y="290"/>
                  </a:lnTo>
                  <a:close/>
                  <a:moveTo>
                    <a:pt x="8621" y="2528"/>
                  </a:moveTo>
                  <a:lnTo>
                    <a:pt x="8621" y="3207"/>
                  </a:lnTo>
                  <a:lnTo>
                    <a:pt x="965" y="3207"/>
                  </a:lnTo>
                  <a:lnTo>
                    <a:pt x="965" y="2528"/>
                  </a:lnTo>
                  <a:close/>
                  <a:moveTo>
                    <a:pt x="2644" y="3469"/>
                  </a:moveTo>
                  <a:cubicBezTo>
                    <a:pt x="2692" y="3469"/>
                    <a:pt x="2727" y="3481"/>
                    <a:pt x="2751" y="3516"/>
                  </a:cubicBezTo>
                  <a:cubicBezTo>
                    <a:pt x="2787" y="3540"/>
                    <a:pt x="2799" y="3576"/>
                    <a:pt x="2799" y="3623"/>
                  </a:cubicBezTo>
                  <a:cubicBezTo>
                    <a:pt x="2799" y="3695"/>
                    <a:pt x="2739" y="3754"/>
                    <a:pt x="2668" y="3754"/>
                  </a:cubicBezTo>
                  <a:cubicBezTo>
                    <a:pt x="2620" y="3754"/>
                    <a:pt x="2596" y="3731"/>
                    <a:pt x="2561" y="3707"/>
                  </a:cubicBezTo>
                  <a:cubicBezTo>
                    <a:pt x="2528" y="3666"/>
                    <a:pt x="2479" y="3648"/>
                    <a:pt x="2432" y="3648"/>
                  </a:cubicBezTo>
                  <a:cubicBezTo>
                    <a:pt x="2410" y="3648"/>
                    <a:pt x="2389" y="3652"/>
                    <a:pt x="2370" y="3659"/>
                  </a:cubicBezTo>
                  <a:cubicBezTo>
                    <a:pt x="2299" y="3695"/>
                    <a:pt x="2251" y="3754"/>
                    <a:pt x="2251" y="3826"/>
                  </a:cubicBezTo>
                  <a:lnTo>
                    <a:pt x="2251" y="7707"/>
                  </a:lnTo>
                  <a:lnTo>
                    <a:pt x="1703" y="7707"/>
                  </a:lnTo>
                  <a:lnTo>
                    <a:pt x="1703" y="3826"/>
                  </a:lnTo>
                  <a:cubicBezTo>
                    <a:pt x="1703" y="3754"/>
                    <a:pt x="1656" y="3683"/>
                    <a:pt x="1584" y="3659"/>
                  </a:cubicBezTo>
                  <a:cubicBezTo>
                    <a:pt x="1568" y="3653"/>
                    <a:pt x="1551" y="3650"/>
                    <a:pt x="1532" y="3650"/>
                  </a:cubicBezTo>
                  <a:cubicBezTo>
                    <a:pt x="1482" y="3650"/>
                    <a:pt x="1425" y="3672"/>
                    <a:pt x="1382" y="3707"/>
                  </a:cubicBezTo>
                  <a:cubicBezTo>
                    <a:pt x="1358" y="3742"/>
                    <a:pt x="1322" y="3754"/>
                    <a:pt x="1287" y="3754"/>
                  </a:cubicBezTo>
                  <a:cubicBezTo>
                    <a:pt x="1239" y="3754"/>
                    <a:pt x="1203" y="3731"/>
                    <a:pt x="1179" y="3707"/>
                  </a:cubicBezTo>
                  <a:cubicBezTo>
                    <a:pt x="1144" y="3683"/>
                    <a:pt x="1132" y="3647"/>
                    <a:pt x="1132" y="3600"/>
                  </a:cubicBezTo>
                  <a:cubicBezTo>
                    <a:pt x="1132" y="3528"/>
                    <a:pt x="1203" y="3469"/>
                    <a:pt x="1287" y="3469"/>
                  </a:cubicBezTo>
                  <a:close/>
                  <a:moveTo>
                    <a:pt x="5537" y="3481"/>
                  </a:moveTo>
                  <a:cubicBezTo>
                    <a:pt x="5573" y="3481"/>
                    <a:pt x="5609" y="3504"/>
                    <a:pt x="5644" y="3528"/>
                  </a:cubicBezTo>
                  <a:cubicBezTo>
                    <a:pt x="5668" y="3564"/>
                    <a:pt x="5692" y="3588"/>
                    <a:pt x="5692" y="3635"/>
                  </a:cubicBezTo>
                  <a:cubicBezTo>
                    <a:pt x="5692" y="3707"/>
                    <a:pt x="5632" y="3766"/>
                    <a:pt x="5549" y="3766"/>
                  </a:cubicBezTo>
                  <a:cubicBezTo>
                    <a:pt x="5513" y="3766"/>
                    <a:pt x="5478" y="3754"/>
                    <a:pt x="5454" y="3719"/>
                  </a:cubicBezTo>
                  <a:cubicBezTo>
                    <a:pt x="5424" y="3681"/>
                    <a:pt x="5376" y="3663"/>
                    <a:pt x="5329" y="3663"/>
                  </a:cubicBezTo>
                  <a:cubicBezTo>
                    <a:pt x="5301" y="3663"/>
                    <a:pt x="5274" y="3670"/>
                    <a:pt x="5251" y="3683"/>
                  </a:cubicBezTo>
                  <a:cubicBezTo>
                    <a:pt x="5180" y="3707"/>
                    <a:pt x="5132" y="3766"/>
                    <a:pt x="5132" y="3838"/>
                  </a:cubicBezTo>
                  <a:lnTo>
                    <a:pt x="5132" y="7731"/>
                  </a:lnTo>
                  <a:lnTo>
                    <a:pt x="4585" y="7731"/>
                  </a:lnTo>
                  <a:lnTo>
                    <a:pt x="4585" y="3838"/>
                  </a:lnTo>
                  <a:cubicBezTo>
                    <a:pt x="4585" y="3766"/>
                    <a:pt x="4537" y="3695"/>
                    <a:pt x="4466" y="3683"/>
                  </a:cubicBezTo>
                  <a:cubicBezTo>
                    <a:pt x="4439" y="3670"/>
                    <a:pt x="4412" y="3663"/>
                    <a:pt x="4386" y="3663"/>
                  </a:cubicBezTo>
                  <a:cubicBezTo>
                    <a:pt x="4344" y="3663"/>
                    <a:pt x="4305" y="3681"/>
                    <a:pt x="4275" y="3719"/>
                  </a:cubicBezTo>
                  <a:cubicBezTo>
                    <a:pt x="4239" y="3754"/>
                    <a:pt x="4216" y="3766"/>
                    <a:pt x="4168" y="3766"/>
                  </a:cubicBezTo>
                  <a:cubicBezTo>
                    <a:pt x="4120" y="3766"/>
                    <a:pt x="4096" y="3754"/>
                    <a:pt x="4061" y="3719"/>
                  </a:cubicBezTo>
                  <a:cubicBezTo>
                    <a:pt x="4037" y="3695"/>
                    <a:pt x="4025" y="3659"/>
                    <a:pt x="4025" y="3623"/>
                  </a:cubicBezTo>
                  <a:cubicBezTo>
                    <a:pt x="4025" y="3540"/>
                    <a:pt x="4096" y="3481"/>
                    <a:pt x="4168" y="3481"/>
                  </a:cubicBezTo>
                  <a:close/>
                  <a:moveTo>
                    <a:pt x="8395" y="3481"/>
                  </a:moveTo>
                  <a:cubicBezTo>
                    <a:pt x="8442" y="3481"/>
                    <a:pt x="8466" y="3492"/>
                    <a:pt x="8502" y="3528"/>
                  </a:cubicBezTo>
                  <a:cubicBezTo>
                    <a:pt x="8526" y="3552"/>
                    <a:pt x="8538" y="3588"/>
                    <a:pt x="8538" y="3635"/>
                  </a:cubicBezTo>
                  <a:cubicBezTo>
                    <a:pt x="8526" y="3695"/>
                    <a:pt x="8466" y="3754"/>
                    <a:pt x="8407" y="3754"/>
                  </a:cubicBezTo>
                  <a:cubicBezTo>
                    <a:pt x="8371" y="3754"/>
                    <a:pt x="8335" y="3742"/>
                    <a:pt x="8311" y="3707"/>
                  </a:cubicBezTo>
                  <a:cubicBezTo>
                    <a:pt x="8279" y="3666"/>
                    <a:pt x="8224" y="3648"/>
                    <a:pt x="8174" y="3648"/>
                  </a:cubicBezTo>
                  <a:cubicBezTo>
                    <a:pt x="8150" y="3648"/>
                    <a:pt x="8128" y="3652"/>
                    <a:pt x="8109" y="3659"/>
                  </a:cubicBezTo>
                  <a:cubicBezTo>
                    <a:pt x="8037" y="3695"/>
                    <a:pt x="7990" y="3754"/>
                    <a:pt x="7990" y="3826"/>
                  </a:cubicBezTo>
                  <a:lnTo>
                    <a:pt x="7990" y="7707"/>
                  </a:lnTo>
                  <a:lnTo>
                    <a:pt x="7442" y="7707"/>
                  </a:lnTo>
                  <a:lnTo>
                    <a:pt x="7442" y="6314"/>
                  </a:lnTo>
                  <a:cubicBezTo>
                    <a:pt x="7442" y="6243"/>
                    <a:pt x="7383" y="6183"/>
                    <a:pt x="7311" y="6183"/>
                  </a:cubicBezTo>
                  <a:cubicBezTo>
                    <a:pt x="7240" y="6183"/>
                    <a:pt x="7180" y="6243"/>
                    <a:pt x="7180" y="6314"/>
                  </a:cubicBezTo>
                  <a:lnTo>
                    <a:pt x="7180" y="7743"/>
                  </a:lnTo>
                  <a:cubicBezTo>
                    <a:pt x="7097" y="7791"/>
                    <a:pt x="7061" y="7862"/>
                    <a:pt x="7061" y="7945"/>
                  </a:cubicBezTo>
                  <a:lnTo>
                    <a:pt x="7061" y="8148"/>
                  </a:lnTo>
                  <a:lnTo>
                    <a:pt x="5549" y="8148"/>
                  </a:lnTo>
                  <a:lnTo>
                    <a:pt x="5549" y="7969"/>
                  </a:lnTo>
                  <a:cubicBezTo>
                    <a:pt x="5549" y="7874"/>
                    <a:pt x="5513" y="7803"/>
                    <a:pt x="5430" y="7755"/>
                  </a:cubicBezTo>
                  <a:lnTo>
                    <a:pt x="5430" y="4016"/>
                  </a:lnTo>
                  <a:cubicBezTo>
                    <a:pt x="5465" y="4034"/>
                    <a:pt x="5500" y="4045"/>
                    <a:pt x="5535" y="4045"/>
                  </a:cubicBezTo>
                  <a:cubicBezTo>
                    <a:pt x="5547" y="4045"/>
                    <a:pt x="5560" y="4043"/>
                    <a:pt x="5573" y="4040"/>
                  </a:cubicBezTo>
                  <a:cubicBezTo>
                    <a:pt x="5787" y="4040"/>
                    <a:pt x="5966" y="3862"/>
                    <a:pt x="5966" y="3635"/>
                  </a:cubicBezTo>
                  <a:cubicBezTo>
                    <a:pt x="5966" y="3576"/>
                    <a:pt x="5966" y="3528"/>
                    <a:pt x="5954" y="3481"/>
                  </a:cubicBezTo>
                  <a:lnTo>
                    <a:pt x="6656" y="3481"/>
                  </a:lnTo>
                  <a:cubicBezTo>
                    <a:pt x="6633" y="3516"/>
                    <a:pt x="6633" y="3564"/>
                    <a:pt x="6621" y="3600"/>
                  </a:cubicBezTo>
                  <a:cubicBezTo>
                    <a:pt x="6621" y="3719"/>
                    <a:pt x="6656" y="3826"/>
                    <a:pt x="6740" y="3921"/>
                  </a:cubicBezTo>
                  <a:cubicBezTo>
                    <a:pt x="6811" y="4004"/>
                    <a:pt x="6942" y="4052"/>
                    <a:pt x="7037" y="4052"/>
                  </a:cubicBezTo>
                  <a:cubicBezTo>
                    <a:pt x="7085" y="4052"/>
                    <a:pt x="7133" y="4028"/>
                    <a:pt x="7168" y="4016"/>
                  </a:cubicBezTo>
                  <a:lnTo>
                    <a:pt x="7168" y="5636"/>
                  </a:lnTo>
                  <a:cubicBezTo>
                    <a:pt x="7168" y="5719"/>
                    <a:pt x="7228" y="5778"/>
                    <a:pt x="7311" y="5778"/>
                  </a:cubicBezTo>
                  <a:cubicBezTo>
                    <a:pt x="7383" y="5778"/>
                    <a:pt x="7442" y="5719"/>
                    <a:pt x="7442" y="5636"/>
                  </a:cubicBezTo>
                  <a:lnTo>
                    <a:pt x="7442" y="3838"/>
                  </a:lnTo>
                  <a:cubicBezTo>
                    <a:pt x="7442" y="3766"/>
                    <a:pt x="7395" y="3695"/>
                    <a:pt x="7323" y="3671"/>
                  </a:cubicBezTo>
                  <a:cubicBezTo>
                    <a:pt x="7301" y="3667"/>
                    <a:pt x="7278" y="3665"/>
                    <a:pt x="7255" y="3665"/>
                  </a:cubicBezTo>
                  <a:cubicBezTo>
                    <a:pt x="7205" y="3665"/>
                    <a:pt x="7157" y="3678"/>
                    <a:pt x="7133" y="3719"/>
                  </a:cubicBezTo>
                  <a:cubicBezTo>
                    <a:pt x="7097" y="3754"/>
                    <a:pt x="7073" y="3766"/>
                    <a:pt x="7025" y="3766"/>
                  </a:cubicBezTo>
                  <a:cubicBezTo>
                    <a:pt x="6978" y="3766"/>
                    <a:pt x="6954" y="3754"/>
                    <a:pt x="6918" y="3719"/>
                  </a:cubicBezTo>
                  <a:cubicBezTo>
                    <a:pt x="6894" y="3695"/>
                    <a:pt x="6871" y="3659"/>
                    <a:pt x="6871" y="3612"/>
                  </a:cubicBezTo>
                  <a:cubicBezTo>
                    <a:pt x="6871" y="3540"/>
                    <a:pt x="6954" y="3481"/>
                    <a:pt x="7025" y="3481"/>
                  </a:cubicBezTo>
                  <a:close/>
                  <a:moveTo>
                    <a:pt x="2382" y="7993"/>
                  </a:moveTo>
                  <a:lnTo>
                    <a:pt x="2382" y="8160"/>
                  </a:lnTo>
                  <a:lnTo>
                    <a:pt x="1572" y="8160"/>
                  </a:lnTo>
                  <a:lnTo>
                    <a:pt x="1572" y="7993"/>
                  </a:lnTo>
                  <a:close/>
                  <a:moveTo>
                    <a:pt x="3751" y="3481"/>
                  </a:moveTo>
                  <a:cubicBezTo>
                    <a:pt x="3739" y="3516"/>
                    <a:pt x="3739" y="3564"/>
                    <a:pt x="3715" y="3600"/>
                  </a:cubicBezTo>
                  <a:cubicBezTo>
                    <a:pt x="3715" y="3719"/>
                    <a:pt x="3751" y="3826"/>
                    <a:pt x="3835" y="3921"/>
                  </a:cubicBezTo>
                  <a:cubicBezTo>
                    <a:pt x="3918" y="4004"/>
                    <a:pt x="4037" y="4052"/>
                    <a:pt x="4132" y="4052"/>
                  </a:cubicBezTo>
                  <a:cubicBezTo>
                    <a:pt x="4180" y="4052"/>
                    <a:pt x="4227" y="4028"/>
                    <a:pt x="4275" y="4016"/>
                  </a:cubicBezTo>
                  <a:lnTo>
                    <a:pt x="4275" y="7755"/>
                  </a:lnTo>
                  <a:cubicBezTo>
                    <a:pt x="4192" y="7803"/>
                    <a:pt x="4156" y="7874"/>
                    <a:pt x="4156" y="7957"/>
                  </a:cubicBezTo>
                  <a:lnTo>
                    <a:pt x="4156" y="8160"/>
                  </a:lnTo>
                  <a:lnTo>
                    <a:pt x="2644" y="8160"/>
                  </a:lnTo>
                  <a:lnTo>
                    <a:pt x="2644" y="7969"/>
                  </a:lnTo>
                  <a:cubicBezTo>
                    <a:pt x="2668" y="7874"/>
                    <a:pt x="2608" y="7803"/>
                    <a:pt x="2537" y="7755"/>
                  </a:cubicBezTo>
                  <a:lnTo>
                    <a:pt x="2537" y="4016"/>
                  </a:lnTo>
                  <a:cubicBezTo>
                    <a:pt x="2563" y="4034"/>
                    <a:pt x="2595" y="4045"/>
                    <a:pt x="2630" y="4045"/>
                  </a:cubicBezTo>
                  <a:cubicBezTo>
                    <a:pt x="2642" y="4045"/>
                    <a:pt x="2655" y="4043"/>
                    <a:pt x="2668" y="4040"/>
                  </a:cubicBezTo>
                  <a:cubicBezTo>
                    <a:pt x="2894" y="4040"/>
                    <a:pt x="3073" y="3862"/>
                    <a:pt x="3073" y="3635"/>
                  </a:cubicBezTo>
                  <a:cubicBezTo>
                    <a:pt x="3073" y="3576"/>
                    <a:pt x="3073" y="3528"/>
                    <a:pt x="3049" y="3481"/>
                  </a:cubicBezTo>
                  <a:close/>
                  <a:moveTo>
                    <a:pt x="5251" y="7993"/>
                  </a:moveTo>
                  <a:lnTo>
                    <a:pt x="5251" y="8160"/>
                  </a:lnTo>
                  <a:lnTo>
                    <a:pt x="4454" y="8160"/>
                  </a:lnTo>
                  <a:lnTo>
                    <a:pt x="4454" y="7993"/>
                  </a:lnTo>
                  <a:close/>
                  <a:moveTo>
                    <a:pt x="8109" y="7993"/>
                  </a:moveTo>
                  <a:lnTo>
                    <a:pt x="8109" y="8160"/>
                  </a:lnTo>
                  <a:lnTo>
                    <a:pt x="7311" y="8160"/>
                  </a:lnTo>
                  <a:lnTo>
                    <a:pt x="7311" y="7993"/>
                  </a:lnTo>
                  <a:close/>
                  <a:moveTo>
                    <a:pt x="8454" y="8445"/>
                  </a:moveTo>
                  <a:cubicBezTo>
                    <a:pt x="8526" y="8445"/>
                    <a:pt x="8573" y="8505"/>
                    <a:pt x="8573" y="8565"/>
                  </a:cubicBezTo>
                  <a:lnTo>
                    <a:pt x="8573" y="8719"/>
                  </a:lnTo>
                  <a:lnTo>
                    <a:pt x="4001" y="8719"/>
                  </a:lnTo>
                  <a:cubicBezTo>
                    <a:pt x="3930" y="8719"/>
                    <a:pt x="3870" y="8779"/>
                    <a:pt x="3870" y="8862"/>
                  </a:cubicBezTo>
                  <a:cubicBezTo>
                    <a:pt x="3870" y="8934"/>
                    <a:pt x="3930" y="8993"/>
                    <a:pt x="4001" y="8993"/>
                  </a:cubicBezTo>
                  <a:lnTo>
                    <a:pt x="8728" y="8993"/>
                  </a:lnTo>
                  <a:cubicBezTo>
                    <a:pt x="8799" y="8993"/>
                    <a:pt x="8859" y="9053"/>
                    <a:pt x="8859" y="9124"/>
                  </a:cubicBezTo>
                  <a:lnTo>
                    <a:pt x="8859" y="9279"/>
                  </a:lnTo>
                  <a:lnTo>
                    <a:pt x="715" y="9279"/>
                  </a:lnTo>
                  <a:lnTo>
                    <a:pt x="715" y="9136"/>
                  </a:lnTo>
                  <a:cubicBezTo>
                    <a:pt x="715" y="9065"/>
                    <a:pt x="775" y="9005"/>
                    <a:pt x="846" y="9005"/>
                  </a:cubicBezTo>
                  <a:lnTo>
                    <a:pt x="3323" y="9005"/>
                  </a:lnTo>
                  <a:cubicBezTo>
                    <a:pt x="3394" y="9005"/>
                    <a:pt x="3454" y="8946"/>
                    <a:pt x="3454" y="8874"/>
                  </a:cubicBezTo>
                  <a:cubicBezTo>
                    <a:pt x="3454" y="8803"/>
                    <a:pt x="3394" y="8743"/>
                    <a:pt x="3323" y="8743"/>
                  </a:cubicBezTo>
                  <a:lnTo>
                    <a:pt x="1013" y="8743"/>
                  </a:lnTo>
                  <a:lnTo>
                    <a:pt x="1013" y="8565"/>
                  </a:lnTo>
                  <a:cubicBezTo>
                    <a:pt x="1013" y="8481"/>
                    <a:pt x="1072" y="8445"/>
                    <a:pt x="1132" y="8445"/>
                  </a:cubicBezTo>
                  <a:close/>
                  <a:moveTo>
                    <a:pt x="4781" y="1"/>
                  </a:moveTo>
                  <a:cubicBezTo>
                    <a:pt x="4736" y="1"/>
                    <a:pt x="4692" y="10"/>
                    <a:pt x="4656" y="28"/>
                  </a:cubicBezTo>
                  <a:lnTo>
                    <a:pt x="810" y="2278"/>
                  </a:lnTo>
                  <a:cubicBezTo>
                    <a:pt x="787" y="2278"/>
                    <a:pt x="775" y="2290"/>
                    <a:pt x="775" y="2314"/>
                  </a:cubicBezTo>
                  <a:cubicBezTo>
                    <a:pt x="715" y="2349"/>
                    <a:pt x="667" y="2445"/>
                    <a:pt x="667" y="2516"/>
                  </a:cubicBezTo>
                  <a:lnTo>
                    <a:pt x="667" y="3219"/>
                  </a:lnTo>
                  <a:cubicBezTo>
                    <a:pt x="667" y="3350"/>
                    <a:pt x="763" y="3457"/>
                    <a:pt x="882" y="3481"/>
                  </a:cubicBezTo>
                  <a:cubicBezTo>
                    <a:pt x="858" y="3528"/>
                    <a:pt x="846" y="3564"/>
                    <a:pt x="846" y="3600"/>
                  </a:cubicBezTo>
                  <a:cubicBezTo>
                    <a:pt x="846" y="3719"/>
                    <a:pt x="882" y="3826"/>
                    <a:pt x="965" y="3921"/>
                  </a:cubicBezTo>
                  <a:cubicBezTo>
                    <a:pt x="1048" y="4004"/>
                    <a:pt x="1168" y="4052"/>
                    <a:pt x="1263" y="4052"/>
                  </a:cubicBezTo>
                  <a:cubicBezTo>
                    <a:pt x="1310" y="4052"/>
                    <a:pt x="1358" y="4028"/>
                    <a:pt x="1406" y="4016"/>
                  </a:cubicBezTo>
                  <a:lnTo>
                    <a:pt x="1406" y="7755"/>
                  </a:lnTo>
                  <a:cubicBezTo>
                    <a:pt x="1322" y="7803"/>
                    <a:pt x="1287" y="7874"/>
                    <a:pt x="1287" y="7957"/>
                  </a:cubicBezTo>
                  <a:lnTo>
                    <a:pt x="1287" y="8160"/>
                  </a:lnTo>
                  <a:lnTo>
                    <a:pt x="1120" y="8160"/>
                  </a:lnTo>
                  <a:cubicBezTo>
                    <a:pt x="894" y="8160"/>
                    <a:pt x="715" y="8338"/>
                    <a:pt x="715" y="8553"/>
                  </a:cubicBezTo>
                  <a:lnTo>
                    <a:pt x="715" y="8743"/>
                  </a:lnTo>
                  <a:cubicBezTo>
                    <a:pt x="548" y="8791"/>
                    <a:pt x="417" y="8946"/>
                    <a:pt x="417" y="9136"/>
                  </a:cubicBezTo>
                  <a:lnTo>
                    <a:pt x="417" y="9291"/>
                  </a:lnTo>
                  <a:lnTo>
                    <a:pt x="132" y="9291"/>
                  </a:lnTo>
                  <a:cubicBezTo>
                    <a:pt x="60" y="9291"/>
                    <a:pt x="1" y="9350"/>
                    <a:pt x="1" y="9422"/>
                  </a:cubicBezTo>
                  <a:cubicBezTo>
                    <a:pt x="1" y="9493"/>
                    <a:pt x="60" y="9553"/>
                    <a:pt x="132" y="9553"/>
                  </a:cubicBezTo>
                  <a:lnTo>
                    <a:pt x="9442" y="9553"/>
                  </a:lnTo>
                  <a:cubicBezTo>
                    <a:pt x="9514" y="9553"/>
                    <a:pt x="9573" y="9493"/>
                    <a:pt x="9573" y="9422"/>
                  </a:cubicBezTo>
                  <a:cubicBezTo>
                    <a:pt x="9573" y="9350"/>
                    <a:pt x="9514" y="9291"/>
                    <a:pt x="9442" y="9291"/>
                  </a:cubicBezTo>
                  <a:lnTo>
                    <a:pt x="9157" y="9291"/>
                  </a:lnTo>
                  <a:lnTo>
                    <a:pt x="9157" y="9136"/>
                  </a:lnTo>
                  <a:cubicBezTo>
                    <a:pt x="9157" y="8957"/>
                    <a:pt x="9038" y="8803"/>
                    <a:pt x="8859" y="8743"/>
                  </a:cubicBezTo>
                  <a:lnTo>
                    <a:pt x="8859" y="8565"/>
                  </a:lnTo>
                  <a:cubicBezTo>
                    <a:pt x="8859" y="8338"/>
                    <a:pt x="8680" y="8160"/>
                    <a:pt x="8454" y="8160"/>
                  </a:cubicBezTo>
                  <a:lnTo>
                    <a:pt x="8395" y="8160"/>
                  </a:lnTo>
                  <a:lnTo>
                    <a:pt x="8395" y="7969"/>
                  </a:lnTo>
                  <a:cubicBezTo>
                    <a:pt x="8395" y="7874"/>
                    <a:pt x="8347" y="7803"/>
                    <a:pt x="8276" y="7755"/>
                  </a:cubicBezTo>
                  <a:lnTo>
                    <a:pt x="8276" y="4016"/>
                  </a:lnTo>
                  <a:cubicBezTo>
                    <a:pt x="8310" y="4034"/>
                    <a:pt x="8345" y="4045"/>
                    <a:pt x="8375" y="4045"/>
                  </a:cubicBezTo>
                  <a:cubicBezTo>
                    <a:pt x="8387" y="4045"/>
                    <a:pt x="8397" y="4043"/>
                    <a:pt x="8407" y="4040"/>
                  </a:cubicBezTo>
                  <a:cubicBezTo>
                    <a:pt x="8633" y="4040"/>
                    <a:pt x="8811" y="3862"/>
                    <a:pt x="8811" y="3635"/>
                  </a:cubicBezTo>
                  <a:cubicBezTo>
                    <a:pt x="8811" y="3564"/>
                    <a:pt x="8799" y="3504"/>
                    <a:pt x="8764" y="3421"/>
                  </a:cubicBezTo>
                  <a:cubicBezTo>
                    <a:pt x="8835" y="3385"/>
                    <a:pt x="8883" y="3290"/>
                    <a:pt x="8883" y="3207"/>
                  </a:cubicBezTo>
                  <a:lnTo>
                    <a:pt x="8883" y="2504"/>
                  </a:lnTo>
                  <a:cubicBezTo>
                    <a:pt x="8883" y="2397"/>
                    <a:pt x="8823" y="2314"/>
                    <a:pt x="8740" y="2266"/>
                  </a:cubicBezTo>
                  <a:lnTo>
                    <a:pt x="4906" y="28"/>
                  </a:lnTo>
                  <a:cubicBezTo>
                    <a:pt x="4870" y="10"/>
                    <a:pt x="4826" y="1"/>
                    <a:pt x="4781" y="1"/>
                  </a:cubicBezTo>
                  <a:close/>
                </a:path>
              </a:pathLst>
            </a:custGeom>
            <a:solidFill>
              <a:srgbClr val="EEBB02"/>
            </a:solidFill>
            <a:ln>
              <a:noFill/>
            </a:ln>
          </p:spPr>
          <p:txBody>
            <a:bodyPr spcFirstLastPara="1" wrap="square" lIns="68569" tIns="68569" rIns="68569" bIns="68569" anchor="ctr" anchorCtr="0">
              <a:noAutofit/>
            </a:bodyPr>
            <a:lstStyle/>
            <a:p>
              <a:endParaRPr sz="1350" dirty="0"/>
            </a:p>
          </p:txBody>
        </p:sp>
        <p:sp>
          <p:nvSpPr>
            <p:cNvPr id="9" name="円/楕円 8">
              <a:extLst>
                <a:ext uri="{FF2B5EF4-FFF2-40B4-BE49-F238E27FC236}">
                  <a16:creationId xmlns:a16="http://schemas.microsoft.com/office/drawing/2014/main" id="{1D5A42A4-2F36-7E41-9BDB-079EEF30D14F}"/>
                </a:ext>
              </a:extLst>
            </p:cNvPr>
            <p:cNvSpPr/>
            <p:nvPr/>
          </p:nvSpPr>
          <p:spPr bwMode="auto">
            <a:xfrm>
              <a:off x="1149089" y="2287633"/>
              <a:ext cx="904342" cy="805912"/>
            </a:xfrm>
            <a:prstGeom prst="ellipse">
              <a:avLst/>
            </a:prstGeom>
            <a:noFill/>
            <a:ln w="38100" cap="flat" cmpd="sng" algn="ctr">
              <a:solidFill>
                <a:srgbClr val="EEBB02"/>
              </a:solid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fontAlgn="base">
                <a:spcBef>
                  <a:spcPct val="0"/>
                </a:spcBef>
                <a:spcAft>
                  <a:spcPct val="0"/>
                </a:spcAft>
              </a:pPr>
              <a:endParaRPr lang="ja-JP" altLang="en-US" sz="1350">
                <a:latin typeface="Arial" pitchFamily="34" charset="0"/>
                <a:ea typeface="ＭＳ Ｐゴシック" pitchFamily="50" charset="-128"/>
              </a:endParaRPr>
            </a:p>
          </p:txBody>
        </p:sp>
      </p:grpSp>
      <p:sp>
        <p:nvSpPr>
          <p:cNvPr id="2" name="タイトル 1">
            <a:extLst>
              <a:ext uri="{FF2B5EF4-FFF2-40B4-BE49-F238E27FC236}">
                <a16:creationId xmlns:a16="http://schemas.microsoft.com/office/drawing/2014/main" id="{43BCF715-17EF-4182-800D-254A64A39690}"/>
              </a:ext>
            </a:extLst>
          </p:cNvPr>
          <p:cNvSpPr>
            <a:spLocks noGrp="1"/>
          </p:cNvSpPr>
          <p:nvPr>
            <p:ph type="title"/>
          </p:nvPr>
        </p:nvSpPr>
        <p:spPr/>
        <p:txBody>
          <a:bodyPr/>
          <a:lstStyle/>
          <a:p>
            <a:r>
              <a:rPr lang="ja-JP" altLang="en-US"/>
              <a:t>電帳法</a:t>
            </a:r>
            <a:r>
              <a:rPr lang="ja-JP" altLang="en-US" dirty="0"/>
              <a:t>対応とペーパーレス運用の違い</a:t>
            </a:r>
          </a:p>
        </p:txBody>
      </p:sp>
      <p:sp>
        <p:nvSpPr>
          <p:cNvPr id="4" name="コンテンツ プレースホルダー 3">
            <a:extLst>
              <a:ext uri="{FF2B5EF4-FFF2-40B4-BE49-F238E27FC236}">
                <a16:creationId xmlns:a16="http://schemas.microsoft.com/office/drawing/2014/main" id="{596C8004-3C15-41A8-ADCE-4653DEA26BC3}"/>
              </a:ext>
            </a:extLst>
          </p:cNvPr>
          <p:cNvSpPr txBox="1">
            <a:spLocks/>
          </p:cNvSpPr>
          <p:nvPr/>
        </p:nvSpPr>
        <p:spPr bwMode="auto">
          <a:xfrm>
            <a:off x="178880" y="708248"/>
            <a:ext cx="8968867" cy="768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7500" tIns="34290" rIns="68580" bIns="34290" numCol="1" anchor="t" anchorCtr="0" compatLnSpc="1">
            <a:prstTxWarp prst="textNoShape">
              <a:avLst/>
            </a:prstTxWarp>
          </a:bodyPr>
          <a:lstStyle>
            <a:defPPr>
              <a:defRPr lang="ja-JP"/>
            </a:defPPr>
            <a:lvl1pPr marL="214313" indent="-214313" eaLnBrk="0" fontAlgn="base" hangingPunct="0">
              <a:spcBef>
                <a:spcPct val="20000"/>
              </a:spcBef>
              <a:spcAft>
                <a:spcPct val="0"/>
              </a:spcAft>
              <a:buClr>
                <a:schemeClr val="tx1">
                  <a:lumMod val="75000"/>
                  <a:lumOff val="25000"/>
                </a:schemeClr>
              </a:buClr>
              <a:buFont typeface="Wingdings" panose="05000000000000000000" pitchFamily="2" charset="2"/>
              <a:buChar char="n"/>
              <a:defRPr sz="1500" b="0" kern="0">
                <a:solidFill>
                  <a:schemeClr val="tx1">
                    <a:lumMod val="75000"/>
                    <a:lumOff val="25000"/>
                  </a:schemeClr>
                </a:solidFill>
                <a:latin typeface="Yu Gothic" panose="020B0400000000000000" pitchFamily="34" charset="-128"/>
                <a:ea typeface="Yu Gothic" panose="020B0400000000000000" pitchFamily="34" charset="-128"/>
                <a:cs typeface="メイリオ" panose="020B0604030504040204" pitchFamily="50" charset="-128"/>
              </a:defRPr>
            </a:lvl1pPr>
            <a:lvl2pPr marL="265107" indent="-179384" eaLnBrk="0" fontAlgn="base" hangingPunct="0">
              <a:spcBef>
                <a:spcPct val="20000"/>
              </a:spcBef>
              <a:spcAft>
                <a:spcPct val="0"/>
              </a:spcAft>
              <a:buClr>
                <a:srgbClr val="B60005"/>
              </a:buClr>
              <a:buFont typeface="Arial" pitchFamily="34" charset="0"/>
              <a:buChar char="•"/>
              <a:defRPr sz="14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2pPr>
            <a:lvl3pPr marL="442902" indent="-179384" eaLnBrk="0" fontAlgn="base" hangingPunct="0">
              <a:spcBef>
                <a:spcPct val="20000"/>
              </a:spcBef>
              <a:spcAft>
                <a:spcPct val="0"/>
              </a:spcAft>
              <a:buClr>
                <a:srgbClr val="B60005"/>
              </a:buClr>
              <a:buFont typeface="Arial" pitchFamily="34" charset="0"/>
              <a:buChar char="̵"/>
              <a:defRPr sz="14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3pPr>
            <a:lvl4pPr marL="623872" indent="-179384" eaLnBrk="0" fontAlgn="base" hangingPunct="0">
              <a:spcBef>
                <a:spcPct val="20000"/>
              </a:spcBef>
              <a:spcAft>
                <a:spcPct val="0"/>
              </a:spcAft>
              <a:buClr>
                <a:srgbClr val="B60005"/>
              </a:buClr>
              <a:buFont typeface="Wingdings" pitchFamily="2" charset="2"/>
              <a:buChar char="Ø"/>
              <a:defRPr sz="14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4pPr>
            <a:lvl5pPr marL="812780" indent="-179384" defTabSz="714357" eaLnBrk="0" fontAlgn="base" hangingPunct="0">
              <a:spcBef>
                <a:spcPct val="20000"/>
              </a:spcBef>
              <a:spcAft>
                <a:spcPct val="0"/>
              </a:spcAft>
              <a:buClr>
                <a:srgbClr val="B60005"/>
              </a:buClr>
              <a:buFont typeface="Wingdings" pitchFamily="2" charset="2"/>
              <a:buChar char="p"/>
              <a:defRPr sz="14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537" indent="-228594" fontAlgn="base">
              <a:spcBef>
                <a:spcPct val="20000"/>
              </a:spcBef>
              <a:spcAft>
                <a:spcPct val="0"/>
              </a:spcAft>
              <a:buClr>
                <a:srgbClr val="A50021"/>
              </a:buClr>
              <a:buFont typeface="Wingdings" pitchFamily="2" charset="2"/>
              <a:buChar char="§"/>
              <a:defRPr sz="1600"/>
            </a:lvl6pPr>
            <a:lvl7pPr marL="2971726" indent="-228594" fontAlgn="base">
              <a:spcBef>
                <a:spcPct val="20000"/>
              </a:spcBef>
              <a:spcAft>
                <a:spcPct val="0"/>
              </a:spcAft>
              <a:buClr>
                <a:srgbClr val="A50021"/>
              </a:buClr>
              <a:buFont typeface="Wingdings" pitchFamily="2" charset="2"/>
              <a:buChar char="§"/>
              <a:defRPr sz="1600"/>
            </a:lvl7pPr>
            <a:lvl8pPr marL="3428914" indent="-228594" fontAlgn="base">
              <a:spcBef>
                <a:spcPct val="20000"/>
              </a:spcBef>
              <a:spcAft>
                <a:spcPct val="0"/>
              </a:spcAft>
              <a:buClr>
                <a:srgbClr val="A50021"/>
              </a:buClr>
              <a:buFont typeface="Wingdings" pitchFamily="2" charset="2"/>
              <a:buChar char="§"/>
              <a:defRPr sz="1600"/>
            </a:lvl8pPr>
            <a:lvl9pPr marL="3886103" indent="-228594" fontAlgn="base">
              <a:spcBef>
                <a:spcPct val="20000"/>
              </a:spcBef>
              <a:spcAft>
                <a:spcPct val="0"/>
              </a:spcAft>
              <a:buClr>
                <a:srgbClr val="A50021"/>
              </a:buClr>
              <a:buFont typeface="Wingdings" pitchFamily="2" charset="2"/>
              <a:buChar char="§"/>
              <a:defRPr sz="1600"/>
            </a:lvl9pPr>
          </a:lstStyle>
          <a:p>
            <a:r>
              <a:rPr lang="ja-JP" altLang="en-US" dirty="0"/>
              <a:t>必ずしも電子帳簿保存法へ対応せずとも、ペーパーレス運用は可能</a:t>
            </a:r>
            <a:endParaRPr lang="en-US" altLang="ja-JP" dirty="0"/>
          </a:p>
          <a:p>
            <a:r>
              <a:rPr lang="ja-JP" altLang="en-US" dirty="0"/>
              <a:t>自社のペーパーレス推進の目的によって、対応の必要性は異なります。</a:t>
            </a:r>
            <a:endParaRPr lang="en-US" altLang="ja-JP" dirty="0"/>
          </a:p>
        </p:txBody>
      </p:sp>
      <p:pic>
        <p:nvPicPr>
          <p:cNvPr id="7" name="グラフィックス 6">
            <a:extLst>
              <a:ext uri="{FF2B5EF4-FFF2-40B4-BE49-F238E27FC236}">
                <a16:creationId xmlns:a16="http://schemas.microsoft.com/office/drawing/2014/main" id="{A6113C39-D069-BC4D-84B1-D0D1046EA0B7}"/>
              </a:ext>
            </a:extLst>
          </p:cNvPr>
          <p:cNvPicPr>
            <a:picLocks noChangeAspect="1"/>
          </p:cNvPicPr>
          <p:nvPr/>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79924" y="4513345"/>
            <a:ext cx="2226502" cy="1534807"/>
          </a:xfrm>
          <a:prstGeom prst="rect">
            <a:avLst/>
          </a:prstGeom>
        </p:spPr>
      </p:pic>
      <p:sp>
        <p:nvSpPr>
          <p:cNvPr id="13" name="円/楕円 12">
            <a:extLst>
              <a:ext uri="{FF2B5EF4-FFF2-40B4-BE49-F238E27FC236}">
                <a16:creationId xmlns:a16="http://schemas.microsoft.com/office/drawing/2014/main" id="{B3C30568-93BD-7248-9979-4B1D1DFE5DEC}"/>
              </a:ext>
            </a:extLst>
          </p:cNvPr>
          <p:cNvSpPr/>
          <p:nvPr/>
        </p:nvSpPr>
        <p:spPr bwMode="auto">
          <a:xfrm>
            <a:off x="6579239" y="2148015"/>
            <a:ext cx="498021" cy="443816"/>
          </a:xfrm>
          <a:prstGeom prst="ellipse">
            <a:avLst/>
          </a:prstGeom>
          <a:noFill/>
          <a:ln w="38100" cap="flat" cmpd="sng" algn="ctr">
            <a:solidFill>
              <a:srgbClr val="EEBB02"/>
            </a:solid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fontAlgn="base">
              <a:spcBef>
                <a:spcPct val="0"/>
              </a:spcBef>
              <a:spcAft>
                <a:spcPct val="0"/>
              </a:spcAft>
            </a:pPr>
            <a:endParaRPr lang="ja-JP" altLang="en-US" sz="1350">
              <a:latin typeface="Arial" pitchFamily="34" charset="0"/>
              <a:ea typeface="ＭＳ Ｐゴシック" pitchFamily="50" charset="-128"/>
            </a:endParaRPr>
          </a:p>
        </p:txBody>
      </p:sp>
      <p:cxnSp>
        <p:nvCxnSpPr>
          <p:cNvPr id="15" name="直線コネクタ 14">
            <a:extLst>
              <a:ext uri="{FF2B5EF4-FFF2-40B4-BE49-F238E27FC236}">
                <a16:creationId xmlns:a16="http://schemas.microsoft.com/office/drawing/2014/main" id="{4E2BEEA4-FBBE-154D-8D1E-81E908785A95}"/>
              </a:ext>
            </a:extLst>
          </p:cNvPr>
          <p:cNvCxnSpPr>
            <a:cxnSpLocks/>
          </p:cNvCxnSpPr>
          <p:nvPr/>
        </p:nvCxnSpPr>
        <p:spPr bwMode="auto">
          <a:xfrm>
            <a:off x="6489383" y="2835886"/>
            <a:ext cx="0" cy="2403000"/>
          </a:xfrm>
          <a:prstGeom prst="line">
            <a:avLst/>
          </a:prstGeom>
          <a:gradFill rotWithShape="0">
            <a:gsLst>
              <a:gs pos="0">
                <a:srgbClr val="8F0000">
                  <a:gamma/>
                  <a:tint val="40000"/>
                  <a:invGamma/>
                </a:srgbClr>
              </a:gs>
              <a:gs pos="100000">
                <a:srgbClr val="8F0000"/>
              </a:gs>
            </a:gsLst>
            <a:lin ang="0" scaled="1"/>
          </a:gradFill>
          <a:ln w="19050" cap="flat" cmpd="sng" algn="ctr">
            <a:solidFill>
              <a:srgbClr val="EEBB02"/>
            </a:solidFill>
            <a:prstDash val="solid"/>
            <a:round/>
            <a:headEnd type="none" w="med" len="med"/>
            <a:tailEnd type="none" w="med" len="med"/>
          </a:ln>
          <a:effectLst/>
        </p:spPr>
      </p:cxnSp>
      <p:cxnSp>
        <p:nvCxnSpPr>
          <p:cNvPr id="16" name="直線コネクタ 15">
            <a:extLst>
              <a:ext uri="{FF2B5EF4-FFF2-40B4-BE49-F238E27FC236}">
                <a16:creationId xmlns:a16="http://schemas.microsoft.com/office/drawing/2014/main" id="{A9EA96F5-3806-9A44-991D-40BB7F861FB8}"/>
              </a:ext>
            </a:extLst>
          </p:cNvPr>
          <p:cNvCxnSpPr>
            <a:cxnSpLocks/>
          </p:cNvCxnSpPr>
          <p:nvPr/>
        </p:nvCxnSpPr>
        <p:spPr bwMode="auto">
          <a:xfrm>
            <a:off x="3874770" y="2835886"/>
            <a:ext cx="0" cy="2403000"/>
          </a:xfrm>
          <a:prstGeom prst="line">
            <a:avLst/>
          </a:prstGeom>
          <a:gradFill rotWithShape="0">
            <a:gsLst>
              <a:gs pos="0">
                <a:srgbClr val="8F0000">
                  <a:gamma/>
                  <a:tint val="40000"/>
                  <a:invGamma/>
                </a:srgbClr>
              </a:gs>
              <a:gs pos="100000">
                <a:srgbClr val="8F0000"/>
              </a:gs>
            </a:gsLst>
            <a:lin ang="0" scaled="1"/>
          </a:gradFill>
          <a:ln w="19050" cap="flat" cmpd="sng" algn="ctr">
            <a:solidFill>
              <a:srgbClr val="EEBB02"/>
            </a:solidFill>
            <a:prstDash val="solid"/>
            <a:round/>
            <a:headEnd type="none" w="med" len="med"/>
            <a:tailEnd type="none" w="med" len="med"/>
          </a:ln>
          <a:effectLst/>
        </p:spPr>
      </p:cxnSp>
      <p:pic>
        <p:nvPicPr>
          <p:cNvPr id="19" name="グラフィックス 18" descr="インターネット 単色塗りつぶし">
            <a:extLst>
              <a:ext uri="{FF2B5EF4-FFF2-40B4-BE49-F238E27FC236}">
                <a16:creationId xmlns:a16="http://schemas.microsoft.com/office/drawing/2014/main" id="{0956ED7F-6677-3140-96AF-6DBCA3EEDA8D}"/>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607984" y="2149658"/>
            <a:ext cx="440531" cy="440531"/>
          </a:xfrm>
          <a:prstGeom prst="rect">
            <a:avLst/>
          </a:prstGeom>
        </p:spPr>
      </p:pic>
    </p:spTree>
    <p:extLst>
      <p:ext uri="{BB962C8B-B14F-4D97-AF65-F5344CB8AC3E}">
        <p14:creationId xmlns:p14="http://schemas.microsoft.com/office/powerpoint/2010/main" val="1411401928"/>
      </p:ext>
    </p:extLst>
  </p:cSld>
  <p:clrMapOvr>
    <a:masterClrMapping/>
  </p:clrMapOvr>
  <mc:AlternateContent xmlns:mc="http://schemas.openxmlformats.org/markup-compatibility/2006" xmlns:p14="http://schemas.microsoft.com/office/powerpoint/2010/main">
    <mc:Choice Requires="p14">
      <p:transition spd="slow" p14:dur="2000" advTm="126280"/>
    </mc:Choice>
    <mc:Fallback xmlns="">
      <p:transition spd="slow" advTm="126280"/>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電子帳簿保存法対応時の状態を理解する</a:t>
            </a:r>
          </a:p>
        </p:txBody>
      </p:sp>
      <p:sp>
        <p:nvSpPr>
          <p:cNvPr id="6" name="コンテンツ プレースホルダー 5"/>
          <p:cNvSpPr>
            <a:spLocks noGrp="1"/>
          </p:cNvSpPr>
          <p:nvPr>
            <p:ph idx="1"/>
          </p:nvPr>
        </p:nvSpPr>
        <p:spPr>
          <a:xfrm>
            <a:off x="152626" y="866290"/>
            <a:ext cx="8149999" cy="775065"/>
          </a:xfrm>
          <a:noFill/>
          <a:ln>
            <a:noFill/>
          </a:ln>
        </p:spPr>
        <p:txBody>
          <a:bodyPr vert="horz" wrap="square" lIns="67500" tIns="34290" rIns="68580" bIns="34290" numCol="1" anchor="t" anchorCtr="0" compatLnSpc="1">
            <a:prstTxWarp prst="textNoShape">
              <a:avLst/>
            </a:prstTxWarp>
          </a:bodyPr>
          <a:lstStyle/>
          <a:p>
            <a:pPr marL="214313" indent="-214313">
              <a:buClr>
                <a:schemeClr val="tx1">
                  <a:lumMod val="75000"/>
                  <a:lumOff val="25000"/>
                </a:schemeClr>
              </a:buClr>
              <a:buFont typeface="Wingdings" panose="05000000000000000000" pitchFamily="2" charset="2"/>
              <a:buChar char="n"/>
            </a:pPr>
            <a:r>
              <a:rPr lang="ja-JP" altLang="en-US" sz="1400" dirty="0">
                <a:latin typeface="Yu Gothic" panose="020B0400000000000000" pitchFamily="34" charset="-128"/>
                <a:ea typeface="Yu Gothic" panose="020B0400000000000000" pitchFamily="34" charset="-128"/>
              </a:rPr>
              <a:t>電子</a:t>
            </a:r>
            <a:r>
              <a:rPr lang="ja-JP" altLang="en-US" sz="1400">
                <a:latin typeface="Yu Gothic" panose="020B0400000000000000" pitchFamily="34" charset="-128"/>
                <a:ea typeface="Yu Gothic" panose="020B0400000000000000" pitchFamily="34" charset="-128"/>
              </a:rPr>
              <a:t>帳簿保存法の要件を満たすように、以下の項目について検討をする必要があります。</a:t>
            </a:r>
            <a:endParaRPr lang="en-US" altLang="ja-JP" sz="1400" dirty="0">
              <a:latin typeface="Yu Gothic" panose="020B0400000000000000" pitchFamily="34" charset="-128"/>
              <a:ea typeface="Yu Gothic" panose="020B0400000000000000" pitchFamily="34" charset="-128"/>
            </a:endParaRPr>
          </a:p>
          <a:p>
            <a:pPr>
              <a:buClr>
                <a:schemeClr val="tx1">
                  <a:lumMod val="75000"/>
                  <a:lumOff val="25000"/>
                </a:schemeClr>
              </a:buClr>
              <a:buNone/>
            </a:pPr>
            <a:r>
              <a:rPr lang="ja-JP" altLang="en-US" sz="1400">
                <a:latin typeface="Yu Gothic" panose="020B0400000000000000" pitchFamily="34" charset="-128"/>
                <a:ea typeface="Yu Gothic" panose="020B0400000000000000" pitchFamily="34" charset="-128"/>
              </a:rPr>
              <a:t>　　</a:t>
            </a:r>
            <a:r>
              <a:rPr lang="ja-JP" altLang="en-US" sz="1400" b="1">
                <a:solidFill>
                  <a:srgbClr val="EEBB02"/>
                </a:solidFill>
                <a:latin typeface="Yu Gothic" panose="020B0400000000000000" pitchFamily="34" charset="-128"/>
                <a:ea typeface="Yu Gothic" panose="020B0400000000000000" pitchFamily="34" charset="-128"/>
              </a:rPr>
              <a:t>①システム</a:t>
            </a:r>
            <a:r>
              <a:rPr lang="ja-JP" altLang="en-US" sz="1400" b="1" dirty="0">
                <a:solidFill>
                  <a:srgbClr val="EEBB02"/>
                </a:solidFill>
                <a:latin typeface="Yu Gothic" panose="020B0400000000000000" pitchFamily="34" charset="-128"/>
                <a:ea typeface="Yu Gothic" panose="020B0400000000000000" pitchFamily="34" charset="-128"/>
              </a:rPr>
              <a:t>の利用 ②職務分掌規定 ③</a:t>
            </a:r>
            <a:r>
              <a:rPr lang="ja-JP" altLang="en-US" sz="1400" b="1">
                <a:solidFill>
                  <a:srgbClr val="EEBB02"/>
                </a:solidFill>
                <a:latin typeface="Yu Gothic" panose="020B0400000000000000" pitchFamily="34" charset="-128"/>
                <a:ea typeface="Yu Gothic" panose="020B0400000000000000" pitchFamily="34" charset="-128"/>
              </a:rPr>
              <a:t>業務ライフサイクル</a:t>
            </a:r>
            <a:endParaRPr lang="en-US" altLang="ja-JP" sz="1400" dirty="0">
              <a:latin typeface="Yu Gothic" panose="020B0400000000000000" pitchFamily="34" charset="-128"/>
              <a:ea typeface="Yu Gothic" panose="020B0400000000000000" pitchFamily="34" charset="-128"/>
            </a:endParaRPr>
          </a:p>
          <a:p>
            <a:pPr marL="214313" indent="-214313">
              <a:buClr>
                <a:schemeClr val="tx1">
                  <a:lumMod val="75000"/>
                  <a:lumOff val="25000"/>
                </a:schemeClr>
              </a:buClr>
              <a:buFont typeface="Wingdings" panose="05000000000000000000" pitchFamily="2" charset="2"/>
              <a:buChar char="n"/>
            </a:pPr>
            <a:r>
              <a:rPr lang="ja-JP" altLang="en-US" sz="1400" dirty="0">
                <a:latin typeface="Yu Gothic" panose="020B0400000000000000" pitchFamily="34" charset="-128"/>
                <a:ea typeface="Yu Gothic" panose="020B0400000000000000" pitchFamily="34" charset="-128"/>
              </a:rPr>
              <a:t>この３項目を実現することが、電子帳簿保存法に対応する事と同義と</a:t>
            </a:r>
            <a:r>
              <a:rPr lang="ja-JP" altLang="en-US" sz="1400">
                <a:latin typeface="Yu Gothic" panose="020B0400000000000000" pitchFamily="34" charset="-128"/>
                <a:ea typeface="Yu Gothic" panose="020B0400000000000000" pitchFamily="34" charset="-128"/>
              </a:rPr>
              <a:t>なります。</a:t>
            </a:r>
            <a:endParaRPr lang="en-US" altLang="ja-JP" sz="1400" dirty="0">
              <a:latin typeface="Yu Gothic" panose="020B0400000000000000" pitchFamily="34" charset="-128"/>
              <a:ea typeface="Yu Gothic" panose="020B0400000000000000" pitchFamily="34" charset="-128"/>
            </a:endParaRPr>
          </a:p>
        </p:txBody>
      </p:sp>
      <p:grpSp>
        <p:nvGrpSpPr>
          <p:cNvPr id="7" name="グループ化 6"/>
          <p:cNvGrpSpPr/>
          <p:nvPr/>
        </p:nvGrpSpPr>
        <p:grpSpPr>
          <a:xfrm>
            <a:off x="1297406" y="2447367"/>
            <a:ext cx="3145427" cy="1470416"/>
            <a:chOff x="315363" y="4189696"/>
            <a:chExt cx="4089176" cy="1960554"/>
          </a:xfrm>
        </p:grpSpPr>
        <p:sp>
          <p:nvSpPr>
            <p:cNvPr id="38" name="正方形/長方形 37"/>
            <p:cNvSpPr>
              <a:spLocks/>
            </p:cNvSpPr>
            <p:nvPr/>
          </p:nvSpPr>
          <p:spPr bwMode="auto">
            <a:xfrm>
              <a:off x="315363" y="4297833"/>
              <a:ext cx="4089176" cy="1852417"/>
            </a:xfrm>
            <a:prstGeom prst="rect">
              <a:avLst/>
            </a:prstGeom>
            <a:noFill/>
            <a:ln w="9525" cap="flat" cmpd="sng" algn="ctr">
              <a:solidFill>
                <a:schemeClr val="bg1">
                  <a:lumMod val="65000"/>
                </a:schemeClr>
              </a:solid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a:endParaRPr lang="ja-JP" altLang="en-US" sz="1050" dirty="0">
                <a:latin typeface="Yu Gothic" panose="020B0400000000000000" pitchFamily="34" charset="-128"/>
                <a:ea typeface="Yu Gothic" panose="020B0400000000000000" pitchFamily="34" charset="-128"/>
              </a:endParaRPr>
            </a:p>
          </p:txBody>
        </p:sp>
        <p:pic>
          <p:nvPicPr>
            <p:cNvPr id="30" name="グラフィックス 29" descr="歯車 2 つ"/>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584207" y="4652281"/>
              <a:ext cx="1390988" cy="1390988"/>
            </a:xfrm>
            <a:prstGeom prst="rect">
              <a:avLst/>
            </a:prstGeom>
          </p:spPr>
        </p:pic>
        <p:sp>
          <p:nvSpPr>
            <p:cNvPr id="33" name="正方形/長方形 32"/>
            <p:cNvSpPr>
              <a:spLocks/>
            </p:cNvSpPr>
            <p:nvPr/>
          </p:nvSpPr>
          <p:spPr bwMode="auto">
            <a:xfrm>
              <a:off x="401664" y="4189696"/>
              <a:ext cx="3912626" cy="226825"/>
            </a:xfrm>
            <a:prstGeom prst="rect">
              <a:avLst/>
            </a:prstGeom>
            <a:solidFill>
              <a:schemeClr val="bg1"/>
            </a:solidFill>
            <a:ln w="9525" cap="flat" cmpd="sng" algn="ctr">
              <a:noFill/>
              <a:prstDash val="solid"/>
              <a:round/>
              <a:headEnd type="none" w="med" len="med"/>
              <a:tailEnd type="none" w="med" len="med"/>
            </a:ln>
            <a:effectLst/>
          </p:spPr>
          <p:txBody>
            <a:bodyPr vert="horz" wrap="none" lIns="27000" tIns="34290" rIns="27000" bIns="34290" numCol="1" rtlCol="0" anchor="ctr" anchorCtr="0" compatLnSpc="1">
              <a:prstTxWarp prst="textNoShape">
                <a:avLst/>
              </a:prstTxWarp>
            </a:bodyPr>
            <a:lstStyle/>
            <a:p>
              <a:pPr algn="ctr"/>
              <a:r>
                <a:rPr lang="ja-JP" altLang="en-US" sz="1050" b="1" dirty="0">
                  <a:solidFill>
                    <a:schemeClr val="tx1">
                      <a:lumMod val="75000"/>
                      <a:lumOff val="25000"/>
                    </a:schemeClr>
                  </a:solidFill>
                  <a:latin typeface="Yu Gothic" panose="020B0400000000000000" pitchFamily="34" charset="-128"/>
                  <a:ea typeface="Yu Gothic" panose="020B0400000000000000" pitchFamily="34" charset="-128"/>
                </a:rPr>
                <a:t>①電子帳簿</a:t>
              </a:r>
              <a:r>
                <a:rPr lang="ja-JP" altLang="en-US" sz="1050" b="1">
                  <a:solidFill>
                    <a:schemeClr val="tx1">
                      <a:lumMod val="75000"/>
                      <a:lumOff val="25000"/>
                    </a:schemeClr>
                  </a:solidFill>
                  <a:latin typeface="Yu Gothic" panose="020B0400000000000000" pitchFamily="34" charset="-128"/>
                  <a:ea typeface="Yu Gothic" panose="020B0400000000000000" pitchFamily="34" charset="-128"/>
                </a:rPr>
                <a:t>保存法対応システム</a:t>
              </a:r>
              <a:r>
                <a:rPr lang="ja-JP" altLang="en-US" sz="1050" b="1" dirty="0">
                  <a:solidFill>
                    <a:schemeClr val="tx1">
                      <a:lumMod val="75000"/>
                      <a:lumOff val="25000"/>
                    </a:schemeClr>
                  </a:solidFill>
                  <a:latin typeface="Yu Gothic" panose="020B0400000000000000" pitchFamily="34" charset="-128"/>
                  <a:ea typeface="Yu Gothic" panose="020B0400000000000000" pitchFamily="34" charset="-128"/>
                </a:rPr>
                <a:t>の利用</a:t>
              </a:r>
            </a:p>
          </p:txBody>
        </p:sp>
        <p:sp>
          <p:nvSpPr>
            <p:cNvPr id="28" name="正方形/長方形 27"/>
            <p:cNvSpPr>
              <a:spLocks/>
            </p:cNvSpPr>
            <p:nvPr/>
          </p:nvSpPr>
          <p:spPr bwMode="auto">
            <a:xfrm>
              <a:off x="464092" y="4394535"/>
              <a:ext cx="3620698" cy="354181"/>
            </a:xfrm>
            <a:prstGeom prst="rect">
              <a:avLst/>
            </a:prstGeom>
            <a:noFill/>
            <a:ln w="9525" cap="flat" cmpd="sng" algn="ctr">
              <a:noFill/>
              <a:prstDash val="solid"/>
              <a:round/>
              <a:headEnd type="none" w="med" len="med"/>
              <a:tailEnd type="none" w="med" len="med"/>
            </a:ln>
            <a:effectLst/>
          </p:spPr>
          <p:txBody>
            <a:bodyPr vert="horz" wrap="none" lIns="68580" tIns="34290" rIns="68580" bIns="34290" numCol="1" rtlCol="0" anchor="t" anchorCtr="0" compatLnSpc="1">
              <a:prstTxWarp prst="textNoShape">
                <a:avLst/>
              </a:prstTxWarp>
            </a:bodyPr>
            <a:lstStyle/>
            <a:p>
              <a:r>
                <a:rPr lang="ja-JP" altLang="en-US" sz="788" dirty="0">
                  <a:solidFill>
                    <a:schemeClr val="tx1">
                      <a:lumMod val="75000"/>
                      <a:lumOff val="25000"/>
                    </a:schemeClr>
                  </a:solidFill>
                  <a:latin typeface="Yu Gothic" panose="020B0400000000000000" pitchFamily="34" charset="-128"/>
                  <a:ea typeface="Yu Gothic" panose="020B0400000000000000" pitchFamily="34" charset="-128"/>
                </a:rPr>
                <a:t>電子帳簿保存法の要件</a:t>
              </a:r>
              <a:r>
                <a:rPr lang="ja-JP" altLang="en-US" sz="788">
                  <a:solidFill>
                    <a:schemeClr val="tx1">
                      <a:lumMod val="75000"/>
                      <a:lumOff val="25000"/>
                    </a:schemeClr>
                  </a:solidFill>
                  <a:latin typeface="Yu Gothic" panose="020B0400000000000000" pitchFamily="34" charset="-128"/>
                  <a:ea typeface="Yu Gothic" panose="020B0400000000000000" pitchFamily="34" charset="-128"/>
                </a:rPr>
                <a:t>を満たしたシステム</a:t>
              </a:r>
              <a:r>
                <a:rPr lang="ja-JP" altLang="en-US" sz="788" dirty="0">
                  <a:solidFill>
                    <a:schemeClr val="tx1">
                      <a:lumMod val="75000"/>
                      <a:lumOff val="25000"/>
                    </a:schemeClr>
                  </a:solidFill>
                  <a:latin typeface="Yu Gothic" panose="020B0400000000000000" pitchFamily="34" charset="-128"/>
                  <a:ea typeface="Yu Gothic" panose="020B0400000000000000" pitchFamily="34" charset="-128"/>
                </a:rPr>
                <a:t>を</a:t>
              </a:r>
              <a:endParaRPr lang="en-US" altLang="ja-JP" sz="788" dirty="0">
                <a:solidFill>
                  <a:schemeClr val="tx1">
                    <a:lumMod val="75000"/>
                    <a:lumOff val="25000"/>
                  </a:schemeClr>
                </a:solidFill>
                <a:latin typeface="Yu Gothic" panose="020B0400000000000000" pitchFamily="34" charset="-128"/>
                <a:ea typeface="Yu Gothic" panose="020B0400000000000000" pitchFamily="34" charset="-128"/>
              </a:endParaRPr>
            </a:p>
            <a:p>
              <a:r>
                <a:rPr lang="ja-JP" altLang="en-US" sz="788" dirty="0">
                  <a:solidFill>
                    <a:schemeClr val="tx1">
                      <a:lumMod val="75000"/>
                      <a:lumOff val="25000"/>
                    </a:schemeClr>
                  </a:solidFill>
                  <a:latin typeface="Yu Gothic" panose="020B0400000000000000" pitchFamily="34" charset="-128"/>
                  <a:ea typeface="Yu Gothic" panose="020B0400000000000000" pitchFamily="34" charset="-128"/>
                </a:rPr>
                <a:t>利用している。</a:t>
              </a:r>
              <a:endParaRPr lang="en-US" altLang="ja-JP" sz="788" dirty="0">
                <a:solidFill>
                  <a:schemeClr val="tx1">
                    <a:lumMod val="75000"/>
                    <a:lumOff val="25000"/>
                  </a:schemeClr>
                </a:solidFill>
                <a:latin typeface="Yu Gothic" panose="020B0400000000000000" pitchFamily="34" charset="-128"/>
                <a:ea typeface="Yu Gothic" panose="020B0400000000000000" pitchFamily="34" charset="-128"/>
              </a:endParaRPr>
            </a:p>
            <a:p>
              <a:endParaRPr lang="en-US" altLang="ja-JP" sz="788" dirty="0">
                <a:solidFill>
                  <a:schemeClr val="tx1">
                    <a:lumMod val="75000"/>
                    <a:lumOff val="25000"/>
                  </a:schemeClr>
                </a:solidFill>
                <a:latin typeface="Yu Gothic" panose="020B0400000000000000" pitchFamily="34" charset="-128"/>
                <a:ea typeface="Yu Gothic" panose="020B0400000000000000" pitchFamily="34" charset="-128"/>
              </a:endParaRPr>
            </a:p>
          </p:txBody>
        </p:sp>
      </p:grpSp>
      <p:grpSp>
        <p:nvGrpSpPr>
          <p:cNvPr id="8" name="グループ化 7"/>
          <p:cNvGrpSpPr/>
          <p:nvPr/>
        </p:nvGrpSpPr>
        <p:grpSpPr>
          <a:xfrm>
            <a:off x="1298856" y="3958332"/>
            <a:ext cx="6328566" cy="1473697"/>
            <a:chOff x="352956" y="1818098"/>
            <a:chExt cx="8438088" cy="1964929"/>
          </a:xfrm>
        </p:grpSpPr>
        <p:sp>
          <p:nvSpPr>
            <p:cNvPr id="36" name="正方形/長方形 35"/>
            <p:cNvSpPr>
              <a:spLocks/>
            </p:cNvSpPr>
            <p:nvPr/>
          </p:nvSpPr>
          <p:spPr bwMode="auto">
            <a:xfrm>
              <a:off x="352956" y="2018963"/>
              <a:ext cx="8438088" cy="1764064"/>
            </a:xfrm>
            <a:prstGeom prst="rect">
              <a:avLst/>
            </a:prstGeom>
            <a:noFill/>
            <a:ln w="9525" cap="flat" cmpd="sng" algn="ctr">
              <a:solidFill>
                <a:schemeClr val="bg1">
                  <a:lumMod val="65000"/>
                </a:schemeClr>
              </a:solid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a:endParaRPr lang="ja-JP" altLang="en-US" sz="1050" dirty="0">
                <a:latin typeface="Yu Gothic" panose="020B0400000000000000" pitchFamily="34" charset="-128"/>
                <a:ea typeface="Yu Gothic" panose="020B0400000000000000" pitchFamily="34" charset="-128"/>
              </a:endParaRPr>
            </a:p>
          </p:txBody>
        </p:sp>
        <p:pic>
          <p:nvPicPr>
            <p:cNvPr id="11" name="グラフィックス 10" descr="拡大鏡"/>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897707" y="2731940"/>
              <a:ext cx="914400" cy="914400"/>
            </a:xfrm>
            <a:prstGeom prst="rect">
              <a:avLst/>
            </a:prstGeom>
          </p:spPr>
        </p:pic>
        <p:pic>
          <p:nvPicPr>
            <p:cNvPr id="13" name="グラフィックス 12" descr="火"/>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722333" y="2663510"/>
              <a:ext cx="914400" cy="914400"/>
            </a:xfrm>
            <a:prstGeom prst="rect">
              <a:avLst/>
            </a:prstGeom>
          </p:spPr>
        </p:pic>
        <p:pic>
          <p:nvPicPr>
            <p:cNvPr id="15" name="グラフィックス 14" descr="送信"/>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2279701" y="2731940"/>
              <a:ext cx="914400" cy="914400"/>
            </a:xfrm>
            <a:prstGeom prst="rect">
              <a:avLst/>
            </a:prstGeom>
          </p:spPr>
        </p:pic>
        <p:sp>
          <p:nvSpPr>
            <p:cNvPr id="16" name="正方形/長方形 15"/>
            <p:cNvSpPr>
              <a:spLocks/>
            </p:cNvSpPr>
            <p:nvPr/>
          </p:nvSpPr>
          <p:spPr bwMode="auto">
            <a:xfrm>
              <a:off x="385732" y="2332529"/>
              <a:ext cx="1084332" cy="364142"/>
            </a:xfrm>
            <a:prstGeom prst="rect">
              <a:avLst/>
            </a:prstGeom>
            <a:noFill/>
            <a:ln w="9525" cap="flat" cmpd="sng" algn="ctr">
              <a:no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a:r>
                <a:rPr lang="ja-JP" altLang="en-US" sz="1050" b="1" dirty="0">
                  <a:solidFill>
                    <a:schemeClr val="tx1">
                      <a:lumMod val="75000"/>
                      <a:lumOff val="25000"/>
                    </a:schemeClr>
                  </a:solidFill>
                  <a:latin typeface="Yu Gothic" panose="020B0400000000000000" pitchFamily="34" charset="-128"/>
                  <a:ea typeface="Yu Gothic" panose="020B0400000000000000" pitchFamily="34" charset="-128"/>
                </a:rPr>
                <a:t>受領</a:t>
              </a:r>
            </a:p>
          </p:txBody>
        </p:sp>
        <p:sp>
          <p:nvSpPr>
            <p:cNvPr id="17" name="正方形/長方形 16"/>
            <p:cNvSpPr>
              <a:spLocks/>
            </p:cNvSpPr>
            <p:nvPr/>
          </p:nvSpPr>
          <p:spPr bwMode="auto">
            <a:xfrm>
              <a:off x="2194735" y="2332529"/>
              <a:ext cx="1084332" cy="364142"/>
            </a:xfrm>
            <a:prstGeom prst="rect">
              <a:avLst/>
            </a:prstGeom>
            <a:noFill/>
            <a:ln w="9525" cap="flat" cmpd="sng" algn="ctr">
              <a:no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a:r>
                <a:rPr lang="ja-JP" altLang="en-US" sz="1050" b="1" dirty="0">
                  <a:solidFill>
                    <a:schemeClr val="tx1">
                      <a:lumMod val="75000"/>
                      <a:lumOff val="25000"/>
                    </a:schemeClr>
                  </a:solidFill>
                  <a:latin typeface="Yu Gothic" panose="020B0400000000000000" pitchFamily="34" charset="-128"/>
                  <a:ea typeface="Yu Gothic" panose="020B0400000000000000" pitchFamily="34" charset="-128"/>
                </a:rPr>
                <a:t>申請</a:t>
              </a:r>
            </a:p>
          </p:txBody>
        </p:sp>
        <p:sp>
          <p:nvSpPr>
            <p:cNvPr id="20" name="正方形/長方形 19"/>
            <p:cNvSpPr>
              <a:spLocks/>
            </p:cNvSpPr>
            <p:nvPr/>
          </p:nvSpPr>
          <p:spPr bwMode="auto">
            <a:xfrm>
              <a:off x="4003738" y="2332529"/>
              <a:ext cx="1084332" cy="364142"/>
            </a:xfrm>
            <a:prstGeom prst="rect">
              <a:avLst/>
            </a:prstGeom>
            <a:noFill/>
            <a:ln w="9525" cap="flat" cmpd="sng" algn="ctr">
              <a:no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a:r>
                <a:rPr lang="ja-JP" altLang="en-US" sz="1050" b="1" dirty="0">
                  <a:solidFill>
                    <a:schemeClr val="tx1">
                      <a:lumMod val="75000"/>
                      <a:lumOff val="25000"/>
                    </a:schemeClr>
                  </a:solidFill>
                  <a:latin typeface="Yu Gothic" panose="020B0400000000000000" pitchFamily="34" charset="-128"/>
                  <a:ea typeface="Yu Gothic" panose="020B0400000000000000" pitchFamily="34" charset="-128"/>
                </a:rPr>
                <a:t>承認・計上</a:t>
              </a:r>
            </a:p>
          </p:txBody>
        </p:sp>
        <p:sp>
          <p:nvSpPr>
            <p:cNvPr id="21" name="正方形/長方形 20"/>
            <p:cNvSpPr>
              <a:spLocks/>
            </p:cNvSpPr>
            <p:nvPr/>
          </p:nvSpPr>
          <p:spPr bwMode="auto">
            <a:xfrm>
              <a:off x="5706205" y="2332529"/>
              <a:ext cx="1084332" cy="364142"/>
            </a:xfrm>
            <a:prstGeom prst="rect">
              <a:avLst/>
            </a:prstGeom>
            <a:noFill/>
            <a:ln w="9525" cap="flat" cmpd="sng" algn="ctr">
              <a:no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a:r>
                <a:rPr lang="ja-JP" altLang="en-US" sz="1050" b="1">
                  <a:solidFill>
                    <a:schemeClr val="tx1">
                      <a:lumMod val="75000"/>
                      <a:lumOff val="25000"/>
                    </a:schemeClr>
                  </a:solidFill>
                  <a:latin typeface="Yu Gothic" panose="020B0400000000000000" pitchFamily="34" charset="-128"/>
                  <a:ea typeface="Yu Gothic" panose="020B0400000000000000" pitchFamily="34" charset="-128"/>
                </a:rPr>
                <a:t>チェック</a:t>
              </a:r>
              <a:endParaRPr lang="en-US" altLang="ja-JP" sz="1050" b="1" dirty="0">
                <a:solidFill>
                  <a:schemeClr val="tx1">
                    <a:lumMod val="75000"/>
                    <a:lumOff val="25000"/>
                  </a:schemeClr>
                </a:solidFill>
                <a:latin typeface="Yu Gothic" panose="020B0400000000000000" pitchFamily="34" charset="-128"/>
                <a:ea typeface="Yu Gothic" panose="020B0400000000000000" pitchFamily="34" charset="-128"/>
              </a:endParaRPr>
            </a:p>
          </p:txBody>
        </p:sp>
        <p:sp>
          <p:nvSpPr>
            <p:cNvPr id="23" name="正方形/長方形 22"/>
            <p:cNvSpPr>
              <a:spLocks/>
            </p:cNvSpPr>
            <p:nvPr/>
          </p:nvSpPr>
          <p:spPr bwMode="auto">
            <a:xfrm>
              <a:off x="7706712" y="2332529"/>
              <a:ext cx="1084332" cy="364142"/>
            </a:xfrm>
            <a:prstGeom prst="rect">
              <a:avLst/>
            </a:prstGeom>
            <a:noFill/>
            <a:ln w="9525" cap="flat" cmpd="sng" algn="ctr">
              <a:no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a:r>
                <a:rPr lang="ja-JP" altLang="en-US" sz="1050" b="1" dirty="0">
                  <a:solidFill>
                    <a:schemeClr val="tx1">
                      <a:lumMod val="75000"/>
                      <a:lumOff val="25000"/>
                    </a:schemeClr>
                  </a:solidFill>
                  <a:latin typeface="Yu Gothic" panose="020B0400000000000000" pitchFamily="34" charset="-128"/>
                  <a:ea typeface="Yu Gothic" panose="020B0400000000000000" pitchFamily="34" charset="-128"/>
                </a:rPr>
                <a:t>廃棄</a:t>
              </a:r>
            </a:p>
          </p:txBody>
        </p:sp>
        <p:sp>
          <p:nvSpPr>
            <p:cNvPr id="24" name="二等辺三角形 23"/>
            <p:cNvSpPr>
              <a:spLocks/>
            </p:cNvSpPr>
            <p:nvPr/>
          </p:nvSpPr>
          <p:spPr bwMode="auto">
            <a:xfrm rot="5400000">
              <a:off x="1450489" y="3042675"/>
              <a:ext cx="763819" cy="292929"/>
            </a:xfrm>
            <a:prstGeom prst="triangle">
              <a:avLst/>
            </a:prstGeom>
            <a:solidFill>
              <a:schemeClr val="bg1">
                <a:lumMod val="75000"/>
              </a:schemeClr>
            </a:solidFill>
            <a:ln w="9525" cap="flat" cmpd="sng" algn="ctr">
              <a:no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a:endParaRPr lang="ja-JP" altLang="en-US" sz="1050" dirty="0">
                <a:latin typeface="Yu Gothic" panose="020B0400000000000000" pitchFamily="34" charset="-128"/>
                <a:ea typeface="Yu Gothic" panose="020B0400000000000000" pitchFamily="34" charset="-128"/>
              </a:endParaRPr>
            </a:p>
          </p:txBody>
        </p:sp>
        <p:sp>
          <p:nvSpPr>
            <p:cNvPr id="25" name="二等辺三角形 24"/>
            <p:cNvSpPr>
              <a:spLocks/>
            </p:cNvSpPr>
            <p:nvPr/>
          </p:nvSpPr>
          <p:spPr bwMode="auto">
            <a:xfrm rot="5400000">
              <a:off x="3259492" y="3042675"/>
              <a:ext cx="763819" cy="292929"/>
            </a:xfrm>
            <a:prstGeom prst="triangle">
              <a:avLst/>
            </a:prstGeom>
            <a:solidFill>
              <a:schemeClr val="bg1">
                <a:lumMod val="75000"/>
              </a:schemeClr>
            </a:solidFill>
            <a:ln w="9525" cap="flat" cmpd="sng" algn="ctr">
              <a:no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a:endParaRPr lang="ja-JP" altLang="en-US" sz="1050" dirty="0">
                <a:latin typeface="Yu Gothic" panose="020B0400000000000000" pitchFamily="34" charset="-128"/>
                <a:ea typeface="Yu Gothic" panose="020B0400000000000000" pitchFamily="34" charset="-128"/>
              </a:endParaRPr>
            </a:p>
          </p:txBody>
        </p:sp>
        <p:sp>
          <p:nvSpPr>
            <p:cNvPr id="26" name="二等辺三角形 25"/>
            <p:cNvSpPr>
              <a:spLocks/>
            </p:cNvSpPr>
            <p:nvPr/>
          </p:nvSpPr>
          <p:spPr bwMode="auto">
            <a:xfrm rot="5400000">
              <a:off x="5068496" y="3042675"/>
              <a:ext cx="763819" cy="292929"/>
            </a:xfrm>
            <a:prstGeom prst="triangle">
              <a:avLst/>
            </a:prstGeom>
            <a:solidFill>
              <a:schemeClr val="bg1">
                <a:lumMod val="75000"/>
              </a:schemeClr>
            </a:solidFill>
            <a:ln w="9525" cap="flat" cmpd="sng" algn="ctr">
              <a:no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a:endParaRPr lang="ja-JP" altLang="en-US" sz="1050" dirty="0">
                <a:latin typeface="Yu Gothic" panose="020B0400000000000000" pitchFamily="34" charset="-128"/>
                <a:ea typeface="Yu Gothic" panose="020B0400000000000000" pitchFamily="34" charset="-128"/>
              </a:endParaRPr>
            </a:p>
          </p:txBody>
        </p:sp>
        <p:sp>
          <p:nvSpPr>
            <p:cNvPr id="27" name="二等辺三角形 26"/>
            <p:cNvSpPr>
              <a:spLocks/>
            </p:cNvSpPr>
            <p:nvPr/>
          </p:nvSpPr>
          <p:spPr bwMode="auto">
            <a:xfrm rot="5400000">
              <a:off x="6841520" y="3042675"/>
              <a:ext cx="763819" cy="292929"/>
            </a:xfrm>
            <a:prstGeom prst="triangle">
              <a:avLst/>
            </a:prstGeom>
            <a:solidFill>
              <a:schemeClr val="bg1">
                <a:lumMod val="75000"/>
              </a:schemeClr>
            </a:solidFill>
            <a:ln w="9525" cap="flat" cmpd="sng" algn="ctr">
              <a:no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a:endParaRPr lang="ja-JP" altLang="en-US" sz="1050" dirty="0">
                <a:latin typeface="Yu Gothic" panose="020B0400000000000000" pitchFamily="34" charset="-128"/>
                <a:ea typeface="Yu Gothic" panose="020B0400000000000000" pitchFamily="34" charset="-128"/>
              </a:endParaRPr>
            </a:p>
          </p:txBody>
        </p:sp>
        <p:sp>
          <p:nvSpPr>
            <p:cNvPr id="35" name="正方形/長方形 34"/>
            <p:cNvSpPr>
              <a:spLocks/>
            </p:cNvSpPr>
            <p:nvPr/>
          </p:nvSpPr>
          <p:spPr bwMode="auto">
            <a:xfrm>
              <a:off x="2956739" y="1818098"/>
              <a:ext cx="3230522" cy="364142"/>
            </a:xfrm>
            <a:prstGeom prst="rect">
              <a:avLst/>
            </a:prstGeom>
            <a:solidFill>
              <a:schemeClr val="bg1"/>
            </a:solidFill>
            <a:ln w="9525" cap="flat" cmpd="sng" algn="ctr">
              <a:no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a:r>
                <a:rPr lang="ja-JP" altLang="en-US" sz="1050" b="1" dirty="0">
                  <a:solidFill>
                    <a:schemeClr val="tx1">
                      <a:lumMod val="75000"/>
                      <a:lumOff val="25000"/>
                    </a:schemeClr>
                  </a:solidFill>
                  <a:latin typeface="Yu Gothic" panose="020B0400000000000000" pitchFamily="34" charset="-128"/>
                  <a:ea typeface="Yu Gothic" panose="020B0400000000000000" pitchFamily="34" charset="-128"/>
                </a:rPr>
                <a:t>③電子帳簿保存法の業務ライフサイクル</a:t>
              </a:r>
            </a:p>
          </p:txBody>
        </p:sp>
        <p:pic>
          <p:nvPicPr>
            <p:cNvPr id="31" name="グラフィックス 30" descr="銀行小切手"/>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439257" y="2648947"/>
              <a:ext cx="1007352" cy="997393"/>
            </a:xfrm>
            <a:prstGeom prst="rect">
              <a:avLst/>
            </a:prstGeom>
          </p:spPr>
        </p:pic>
        <p:pic>
          <p:nvPicPr>
            <p:cNvPr id="37" name="グラフィックス 36" descr="ユーザー"/>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4003738" y="2648947"/>
              <a:ext cx="1007352" cy="997393"/>
            </a:xfrm>
            <a:prstGeom prst="rect">
              <a:avLst/>
            </a:prstGeom>
          </p:spPr>
        </p:pic>
      </p:grpSp>
      <p:grpSp>
        <p:nvGrpSpPr>
          <p:cNvPr id="5" name="グループ化 4"/>
          <p:cNvGrpSpPr/>
          <p:nvPr/>
        </p:nvGrpSpPr>
        <p:grpSpPr>
          <a:xfrm>
            <a:off x="4629700" y="2407611"/>
            <a:ext cx="3029342" cy="1521992"/>
            <a:chOff x="4766259" y="4120928"/>
            <a:chExt cx="3769454" cy="2029322"/>
          </a:xfrm>
        </p:grpSpPr>
        <p:pic>
          <p:nvPicPr>
            <p:cNvPr id="32" name="グラフィックス 31" descr="階層構造"/>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5897707" y="4653551"/>
              <a:ext cx="1436061" cy="1436061"/>
            </a:xfrm>
            <a:prstGeom prst="rect">
              <a:avLst/>
            </a:prstGeom>
          </p:spPr>
        </p:pic>
        <p:sp>
          <p:nvSpPr>
            <p:cNvPr id="29" name="正方形/長方形 28"/>
            <p:cNvSpPr>
              <a:spLocks/>
            </p:cNvSpPr>
            <p:nvPr/>
          </p:nvSpPr>
          <p:spPr bwMode="auto">
            <a:xfrm>
              <a:off x="5097093" y="4335273"/>
              <a:ext cx="3438620" cy="440931"/>
            </a:xfrm>
            <a:prstGeom prst="rect">
              <a:avLst/>
            </a:prstGeom>
            <a:noFill/>
            <a:ln w="9525" cap="flat" cmpd="sng" algn="ctr">
              <a:noFill/>
              <a:prstDash val="solid"/>
              <a:round/>
              <a:headEnd type="none" w="med" len="med"/>
              <a:tailEnd type="none" w="med" len="med"/>
            </a:ln>
            <a:effectLst/>
          </p:spPr>
          <p:txBody>
            <a:bodyPr vert="horz" wrap="none" lIns="68580" tIns="34290" rIns="68580" bIns="34290" numCol="1" rtlCol="0" anchor="t" anchorCtr="0" compatLnSpc="1">
              <a:prstTxWarp prst="textNoShape">
                <a:avLst/>
              </a:prstTxWarp>
            </a:bodyPr>
            <a:lstStyle/>
            <a:p>
              <a:r>
                <a:rPr lang="ja-JP" altLang="en-US" sz="788" dirty="0">
                  <a:solidFill>
                    <a:schemeClr val="tx1">
                      <a:lumMod val="75000"/>
                      <a:lumOff val="25000"/>
                    </a:schemeClr>
                  </a:solidFill>
                  <a:latin typeface="Yu Gothic" panose="020B0400000000000000" pitchFamily="34" charset="-128"/>
                  <a:ea typeface="Yu Gothic" panose="020B0400000000000000" pitchFamily="34" charset="-128"/>
                </a:rPr>
                <a:t>下記業務ライフサイクルを適切に運用するのに</a:t>
              </a:r>
              <a:endParaRPr lang="en-US" altLang="ja-JP" sz="788" dirty="0">
                <a:solidFill>
                  <a:schemeClr val="tx1">
                    <a:lumMod val="75000"/>
                    <a:lumOff val="25000"/>
                  </a:schemeClr>
                </a:solidFill>
                <a:latin typeface="Yu Gothic" panose="020B0400000000000000" pitchFamily="34" charset="-128"/>
                <a:ea typeface="Yu Gothic" panose="020B0400000000000000" pitchFamily="34" charset="-128"/>
              </a:endParaRPr>
            </a:p>
            <a:p>
              <a:r>
                <a:rPr lang="ja-JP" altLang="en-US" sz="788" dirty="0">
                  <a:solidFill>
                    <a:schemeClr val="tx1">
                      <a:lumMod val="75000"/>
                      <a:lumOff val="25000"/>
                    </a:schemeClr>
                  </a:solidFill>
                  <a:latin typeface="Yu Gothic" panose="020B0400000000000000" pitchFamily="34" charset="-128"/>
                  <a:ea typeface="Yu Gothic" panose="020B0400000000000000" pitchFamily="34" charset="-128"/>
                </a:rPr>
                <a:t>必要な業務役割分担がされている。</a:t>
              </a:r>
              <a:endParaRPr lang="en-US" altLang="ja-JP" sz="788" dirty="0">
                <a:solidFill>
                  <a:schemeClr val="tx1">
                    <a:lumMod val="75000"/>
                    <a:lumOff val="25000"/>
                  </a:schemeClr>
                </a:solidFill>
                <a:latin typeface="Yu Gothic" panose="020B0400000000000000" pitchFamily="34" charset="-128"/>
                <a:ea typeface="Yu Gothic" panose="020B0400000000000000" pitchFamily="34" charset="-128"/>
              </a:endParaRPr>
            </a:p>
          </p:txBody>
        </p:sp>
        <p:sp>
          <p:nvSpPr>
            <p:cNvPr id="39" name="正方形/長方形 38"/>
            <p:cNvSpPr>
              <a:spLocks/>
            </p:cNvSpPr>
            <p:nvPr/>
          </p:nvSpPr>
          <p:spPr bwMode="auto">
            <a:xfrm>
              <a:off x="4766259" y="4263491"/>
              <a:ext cx="3726332" cy="1886759"/>
            </a:xfrm>
            <a:prstGeom prst="rect">
              <a:avLst/>
            </a:prstGeom>
            <a:noFill/>
            <a:ln w="9525" cap="flat" cmpd="sng" algn="ctr">
              <a:solidFill>
                <a:schemeClr val="bg1">
                  <a:lumMod val="65000"/>
                </a:schemeClr>
              </a:solid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a:endParaRPr lang="ja-JP" altLang="en-US" sz="1050" dirty="0">
                <a:latin typeface="Yu Gothic" panose="020B0400000000000000" pitchFamily="34" charset="-128"/>
                <a:ea typeface="Yu Gothic" panose="020B0400000000000000" pitchFamily="34" charset="-128"/>
              </a:endParaRPr>
            </a:p>
          </p:txBody>
        </p:sp>
        <p:sp>
          <p:nvSpPr>
            <p:cNvPr id="34" name="正方形/長方形 33"/>
            <p:cNvSpPr>
              <a:spLocks/>
            </p:cNvSpPr>
            <p:nvPr/>
          </p:nvSpPr>
          <p:spPr bwMode="auto">
            <a:xfrm>
              <a:off x="5760131" y="4120928"/>
              <a:ext cx="1600142" cy="254101"/>
            </a:xfrm>
            <a:prstGeom prst="rect">
              <a:avLst/>
            </a:prstGeom>
            <a:solidFill>
              <a:schemeClr val="bg1"/>
            </a:solidFill>
            <a:ln w="9525" cap="flat" cmpd="sng" algn="ctr">
              <a:noFill/>
              <a:prstDash val="solid"/>
              <a:round/>
              <a:headEnd type="none" w="med" len="med"/>
              <a:tailEnd type="none" w="med" len="med"/>
            </a:ln>
            <a:effectLst/>
          </p:spPr>
          <p:txBody>
            <a:bodyPr vert="horz" wrap="none" lIns="27000" tIns="34290" rIns="27000" bIns="34290" numCol="1" rtlCol="0" anchor="ctr" anchorCtr="0" compatLnSpc="1">
              <a:prstTxWarp prst="textNoShape">
                <a:avLst/>
              </a:prstTxWarp>
            </a:bodyPr>
            <a:lstStyle/>
            <a:p>
              <a:pPr algn="ctr"/>
              <a:r>
                <a:rPr lang="ja-JP" altLang="en-US" sz="1050" b="1" dirty="0">
                  <a:solidFill>
                    <a:schemeClr val="tx1">
                      <a:lumMod val="75000"/>
                      <a:lumOff val="25000"/>
                    </a:schemeClr>
                  </a:solidFill>
                  <a:latin typeface="Yu Gothic" panose="020B0400000000000000" pitchFamily="34" charset="-128"/>
                  <a:ea typeface="Yu Gothic" panose="020B0400000000000000" pitchFamily="34" charset="-128"/>
                </a:rPr>
                <a:t>②職務分掌の定義</a:t>
              </a:r>
            </a:p>
          </p:txBody>
        </p:sp>
      </p:grpSp>
      <p:sp>
        <p:nvSpPr>
          <p:cNvPr id="40" name="正方形/長方形 39"/>
          <p:cNvSpPr>
            <a:spLocks/>
          </p:cNvSpPr>
          <p:nvPr/>
        </p:nvSpPr>
        <p:spPr bwMode="auto">
          <a:xfrm>
            <a:off x="2374557" y="4165164"/>
            <a:ext cx="3499250" cy="265636"/>
          </a:xfrm>
          <a:prstGeom prst="rect">
            <a:avLst/>
          </a:prstGeom>
          <a:noFill/>
          <a:ln w="9525" cap="flat" cmpd="sng" algn="ctr">
            <a:noFill/>
            <a:prstDash val="solid"/>
            <a:round/>
            <a:headEnd type="none" w="med" len="med"/>
            <a:tailEnd type="none" w="med" len="med"/>
          </a:ln>
          <a:effectLst/>
        </p:spPr>
        <p:txBody>
          <a:bodyPr vert="horz" wrap="none" lIns="68580" tIns="34290" rIns="68580" bIns="34290" numCol="1" rtlCol="0" anchor="t" anchorCtr="0" compatLnSpc="1">
            <a:prstTxWarp prst="textNoShape">
              <a:avLst/>
            </a:prstTxWarp>
          </a:bodyPr>
          <a:lstStyle/>
          <a:p>
            <a:r>
              <a:rPr lang="ja-JP" altLang="en-US" sz="788">
                <a:solidFill>
                  <a:schemeClr val="tx1">
                    <a:lumMod val="75000"/>
                    <a:lumOff val="25000"/>
                  </a:schemeClr>
                </a:solidFill>
                <a:latin typeface="Yu Gothic" panose="020B0400000000000000" pitchFamily="34" charset="-128"/>
                <a:ea typeface="Yu Gothic" panose="020B0400000000000000" pitchFamily="34" charset="-128"/>
              </a:rPr>
              <a:t>紙書類の</a:t>
            </a:r>
            <a:r>
              <a:rPr lang="ja-JP" altLang="en-US" sz="788" dirty="0">
                <a:solidFill>
                  <a:schemeClr val="tx1">
                    <a:lumMod val="75000"/>
                    <a:lumOff val="25000"/>
                  </a:schemeClr>
                </a:solidFill>
                <a:latin typeface="Yu Gothic" panose="020B0400000000000000" pitchFamily="34" charset="-128"/>
                <a:ea typeface="Yu Gothic" panose="020B0400000000000000" pitchFamily="34" charset="-128"/>
              </a:rPr>
              <a:t>受領から廃棄までのサイクルを策定する。また各担当者の業務が明確になっている。</a:t>
            </a:r>
            <a:endParaRPr lang="en-US" altLang="ja-JP" sz="788" dirty="0">
              <a:solidFill>
                <a:schemeClr val="tx1">
                  <a:lumMod val="75000"/>
                  <a:lumOff val="25000"/>
                </a:schemeClr>
              </a:solidFill>
              <a:latin typeface="Yu Gothic" panose="020B0400000000000000" pitchFamily="34" charset="-128"/>
              <a:ea typeface="Yu Gothic" panose="020B0400000000000000" pitchFamily="34" charset="-128"/>
            </a:endParaRPr>
          </a:p>
        </p:txBody>
      </p:sp>
    </p:spTree>
    <p:extLst>
      <p:ext uri="{BB962C8B-B14F-4D97-AF65-F5344CB8AC3E}">
        <p14:creationId xmlns:p14="http://schemas.microsoft.com/office/powerpoint/2010/main" val="1539852356"/>
      </p:ext>
    </p:extLst>
  </p:cSld>
  <p:clrMapOvr>
    <a:masterClrMapping/>
  </p:clrMapOvr>
  <mc:AlternateContent xmlns:mc="http://schemas.openxmlformats.org/markup-compatibility/2006" xmlns:p14="http://schemas.microsoft.com/office/powerpoint/2010/main">
    <mc:Choice Requires="p14">
      <p:transition spd="slow" p14:dur="2000" advTm="60236"/>
    </mc:Choice>
    <mc:Fallback xmlns="">
      <p:transition spd="slow" advTm="60236"/>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電帳法適用までの</a:t>
            </a:r>
            <a:r>
              <a:rPr lang="ja-JP" altLang="en-US" dirty="0"/>
              <a:t>大まかな流れをとらえる</a:t>
            </a:r>
          </a:p>
        </p:txBody>
      </p:sp>
      <p:sp>
        <p:nvSpPr>
          <p:cNvPr id="42" name="コンテンツ プレースホルダー 5"/>
          <p:cNvSpPr>
            <a:spLocks noGrp="1"/>
          </p:cNvSpPr>
          <p:nvPr>
            <p:ph idx="1"/>
          </p:nvPr>
        </p:nvSpPr>
        <p:spPr>
          <a:xfrm>
            <a:off x="152627" y="819358"/>
            <a:ext cx="7217342" cy="551943"/>
          </a:xfrm>
          <a:noFill/>
          <a:ln>
            <a:noFill/>
          </a:ln>
        </p:spPr>
        <p:txBody>
          <a:bodyPr vert="horz" wrap="square" lIns="67500" tIns="34290" rIns="68580" bIns="34290" numCol="1" anchor="t" anchorCtr="0" compatLnSpc="1">
            <a:prstTxWarp prst="textNoShape">
              <a:avLst/>
            </a:prstTxWarp>
          </a:bodyPr>
          <a:lstStyle/>
          <a:p>
            <a:pPr marL="214313" indent="-214313">
              <a:buClr>
                <a:schemeClr val="tx1">
                  <a:lumMod val="75000"/>
                  <a:lumOff val="25000"/>
                </a:schemeClr>
              </a:buClr>
              <a:buFont typeface="Wingdings" panose="05000000000000000000" pitchFamily="2" charset="2"/>
              <a:buChar char="n"/>
            </a:pPr>
            <a:r>
              <a:rPr lang="ja-JP" altLang="en-US" sz="1400" dirty="0">
                <a:latin typeface="Yu Gothic" panose="020B0400000000000000" pitchFamily="34" charset="-128"/>
                <a:ea typeface="Yu Gothic" panose="020B0400000000000000" pitchFamily="34" charset="-128"/>
              </a:rPr>
              <a:t>電子</a:t>
            </a:r>
            <a:r>
              <a:rPr lang="ja-JP" altLang="en-US" sz="1400">
                <a:latin typeface="Yu Gothic" panose="020B0400000000000000" pitchFamily="34" charset="-128"/>
                <a:ea typeface="Yu Gothic" panose="020B0400000000000000" pitchFamily="34" charset="-128"/>
              </a:rPr>
              <a:t>帳簿保存法適用まで</a:t>
            </a:r>
            <a:r>
              <a:rPr lang="ja-JP" altLang="en-US" sz="1400" dirty="0">
                <a:latin typeface="Yu Gothic" panose="020B0400000000000000" pitchFamily="34" charset="-128"/>
                <a:ea typeface="Yu Gothic" panose="020B0400000000000000" pitchFamily="34" charset="-128"/>
              </a:rPr>
              <a:t>には下記の対応をしていくのが大まかな流れとなります。</a:t>
            </a:r>
            <a:endParaRPr lang="en-US" altLang="ja-JP" sz="1400" dirty="0">
              <a:latin typeface="Yu Gothic" panose="020B0400000000000000" pitchFamily="34" charset="-128"/>
              <a:ea typeface="Yu Gothic" panose="020B0400000000000000" pitchFamily="34" charset="-128"/>
            </a:endParaRPr>
          </a:p>
          <a:p>
            <a:pPr marL="214313" indent="-214313">
              <a:buClr>
                <a:schemeClr val="tx1">
                  <a:lumMod val="75000"/>
                  <a:lumOff val="25000"/>
                </a:schemeClr>
              </a:buClr>
              <a:buFont typeface="Wingdings" panose="05000000000000000000" pitchFamily="2" charset="2"/>
              <a:buChar char="n"/>
            </a:pPr>
            <a:r>
              <a:rPr lang="ja-JP" altLang="en-US" sz="1400" dirty="0">
                <a:latin typeface="Yu Gothic" panose="020B0400000000000000" pitchFamily="34" charset="-128"/>
                <a:ea typeface="Yu Gothic" panose="020B0400000000000000" pitchFamily="34" charset="-128"/>
              </a:rPr>
              <a:t>社内の状況により、順番が前後したり、対応をスキップ等の検討が必要です。</a:t>
            </a:r>
            <a:endParaRPr lang="en-US" altLang="ja-JP" sz="1400" dirty="0">
              <a:latin typeface="Yu Gothic" panose="020B0400000000000000" pitchFamily="34" charset="-128"/>
              <a:ea typeface="Yu Gothic" panose="020B0400000000000000" pitchFamily="34" charset="-128"/>
            </a:endParaRPr>
          </a:p>
        </p:txBody>
      </p:sp>
      <p:grpSp>
        <p:nvGrpSpPr>
          <p:cNvPr id="3" name="グループ化 2"/>
          <p:cNvGrpSpPr/>
          <p:nvPr/>
        </p:nvGrpSpPr>
        <p:grpSpPr>
          <a:xfrm>
            <a:off x="1261346" y="2098369"/>
            <a:ext cx="6603101" cy="3310655"/>
            <a:chOff x="157795" y="1654819"/>
            <a:chExt cx="8804134" cy="4414207"/>
          </a:xfrm>
        </p:grpSpPr>
        <p:pic>
          <p:nvPicPr>
            <p:cNvPr id="4" name="グラフィックス 3" descr="拡大鏡"/>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23660" y="1815750"/>
              <a:ext cx="558073" cy="558073"/>
            </a:xfrm>
            <a:prstGeom prst="rect">
              <a:avLst/>
            </a:prstGeom>
          </p:spPr>
        </p:pic>
        <p:pic>
          <p:nvPicPr>
            <p:cNvPr id="16" name="グラフィックス 15" descr="ドキュメント"/>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23659" y="4443957"/>
              <a:ext cx="558073" cy="558073"/>
            </a:xfrm>
            <a:prstGeom prst="rect">
              <a:avLst/>
            </a:prstGeom>
          </p:spPr>
        </p:pic>
        <p:sp>
          <p:nvSpPr>
            <p:cNvPr id="19" name="正方形/長方形 18"/>
            <p:cNvSpPr>
              <a:spLocks/>
            </p:cNvSpPr>
            <p:nvPr/>
          </p:nvSpPr>
          <p:spPr bwMode="auto">
            <a:xfrm>
              <a:off x="1523229" y="3695875"/>
              <a:ext cx="1084332" cy="364142"/>
            </a:xfrm>
            <a:prstGeom prst="rect">
              <a:avLst/>
            </a:prstGeom>
            <a:noFill/>
            <a:ln w="9525" cap="flat" cmpd="sng" algn="ctr">
              <a:no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a:r>
                <a:rPr lang="ja-JP" altLang="en-US" sz="1200" b="1" dirty="0">
                  <a:solidFill>
                    <a:schemeClr val="tx1">
                      <a:lumMod val="75000"/>
                      <a:lumOff val="25000"/>
                    </a:schemeClr>
                  </a:solidFill>
                  <a:latin typeface="Yu Gothic" panose="020B0400000000000000" pitchFamily="34" charset="-128"/>
                  <a:ea typeface="Yu Gothic" panose="020B0400000000000000" pitchFamily="34" charset="-128"/>
                </a:rPr>
                <a:t>税理士・監査</a:t>
              </a:r>
              <a:r>
                <a:rPr lang="ja-JP" altLang="en-US" sz="1200" b="1">
                  <a:solidFill>
                    <a:schemeClr val="tx1">
                      <a:lumMod val="75000"/>
                      <a:lumOff val="25000"/>
                    </a:schemeClr>
                  </a:solidFill>
                  <a:latin typeface="Yu Gothic" panose="020B0400000000000000" pitchFamily="34" charset="-128"/>
                  <a:ea typeface="Yu Gothic" panose="020B0400000000000000" pitchFamily="34" charset="-128"/>
                </a:rPr>
                <a:t>法人・</a:t>
              </a:r>
              <a:br>
                <a:rPr lang="en-US" altLang="ja-JP" sz="1200" b="1" dirty="0">
                  <a:solidFill>
                    <a:schemeClr val="tx1">
                      <a:lumMod val="75000"/>
                      <a:lumOff val="25000"/>
                    </a:schemeClr>
                  </a:solidFill>
                  <a:latin typeface="Yu Gothic" panose="020B0400000000000000" pitchFamily="34" charset="-128"/>
                  <a:ea typeface="Yu Gothic" panose="020B0400000000000000" pitchFamily="34" charset="-128"/>
                </a:rPr>
              </a:br>
              <a:r>
                <a:rPr lang="ja-JP" altLang="en-US" sz="1200" b="1">
                  <a:solidFill>
                    <a:schemeClr val="tx1">
                      <a:lumMod val="75000"/>
                      <a:lumOff val="25000"/>
                    </a:schemeClr>
                  </a:solidFill>
                  <a:latin typeface="Yu Gothic" panose="020B0400000000000000" pitchFamily="34" charset="-128"/>
                  <a:ea typeface="Yu Gothic" panose="020B0400000000000000" pitchFamily="34" charset="-128"/>
                </a:rPr>
                <a:t>税務署へ</a:t>
              </a:r>
              <a:r>
                <a:rPr lang="ja-JP" altLang="en-US" sz="1200" b="1" dirty="0" err="1">
                  <a:solidFill>
                    <a:schemeClr val="tx1">
                      <a:lumMod val="75000"/>
                      <a:lumOff val="25000"/>
                    </a:schemeClr>
                  </a:solidFill>
                  <a:latin typeface="Yu Gothic" panose="020B0400000000000000" pitchFamily="34" charset="-128"/>
                  <a:ea typeface="Yu Gothic" panose="020B0400000000000000" pitchFamily="34" charset="-128"/>
                </a:rPr>
                <a:t>の</a:t>
              </a:r>
              <a:r>
                <a:rPr lang="ja-JP" altLang="en-US" sz="1200" b="1" dirty="0">
                  <a:solidFill>
                    <a:schemeClr val="tx1">
                      <a:lumMod val="75000"/>
                      <a:lumOff val="25000"/>
                    </a:schemeClr>
                  </a:solidFill>
                  <a:latin typeface="Yu Gothic" panose="020B0400000000000000" pitchFamily="34" charset="-128"/>
                  <a:ea typeface="Yu Gothic" panose="020B0400000000000000" pitchFamily="34" charset="-128"/>
                </a:rPr>
                <a:t>相談</a:t>
              </a:r>
            </a:p>
          </p:txBody>
        </p:sp>
        <p:pic>
          <p:nvPicPr>
            <p:cNvPr id="27" name="グラフィックス 26" descr="眼鏡"/>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46070" y="3533544"/>
              <a:ext cx="688805" cy="688805"/>
            </a:xfrm>
            <a:prstGeom prst="rect">
              <a:avLst/>
            </a:prstGeom>
          </p:spPr>
        </p:pic>
        <p:cxnSp>
          <p:nvCxnSpPr>
            <p:cNvPr id="5" name="直線コネクタ 4"/>
            <p:cNvCxnSpPr/>
            <p:nvPr/>
          </p:nvCxnSpPr>
          <p:spPr bwMode="auto">
            <a:xfrm>
              <a:off x="157795" y="1654819"/>
              <a:ext cx="8804134" cy="0"/>
            </a:xfrm>
            <a:prstGeom prst="line">
              <a:avLst/>
            </a:prstGeom>
            <a:gradFill rotWithShape="0">
              <a:gsLst>
                <a:gs pos="0">
                  <a:srgbClr val="8F0000">
                    <a:tint val="40000"/>
                  </a:srgbClr>
                </a:gs>
                <a:gs pos="100000">
                  <a:srgbClr val="8F0000"/>
                </a:gs>
              </a:gsLst>
              <a:lin ang="0" scaled="1"/>
            </a:gradFill>
            <a:ln w="25400" cap="flat" cmpd="sng" algn="ctr">
              <a:solidFill>
                <a:schemeClr val="bg1">
                  <a:lumMod val="65000"/>
                </a:schemeClr>
              </a:solidFill>
              <a:prstDash val="solid"/>
              <a:round/>
              <a:headEnd type="none" w="med" len="med"/>
              <a:tailEnd type="none" w="med" len="med"/>
            </a:ln>
            <a:effectLst/>
          </p:spPr>
        </p:cxnSp>
        <p:cxnSp>
          <p:nvCxnSpPr>
            <p:cNvPr id="15" name="直線コネクタ 14"/>
            <p:cNvCxnSpPr/>
            <p:nvPr/>
          </p:nvCxnSpPr>
          <p:spPr bwMode="auto">
            <a:xfrm>
              <a:off x="157795" y="2523904"/>
              <a:ext cx="8804134" cy="0"/>
            </a:xfrm>
            <a:prstGeom prst="line">
              <a:avLst/>
            </a:prstGeom>
            <a:gradFill rotWithShape="0">
              <a:gsLst>
                <a:gs pos="0">
                  <a:srgbClr val="8F0000">
                    <a:tint val="40000"/>
                  </a:srgbClr>
                </a:gs>
                <a:gs pos="100000">
                  <a:srgbClr val="8F0000"/>
                </a:gs>
              </a:gsLst>
              <a:lin ang="0" scaled="1"/>
            </a:gradFill>
            <a:ln w="25400" cap="flat" cmpd="sng" algn="ctr">
              <a:solidFill>
                <a:schemeClr val="bg1">
                  <a:lumMod val="75000"/>
                </a:schemeClr>
              </a:solidFill>
              <a:prstDash val="sysDot"/>
              <a:round/>
              <a:headEnd type="none" w="med" len="med"/>
              <a:tailEnd type="none" w="med" len="med"/>
            </a:ln>
            <a:effectLst/>
          </p:spPr>
        </p:cxnSp>
        <p:cxnSp>
          <p:nvCxnSpPr>
            <p:cNvPr id="17" name="直線コネクタ 16"/>
            <p:cNvCxnSpPr/>
            <p:nvPr/>
          </p:nvCxnSpPr>
          <p:spPr bwMode="auto">
            <a:xfrm>
              <a:off x="157795" y="3431238"/>
              <a:ext cx="8804134" cy="0"/>
            </a:xfrm>
            <a:prstGeom prst="line">
              <a:avLst/>
            </a:prstGeom>
            <a:gradFill rotWithShape="0">
              <a:gsLst>
                <a:gs pos="0">
                  <a:srgbClr val="8F0000">
                    <a:tint val="40000"/>
                  </a:srgbClr>
                </a:gs>
                <a:gs pos="100000">
                  <a:srgbClr val="8F0000"/>
                </a:gs>
              </a:gsLst>
              <a:lin ang="0" scaled="1"/>
            </a:gradFill>
            <a:ln w="25400" cap="flat" cmpd="sng" algn="ctr">
              <a:solidFill>
                <a:schemeClr val="bg1">
                  <a:lumMod val="75000"/>
                </a:schemeClr>
              </a:solidFill>
              <a:prstDash val="sysDot"/>
              <a:round/>
              <a:headEnd type="none" w="med" len="med"/>
              <a:tailEnd type="none" w="med" len="med"/>
            </a:ln>
            <a:effectLst/>
          </p:spPr>
        </p:cxnSp>
        <p:cxnSp>
          <p:nvCxnSpPr>
            <p:cNvPr id="20" name="直線コネクタ 19"/>
            <p:cNvCxnSpPr/>
            <p:nvPr/>
          </p:nvCxnSpPr>
          <p:spPr bwMode="auto">
            <a:xfrm>
              <a:off x="157795" y="4303107"/>
              <a:ext cx="8804134" cy="0"/>
            </a:xfrm>
            <a:prstGeom prst="line">
              <a:avLst/>
            </a:prstGeom>
            <a:gradFill rotWithShape="0">
              <a:gsLst>
                <a:gs pos="0">
                  <a:srgbClr val="8F0000">
                    <a:tint val="40000"/>
                  </a:srgbClr>
                </a:gs>
                <a:gs pos="100000">
                  <a:srgbClr val="8F0000"/>
                </a:gs>
              </a:gsLst>
              <a:lin ang="0" scaled="1"/>
            </a:gradFill>
            <a:ln w="25400" cap="flat" cmpd="sng" algn="ctr">
              <a:solidFill>
                <a:schemeClr val="bg1">
                  <a:lumMod val="75000"/>
                </a:schemeClr>
              </a:solidFill>
              <a:prstDash val="sysDot"/>
              <a:round/>
              <a:headEnd type="none" w="med" len="med"/>
              <a:tailEnd type="none" w="med" len="med"/>
            </a:ln>
            <a:effectLst/>
          </p:spPr>
        </p:cxnSp>
        <p:cxnSp>
          <p:nvCxnSpPr>
            <p:cNvPr id="24" name="直線コネクタ 23"/>
            <p:cNvCxnSpPr/>
            <p:nvPr/>
          </p:nvCxnSpPr>
          <p:spPr bwMode="auto">
            <a:xfrm>
              <a:off x="157795" y="5089944"/>
              <a:ext cx="8804134" cy="0"/>
            </a:xfrm>
            <a:prstGeom prst="line">
              <a:avLst/>
            </a:prstGeom>
            <a:gradFill rotWithShape="0">
              <a:gsLst>
                <a:gs pos="0">
                  <a:srgbClr val="8F0000">
                    <a:tint val="40000"/>
                  </a:srgbClr>
                </a:gs>
                <a:gs pos="100000">
                  <a:srgbClr val="8F0000"/>
                </a:gs>
              </a:gsLst>
              <a:lin ang="0" scaled="1"/>
            </a:gradFill>
            <a:ln w="25400" cap="flat" cmpd="sng" algn="ctr">
              <a:solidFill>
                <a:schemeClr val="bg1">
                  <a:lumMod val="75000"/>
                </a:schemeClr>
              </a:solidFill>
              <a:prstDash val="sysDot"/>
              <a:round/>
              <a:headEnd type="none" w="med" len="med"/>
              <a:tailEnd type="none" w="med" len="med"/>
            </a:ln>
            <a:effectLst/>
          </p:spPr>
        </p:cxnSp>
        <p:cxnSp>
          <p:nvCxnSpPr>
            <p:cNvPr id="26" name="直線コネクタ 25"/>
            <p:cNvCxnSpPr/>
            <p:nvPr/>
          </p:nvCxnSpPr>
          <p:spPr bwMode="auto">
            <a:xfrm>
              <a:off x="157795" y="6039331"/>
              <a:ext cx="8804134" cy="0"/>
            </a:xfrm>
            <a:prstGeom prst="line">
              <a:avLst/>
            </a:prstGeom>
            <a:gradFill rotWithShape="0">
              <a:gsLst>
                <a:gs pos="0">
                  <a:srgbClr val="8F0000">
                    <a:tint val="40000"/>
                  </a:srgbClr>
                </a:gs>
                <a:gs pos="100000">
                  <a:srgbClr val="8F0000"/>
                </a:gs>
              </a:gsLst>
              <a:lin ang="0" scaled="1"/>
            </a:gradFill>
            <a:ln w="25400" cap="flat" cmpd="sng" algn="ctr">
              <a:solidFill>
                <a:schemeClr val="bg1">
                  <a:lumMod val="65000"/>
                </a:schemeClr>
              </a:solidFill>
              <a:prstDash val="solid"/>
              <a:round/>
              <a:headEnd type="none" w="med" len="med"/>
              <a:tailEnd type="none" w="med" len="med"/>
            </a:ln>
            <a:effectLst/>
          </p:spPr>
        </p:cxnSp>
        <p:cxnSp>
          <p:nvCxnSpPr>
            <p:cNvPr id="28" name="直線コネクタ 27"/>
            <p:cNvCxnSpPr/>
            <p:nvPr/>
          </p:nvCxnSpPr>
          <p:spPr bwMode="auto">
            <a:xfrm flipV="1">
              <a:off x="3126296" y="1654820"/>
              <a:ext cx="0" cy="4414206"/>
            </a:xfrm>
            <a:prstGeom prst="line">
              <a:avLst/>
            </a:prstGeom>
            <a:gradFill rotWithShape="0">
              <a:gsLst>
                <a:gs pos="0">
                  <a:srgbClr val="8F0000">
                    <a:tint val="40000"/>
                  </a:srgbClr>
                </a:gs>
                <a:gs pos="100000">
                  <a:srgbClr val="8F0000"/>
                </a:gs>
              </a:gsLst>
              <a:lin ang="0" scaled="1"/>
            </a:gradFill>
            <a:ln w="25400" cap="flat" cmpd="sng" algn="ctr">
              <a:solidFill>
                <a:schemeClr val="bg1">
                  <a:lumMod val="65000"/>
                </a:schemeClr>
              </a:solidFill>
              <a:prstDash val="solid"/>
              <a:round/>
              <a:headEnd type="none" w="med" len="med"/>
              <a:tailEnd type="none" w="med" len="med"/>
            </a:ln>
            <a:effectLst/>
          </p:spPr>
        </p:cxnSp>
        <p:sp>
          <p:nvSpPr>
            <p:cNvPr id="31" name="正方形/長方形 30"/>
            <p:cNvSpPr>
              <a:spLocks/>
            </p:cNvSpPr>
            <p:nvPr/>
          </p:nvSpPr>
          <p:spPr bwMode="auto">
            <a:xfrm>
              <a:off x="3168713" y="1702940"/>
              <a:ext cx="4626230" cy="750136"/>
            </a:xfrm>
            <a:prstGeom prst="rect">
              <a:avLst/>
            </a:prstGeom>
            <a:noFill/>
            <a:ln w="9525" cap="flat" cmpd="sng" algn="ctr">
              <a:noFill/>
              <a:prstDash val="solid"/>
              <a:round/>
              <a:headEnd type="none" w="med" len="med"/>
              <a:tailEnd type="none" w="med" len="med"/>
            </a:ln>
            <a:effectLst/>
          </p:spPr>
          <p:txBody>
            <a:bodyPr vert="horz" wrap="none" lIns="68580" tIns="34290" rIns="68580" bIns="34290" numCol="1" rtlCol="0" anchor="t" anchorCtr="0" compatLnSpc="1">
              <a:prstTxWarp prst="textNoShape">
                <a:avLst/>
              </a:prstTxWarp>
            </a:bodyPr>
            <a:lstStyle/>
            <a:p>
              <a:r>
                <a:rPr lang="ja-JP" altLang="en-US" sz="825" dirty="0">
                  <a:solidFill>
                    <a:schemeClr val="tx1">
                      <a:lumMod val="75000"/>
                      <a:lumOff val="25000"/>
                    </a:schemeClr>
                  </a:solidFill>
                  <a:latin typeface="Yu Gothic" panose="020B0400000000000000" pitchFamily="34" charset="-128"/>
                  <a:ea typeface="Yu Gothic" panose="020B0400000000000000" pitchFamily="34" charset="-128"/>
                </a:rPr>
                <a:t>経営陣を含めて、電子</a:t>
              </a:r>
              <a:r>
                <a:rPr lang="ja-JP" altLang="en-US" sz="825">
                  <a:solidFill>
                    <a:schemeClr val="tx1">
                      <a:lumMod val="75000"/>
                      <a:lumOff val="25000"/>
                    </a:schemeClr>
                  </a:solidFill>
                  <a:latin typeface="Yu Gothic" panose="020B0400000000000000" pitchFamily="34" charset="-128"/>
                  <a:ea typeface="Yu Gothic" panose="020B0400000000000000" pitchFamily="34" charset="-128"/>
                </a:rPr>
                <a:t>帳簿保存法に対応する</a:t>
              </a:r>
              <a:r>
                <a:rPr lang="ja-JP" altLang="en-US" sz="825" dirty="0">
                  <a:solidFill>
                    <a:schemeClr val="tx1">
                      <a:lumMod val="75000"/>
                      <a:lumOff val="25000"/>
                    </a:schemeClr>
                  </a:solidFill>
                  <a:latin typeface="Yu Gothic" panose="020B0400000000000000" pitchFamily="34" charset="-128"/>
                  <a:ea typeface="Yu Gothic" panose="020B0400000000000000" pitchFamily="34" charset="-128"/>
                </a:rPr>
                <a:t>かどうかを検討します。</a:t>
              </a:r>
              <a:endParaRPr lang="en-US" altLang="ja-JP" sz="825" dirty="0">
                <a:solidFill>
                  <a:schemeClr val="tx1">
                    <a:lumMod val="75000"/>
                    <a:lumOff val="25000"/>
                  </a:schemeClr>
                </a:solidFill>
                <a:latin typeface="Yu Gothic" panose="020B0400000000000000" pitchFamily="34" charset="-128"/>
                <a:ea typeface="Yu Gothic" panose="020B0400000000000000" pitchFamily="34" charset="-128"/>
              </a:endParaRPr>
            </a:p>
            <a:p>
              <a:r>
                <a:rPr lang="ja-JP" altLang="en-US" sz="825" dirty="0">
                  <a:solidFill>
                    <a:schemeClr val="tx1">
                      <a:lumMod val="75000"/>
                      <a:lumOff val="25000"/>
                    </a:schemeClr>
                  </a:solidFill>
                  <a:latin typeface="Yu Gothic" panose="020B0400000000000000" pitchFamily="34" charset="-128"/>
                  <a:ea typeface="Yu Gothic" panose="020B0400000000000000" pitchFamily="34" charset="-128"/>
                </a:rPr>
                <a:t>主な検討事項については下記となります。</a:t>
              </a:r>
              <a:endParaRPr lang="en-US" altLang="ja-JP" sz="825" dirty="0">
                <a:solidFill>
                  <a:schemeClr val="tx1">
                    <a:lumMod val="75000"/>
                    <a:lumOff val="25000"/>
                  </a:schemeClr>
                </a:solidFill>
                <a:latin typeface="Yu Gothic" panose="020B0400000000000000" pitchFamily="34" charset="-128"/>
                <a:ea typeface="Yu Gothic" panose="020B0400000000000000" pitchFamily="34" charset="-128"/>
              </a:endParaRPr>
            </a:p>
            <a:p>
              <a:r>
                <a:rPr lang="ja-JP" altLang="en-US" sz="825" dirty="0">
                  <a:solidFill>
                    <a:schemeClr val="tx1">
                      <a:lumMod val="75000"/>
                      <a:lumOff val="25000"/>
                    </a:schemeClr>
                  </a:solidFill>
                  <a:latin typeface="Yu Gothic" panose="020B0400000000000000" pitchFamily="34" charset="-128"/>
                  <a:ea typeface="Yu Gothic" panose="020B0400000000000000" pitchFamily="34" charset="-128"/>
                </a:rPr>
                <a:t> ・電子化をする目的、メリットは何か</a:t>
              </a:r>
              <a:endParaRPr lang="en-US" altLang="ja-JP" sz="825" dirty="0">
                <a:solidFill>
                  <a:schemeClr val="tx1">
                    <a:lumMod val="75000"/>
                    <a:lumOff val="25000"/>
                  </a:schemeClr>
                </a:solidFill>
                <a:latin typeface="Yu Gothic" panose="020B0400000000000000" pitchFamily="34" charset="-128"/>
                <a:ea typeface="Yu Gothic" panose="020B0400000000000000" pitchFamily="34" charset="-128"/>
              </a:endParaRPr>
            </a:p>
            <a:p>
              <a:r>
                <a:rPr lang="ja-JP" altLang="en-US" sz="825" dirty="0">
                  <a:solidFill>
                    <a:schemeClr val="tx1">
                      <a:lumMod val="75000"/>
                      <a:lumOff val="25000"/>
                    </a:schemeClr>
                  </a:solidFill>
                  <a:latin typeface="Yu Gothic" panose="020B0400000000000000" pitchFamily="34" charset="-128"/>
                  <a:ea typeface="Yu Gothic" panose="020B0400000000000000" pitchFamily="34" charset="-128"/>
                </a:rPr>
                <a:t> ・いつから電子化を実現</a:t>
              </a:r>
              <a:r>
                <a:rPr lang="ja-JP" altLang="en-US" sz="825">
                  <a:solidFill>
                    <a:schemeClr val="tx1">
                      <a:lumMod val="75000"/>
                      <a:lumOff val="25000"/>
                    </a:schemeClr>
                  </a:solidFill>
                  <a:latin typeface="Yu Gothic" panose="020B0400000000000000" pitchFamily="34" charset="-128"/>
                  <a:ea typeface="Yu Gothic" panose="020B0400000000000000" pitchFamily="34" charset="-128"/>
                </a:rPr>
                <a:t>したいか</a:t>
              </a:r>
              <a:r>
                <a:rPr lang="ja-JP" altLang="en-US" sz="825" dirty="0">
                  <a:solidFill>
                    <a:schemeClr val="tx1">
                      <a:lumMod val="75000"/>
                      <a:lumOff val="25000"/>
                    </a:schemeClr>
                  </a:solidFill>
                  <a:latin typeface="Yu Gothic" panose="020B0400000000000000" pitchFamily="34" charset="-128"/>
                  <a:ea typeface="Yu Gothic" panose="020B0400000000000000" pitchFamily="34" charset="-128"/>
                </a:rPr>
                <a:t>　</a:t>
              </a:r>
              <a:r>
                <a:rPr lang="ja-JP" altLang="en-US" sz="825">
                  <a:solidFill>
                    <a:schemeClr val="tx1">
                      <a:lumMod val="75000"/>
                      <a:lumOff val="25000"/>
                    </a:schemeClr>
                  </a:solidFill>
                  <a:latin typeface="Yu Gothic" panose="020B0400000000000000" pitchFamily="34" charset="-128"/>
                  <a:ea typeface="Yu Gothic" panose="020B0400000000000000" pitchFamily="34" charset="-128"/>
                </a:rPr>
                <a:t> </a:t>
              </a:r>
              <a:r>
                <a:rPr lang="ja-JP" altLang="en-US" sz="825" dirty="0">
                  <a:solidFill>
                    <a:schemeClr val="tx1">
                      <a:lumMod val="75000"/>
                      <a:lumOff val="25000"/>
                    </a:schemeClr>
                  </a:solidFill>
                  <a:latin typeface="Yu Gothic" panose="020B0400000000000000" pitchFamily="34" charset="-128"/>
                  <a:ea typeface="Yu Gothic" panose="020B0400000000000000" pitchFamily="34" charset="-128"/>
                </a:rPr>
                <a:t>・誰が主導して実施するか</a:t>
              </a:r>
            </a:p>
          </p:txBody>
        </p:sp>
        <p:sp>
          <p:nvSpPr>
            <p:cNvPr id="32" name="正方形/長方形 31"/>
            <p:cNvSpPr>
              <a:spLocks/>
            </p:cNvSpPr>
            <p:nvPr/>
          </p:nvSpPr>
          <p:spPr bwMode="auto">
            <a:xfrm>
              <a:off x="3168712" y="3502878"/>
              <a:ext cx="5793211" cy="750136"/>
            </a:xfrm>
            <a:prstGeom prst="rect">
              <a:avLst/>
            </a:prstGeom>
            <a:noFill/>
            <a:ln w="9525" cap="flat" cmpd="sng" algn="ctr">
              <a:no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r>
                <a:rPr lang="ja-JP" altLang="en-US" sz="825" dirty="0">
                  <a:solidFill>
                    <a:schemeClr val="tx1">
                      <a:lumMod val="75000"/>
                      <a:lumOff val="25000"/>
                    </a:schemeClr>
                  </a:solidFill>
                  <a:latin typeface="Yu Gothic" panose="020B0400000000000000" pitchFamily="34" charset="-128"/>
                  <a:ea typeface="Yu Gothic" panose="020B0400000000000000" pitchFamily="34" charset="-128"/>
                </a:rPr>
                <a:t>上記で整備した業務フローや規定について、担当の税理士法人と監査法人、税務署へ相談をします。</a:t>
              </a:r>
              <a:endParaRPr lang="en-US" altLang="ja-JP" sz="825" dirty="0">
                <a:solidFill>
                  <a:schemeClr val="tx1">
                    <a:lumMod val="75000"/>
                    <a:lumOff val="25000"/>
                  </a:schemeClr>
                </a:solidFill>
                <a:latin typeface="Yu Gothic" panose="020B0400000000000000" pitchFamily="34" charset="-128"/>
                <a:ea typeface="Yu Gothic" panose="020B0400000000000000" pitchFamily="34" charset="-128"/>
              </a:endParaRPr>
            </a:p>
            <a:p>
              <a:r>
                <a:rPr lang="ja-JP" altLang="en-US" sz="825" dirty="0">
                  <a:solidFill>
                    <a:schemeClr val="tx1">
                      <a:lumMod val="75000"/>
                      <a:lumOff val="25000"/>
                    </a:schemeClr>
                  </a:solidFill>
                  <a:latin typeface="Yu Gothic" panose="020B0400000000000000" pitchFamily="34" charset="-128"/>
                  <a:ea typeface="Yu Gothic" panose="020B0400000000000000" pitchFamily="34" charset="-128"/>
                </a:rPr>
                <a:t>特に非機能要件については、自社で対応が必要な作業が自社の状況に応じて変わってきます</a:t>
              </a:r>
              <a:r>
                <a:rPr lang="ja-JP" altLang="en-US" sz="825">
                  <a:solidFill>
                    <a:schemeClr val="tx1">
                      <a:lumMod val="75000"/>
                      <a:lumOff val="25000"/>
                    </a:schemeClr>
                  </a:solidFill>
                  <a:latin typeface="Yu Gothic" panose="020B0400000000000000" pitchFamily="34" charset="-128"/>
                  <a:ea typeface="Yu Gothic" panose="020B0400000000000000" pitchFamily="34" charset="-128"/>
                </a:rPr>
                <a:t>ので、適用前</a:t>
              </a:r>
              <a:r>
                <a:rPr lang="ja-JP" altLang="en-US" sz="825" dirty="0">
                  <a:solidFill>
                    <a:schemeClr val="tx1">
                      <a:lumMod val="75000"/>
                      <a:lumOff val="25000"/>
                    </a:schemeClr>
                  </a:solidFill>
                  <a:latin typeface="Yu Gothic" panose="020B0400000000000000" pitchFamily="34" charset="-128"/>
                  <a:ea typeface="Yu Gothic" panose="020B0400000000000000" pitchFamily="34" charset="-128"/>
                </a:rPr>
                <a:t>に最終確認をしましょう。</a:t>
              </a:r>
              <a:endParaRPr lang="en-US" altLang="ja-JP" sz="825" dirty="0">
                <a:solidFill>
                  <a:schemeClr val="tx1">
                    <a:lumMod val="75000"/>
                    <a:lumOff val="25000"/>
                  </a:schemeClr>
                </a:solidFill>
                <a:latin typeface="Yu Gothic" panose="020B0400000000000000" pitchFamily="34" charset="-128"/>
                <a:ea typeface="Yu Gothic" panose="020B0400000000000000" pitchFamily="34" charset="-128"/>
              </a:endParaRPr>
            </a:p>
          </p:txBody>
        </p:sp>
        <p:sp>
          <p:nvSpPr>
            <p:cNvPr id="33" name="矢印: 五方向 32"/>
            <p:cNvSpPr>
              <a:spLocks/>
            </p:cNvSpPr>
            <p:nvPr/>
          </p:nvSpPr>
          <p:spPr bwMode="auto">
            <a:xfrm>
              <a:off x="1165395" y="2625568"/>
              <a:ext cx="1800000" cy="704007"/>
            </a:xfrm>
            <a:prstGeom prst="homePlate">
              <a:avLst/>
            </a:prstGeom>
            <a:noFill/>
            <a:ln w="9525" cap="flat" cmpd="sng" algn="ctr">
              <a:no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a:r>
                <a:rPr lang="ja-JP" altLang="en-US" sz="1200" b="1">
                  <a:solidFill>
                    <a:schemeClr val="tx1">
                      <a:lumMod val="75000"/>
                      <a:lumOff val="25000"/>
                    </a:schemeClr>
                  </a:solidFill>
                  <a:latin typeface="Yu Gothic" panose="020B0400000000000000" pitchFamily="34" charset="-128"/>
                  <a:ea typeface="Yu Gothic" panose="020B0400000000000000" pitchFamily="34" charset="-128"/>
                </a:rPr>
                <a:t>必要</a:t>
              </a:r>
              <a:r>
                <a:rPr lang="ja-JP" altLang="en-US" sz="1200" b="1" dirty="0">
                  <a:solidFill>
                    <a:schemeClr val="tx1">
                      <a:lumMod val="75000"/>
                      <a:lumOff val="25000"/>
                    </a:schemeClr>
                  </a:solidFill>
                  <a:latin typeface="Yu Gothic" panose="020B0400000000000000" pitchFamily="34" charset="-128"/>
                  <a:ea typeface="Yu Gothic" panose="020B0400000000000000" pitchFamily="34" charset="-128"/>
                </a:rPr>
                <a:t>項目の検討</a:t>
              </a:r>
              <a:endParaRPr lang="en-US" altLang="ja-JP" sz="1200" b="1" dirty="0">
                <a:solidFill>
                  <a:schemeClr val="tx1">
                    <a:lumMod val="75000"/>
                    <a:lumOff val="25000"/>
                  </a:schemeClr>
                </a:solidFill>
                <a:latin typeface="Yu Gothic" panose="020B0400000000000000" pitchFamily="34" charset="-128"/>
                <a:ea typeface="Yu Gothic" panose="020B0400000000000000" pitchFamily="34" charset="-128"/>
              </a:endParaRPr>
            </a:p>
          </p:txBody>
        </p:sp>
        <p:sp>
          <p:nvSpPr>
            <p:cNvPr id="34" name="矢印: 五方向 33"/>
            <p:cNvSpPr>
              <a:spLocks/>
            </p:cNvSpPr>
            <p:nvPr/>
          </p:nvSpPr>
          <p:spPr bwMode="auto">
            <a:xfrm>
              <a:off x="1165395" y="1742783"/>
              <a:ext cx="1800000" cy="704007"/>
            </a:xfrm>
            <a:prstGeom prst="homePlate">
              <a:avLst/>
            </a:prstGeom>
            <a:noFill/>
            <a:ln w="9525" cap="flat" cmpd="sng" algn="ctr">
              <a:no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r>
                <a:rPr lang="ja-JP" altLang="en-US" sz="1200" b="1" dirty="0">
                  <a:solidFill>
                    <a:schemeClr val="tx1">
                      <a:lumMod val="75000"/>
                      <a:lumOff val="25000"/>
                    </a:schemeClr>
                  </a:solidFill>
                  <a:latin typeface="Yu Gothic" panose="020B0400000000000000" pitchFamily="34" charset="-128"/>
                  <a:ea typeface="Yu Gothic" panose="020B0400000000000000" pitchFamily="34" charset="-128"/>
                </a:rPr>
                <a:t>電子</a:t>
              </a:r>
              <a:r>
                <a:rPr lang="ja-JP" altLang="en-US" sz="1200" b="1">
                  <a:solidFill>
                    <a:schemeClr val="tx1">
                      <a:lumMod val="75000"/>
                      <a:lumOff val="25000"/>
                    </a:schemeClr>
                  </a:solidFill>
                  <a:latin typeface="Yu Gothic" panose="020B0400000000000000" pitchFamily="34" charset="-128"/>
                  <a:ea typeface="Yu Gothic" panose="020B0400000000000000" pitchFamily="34" charset="-128"/>
                </a:rPr>
                <a:t>帳簿保存法</a:t>
              </a:r>
              <a:br>
                <a:rPr lang="en-US" altLang="ja-JP" sz="1200" b="1" dirty="0">
                  <a:solidFill>
                    <a:schemeClr val="tx1">
                      <a:lumMod val="75000"/>
                      <a:lumOff val="25000"/>
                    </a:schemeClr>
                  </a:solidFill>
                  <a:latin typeface="Yu Gothic" panose="020B0400000000000000" pitchFamily="34" charset="-128"/>
                  <a:ea typeface="Yu Gothic" panose="020B0400000000000000" pitchFamily="34" charset="-128"/>
                </a:rPr>
              </a:br>
              <a:r>
                <a:rPr lang="ja-JP" altLang="en-US" sz="1200" b="1">
                  <a:solidFill>
                    <a:schemeClr val="tx1">
                      <a:lumMod val="75000"/>
                      <a:lumOff val="25000"/>
                    </a:schemeClr>
                  </a:solidFill>
                  <a:latin typeface="Yu Gothic" panose="020B0400000000000000" pitchFamily="34" charset="-128"/>
                  <a:ea typeface="Yu Gothic" panose="020B0400000000000000" pitchFamily="34" charset="-128"/>
                </a:rPr>
                <a:t>対応検討</a:t>
              </a:r>
              <a:endParaRPr lang="en-US" altLang="ja-JP" sz="1200" b="1" dirty="0">
                <a:solidFill>
                  <a:schemeClr val="tx1">
                    <a:lumMod val="75000"/>
                    <a:lumOff val="25000"/>
                  </a:schemeClr>
                </a:solidFill>
                <a:latin typeface="Yu Gothic" panose="020B0400000000000000" pitchFamily="34" charset="-128"/>
                <a:ea typeface="Yu Gothic" panose="020B0400000000000000" pitchFamily="34" charset="-128"/>
              </a:endParaRPr>
            </a:p>
          </p:txBody>
        </p:sp>
        <p:pic>
          <p:nvPicPr>
            <p:cNvPr id="11" name="グラフィックス 10" descr="鉛筆"/>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373478" y="2646873"/>
              <a:ext cx="661397" cy="661397"/>
            </a:xfrm>
            <a:prstGeom prst="rect">
              <a:avLst/>
            </a:prstGeom>
          </p:spPr>
        </p:pic>
        <p:pic>
          <p:nvPicPr>
            <p:cNvPr id="14" name="グラフィックス 13" descr="思案中の吹き出し"/>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346070" y="5210022"/>
              <a:ext cx="713253" cy="713253"/>
            </a:xfrm>
            <a:prstGeom prst="rect">
              <a:avLst/>
            </a:prstGeom>
          </p:spPr>
        </p:pic>
        <p:sp>
          <p:nvSpPr>
            <p:cNvPr id="35" name="正方形/長方形 34"/>
            <p:cNvSpPr>
              <a:spLocks/>
            </p:cNvSpPr>
            <p:nvPr/>
          </p:nvSpPr>
          <p:spPr bwMode="auto">
            <a:xfrm>
              <a:off x="3168713" y="2602503"/>
              <a:ext cx="4626230" cy="750136"/>
            </a:xfrm>
            <a:prstGeom prst="rect">
              <a:avLst/>
            </a:prstGeom>
            <a:noFill/>
            <a:ln w="9525" cap="flat" cmpd="sng" algn="ctr">
              <a:no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r>
                <a:rPr lang="ja-JP" altLang="en-US" sz="825" dirty="0">
                  <a:solidFill>
                    <a:schemeClr val="tx1">
                      <a:lumMod val="75000"/>
                      <a:lumOff val="25000"/>
                    </a:schemeClr>
                  </a:solidFill>
                  <a:latin typeface="Yu Gothic" panose="020B0400000000000000" pitchFamily="34" charset="-128"/>
                  <a:ea typeface="Yu Gothic" panose="020B0400000000000000" pitchFamily="34" charset="-128"/>
                </a:rPr>
                <a:t>前述の電子</a:t>
              </a:r>
              <a:r>
                <a:rPr lang="ja-JP" altLang="en-US" sz="825">
                  <a:solidFill>
                    <a:schemeClr val="tx1">
                      <a:lumMod val="75000"/>
                      <a:lumOff val="25000"/>
                    </a:schemeClr>
                  </a:solidFill>
                  <a:latin typeface="Yu Gothic" panose="020B0400000000000000" pitchFamily="34" charset="-128"/>
                  <a:ea typeface="Yu Gothic" panose="020B0400000000000000" pitchFamily="34" charset="-128"/>
                </a:rPr>
                <a:t>帳簿保存法適用に</a:t>
              </a:r>
              <a:r>
                <a:rPr lang="ja-JP" altLang="en-US" sz="825" dirty="0">
                  <a:solidFill>
                    <a:schemeClr val="tx1">
                      <a:lumMod val="75000"/>
                      <a:lumOff val="25000"/>
                    </a:schemeClr>
                  </a:solidFill>
                  <a:latin typeface="Yu Gothic" panose="020B0400000000000000" pitchFamily="34" charset="-128"/>
                  <a:ea typeface="Yu Gothic" panose="020B0400000000000000" pitchFamily="34" charset="-128"/>
                </a:rPr>
                <a:t>必要な</a:t>
              </a:r>
              <a:r>
                <a:rPr lang="en-US" altLang="ja-JP" sz="825" dirty="0">
                  <a:solidFill>
                    <a:schemeClr val="tx1">
                      <a:lumMod val="75000"/>
                      <a:lumOff val="25000"/>
                    </a:schemeClr>
                  </a:solidFill>
                  <a:latin typeface="Yu Gothic" panose="020B0400000000000000" pitchFamily="34" charset="-128"/>
                  <a:ea typeface="Yu Gothic" panose="020B0400000000000000" pitchFamily="34" charset="-128"/>
                </a:rPr>
                <a:t>3</a:t>
              </a:r>
              <a:r>
                <a:rPr lang="ja-JP" altLang="en-US" sz="825" dirty="0">
                  <a:solidFill>
                    <a:schemeClr val="tx1">
                      <a:lumMod val="75000"/>
                      <a:lumOff val="25000"/>
                    </a:schemeClr>
                  </a:solidFill>
                  <a:latin typeface="Yu Gothic" panose="020B0400000000000000" pitchFamily="34" charset="-128"/>
                  <a:ea typeface="Yu Gothic" panose="020B0400000000000000" pitchFamily="34" charset="-128"/>
                </a:rPr>
                <a:t>項目について整備します。</a:t>
              </a:r>
              <a:endParaRPr lang="en-US" altLang="ja-JP" sz="825" dirty="0">
                <a:solidFill>
                  <a:schemeClr val="tx1">
                    <a:lumMod val="75000"/>
                    <a:lumOff val="25000"/>
                  </a:schemeClr>
                </a:solidFill>
                <a:latin typeface="Yu Gothic" panose="020B0400000000000000" pitchFamily="34" charset="-128"/>
                <a:ea typeface="Yu Gothic" panose="020B0400000000000000" pitchFamily="34" charset="-128"/>
              </a:endParaRPr>
            </a:p>
            <a:p>
              <a:r>
                <a:rPr lang="ja-JP" altLang="en-US" sz="825">
                  <a:solidFill>
                    <a:schemeClr val="tx1">
                      <a:lumMod val="75000"/>
                      <a:lumOff val="25000"/>
                    </a:schemeClr>
                  </a:solidFill>
                  <a:latin typeface="Yu Gothic" panose="020B0400000000000000" pitchFamily="34" charset="-128"/>
                  <a:ea typeface="Yu Gothic" panose="020B0400000000000000" pitchFamily="34" charset="-128"/>
                </a:rPr>
                <a:t>  ①対応システム</a:t>
              </a:r>
              <a:r>
                <a:rPr lang="ja-JP" altLang="en-US" sz="825" dirty="0">
                  <a:solidFill>
                    <a:schemeClr val="tx1">
                      <a:lumMod val="75000"/>
                      <a:lumOff val="25000"/>
                    </a:schemeClr>
                  </a:solidFill>
                  <a:latin typeface="Yu Gothic" panose="020B0400000000000000" pitchFamily="34" charset="-128"/>
                  <a:ea typeface="Yu Gothic" panose="020B0400000000000000" pitchFamily="34" charset="-128"/>
                </a:rPr>
                <a:t>の利用 </a:t>
              </a:r>
              <a:endParaRPr lang="en-US" altLang="ja-JP" sz="825" dirty="0">
                <a:solidFill>
                  <a:schemeClr val="tx1">
                    <a:lumMod val="75000"/>
                    <a:lumOff val="25000"/>
                  </a:schemeClr>
                </a:solidFill>
                <a:latin typeface="Yu Gothic" panose="020B0400000000000000" pitchFamily="34" charset="-128"/>
                <a:ea typeface="Yu Gothic" panose="020B0400000000000000" pitchFamily="34" charset="-128"/>
              </a:endParaRPr>
            </a:p>
            <a:p>
              <a:r>
                <a:rPr lang="ja-JP" altLang="en-US" sz="825" dirty="0">
                  <a:solidFill>
                    <a:schemeClr val="tx1">
                      <a:lumMod val="75000"/>
                      <a:lumOff val="25000"/>
                    </a:schemeClr>
                  </a:solidFill>
                  <a:latin typeface="Yu Gothic" panose="020B0400000000000000" pitchFamily="34" charset="-128"/>
                  <a:ea typeface="Yu Gothic" panose="020B0400000000000000" pitchFamily="34" charset="-128"/>
                </a:rPr>
                <a:t>  ②職務分掌規定 </a:t>
              </a:r>
              <a:endParaRPr lang="en-US" altLang="ja-JP" sz="825" dirty="0">
                <a:solidFill>
                  <a:schemeClr val="tx1">
                    <a:lumMod val="75000"/>
                    <a:lumOff val="25000"/>
                  </a:schemeClr>
                </a:solidFill>
                <a:latin typeface="Yu Gothic" panose="020B0400000000000000" pitchFamily="34" charset="-128"/>
                <a:ea typeface="Yu Gothic" panose="020B0400000000000000" pitchFamily="34" charset="-128"/>
              </a:endParaRPr>
            </a:p>
            <a:p>
              <a:r>
                <a:rPr lang="ja-JP" altLang="en-US" sz="825" dirty="0">
                  <a:solidFill>
                    <a:schemeClr val="tx1">
                      <a:lumMod val="75000"/>
                      <a:lumOff val="25000"/>
                    </a:schemeClr>
                  </a:solidFill>
                  <a:latin typeface="Yu Gothic" panose="020B0400000000000000" pitchFamily="34" charset="-128"/>
                  <a:ea typeface="Yu Gothic" panose="020B0400000000000000" pitchFamily="34" charset="-128"/>
                </a:rPr>
                <a:t>  ③業務ライフサイクル</a:t>
              </a:r>
              <a:endParaRPr lang="en-US" altLang="ja-JP" sz="825" dirty="0">
                <a:solidFill>
                  <a:schemeClr val="tx1">
                    <a:lumMod val="75000"/>
                    <a:lumOff val="25000"/>
                  </a:schemeClr>
                </a:solidFill>
                <a:latin typeface="Yu Gothic" panose="020B0400000000000000" pitchFamily="34" charset="-128"/>
                <a:ea typeface="Yu Gothic" panose="020B0400000000000000" pitchFamily="34" charset="-128"/>
              </a:endParaRPr>
            </a:p>
          </p:txBody>
        </p:sp>
        <p:sp>
          <p:nvSpPr>
            <p:cNvPr id="36" name="正方形/長方形 35"/>
            <p:cNvSpPr>
              <a:spLocks/>
            </p:cNvSpPr>
            <p:nvPr/>
          </p:nvSpPr>
          <p:spPr bwMode="auto">
            <a:xfrm>
              <a:off x="1523229" y="4540922"/>
              <a:ext cx="1084332" cy="364142"/>
            </a:xfrm>
            <a:prstGeom prst="rect">
              <a:avLst/>
            </a:prstGeom>
            <a:noFill/>
            <a:ln w="9525" cap="flat" cmpd="sng" algn="ctr">
              <a:no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a:r>
                <a:rPr lang="ja-JP" altLang="en-US" sz="1200" b="1">
                  <a:solidFill>
                    <a:schemeClr val="tx1">
                      <a:lumMod val="75000"/>
                      <a:lumOff val="25000"/>
                    </a:schemeClr>
                  </a:solidFill>
                  <a:latin typeface="Yu Gothic" panose="020B0400000000000000" pitchFamily="34" charset="-128"/>
                  <a:ea typeface="Yu Gothic" panose="020B0400000000000000" pitchFamily="34" charset="-128"/>
                </a:rPr>
                <a:t>必要書類</a:t>
              </a:r>
              <a:r>
                <a:rPr lang="ja-JP" altLang="en-US" sz="1200" b="1" dirty="0">
                  <a:solidFill>
                    <a:schemeClr val="tx1">
                      <a:lumMod val="75000"/>
                      <a:lumOff val="25000"/>
                    </a:schemeClr>
                  </a:solidFill>
                  <a:latin typeface="Yu Gothic" panose="020B0400000000000000" pitchFamily="34" charset="-128"/>
                  <a:ea typeface="Yu Gothic" panose="020B0400000000000000" pitchFamily="34" charset="-128"/>
                </a:rPr>
                <a:t>の作成</a:t>
              </a:r>
            </a:p>
          </p:txBody>
        </p:sp>
        <p:sp>
          <p:nvSpPr>
            <p:cNvPr id="37" name="正方形/長方形 36"/>
            <p:cNvSpPr>
              <a:spLocks/>
            </p:cNvSpPr>
            <p:nvPr/>
          </p:nvSpPr>
          <p:spPr bwMode="auto">
            <a:xfrm>
              <a:off x="3168713" y="4347925"/>
              <a:ext cx="4626230" cy="750136"/>
            </a:xfrm>
            <a:prstGeom prst="rect">
              <a:avLst/>
            </a:prstGeom>
            <a:noFill/>
            <a:ln w="9525" cap="flat" cmpd="sng" algn="ctr">
              <a:no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r>
                <a:rPr lang="ja-JP" altLang="en-US" sz="825">
                  <a:solidFill>
                    <a:schemeClr val="tx1">
                      <a:lumMod val="75000"/>
                      <a:lumOff val="25000"/>
                    </a:schemeClr>
                  </a:solidFill>
                  <a:latin typeface="Yu Gothic" panose="020B0400000000000000" pitchFamily="34" charset="-128"/>
                  <a:ea typeface="Yu Gothic" panose="020B0400000000000000" pitchFamily="34" charset="-128"/>
                </a:rPr>
                <a:t>上記検討した事項について、必要な書類の文書化を完了します</a:t>
              </a:r>
              <a:r>
                <a:rPr lang="ja-JP" altLang="en-US" sz="825" dirty="0">
                  <a:solidFill>
                    <a:schemeClr val="tx1">
                      <a:lumMod val="75000"/>
                      <a:lumOff val="25000"/>
                    </a:schemeClr>
                  </a:solidFill>
                  <a:latin typeface="Yu Gothic" panose="020B0400000000000000" pitchFamily="34" charset="-128"/>
                  <a:ea typeface="Yu Gothic" panose="020B0400000000000000" pitchFamily="34" charset="-128"/>
                </a:rPr>
                <a:t>。</a:t>
              </a:r>
              <a:endParaRPr lang="en-US" altLang="ja-JP" sz="825" dirty="0">
                <a:solidFill>
                  <a:schemeClr val="tx1">
                    <a:lumMod val="75000"/>
                    <a:lumOff val="25000"/>
                  </a:schemeClr>
                </a:solidFill>
                <a:latin typeface="Yu Gothic" panose="020B0400000000000000" pitchFamily="34" charset="-128"/>
                <a:ea typeface="Yu Gothic" panose="020B0400000000000000" pitchFamily="34" charset="-128"/>
              </a:endParaRPr>
            </a:p>
          </p:txBody>
        </p:sp>
        <p:sp>
          <p:nvSpPr>
            <p:cNvPr id="38" name="正方形/長方形 37"/>
            <p:cNvSpPr>
              <a:spLocks/>
            </p:cNvSpPr>
            <p:nvPr/>
          </p:nvSpPr>
          <p:spPr bwMode="auto">
            <a:xfrm>
              <a:off x="1523229" y="5384577"/>
              <a:ext cx="1084332" cy="364142"/>
            </a:xfrm>
            <a:prstGeom prst="rect">
              <a:avLst/>
            </a:prstGeom>
            <a:noFill/>
            <a:ln w="9525" cap="flat" cmpd="sng" algn="ctr">
              <a:no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a:r>
                <a:rPr lang="ja-JP" altLang="en-US" sz="1200" b="1" dirty="0">
                  <a:solidFill>
                    <a:schemeClr val="tx1">
                      <a:lumMod val="75000"/>
                      <a:lumOff val="25000"/>
                    </a:schemeClr>
                  </a:solidFill>
                  <a:latin typeface="Yu Gothic" panose="020B0400000000000000" pitchFamily="34" charset="-128"/>
                  <a:ea typeface="Yu Gothic" panose="020B0400000000000000" pitchFamily="34" charset="-128"/>
                </a:rPr>
                <a:t>社内トレーニング</a:t>
              </a:r>
              <a:endParaRPr lang="en-US" altLang="ja-JP" sz="1200" b="1" dirty="0">
                <a:solidFill>
                  <a:schemeClr val="tx1">
                    <a:lumMod val="75000"/>
                    <a:lumOff val="25000"/>
                  </a:schemeClr>
                </a:solidFill>
                <a:latin typeface="Yu Gothic" panose="020B0400000000000000" pitchFamily="34" charset="-128"/>
                <a:ea typeface="Yu Gothic" panose="020B0400000000000000" pitchFamily="34" charset="-128"/>
              </a:endParaRPr>
            </a:p>
            <a:p>
              <a:pPr algn="ctr"/>
              <a:r>
                <a:rPr lang="ja-JP" altLang="en-US" sz="1200" b="1" dirty="0">
                  <a:solidFill>
                    <a:schemeClr val="tx1">
                      <a:lumMod val="75000"/>
                      <a:lumOff val="25000"/>
                    </a:schemeClr>
                  </a:solidFill>
                  <a:latin typeface="Yu Gothic" panose="020B0400000000000000" pitchFamily="34" charset="-128"/>
                  <a:ea typeface="Yu Gothic" panose="020B0400000000000000" pitchFamily="34" charset="-128"/>
                </a:rPr>
                <a:t>改善・修正</a:t>
              </a:r>
            </a:p>
          </p:txBody>
        </p:sp>
        <p:sp>
          <p:nvSpPr>
            <p:cNvPr id="39" name="正方形/長方形 38"/>
            <p:cNvSpPr>
              <a:spLocks/>
            </p:cNvSpPr>
            <p:nvPr/>
          </p:nvSpPr>
          <p:spPr bwMode="auto">
            <a:xfrm>
              <a:off x="3168712" y="5191580"/>
              <a:ext cx="5793199" cy="750136"/>
            </a:xfrm>
            <a:prstGeom prst="rect">
              <a:avLst/>
            </a:prstGeom>
            <a:noFill/>
            <a:ln w="9525" cap="flat" cmpd="sng" algn="ctr">
              <a:no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r>
                <a:rPr lang="ja-JP" altLang="en-US" sz="825">
                  <a:solidFill>
                    <a:schemeClr val="tx1">
                      <a:lumMod val="75000"/>
                      <a:lumOff val="25000"/>
                    </a:schemeClr>
                  </a:solidFill>
                  <a:latin typeface="Yu Gothic" panose="020B0400000000000000" pitchFamily="34" charset="-128"/>
                  <a:ea typeface="Yu Gothic" panose="020B0400000000000000" pitchFamily="34" charset="-128"/>
                </a:rPr>
                <a:t>本格運用を</a:t>
              </a:r>
              <a:r>
                <a:rPr lang="ja-JP" altLang="en-US" sz="825" dirty="0">
                  <a:solidFill>
                    <a:schemeClr val="tx1">
                      <a:lumMod val="75000"/>
                      <a:lumOff val="25000"/>
                    </a:schemeClr>
                  </a:solidFill>
                  <a:latin typeface="Yu Gothic" panose="020B0400000000000000" pitchFamily="34" charset="-128"/>
                  <a:ea typeface="Yu Gothic" panose="020B0400000000000000" pitchFamily="34" charset="-128"/>
                </a:rPr>
                <a:t>する前に電子帳簿保存法対応の新フローにてトレーニングを行う事を推奨しております。</a:t>
              </a:r>
              <a:endParaRPr lang="en-US" altLang="ja-JP" sz="825" dirty="0">
                <a:solidFill>
                  <a:schemeClr val="tx1">
                    <a:lumMod val="75000"/>
                    <a:lumOff val="25000"/>
                  </a:schemeClr>
                </a:solidFill>
                <a:latin typeface="Yu Gothic" panose="020B0400000000000000" pitchFamily="34" charset="-128"/>
                <a:ea typeface="Yu Gothic" panose="020B0400000000000000" pitchFamily="34" charset="-128"/>
              </a:endParaRPr>
            </a:p>
            <a:p>
              <a:r>
                <a:rPr lang="ja-JP" altLang="en-US" sz="825">
                  <a:solidFill>
                    <a:schemeClr val="tx1">
                      <a:lumMod val="75000"/>
                      <a:lumOff val="25000"/>
                    </a:schemeClr>
                  </a:solidFill>
                  <a:latin typeface="Yu Gothic" panose="020B0400000000000000" pitchFamily="34" charset="-128"/>
                  <a:ea typeface="Yu Gothic" panose="020B0400000000000000" pitchFamily="34" charset="-128"/>
                </a:rPr>
                <a:t>本格運用まで</a:t>
              </a:r>
              <a:r>
                <a:rPr lang="ja-JP" altLang="en-US" sz="825" dirty="0">
                  <a:solidFill>
                    <a:schemeClr val="tx1">
                      <a:lumMod val="75000"/>
                      <a:lumOff val="25000"/>
                    </a:schemeClr>
                  </a:solidFill>
                  <a:latin typeface="Yu Gothic" panose="020B0400000000000000" pitchFamily="34" charset="-128"/>
                  <a:ea typeface="Yu Gothic" panose="020B0400000000000000" pitchFamily="34" charset="-128"/>
                </a:rPr>
                <a:t>に不具合を解消し万全な状態に</a:t>
              </a:r>
              <a:r>
                <a:rPr lang="ja-JP" altLang="en-US" sz="825">
                  <a:solidFill>
                    <a:schemeClr val="tx1">
                      <a:lumMod val="75000"/>
                      <a:lumOff val="25000"/>
                    </a:schemeClr>
                  </a:solidFill>
                  <a:latin typeface="Yu Gothic" panose="020B0400000000000000" pitchFamily="34" charset="-128"/>
                  <a:ea typeface="Yu Gothic" panose="020B0400000000000000" pitchFamily="34" charset="-128"/>
                </a:rPr>
                <a:t>なってから運用開始しましょう</a:t>
              </a:r>
              <a:r>
                <a:rPr lang="ja-JP" altLang="en-US" sz="825" dirty="0">
                  <a:solidFill>
                    <a:schemeClr val="tx1">
                      <a:lumMod val="75000"/>
                      <a:lumOff val="25000"/>
                    </a:schemeClr>
                  </a:solidFill>
                  <a:latin typeface="Yu Gothic" panose="020B0400000000000000" pitchFamily="34" charset="-128"/>
                  <a:ea typeface="Yu Gothic" panose="020B0400000000000000" pitchFamily="34" charset="-128"/>
                </a:rPr>
                <a:t>。</a:t>
              </a:r>
              <a:endParaRPr lang="en-US" altLang="ja-JP" sz="825" dirty="0">
                <a:solidFill>
                  <a:schemeClr val="tx1">
                    <a:lumMod val="75000"/>
                    <a:lumOff val="25000"/>
                  </a:schemeClr>
                </a:solidFill>
                <a:latin typeface="Yu Gothic" panose="020B0400000000000000" pitchFamily="34" charset="-128"/>
                <a:ea typeface="Yu Gothic" panose="020B0400000000000000" pitchFamily="34" charset="-128"/>
              </a:endParaRPr>
            </a:p>
          </p:txBody>
        </p:sp>
      </p:grpSp>
    </p:spTree>
    <p:extLst>
      <p:ext uri="{BB962C8B-B14F-4D97-AF65-F5344CB8AC3E}">
        <p14:creationId xmlns:p14="http://schemas.microsoft.com/office/powerpoint/2010/main" val="1669428625"/>
      </p:ext>
    </p:extLst>
  </p:cSld>
  <p:clrMapOvr>
    <a:masterClrMapping/>
  </p:clrMapOvr>
  <mc:AlternateContent xmlns:mc="http://schemas.openxmlformats.org/markup-compatibility/2006" xmlns:p14="http://schemas.microsoft.com/office/powerpoint/2010/main">
    <mc:Choice Requires="p14">
      <p:transition spd="slow" p14:dur="2000" advTm="175458"/>
    </mc:Choice>
    <mc:Fallback xmlns="">
      <p:transition spd="slow" advTm="175458"/>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670524" y="2317025"/>
            <a:ext cx="5784954" cy="1861457"/>
          </a:xfrm>
          <a:prstGeom prst="rect">
            <a:avLst/>
          </a:prstGeom>
          <a:noFill/>
          <a:ln w="19050">
            <a:solidFill>
              <a:srgbClr val="002060"/>
            </a:solidFill>
          </a:ln>
        </p:spPr>
        <p:txBody>
          <a:bodyPr wrap="square" rtlCol="0" anchor="t" anchorCtr="0">
            <a:noAutofit/>
          </a:bodyPr>
          <a:lstStyle/>
          <a:p>
            <a:pPr algn="ctr">
              <a:lnSpc>
                <a:spcPct val="150000"/>
              </a:lnSpc>
            </a:pPr>
            <a:r>
              <a:rPr lang="ja-JP" altLang="en-US" sz="2400" b="1">
                <a:solidFill>
                  <a:srgbClr val="002060"/>
                </a:solidFill>
                <a:latin typeface="Yu Gothic" panose="020B0400000000000000" pitchFamily="34" charset="-128"/>
                <a:ea typeface="Yu Gothic" panose="020B0400000000000000" pitchFamily="34" charset="-128"/>
              </a:rPr>
              <a:t>現実的対応①</a:t>
            </a:r>
            <a:endParaRPr lang="en-US" altLang="ja-JP" sz="2400" b="1" dirty="0">
              <a:solidFill>
                <a:srgbClr val="002060"/>
              </a:solidFill>
              <a:latin typeface="Yu Gothic" panose="020B0400000000000000" pitchFamily="34" charset="-128"/>
              <a:ea typeface="Yu Gothic" panose="020B0400000000000000" pitchFamily="34" charset="-128"/>
            </a:endParaRPr>
          </a:p>
          <a:p>
            <a:pPr algn="ctr">
              <a:lnSpc>
                <a:spcPct val="150000"/>
              </a:lnSpc>
            </a:pPr>
            <a:r>
              <a:rPr lang="ja-JP" altLang="en-US" sz="2400" b="1">
                <a:solidFill>
                  <a:srgbClr val="002060"/>
                </a:solidFill>
                <a:latin typeface="Yu Gothic" panose="020B0400000000000000" pitchFamily="34" charset="-128"/>
                <a:ea typeface="Yu Gothic" panose="020B0400000000000000" pitchFamily="34" charset="-128"/>
              </a:rPr>
              <a:t>最終的に</a:t>
            </a:r>
            <a:endParaRPr lang="en-US" altLang="ja-JP" sz="2400" b="1" dirty="0">
              <a:solidFill>
                <a:srgbClr val="002060"/>
              </a:solidFill>
              <a:latin typeface="Yu Gothic" panose="020B0400000000000000" pitchFamily="34" charset="-128"/>
              <a:ea typeface="Yu Gothic" panose="020B0400000000000000" pitchFamily="34" charset="-128"/>
            </a:endParaRPr>
          </a:p>
          <a:p>
            <a:pPr algn="ctr">
              <a:lnSpc>
                <a:spcPct val="150000"/>
              </a:lnSpc>
            </a:pPr>
            <a:r>
              <a:rPr lang="ja-JP" altLang="en-US" sz="2400" b="1">
                <a:solidFill>
                  <a:srgbClr val="002060"/>
                </a:solidFill>
                <a:latin typeface="Yu Gothic" panose="020B0400000000000000" pitchFamily="34" charset="-128"/>
                <a:ea typeface="Yu Gothic" panose="020B0400000000000000" pitchFamily="34" charset="-128"/>
              </a:rPr>
              <a:t>何があれば良いか？</a:t>
            </a:r>
            <a:endParaRPr lang="en-US" altLang="ja-JP" sz="2400" b="1" dirty="0">
              <a:solidFill>
                <a:srgbClr val="002060"/>
              </a:solidFill>
              <a:latin typeface="Yu Gothic" panose="020B0400000000000000" pitchFamily="34" charset="-128"/>
              <a:ea typeface="Yu Gothic" panose="020B0400000000000000" pitchFamily="34" charset="-128"/>
            </a:endParaRPr>
          </a:p>
        </p:txBody>
      </p:sp>
    </p:spTree>
    <p:extLst>
      <p:ext uri="{BB962C8B-B14F-4D97-AF65-F5344CB8AC3E}">
        <p14:creationId xmlns:p14="http://schemas.microsoft.com/office/powerpoint/2010/main" val="207554415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電子帳簿保存法を適用するために必要な作成物一覧</a:t>
            </a:r>
          </a:p>
        </p:txBody>
      </p:sp>
      <p:sp>
        <p:nvSpPr>
          <p:cNvPr id="5" name="コンテンツ プレースホルダー 5">
            <a:extLst>
              <a:ext uri="{FF2B5EF4-FFF2-40B4-BE49-F238E27FC236}">
                <a16:creationId xmlns:a16="http://schemas.microsoft.com/office/drawing/2014/main" id="{9CCDBEA2-57C0-4A10-8118-4F0976C1086D}"/>
              </a:ext>
            </a:extLst>
          </p:cNvPr>
          <p:cNvSpPr>
            <a:spLocks noGrp="1"/>
          </p:cNvSpPr>
          <p:nvPr>
            <p:ph idx="1"/>
          </p:nvPr>
        </p:nvSpPr>
        <p:spPr>
          <a:xfrm>
            <a:off x="152627" y="882553"/>
            <a:ext cx="6112499" cy="15683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625" tIns="25718" rIns="51435" bIns="25718" numCol="1" anchor="t" anchorCtr="0" compatLnSpc="1">
            <a:prstTxWarp prst="textNoShape">
              <a:avLst/>
            </a:prstTxWarp>
          </a:bodyPr>
          <a:lstStyle/>
          <a:p>
            <a:pPr marL="160735" indent="-160735">
              <a:buClr>
                <a:schemeClr val="tx1">
                  <a:lumMod val="75000"/>
                  <a:lumOff val="25000"/>
                </a:schemeClr>
              </a:buClr>
              <a:buFont typeface="Wingdings" panose="05000000000000000000" pitchFamily="2" charset="2"/>
              <a:buChar char="n"/>
            </a:pPr>
            <a:r>
              <a:rPr lang="ja-JP" altLang="en-US" sz="1600" b="1" dirty="0">
                <a:solidFill>
                  <a:srgbClr val="001E60"/>
                </a:solidFill>
                <a:latin typeface="Yu Gothic" panose="020B0400000000000000" pitchFamily="34" charset="-128"/>
                <a:ea typeface="Yu Gothic" panose="020B0400000000000000" pitchFamily="34" charset="-128"/>
              </a:rPr>
              <a:t>現行法（令和</a:t>
            </a:r>
            <a:r>
              <a:rPr lang="en-US" altLang="ja-JP" sz="1600" b="1" dirty="0">
                <a:solidFill>
                  <a:srgbClr val="001E60"/>
                </a:solidFill>
                <a:latin typeface="Yu Gothic" panose="020B0400000000000000" pitchFamily="34" charset="-128"/>
                <a:ea typeface="Yu Gothic" panose="020B0400000000000000" pitchFamily="34" charset="-128"/>
              </a:rPr>
              <a:t>4</a:t>
            </a:r>
            <a:r>
              <a:rPr lang="ja-JP" altLang="en-US" sz="1600" b="1" dirty="0">
                <a:solidFill>
                  <a:srgbClr val="001E60"/>
                </a:solidFill>
                <a:latin typeface="Yu Gothic" panose="020B0400000000000000" pitchFamily="34" charset="-128"/>
                <a:ea typeface="Yu Gothic" panose="020B0400000000000000" pitchFamily="34" charset="-128"/>
              </a:rPr>
              <a:t>年）</a:t>
            </a:r>
            <a:r>
              <a:rPr lang="ja-JP" altLang="en-US" sz="1600" dirty="0">
                <a:solidFill>
                  <a:srgbClr val="001E60"/>
                </a:solidFill>
                <a:latin typeface="Yu Gothic" panose="020B0400000000000000" pitchFamily="34" charset="-128"/>
                <a:ea typeface="Yu Gothic" panose="020B0400000000000000" pitchFamily="34" charset="-128"/>
              </a:rPr>
              <a:t>における</a:t>
            </a:r>
            <a:r>
              <a:rPr lang="ja-JP" altLang="en-US" sz="1600" b="1" dirty="0">
                <a:solidFill>
                  <a:srgbClr val="001E60"/>
                </a:solidFill>
                <a:latin typeface="Yu Gothic" panose="020B0400000000000000" pitchFamily="34" charset="-128"/>
                <a:ea typeface="Yu Gothic" panose="020B0400000000000000" pitchFamily="34" charset="-128"/>
              </a:rPr>
              <a:t>準備書類例</a:t>
            </a:r>
            <a:r>
              <a:rPr lang="ja-JP" altLang="en-US" sz="1600" dirty="0">
                <a:solidFill>
                  <a:srgbClr val="001E60"/>
                </a:solidFill>
                <a:latin typeface="Yu Gothic" panose="020B0400000000000000" pitchFamily="34" charset="-128"/>
                <a:ea typeface="Yu Gothic" panose="020B0400000000000000" pitchFamily="34" charset="-128"/>
              </a:rPr>
              <a:t>は以下となります。</a:t>
            </a:r>
            <a:endParaRPr lang="en-US" altLang="ja-JP" sz="1600" dirty="0">
              <a:solidFill>
                <a:srgbClr val="001E60"/>
              </a:solidFill>
              <a:latin typeface="Yu Gothic" panose="020B0400000000000000" pitchFamily="34" charset="-128"/>
              <a:ea typeface="Yu Gothic" panose="020B0400000000000000" pitchFamily="34" charset="-128"/>
            </a:endParaRPr>
          </a:p>
        </p:txBody>
      </p:sp>
      <p:sp>
        <p:nvSpPr>
          <p:cNvPr id="13" name="コンテンツ プレースホルダー 5">
            <a:extLst>
              <a:ext uri="{FF2B5EF4-FFF2-40B4-BE49-F238E27FC236}">
                <a16:creationId xmlns:a16="http://schemas.microsoft.com/office/drawing/2014/main" id="{D84C17AF-104E-4C33-8781-C1AE81E6220C}"/>
              </a:ext>
            </a:extLst>
          </p:cNvPr>
          <p:cNvSpPr txBox="1">
            <a:spLocks/>
          </p:cNvSpPr>
          <p:nvPr/>
        </p:nvSpPr>
        <p:spPr bwMode="auto">
          <a:xfrm>
            <a:off x="152626" y="3462892"/>
            <a:ext cx="7991249"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625" tIns="25718" rIns="51435" bIns="25718" numCol="1" anchor="t" anchorCtr="0" compatLnSpc="1">
            <a:prstTxWarp prst="textNoShape">
              <a:avLst/>
            </a:prstTxWarp>
          </a:bodyPr>
          <a:lstStyle>
            <a:lvl1pPr marL="0" indent="0" algn="l" rtl="0" eaLnBrk="0" fontAlgn="base" hangingPunct="0">
              <a:spcBef>
                <a:spcPct val="20000"/>
              </a:spcBef>
              <a:spcAft>
                <a:spcPct val="0"/>
              </a:spcAft>
              <a:buClr>
                <a:schemeClr val="bg1"/>
              </a:buClr>
              <a:buFont typeface="Arial" pitchFamily="34" charset="0"/>
              <a:buChar char="•"/>
              <a:defRPr kumimoji="1" sz="105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marL="198830" indent="-134538" algn="l" rtl="0" eaLnBrk="0" fontAlgn="base" hangingPunct="0">
              <a:spcBef>
                <a:spcPct val="20000"/>
              </a:spcBef>
              <a:spcAft>
                <a:spcPct val="0"/>
              </a:spcAft>
              <a:buClr>
                <a:srgbClr val="B60005"/>
              </a:buClr>
              <a:buFont typeface="Arial" pitchFamily="34" charset="0"/>
              <a:buChar char="•"/>
              <a:defRPr kumimoji="1" sz="105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2pPr>
            <a:lvl3pPr marL="332177" indent="-134538" algn="l" rtl="0" eaLnBrk="0" fontAlgn="base" hangingPunct="0">
              <a:spcBef>
                <a:spcPct val="20000"/>
              </a:spcBef>
              <a:spcAft>
                <a:spcPct val="0"/>
              </a:spcAft>
              <a:buClr>
                <a:srgbClr val="B60005"/>
              </a:buClr>
              <a:buFont typeface="Arial" pitchFamily="34" charset="0"/>
              <a:buChar char="̵"/>
              <a:defRPr kumimoji="1" sz="105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3pPr>
            <a:lvl4pPr marL="467904" indent="-134538" algn="l" rtl="0" eaLnBrk="0" fontAlgn="base" hangingPunct="0">
              <a:spcBef>
                <a:spcPct val="20000"/>
              </a:spcBef>
              <a:spcAft>
                <a:spcPct val="0"/>
              </a:spcAft>
              <a:buClr>
                <a:srgbClr val="B60005"/>
              </a:buClr>
              <a:buFont typeface="Wingdings" pitchFamily="2" charset="2"/>
              <a:buChar char="Ø"/>
              <a:defRPr kumimoji="1" sz="105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4pPr>
            <a:lvl5pPr marL="609585" indent="-134538" algn="l" defTabSz="535768" rtl="0" eaLnBrk="0" fontAlgn="base" hangingPunct="0">
              <a:spcBef>
                <a:spcPct val="20000"/>
              </a:spcBef>
              <a:spcAft>
                <a:spcPct val="0"/>
              </a:spcAft>
              <a:buClr>
                <a:srgbClr val="B60005"/>
              </a:buClr>
              <a:buFont typeface="Wingdings" pitchFamily="2" charset="2"/>
              <a:buChar char="p"/>
              <a:defRPr kumimoji="1" sz="105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5pPr>
            <a:lvl6pPr marL="1885903" indent="-171446" algn="l" rtl="0" fontAlgn="base">
              <a:spcBef>
                <a:spcPct val="20000"/>
              </a:spcBef>
              <a:spcAft>
                <a:spcPct val="0"/>
              </a:spcAft>
              <a:buClr>
                <a:srgbClr val="A50021"/>
              </a:buClr>
              <a:buFont typeface="Wingdings" pitchFamily="2" charset="2"/>
              <a:buChar char="§"/>
              <a:defRPr kumimoji="1" sz="1200">
                <a:solidFill>
                  <a:schemeClr val="tx1"/>
                </a:solidFill>
                <a:latin typeface="+mn-lt"/>
                <a:ea typeface="+mn-ea"/>
              </a:defRPr>
            </a:lvl6pPr>
            <a:lvl7pPr marL="2228795" indent="-171446" algn="l" rtl="0" fontAlgn="base">
              <a:spcBef>
                <a:spcPct val="20000"/>
              </a:spcBef>
              <a:spcAft>
                <a:spcPct val="0"/>
              </a:spcAft>
              <a:buClr>
                <a:srgbClr val="A50021"/>
              </a:buClr>
              <a:buFont typeface="Wingdings" pitchFamily="2" charset="2"/>
              <a:buChar char="§"/>
              <a:defRPr kumimoji="1" sz="1200">
                <a:solidFill>
                  <a:schemeClr val="tx1"/>
                </a:solidFill>
                <a:latin typeface="+mn-lt"/>
                <a:ea typeface="+mn-ea"/>
              </a:defRPr>
            </a:lvl7pPr>
            <a:lvl8pPr marL="2571686" indent="-171446" algn="l" rtl="0" fontAlgn="base">
              <a:spcBef>
                <a:spcPct val="20000"/>
              </a:spcBef>
              <a:spcAft>
                <a:spcPct val="0"/>
              </a:spcAft>
              <a:buClr>
                <a:srgbClr val="A50021"/>
              </a:buClr>
              <a:buFont typeface="Wingdings" pitchFamily="2" charset="2"/>
              <a:buChar char="§"/>
              <a:defRPr kumimoji="1" sz="1200">
                <a:solidFill>
                  <a:schemeClr val="tx1"/>
                </a:solidFill>
                <a:latin typeface="+mn-lt"/>
                <a:ea typeface="+mn-ea"/>
              </a:defRPr>
            </a:lvl8pPr>
            <a:lvl9pPr marL="2914577" indent="-171446" algn="l" rtl="0" fontAlgn="base">
              <a:spcBef>
                <a:spcPct val="20000"/>
              </a:spcBef>
              <a:spcAft>
                <a:spcPct val="0"/>
              </a:spcAft>
              <a:buClr>
                <a:srgbClr val="A50021"/>
              </a:buClr>
              <a:buFont typeface="Wingdings" pitchFamily="2" charset="2"/>
              <a:buChar char="§"/>
              <a:defRPr kumimoji="1" sz="1200">
                <a:solidFill>
                  <a:schemeClr val="tx1"/>
                </a:solidFill>
                <a:latin typeface="+mn-lt"/>
                <a:ea typeface="+mn-ea"/>
              </a:defRPr>
            </a:lvl9pPr>
          </a:lstStyle>
          <a:p>
            <a:pPr marL="160735" indent="-160735">
              <a:buClr>
                <a:schemeClr val="tx1">
                  <a:lumMod val="75000"/>
                  <a:lumOff val="25000"/>
                </a:schemeClr>
              </a:buClr>
              <a:buFont typeface="Wingdings" panose="05000000000000000000" pitchFamily="2" charset="2"/>
              <a:buChar char="n"/>
            </a:pPr>
            <a:r>
              <a:rPr lang="ja-JP" altLang="en-US" sz="1600" kern="0" dirty="0">
                <a:solidFill>
                  <a:srgbClr val="001E60"/>
                </a:solidFill>
                <a:latin typeface="Yu Gothic" panose="020B0400000000000000" pitchFamily="34" charset="-128"/>
                <a:ea typeface="Yu Gothic" panose="020B0400000000000000" pitchFamily="34" charset="-128"/>
              </a:rPr>
              <a:t>以下の書類は改正により</a:t>
            </a:r>
            <a:r>
              <a:rPr lang="ja-JP" altLang="en-US" sz="1600" b="1" kern="0" dirty="0">
                <a:solidFill>
                  <a:srgbClr val="001E60"/>
                </a:solidFill>
                <a:latin typeface="Yu Gothic" panose="020B0400000000000000" pitchFamily="34" charset="-128"/>
                <a:ea typeface="Yu Gothic" panose="020B0400000000000000" pitchFamily="34" charset="-128"/>
              </a:rPr>
              <a:t>現行法では不要</a:t>
            </a:r>
            <a:r>
              <a:rPr lang="ja-JP" altLang="en-US" sz="1600" kern="0" dirty="0">
                <a:solidFill>
                  <a:srgbClr val="001E60"/>
                </a:solidFill>
                <a:latin typeface="Yu Gothic" panose="020B0400000000000000" pitchFamily="34" charset="-128"/>
                <a:ea typeface="Yu Gothic" panose="020B0400000000000000" pitchFamily="34" charset="-128"/>
              </a:rPr>
              <a:t>となっていますが、業務フローや社内ルールを文書化することは必要です。</a:t>
            </a:r>
            <a:endParaRPr lang="en-US" altLang="ja-JP" sz="1600" kern="0" dirty="0">
              <a:solidFill>
                <a:srgbClr val="001E60"/>
              </a:solidFill>
              <a:latin typeface="Yu Gothic" panose="020B0400000000000000" pitchFamily="34" charset="-128"/>
              <a:ea typeface="Yu Gothic" panose="020B0400000000000000" pitchFamily="34" charset="-128"/>
            </a:endParaRPr>
          </a:p>
        </p:txBody>
      </p:sp>
      <p:graphicFrame>
        <p:nvGraphicFramePr>
          <p:cNvPr id="14" name="表 13">
            <a:extLst>
              <a:ext uri="{FF2B5EF4-FFF2-40B4-BE49-F238E27FC236}">
                <a16:creationId xmlns:a16="http://schemas.microsoft.com/office/drawing/2014/main" id="{86C30EF8-3200-43A3-84FE-434FC06C4E62}"/>
              </a:ext>
            </a:extLst>
          </p:cNvPr>
          <p:cNvGraphicFramePr>
            <a:graphicFrameLocks noGrp="1"/>
          </p:cNvGraphicFramePr>
          <p:nvPr/>
        </p:nvGraphicFramePr>
        <p:xfrm>
          <a:off x="1511864" y="4081458"/>
          <a:ext cx="5603709" cy="1660650"/>
        </p:xfrm>
        <a:graphic>
          <a:graphicData uri="http://schemas.openxmlformats.org/drawingml/2006/table">
            <a:tbl>
              <a:tblPr firstRow="1" bandRow="1">
                <a:tableStyleId>{5C22544A-7EE6-4342-B048-85BDC9FD1C3A}</a:tableStyleId>
              </a:tblPr>
              <a:tblGrid>
                <a:gridCol w="1447173">
                  <a:extLst>
                    <a:ext uri="{9D8B030D-6E8A-4147-A177-3AD203B41FA5}">
                      <a16:colId xmlns:a16="http://schemas.microsoft.com/office/drawing/2014/main" val="942044058"/>
                    </a:ext>
                  </a:extLst>
                </a:gridCol>
                <a:gridCol w="4156536">
                  <a:extLst>
                    <a:ext uri="{9D8B030D-6E8A-4147-A177-3AD203B41FA5}">
                      <a16:colId xmlns:a16="http://schemas.microsoft.com/office/drawing/2014/main" val="4205645415"/>
                    </a:ext>
                  </a:extLst>
                </a:gridCol>
              </a:tblGrid>
              <a:tr h="177165">
                <a:tc>
                  <a:txBody>
                    <a:bodyPr/>
                    <a:lstStyle/>
                    <a:p>
                      <a:pPr algn="ctr"/>
                      <a:r>
                        <a:rPr kumimoji="1" lang="ja-JP" altLang="en-US" sz="800" u="sng" dirty="0">
                          <a:solidFill>
                            <a:srgbClr val="001E60"/>
                          </a:solidFill>
                          <a:latin typeface="Yu Gothic" panose="020B0400000000000000" pitchFamily="34" charset="-128"/>
                          <a:ea typeface="Yu Gothic" panose="020B0400000000000000" pitchFamily="34" charset="-128"/>
                        </a:rPr>
                        <a:t>提出書類名</a:t>
                      </a:r>
                    </a:p>
                  </a:txBody>
                  <a:tcPr marL="82837" marR="82837" marT="25718" marB="25718">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800" u="sng" dirty="0">
                          <a:solidFill>
                            <a:srgbClr val="001E60"/>
                          </a:solidFill>
                          <a:latin typeface="Yu Gothic" panose="020B0400000000000000" pitchFamily="34" charset="-128"/>
                          <a:ea typeface="Yu Gothic" panose="020B0400000000000000" pitchFamily="34" charset="-128"/>
                        </a:rPr>
                        <a:t>概要</a:t>
                      </a:r>
                    </a:p>
                  </a:txBody>
                  <a:tcPr marL="82837" marR="82837" marT="25718" marB="25718">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85608762"/>
                  </a:ext>
                </a:extLst>
              </a:tr>
              <a:tr h="428625">
                <a:tc>
                  <a:txBody>
                    <a:bodyPr/>
                    <a:lstStyle/>
                    <a:p>
                      <a:r>
                        <a:rPr kumimoji="1" lang="ja-JP" altLang="en-US" sz="800" dirty="0">
                          <a:solidFill>
                            <a:srgbClr val="001E60"/>
                          </a:solidFill>
                          <a:latin typeface="Yu Gothic" panose="020B0400000000000000" pitchFamily="34" charset="-128"/>
                          <a:ea typeface="Yu Gothic" panose="020B0400000000000000" pitchFamily="34" charset="-128"/>
                        </a:rPr>
                        <a:t>国税関係書類の電磁的記録によるスキャナ保存の承認申請書</a:t>
                      </a:r>
                    </a:p>
                  </a:txBody>
                  <a:tcPr marL="82837" marR="82837" marT="25718" marB="2571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800" dirty="0">
                          <a:solidFill>
                            <a:srgbClr val="001E60"/>
                          </a:solidFill>
                          <a:latin typeface="Yu Gothic" panose="020B0400000000000000" pitchFamily="34" charset="-128"/>
                          <a:ea typeface="Yu Gothic" panose="020B0400000000000000" pitchFamily="34" charset="-128"/>
                        </a:rPr>
                        <a:t>所轄税務署に提出する電子帳簿保存法（スキャナ保存）の承認申請書</a:t>
                      </a:r>
                    </a:p>
                  </a:txBody>
                  <a:tcPr marL="82837" marR="82837" marT="25718" marB="2571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47762780"/>
                  </a:ext>
                </a:extLst>
              </a:tr>
              <a:tr h="351620">
                <a:tc>
                  <a:txBody>
                    <a:bodyPr/>
                    <a:lstStyle/>
                    <a:p>
                      <a:r>
                        <a:rPr kumimoji="1" lang="ja-JP" altLang="en-US" sz="800" dirty="0">
                          <a:solidFill>
                            <a:srgbClr val="001E60"/>
                          </a:solidFill>
                          <a:latin typeface="Yu Gothic" panose="020B0400000000000000" pitchFamily="34" charset="-128"/>
                          <a:ea typeface="Yu Gothic" panose="020B0400000000000000" pitchFamily="34" charset="-128"/>
                        </a:rPr>
                        <a:t>適正事務処理要件規程</a:t>
                      </a:r>
                    </a:p>
                  </a:txBody>
                  <a:tcPr marL="82837" marR="82837" marT="25718" marB="2571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dirty="0">
                          <a:solidFill>
                            <a:srgbClr val="001E60"/>
                          </a:solidFill>
                          <a:effectLst/>
                          <a:latin typeface="Yu Gothic" panose="020B0400000000000000" pitchFamily="34" charset="-128"/>
                          <a:ea typeface="Yu Gothic" panose="020B0400000000000000" pitchFamily="34" charset="-128"/>
                          <a:cs typeface="+mn-cs"/>
                        </a:rPr>
                        <a:t>適正事務処理要件の</a:t>
                      </a:r>
                      <a:r>
                        <a:rPr kumimoji="1" lang="en-US" altLang="ja-JP" sz="800" b="0" i="0" u="none" strike="noStrike" kern="1200" dirty="0">
                          <a:solidFill>
                            <a:srgbClr val="001E60"/>
                          </a:solidFill>
                          <a:effectLst/>
                          <a:latin typeface="Yu Gothic" panose="020B0400000000000000" pitchFamily="34" charset="-128"/>
                          <a:ea typeface="Yu Gothic" panose="020B0400000000000000" pitchFamily="34" charset="-128"/>
                          <a:cs typeface="+mn-cs"/>
                        </a:rPr>
                        <a:t>3</a:t>
                      </a:r>
                      <a:r>
                        <a:rPr kumimoji="1" lang="ja-JP" altLang="en-US" sz="800" b="0" i="0" u="none" strike="noStrike" kern="1200" dirty="0">
                          <a:solidFill>
                            <a:srgbClr val="001E60"/>
                          </a:solidFill>
                          <a:effectLst/>
                          <a:latin typeface="Yu Gothic" panose="020B0400000000000000" pitchFamily="34" charset="-128"/>
                          <a:ea typeface="Yu Gothic" panose="020B0400000000000000" pitchFamily="34" charset="-128"/>
                          <a:cs typeface="+mn-cs"/>
                        </a:rPr>
                        <a:t>つの項目（相互けん制、定期的な検査、再発防止）を順守し、詳細を他の規程で定めると記載した規程</a:t>
                      </a:r>
                    </a:p>
                  </a:txBody>
                  <a:tcPr marL="82837" marR="82837" marT="25718" marB="2571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5177310"/>
                  </a:ext>
                </a:extLst>
              </a:tr>
              <a:tr h="3516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a:solidFill>
                            <a:srgbClr val="001E60"/>
                          </a:solidFill>
                          <a:latin typeface="Yu Gothic" panose="020B0400000000000000" pitchFamily="34" charset="-128"/>
                          <a:ea typeface="Yu Gothic" panose="020B0400000000000000" pitchFamily="34" charset="-128"/>
                        </a:rPr>
                        <a:t>事務処理分掌規程</a:t>
                      </a:r>
                    </a:p>
                  </a:txBody>
                  <a:tcPr marL="82837" marR="82837" marT="25718" marB="2571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dirty="0">
                          <a:solidFill>
                            <a:srgbClr val="001E60"/>
                          </a:solidFill>
                          <a:effectLst/>
                          <a:latin typeface="Yu Gothic" panose="020B0400000000000000" pitchFamily="34" charset="-128"/>
                          <a:ea typeface="Yu Gothic" panose="020B0400000000000000" pitchFamily="34" charset="-128"/>
                          <a:cs typeface="+mn-cs"/>
                        </a:rPr>
                        <a:t>適正事務処理要件で求められる「相互けん制」等を社内のどの立場の方が、どのような対応をするかを詳細に記載した規程</a:t>
                      </a:r>
                    </a:p>
                  </a:txBody>
                  <a:tcPr marL="82837" marR="82837" marT="25718" marB="2571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48267675"/>
                  </a:ext>
                </a:extLst>
              </a:tr>
              <a:tr h="351620">
                <a:tc>
                  <a:txBody>
                    <a:bodyPr/>
                    <a:lstStyle/>
                    <a:p>
                      <a:r>
                        <a:rPr kumimoji="1" lang="ja-JP" altLang="en-US" sz="800" dirty="0">
                          <a:solidFill>
                            <a:srgbClr val="001E60"/>
                          </a:solidFill>
                          <a:latin typeface="Yu Gothic" panose="020B0400000000000000" pitchFamily="34" charset="-128"/>
                          <a:ea typeface="Yu Gothic" panose="020B0400000000000000" pitchFamily="34" charset="-128"/>
                        </a:rPr>
                        <a:t>定期検査・廃棄 記録簿</a:t>
                      </a:r>
                    </a:p>
                  </a:txBody>
                  <a:tcPr marL="82837" marR="82837" marT="25718" marB="2571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800" dirty="0">
                          <a:solidFill>
                            <a:srgbClr val="001E60"/>
                          </a:solidFill>
                          <a:latin typeface="Yu Gothic" panose="020B0400000000000000" pitchFamily="34" charset="-128"/>
                          <a:ea typeface="Yu Gothic" panose="020B0400000000000000" pitchFamily="34" charset="-128"/>
                        </a:rPr>
                        <a:t>定期検査の実施記録及び廃棄記録を残す資料</a:t>
                      </a:r>
                    </a:p>
                  </a:txBody>
                  <a:tcPr marL="82837" marR="82837" marT="25718" marB="2571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76584578"/>
                  </a:ext>
                </a:extLst>
              </a:tr>
            </a:tbl>
          </a:graphicData>
        </a:graphic>
      </p:graphicFrame>
      <p:sp>
        <p:nvSpPr>
          <p:cNvPr id="15" name="吹き出し: 角を丸めた四角形 8">
            <a:extLst>
              <a:ext uri="{FF2B5EF4-FFF2-40B4-BE49-F238E27FC236}">
                <a16:creationId xmlns:a16="http://schemas.microsoft.com/office/drawing/2014/main" id="{2F5E976A-CF93-4EE0-A649-A692BC686FDF}"/>
              </a:ext>
            </a:extLst>
          </p:cNvPr>
          <p:cNvSpPr/>
          <p:nvPr/>
        </p:nvSpPr>
        <p:spPr bwMode="auto">
          <a:xfrm>
            <a:off x="2996513" y="4323321"/>
            <a:ext cx="4119060" cy="1418788"/>
          </a:xfrm>
          <a:prstGeom prst="rect">
            <a:avLst/>
          </a:prstGeom>
          <a:solidFill>
            <a:srgbClr val="EEBB02">
              <a:alpha val="50196"/>
            </a:srgbClr>
          </a:solidFill>
          <a:ln w="19050" cap="flat" cmpd="sng" algn="ctr">
            <a:solidFill>
              <a:srgbClr val="EEBB02"/>
            </a:solidFill>
            <a:prstDash val="solid"/>
            <a:round/>
            <a:headEnd type="none" w="med" len="med"/>
            <a:tailEnd type="none" w="med" len="med"/>
          </a:ln>
          <a:effectLst/>
        </p:spPr>
        <p:txBody>
          <a:bodyPr vert="horz" wrap="square" lIns="121500" tIns="25718" rIns="121500" bIns="25718" numCol="1" rtlCol="0" anchor="ctr" anchorCtr="0" compatLnSpc="1">
            <a:prstTxWarp prst="textNoShape">
              <a:avLst/>
            </a:prstTxWarp>
            <a:normAutofit/>
          </a:bodyPr>
          <a:lstStyle/>
          <a:p>
            <a:pPr algn="ctr" defTabSz="514350" fontAlgn="base">
              <a:spcBef>
                <a:spcPct val="0"/>
              </a:spcBef>
              <a:spcAft>
                <a:spcPct val="0"/>
              </a:spcAft>
              <a:defRPr/>
            </a:pPr>
            <a:r>
              <a:rPr kumimoji="0" lang="ja-JP" altLang="en-US" b="1" kern="0" dirty="0">
                <a:solidFill>
                  <a:srgbClr val="002060"/>
                </a:solidFill>
                <a:latin typeface="Yu Gothic" panose="020B0400000000000000" pitchFamily="34" charset="-128"/>
                <a:ea typeface="Yu Gothic" panose="020B0400000000000000" pitchFamily="34" charset="-128"/>
              </a:rPr>
              <a:t>電子帳簿保存法としては</a:t>
            </a:r>
            <a:endParaRPr kumimoji="0" lang="en-US" altLang="ja-JP" b="1" kern="0" dirty="0">
              <a:solidFill>
                <a:srgbClr val="002060"/>
              </a:solidFill>
              <a:latin typeface="Yu Gothic" panose="020B0400000000000000" pitchFamily="34" charset="-128"/>
              <a:ea typeface="Yu Gothic" panose="020B0400000000000000" pitchFamily="34" charset="-128"/>
            </a:endParaRPr>
          </a:p>
          <a:p>
            <a:pPr algn="ctr" defTabSz="514350" fontAlgn="base">
              <a:spcBef>
                <a:spcPct val="0"/>
              </a:spcBef>
              <a:spcAft>
                <a:spcPct val="0"/>
              </a:spcAft>
              <a:defRPr/>
            </a:pPr>
            <a:r>
              <a:rPr kumimoji="0" lang="ja-JP" altLang="en-US" b="1" kern="0" dirty="0">
                <a:solidFill>
                  <a:srgbClr val="002060"/>
                </a:solidFill>
                <a:latin typeface="Yu Gothic" panose="020B0400000000000000" pitchFamily="34" charset="-128"/>
                <a:ea typeface="Yu Gothic" panose="020B0400000000000000" pitchFamily="34" charset="-128"/>
              </a:rPr>
              <a:t>不要</a:t>
            </a:r>
          </a:p>
        </p:txBody>
      </p:sp>
      <p:graphicFrame>
        <p:nvGraphicFramePr>
          <p:cNvPr id="6" name="表 5">
            <a:extLst>
              <a:ext uri="{FF2B5EF4-FFF2-40B4-BE49-F238E27FC236}">
                <a16:creationId xmlns:a16="http://schemas.microsoft.com/office/drawing/2014/main" id="{42F21261-2A27-4C44-9C51-2737A8394F4A}"/>
              </a:ext>
            </a:extLst>
          </p:cNvPr>
          <p:cNvGraphicFramePr>
            <a:graphicFrameLocks noGrp="1"/>
          </p:cNvGraphicFramePr>
          <p:nvPr>
            <p:extLst>
              <p:ext uri="{D42A27DB-BD31-4B8C-83A1-F6EECF244321}">
                <p14:modId xmlns:p14="http://schemas.microsoft.com/office/powerpoint/2010/main" val="1929802610"/>
              </p:ext>
            </p:extLst>
          </p:nvPr>
        </p:nvGraphicFramePr>
        <p:xfrm>
          <a:off x="416378" y="1323904"/>
          <a:ext cx="8376558" cy="1771948"/>
        </p:xfrm>
        <a:graphic>
          <a:graphicData uri="http://schemas.openxmlformats.org/drawingml/2006/table">
            <a:tbl>
              <a:tblPr firstRow="1" bandRow="1">
                <a:tableStyleId>{5C22544A-7EE6-4342-B048-85BDC9FD1C3A}</a:tableStyleId>
              </a:tblPr>
              <a:tblGrid>
                <a:gridCol w="2461533">
                  <a:extLst>
                    <a:ext uri="{9D8B030D-6E8A-4147-A177-3AD203B41FA5}">
                      <a16:colId xmlns:a16="http://schemas.microsoft.com/office/drawing/2014/main" val="942044058"/>
                    </a:ext>
                  </a:extLst>
                </a:gridCol>
                <a:gridCol w="5915025">
                  <a:extLst>
                    <a:ext uri="{9D8B030D-6E8A-4147-A177-3AD203B41FA5}">
                      <a16:colId xmlns:a16="http://schemas.microsoft.com/office/drawing/2014/main" val="4205645415"/>
                    </a:ext>
                  </a:extLst>
                </a:gridCol>
              </a:tblGrid>
              <a:tr h="234315">
                <a:tc>
                  <a:txBody>
                    <a:bodyPr/>
                    <a:lstStyle/>
                    <a:p>
                      <a:pPr algn="ctr"/>
                      <a:r>
                        <a:rPr kumimoji="1" lang="ja-JP" altLang="en-US" sz="1200" u="sng" dirty="0">
                          <a:solidFill>
                            <a:srgbClr val="001E60"/>
                          </a:solidFill>
                          <a:latin typeface="Yu Gothic" panose="020B0400000000000000" pitchFamily="34" charset="-128"/>
                          <a:ea typeface="Yu Gothic" panose="020B0400000000000000" pitchFamily="34" charset="-128"/>
                        </a:rPr>
                        <a:t>提出書類名</a:t>
                      </a:r>
                    </a:p>
                  </a:txBody>
                  <a:tcPr marL="82837" marR="82837" marT="25718" marB="25718">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200" u="sng" dirty="0">
                          <a:solidFill>
                            <a:srgbClr val="001E60"/>
                          </a:solidFill>
                          <a:latin typeface="Yu Gothic" panose="020B0400000000000000" pitchFamily="34" charset="-128"/>
                          <a:ea typeface="Yu Gothic" panose="020B0400000000000000" pitchFamily="34" charset="-128"/>
                        </a:rPr>
                        <a:t>概要</a:t>
                      </a:r>
                    </a:p>
                  </a:txBody>
                  <a:tcPr marL="82837" marR="82837" marT="25718" marB="25718">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85608762"/>
                  </a:ext>
                </a:extLst>
              </a:tr>
              <a:tr h="417195">
                <a:tc>
                  <a:txBody>
                    <a:bodyPr/>
                    <a:lstStyle/>
                    <a:p>
                      <a:r>
                        <a:rPr kumimoji="1" lang="ja-JP" altLang="en-US" sz="1200" dirty="0">
                          <a:solidFill>
                            <a:srgbClr val="001E60"/>
                          </a:solidFill>
                          <a:latin typeface="Yu Gothic" panose="020B0400000000000000" pitchFamily="34" charset="-128"/>
                          <a:ea typeface="Yu Gothic" panose="020B0400000000000000" pitchFamily="34" charset="-128"/>
                        </a:rPr>
                        <a:t>事務処理サイクル・フローに関する資料</a:t>
                      </a:r>
                    </a:p>
                  </a:txBody>
                  <a:tcPr marL="82837" marR="82837" marT="25718" marB="2571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200" dirty="0">
                          <a:solidFill>
                            <a:srgbClr val="001E60"/>
                          </a:solidFill>
                          <a:latin typeface="Yu Gothic" panose="020B0400000000000000" pitchFamily="34" charset="-128"/>
                          <a:ea typeface="Yu Gothic" panose="020B0400000000000000" pitchFamily="34" charset="-128"/>
                        </a:rPr>
                        <a:t>電子</a:t>
                      </a:r>
                      <a:r>
                        <a:rPr kumimoji="1" lang="ja-JP" altLang="en-US" sz="1200">
                          <a:solidFill>
                            <a:srgbClr val="001E60"/>
                          </a:solidFill>
                          <a:latin typeface="Yu Gothic" panose="020B0400000000000000" pitchFamily="34" charset="-128"/>
                          <a:ea typeface="Yu Gothic" panose="020B0400000000000000" pitchFamily="34" charset="-128"/>
                        </a:rPr>
                        <a:t>帳簿保存法対応後</a:t>
                      </a:r>
                      <a:r>
                        <a:rPr kumimoji="1" lang="ja-JP" altLang="en-US" sz="1200" dirty="0">
                          <a:solidFill>
                            <a:srgbClr val="001E60"/>
                          </a:solidFill>
                          <a:latin typeface="Yu Gothic" panose="020B0400000000000000" pitchFamily="34" charset="-128"/>
                          <a:ea typeface="Yu Gothic" panose="020B0400000000000000" pitchFamily="34" charset="-128"/>
                        </a:rPr>
                        <a:t>の</a:t>
                      </a:r>
                      <a:r>
                        <a:rPr kumimoji="1" lang="ja-JP" altLang="en-US" sz="1200">
                          <a:solidFill>
                            <a:srgbClr val="001E60"/>
                          </a:solidFill>
                          <a:latin typeface="Yu Gothic" panose="020B0400000000000000" pitchFamily="34" charset="-128"/>
                          <a:ea typeface="Yu Gothic" panose="020B0400000000000000" pitchFamily="34" charset="-128"/>
                        </a:rPr>
                        <a:t>業務フロー図</a:t>
                      </a:r>
                      <a:br>
                        <a:rPr kumimoji="1" lang="en-US" altLang="ja-JP" sz="1200" dirty="0">
                          <a:solidFill>
                            <a:srgbClr val="001E60"/>
                          </a:solidFill>
                          <a:latin typeface="Yu Gothic" panose="020B0400000000000000" pitchFamily="34" charset="-128"/>
                          <a:ea typeface="Yu Gothic" panose="020B0400000000000000" pitchFamily="34" charset="-128"/>
                        </a:rPr>
                      </a:br>
                      <a:r>
                        <a:rPr kumimoji="1" lang="ja-JP" altLang="en-US" sz="1200">
                          <a:solidFill>
                            <a:srgbClr val="001E60"/>
                          </a:solidFill>
                          <a:latin typeface="Yu Gothic" panose="020B0400000000000000" pitchFamily="34" charset="-128"/>
                          <a:ea typeface="Yu Gothic" panose="020B0400000000000000" pitchFamily="34" charset="-128"/>
                        </a:rPr>
                        <a:t>（事務の手続を明らかにした書類）</a:t>
                      </a:r>
                      <a:endParaRPr kumimoji="1" lang="ja-JP" altLang="en-US" sz="1200" dirty="0">
                        <a:solidFill>
                          <a:srgbClr val="001E60"/>
                        </a:solidFill>
                        <a:latin typeface="Yu Gothic" panose="020B0400000000000000" pitchFamily="34" charset="-128"/>
                        <a:ea typeface="Yu Gothic" panose="020B0400000000000000" pitchFamily="34" charset="-128"/>
                      </a:endParaRPr>
                    </a:p>
                  </a:txBody>
                  <a:tcPr marL="82837" marR="82837" marT="25718" marB="2571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90111426"/>
                  </a:ext>
                </a:extLst>
              </a:tr>
              <a:tr h="3516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solidFill>
                            <a:srgbClr val="001E60"/>
                          </a:solidFill>
                          <a:latin typeface="Yu Gothic" panose="020B0400000000000000" pitchFamily="34" charset="-128"/>
                          <a:ea typeface="Yu Gothic" panose="020B0400000000000000" pitchFamily="34" charset="-128"/>
                        </a:rPr>
                        <a:t>スキャナによる電子化保存規程</a:t>
                      </a:r>
                    </a:p>
                  </a:txBody>
                  <a:tcPr marL="82837" marR="82837" marT="25718" marB="2571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a:solidFill>
                            <a:srgbClr val="001E60"/>
                          </a:solidFill>
                          <a:effectLst/>
                          <a:latin typeface="Yu Gothic" panose="020B0400000000000000" pitchFamily="34" charset="-128"/>
                          <a:ea typeface="Yu Gothic" panose="020B0400000000000000" pitchFamily="34" charset="-128"/>
                          <a:cs typeface="+mn-cs"/>
                        </a:rPr>
                        <a:t>スキャナ保存の範囲やデータの対象、保存期間、責任者などについて定めたもの</a:t>
                      </a:r>
                      <a:endParaRPr kumimoji="1" lang="ja-JP" altLang="en-US" sz="1200" b="0" i="0" u="none" strike="noStrike" kern="1200" dirty="0">
                        <a:solidFill>
                          <a:srgbClr val="001E60"/>
                        </a:solidFill>
                        <a:effectLst/>
                        <a:latin typeface="Yu Gothic" panose="020B0400000000000000" pitchFamily="34" charset="-128"/>
                        <a:ea typeface="Yu Gothic" panose="020B0400000000000000" pitchFamily="34" charset="-128"/>
                        <a:cs typeface="+mn-cs"/>
                      </a:endParaRPr>
                    </a:p>
                  </a:txBody>
                  <a:tcPr marL="82837" marR="82837" marT="25718" marB="2571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43670567"/>
                  </a:ext>
                </a:extLst>
              </a:tr>
              <a:tr h="417195">
                <a:tc>
                  <a:txBody>
                    <a:bodyPr/>
                    <a:lstStyle/>
                    <a:p>
                      <a:pPr marL="0" algn="l" defTabSz="685783" rtl="0" eaLnBrk="1" latinLnBrk="0" hangingPunct="1"/>
                      <a:r>
                        <a:rPr kumimoji="1" lang="ja-JP" altLang="en-US" sz="1200" kern="1200" dirty="0">
                          <a:solidFill>
                            <a:srgbClr val="001E60"/>
                          </a:solidFill>
                          <a:latin typeface="Yu Gothic" panose="020B0400000000000000" pitchFamily="34" charset="-128"/>
                          <a:ea typeface="Yu Gothic" panose="020B0400000000000000" pitchFamily="34" charset="-128"/>
                          <a:cs typeface="+mn-cs"/>
                        </a:rPr>
                        <a:t>電子取引データの訂正及び削除の防止に関する事務処理規程</a:t>
                      </a:r>
                    </a:p>
                  </a:txBody>
                  <a:tcPr marL="82837" marR="82837" marT="25718" marB="2571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a:solidFill>
                            <a:srgbClr val="001E60"/>
                          </a:solidFill>
                          <a:effectLst/>
                          <a:latin typeface="Yu Gothic" panose="020B0400000000000000" pitchFamily="34" charset="-128"/>
                          <a:ea typeface="Yu Gothic" panose="020B0400000000000000" pitchFamily="34" charset="-128"/>
                          <a:cs typeface="+mn-cs"/>
                        </a:rPr>
                        <a:t>電子取引の範囲やデータの対象、保存期間、責任者などについて定めたもの</a:t>
                      </a:r>
                      <a:endParaRPr kumimoji="1" lang="ja-JP" altLang="en-US" sz="1200" b="0" i="0" u="none" strike="noStrike" kern="1200" dirty="0">
                        <a:solidFill>
                          <a:srgbClr val="001E60"/>
                        </a:solidFill>
                        <a:effectLst/>
                        <a:latin typeface="Yu Gothic" panose="020B0400000000000000" pitchFamily="34" charset="-128"/>
                        <a:ea typeface="Yu Gothic" panose="020B0400000000000000" pitchFamily="34" charset="-128"/>
                        <a:cs typeface="+mn-cs"/>
                      </a:endParaRPr>
                    </a:p>
                  </a:txBody>
                  <a:tcPr marL="82837" marR="82837" marT="25718" marB="2571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73654390"/>
                  </a:ext>
                </a:extLst>
              </a:tr>
              <a:tr h="351620">
                <a:tc>
                  <a:txBody>
                    <a:bodyPr/>
                    <a:lstStyle/>
                    <a:p>
                      <a:r>
                        <a:rPr kumimoji="1" lang="ja-JP" altLang="en-US" sz="1200" dirty="0">
                          <a:solidFill>
                            <a:srgbClr val="001E60"/>
                          </a:solidFill>
                          <a:latin typeface="Yu Gothic" panose="020B0400000000000000" pitchFamily="34" charset="-128"/>
                          <a:ea typeface="Yu Gothic" panose="020B0400000000000000" pitchFamily="34" charset="-128"/>
                        </a:rPr>
                        <a:t>システム 機能説明書</a:t>
                      </a:r>
                    </a:p>
                  </a:txBody>
                  <a:tcPr marL="82837" marR="82837" marT="25718" marB="2571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200" dirty="0">
                          <a:solidFill>
                            <a:srgbClr val="001E60"/>
                          </a:solidFill>
                          <a:latin typeface="Yu Gothic" panose="020B0400000000000000" pitchFamily="34" charset="-128"/>
                          <a:ea typeface="Yu Gothic" panose="020B0400000000000000" pitchFamily="34" charset="-128"/>
                        </a:rPr>
                        <a:t>自社で</a:t>
                      </a:r>
                      <a:r>
                        <a:rPr kumimoji="1" lang="ja-JP" altLang="en-US" sz="1200">
                          <a:solidFill>
                            <a:srgbClr val="001E60"/>
                          </a:solidFill>
                          <a:latin typeface="Yu Gothic" panose="020B0400000000000000" pitchFamily="34" charset="-128"/>
                          <a:ea typeface="Yu Gothic" panose="020B0400000000000000" pitchFamily="34" charset="-128"/>
                        </a:rPr>
                        <a:t>利用するシステム</a:t>
                      </a:r>
                      <a:r>
                        <a:rPr kumimoji="1" lang="ja-JP" altLang="en-US" sz="1200" dirty="0">
                          <a:solidFill>
                            <a:srgbClr val="001E60"/>
                          </a:solidFill>
                          <a:latin typeface="Yu Gothic" panose="020B0400000000000000" pitchFamily="34" charset="-128"/>
                          <a:ea typeface="Yu Gothic" panose="020B0400000000000000" pitchFamily="34" charset="-128"/>
                        </a:rPr>
                        <a:t>の機能概要が分かる書類を添付してください</a:t>
                      </a:r>
                    </a:p>
                  </a:txBody>
                  <a:tcPr marL="82837" marR="82837" marT="25718" marB="2571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32502104"/>
                  </a:ext>
                </a:extLst>
              </a:tr>
            </a:tbl>
          </a:graphicData>
        </a:graphic>
      </p:graphicFrame>
    </p:spTree>
    <p:extLst>
      <p:ext uri="{BB962C8B-B14F-4D97-AF65-F5344CB8AC3E}">
        <p14:creationId xmlns:p14="http://schemas.microsoft.com/office/powerpoint/2010/main" val="3328994899"/>
      </p:ext>
    </p:extLst>
  </p:cSld>
  <p:clrMapOvr>
    <a:masterClrMapping/>
  </p:clrMapOvr>
  <mc:AlternateContent xmlns:mc="http://schemas.openxmlformats.org/markup-compatibility/2006" xmlns:p14="http://schemas.microsoft.com/office/powerpoint/2010/main">
    <mc:Choice Requires="p14">
      <p:transition spd="slow" p14:dur="2000" advTm="101422"/>
    </mc:Choice>
    <mc:Fallback xmlns="">
      <p:transition spd="slow" advTm="101422"/>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1">
            <a:extLst>
              <a:ext uri="{FF2B5EF4-FFF2-40B4-BE49-F238E27FC236}">
                <a16:creationId xmlns:a16="http://schemas.microsoft.com/office/drawing/2014/main" id="{ED826A4B-237D-40DB-91D7-737CD6B65958}"/>
              </a:ext>
            </a:extLst>
          </p:cNvPr>
          <p:cNvSpPr txBox="1">
            <a:spLocks/>
          </p:cNvSpPr>
          <p:nvPr/>
        </p:nvSpPr>
        <p:spPr bwMode="auto">
          <a:xfrm>
            <a:off x="3876577" y="2002520"/>
            <a:ext cx="1215000" cy="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5100" numCol="1" anchor="ctr" anchorCtr="0" compatLnSpc="1">
            <a:prstTxWarp prst="textNoShape">
              <a:avLst/>
            </a:prstTxWarp>
          </a:bodyPr>
          <a:lstStyle>
            <a:lvl1pPr algn="l" rtl="0" eaLnBrk="0" fontAlgn="base" hangingPunct="0">
              <a:spcBef>
                <a:spcPct val="0"/>
              </a:spcBef>
              <a:spcAft>
                <a:spcPct val="0"/>
              </a:spcAft>
              <a:defRPr kumimoji="1" sz="16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2pPr>
            <a:lvl3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3pPr>
            <a:lvl4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4pPr>
            <a:lvl5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5pPr>
            <a:lvl6pPr marL="457200" algn="l" rtl="0" fontAlgn="base">
              <a:spcBef>
                <a:spcPct val="0"/>
              </a:spcBef>
              <a:spcAft>
                <a:spcPct val="0"/>
              </a:spcAft>
              <a:defRPr kumimoji="1" sz="2400">
                <a:solidFill>
                  <a:schemeClr val="tx1"/>
                </a:solidFill>
                <a:latin typeface="Times New Roman" pitchFamily="18" charset="0"/>
                <a:ea typeface="ＭＳ Ｐゴシック" pitchFamily="50" charset="-128"/>
              </a:defRPr>
            </a:lvl6pPr>
            <a:lvl7pPr marL="914400" algn="l" rtl="0" fontAlgn="base">
              <a:spcBef>
                <a:spcPct val="0"/>
              </a:spcBef>
              <a:spcAft>
                <a:spcPct val="0"/>
              </a:spcAft>
              <a:defRPr kumimoji="1" sz="2400">
                <a:solidFill>
                  <a:schemeClr val="tx1"/>
                </a:solidFill>
                <a:latin typeface="Times New Roman" pitchFamily="18" charset="0"/>
                <a:ea typeface="ＭＳ Ｐゴシック" pitchFamily="50" charset="-128"/>
              </a:defRPr>
            </a:lvl7pPr>
            <a:lvl8pPr marL="1371600" algn="l" rtl="0" fontAlgn="base">
              <a:spcBef>
                <a:spcPct val="0"/>
              </a:spcBef>
              <a:spcAft>
                <a:spcPct val="0"/>
              </a:spcAft>
              <a:defRPr kumimoji="1" sz="2400">
                <a:solidFill>
                  <a:schemeClr val="tx1"/>
                </a:solidFill>
                <a:latin typeface="Times New Roman" pitchFamily="18" charset="0"/>
                <a:ea typeface="ＭＳ Ｐゴシック" pitchFamily="50" charset="-128"/>
              </a:defRPr>
            </a:lvl8pPr>
            <a:lvl9pPr marL="1828800" algn="l" rtl="0" fontAlgn="base">
              <a:spcBef>
                <a:spcPct val="0"/>
              </a:spcBef>
              <a:spcAft>
                <a:spcPct val="0"/>
              </a:spcAft>
              <a:defRPr kumimoji="1" sz="2400">
                <a:solidFill>
                  <a:schemeClr val="tx1"/>
                </a:solidFill>
                <a:latin typeface="Times New Roman" pitchFamily="18" charset="0"/>
                <a:ea typeface="ＭＳ Ｐゴシック" pitchFamily="50" charset="-128"/>
              </a:defRPr>
            </a:lvl9pPr>
          </a:lstStyle>
          <a:p>
            <a:pPr>
              <a:defRPr/>
            </a:pPr>
            <a:r>
              <a:rPr lang="ja-JP" altLang="en-US" sz="900" b="1" u="sng" kern="0" dirty="0">
                <a:solidFill>
                  <a:prstClr val="black">
                    <a:lumMod val="75000"/>
                    <a:lumOff val="25000"/>
                  </a:prstClr>
                </a:solidFill>
              </a:rPr>
              <a:t>備付け書類イメージ</a:t>
            </a:r>
          </a:p>
        </p:txBody>
      </p:sp>
      <p:sp>
        <p:nvSpPr>
          <p:cNvPr id="9" name="タイトル 1">
            <a:extLst>
              <a:ext uri="{FF2B5EF4-FFF2-40B4-BE49-F238E27FC236}">
                <a16:creationId xmlns:a16="http://schemas.microsoft.com/office/drawing/2014/main" id="{CC796392-CD13-4725-BF32-266AB92D2C5C}"/>
              </a:ext>
            </a:extLst>
          </p:cNvPr>
          <p:cNvSpPr txBox="1">
            <a:spLocks/>
          </p:cNvSpPr>
          <p:nvPr/>
        </p:nvSpPr>
        <p:spPr bwMode="auto">
          <a:xfrm>
            <a:off x="1470498" y="2107034"/>
            <a:ext cx="1782000" cy="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5100" numCol="1" anchor="ctr" anchorCtr="0" compatLnSpc="1">
            <a:prstTxWarp prst="textNoShape">
              <a:avLst/>
            </a:prstTxWarp>
          </a:bodyPr>
          <a:lstStyle>
            <a:lvl1pPr algn="l" rtl="0" eaLnBrk="0" fontAlgn="base" hangingPunct="0">
              <a:spcBef>
                <a:spcPct val="0"/>
              </a:spcBef>
              <a:spcAft>
                <a:spcPct val="0"/>
              </a:spcAft>
              <a:defRPr kumimoji="1" sz="16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2pPr>
            <a:lvl3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3pPr>
            <a:lvl4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4pPr>
            <a:lvl5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5pPr>
            <a:lvl6pPr marL="457200" algn="l" rtl="0" fontAlgn="base">
              <a:spcBef>
                <a:spcPct val="0"/>
              </a:spcBef>
              <a:spcAft>
                <a:spcPct val="0"/>
              </a:spcAft>
              <a:defRPr kumimoji="1" sz="2400">
                <a:solidFill>
                  <a:schemeClr val="tx1"/>
                </a:solidFill>
                <a:latin typeface="Times New Roman" pitchFamily="18" charset="0"/>
                <a:ea typeface="ＭＳ Ｐゴシック" pitchFamily="50" charset="-128"/>
              </a:defRPr>
            </a:lvl6pPr>
            <a:lvl7pPr marL="914400" algn="l" rtl="0" fontAlgn="base">
              <a:spcBef>
                <a:spcPct val="0"/>
              </a:spcBef>
              <a:spcAft>
                <a:spcPct val="0"/>
              </a:spcAft>
              <a:defRPr kumimoji="1" sz="2400">
                <a:solidFill>
                  <a:schemeClr val="tx1"/>
                </a:solidFill>
                <a:latin typeface="Times New Roman" pitchFamily="18" charset="0"/>
                <a:ea typeface="ＭＳ Ｐゴシック" pitchFamily="50" charset="-128"/>
              </a:defRPr>
            </a:lvl7pPr>
            <a:lvl8pPr marL="1371600" algn="l" rtl="0" fontAlgn="base">
              <a:spcBef>
                <a:spcPct val="0"/>
              </a:spcBef>
              <a:spcAft>
                <a:spcPct val="0"/>
              </a:spcAft>
              <a:defRPr kumimoji="1" sz="2400">
                <a:solidFill>
                  <a:schemeClr val="tx1"/>
                </a:solidFill>
                <a:latin typeface="Times New Roman" pitchFamily="18" charset="0"/>
                <a:ea typeface="ＭＳ Ｐゴシック" pitchFamily="50" charset="-128"/>
              </a:defRPr>
            </a:lvl8pPr>
            <a:lvl9pPr marL="1828800" algn="l" rtl="0" fontAlgn="base">
              <a:spcBef>
                <a:spcPct val="0"/>
              </a:spcBef>
              <a:spcAft>
                <a:spcPct val="0"/>
              </a:spcAft>
              <a:defRPr kumimoji="1" sz="2400">
                <a:solidFill>
                  <a:schemeClr val="tx1"/>
                </a:solidFill>
                <a:latin typeface="Times New Roman" pitchFamily="18" charset="0"/>
                <a:ea typeface="ＭＳ Ｐゴシック" pitchFamily="50" charset="-128"/>
              </a:defRPr>
            </a:lvl9pPr>
          </a:lstStyle>
          <a:p>
            <a:pPr>
              <a:defRPr/>
            </a:pPr>
            <a:r>
              <a:rPr lang="ja-JP" altLang="en-US" sz="900" kern="0" dirty="0">
                <a:solidFill>
                  <a:prstClr val="black">
                    <a:lumMod val="75000"/>
                    <a:lumOff val="25000"/>
                  </a:prstClr>
                </a:solidFill>
              </a:rPr>
              <a:t>新業務プロセスフローチャート</a:t>
            </a:r>
          </a:p>
        </p:txBody>
      </p:sp>
      <p:pic>
        <p:nvPicPr>
          <p:cNvPr id="10" name="図 9">
            <a:extLst>
              <a:ext uri="{FF2B5EF4-FFF2-40B4-BE49-F238E27FC236}">
                <a16:creationId xmlns:a16="http://schemas.microsoft.com/office/drawing/2014/main" id="{BF8F5333-D104-495E-872D-EF0147D83D23}"/>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470499" y="2354176"/>
            <a:ext cx="3233216" cy="2118208"/>
          </a:xfrm>
          <a:prstGeom prst="rect">
            <a:avLst/>
          </a:prstGeom>
          <a:ln>
            <a:solidFill>
              <a:schemeClr val="bg1">
                <a:lumMod val="50000"/>
              </a:schemeClr>
            </a:solidFill>
          </a:ln>
        </p:spPr>
      </p:pic>
      <p:pic>
        <p:nvPicPr>
          <p:cNvPr id="7" name="図 6">
            <a:extLst>
              <a:ext uri="{FF2B5EF4-FFF2-40B4-BE49-F238E27FC236}">
                <a16:creationId xmlns:a16="http://schemas.microsoft.com/office/drawing/2014/main" id="{C045E4F2-15A5-4907-A206-9E3641D67782}"/>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976940" y="2876824"/>
            <a:ext cx="3233216" cy="2129645"/>
          </a:xfrm>
          <a:prstGeom prst="rect">
            <a:avLst/>
          </a:prstGeom>
          <a:ln>
            <a:solidFill>
              <a:schemeClr val="bg1">
                <a:lumMod val="50000"/>
              </a:schemeClr>
            </a:solidFill>
          </a:ln>
        </p:spPr>
      </p:pic>
      <p:pic>
        <p:nvPicPr>
          <p:cNvPr id="5" name="図 4">
            <a:extLst>
              <a:ext uri="{FF2B5EF4-FFF2-40B4-BE49-F238E27FC236}">
                <a16:creationId xmlns:a16="http://schemas.microsoft.com/office/drawing/2014/main" id="{592A72B4-8992-40D0-8137-AD4C52EDD486}"/>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440287" y="3098954"/>
            <a:ext cx="3233216" cy="2109156"/>
          </a:xfrm>
          <a:prstGeom prst="rect">
            <a:avLst/>
          </a:prstGeom>
          <a:ln>
            <a:solidFill>
              <a:schemeClr val="bg1">
                <a:lumMod val="50000"/>
              </a:schemeClr>
            </a:solidFill>
          </a:ln>
        </p:spPr>
      </p:pic>
      <p:sp>
        <p:nvSpPr>
          <p:cNvPr id="19" name="正方形/長方形 18">
            <a:extLst>
              <a:ext uri="{FF2B5EF4-FFF2-40B4-BE49-F238E27FC236}">
                <a16:creationId xmlns:a16="http://schemas.microsoft.com/office/drawing/2014/main" id="{C30D90D8-18CE-4B7F-8AB1-F3732DAE4133}"/>
              </a:ext>
            </a:extLst>
          </p:cNvPr>
          <p:cNvSpPr/>
          <p:nvPr/>
        </p:nvSpPr>
        <p:spPr bwMode="auto">
          <a:xfrm>
            <a:off x="2867470" y="2648675"/>
            <a:ext cx="3233216" cy="2305450"/>
          </a:xfrm>
          <a:prstGeom prst="rect">
            <a:avLst/>
          </a:prstGeom>
          <a:solidFill>
            <a:srgbClr val="4F81BD">
              <a:lumMod val="20000"/>
              <a:lumOff val="80000"/>
              <a:alpha val="30000"/>
            </a:srgbClr>
          </a:solidFill>
          <a:ln w="9525" cap="flat" cmpd="sng" algn="ctr">
            <a:no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a:defRPr/>
            </a:pPr>
            <a:r>
              <a:rPr kumimoji="0" lang="en-US" altLang="ja-JP" sz="4500" kern="0" dirty="0">
                <a:solidFill>
                  <a:prstClr val="white">
                    <a:lumMod val="50000"/>
                  </a:prstClr>
                </a:solidFill>
                <a:latin typeface="メイリオ" panose="020B0604030504040204" pitchFamily="50" charset="-128"/>
                <a:ea typeface="メイリオ" panose="020B0604030504040204" pitchFamily="50" charset="-128"/>
                <a:cs typeface="メイリオ" panose="020B0604030504040204" pitchFamily="50" charset="-128"/>
              </a:rPr>
              <a:t>SAMPLE</a:t>
            </a:r>
            <a:endParaRPr kumimoji="0" lang="ja-JP" altLang="en-US" sz="4500" kern="0" dirty="0">
              <a:solidFill>
                <a:prstClr val="white">
                  <a:lumMod val="50000"/>
                </a:prst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 name="コンテンツ プレースホルダー 2">
            <a:extLst>
              <a:ext uri="{FF2B5EF4-FFF2-40B4-BE49-F238E27FC236}">
                <a16:creationId xmlns:a16="http://schemas.microsoft.com/office/drawing/2014/main" id="{9F9523C0-5D1C-4F08-829A-0B0238655430}"/>
              </a:ext>
            </a:extLst>
          </p:cNvPr>
          <p:cNvSpPr txBox="1">
            <a:spLocks/>
          </p:cNvSpPr>
          <p:nvPr/>
        </p:nvSpPr>
        <p:spPr bwMode="auto">
          <a:xfrm>
            <a:off x="340964" y="756748"/>
            <a:ext cx="8617056" cy="1587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7500" tIns="34290" rIns="68580" bIns="34290" numCol="1" anchor="t" anchorCtr="0" compatLnSpc="1">
            <a:prstTxWarp prst="textNoShape">
              <a:avLst/>
            </a:prstTxWarp>
          </a:bodyPr>
          <a:lstStyle>
            <a:lvl1pPr marL="0" indent="0" algn="l" rtl="0" eaLnBrk="0" fontAlgn="base" hangingPunct="0">
              <a:spcBef>
                <a:spcPct val="20000"/>
              </a:spcBef>
              <a:spcAft>
                <a:spcPct val="0"/>
              </a:spcAft>
              <a:buClr>
                <a:schemeClr val="bg1"/>
              </a:buClr>
              <a:buFont typeface="Arial" pitchFamily="34" charset="0"/>
              <a:buChar char="•"/>
              <a:defRPr kumimoji="1" sz="1400" b="0">
                <a:solidFill>
                  <a:schemeClr val="tx1">
                    <a:lumMod val="75000"/>
                    <a:lumOff val="25000"/>
                  </a:schemeClr>
                </a:solidFill>
                <a:latin typeface="メイリオ" panose="020B0604030504040204" pitchFamily="50" charset="-128"/>
                <a:ea typeface="+mj-ea"/>
                <a:cs typeface="メイリオ" panose="020B0604030504040204" pitchFamily="50" charset="-128"/>
              </a:defRPr>
            </a:lvl1pPr>
            <a:lvl2pPr marL="265113" indent="-179388" algn="l" rtl="0" eaLnBrk="0" fontAlgn="base" hangingPunct="0">
              <a:spcBef>
                <a:spcPct val="20000"/>
              </a:spcBef>
              <a:spcAft>
                <a:spcPct val="0"/>
              </a:spcAft>
              <a:buClr>
                <a:srgbClr val="B60005"/>
              </a:buClr>
              <a:buFont typeface="Arial" pitchFamily="34" charset="0"/>
              <a:buChar char="•"/>
              <a:defRPr kumimoji="1" sz="1400" b="0">
                <a:solidFill>
                  <a:schemeClr val="tx1">
                    <a:lumMod val="75000"/>
                    <a:lumOff val="25000"/>
                  </a:schemeClr>
                </a:solidFill>
                <a:latin typeface="メイリオ" panose="020B0604030504040204" pitchFamily="50" charset="-128"/>
                <a:ea typeface="+mj-ea"/>
                <a:cs typeface="メイリオ" panose="020B0604030504040204" pitchFamily="50" charset="-128"/>
              </a:defRPr>
            </a:lvl2pPr>
            <a:lvl3pPr marL="442913" indent="-179388" algn="l" rtl="0" eaLnBrk="0" fontAlgn="base" hangingPunct="0">
              <a:spcBef>
                <a:spcPct val="20000"/>
              </a:spcBef>
              <a:spcAft>
                <a:spcPct val="0"/>
              </a:spcAft>
              <a:buClr>
                <a:srgbClr val="B60005"/>
              </a:buClr>
              <a:buFont typeface="Arial" pitchFamily="34" charset="0"/>
              <a:buChar char="̵"/>
              <a:defRPr kumimoji="1" sz="1400" b="0">
                <a:solidFill>
                  <a:schemeClr val="tx1">
                    <a:lumMod val="75000"/>
                    <a:lumOff val="25000"/>
                  </a:schemeClr>
                </a:solidFill>
                <a:latin typeface="メイリオ" panose="020B0604030504040204" pitchFamily="50" charset="-128"/>
                <a:ea typeface="+mj-ea"/>
                <a:cs typeface="メイリオ" panose="020B0604030504040204" pitchFamily="50" charset="-128"/>
              </a:defRPr>
            </a:lvl3pPr>
            <a:lvl4pPr marL="623888" indent="-179388" algn="l" rtl="0" eaLnBrk="0" fontAlgn="base" hangingPunct="0">
              <a:spcBef>
                <a:spcPct val="20000"/>
              </a:spcBef>
              <a:spcAft>
                <a:spcPct val="0"/>
              </a:spcAft>
              <a:buClr>
                <a:srgbClr val="B60005"/>
              </a:buClr>
              <a:buFont typeface="Wingdings" pitchFamily="2" charset="2"/>
              <a:buChar char="Ø"/>
              <a:defRPr kumimoji="1" sz="1400" b="0">
                <a:solidFill>
                  <a:schemeClr val="tx1">
                    <a:lumMod val="75000"/>
                    <a:lumOff val="25000"/>
                  </a:schemeClr>
                </a:solidFill>
                <a:latin typeface="メイリオ" panose="020B0604030504040204" pitchFamily="50" charset="-128"/>
                <a:ea typeface="+mj-ea"/>
                <a:cs typeface="メイリオ" panose="020B0604030504040204" pitchFamily="50" charset="-128"/>
              </a:defRPr>
            </a:lvl4pPr>
            <a:lvl5pPr marL="812800" indent="-179388" algn="l" defTabSz="714375" rtl="0" eaLnBrk="0" fontAlgn="base" hangingPunct="0">
              <a:spcBef>
                <a:spcPct val="20000"/>
              </a:spcBef>
              <a:spcAft>
                <a:spcPct val="0"/>
              </a:spcAft>
              <a:buClr>
                <a:srgbClr val="B60005"/>
              </a:buClr>
              <a:buFont typeface="Wingdings" pitchFamily="2" charset="2"/>
              <a:buChar char="p"/>
              <a:defRPr kumimoji="1" sz="1400" b="0">
                <a:solidFill>
                  <a:schemeClr val="tx1">
                    <a:lumMod val="75000"/>
                    <a:lumOff val="25000"/>
                  </a:schemeClr>
                </a:solidFill>
                <a:latin typeface="メイリオ" panose="020B0604030504040204" pitchFamily="50" charset="-128"/>
                <a:ea typeface="+mj-ea"/>
                <a:cs typeface="メイリオ" panose="020B0604030504040204" pitchFamily="50" charset="-128"/>
              </a:defRPr>
            </a:lvl5pPr>
            <a:lvl6pPr marL="2514600" indent="-228600"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6pPr>
            <a:lvl7pPr marL="2971800" indent="-228600"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7pPr>
            <a:lvl8pPr marL="3429000" indent="-228600"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8pPr>
            <a:lvl9pPr marL="3886200" indent="-228600"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9pPr>
          </a:lstStyle>
          <a:p>
            <a:pPr marL="214313" indent="-214313" hangingPunct="1">
              <a:spcBef>
                <a:spcPts val="0"/>
              </a:spcBef>
              <a:spcAft>
                <a:spcPts val="900"/>
              </a:spcAft>
              <a:buClr>
                <a:prstClr val="black">
                  <a:lumMod val="75000"/>
                  <a:lumOff val="25000"/>
                </a:prstClr>
              </a:buClr>
              <a:buFont typeface="Wingdings" panose="05000000000000000000" pitchFamily="2" charset="2"/>
              <a:buChar char="n"/>
              <a:defRPr/>
            </a:pPr>
            <a:r>
              <a:rPr lang="ja-JP" altLang="en-US" sz="1600" kern="0" dirty="0">
                <a:solidFill>
                  <a:prstClr val="black">
                    <a:lumMod val="75000"/>
                    <a:lumOff val="25000"/>
                  </a:prstClr>
                </a:solidFill>
                <a:latin typeface="游ゴシック" panose="020B0400000000000000" pitchFamily="50" charset="-128"/>
                <a:ea typeface="游ゴシック" panose="020B0400000000000000" pitchFamily="50" charset="-128"/>
              </a:rPr>
              <a:t>必要に応じて、帳簿・書類ごとに「入出力処理の手順、日程及び担当部署並びに電磁的記録の保存等の手順及び担当部署などを明らかにした書類（例：業務フローチャート図）」を用意する必要が</a:t>
            </a:r>
            <a:r>
              <a:rPr lang="ja-JP" altLang="en-US" sz="1600" kern="0">
                <a:solidFill>
                  <a:prstClr val="black">
                    <a:lumMod val="75000"/>
                    <a:lumOff val="25000"/>
                  </a:prstClr>
                </a:solidFill>
                <a:latin typeface="游ゴシック" panose="020B0400000000000000" pitchFamily="50" charset="-128"/>
                <a:ea typeface="游ゴシック" panose="020B0400000000000000" pitchFamily="50" charset="-128"/>
              </a:rPr>
              <a:t>あります。</a:t>
            </a:r>
            <a:endParaRPr lang="ja-JP" altLang="en-US" sz="1600" kern="0" dirty="0">
              <a:solidFill>
                <a:prstClr val="black">
                  <a:lumMod val="75000"/>
                  <a:lumOff val="25000"/>
                </a:prstClr>
              </a:solidFill>
              <a:latin typeface="游ゴシック" panose="020B0400000000000000" pitchFamily="50" charset="-128"/>
              <a:ea typeface="游ゴシック" panose="020B0400000000000000" pitchFamily="50" charset="-128"/>
            </a:endParaRPr>
          </a:p>
        </p:txBody>
      </p:sp>
      <p:sp>
        <p:nvSpPr>
          <p:cNvPr id="13" name="タイトル 2">
            <a:extLst>
              <a:ext uri="{FF2B5EF4-FFF2-40B4-BE49-F238E27FC236}">
                <a16:creationId xmlns:a16="http://schemas.microsoft.com/office/drawing/2014/main" id="{87AF0669-0882-49ED-AA06-9D306C84D5F5}"/>
              </a:ext>
            </a:extLst>
          </p:cNvPr>
          <p:cNvSpPr>
            <a:spLocks noGrp="1"/>
          </p:cNvSpPr>
          <p:nvPr>
            <p:ph type="title"/>
          </p:nvPr>
        </p:nvSpPr>
        <p:spPr>
          <a:prstGeom prst="rect">
            <a:avLst/>
          </a:prstGeom>
        </p:spPr>
        <p:txBody>
          <a:bodyPr anchor="b"/>
          <a:lstStyle/>
          <a:p>
            <a:r>
              <a:rPr lang="en-US" altLang="ja-JP" dirty="0"/>
              <a:t>【</a:t>
            </a:r>
            <a:r>
              <a:rPr lang="ja-JP" altLang="en-US" dirty="0"/>
              <a:t>想定成果物</a:t>
            </a:r>
            <a:r>
              <a:rPr lang="en-US" altLang="ja-JP" dirty="0"/>
              <a:t>】</a:t>
            </a:r>
            <a:r>
              <a:rPr lang="ja-JP" altLang="en-US" dirty="0"/>
              <a:t>電子化業務フロー</a:t>
            </a:r>
            <a:endParaRPr kumimoji="1" lang="ja-JP" altLang="en-US" dirty="0"/>
          </a:p>
        </p:txBody>
      </p:sp>
      <p:sp>
        <p:nvSpPr>
          <p:cNvPr id="12" name="テキスト ボックス 11">
            <a:extLst>
              <a:ext uri="{FF2B5EF4-FFF2-40B4-BE49-F238E27FC236}">
                <a16:creationId xmlns:a16="http://schemas.microsoft.com/office/drawing/2014/main" id="{74788F7F-FF76-1742-B066-9A0DE77680F3}"/>
              </a:ext>
            </a:extLst>
          </p:cNvPr>
          <p:cNvSpPr txBox="1"/>
          <p:nvPr/>
        </p:nvSpPr>
        <p:spPr>
          <a:xfrm>
            <a:off x="1399500" y="5386442"/>
            <a:ext cx="5940000" cy="222278"/>
          </a:xfrm>
          <a:prstGeom prst="rect">
            <a:avLst/>
          </a:prstGeom>
          <a:noFill/>
          <a:ln w="19050">
            <a:noFill/>
          </a:ln>
        </p:spPr>
        <p:txBody>
          <a:bodyPr wrap="square" lIns="54000" rIns="0" rtlCol="0" anchor="ctr" anchorCtr="0">
            <a:noAutofit/>
          </a:bodyPr>
          <a:lstStyle>
            <a:defPPr>
              <a:defRPr lang="en-US"/>
            </a:defPPr>
            <a:lvl1pPr marL="171450" indent="-171450">
              <a:buFont typeface="Wingdings" panose="05000000000000000000" pitchFamily="2" charset="2"/>
              <a:buChar char="l"/>
              <a:defRPr sz="1300">
                <a:solidFill>
                  <a:schemeClr val="tx1">
                    <a:lumMod val="75000"/>
                    <a:lumOff val="25000"/>
                  </a:schemeClr>
                </a:solidFill>
                <a:latin typeface="+mn-ea"/>
                <a:ea typeface="+mn-ea"/>
              </a:defRPr>
            </a:lvl1pPr>
          </a:lstStyle>
          <a:p>
            <a:pPr marL="0" indent="0" fontAlgn="base">
              <a:spcBef>
                <a:spcPct val="0"/>
              </a:spcBef>
              <a:spcAft>
                <a:spcPct val="0"/>
              </a:spcAft>
              <a:buNone/>
              <a:defRPr/>
            </a:pPr>
            <a:r>
              <a:rPr lang="en-US" altLang="ja-JP" sz="900" dirty="0">
                <a:solidFill>
                  <a:srgbClr val="C00000"/>
                </a:solidFill>
                <a:latin typeface="游ゴシック" panose="020B0400000000000000" pitchFamily="50" charset="-128"/>
                <a:ea typeface="游ゴシック" panose="020B0400000000000000" pitchFamily="50" charset="-128"/>
              </a:rPr>
              <a:t>※</a:t>
            </a:r>
            <a:r>
              <a:rPr lang="ja-JP" altLang="en-US" sz="900" dirty="0">
                <a:solidFill>
                  <a:srgbClr val="C00000"/>
                </a:solidFill>
                <a:latin typeface="游ゴシック" panose="020B0400000000000000" pitchFamily="50" charset="-128"/>
                <a:ea typeface="游ゴシック" panose="020B0400000000000000" pitchFamily="50" charset="-128"/>
              </a:rPr>
              <a:t>　上記はイメージのため、実際の検討要素や表の体裁は異なる場合があります。</a:t>
            </a:r>
            <a:endParaRPr lang="en-US" altLang="ja-JP" sz="900" dirty="0">
              <a:solidFill>
                <a:srgbClr val="C00000"/>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372068565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コンテンツ プレースホルダー 3">
            <a:extLst>
              <a:ext uri="{FF2B5EF4-FFF2-40B4-BE49-F238E27FC236}">
                <a16:creationId xmlns:a16="http://schemas.microsoft.com/office/drawing/2014/main" id="{DDFB044C-A73C-D748-9D5A-D2361D60C98C}"/>
              </a:ext>
            </a:extLst>
          </p:cNvPr>
          <p:cNvSpPr txBox="1">
            <a:spLocks/>
          </p:cNvSpPr>
          <p:nvPr/>
        </p:nvSpPr>
        <p:spPr bwMode="auto">
          <a:xfrm>
            <a:off x="325464" y="787636"/>
            <a:ext cx="7439298" cy="1100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625" tIns="25718" rIns="51435" bIns="25718" numCol="1" anchor="t" anchorCtr="0" compatLnSpc="1">
            <a:prstTxWarp prst="textNoShape">
              <a:avLst/>
            </a:prstTxWarp>
          </a:bodyPr>
          <a:lstStyle>
            <a:lvl1pPr marL="0" indent="0" algn="l" rtl="0" eaLnBrk="0" fontAlgn="base" hangingPunct="0">
              <a:spcBef>
                <a:spcPct val="20000"/>
              </a:spcBef>
              <a:spcAft>
                <a:spcPct val="0"/>
              </a:spcAft>
              <a:buClr>
                <a:schemeClr val="bg1"/>
              </a:buClr>
              <a:buFont typeface="Arial" pitchFamily="34" charset="0"/>
              <a:buChar char="•"/>
              <a:defRPr kumimoji="1" sz="14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marL="265107" indent="-179384" algn="l" rtl="0" eaLnBrk="0" fontAlgn="base" hangingPunct="0">
              <a:spcBef>
                <a:spcPct val="20000"/>
              </a:spcBef>
              <a:spcAft>
                <a:spcPct val="0"/>
              </a:spcAft>
              <a:buClr>
                <a:srgbClr val="B60005"/>
              </a:buClr>
              <a:buFont typeface="Arial" pitchFamily="34" charset="0"/>
              <a:buChar char="•"/>
              <a:defRPr kumimoji="1" sz="14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2pPr>
            <a:lvl3pPr marL="442902" indent="-179384" algn="l" rtl="0" eaLnBrk="0" fontAlgn="base" hangingPunct="0">
              <a:spcBef>
                <a:spcPct val="20000"/>
              </a:spcBef>
              <a:spcAft>
                <a:spcPct val="0"/>
              </a:spcAft>
              <a:buClr>
                <a:srgbClr val="B60005"/>
              </a:buClr>
              <a:buFont typeface="Arial" pitchFamily="34" charset="0"/>
              <a:buChar char="̵"/>
              <a:defRPr kumimoji="1" sz="14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3pPr>
            <a:lvl4pPr marL="623872" indent="-179384" algn="l" rtl="0" eaLnBrk="0" fontAlgn="base" hangingPunct="0">
              <a:spcBef>
                <a:spcPct val="20000"/>
              </a:spcBef>
              <a:spcAft>
                <a:spcPct val="0"/>
              </a:spcAft>
              <a:buClr>
                <a:srgbClr val="B60005"/>
              </a:buClr>
              <a:buFont typeface="Wingdings" pitchFamily="2" charset="2"/>
              <a:buChar char="Ø"/>
              <a:defRPr kumimoji="1" sz="14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4pPr>
            <a:lvl5pPr marL="812780" indent="-179384" algn="l" defTabSz="714357" rtl="0" eaLnBrk="0" fontAlgn="base" hangingPunct="0">
              <a:spcBef>
                <a:spcPct val="20000"/>
              </a:spcBef>
              <a:spcAft>
                <a:spcPct val="0"/>
              </a:spcAft>
              <a:buClr>
                <a:srgbClr val="B60005"/>
              </a:buClr>
              <a:buFont typeface="Wingdings" pitchFamily="2" charset="2"/>
              <a:buChar char="p"/>
              <a:defRPr kumimoji="1" sz="14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537" indent="-228594"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6pPr>
            <a:lvl7pPr marL="2971726" indent="-228594"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7pPr>
            <a:lvl8pPr marL="3428914" indent="-228594"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8pPr>
            <a:lvl9pPr marL="3886103" indent="-228594"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9pPr>
          </a:lstStyle>
          <a:p>
            <a:pPr marL="160735" indent="-160735">
              <a:buClr>
                <a:schemeClr val="tx1">
                  <a:lumMod val="75000"/>
                  <a:lumOff val="25000"/>
                </a:schemeClr>
              </a:buClr>
              <a:buFont typeface="Wingdings" panose="05000000000000000000" pitchFamily="2" charset="2"/>
              <a:buChar char="n"/>
            </a:pPr>
            <a:r>
              <a:rPr lang="ja-JP" altLang="en-US" sz="1600" kern="0">
                <a:latin typeface="Yu Gothic" panose="020B0400000000000000" pitchFamily="34" charset="-128"/>
                <a:ea typeface="Yu Gothic" panose="020B0400000000000000" pitchFamily="34" charset="-128"/>
              </a:rPr>
              <a:t>電子帳簿保存法対応に必要な書類や関連規程のドラフトを作成いたします。</a:t>
            </a:r>
            <a:endParaRPr lang="en-US" altLang="ja-JP" sz="1600" kern="0" dirty="0">
              <a:latin typeface="Yu Gothic" panose="020B0400000000000000" pitchFamily="34" charset="-128"/>
              <a:ea typeface="Yu Gothic" panose="020B0400000000000000" pitchFamily="34" charset="-128"/>
            </a:endParaRPr>
          </a:p>
        </p:txBody>
      </p:sp>
      <p:sp>
        <p:nvSpPr>
          <p:cNvPr id="15" name="タイトル 1">
            <a:extLst>
              <a:ext uri="{FF2B5EF4-FFF2-40B4-BE49-F238E27FC236}">
                <a16:creationId xmlns:a16="http://schemas.microsoft.com/office/drawing/2014/main" id="{2E023306-CB3E-0D4F-882D-1EBD6BF4A1CC}"/>
              </a:ext>
            </a:extLst>
          </p:cNvPr>
          <p:cNvSpPr txBox="1">
            <a:spLocks/>
          </p:cNvSpPr>
          <p:nvPr/>
        </p:nvSpPr>
        <p:spPr bwMode="auto">
          <a:xfrm>
            <a:off x="3620889" y="1800060"/>
            <a:ext cx="19906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5100" numCol="1" anchor="b" anchorCtr="0" compatLnSpc="1">
            <a:prstTxWarp prst="textNoShape">
              <a:avLst/>
            </a:prstTxWarp>
          </a:bodyPr>
          <a:lstStyle>
            <a:lvl1pPr algn="l" rtl="0" eaLnBrk="0" fontAlgn="base" hangingPunct="0">
              <a:spcBef>
                <a:spcPct val="0"/>
              </a:spcBef>
              <a:spcAft>
                <a:spcPct val="0"/>
              </a:spcAft>
              <a:defRPr kumimoji="1" sz="16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2pPr>
            <a:lvl3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3pPr>
            <a:lvl4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4pPr>
            <a:lvl5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5pPr>
            <a:lvl6pPr marL="457200" algn="l" rtl="0" fontAlgn="base">
              <a:spcBef>
                <a:spcPct val="0"/>
              </a:spcBef>
              <a:spcAft>
                <a:spcPct val="0"/>
              </a:spcAft>
              <a:defRPr kumimoji="1" sz="2400">
                <a:solidFill>
                  <a:schemeClr val="tx1"/>
                </a:solidFill>
                <a:latin typeface="Times New Roman" pitchFamily="18" charset="0"/>
                <a:ea typeface="ＭＳ Ｐゴシック" pitchFamily="50" charset="-128"/>
              </a:defRPr>
            </a:lvl6pPr>
            <a:lvl7pPr marL="914400" algn="l" rtl="0" fontAlgn="base">
              <a:spcBef>
                <a:spcPct val="0"/>
              </a:spcBef>
              <a:spcAft>
                <a:spcPct val="0"/>
              </a:spcAft>
              <a:defRPr kumimoji="1" sz="2400">
                <a:solidFill>
                  <a:schemeClr val="tx1"/>
                </a:solidFill>
                <a:latin typeface="Times New Roman" pitchFamily="18" charset="0"/>
                <a:ea typeface="ＭＳ Ｐゴシック" pitchFamily="50" charset="-128"/>
              </a:defRPr>
            </a:lvl7pPr>
            <a:lvl8pPr marL="1371600" algn="l" rtl="0" fontAlgn="base">
              <a:spcBef>
                <a:spcPct val="0"/>
              </a:spcBef>
              <a:spcAft>
                <a:spcPct val="0"/>
              </a:spcAft>
              <a:defRPr kumimoji="1" sz="2400">
                <a:solidFill>
                  <a:schemeClr val="tx1"/>
                </a:solidFill>
                <a:latin typeface="Times New Roman" pitchFamily="18" charset="0"/>
                <a:ea typeface="ＭＳ Ｐゴシック" pitchFamily="50" charset="-128"/>
              </a:defRPr>
            </a:lvl8pPr>
            <a:lvl9pPr marL="1828800" algn="l" rtl="0" fontAlgn="base">
              <a:spcBef>
                <a:spcPct val="0"/>
              </a:spcBef>
              <a:spcAft>
                <a:spcPct val="0"/>
              </a:spcAft>
              <a:defRPr kumimoji="1" sz="2400">
                <a:solidFill>
                  <a:schemeClr val="tx1"/>
                </a:solidFill>
                <a:latin typeface="Times New Roman" pitchFamily="18" charset="0"/>
                <a:ea typeface="ＭＳ Ｐゴシック" pitchFamily="50" charset="-128"/>
              </a:defRPr>
            </a:lvl9pPr>
          </a:lstStyle>
          <a:p>
            <a:r>
              <a:rPr lang="ja-JP" altLang="en-US" sz="1050" b="1" u="sng" kern="0">
                <a:latin typeface="Yu Gothic" panose="020B0400000000000000" pitchFamily="34" charset="-128"/>
                <a:ea typeface="Yu Gothic" panose="020B0400000000000000" pitchFamily="34" charset="-128"/>
              </a:rPr>
              <a:t>提供資料イメージ</a:t>
            </a:r>
            <a:endParaRPr lang="ja-JP" altLang="en-US" sz="1050" b="1" u="sng" kern="0" dirty="0">
              <a:latin typeface="Yu Gothic" panose="020B0400000000000000" pitchFamily="34" charset="-128"/>
              <a:ea typeface="Yu Gothic" panose="020B0400000000000000" pitchFamily="34" charset="-128"/>
            </a:endParaRPr>
          </a:p>
        </p:txBody>
      </p:sp>
      <p:pic>
        <p:nvPicPr>
          <p:cNvPr id="16" name="図 15">
            <a:extLst>
              <a:ext uri="{FF2B5EF4-FFF2-40B4-BE49-F238E27FC236}">
                <a16:creationId xmlns:a16="http://schemas.microsoft.com/office/drawing/2014/main" id="{F0A2FDBD-93AE-6A44-90A4-72D7EB896893}"/>
              </a:ext>
            </a:extLst>
          </p:cNvPr>
          <p:cNvPicPr>
            <a:picLocks noChangeAspect="1"/>
          </p:cNvPicPr>
          <p:nvPr/>
        </p:nvPicPr>
        <p:blipFill>
          <a:blip r:embed="rId3"/>
          <a:stretch>
            <a:fillRect/>
          </a:stretch>
        </p:blipFill>
        <p:spPr>
          <a:xfrm>
            <a:off x="1599438" y="2166841"/>
            <a:ext cx="3472263" cy="2656808"/>
          </a:xfrm>
          <a:prstGeom prst="rect">
            <a:avLst/>
          </a:prstGeom>
          <a:ln>
            <a:solidFill>
              <a:schemeClr val="tx1">
                <a:lumMod val="75000"/>
                <a:lumOff val="25000"/>
              </a:schemeClr>
            </a:solidFill>
          </a:ln>
        </p:spPr>
      </p:pic>
      <p:pic>
        <p:nvPicPr>
          <p:cNvPr id="17" name="図 16">
            <a:extLst>
              <a:ext uri="{FF2B5EF4-FFF2-40B4-BE49-F238E27FC236}">
                <a16:creationId xmlns:a16="http://schemas.microsoft.com/office/drawing/2014/main" id="{5142AC6D-35DD-324D-BE0D-FE6648E7372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812338" y="2646167"/>
            <a:ext cx="3598354" cy="2673715"/>
          </a:xfrm>
          <a:prstGeom prst="rect">
            <a:avLst/>
          </a:prstGeom>
          <a:ln>
            <a:solidFill>
              <a:schemeClr val="tx1">
                <a:lumMod val="75000"/>
                <a:lumOff val="25000"/>
              </a:schemeClr>
            </a:solidFill>
          </a:ln>
        </p:spPr>
      </p:pic>
      <p:sp>
        <p:nvSpPr>
          <p:cNvPr id="8" name="タイトル 2">
            <a:extLst>
              <a:ext uri="{FF2B5EF4-FFF2-40B4-BE49-F238E27FC236}">
                <a16:creationId xmlns:a16="http://schemas.microsoft.com/office/drawing/2014/main" id="{570271C7-75FC-4D3A-8CCD-030DB92014A5}"/>
              </a:ext>
            </a:extLst>
          </p:cNvPr>
          <p:cNvSpPr>
            <a:spLocks noGrp="1"/>
          </p:cNvSpPr>
          <p:nvPr>
            <p:ph type="title"/>
          </p:nvPr>
        </p:nvSpPr>
        <p:spPr>
          <a:prstGeom prst="rect">
            <a:avLst/>
          </a:prstGeom>
        </p:spPr>
        <p:txBody>
          <a:bodyPr anchor="b"/>
          <a:lstStyle/>
          <a:p>
            <a:r>
              <a:rPr lang="en-US" altLang="ja-JP" dirty="0"/>
              <a:t>【</a:t>
            </a:r>
            <a:r>
              <a:rPr lang="ja-JP" altLang="en-US" dirty="0"/>
              <a:t>想定成果物</a:t>
            </a:r>
            <a:r>
              <a:rPr lang="en-US" altLang="ja-JP" dirty="0"/>
              <a:t>】</a:t>
            </a:r>
            <a:r>
              <a:rPr lang="ja-JP" altLang="en-US" dirty="0"/>
              <a:t>電帳法に対応するために必要な備え付け書類（一部）</a:t>
            </a:r>
            <a:endParaRPr kumimoji="1" lang="ja-JP" altLang="en-US" dirty="0"/>
          </a:p>
        </p:txBody>
      </p:sp>
      <p:sp>
        <p:nvSpPr>
          <p:cNvPr id="13" name="正方形/長方形 12">
            <a:extLst>
              <a:ext uri="{FF2B5EF4-FFF2-40B4-BE49-F238E27FC236}">
                <a16:creationId xmlns:a16="http://schemas.microsoft.com/office/drawing/2014/main" id="{F1791975-4F5E-4BE5-A490-7C4B22D17911}"/>
              </a:ext>
            </a:extLst>
          </p:cNvPr>
          <p:cNvSpPr/>
          <p:nvPr/>
        </p:nvSpPr>
        <p:spPr bwMode="auto">
          <a:xfrm>
            <a:off x="2971759" y="2250742"/>
            <a:ext cx="3233216" cy="2305450"/>
          </a:xfrm>
          <a:prstGeom prst="rect">
            <a:avLst/>
          </a:prstGeom>
          <a:solidFill>
            <a:srgbClr val="4F81BD">
              <a:lumMod val="20000"/>
              <a:lumOff val="80000"/>
              <a:alpha val="30000"/>
            </a:srgbClr>
          </a:solidFill>
          <a:ln w="9525" cap="flat" cmpd="sng" algn="ctr">
            <a:no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a:defRPr/>
            </a:pPr>
            <a:r>
              <a:rPr kumimoji="0" lang="en-US" altLang="ja-JP" sz="4500" kern="0" dirty="0">
                <a:solidFill>
                  <a:prstClr val="white">
                    <a:lumMod val="50000"/>
                  </a:prstClr>
                </a:solidFill>
                <a:latin typeface="+mj-ea"/>
                <a:ea typeface="+mj-ea"/>
                <a:cs typeface="メイリオ" panose="020B0604030504040204" pitchFamily="50" charset="-128"/>
              </a:rPr>
              <a:t>SAMPLE</a:t>
            </a:r>
            <a:endParaRPr kumimoji="0" lang="ja-JP" altLang="en-US" sz="4500" kern="0" dirty="0">
              <a:solidFill>
                <a:prstClr val="white">
                  <a:lumMod val="50000"/>
                </a:prstClr>
              </a:solidFill>
              <a:latin typeface="+mj-ea"/>
              <a:ea typeface="+mj-ea"/>
              <a:cs typeface="メイリオ" panose="020B0604030504040204" pitchFamily="50" charset="-128"/>
            </a:endParaRPr>
          </a:p>
        </p:txBody>
      </p:sp>
      <p:sp>
        <p:nvSpPr>
          <p:cNvPr id="11" name="テキスト ボックス 10">
            <a:extLst>
              <a:ext uri="{FF2B5EF4-FFF2-40B4-BE49-F238E27FC236}">
                <a16:creationId xmlns:a16="http://schemas.microsoft.com/office/drawing/2014/main" id="{FB53BDB7-6808-6744-805F-ABB9A4614DB1}"/>
              </a:ext>
            </a:extLst>
          </p:cNvPr>
          <p:cNvSpPr txBox="1"/>
          <p:nvPr/>
        </p:nvSpPr>
        <p:spPr>
          <a:xfrm>
            <a:off x="1399500" y="5386442"/>
            <a:ext cx="5940000" cy="222278"/>
          </a:xfrm>
          <a:prstGeom prst="rect">
            <a:avLst/>
          </a:prstGeom>
          <a:noFill/>
          <a:ln w="19050">
            <a:noFill/>
          </a:ln>
        </p:spPr>
        <p:txBody>
          <a:bodyPr wrap="square" lIns="54000" rIns="0" rtlCol="0" anchor="ctr" anchorCtr="0">
            <a:noAutofit/>
          </a:bodyPr>
          <a:lstStyle>
            <a:defPPr>
              <a:defRPr lang="en-US"/>
            </a:defPPr>
            <a:lvl1pPr marL="171450" indent="-171450">
              <a:buFont typeface="Wingdings" panose="05000000000000000000" pitchFamily="2" charset="2"/>
              <a:buChar char="l"/>
              <a:defRPr sz="1300">
                <a:solidFill>
                  <a:schemeClr val="tx1">
                    <a:lumMod val="75000"/>
                    <a:lumOff val="25000"/>
                  </a:schemeClr>
                </a:solidFill>
                <a:latin typeface="+mn-ea"/>
                <a:ea typeface="+mn-ea"/>
              </a:defRPr>
            </a:lvl1pPr>
          </a:lstStyle>
          <a:p>
            <a:pPr marL="0" indent="0" fontAlgn="base">
              <a:spcBef>
                <a:spcPct val="0"/>
              </a:spcBef>
              <a:spcAft>
                <a:spcPct val="0"/>
              </a:spcAft>
              <a:buNone/>
              <a:defRPr/>
            </a:pPr>
            <a:r>
              <a:rPr lang="en-US" altLang="ja-JP" sz="900" dirty="0">
                <a:solidFill>
                  <a:srgbClr val="C00000"/>
                </a:solidFill>
                <a:latin typeface="游ゴシック" panose="020B0400000000000000" pitchFamily="50" charset="-128"/>
                <a:ea typeface="游ゴシック" panose="020B0400000000000000" pitchFamily="50" charset="-128"/>
              </a:rPr>
              <a:t>※</a:t>
            </a:r>
            <a:r>
              <a:rPr lang="ja-JP" altLang="en-US" sz="900" dirty="0">
                <a:solidFill>
                  <a:srgbClr val="C00000"/>
                </a:solidFill>
                <a:latin typeface="游ゴシック" panose="020B0400000000000000" pitchFamily="50" charset="-128"/>
                <a:ea typeface="游ゴシック" panose="020B0400000000000000" pitchFamily="50" charset="-128"/>
              </a:rPr>
              <a:t>　上記はイメージのため、実際の検討要素や表の体裁は異なる場合があります。</a:t>
            </a:r>
            <a:endParaRPr lang="en-US" altLang="ja-JP" sz="900" dirty="0">
              <a:solidFill>
                <a:srgbClr val="C00000"/>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412384883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184E340-D184-4AC2-90BE-909932435F82}"/>
              </a:ext>
            </a:extLst>
          </p:cNvPr>
          <p:cNvSpPr>
            <a:spLocks noGrp="1"/>
          </p:cNvSpPr>
          <p:nvPr>
            <p:ph type="title"/>
          </p:nvPr>
        </p:nvSpPr>
        <p:spPr/>
        <p:txBody>
          <a:bodyPr/>
          <a:lstStyle/>
          <a:p>
            <a:r>
              <a:rPr lang="en-US" altLang="ja-JP" dirty="0"/>
              <a:t>【</a:t>
            </a:r>
            <a:r>
              <a:rPr lang="ja-JP" altLang="en-US"/>
              <a:t>想定成果物</a:t>
            </a:r>
            <a:r>
              <a:rPr lang="en-US" altLang="ja-JP" dirty="0"/>
              <a:t>】</a:t>
            </a:r>
            <a:r>
              <a:rPr lang="ja-JP" altLang="en-US"/>
              <a:t>電子取引「訂正削除防止規程」</a:t>
            </a:r>
            <a:endParaRPr kumimoji="1" lang="ja-JP" altLang="en-US" dirty="0"/>
          </a:p>
        </p:txBody>
      </p:sp>
      <p:sp>
        <p:nvSpPr>
          <p:cNvPr id="3" name="コンテンツ プレースホルダー 2">
            <a:extLst>
              <a:ext uri="{FF2B5EF4-FFF2-40B4-BE49-F238E27FC236}">
                <a16:creationId xmlns:a16="http://schemas.microsoft.com/office/drawing/2014/main" id="{1533FB1D-3715-4953-99DB-7B8FE827D183}"/>
              </a:ext>
            </a:extLst>
          </p:cNvPr>
          <p:cNvSpPr>
            <a:spLocks noGrp="1"/>
          </p:cNvSpPr>
          <p:nvPr>
            <p:ph idx="1"/>
          </p:nvPr>
        </p:nvSpPr>
        <p:spPr>
          <a:xfrm>
            <a:off x="278970" y="844162"/>
            <a:ext cx="8570562" cy="90010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7500" tIns="34290" rIns="68580" bIns="34290" numCol="1" anchor="t" anchorCtr="0" compatLnSpc="1">
            <a:prstTxWarp prst="textNoShape">
              <a:avLst/>
            </a:prstTxWarp>
          </a:bodyPr>
          <a:lstStyle/>
          <a:p>
            <a:pPr marL="214313" indent="-214313" hangingPunct="1">
              <a:spcBef>
                <a:spcPts val="0"/>
              </a:spcBef>
              <a:spcAft>
                <a:spcPts val="900"/>
              </a:spcAft>
              <a:buClr>
                <a:prstClr val="black">
                  <a:lumMod val="75000"/>
                  <a:lumOff val="25000"/>
                </a:prstClr>
              </a:buClr>
              <a:buFont typeface="Wingdings" panose="05000000000000000000" pitchFamily="2" charset="2"/>
              <a:buChar char="n"/>
            </a:pPr>
            <a:r>
              <a:rPr lang="ja-JP" altLang="en-US" sz="1600">
                <a:solidFill>
                  <a:prstClr val="black">
                    <a:lumMod val="75000"/>
                    <a:lumOff val="25000"/>
                  </a:prstClr>
                </a:solidFill>
                <a:latin typeface="游ゴシック" panose="020B0400000000000000" pitchFamily="50" charset="-128"/>
                <a:ea typeface="游ゴシック" panose="020B0400000000000000" pitchFamily="50" charset="-128"/>
              </a:rPr>
              <a:t>電子取引の取引情報に係る電磁的記録の真実性を確保する観点から必要な措置として要件とされている「正当な理由がない訂正及び削除の防止に関する事務処理の規程」（いわゆる訂正削除防止規程）を作成いたします。</a:t>
            </a:r>
          </a:p>
        </p:txBody>
      </p:sp>
      <p:pic>
        <p:nvPicPr>
          <p:cNvPr id="6" name="図 5">
            <a:extLst>
              <a:ext uri="{FF2B5EF4-FFF2-40B4-BE49-F238E27FC236}">
                <a16:creationId xmlns:a16="http://schemas.microsoft.com/office/drawing/2014/main" id="{9ACDE3C7-CA49-3643-8EF6-BFE85404B1FC}"/>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432711" y="1982305"/>
            <a:ext cx="4149461" cy="3793115"/>
          </a:xfrm>
          <a:prstGeom prst="rect">
            <a:avLst/>
          </a:prstGeom>
        </p:spPr>
      </p:pic>
      <p:sp>
        <p:nvSpPr>
          <p:cNvPr id="9" name="コンテンツ プレースホルダー 2">
            <a:extLst>
              <a:ext uri="{FF2B5EF4-FFF2-40B4-BE49-F238E27FC236}">
                <a16:creationId xmlns:a16="http://schemas.microsoft.com/office/drawing/2014/main" id="{39083B79-0FD4-7A48-8E12-2CCCB831F198}"/>
              </a:ext>
            </a:extLst>
          </p:cNvPr>
          <p:cNvSpPr txBox="1">
            <a:spLocks/>
          </p:cNvSpPr>
          <p:nvPr/>
        </p:nvSpPr>
        <p:spPr bwMode="auto">
          <a:xfrm>
            <a:off x="5865770" y="1813235"/>
            <a:ext cx="1039733" cy="169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7500" tIns="34290" rIns="68580" bIns="34290" numCol="1" anchor="t" anchorCtr="0" compatLnSpc="1">
            <a:prstTxWarp prst="textNoShape">
              <a:avLst/>
            </a:prstTxWarp>
          </a:bodyPr>
          <a:lstStyle>
            <a:lvl1pPr marL="0" indent="0" algn="l" rtl="0" eaLnBrk="0" fontAlgn="base" hangingPunct="0">
              <a:spcBef>
                <a:spcPct val="20000"/>
              </a:spcBef>
              <a:spcAft>
                <a:spcPct val="0"/>
              </a:spcAft>
              <a:buClr>
                <a:schemeClr val="bg1"/>
              </a:buClr>
              <a:buFont typeface="Arial" pitchFamily="34" charset="0"/>
              <a:buChar char="•"/>
              <a:defRPr kumimoji="1" sz="105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marL="198830" indent="-134538" algn="l" rtl="0" eaLnBrk="0" fontAlgn="base" hangingPunct="0">
              <a:spcBef>
                <a:spcPct val="20000"/>
              </a:spcBef>
              <a:spcAft>
                <a:spcPct val="0"/>
              </a:spcAft>
              <a:buClr>
                <a:srgbClr val="B60005"/>
              </a:buClr>
              <a:buFont typeface="Arial" pitchFamily="34" charset="0"/>
              <a:buChar char="•"/>
              <a:defRPr kumimoji="1" sz="105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2pPr>
            <a:lvl3pPr marL="332177" indent="-134538" algn="l" rtl="0" eaLnBrk="0" fontAlgn="base" hangingPunct="0">
              <a:spcBef>
                <a:spcPct val="20000"/>
              </a:spcBef>
              <a:spcAft>
                <a:spcPct val="0"/>
              </a:spcAft>
              <a:buClr>
                <a:srgbClr val="B60005"/>
              </a:buClr>
              <a:buFont typeface="Arial" pitchFamily="34" charset="0"/>
              <a:buChar char="̵"/>
              <a:defRPr kumimoji="1" sz="105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3pPr>
            <a:lvl4pPr marL="467904" indent="-134538" algn="l" rtl="0" eaLnBrk="0" fontAlgn="base" hangingPunct="0">
              <a:spcBef>
                <a:spcPct val="20000"/>
              </a:spcBef>
              <a:spcAft>
                <a:spcPct val="0"/>
              </a:spcAft>
              <a:buClr>
                <a:srgbClr val="B60005"/>
              </a:buClr>
              <a:buFont typeface="Wingdings" pitchFamily="2" charset="2"/>
              <a:buChar char="Ø"/>
              <a:defRPr kumimoji="1" sz="105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4pPr>
            <a:lvl5pPr marL="609585" indent="-134538" algn="l" defTabSz="535768" rtl="0" eaLnBrk="0" fontAlgn="base" hangingPunct="0">
              <a:spcBef>
                <a:spcPct val="20000"/>
              </a:spcBef>
              <a:spcAft>
                <a:spcPct val="0"/>
              </a:spcAft>
              <a:buClr>
                <a:srgbClr val="B60005"/>
              </a:buClr>
              <a:buFont typeface="Wingdings" pitchFamily="2" charset="2"/>
              <a:buChar char="p"/>
              <a:defRPr kumimoji="1" sz="105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5pPr>
            <a:lvl6pPr marL="1885903" indent="-171446" algn="l" rtl="0" fontAlgn="base">
              <a:spcBef>
                <a:spcPct val="20000"/>
              </a:spcBef>
              <a:spcAft>
                <a:spcPct val="0"/>
              </a:spcAft>
              <a:buClr>
                <a:srgbClr val="A50021"/>
              </a:buClr>
              <a:buFont typeface="Wingdings" pitchFamily="2" charset="2"/>
              <a:buChar char="§"/>
              <a:defRPr kumimoji="1" sz="1200">
                <a:solidFill>
                  <a:schemeClr val="tx1"/>
                </a:solidFill>
                <a:latin typeface="+mn-lt"/>
                <a:ea typeface="+mn-ea"/>
              </a:defRPr>
            </a:lvl6pPr>
            <a:lvl7pPr marL="2228795" indent="-171446" algn="l" rtl="0" fontAlgn="base">
              <a:spcBef>
                <a:spcPct val="20000"/>
              </a:spcBef>
              <a:spcAft>
                <a:spcPct val="0"/>
              </a:spcAft>
              <a:buClr>
                <a:srgbClr val="A50021"/>
              </a:buClr>
              <a:buFont typeface="Wingdings" pitchFamily="2" charset="2"/>
              <a:buChar char="§"/>
              <a:defRPr kumimoji="1" sz="1200">
                <a:solidFill>
                  <a:schemeClr val="tx1"/>
                </a:solidFill>
                <a:latin typeface="+mn-lt"/>
                <a:ea typeface="+mn-ea"/>
              </a:defRPr>
            </a:lvl7pPr>
            <a:lvl8pPr marL="2571686" indent="-171446" algn="l" rtl="0" fontAlgn="base">
              <a:spcBef>
                <a:spcPct val="20000"/>
              </a:spcBef>
              <a:spcAft>
                <a:spcPct val="0"/>
              </a:spcAft>
              <a:buClr>
                <a:srgbClr val="A50021"/>
              </a:buClr>
              <a:buFont typeface="Wingdings" pitchFamily="2" charset="2"/>
              <a:buChar char="§"/>
              <a:defRPr kumimoji="1" sz="1200">
                <a:solidFill>
                  <a:schemeClr val="tx1"/>
                </a:solidFill>
                <a:latin typeface="+mn-lt"/>
                <a:ea typeface="+mn-ea"/>
              </a:defRPr>
            </a:lvl8pPr>
            <a:lvl9pPr marL="2914577" indent="-171446" algn="l" rtl="0" fontAlgn="base">
              <a:spcBef>
                <a:spcPct val="20000"/>
              </a:spcBef>
              <a:spcAft>
                <a:spcPct val="0"/>
              </a:spcAft>
              <a:buClr>
                <a:srgbClr val="A50021"/>
              </a:buClr>
              <a:buFont typeface="Wingdings" pitchFamily="2" charset="2"/>
              <a:buChar char="§"/>
              <a:defRPr kumimoji="1" sz="1200">
                <a:solidFill>
                  <a:schemeClr val="tx1"/>
                </a:solidFill>
                <a:latin typeface="+mn-lt"/>
                <a:ea typeface="+mn-ea"/>
              </a:defRPr>
            </a:lvl9pPr>
          </a:lstStyle>
          <a:p>
            <a:r>
              <a:rPr lang="ja-JP" altLang="en-US" sz="825" kern="0">
                <a:latin typeface="Yu Gothic" panose="020B0400000000000000" pitchFamily="34" charset="-128"/>
                <a:ea typeface="Yu Gothic" panose="020B0400000000000000" pitchFamily="34" charset="-128"/>
              </a:rPr>
              <a:t>（イメージ）</a:t>
            </a:r>
            <a:endParaRPr lang="ja-JP" altLang="en-US" sz="825" kern="0" dirty="0">
              <a:latin typeface="Yu Gothic" panose="020B0400000000000000" pitchFamily="34" charset="-128"/>
              <a:ea typeface="Yu Gothic" panose="020B0400000000000000" pitchFamily="34" charset="-128"/>
            </a:endParaRPr>
          </a:p>
        </p:txBody>
      </p:sp>
    </p:spTree>
    <p:extLst>
      <p:ext uri="{BB962C8B-B14F-4D97-AF65-F5344CB8AC3E}">
        <p14:creationId xmlns:p14="http://schemas.microsoft.com/office/powerpoint/2010/main" val="255219239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670524" y="2317025"/>
            <a:ext cx="5784954" cy="1861457"/>
          </a:xfrm>
          <a:prstGeom prst="rect">
            <a:avLst/>
          </a:prstGeom>
          <a:noFill/>
          <a:ln w="19050">
            <a:solidFill>
              <a:srgbClr val="002060"/>
            </a:solidFill>
          </a:ln>
        </p:spPr>
        <p:txBody>
          <a:bodyPr wrap="square" rtlCol="0" anchor="t" anchorCtr="0">
            <a:noAutofit/>
          </a:bodyPr>
          <a:lstStyle/>
          <a:p>
            <a:pPr algn="ctr">
              <a:lnSpc>
                <a:spcPct val="150000"/>
              </a:lnSpc>
            </a:pPr>
            <a:r>
              <a:rPr lang="ja-JP" altLang="en-US" sz="2400" b="1">
                <a:solidFill>
                  <a:srgbClr val="002060"/>
                </a:solidFill>
                <a:latin typeface="Yu Gothic" panose="020B0400000000000000" pitchFamily="34" charset="-128"/>
                <a:ea typeface="Yu Gothic" panose="020B0400000000000000" pitchFamily="34" charset="-128"/>
              </a:rPr>
              <a:t>現実的対応②</a:t>
            </a:r>
            <a:endParaRPr lang="en-US" altLang="ja-JP" sz="2400" b="1" dirty="0">
              <a:solidFill>
                <a:srgbClr val="002060"/>
              </a:solidFill>
              <a:latin typeface="Yu Gothic" panose="020B0400000000000000" pitchFamily="34" charset="-128"/>
              <a:ea typeface="Yu Gothic" panose="020B0400000000000000" pitchFamily="34" charset="-128"/>
            </a:endParaRPr>
          </a:p>
          <a:p>
            <a:pPr algn="ctr">
              <a:lnSpc>
                <a:spcPct val="150000"/>
              </a:lnSpc>
            </a:pPr>
            <a:r>
              <a:rPr lang="ja-JP" altLang="en-US" sz="2400" b="1">
                <a:solidFill>
                  <a:srgbClr val="002060"/>
                </a:solidFill>
                <a:latin typeface="Yu Gothic" panose="020B0400000000000000" pitchFamily="34" charset="-128"/>
                <a:ea typeface="Yu Gothic" panose="020B0400000000000000" pitchFamily="34" charset="-128"/>
              </a:rPr>
              <a:t>具体的に</a:t>
            </a:r>
            <a:endParaRPr lang="en-US" altLang="ja-JP" sz="2400" b="1" dirty="0">
              <a:solidFill>
                <a:srgbClr val="002060"/>
              </a:solidFill>
              <a:latin typeface="Yu Gothic" panose="020B0400000000000000" pitchFamily="34" charset="-128"/>
              <a:ea typeface="Yu Gothic" panose="020B0400000000000000" pitchFamily="34" charset="-128"/>
            </a:endParaRPr>
          </a:p>
          <a:p>
            <a:pPr algn="ctr">
              <a:lnSpc>
                <a:spcPct val="150000"/>
              </a:lnSpc>
            </a:pPr>
            <a:r>
              <a:rPr lang="ja-JP" altLang="en-US" sz="2400" b="1">
                <a:solidFill>
                  <a:srgbClr val="002060"/>
                </a:solidFill>
                <a:latin typeface="Yu Gothic" panose="020B0400000000000000" pitchFamily="34" charset="-128"/>
                <a:ea typeface="Yu Gothic" panose="020B0400000000000000" pitchFamily="34" charset="-128"/>
              </a:rPr>
              <a:t>どのように進めれば良いか？</a:t>
            </a:r>
            <a:endParaRPr lang="en-US" altLang="ja-JP" sz="2400" b="1" dirty="0">
              <a:solidFill>
                <a:srgbClr val="002060"/>
              </a:solidFill>
              <a:latin typeface="Yu Gothic" panose="020B0400000000000000" pitchFamily="34" charset="-128"/>
              <a:ea typeface="Yu Gothic" panose="020B0400000000000000" pitchFamily="34" charset="-128"/>
            </a:endParaRPr>
          </a:p>
        </p:txBody>
      </p:sp>
    </p:spTree>
    <p:extLst>
      <p:ext uri="{BB962C8B-B14F-4D97-AF65-F5344CB8AC3E}">
        <p14:creationId xmlns:p14="http://schemas.microsoft.com/office/powerpoint/2010/main" val="171893513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a:extLst>
              <a:ext uri="{FF2B5EF4-FFF2-40B4-BE49-F238E27FC236}">
                <a16:creationId xmlns:a16="http://schemas.microsoft.com/office/drawing/2014/main" id="{13798B63-2683-4E89-8CAD-5EEBC46CC5D1}"/>
              </a:ext>
            </a:extLst>
          </p:cNvPr>
          <p:cNvSpPr/>
          <p:nvPr/>
        </p:nvSpPr>
        <p:spPr bwMode="auto">
          <a:xfrm>
            <a:off x="631716" y="1645022"/>
            <a:ext cx="2365429" cy="687736"/>
          </a:xfrm>
          <a:prstGeom prst="rect">
            <a:avLst/>
          </a:prstGeom>
          <a:solidFill>
            <a:schemeClr val="accent1"/>
          </a:solidFill>
          <a:ln w="9525" cap="flat" cmpd="sng" algn="ctr">
            <a:solidFill>
              <a:schemeClr val="accent1"/>
            </a:solidFill>
            <a:prstDash val="solid"/>
            <a:round/>
            <a:headEnd type="none" w="med" len="med"/>
            <a:tailEnd type="none" w="med" len="med"/>
          </a:ln>
          <a:effectLst/>
        </p:spPr>
        <p:style>
          <a:lnRef idx="1">
            <a:schemeClr val="accent1"/>
          </a:lnRef>
          <a:fillRef idx="1">
            <a:schemeClr val="accent1"/>
          </a:fillRef>
          <a:effectRef idx="1">
            <a:schemeClr val="accent1"/>
          </a:effectRef>
          <a:fontRef idx="minor">
            <a:schemeClr val="lt1"/>
          </a:fontRef>
        </p:style>
        <p:txBody>
          <a:bodyPr vert="horz" wrap="none" lIns="68580" tIns="34290" rIns="68580" bIns="34290" numCol="1" rtlCol="0" anchor="ctr" anchorCtr="0" compatLnSpc="1">
            <a:prstTxWarp prst="textNoShape">
              <a:avLst/>
            </a:prstTxWarp>
          </a:bodyPr>
          <a:lstStyle/>
          <a:p>
            <a:pPr algn="ctr" fontAlgn="base">
              <a:spcBef>
                <a:spcPct val="0"/>
              </a:spcBef>
              <a:spcAft>
                <a:spcPct val="0"/>
              </a:spcAft>
              <a:defRPr/>
            </a:pPr>
            <a:r>
              <a:rPr lang="ja-JP" altLang="en-US" sz="1200" dirty="0">
                <a:solidFill>
                  <a:srgbClr val="FFFFFF"/>
                </a:solidFill>
                <a:latin typeface="Yu Gothic" panose="020B0400000000000000" pitchFamily="34" charset="-128"/>
                <a:ea typeface="Yu Gothic" panose="020B0400000000000000" pitchFamily="34" charset="-128"/>
              </a:rPr>
              <a:t>対象書類の棚卸</a:t>
            </a:r>
            <a:endParaRPr lang="en-US" altLang="ja-JP" sz="1200" dirty="0">
              <a:solidFill>
                <a:srgbClr val="FFFFFF"/>
              </a:solidFill>
              <a:latin typeface="Yu Gothic" panose="020B0400000000000000" pitchFamily="34" charset="-128"/>
              <a:ea typeface="Yu Gothic" panose="020B0400000000000000" pitchFamily="34" charset="-128"/>
            </a:endParaRPr>
          </a:p>
          <a:p>
            <a:pPr algn="ctr" fontAlgn="base">
              <a:spcBef>
                <a:spcPct val="0"/>
              </a:spcBef>
              <a:spcAft>
                <a:spcPct val="0"/>
              </a:spcAft>
              <a:defRPr/>
            </a:pPr>
            <a:r>
              <a:rPr lang="ja-JP" altLang="en-US" sz="1200" dirty="0">
                <a:solidFill>
                  <a:srgbClr val="FFFFFF"/>
                </a:solidFill>
                <a:latin typeface="Yu Gothic" panose="020B0400000000000000" pitchFamily="34" charset="-128"/>
                <a:ea typeface="Yu Gothic" panose="020B0400000000000000" pitchFamily="34" charset="-128"/>
              </a:rPr>
              <a:t>（対象範囲の確認）</a:t>
            </a:r>
            <a:endParaRPr lang="en-US" altLang="ja-JP" sz="1200" dirty="0">
              <a:solidFill>
                <a:srgbClr val="FFFFFF"/>
              </a:solidFill>
              <a:latin typeface="Yu Gothic" panose="020B0400000000000000" pitchFamily="34" charset="-128"/>
              <a:ea typeface="Yu Gothic" panose="020B0400000000000000" pitchFamily="34" charset="-128"/>
            </a:endParaRPr>
          </a:p>
        </p:txBody>
      </p:sp>
      <p:sp>
        <p:nvSpPr>
          <p:cNvPr id="60" name="正方形/長方形 59">
            <a:extLst>
              <a:ext uri="{FF2B5EF4-FFF2-40B4-BE49-F238E27FC236}">
                <a16:creationId xmlns:a16="http://schemas.microsoft.com/office/drawing/2014/main" id="{A867D27B-BF93-48FC-926E-22271BA463D2}"/>
              </a:ext>
            </a:extLst>
          </p:cNvPr>
          <p:cNvSpPr/>
          <p:nvPr/>
        </p:nvSpPr>
        <p:spPr bwMode="auto">
          <a:xfrm>
            <a:off x="631716" y="2737847"/>
            <a:ext cx="2365429" cy="832160"/>
          </a:xfrm>
          <a:prstGeom prst="rect">
            <a:avLst/>
          </a:prstGeom>
          <a:solidFill>
            <a:schemeClr val="accent1"/>
          </a:solidFill>
          <a:ln w="9525" cap="flat" cmpd="sng" algn="ctr">
            <a:solidFill>
              <a:schemeClr val="accent1"/>
            </a:solidFill>
            <a:prstDash val="solid"/>
            <a:round/>
            <a:headEnd type="none" w="med" len="med"/>
            <a:tailEnd type="none" w="med" len="med"/>
          </a:ln>
          <a:effectLst/>
        </p:spPr>
        <p:style>
          <a:lnRef idx="1">
            <a:schemeClr val="accent1"/>
          </a:lnRef>
          <a:fillRef idx="1">
            <a:schemeClr val="accent1"/>
          </a:fillRef>
          <a:effectRef idx="1">
            <a:schemeClr val="accent1"/>
          </a:effectRef>
          <a:fontRef idx="minor">
            <a:schemeClr val="lt1"/>
          </a:fontRef>
        </p:style>
        <p:txBody>
          <a:bodyPr vert="horz" wrap="none" lIns="68580" tIns="34290" rIns="68580" bIns="34290" numCol="1" rtlCol="0" anchor="ctr" anchorCtr="0" compatLnSpc="1">
            <a:prstTxWarp prst="textNoShape">
              <a:avLst/>
            </a:prstTxWarp>
          </a:bodyPr>
          <a:lstStyle/>
          <a:p>
            <a:pPr algn="ctr" fontAlgn="base">
              <a:spcBef>
                <a:spcPct val="0"/>
              </a:spcBef>
              <a:spcAft>
                <a:spcPct val="0"/>
              </a:spcAft>
              <a:defRPr/>
            </a:pPr>
            <a:r>
              <a:rPr lang="ja-JP" altLang="en-US" sz="1200">
                <a:solidFill>
                  <a:srgbClr val="FFFFFF"/>
                </a:solidFill>
                <a:latin typeface="Yu Gothic" panose="020B0400000000000000" pitchFamily="34" charset="-128"/>
                <a:ea typeface="Yu Gothic" panose="020B0400000000000000" pitchFamily="34" charset="-128"/>
              </a:rPr>
              <a:t>要件充足状況</a:t>
            </a:r>
            <a:r>
              <a:rPr lang="ja-JP" altLang="en-US" sz="1200" dirty="0">
                <a:solidFill>
                  <a:srgbClr val="FFFFFF"/>
                </a:solidFill>
                <a:latin typeface="Yu Gothic" panose="020B0400000000000000" pitchFamily="34" charset="-128"/>
                <a:ea typeface="Yu Gothic" panose="020B0400000000000000" pitchFamily="34" charset="-128"/>
              </a:rPr>
              <a:t>の精査</a:t>
            </a:r>
            <a:endParaRPr lang="en-US" altLang="ja-JP" sz="1200" dirty="0">
              <a:solidFill>
                <a:srgbClr val="FFFFFF"/>
              </a:solidFill>
              <a:latin typeface="Yu Gothic" panose="020B0400000000000000" pitchFamily="34" charset="-128"/>
              <a:ea typeface="Yu Gothic" panose="020B0400000000000000" pitchFamily="34" charset="-128"/>
            </a:endParaRPr>
          </a:p>
        </p:txBody>
      </p:sp>
      <p:sp>
        <p:nvSpPr>
          <p:cNvPr id="6" name="正方形/長方形 5">
            <a:extLst>
              <a:ext uri="{FF2B5EF4-FFF2-40B4-BE49-F238E27FC236}">
                <a16:creationId xmlns:a16="http://schemas.microsoft.com/office/drawing/2014/main" id="{8E9E7EB1-CD35-484A-8C1E-D82556A64E47}"/>
              </a:ext>
            </a:extLst>
          </p:cNvPr>
          <p:cNvSpPr/>
          <p:nvPr/>
        </p:nvSpPr>
        <p:spPr bwMode="auto">
          <a:xfrm>
            <a:off x="631716" y="3969194"/>
            <a:ext cx="2365429" cy="1080000"/>
          </a:xfrm>
          <a:prstGeom prst="rect">
            <a:avLst/>
          </a:prstGeom>
          <a:solidFill>
            <a:schemeClr val="accent1"/>
          </a:solidFill>
          <a:ln w="9525" cap="flat" cmpd="sng" algn="ctr">
            <a:solidFill>
              <a:schemeClr val="accent1"/>
            </a:solidFill>
            <a:prstDash val="solid"/>
            <a:round/>
            <a:headEnd type="none" w="med" len="med"/>
            <a:tailEnd type="none" w="med" len="med"/>
          </a:ln>
          <a:effectLst/>
        </p:spPr>
        <p:style>
          <a:lnRef idx="1">
            <a:schemeClr val="accent1"/>
          </a:lnRef>
          <a:fillRef idx="1">
            <a:schemeClr val="accent1"/>
          </a:fillRef>
          <a:effectRef idx="1">
            <a:schemeClr val="accent1"/>
          </a:effectRef>
          <a:fontRef idx="minor">
            <a:schemeClr val="lt1"/>
          </a:fontRef>
        </p:style>
        <p:txBody>
          <a:bodyPr vert="horz" wrap="none" lIns="68580" tIns="34290" rIns="68580" bIns="34290" numCol="1" rtlCol="0" anchor="ctr" anchorCtr="0" compatLnSpc="1">
            <a:prstTxWarp prst="textNoShape">
              <a:avLst/>
            </a:prstTxWarp>
          </a:bodyPr>
          <a:lstStyle/>
          <a:p>
            <a:pPr algn="ctr" fontAlgn="base">
              <a:spcBef>
                <a:spcPct val="0"/>
              </a:spcBef>
              <a:spcAft>
                <a:spcPct val="0"/>
              </a:spcAft>
              <a:defRPr/>
            </a:pPr>
            <a:r>
              <a:rPr lang="ja-JP" altLang="en-US" sz="1200" dirty="0">
                <a:solidFill>
                  <a:srgbClr val="FFFFFF"/>
                </a:solidFill>
                <a:latin typeface="Yu Gothic" panose="020B0400000000000000" pitchFamily="34" charset="-128"/>
                <a:ea typeface="Yu Gothic" panose="020B0400000000000000" pitchFamily="34" charset="-128"/>
              </a:rPr>
              <a:t>関係書類の準備と作成</a:t>
            </a:r>
          </a:p>
        </p:txBody>
      </p:sp>
      <p:sp>
        <p:nvSpPr>
          <p:cNvPr id="15" name="正方形/長方形 14">
            <a:extLst>
              <a:ext uri="{FF2B5EF4-FFF2-40B4-BE49-F238E27FC236}">
                <a16:creationId xmlns:a16="http://schemas.microsoft.com/office/drawing/2014/main" id="{F9E059FF-D76C-4966-BB5F-2378141333FB}"/>
              </a:ext>
            </a:extLst>
          </p:cNvPr>
          <p:cNvSpPr/>
          <p:nvPr/>
        </p:nvSpPr>
        <p:spPr bwMode="auto">
          <a:xfrm>
            <a:off x="2997145" y="1645022"/>
            <a:ext cx="2365429" cy="687736"/>
          </a:xfrm>
          <a:prstGeom prst="rect">
            <a:avLst/>
          </a:prstGeom>
          <a:solidFill>
            <a:schemeClr val="accent1">
              <a:lumMod val="20000"/>
              <a:lumOff val="80000"/>
            </a:schemeClr>
          </a:solidFill>
          <a:ln w="9525" cap="flat" cmpd="sng" algn="ctr">
            <a:solidFill>
              <a:schemeClr val="accent1"/>
            </a:solidFill>
            <a:prstDash val="solid"/>
            <a:round/>
            <a:headEnd type="none" w="med" len="med"/>
            <a:tailEnd type="none" w="med" len="med"/>
          </a:ln>
          <a:effectLst/>
        </p:spPr>
        <p:style>
          <a:lnRef idx="1">
            <a:schemeClr val="accent1"/>
          </a:lnRef>
          <a:fillRef idx="1">
            <a:schemeClr val="accent1"/>
          </a:fillRef>
          <a:effectRef idx="1">
            <a:schemeClr val="accent1"/>
          </a:effectRef>
          <a:fontRef idx="minor">
            <a:schemeClr val="lt1"/>
          </a:fontRef>
        </p:style>
        <p:txBody>
          <a:bodyPr vert="horz" wrap="none" lIns="68580" tIns="34290" rIns="68580" bIns="34290" numCol="1" rtlCol="0" anchor="ctr" anchorCtr="0" compatLnSpc="1">
            <a:prstTxWarp prst="textNoShape">
              <a:avLst/>
            </a:prstTxWarp>
          </a:bodyPr>
          <a:lstStyle/>
          <a:p>
            <a:pPr marL="335756" indent="-201216" fontAlgn="base">
              <a:spcBef>
                <a:spcPct val="0"/>
              </a:spcBef>
              <a:spcAft>
                <a:spcPct val="0"/>
              </a:spcAft>
              <a:buFont typeface="Arial" panose="020B0604020202020204" pitchFamily="34" charset="0"/>
              <a:buChar char="•"/>
              <a:defRPr/>
            </a:pPr>
            <a:r>
              <a:rPr lang="ja-JP" altLang="en-US" sz="1050" dirty="0">
                <a:solidFill>
                  <a:srgbClr val="000000">
                    <a:lumMod val="75000"/>
                    <a:lumOff val="25000"/>
                  </a:srgbClr>
                </a:solidFill>
                <a:latin typeface="Yu Gothic" panose="020B0400000000000000" pitchFamily="34" charset="-128"/>
                <a:ea typeface="Yu Gothic" panose="020B0400000000000000" pitchFamily="34" charset="-128"/>
              </a:rPr>
              <a:t>対象書類の洗い出し</a:t>
            </a:r>
            <a:endParaRPr lang="en-US" altLang="ja-JP" sz="1050" dirty="0">
              <a:solidFill>
                <a:srgbClr val="000000">
                  <a:lumMod val="75000"/>
                  <a:lumOff val="25000"/>
                </a:srgbClr>
              </a:solidFill>
              <a:latin typeface="Yu Gothic" panose="020B0400000000000000" pitchFamily="34" charset="-128"/>
              <a:ea typeface="Yu Gothic" panose="020B0400000000000000" pitchFamily="34" charset="-128"/>
            </a:endParaRPr>
          </a:p>
          <a:p>
            <a:pPr marL="335756" indent="-201216" fontAlgn="base">
              <a:spcBef>
                <a:spcPct val="0"/>
              </a:spcBef>
              <a:spcAft>
                <a:spcPct val="0"/>
              </a:spcAft>
              <a:buFont typeface="Arial" panose="020B0604020202020204" pitchFamily="34" charset="0"/>
              <a:buChar char="•"/>
              <a:defRPr/>
            </a:pPr>
            <a:r>
              <a:rPr lang="ja-JP" altLang="en-US" sz="1050" dirty="0">
                <a:solidFill>
                  <a:srgbClr val="000000">
                    <a:lumMod val="75000"/>
                    <a:lumOff val="25000"/>
                  </a:srgbClr>
                </a:solidFill>
                <a:latin typeface="Yu Gothic" panose="020B0400000000000000" pitchFamily="34" charset="-128"/>
                <a:ea typeface="Yu Gothic" panose="020B0400000000000000" pitchFamily="34" charset="-128"/>
              </a:rPr>
              <a:t>対象書類の分類</a:t>
            </a:r>
            <a:endParaRPr lang="en-US" altLang="ja-JP" sz="1050" dirty="0">
              <a:solidFill>
                <a:srgbClr val="000000">
                  <a:lumMod val="75000"/>
                  <a:lumOff val="25000"/>
                </a:srgbClr>
              </a:solidFill>
              <a:latin typeface="Yu Gothic" panose="020B0400000000000000" pitchFamily="34" charset="-128"/>
              <a:ea typeface="Yu Gothic" panose="020B0400000000000000" pitchFamily="34" charset="-128"/>
            </a:endParaRPr>
          </a:p>
          <a:p>
            <a:pPr marL="335756" indent="-201216" fontAlgn="base">
              <a:spcBef>
                <a:spcPct val="0"/>
              </a:spcBef>
              <a:spcAft>
                <a:spcPct val="0"/>
              </a:spcAft>
              <a:buFont typeface="Arial" panose="020B0604020202020204" pitchFamily="34" charset="0"/>
              <a:buChar char="•"/>
              <a:defRPr/>
            </a:pPr>
            <a:r>
              <a:rPr lang="ja-JP" altLang="en-US" sz="1050" dirty="0">
                <a:solidFill>
                  <a:srgbClr val="000000">
                    <a:lumMod val="75000"/>
                    <a:lumOff val="25000"/>
                  </a:srgbClr>
                </a:solidFill>
                <a:latin typeface="Yu Gothic" panose="020B0400000000000000" pitchFamily="34" charset="-128"/>
                <a:ea typeface="Yu Gothic" panose="020B0400000000000000" pitchFamily="34" charset="-128"/>
              </a:rPr>
              <a:t>対象書類の選定</a:t>
            </a:r>
          </a:p>
        </p:txBody>
      </p:sp>
      <p:sp>
        <p:nvSpPr>
          <p:cNvPr id="16" name="正方形/長方形 15">
            <a:extLst>
              <a:ext uri="{FF2B5EF4-FFF2-40B4-BE49-F238E27FC236}">
                <a16:creationId xmlns:a16="http://schemas.microsoft.com/office/drawing/2014/main" id="{3CCF645B-FA53-450B-8D0E-EEA213DA766A}"/>
              </a:ext>
            </a:extLst>
          </p:cNvPr>
          <p:cNvSpPr/>
          <p:nvPr/>
        </p:nvSpPr>
        <p:spPr bwMode="auto">
          <a:xfrm>
            <a:off x="2997145" y="2737847"/>
            <a:ext cx="2365429" cy="832160"/>
          </a:xfrm>
          <a:prstGeom prst="rect">
            <a:avLst/>
          </a:prstGeom>
          <a:solidFill>
            <a:schemeClr val="accent1">
              <a:lumMod val="20000"/>
              <a:lumOff val="80000"/>
            </a:schemeClr>
          </a:solidFill>
          <a:ln w="9525" cap="flat" cmpd="sng" algn="ctr">
            <a:solidFill>
              <a:schemeClr val="accent1"/>
            </a:solidFill>
            <a:prstDash val="solid"/>
            <a:round/>
            <a:headEnd type="none" w="med" len="med"/>
            <a:tailEnd type="none" w="med" len="med"/>
          </a:ln>
          <a:effectLst/>
        </p:spPr>
        <p:style>
          <a:lnRef idx="1">
            <a:schemeClr val="accent1"/>
          </a:lnRef>
          <a:fillRef idx="1">
            <a:schemeClr val="accent1"/>
          </a:fillRef>
          <a:effectRef idx="1">
            <a:schemeClr val="accent1"/>
          </a:effectRef>
          <a:fontRef idx="minor">
            <a:schemeClr val="lt1"/>
          </a:fontRef>
        </p:style>
        <p:txBody>
          <a:bodyPr vert="horz" wrap="none" lIns="68580" tIns="34290" rIns="68580" bIns="34290" numCol="1" rtlCol="0" anchor="ctr" anchorCtr="0" compatLnSpc="1">
            <a:prstTxWarp prst="textNoShape">
              <a:avLst/>
            </a:prstTxWarp>
          </a:bodyPr>
          <a:lstStyle/>
          <a:p>
            <a:pPr marL="335756" indent="-201216" fontAlgn="base">
              <a:spcBef>
                <a:spcPct val="0"/>
              </a:spcBef>
              <a:spcAft>
                <a:spcPct val="0"/>
              </a:spcAft>
              <a:buFont typeface="Arial" panose="020B0604020202020204" pitchFamily="34" charset="0"/>
              <a:buChar char="•"/>
              <a:defRPr/>
            </a:pPr>
            <a:r>
              <a:rPr lang="ja-JP" altLang="en-US" sz="1050" dirty="0">
                <a:solidFill>
                  <a:srgbClr val="000000">
                    <a:lumMod val="75000"/>
                    <a:lumOff val="25000"/>
                  </a:srgbClr>
                </a:solidFill>
                <a:latin typeface="Yu Gothic" panose="020B0400000000000000" pitchFamily="34" charset="-128"/>
                <a:ea typeface="Yu Gothic" panose="020B0400000000000000" pitchFamily="34" charset="-128"/>
              </a:rPr>
              <a:t>訂正削除履歴の精査</a:t>
            </a:r>
            <a:endParaRPr lang="en-US" altLang="ja-JP" sz="1050" dirty="0">
              <a:solidFill>
                <a:srgbClr val="000000">
                  <a:lumMod val="75000"/>
                  <a:lumOff val="25000"/>
                </a:srgbClr>
              </a:solidFill>
              <a:latin typeface="Yu Gothic" panose="020B0400000000000000" pitchFamily="34" charset="-128"/>
              <a:ea typeface="Yu Gothic" panose="020B0400000000000000" pitchFamily="34" charset="-128"/>
            </a:endParaRPr>
          </a:p>
          <a:p>
            <a:pPr marL="335756" indent="-201216" fontAlgn="base">
              <a:spcBef>
                <a:spcPct val="0"/>
              </a:spcBef>
              <a:spcAft>
                <a:spcPct val="0"/>
              </a:spcAft>
              <a:buFont typeface="Arial" panose="020B0604020202020204" pitchFamily="34" charset="0"/>
              <a:buChar char="•"/>
              <a:defRPr/>
            </a:pPr>
            <a:r>
              <a:rPr lang="ja-JP" altLang="en-US" sz="1050" dirty="0">
                <a:solidFill>
                  <a:srgbClr val="000000">
                    <a:lumMod val="75000"/>
                    <a:lumOff val="25000"/>
                  </a:srgbClr>
                </a:solidFill>
                <a:latin typeface="Yu Gothic" panose="020B0400000000000000" pitchFamily="34" charset="-128"/>
                <a:ea typeface="Yu Gothic" panose="020B0400000000000000" pitchFamily="34" charset="-128"/>
              </a:rPr>
              <a:t>相互関連性の精査</a:t>
            </a:r>
            <a:endParaRPr lang="en-US" altLang="ja-JP" sz="1050" dirty="0">
              <a:solidFill>
                <a:srgbClr val="000000">
                  <a:lumMod val="75000"/>
                  <a:lumOff val="25000"/>
                </a:srgbClr>
              </a:solidFill>
              <a:latin typeface="Yu Gothic" panose="020B0400000000000000" pitchFamily="34" charset="-128"/>
              <a:ea typeface="Yu Gothic" panose="020B0400000000000000" pitchFamily="34" charset="-128"/>
            </a:endParaRPr>
          </a:p>
          <a:p>
            <a:pPr marL="335756" indent="-201216" fontAlgn="base">
              <a:spcBef>
                <a:spcPct val="0"/>
              </a:spcBef>
              <a:spcAft>
                <a:spcPct val="0"/>
              </a:spcAft>
              <a:buFont typeface="Arial" panose="020B0604020202020204" pitchFamily="34" charset="0"/>
              <a:buChar char="•"/>
              <a:defRPr/>
            </a:pPr>
            <a:r>
              <a:rPr lang="ja-JP" altLang="en-US" sz="1050" dirty="0">
                <a:solidFill>
                  <a:srgbClr val="000000">
                    <a:lumMod val="75000"/>
                    <a:lumOff val="25000"/>
                  </a:srgbClr>
                </a:solidFill>
                <a:latin typeface="Yu Gothic" panose="020B0400000000000000" pitchFamily="34" charset="-128"/>
                <a:ea typeface="Yu Gothic" panose="020B0400000000000000" pitchFamily="34" charset="-128"/>
              </a:rPr>
              <a:t>検索性の精査</a:t>
            </a:r>
            <a:endParaRPr lang="en-US" altLang="ja-JP" sz="1050" dirty="0">
              <a:solidFill>
                <a:srgbClr val="000000">
                  <a:lumMod val="75000"/>
                  <a:lumOff val="25000"/>
                </a:srgbClr>
              </a:solidFill>
              <a:latin typeface="Yu Gothic" panose="020B0400000000000000" pitchFamily="34" charset="-128"/>
              <a:ea typeface="Yu Gothic" panose="020B0400000000000000" pitchFamily="34" charset="-128"/>
            </a:endParaRPr>
          </a:p>
          <a:p>
            <a:pPr marL="335756" indent="-201216" fontAlgn="base">
              <a:spcBef>
                <a:spcPct val="0"/>
              </a:spcBef>
              <a:spcAft>
                <a:spcPct val="0"/>
              </a:spcAft>
              <a:buFont typeface="Arial" panose="020B0604020202020204" pitchFamily="34" charset="0"/>
              <a:buChar char="•"/>
              <a:defRPr/>
            </a:pPr>
            <a:r>
              <a:rPr lang="ja-JP" altLang="en-US" sz="1050" dirty="0">
                <a:solidFill>
                  <a:srgbClr val="000000">
                    <a:lumMod val="75000"/>
                    <a:lumOff val="25000"/>
                  </a:srgbClr>
                </a:solidFill>
                <a:latin typeface="Yu Gothic" panose="020B0400000000000000" pitchFamily="34" charset="-128"/>
                <a:ea typeface="Yu Gothic" panose="020B0400000000000000" pitchFamily="34" charset="-128"/>
              </a:rPr>
              <a:t>システム要件詳細確認</a:t>
            </a:r>
          </a:p>
        </p:txBody>
      </p:sp>
      <p:sp>
        <p:nvSpPr>
          <p:cNvPr id="19" name="正方形/長方形 18">
            <a:extLst>
              <a:ext uri="{FF2B5EF4-FFF2-40B4-BE49-F238E27FC236}">
                <a16:creationId xmlns:a16="http://schemas.microsoft.com/office/drawing/2014/main" id="{4A2C499C-A4BA-4E3A-B60D-616B743EE124}"/>
              </a:ext>
            </a:extLst>
          </p:cNvPr>
          <p:cNvSpPr/>
          <p:nvPr/>
        </p:nvSpPr>
        <p:spPr bwMode="auto">
          <a:xfrm>
            <a:off x="2997145" y="3969194"/>
            <a:ext cx="2365429" cy="1080000"/>
          </a:xfrm>
          <a:prstGeom prst="rect">
            <a:avLst/>
          </a:prstGeom>
          <a:solidFill>
            <a:schemeClr val="accent1">
              <a:lumMod val="20000"/>
              <a:lumOff val="80000"/>
            </a:schemeClr>
          </a:solidFill>
          <a:ln w="9525" cap="flat" cmpd="sng" algn="ctr">
            <a:solidFill>
              <a:schemeClr val="accent1"/>
            </a:solidFill>
            <a:prstDash val="solid"/>
            <a:round/>
            <a:headEnd type="none" w="med" len="med"/>
            <a:tailEnd type="none" w="med" len="med"/>
          </a:ln>
          <a:effectLst/>
        </p:spPr>
        <p:style>
          <a:lnRef idx="1">
            <a:schemeClr val="accent1"/>
          </a:lnRef>
          <a:fillRef idx="1">
            <a:schemeClr val="accent1"/>
          </a:fillRef>
          <a:effectRef idx="1">
            <a:schemeClr val="accent1"/>
          </a:effectRef>
          <a:fontRef idx="minor">
            <a:schemeClr val="lt1"/>
          </a:fontRef>
        </p:style>
        <p:txBody>
          <a:bodyPr vert="horz" wrap="none" lIns="68580" tIns="34290" rIns="68580" bIns="34290" numCol="1" rtlCol="0" anchor="ctr" anchorCtr="0" compatLnSpc="1">
            <a:prstTxWarp prst="textNoShape">
              <a:avLst/>
            </a:prstTxWarp>
          </a:bodyPr>
          <a:lstStyle/>
          <a:p>
            <a:pPr marL="335756" indent="-201216" fontAlgn="base">
              <a:spcBef>
                <a:spcPct val="0"/>
              </a:spcBef>
              <a:spcAft>
                <a:spcPct val="0"/>
              </a:spcAft>
              <a:buFont typeface="Arial" panose="020B0604020202020204" pitchFamily="34" charset="0"/>
              <a:buChar char="•"/>
              <a:defRPr/>
            </a:pPr>
            <a:r>
              <a:rPr lang="ja-JP" altLang="en-US" sz="1050" dirty="0">
                <a:solidFill>
                  <a:srgbClr val="000000">
                    <a:lumMod val="75000"/>
                    <a:lumOff val="25000"/>
                  </a:srgbClr>
                </a:solidFill>
                <a:latin typeface="Yu Gothic" panose="020B0400000000000000" pitchFamily="34" charset="-128"/>
                <a:ea typeface="Yu Gothic" panose="020B0400000000000000" pitchFamily="34" charset="-128"/>
              </a:rPr>
              <a:t>業務フロー作成</a:t>
            </a:r>
            <a:endParaRPr lang="en-US" altLang="ja-JP" sz="1050" dirty="0">
              <a:solidFill>
                <a:srgbClr val="000000">
                  <a:lumMod val="75000"/>
                  <a:lumOff val="25000"/>
                </a:srgbClr>
              </a:solidFill>
              <a:latin typeface="Yu Gothic" panose="020B0400000000000000" pitchFamily="34" charset="-128"/>
              <a:ea typeface="Yu Gothic" panose="020B0400000000000000" pitchFamily="34" charset="-128"/>
            </a:endParaRPr>
          </a:p>
          <a:p>
            <a:pPr marL="335756" indent="-201216" fontAlgn="base">
              <a:spcBef>
                <a:spcPct val="0"/>
              </a:spcBef>
              <a:spcAft>
                <a:spcPct val="0"/>
              </a:spcAft>
              <a:buFont typeface="Arial" panose="020B0604020202020204" pitchFamily="34" charset="0"/>
              <a:buChar char="•"/>
              <a:defRPr/>
            </a:pPr>
            <a:r>
              <a:rPr lang="ja-JP" altLang="en-US" sz="1050" dirty="0">
                <a:solidFill>
                  <a:srgbClr val="000000">
                    <a:lumMod val="75000"/>
                    <a:lumOff val="25000"/>
                  </a:srgbClr>
                </a:solidFill>
                <a:latin typeface="Yu Gothic" panose="020B0400000000000000" pitchFamily="34" charset="-128"/>
                <a:ea typeface="Yu Gothic" panose="020B0400000000000000" pitchFamily="34" charset="-128"/>
              </a:rPr>
              <a:t>社内規程の作成</a:t>
            </a:r>
            <a:endParaRPr lang="en-US" altLang="ja-JP" sz="1050" dirty="0">
              <a:solidFill>
                <a:srgbClr val="000000">
                  <a:lumMod val="75000"/>
                  <a:lumOff val="25000"/>
                </a:srgbClr>
              </a:solidFill>
              <a:latin typeface="Yu Gothic" panose="020B0400000000000000" pitchFamily="34" charset="-128"/>
              <a:ea typeface="Yu Gothic" panose="020B0400000000000000" pitchFamily="34" charset="-128"/>
            </a:endParaRPr>
          </a:p>
          <a:p>
            <a:pPr marL="335756" indent="-201216" fontAlgn="base">
              <a:spcBef>
                <a:spcPct val="0"/>
              </a:spcBef>
              <a:spcAft>
                <a:spcPct val="0"/>
              </a:spcAft>
              <a:buFont typeface="Arial" panose="020B0604020202020204" pitchFamily="34" charset="0"/>
              <a:buChar char="•"/>
              <a:defRPr/>
            </a:pPr>
            <a:r>
              <a:rPr lang="ja-JP" altLang="en-US" sz="1050" dirty="0">
                <a:solidFill>
                  <a:srgbClr val="000000">
                    <a:lumMod val="75000"/>
                    <a:lumOff val="25000"/>
                  </a:srgbClr>
                </a:solidFill>
                <a:latin typeface="Yu Gothic" panose="020B0400000000000000" pitchFamily="34" charset="-128"/>
                <a:ea typeface="Yu Gothic" panose="020B0400000000000000" pitchFamily="34" charset="-128"/>
              </a:rPr>
              <a:t>関係書類の整備</a:t>
            </a:r>
            <a:endParaRPr lang="en-US" altLang="ja-JP" sz="1050" dirty="0">
              <a:solidFill>
                <a:srgbClr val="000000">
                  <a:lumMod val="75000"/>
                  <a:lumOff val="25000"/>
                </a:srgbClr>
              </a:solidFill>
              <a:latin typeface="Yu Gothic" panose="020B0400000000000000" pitchFamily="34" charset="-128"/>
              <a:ea typeface="Yu Gothic" panose="020B0400000000000000" pitchFamily="34" charset="-128"/>
            </a:endParaRPr>
          </a:p>
          <a:p>
            <a:pPr marL="335756" indent="-201216" fontAlgn="base">
              <a:spcBef>
                <a:spcPct val="0"/>
              </a:spcBef>
              <a:spcAft>
                <a:spcPct val="0"/>
              </a:spcAft>
              <a:buFont typeface="Arial" panose="020B0604020202020204" pitchFamily="34" charset="0"/>
              <a:buChar char="•"/>
              <a:defRPr/>
            </a:pPr>
            <a:r>
              <a:rPr lang="ja-JP" altLang="en-US" sz="1050" dirty="0">
                <a:solidFill>
                  <a:srgbClr val="000000">
                    <a:lumMod val="75000"/>
                    <a:lumOff val="25000"/>
                  </a:srgbClr>
                </a:solidFill>
                <a:latin typeface="Yu Gothic" panose="020B0400000000000000" pitchFamily="34" charset="-128"/>
                <a:ea typeface="Yu Gothic" panose="020B0400000000000000" pitchFamily="34" charset="-128"/>
              </a:rPr>
              <a:t>社内ルールの整備</a:t>
            </a:r>
            <a:endParaRPr lang="en-US" altLang="ja-JP" sz="1050" dirty="0">
              <a:solidFill>
                <a:srgbClr val="000000">
                  <a:lumMod val="75000"/>
                  <a:lumOff val="25000"/>
                </a:srgbClr>
              </a:solidFill>
              <a:latin typeface="Yu Gothic" panose="020B0400000000000000" pitchFamily="34" charset="-128"/>
              <a:ea typeface="Yu Gothic" panose="020B0400000000000000" pitchFamily="34" charset="-128"/>
            </a:endParaRPr>
          </a:p>
        </p:txBody>
      </p:sp>
      <p:sp>
        <p:nvSpPr>
          <p:cNvPr id="22" name="矢印: 下 21">
            <a:extLst>
              <a:ext uri="{FF2B5EF4-FFF2-40B4-BE49-F238E27FC236}">
                <a16:creationId xmlns:a16="http://schemas.microsoft.com/office/drawing/2014/main" id="{0663AF5E-3232-4A00-B83E-D015DF3036BF}"/>
              </a:ext>
            </a:extLst>
          </p:cNvPr>
          <p:cNvSpPr/>
          <p:nvPr/>
        </p:nvSpPr>
        <p:spPr bwMode="auto">
          <a:xfrm>
            <a:off x="2854773" y="2332758"/>
            <a:ext cx="284741" cy="405089"/>
          </a:xfrm>
          <a:prstGeom prst="downArrow">
            <a:avLst/>
          </a:prstGeom>
          <a:solidFill>
            <a:srgbClr val="1F497D"/>
          </a:solidFill>
          <a:ln w="9525" cap="flat" cmpd="sng" algn="ctr">
            <a:solidFill>
              <a:schemeClr val="tx2">
                <a:lumMod val="50000"/>
              </a:schemeClr>
            </a:solidFill>
            <a:prstDash val="solid"/>
            <a:round/>
            <a:headEnd type="none" w="med" len="med"/>
            <a:tailEnd type="none" w="med" len="med"/>
          </a:ln>
          <a:effectLst/>
        </p:spPr>
        <p:style>
          <a:lnRef idx="1">
            <a:schemeClr val="accent1"/>
          </a:lnRef>
          <a:fillRef idx="1">
            <a:schemeClr val="accent1"/>
          </a:fillRef>
          <a:effectRef idx="1">
            <a:schemeClr val="accent1"/>
          </a:effectRef>
          <a:fontRef idx="minor">
            <a:schemeClr val="lt1"/>
          </a:fontRef>
        </p:style>
        <p:txBody>
          <a:bodyPr vert="horz" wrap="none" lIns="68580" tIns="34290" rIns="68580" bIns="34290" numCol="1" rtlCol="0" anchor="ctr" anchorCtr="0" compatLnSpc="1">
            <a:prstTxWarp prst="textNoShape">
              <a:avLst/>
            </a:prstTxWarp>
          </a:bodyPr>
          <a:lstStyle/>
          <a:p>
            <a:pPr algn="ctr" fontAlgn="base">
              <a:spcBef>
                <a:spcPct val="0"/>
              </a:spcBef>
              <a:spcAft>
                <a:spcPct val="0"/>
              </a:spcAft>
              <a:defRPr/>
            </a:pPr>
            <a:endParaRPr lang="ja-JP" altLang="en-US" sz="1350">
              <a:solidFill>
                <a:srgbClr val="000000"/>
              </a:solidFill>
              <a:latin typeface="Yu Gothic" panose="020B0400000000000000" pitchFamily="34" charset="-128"/>
              <a:ea typeface="Yu Gothic" panose="020B0400000000000000" pitchFamily="34" charset="-128"/>
            </a:endParaRPr>
          </a:p>
        </p:txBody>
      </p:sp>
      <p:sp>
        <p:nvSpPr>
          <p:cNvPr id="62" name="矢印: 下 61">
            <a:extLst>
              <a:ext uri="{FF2B5EF4-FFF2-40B4-BE49-F238E27FC236}">
                <a16:creationId xmlns:a16="http://schemas.microsoft.com/office/drawing/2014/main" id="{EAE606EE-1E11-4A32-8BD8-452D4115C78B}"/>
              </a:ext>
            </a:extLst>
          </p:cNvPr>
          <p:cNvSpPr/>
          <p:nvPr/>
        </p:nvSpPr>
        <p:spPr bwMode="auto">
          <a:xfrm>
            <a:off x="2854773" y="3569809"/>
            <a:ext cx="284741" cy="392261"/>
          </a:xfrm>
          <a:prstGeom prst="downArrow">
            <a:avLst/>
          </a:prstGeom>
          <a:solidFill>
            <a:srgbClr val="1F497D"/>
          </a:solidFill>
          <a:ln w="9525" cap="flat" cmpd="sng" algn="ctr">
            <a:solidFill>
              <a:schemeClr val="tx2">
                <a:lumMod val="50000"/>
              </a:schemeClr>
            </a:solidFill>
            <a:prstDash val="solid"/>
            <a:round/>
            <a:headEnd type="none" w="med" len="med"/>
            <a:tailEnd type="none" w="med" len="med"/>
          </a:ln>
          <a:effectLst/>
        </p:spPr>
        <p:style>
          <a:lnRef idx="1">
            <a:schemeClr val="accent1"/>
          </a:lnRef>
          <a:fillRef idx="1">
            <a:schemeClr val="accent1"/>
          </a:fillRef>
          <a:effectRef idx="1">
            <a:schemeClr val="accent1"/>
          </a:effectRef>
          <a:fontRef idx="minor">
            <a:schemeClr val="lt1"/>
          </a:fontRef>
        </p:style>
        <p:txBody>
          <a:bodyPr vert="horz" wrap="none" lIns="68580" tIns="34290" rIns="68580" bIns="34290" numCol="1" rtlCol="0" anchor="ctr" anchorCtr="0" compatLnSpc="1">
            <a:prstTxWarp prst="textNoShape">
              <a:avLst/>
            </a:prstTxWarp>
          </a:bodyPr>
          <a:lstStyle/>
          <a:p>
            <a:pPr algn="ctr" fontAlgn="base">
              <a:spcBef>
                <a:spcPct val="0"/>
              </a:spcBef>
              <a:spcAft>
                <a:spcPct val="0"/>
              </a:spcAft>
              <a:defRPr/>
            </a:pPr>
            <a:endParaRPr lang="ja-JP" altLang="en-US" sz="1350" dirty="0">
              <a:solidFill>
                <a:srgbClr val="000000"/>
              </a:solidFill>
              <a:latin typeface="Yu Gothic" panose="020B0400000000000000" pitchFamily="34" charset="-128"/>
              <a:ea typeface="Yu Gothic" panose="020B0400000000000000" pitchFamily="34" charset="-128"/>
            </a:endParaRPr>
          </a:p>
        </p:txBody>
      </p:sp>
      <p:sp>
        <p:nvSpPr>
          <p:cNvPr id="13" name="コンテンツ プレースホルダー 2">
            <a:extLst>
              <a:ext uri="{FF2B5EF4-FFF2-40B4-BE49-F238E27FC236}">
                <a16:creationId xmlns:a16="http://schemas.microsoft.com/office/drawing/2014/main" id="{62886769-75CB-4597-BB7A-0FD2D4FBFC2F}"/>
              </a:ext>
            </a:extLst>
          </p:cNvPr>
          <p:cNvSpPr txBox="1">
            <a:spLocks/>
          </p:cNvSpPr>
          <p:nvPr/>
        </p:nvSpPr>
        <p:spPr bwMode="auto">
          <a:xfrm>
            <a:off x="236153" y="825927"/>
            <a:ext cx="8824320" cy="343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7500" tIns="34290" rIns="68580" bIns="34290" numCol="1" anchor="t" anchorCtr="0" compatLnSpc="1">
            <a:prstTxWarp prst="textNoShape">
              <a:avLst/>
            </a:prstTxWarp>
          </a:bodyPr>
          <a:lstStyle>
            <a:lvl1pPr marL="0" indent="0" algn="l" rtl="0" eaLnBrk="0" fontAlgn="base" hangingPunct="0">
              <a:spcBef>
                <a:spcPct val="20000"/>
              </a:spcBef>
              <a:spcAft>
                <a:spcPct val="0"/>
              </a:spcAft>
              <a:buClr>
                <a:schemeClr val="bg1"/>
              </a:buClr>
              <a:buFont typeface="Arial" pitchFamily="34" charset="0"/>
              <a:buChar char="•"/>
              <a:defRPr kumimoji="1" sz="1400" b="0">
                <a:solidFill>
                  <a:schemeClr val="tx1">
                    <a:lumMod val="75000"/>
                    <a:lumOff val="25000"/>
                  </a:schemeClr>
                </a:solidFill>
                <a:latin typeface="メイリオ" panose="020B0604030504040204" pitchFamily="50" charset="-128"/>
                <a:ea typeface="+mj-ea"/>
                <a:cs typeface="メイリオ" panose="020B0604030504040204" pitchFamily="50" charset="-128"/>
              </a:defRPr>
            </a:lvl1pPr>
            <a:lvl2pPr marL="265113" indent="-179388" algn="l" rtl="0" eaLnBrk="0" fontAlgn="base" hangingPunct="0">
              <a:spcBef>
                <a:spcPct val="20000"/>
              </a:spcBef>
              <a:spcAft>
                <a:spcPct val="0"/>
              </a:spcAft>
              <a:buClr>
                <a:srgbClr val="B60005"/>
              </a:buClr>
              <a:buFont typeface="Arial" pitchFamily="34" charset="0"/>
              <a:buChar char="•"/>
              <a:defRPr kumimoji="1" sz="1400" b="0">
                <a:solidFill>
                  <a:schemeClr val="tx1">
                    <a:lumMod val="75000"/>
                    <a:lumOff val="25000"/>
                  </a:schemeClr>
                </a:solidFill>
                <a:latin typeface="メイリオ" panose="020B0604030504040204" pitchFamily="50" charset="-128"/>
                <a:ea typeface="+mj-ea"/>
                <a:cs typeface="メイリオ" panose="020B0604030504040204" pitchFamily="50" charset="-128"/>
              </a:defRPr>
            </a:lvl2pPr>
            <a:lvl3pPr marL="442913" indent="-179388" algn="l" rtl="0" eaLnBrk="0" fontAlgn="base" hangingPunct="0">
              <a:spcBef>
                <a:spcPct val="20000"/>
              </a:spcBef>
              <a:spcAft>
                <a:spcPct val="0"/>
              </a:spcAft>
              <a:buClr>
                <a:srgbClr val="B60005"/>
              </a:buClr>
              <a:buFont typeface="Arial" pitchFamily="34" charset="0"/>
              <a:buChar char="̵"/>
              <a:defRPr kumimoji="1" sz="1400" b="0">
                <a:solidFill>
                  <a:schemeClr val="tx1">
                    <a:lumMod val="75000"/>
                    <a:lumOff val="25000"/>
                  </a:schemeClr>
                </a:solidFill>
                <a:latin typeface="メイリオ" panose="020B0604030504040204" pitchFamily="50" charset="-128"/>
                <a:ea typeface="+mj-ea"/>
                <a:cs typeface="メイリオ" panose="020B0604030504040204" pitchFamily="50" charset="-128"/>
              </a:defRPr>
            </a:lvl3pPr>
            <a:lvl4pPr marL="623888" indent="-179388" algn="l" rtl="0" eaLnBrk="0" fontAlgn="base" hangingPunct="0">
              <a:spcBef>
                <a:spcPct val="20000"/>
              </a:spcBef>
              <a:spcAft>
                <a:spcPct val="0"/>
              </a:spcAft>
              <a:buClr>
                <a:srgbClr val="B60005"/>
              </a:buClr>
              <a:buFont typeface="Wingdings" pitchFamily="2" charset="2"/>
              <a:buChar char="Ø"/>
              <a:defRPr kumimoji="1" sz="1400" b="0">
                <a:solidFill>
                  <a:schemeClr val="tx1">
                    <a:lumMod val="75000"/>
                    <a:lumOff val="25000"/>
                  </a:schemeClr>
                </a:solidFill>
                <a:latin typeface="メイリオ" panose="020B0604030504040204" pitchFamily="50" charset="-128"/>
                <a:ea typeface="+mj-ea"/>
                <a:cs typeface="メイリオ" panose="020B0604030504040204" pitchFamily="50" charset="-128"/>
              </a:defRPr>
            </a:lvl4pPr>
            <a:lvl5pPr marL="812800" indent="-179388" algn="l" defTabSz="714375" rtl="0" eaLnBrk="0" fontAlgn="base" hangingPunct="0">
              <a:spcBef>
                <a:spcPct val="20000"/>
              </a:spcBef>
              <a:spcAft>
                <a:spcPct val="0"/>
              </a:spcAft>
              <a:buClr>
                <a:srgbClr val="B60005"/>
              </a:buClr>
              <a:buFont typeface="Wingdings" pitchFamily="2" charset="2"/>
              <a:buChar char="p"/>
              <a:defRPr kumimoji="1" sz="1400" b="0">
                <a:solidFill>
                  <a:schemeClr val="tx1">
                    <a:lumMod val="75000"/>
                    <a:lumOff val="25000"/>
                  </a:schemeClr>
                </a:solidFill>
                <a:latin typeface="メイリオ" panose="020B0604030504040204" pitchFamily="50" charset="-128"/>
                <a:ea typeface="+mj-ea"/>
                <a:cs typeface="メイリオ" panose="020B0604030504040204" pitchFamily="50" charset="-128"/>
              </a:defRPr>
            </a:lvl5pPr>
            <a:lvl6pPr marL="2514600" indent="-228600"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6pPr>
            <a:lvl7pPr marL="2971800" indent="-228600"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7pPr>
            <a:lvl8pPr marL="3429000" indent="-228600"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8pPr>
            <a:lvl9pPr marL="3886200" indent="-228600"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9pPr>
          </a:lstStyle>
          <a:p>
            <a:pPr marL="214313" indent="-214313" hangingPunct="1">
              <a:spcBef>
                <a:spcPts val="0"/>
              </a:spcBef>
              <a:spcAft>
                <a:spcPts val="900"/>
              </a:spcAft>
              <a:buClr>
                <a:prstClr val="black">
                  <a:lumMod val="75000"/>
                  <a:lumOff val="25000"/>
                </a:prstClr>
              </a:buClr>
              <a:buFont typeface="Wingdings" panose="05000000000000000000" pitchFamily="2" charset="2"/>
              <a:buChar char="n"/>
              <a:tabLst>
                <a:tab pos="1814513" algn="l"/>
              </a:tabLst>
              <a:defRPr/>
            </a:pPr>
            <a:r>
              <a:rPr lang="ja-JP" altLang="en-US" sz="1350">
                <a:solidFill>
                  <a:prstClr val="black">
                    <a:lumMod val="75000"/>
                    <a:lumOff val="25000"/>
                  </a:prstClr>
                </a:solidFill>
                <a:latin typeface="Yu Gothic" panose="020B0400000000000000" pitchFamily="34" charset="-128"/>
                <a:ea typeface="Yu Gothic" panose="020B0400000000000000" pitchFamily="34" charset="-128"/>
              </a:rPr>
              <a:t>以下</a:t>
            </a:r>
            <a:r>
              <a:rPr lang="ja-JP" altLang="en-US" sz="1350" dirty="0">
                <a:solidFill>
                  <a:prstClr val="black">
                    <a:lumMod val="75000"/>
                    <a:lumOff val="25000"/>
                  </a:prstClr>
                </a:solidFill>
                <a:latin typeface="Yu Gothic" panose="020B0400000000000000" pitchFamily="34" charset="-128"/>
                <a:ea typeface="Yu Gothic" panose="020B0400000000000000" pitchFamily="34" charset="-128"/>
              </a:rPr>
              <a:t>の流れ</a:t>
            </a:r>
            <a:r>
              <a:rPr lang="ja-JP" altLang="en-US" sz="1350">
                <a:solidFill>
                  <a:prstClr val="black">
                    <a:lumMod val="75000"/>
                    <a:lumOff val="25000"/>
                  </a:prstClr>
                </a:solidFill>
                <a:latin typeface="Yu Gothic" panose="020B0400000000000000" pitchFamily="34" charset="-128"/>
                <a:ea typeface="Yu Gothic" panose="020B0400000000000000" pitchFamily="34" charset="-128"/>
              </a:rPr>
              <a:t>で、電子帳簿保存法対応書類の準備を</a:t>
            </a:r>
            <a:r>
              <a:rPr lang="ja-JP" altLang="en-US" sz="1350" dirty="0">
                <a:solidFill>
                  <a:prstClr val="black">
                    <a:lumMod val="75000"/>
                    <a:lumOff val="25000"/>
                  </a:prstClr>
                </a:solidFill>
                <a:latin typeface="Yu Gothic" panose="020B0400000000000000" pitchFamily="34" charset="-128"/>
                <a:ea typeface="Yu Gothic" panose="020B0400000000000000" pitchFamily="34" charset="-128"/>
              </a:rPr>
              <a:t>進めます。</a:t>
            </a:r>
          </a:p>
        </p:txBody>
      </p:sp>
      <p:sp>
        <p:nvSpPr>
          <p:cNvPr id="2" name="タイトル 1">
            <a:extLst>
              <a:ext uri="{FF2B5EF4-FFF2-40B4-BE49-F238E27FC236}">
                <a16:creationId xmlns:a16="http://schemas.microsoft.com/office/drawing/2014/main" id="{08DF1ED6-D1C5-FC4E-94D6-8EF44AD056F0}"/>
              </a:ext>
            </a:extLst>
          </p:cNvPr>
          <p:cNvSpPr>
            <a:spLocks noGrp="1"/>
          </p:cNvSpPr>
          <p:nvPr>
            <p:ph type="title"/>
          </p:nvPr>
        </p:nvSpPr>
        <p:spPr/>
        <p:txBody>
          <a:bodyPr/>
          <a:lstStyle/>
          <a:p>
            <a:r>
              <a:rPr lang="ja-JP" altLang="en-US"/>
              <a:t>進め方のイメージ</a:t>
            </a:r>
          </a:p>
        </p:txBody>
      </p:sp>
      <p:sp>
        <p:nvSpPr>
          <p:cNvPr id="12" name="角丸四角形吹き出し 11">
            <a:extLst>
              <a:ext uri="{FF2B5EF4-FFF2-40B4-BE49-F238E27FC236}">
                <a16:creationId xmlns:a16="http://schemas.microsoft.com/office/drawing/2014/main" id="{FC0C0D05-FB87-314A-9786-7F7672FB280C}"/>
              </a:ext>
            </a:extLst>
          </p:cNvPr>
          <p:cNvSpPr/>
          <p:nvPr/>
        </p:nvSpPr>
        <p:spPr bwMode="auto">
          <a:xfrm>
            <a:off x="5650258" y="1519112"/>
            <a:ext cx="2583409" cy="1114647"/>
          </a:xfrm>
          <a:prstGeom prst="wedgeRoundRectCallout">
            <a:avLst>
              <a:gd name="adj1" fmla="val -78804"/>
              <a:gd name="adj2" fmla="val -12810"/>
              <a:gd name="adj3" fmla="val 16667"/>
            </a:avLst>
          </a:prstGeom>
          <a:solidFill>
            <a:srgbClr val="EEBB02"/>
          </a:solidFill>
          <a:ln w="19050" cap="flat" cmpd="sng" algn="ctr">
            <a:solidFill>
              <a:srgbClr val="EEBB02"/>
            </a:solidFill>
            <a:prstDash val="solid"/>
            <a:round/>
            <a:headEnd type="none" w="med" len="med"/>
            <a:tailEnd type="none" w="med" len="med"/>
          </a:ln>
          <a:effectLst/>
        </p:spPr>
        <p:txBody>
          <a:bodyPr vert="horz" wrap="square" lIns="38576" tIns="19289" rIns="38576" bIns="19289" numCol="1" rtlCol="0" anchor="t" anchorCtr="0" compatLnSpc="1">
            <a:prstTxWarp prst="textNoShape">
              <a:avLst/>
            </a:prstTxWarp>
          </a:bodyPr>
          <a:lstStyle/>
          <a:p>
            <a:pPr defTabSz="385763"/>
            <a:r>
              <a:rPr lang="en-US" altLang="ja-JP" sz="1200" b="1" dirty="0">
                <a:solidFill>
                  <a:schemeClr val="bg1"/>
                </a:solidFill>
                <a:latin typeface="Yu Gothic" panose="020B0400000000000000" pitchFamily="34" charset="-128"/>
                <a:ea typeface="Yu Gothic" panose="020B0400000000000000" pitchFamily="34" charset="-128"/>
              </a:rPr>
              <a:t>【</a:t>
            </a:r>
            <a:r>
              <a:rPr lang="ja-JP" altLang="en-US" sz="1200" b="1">
                <a:solidFill>
                  <a:schemeClr val="bg1"/>
                </a:solidFill>
                <a:latin typeface="Yu Gothic" panose="020B0400000000000000" pitchFamily="34" charset="-128"/>
                <a:ea typeface="Yu Gothic" panose="020B0400000000000000" pitchFamily="34" charset="-128"/>
              </a:rPr>
              <a:t>現実対応ポイント</a:t>
            </a:r>
            <a:r>
              <a:rPr lang="en-US" altLang="ja-JP" sz="1200" b="1" dirty="0">
                <a:solidFill>
                  <a:schemeClr val="bg1"/>
                </a:solidFill>
                <a:latin typeface="Yu Gothic" panose="020B0400000000000000" pitchFamily="34" charset="-128"/>
                <a:ea typeface="Yu Gothic" panose="020B0400000000000000" pitchFamily="34" charset="-128"/>
              </a:rPr>
              <a:t>】</a:t>
            </a:r>
          </a:p>
          <a:p>
            <a:pPr defTabSz="385763"/>
            <a:r>
              <a:rPr lang="en-US" altLang="ja-JP" sz="1200" dirty="0">
                <a:solidFill>
                  <a:schemeClr val="bg1"/>
                </a:solidFill>
                <a:latin typeface="Yu Gothic" panose="020B0400000000000000" pitchFamily="34" charset="-128"/>
                <a:ea typeface="Yu Gothic" panose="020B0400000000000000" pitchFamily="34" charset="-128"/>
              </a:rPr>
              <a:t>×</a:t>
            </a:r>
            <a:r>
              <a:rPr lang="ja-JP" altLang="en-US" sz="1200">
                <a:solidFill>
                  <a:schemeClr val="bg1"/>
                </a:solidFill>
                <a:latin typeface="Yu Gothic" panose="020B0400000000000000" pitchFamily="34" charset="-128"/>
                <a:ea typeface="Yu Gothic" panose="020B0400000000000000" pitchFamily="34" charset="-128"/>
              </a:rPr>
              <a:t> 業務プロセス整理から入る</a:t>
            </a:r>
            <a:endParaRPr lang="en-US" altLang="ja-JP" sz="1200" dirty="0">
              <a:solidFill>
                <a:schemeClr val="bg1"/>
              </a:solidFill>
              <a:latin typeface="Yu Gothic" panose="020B0400000000000000" pitchFamily="34" charset="-128"/>
              <a:ea typeface="Yu Gothic" panose="020B0400000000000000" pitchFamily="34" charset="-128"/>
            </a:endParaRPr>
          </a:p>
          <a:p>
            <a:pPr defTabSz="385763"/>
            <a:r>
              <a:rPr lang="ja-JP" altLang="en-US" sz="1200">
                <a:solidFill>
                  <a:schemeClr val="bg1"/>
                </a:solidFill>
                <a:latin typeface="Yu Gothic" panose="020B0400000000000000" pitchFamily="34" charset="-128"/>
                <a:ea typeface="Yu Gothic" panose="020B0400000000000000" pitchFamily="34" charset="-128"/>
              </a:rPr>
              <a:t>◎ 取引書類起点から入る</a:t>
            </a:r>
            <a:endParaRPr lang="en-US" altLang="ja-JP" sz="1200" dirty="0">
              <a:solidFill>
                <a:schemeClr val="bg1"/>
              </a:solidFill>
              <a:latin typeface="Yu Gothic" panose="020B0400000000000000" pitchFamily="34" charset="-128"/>
              <a:ea typeface="Yu Gothic" panose="020B0400000000000000" pitchFamily="34" charset="-128"/>
            </a:endParaRPr>
          </a:p>
          <a:p>
            <a:pPr defTabSz="385763"/>
            <a:r>
              <a:rPr lang="ja-JP" altLang="en-US" sz="1200">
                <a:solidFill>
                  <a:schemeClr val="bg1"/>
                </a:solidFill>
                <a:latin typeface="Yu Gothic" panose="020B0400000000000000" pitchFamily="34" charset="-128"/>
                <a:ea typeface="Yu Gothic" panose="020B0400000000000000" pitchFamily="34" charset="-128"/>
              </a:rPr>
              <a:t>∵範囲が必要以上に広がらない、軸が決まるので、論点が絞れる</a:t>
            </a:r>
            <a:endParaRPr lang="en-US" altLang="ja-JP" sz="1200" dirty="0">
              <a:solidFill>
                <a:schemeClr val="bg1"/>
              </a:solidFill>
              <a:latin typeface="Yu Gothic" panose="020B0400000000000000" pitchFamily="34" charset="-128"/>
              <a:ea typeface="Yu Gothic" panose="020B0400000000000000" pitchFamily="34" charset="-128"/>
            </a:endParaRPr>
          </a:p>
        </p:txBody>
      </p:sp>
      <p:sp>
        <p:nvSpPr>
          <p:cNvPr id="20" name="角丸四角形吹き出し 19">
            <a:extLst>
              <a:ext uri="{FF2B5EF4-FFF2-40B4-BE49-F238E27FC236}">
                <a16:creationId xmlns:a16="http://schemas.microsoft.com/office/drawing/2014/main" id="{E3FB6D53-615E-46DF-3EB0-9AFC506A6D19}"/>
              </a:ext>
            </a:extLst>
          </p:cNvPr>
          <p:cNvSpPr/>
          <p:nvPr/>
        </p:nvSpPr>
        <p:spPr bwMode="auto">
          <a:xfrm>
            <a:off x="5903366" y="2522563"/>
            <a:ext cx="2510744" cy="973556"/>
          </a:xfrm>
          <a:prstGeom prst="wedgeRoundRectCallout">
            <a:avLst>
              <a:gd name="adj1" fmla="val -34904"/>
              <a:gd name="adj2" fmla="val -19739"/>
              <a:gd name="adj3" fmla="val 16667"/>
            </a:avLst>
          </a:prstGeom>
          <a:solidFill>
            <a:srgbClr val="EEBB02"/>
          </a:solidFill>
          <a:ln w="28575" cap="flat" cmpd="sng" algn="ctr">
            <a:solidFill>
              <a:schemeClr val="bg1"/>
            </a:solidFill>
            <a:prstDash val="solid"/>
            <a:round/>
            <a:headEnd type="none" w="med" len="med"/>
            <a:tailEnd type="none" w="med" len="med"/>
          </a:ln>
          <a:effectLst/>
        </p:spPr>
        <p:txBody>
          <a:bodyPr vert="horz" wrap="square" lIns="38576" tIns="19289" rIns="38576" bIns="19289" numCol="1" rtlCol="0" anchor="t" anchorCtr="0" compatLnSpc="1">
            <a:prstTxWarp prst="textNoShape">
              <a:avLst/>
            </a:prstTxWarp>
          </a:bodyPr>
          <a:lstStyle/>
          <a:p>
            <a:pPr defTabSz="385763"/>
            <a:r>
              <a:rPr lang="en-US" altLang="ja-JP" sz="1200" b="1" dirty="0">
                <a:solidFill>
                  <a:schemeClr val="bg1"/>
                </a:solidFill>
                <a:latin typeface="Yu Gothic" panose="020B0400000000000000" pitchFamily="34" charset="-128"/>
                <a:ea typeface="Yu Gothic" panose="020B0400000000000000" pitchFamily="34" charset="-128"/>
              </a:rPr>
              <a:t>【</a:t>
            </a:r>
            <a:r>
              <a:rPr lang="ja-JP" altLang="en-US" sz="1200" b="1">
                <a:solidFill>
                  <a:schemeClr val="bg1"/>
                </a:solidFill>
                <a:latin typeface="Yu Gothic" panose="020B0400000000000000" pitchFamily="34" charset="-128"/>
                <a:ea typeface="Yu Gothic" panose="020B0400000000000000" pitchFamily="34" charset="-128"/>
              </a:rPr>
              <a:t>現実対応ポイント</a:t>
            </a:r>
            <a:r>
              <a:rPr lang="en-US" altLang="ja-JP" sz="1200" b="1" dirty="0">
                <a:solidFill>
                  <a:schemeClr val="bg1"/>
                </a:solidFill>
                <a:latin typeface="Yu Gothic" panose="020B0400000000000000" pitchFamily="34" charset="-128"/>
                <a:ea typeface="Yu Gothic" panose="020B0400000000000000" pitchFamily="34" charset="-128"/>
              </a:rPr>
              <a:t>】</a:t>
            </a:r>
          </a:p>
          <a:p>
            <a:pPr defTabSz="385763"/>
            <a:r>
              <a:rPr lang="ja-JP" altLang="en-US" sz="1200">
                <a:solidFill>
                  <a:schemeClr val="bg1"/>
                </a:solidFill>
                <a:latin typeface="Yu Gothic" panose="020B0400000000000000" pitchFamily="34" charset="-128"/>
                <a:ea typeface="Yu Gothic" panose="020B0400000000000000" pitchFamily="34" charset="-128"/>
              </a:rPr>
              <a:t>「入口」からやるか「出口」からやるか？（後述）</a:t>
            </a:r>
            <a:endParaRPr lang="en-US" altLang="ja-JP" sz="1200" dirty="0">
              <a:solidFill>
                <a:schemeClr val="bg1"/>
              </a:solidFill>
              <a:latin typeface="Yu Gothic" panose="020B0400000000000000" pitchFamily="34" charset="-128"/>
              <a:ea typeface="Yu Gothic" panose="020B0400000000000000" pitchFamily="34" charset="-128"/>
            </a:endParaRPr>
          </a:p>
        </p:txBody>
      </p:sp>
      <p:sp>
        <p:nvSpPr>
          <p:cNvPr id="17" name="角丸四角形吹き出し 16">
            <a:extLst>
              <a:ext uri="{FF2B5EF4-FFF2-40B4-BE49-F238E27FC236}">
                <a16:creationId xmlns:a16="http://schemas.microsoft.com/office/drawing/2014/main" id="{C7CAA9A6-7DE5-A234-CB5E-43FFEB18B774}"/>
              </a:ext>
            </a:extLst>
          </p:cNvPr>
          <p:cNvSpPr/>
          <p:nvPr/>
        </p:nvSpPr>
        <p:spPr bwMode="auto">
          <a:xfrm>
            <a:off x="6156474" y="3279161"/>
            <a:ext cx="2510744" cy="973556"/>
          </a:xfrm>
          <a:prstGeom prst="wedgeRoundRectCallout">
            <a:avLst>
              <a:gd name="adj1" fmla="val -34904"/>
              <a:gd name="adj2" fmla="val -19739"/>
              <a:gd name="adj3" fmla="val 16667"/>
            </a:avLst>
          </a:prstGeom>
          <a:solidFill>
            <a:srgbClr val="EEBB02"/>
          </a:solidFill>
          <a:ln w="28575" cap="flat" cmpd="sng" algn="ctr">
            <a:solidFill>
              <a:schemeClr val="bg1"/>
            </a:solidFill>
            <a:prstDash val="solid"/>
            <a:round/>
            <a:headEnd type="none" w="med" len="med"/>
            <a:tailEnd type="none" w="med" len="med"/>
          </a:ln>
          <a:effectLst/>
        </p:spPr>
        <p:txBody>
          <a:bodyPr vert="horz" wrap="square" lIns="38576" tIns="19289" rIns="38576" bIns="19289" numCol="1" rtlCol="0" anchor="t" anchorCtr="0" compatLnSpc="1">
            <a:prstTxWarp prst="textNoShape">
              <a:avLst/>
            </a:prstTxWarp>
          </a:bodyPr>
          <a:lstStyle/>
          <a:p>
            <a:pPr defTabSz="385763"/>
            <a:r>
              <a:rPr lang="en-US" altLang="ja-JP" sz="1200" b="1" dirty="0">
                <a:solidFill>
                  <a:schemeClr val="bg1"/>
                </a:solidFill>
                <a:latin typeface="Yu Gothic" panose="020B0400000000000000" pitchFamily="34" charset="-128"/>
                <a:ea typeface="Yu Gothic" panose="020B0400000000000000" pitchFamily="34" charset="-128"/>
              </a:rPr>
              <a:t>【</a:t>
            </a:r>
            <a:r>
              <a:rPr lang="ja-JP" altLang="en-US" sz="1200" b="1">
                <a:solidFill>
                  <a:schemeClr val="bg1"/>
                </a:solidFill>
                <a:latin typeface="Yu Gothic" panose="020B0400000000000000" pitchFamily="34" charset="-128"/>
                <a:ea typeface="Yu Gothic" panose="020B0400000000000000" pitchFamily="34" charset="-128"/>
              </a:rPr>
              <a:t>現実対応ポイント</a:t>
            </a:r>
            <a:r>
              <a:rPr lang="en-US" altLang="ja-JP" sz="1200" b="1" dirty="0">
                <a:solidFill>
                  <a:schemeClr val="bg1"/>
                </a:solidFill>
                <a:latin typeface="Yu Gothic" panose="020B0400000000000000" pitchFamily="34" charset="-128"/>
                <a:ea typeface="Yu Gothic" panose="020B0400000000000000" pitchFamily="34" charset="-128"/>
              </a:rPr>
              <a:t>】</a:t>
            </a:r>
          </a:p>
          <a:p>
            <a:pPr defTabSz="385763"/>
            <a:r>
              <a:rPr lang="ja-JP" altLang="en-US" sz="1200">
                <a:solidFill>
                  <a:schemeClr val="bg1"/>
                </a:solidFill>
                <a:latin typeface="Yu Gothic" panose="020B0400000000000000" pitchFamily="34" charset="-128"/>
                <a:ea typeface="Yu Gothic" panose="020B0400000000000000" pitchFamily="34" charset="-128"/>
              </a:rPr>
              <a:t>ある程度洗い出したら、分類し主要パターンを決める！</a:t>
            </a:r>
            <a:endParaRPr lang="en-US" altLang="ja-JP" sz="1200" dirty="0">
              <a:solidFill>
                <a:schemeClr val="bg1"/>
              </a:solidFill>
              <a:latin typeface="Yu Gothic" panose="020B0400000000000000" pitchFamily="34" charset="-128"/>
              <a:ea typeface="Yu Gothic" panose="020B0400000000000000" pitchFamily="34" charset="-128"/>
            </a:endParaRPr>
          </a:p>
        </p:txBody>
      </p:sp>
    </p:spTree>
    <p:extLst>
      <p:ext uri="{BB962C8B-B14F-4D97-AF65-F5344CB8AC3E}">
        <p14:creationId xmlns:p14="http://schemas.microsoft.com/office/powerpoint/2010/main" val="384934250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テキスト ボックス 23">
            <a:extLst>
              <a:ext uri="{FF2B5EF4-FFF2-40B4-BE49-F238E27FC236}">
                <a16:creationId xmlns:a16="http://schemas.microsoft.com/office/drawing/2014/main" id="{BE346060-1A9D-4113-B9CE-9D990A065AB9}"/>
              </a:ext>
            </a:extLst>
          </p:cNvPr>
          <p:cNvSpPr txBox="1"/>
          <p:nvPr/>
        </p:nvSpPr>
        <p:spPr>
          <a:xfrm>
            <a:off x="1399500" y="5386442"/>
            <a:ext cx="5940000" cy="222278"/>
          </a:xfrm>
          <a:prstGeom prst="rect">
            <a:avLst/>
          </a:prstGeom>
          <a:noFill/>
          <a:ln w="19050">
            <a:noFill/>
          </a:ln>
        </p:spPr>
        <p:txBody>
          <a:bodyPr wrap="square" lIns="54000" rIns="0" rtlCol="0" anchor="ctr" anchorCtr="0">
            <a:noAutofit/>
          </a:bodyPr>
          <a:lstStyle>
            <a:defPPr>
              <a:defRPr lang="en-US"/>
            </a:defPPr>
            <a:lvl1pPr marL="171450" indent="-171450">
              <a:buFont typeface="Wingdings" panose="05000000000000000000" pitchFamily="2" charset="2"/>
              <a:buChar char="l"/>
              <a:defRPr sz="1300">
                <a:solidFill>
                  <a:schemeClr val="tx1">
                    <a:lumMod val="75000"/>
                    <a:lumOff val="25000"/>
                  </a:schemeClr>
                </a:solidFill>
                <a:latin typeface="+mn-ea"/>
                <a:ea typeface="+mn-ea"/>
              </a:defRPr>
            </a:lvl1pPr>
          </a:lstStyle>
          <a:p>
            <a:pPr marL="0" indent="0">
              <a:buNone/>
              <a:defRPr/>
            </a:pPr>
            <a:r>
              <a:rPr lang="en-US" altLang="ja-JP" sz="900" dirty="0">
                <a:solidFill>
                  <a:srgbClr val="C00000"/>
                </a:solidFill>
                <a:latin typeface="游ゴシック" panose="020B0400000000000000" pitchFamily="50" charset="-128"/>
                <a:ea typeface="游ゴシック" panose="020B0400000000000000" pitchFamily="50" charset="-128"/>
              </a:rPr>
              <a:t>※</a:t>
            </a:r>
            <a:r>
              <a:rPr lang="ja-JP" altLang="en-US" sz="900" dirty="0">
                <a:solidFill>
                  <a:srgbClr val="C00000"/>
                </a:solidFill>
                <a:latin typeface="游ゴシック" panose="020B0400000000000000" pitchFamily="50" charset="-128"/>
                <a:ea typeface="游ゴシック" panose="020B0400000000000000" pitchFamily="50" charset="-128"/>
              </a:rPr>
              <a:t>　上記はイメージのため、実際の検討要素や表の体裁は異なる場合があります。</a:t>
            </a:r>
            <a:endParaRPr lang="en-US" altLang="ja-JP" sz="900" dirty="0">
              <a:solidFill>
                <a:srgbClr val="C00000"/>
              </a:solidFill>
              <a:latin typeface="游ゴシック" panose="020B0400000000000000" pitchFamily="50" charset="-128"/>
              <a:ea typeface="游ゴシック" panose="020B0400000000000000" pitchFamily="50" charset="-128"/>
            </a:endParaRPr>
          </a:p>
        </p:txBody>
      </p:sp>
      <p:sp>
        <p:nvSpPr>
          <p:cNvPr id="13" name="正方形/長方形 12">
            <a:extLst>
              <a:ext uri="{FF2B5EF4-FFF2-40B4-BE49-F238E27FC236}">
                <a16:creationId xmlns:a16="http://schemas.microsoft.com/office/drawing/2014/main" id="{0FD17AC8-8062-4D7B-BAD4-607EFC976756}"/>
              </a:ext>
            </a:extLst>
          </p:cNvPr>
          <p:cNvSpPr/>
          <p:nvPr/>
        </p:nvSpPr>
        <p:spPr bwMode="auto">
          <a:xfrm>
            <a:off x="2867470" y="2301756"/>
            <a:ext cx="3233216" cy="2305450"/>
          </a:xfrm>
          <a:prstGeom prst="rect">
            <a:avLst/>
          </a:prstGeom>
          <a:solidFill>
            <a:srgbClr val="4F81BD">
              <a:lumMod val="20000"/>
              <a:lumOff val="80000"/>
              <a:alpha val="30000"/>
            </a:srgbClr>
          </a:solidFill>
          <a:ln w="9525" cap="flat" cmpd="sng" algn="ctr">
            <a:no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a:defRPr/>
            </a:pPr>
            <a:r>
              <a:rPr kumimoji="0" lang="en-US" altLang="ja-JP" sz="4500" kern="0" dirty="0">
                <a:solidFill>
                  <a:prstClr val="white">
                    <a:lumMod val="50000"/>
                  </a:prstClr>
                </a:solidFill>
                <a:latin typeface="メイリオ" panose="020B0604030504040204" pitchFamily="50" charset="-128"/>
                <a:ea typeface="メイリオ" panose="020B0604030504040204" pitchFamily="50" charset="-128"/>
                <a:cs typeface="メイリオ" panose="020B0604030504040204" pitchFamily="50" charset="-128"/>
              </a:rPr>
              <a:t>SAMPLE</a:t>
            </a:r>
            <a:endParaRPr kumimoji="0" lang="ja-JP" altLang="en-US" sz="4500" kern="0" dirty="0">
              <a:solidFill>
                <a:prstClr val="white">
                  <a:lumMod val="50000"/>
                </a:prstClr>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3" name="図 2">
            <a:extLst>
              <a:ext uri="{FF2B5EF4-FFF2-40B4-BE49-F238E27FC236}">
                <a16:creationId xmlns:a16="http://schemas.microsoft.com/office/drawing/2014/main" id="{4150704F-526B-427F-9C40-B892CC177612}"/>
              </a:ext>
            </a:extLst>
          </p:cNvPr>
          <p:cNvPicPr>
            <a:picLocks noChangeAspect="1"/>
          </p:cNvPicPr>
          <p:nvPr/>
        </p:nvPicPr>
        <p:blipFill>
          <a:blip r:embed="rId2"/>
          <a:stretch>
            <a:fillRect/>
          </a:stretch>
        </p:blipFill>
        <p:spPr>
          <a:xfrm>
            <a:off x="810891" y="2063969"/>
            <a:ext cx="7346374" cy="3288902"/>
          </a:xfrm>
          <a:prstGeom prst="rect">
            <a:avLst/>
          </a:prstGeom>
        </p:spPr>
      </p:pic>
      <p:sp>
        <p:nvSpPr>
          <p:cNvPr id="8" name="コンテンツ プレースホルダー 2">
            <a:extLst>
              <a:ext uri="{FF2B5EF4-FFF2-40B4-BE49-F238E27FC236}">
                <a16:creationId xmlns:a16="http://schemas.microsoft.com/office/drawing/2014/main" id="{248F9003-BB61-4D2D-89C0-4972A2B55BCC}"/>
              </a:ext>
            </a:extLst>
          </p:cNvPr>
          <p:cNvSpPr txBox="1">
            <a:spLocks/>
          </p:cNvSpPr>
          <p:nvPr/>
        </p:nvSpPr>
        <p:spPr bwMode="auto">
          <a:xfrm>
            <a:off x="157291" y="708663"/>
            <a:ext cx="8645745" cy="67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7500" tIns="34290" rIns="68580" bIns="34290" numCol="1" anchor="t" anchorCtr="0" compatLnSpc="1">
            <a:prstTxWarp prst="textNoShape">
              <a:avLst/>
            </a:prstTxWarp>
          </a:bodyPr>
          <a:lstStyle>
            <a:lvl1pPr marL="0" indent="0" algn="l" rtl="0" eaLnBrk="0" fontAlgn="base" hangingPunct="0">
              <a:spcBef>
                <a:spcPct val="20000"/>
              </a:spcBef>
              <a:spcAft>
                <a:spcPct val="0"/>
              </a:spcAft>
              <a:buClr>
                <a:schemeClr val="bg1"/>
              </a:buClr>
              <a:buFont typeface="Arial" pitchFamily="34" charset="0"/>
              <a:buChar char="•"/>
              <a:defRPr kumimoji="1" sz="1400" b="0">
                <a:solidFill>
                  <a:schemeClr val="tx1">
                    <a:lumMod val="75000"/>
                    <a:lumOff val="25000"/>
                  </a:schemeClr>
                </a:solidFill>
                <a:latin typeface="メイリオ" panose="020B0604030504040204" pitchFamily="50" charset="-128"/>
                <a:ea typeface="+mj-ea"/>
                <a:cs typeface="メイリオ" panose="020B0604030504040204" pitchFamily="50" charset="-128"/>
              </a:defRPr>
            </a:lvl1pPr>
            <a:lvl2pPr marL="265113" indent="-179388" algn="l" rtl="0" eaLnBrk="0" fontAlgn="base" hangingPunct="0">
              <a:spcBef>
                <a:spcPct val="20000"/>
              </a:spcBef>
              <a:spcAft>
                <a:spcPct val="0"/>
              </a:spcAft>
              <a:buClr>
                <a:srgbClr val="B60005"/>
              </a:buClr>
              <a:buFont typeface="Arial" pitchFamily="34" charset="0"/>
              <a:buChar char="•"/>
              <a:defRPr kumimoji="1" sz="1400" b="0">
                <a:solidFill>
                  <a:schemeClr val="tx1">
                    <a:lumMod val="75000"/>
                    <a:lumOff val="25000"/>
                  </a:schemeClr>
                </a:solidFill>
                <a:latin typeface="メイリオ" panose="020B0604030504040204" pitchFamily="50" charset="-128"/>
                <a:ea typeface="+mj-ea"/>
                <a:cs typeface="メイリオ" panose="020B0604030504040204" pitchFamily="50" charset="-128"/>
              </a:defRPr>
            </a:lvl2pPr>
            <a:lvl3pPr marL="442913" indent="-179388" algn="l" rtl="0" eaLnBrk="0" fontAlgn="base" hangingPunct="0">
              <a:spcBef>
                <a:spcPct val="20000"/>
              </a:spcBef>
              <a:spcAft>
                <a:spcPct val="0"/>
              </a:spcAft>
              <a:buClr>
                <a:srgbClr val="B60005"/>
              </a:buClr>
              <a:buFont typeface="Arial" pitchFamily="34" charset="0"/>
              <a:buChar char="̵"/>
              <a:defRPr kumimoji="1" sz="1400" b="0">
                <a:solidFill>
                  <a:schemeClr val="tx1">
                    <a:lumMod val="75000"/>
                    <a:lumOff val="25000"/>
                  </a:schemeClr>
                </a:solidFill>
                <a:latin typeface="メイリオ" panose="020B0604030504040204" pitchFamily="50" charset="-128"/>
                <a:ea typeface="+mj-ea"/>
                <a:cs typeface="メイリオ" panose="020B0604030504040204" pitchFamily="50" charset="-128"/>
              </a:defRPr>
            </a:lvl3pPr>
            <a:lvl4pPr marL="623888" indent="-179388" algn="l" rtl="0" eaLnBrk="0" fontAlgn="base" hangingPunct="0">
              <a:spcBef>
                <a:spcPct val="20000"/>
              </a:spcBef>
              <a:spcAft>
                <a:spcPct val="0"/>
              </a:spcAft>
              <a:buClr>
                <a:srgbClr val="B60005"/>
              </a:buClr>
              <a:buFont typeface="Wingdings" pitchFamily="2" charset="2"/>
              <a:buChar char="Ø"/>
              <a:defRPr kumimoji="1" sz="1400" b="0">
                <a:solidFill>
                  <a:schemeClr val="tx1">
                    <a:lumMod val="75000"/>
                    <a:lumOff val="25000"/>
                  </a:schemeClr>
                </a:solidFill>
                <a:latin typeface="メイリオ" panose="020B0604030504040204" pitchFamily="50" charset="-128"/>
                <a:ea typeface="+mj-ea"/>
                <a:cs typeface="メイリオ" panose="020B0604030504040204" pitchFamily="50" charset="-128"/>
              </a:defRPr>
            </a:lvl4pPr>
            <a:lvl5pPr marL="812800" indent="-179388" algn="l" defTabSz="714375" rtl="0" eaLnBrk="0" fontAlgn="base" hangingPunct="0">
              <a:spcBef>
                <a:spcPct val="20000"/>
              </a:spcBef>
              <a:spcAft>
                <a:spcPct val="0"/>
              </a:spcAft>
              <a:buClr>
                <a:srgbClr val="B60005"/>
              </a:buClr>
              <a:buFont typeface="Wingdings" pitchFamily="2" charset="2"/>
              <a:buChar char="p"/>
              <a:defRPr kumimoji="1" sz="1400" b="0">
                <a:solidFill>
                  <a:schemeClr val="tx1">
                    <a:lumMod val="75000"/>
                    <a:lumOff val="25000"/>
                  </a:schemeClr>
                </a:solidFill>
                <a:latin typeface="メイリオ" panose="020B0604030504040204" pitchFamily="50" charset="-128"/>
                <a:ea typeface="+mj-ea"/>
                <a:cs typeface="メイリオ" panose="020B0604030504040204" pitchFamily="50" charset="-128"/>
              </a:defRPr>
            </a:lvl5pPr>
            <a:lvl6pPr marL="2514600" indent="-228600"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6pPr>
            <a:lvl7pPr marL="2971800" indent="-228600"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7pPr>
            <a:lvl8pPr marL="3429000" indent="-228600"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8pPr>
            <a:lvl9pPr marL="3886200" indent="-228600"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9pPr>
          </a:lstStyle>
          <a:p>
            <a:pPr marL="214313" indent="-214313" hangingPunct="1">
              <a:spcBef>
                <a:spcPts val="0"/>
              </a:spcBef>
              <a:spcAft>
                <a:spcPts val="900"/>
              </a:spcAft>
              <a:buClr>
                <a:prstClr val="black">
                  <a:lumMod val="75000"/>
                  <a:lumOff val="25000"/>
                </a:prstClr>
              </a:buClr>
              <a:buFont typeface="Wingdings" panose="05000000000000000000" pitchFamily="2" charset="2"/>
              <a:buChar char="n"/>
              <a:defRPr/>
            </a:pPr>
            <a:r>
              <a:rPr lang="ja-JP" altLang="en-US" sz="1600" kern="0" dirty="0">
                <a:solidFill>
                  <a:prstClr val="black">
                    <a:lumMod val="75000"/>
                    <a:lumOff val="25000"/>
                  </a:prstClr>
                </a:solidFill>
                <a:latin typeface="游ゴシック" panose="020B0400000000000000" pitchFamily="50" charset="-128"/>
                <a:ea typeface="游ゴシック" panose="020B0400000000000000" pitchFamily="50" charset="-128"/>
              </a:rPr>
              <a:t>電帳法対応予定書類棚卸表を作成し、対象となる国税関係書類を明確にします。</a:t>
            </a:r>
          </a:p>
          <a:p>
            <a:pPr marL="214313" indent="-214313" hangingPunct="1">
              <a:spcBef>
                <a:spcPts val="0"/>
              </a:spcBef>
              <a:spcAft>
                <a:spcPts val="900"/>
              </a:spcAft>
              <a:buClr>
                <a:prstClr val="black">
                  <a:lumMod val="75000"/>
                  <a:lumOff val="25000"/>
                </a:prstClr>
              </a:buClr>
              <a:buFont typeface="Wingdings" panose="05000000000000000000" pitchFamily="2" charset="2"/>
              <a:buChar char="n"/>
              <a:defRPr/>
            </a:pPr>
            <a:r>
              <a:rPr lang="ja-JP" altLang="en-US" sz="1600" kern="0" dirty="0">
                <a:solidFill>
                  <a:prstClr val="black">
                    <a:lumMod val="75000"/>
                    <a:lumOff val="25000"/>
                  </a:prstClr>
                </a:solidFill>
                <a:latin typeface="游ゴシック" panose="020B0400000000000000" pitchFamily="50" charset="-128"/>
                <a:ea typeface="游ゴシック" panose="020B0400000000000000" pitchFamily="50" charset="-128"/>
              </a:rPr>
              <a:t>書類ごとの運用を確認</a:t>
            </a:r>
            <a:r>
              <a:rPr lang="ja-JP" altLang="en-US" sz="1600" kern="0">
                <a:solidFill>
                  <a:prstClr val="black">
                    <a:lumMod val="75000"/>
                    <a:lumOff val="25000"/>
                  </a:prstClr>
                </a:solidFill>
                <a:latin typeface="游ゴシック" panose="020B0400000000000000" pitchFamily="50" charset="-128"/>
                <a:ea typeface="游ゴシック" panose="020B0400000000000000" pitchFamily="50" charset="-128"/>
              </a:rPr>
              <a:t>し、対象</a:t>
            </a:r>
            <a:r>
              <a:rPr lang="ja-JP" altLang="en-US" sz="1600" kern="0" dirty="0">
                <a:solidFill>
                  <a:prstClr val="black">
                    <a:lumMod val="75000"/>
                    <a:lumOff val="25000"/>
                  </a:prstClr>
                </a:solidFill>
                <a:latin typeface="游ゴシック" panose="020B0400000000000000" pitchFamily="50" charset="-128"/>
                <a:ea typeface="游ゴシック" panose="020B0400000000000000" pitchFamily="50" charset="-128"/>
              </a:rPr>
              <a:t>とすべきかの判定をいたします。</a:t>
            </a:r>
          </a:p>
        </p:txBody>
      </p:sp>
      <p:sp>
        <p:nvSpPr>
          <p:cNvPr id="11" name="タイトル 2">
            <a:extLst>
              <a:ext uri="{FF2B5EF4-FFF2-40B4-BE49-F238E27FC236}">
                <a16:creationId xmlns:a16="http://schemas.microsoft.com/office/drawing/2014/main" id="{3DF8A3A1-BD85-42DF-936E-B8103DEC5C59}"/>
              </a:ext>
            </a:extLst>
          </p:cNvPr>
          <p:cNvSpPr>
            <a:spLocks noGrp="1"/>
          </p:cNvSpPr>
          <p:nvPr>
            <p:ph type="title"/>
          </p:nvPr>
        </p:nvSpPr>
        <p:spPr>
          <a:prstGeom prst="rect">
            <a:avLst/>
          </a:prstGeom>
        </p:spPr>
        <p:txBody>
          <a:bodyPr anchor="b"/>
          <a:lstStyle/>
          <a:p>
            <a:r>
              <a:rPr lang="en-US" altLang="ja-JP" sz="1800" dirty="0"/>
              <a:t>【</a:t>
            </a:r>
            <a:r>
              <a:rPr lang="ja-JP" altLang="en-US" sz="1800" dirty="0"/>
              <a:t>想定成果物</a:t>
            </a:r>
            <a:r>
              <a:rPr lang="en-US" altLang="ja-JP" sz="1800" dirty="0"/>
              <a:t>】</a:t>
            </a:r>
            <a:r>
              <a:rPr lang="ja-JP" altLang="en-US" sz="1800" dirty="0"/>
              <a:t>電帳法対応予定書類棚卸表</a:t>
            </a:r>
          </a:p>
        </p:txBody>
      </p:sp>
    </p:spTree>
    <p:extLst>
      <p:ext uri="{BB962C8B-B14F-4D97-AF65-F5344CB8AC3E}">
        <p14:creationId xmlns:p14="http://schemas.microsoft.com/office/powerpoint/2010/main" val="12399001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670524" y="3091388"/>
            <a:ext cx="5784954" cy="689067"/>
          </a:xfrm>
          <a:prstGeom prst="rect">
            <a:avLst/>
          </a:prstGeom>
          <a:noFill/>
        </p:spPr>
        <p:txBody>
          <a:bodyPr wrap="square" rtlCol="0" anchor="ctr" anchorCtr="0">
            <a:noAutofit/>
          </a:bodyPr>
          <a:lstStyle/>
          <a:p>
            <a:pPr algn="ctr"/>
            <a:r>
              <a:rPr lang="ja-JP" altLang="en-US">
                <a:solidFill>
                  <a:schemeClr val="tx1">
                    <a:lumMod val="75000"/>
                    <a:lumOff val="25000"/>
                  </a:schemeClr>
                </a:solidFill>
                <a:latin typeface="Yu Gothic" panose="020B0400000000000000" pitchFamily="34" charset="-128"/>
                <a:ea typeface="Yu Gothic" panose="020B0400000000000000" pitchFamily="34" charset="-128"/>
              </a:rPr>
              <a:t>領収書業務プロセスフロー事例</a:t>
            </a:r>
            <a:endParaRPr lang="en-US" altLang="ja-JP" dirty="0">
              <a:solidFill>
                <a:schemeClr val="tx1">
                  <a:lumMod val="75000"/>
                  <a:lumOff val="25000"/>
                </a:schemeClr>
              </a:solidFill>
              <a:latin typeface="Yu Gothic" panose="020B0400000000000000" pitchFamily="34" charset="-128"/>
              <a:ea typeface="Yu Gothic" panose="020B0400000000000000" pitchFamily="34" charset="-128"/>
            </a:endParaRPr>
          </a:p>
        </p:txBody>
      </p:sp>
      <p:sp>
        <p:nvSpPr>
          <p:cNvPr id="4" name="テキスト プレースホルダー 2">
            <a:extLst>
              <a:ext uri="{FF2B5EF4-FFF2-40B4-BE49-F238E27FC236}">
                <a16:creationId xmlns:a16="http://schemas.microsoft.com/office/drawing/2014/main" id="{EFEB8F2F-06BC-8B40-AC8B-7F506107E9BD}"/>
              </a:ext>
            </a:extLst>
          </p:cNvPr>
          <p:cNvSpPr txBox="1">
            <a:spLocks/>
          </p:cNvSpPr>
          <p:nvPr/>
        </p:nvSpPr>
        <p:spPr>
          <a:xfrm>
            <a:off x="3817607" y="2205122"/>
            <a:ext cx="1490787" cy="689067"/>
          </a:xfrm>
          <a:prstGeom prst="rect">
            <a:avLst/>
          </a:prstGeom>
          <a:ln>
            <a:solidFill>
              <a:srgbClr val="657E93"/>
            </a:solidFill>
          </a:ln>
        </p:spPr>
        <p:txBody>
          <a:bodyPr anchor="ctr">
            <a:normAutofit fontScale="92500"/>
          </a:bodyPr>
          <a:lstStyle>
            <a:lvl1pPr marL="0" indent="0" algn="l" rtl="0" eaLnBrk="0" fontAlgn="base" hangingPunct="0">
              <a:spcBef>
                <a:spcPct val="20000"/>
              </a:spcBef>
              <a:spcAft>
                <a:spcPct val="0"/>
              </a:spcAft>
              <a:buClr>
                <a:schemeClr val="bg1"/>
              </a:buClr>
              <a:buFont typeface="Arial" pitchFamily="34" charset="0"/>
              <a:buChar char="•"/>
              <a:defRPr kumimoji="1" sz="7200" b="0" i="0">
                <a:solidFill>
                  <a:srgbClr val="001E60">
                    <a:alpha val="59917"/>
                  </a:srgbClr>
                </a:solidFill>
                <a:latin typeface="Helvetica Neue UltraLight" panose="02000206000000020004" pitchFamily="2" charset="0"/>
                <a:ea typeface="メイリオ" panose="020B0604030504040204" pitchFamily="50" charset="-128"/>
                <a:cs typeface="メイリオ" panose="020B0604030504040204" pitchFamily="50" charset="-128"/>
              </a:defRPr>
            </a:lvl1pPr>
            <a:lvl2pPr marL="265107" indent="-179384" algn="l" rtl="0" eaLnBrk="0" fontAlgn="base" hangingPunct="0">
              <a:spcBef>
                <a:spcPct val="20000"/>
              </a:spcBef>
              <a:spcAft>
                <a:spcPct val="0"/>
              </a:spcAft>
              <a:buClr>
                <a:srgbClr val="B60005"/>
              </a:buClr>
              <a:buFont typeface="Arial" pitchFamily="34" charset="0"/>
              <a:buChar char="•"/>
              <a:defRPr kumimoji="1" sz="14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2pPr>
            <a:lvl3pPr marL="442902" indent="-179384" algn="l" rtl="0" eaLnBrk="0" fontAlgn="base" hangingPunct="0">
              <a:spcBef>
                <a:spcPct val="20000"/>
              </a:spcBef>
              <a:spcAft>
                <a:spcPct val="0"/>
              </a:spcAft>
              <a:buClr>
                <a:srgbClr val="B60005"/>
              </a:buClr>
              <a:buFont typeface="Arial" pitchFamily="34" charset="0"/>
              <a:buChar char="̵"/>
              <a:defRPr kumimoji="1" sz="14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3pPr>
            <a:lvl4pPr marL="623872" indent="-179384" algn="l" rtl="0" eaLnBrk="0" fontAlgn="base" hangingPunct="0">
              <a:spcBef>
                <a:spcPct val="20000"/>
              </a:spcBef>
              <a:spcAft>
                <a:spcPct val="0"/>
              </a:spcAft>
              <a:buClr>
                <a:srgbClr val="B60005"/>
              </a:buClr>
              <a:buFont typeface="Wingdings" pitchFamily="2" charset="2"/>
              <a:buChar char="Ø"/>
              <a:defRPr kumimoji="1" sz="14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4pPr>
            <a:lvl5pPr marL="812780" indent="-179384" algn="l" defTabSz="714357" rtl="0" eaLnBrk="0" fontAlgn="base" hangingPunct="0">
              <a:spcBef>
                <a:spcPct val="20000"/>
              </a:spcBef>
              <a:spcAft>
                <a:spcPct val="0"/>
              </a:spcAft>
              <a:buClr>
                <a:srgbClr val="B60005"/>
              </a:buClr>
              <a:buFont typeface="Wingdings" pitchFamily="2" charset="2"/>
              <a:buChar char="p"/>
              <a:defRPr kumimoji="1" sz="14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537" indent="-228594"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6pPr>
            <a:lvl7pPr marL="2971726" indent="-228594"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7pPr>
            <a:lvl8pPr marL="3428914" indent="-228594"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8pPr>
            <a:lvl9pPr marL="3886103" indent="-228594"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9pPr>
          </a:lstStyle>
          <a:p>
            <a:pPr algn="ctr">
              <a:buFont typeface="Arial" pitchFamily="34" charset="0"/>
              <a:buNone/>
            </a:pPr>
            <a:r>
              <a:rPr lang="en-US" altLang="ja-JP" sz="3600" kern="0" dirty="0"/>
              <a:t>Sample</a:t>
            </a:r>
            <a:endParaRPr lang="ja-JP" altLang="en-US" sz="3600" kern="0"/>
          </a:p>
        </p:txBody>
      </p:sp>
    </p:spTree>
    <p:extLst>
      <p:ext uri="{BB962C8B-B14F-4D97-AF65-F5344CB8AC3E}">
        <p14:creationId xmlns:p14="http://schemas.microsoft.com/office/powerpoint/2010/main" val="243148761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テキスト ボックス 23">
            <a:extLst>
              <a:ext uri="{FF2B5EF4-FFF2-40B4-BE49-F238E27FC236}">
                <a16:creationId xmlns:a16="http://schemas.microsoft.com/office/drawing/2014/main" id="{BE346060-1A9D-4113-B9CE-9D990A065AB9}"/>
              </a:ext>
            </a:extLst>
          </p:cNvPr>
          <p:cNvSpPr txBox="1"/>
          <p:nvPr/>
        </p:nvSpPr>
        <p:spPr>
          <a:xfrm>
            <a:off x="1399500" y="5386442"/>
            <a:ext cx="5940000" cy="222278"/>
          </a:xfrm>
          <a:prstGeom prst="rect">
            <a:avLst/>
          </a:prstGeom>
          <a:noFill/>
          <a:ln w="19050">
            <a:noFill/>
          </a:ln>
        </p:spPr>
        <p:txBody>
          <a:bodyPr wrap="square" lIns="54000" rIns="0" rtlCol="0" anchor="ctr" anchorCtr="0">
            <a:noAutofit/>
          </a:bodyPr>
          <a:lstStyle>
            <a:defPPr>
              <a:defRPr lang="en-US"/>
            </a:defPPr>
            <a:lvl1pPr marL="171450" indent="-171450">
              <a:buFont typeface="Wingdings" panose="05000000000000000000" pitchFamily="2" charset="2"/>
              <a:buChar char="l"/>
              <a:defRPr sz="1300">
                <a:solidFill>
                  <a:schemeClr val="tx1">
                    <a:lumMod val="75000"/>
                    <a:lumOff val="25000"/>
                  </a:schemeClr>
                </a:solidFill>
                <a:latin typeface="+mn-ea"/>
                <a:ea typeface="+mn-ea"/>
              </a:defRPr>
            </a:lvl1pPr>
          </a:lstStyle>
          <a:p>
            <a:pPr marL="0" indent="0">
              <a:buNone/>
              <a:defRPr/>
            </a:pPr>
            <a:r>
              <a:rPr lang="en-US" altLang="ja-JP" sz="900" dirty="0">
                <a:solidFill>
                  <a:srgbClr val="C00000"/>
                </a:solidFill>
                <a:latin typeface="游ゴシック" panose="020B0400000000000000" pitchFamily="50" charset="-128"/>
                <a:ea typeface="游ゴシック" panose="020B0400000000000000" pitchFamily="50" charset="-128"/>
              </a:rPr>
              <a:t>※</a:t>
            </a:r>
            <a:r>
              <a:rPr lang="ja-JP" altLang="en-US" sz="900" dirty="0">
                <a:solidFill>
                  <a:srgbClr val="C00000"/>
                </a:solidFill>
                <a:latin typeface="游ゴシック" panose="020B0400000000000000" pitchFamily="50" charset="-128"/>
                <a:ea typeface="游ゴシック" panose="020B0400000000000000" pitchFamily="50" charset="-128"/>
              </a:rPr>
              <a:t>　上記はイメージのため、実際の検討要素や表の体裁は異なる場合があります。</a:t>
            </a:r>
            <a:endParaRPr lang="en-US" altLang="ja-JP" sz="900" dirty="0">
              <a:solidFill>
                <a:srgbClr val="C00000"/>
              </a:solidFill>
              <a:latin typeface="游ゴシック" panose="020B0400000000000000" pitchFamily="50" charset="-128"/>
              <a:ea typeface="游ゴシック" panose="020B0400000000000000" pitchFamily="50" charset="-128"/>
            </a:endParaRPr>
          </a:p>
        </p:txBody>
      </p:sp>
      <p:sp>
        <p:nvSpPr>
          <p:cNvPr id="13" name="正方形/長方形 12">
            <a:extLst>
              <a:ext uri="{FF2B5EF4-FFF2-40B4-BE49-F238E27FC236}">
                <a16:creationId xmlns:a16="http://schemas.microsoft.com/office/drawing/2014/main" id="{0FD17AC8-8062-4D7B-BAD4-607EFC976756}"/>
              </a:ext>
            </a:extLst>
          </p:cNvPr>
          <p:cNvSpPr/>
          <p:nvPr/>
        </p:nvSpPr>
        <p:spPr bwMode="auto">
          <a:xfrm>
            <a:off x="2867470" y="2301756"/>
            <a:ext cx="3233216" cy="2305450"/>
          </a:xfrm>
          <a:prstGeom prst="rect">
            <a:avLst/>
          </a:prstGeom>
          <a:solidFill>
            <a:srgbClr val="4F81BD">
              <a:lumMod val="20000"/>
              <a:lumOff val="80000"/>
              <a:alpha val="30000"/>
            </a:srgbClr>
          </a:solidFill>
          <a:ln w="9525" cap="flat" cmpd="sng" algn="ctr">
            <a:no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a:defRPr/>
            </a:pPr>
            <a:r>
              <a:rPr kumimoji="0" lang="en-US" altLang="ja-JP" sz="4500" kern="0" dirty="0">
                <a:solidFill>
                  <a:prstClr val="white">
                    <a:lumMod val="50000"/>
                  </a:prstClr>
                </a:solidFill>
                <a:latin typeface="メイリオ" panose="020B0604030504040204" pitchFamily="50" charset="-128"/>
                <a:ea typeface="メイリオ" panose="020B0604030504040204" pitchFamily="50" charset="-128"/>
                <a:cs typeface="メイリオ" panose="020B0604030504040204" pitchFamily="50" charset="-128"/>
              </a:rPr>
              <a:t>SAMPLE</a:t>
            </a:r>
            <a:endParaRPr kumimoji="0" lang="ja-JP" altLang="en-US" sz="4500" kern="0" dirty="0">
              <a:solidFill>
                <a:prstClr val="white">
                  <a:lumMod val="50000"/>
                </a:prst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コンテンツ プレースホルダー 2">
            <a:extLst>
              <a:ext uri="{FF2B5EF4-FFF2-40B4-BE49-F238E27FC236}">
                <a16:creationId xmlns:a16="http://schemas.microsoft.com/office/drawing/2014/main" id="{248F9003-BB61-4D2D-89C0-4972A2B55BCC}"/>
              </a:ext>
            </a:extLst>
          </p:cNvPr>
          <p:cNvSpPr txBox="1">
            <a:spLocks/>
          </p:cNvSpPr>
          <p:nvPr/>
        </p:nvSpPr>
        <p:spPr bwMode="auto">
          <a:xfrm>
            <a:off x="152626" y="800751"/>
            <a:ext cx="8836391" cy="67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7500" tIns="34290" rIns="68580" bIns="34290" numCol="1" anchor="t" anchorCtr="0" compatLnSpc="1">
            <a:prstTxWarp prst="textNoShape">
              <a:avLst/>
            </a:prstTxWarp>
          </a:bodyPr>
          <a:lstStyle>
            <a:lvl1pPr marL="0" indent="0" algn="l" rtl="0" eaLnBrk="0" fontAlgn="base" hangingPunct="0">
              <a:spcBef>
                <a:spcPct val="20000"/>
              </a:spcBef>
              <a:spcAft>
                <a:spcPct val="0"/>
              </a:spcAft>
              <a:buClr>
                <a:schemeClr val="bg1"/>
              </a:buClr>
              <a:buFont typeface="Arial" pitchFamily="34" charset="0"/>
              <a:buChar char="•"/>
              <a:defRPr kumimoji="1" sz="1400" b="0">
                <a:solidFill>
                  <a:schemeClr val="tx1">
                    <a:lumMod val="75000"/>
                    <a:lumOff val="25000"/>
                  </a:schemeClr>
                </a:solidFill>
                <a:latin typeface="メイリオ" panose="020B0604030504040204" pitchFamily="50" charset="-128"/>
                <a:ea typeface="+mj-ea"/>
                <a:cs typeface="メイリオ" panose="020B0604030504040204" pitchFamily="50" charset="-128"/>
              </a:defRPr>
            </a:lvl1pPr>
            <a:lvl2pPr marL="265113" indent="-179388" algn="l" rtl="0" eaLnBrk="0" fontAlgn="base" hangingPunct="0">
              <a:spcBef>
                <a:spcPct val="20000"/>
              </a:spcBef>
              <a:spcAft>
                <a:spcPct val="0"/>
              </a:spcAft>
              <a:buClr>
                <a:srgbClr val="B60005"/>
              </a:buClr>
              <a:buFont typeface="Arial" pitchFamily="34" charset="0"/>
              <a:buChar char="•"/>
              <a:defRPr kumimoji="1" sz="1400" b="0">
                <a:solidFill>
                  <a:schemeClr val="tx1">
                    <a:lumMod val="75000"/>
                    <a:lumOff val="25000"/>
                  </a:schemeClr>
                </a:solidFill>
                <a:latin typeface="メイリオ" panose="020B0604030504040204" pitchFamily="50" charset="-128"/>
                <a:ea typeface="+mj-ea"/>
                <a:cs typeface="メイリオ" panose="020B0604030504040204" pitchFamily="50" charset="-128"/>
              </a:defRPr>
            </a:lvl2pPr>
            <a:lvl3pPr marL="442913" indent="-179388" algn="l" rtl="0" eaLnBrk="0" fontAlgn="base" hangingPunct="0">
              <a:spcBef>
                <a:spcPct val="20000"/>
              </a:spcBef>
              <a:spcAft>
                <a:spcPct val="0"/>
              </a:spcAft>
              <a:buClr>
                <a:srgbClr val="B60005"/>
              </a:buClr>
              <a:buFont typeface="Arial" pitchFamily="34" charset="0"/>
              <a:buChar char="̵"/>
              <a:defRPr kumimoji="1" sz="1400" b="0">
                <a:solidFill>
                  <a:schemeClr val="tx1">
                    <a:lumMod val="75000"/>
                    <a:lumOff val="25000"/>
                  </a:schemeClr>
                </a:solidFill>
                <a:latin typeface="メイリオ" panose="020B0604030504040204" pitchFamily="50" charset="-128"/>
                <a:ea typeface="+mj-ea"/>
                <a:cs typeface="メイリオ" panose="020B0604030504040204" pitchFamily="50" charset="-128"/>
              </a:defRPr>
            </a:lvl3pPr>
            <a:lvl4pPr marL="623888" indent="-179388" algn="l" rtl="0" eaLnBrk="0" fontAlgn="base" hangingPunct="0">
              <a:spcBef>
                <a:spcPct val="20000"/>
              </a:spcBef>
              <a:spcAft>
                <a:spcPct val="0"/>
              </a:spcAft>
              <a:buClr>
                <a:srgbClr val="B60005"/>
              </a:buClr>
              <a:buFont typeface="Wingdings" pitchFamily="2" charset="2"/>
              <a:buChar char="Ø"/>
              <a:defRPr kumimoji="1" sz="1400" b="0">
                <a:solidFill>
                  <a:schemeClr val="tx1">
                    <a:lumMod val="75000"/>
                    <a:lumOff val="25000"/>
                  </a:schemeClr>
                </a:solidFill>
                <a:latin typeface="メイリオ" panose="020B0604030504040204" pitchFamily="50" charset="-128"/>
                <a:ea typeface="+mj-ea"/>
                <a:cs typeface="メイリオ" panose="020B0604030504040204" pitchFamily="50" charset="-128"/>
              </a:defRPr>
            </a:lvl4pPr>
            <a:lvl5pPr marL="812800" indent="-179388" algn="l" defTabSz="714375" rtl="0" eaLnBrk="0" fontAlgn="base" hangingPunct="0">
              <a:spcBef>
                <a:spcPct val="20000"/>
              </a:spcBef>
              <a:spcAft>
                <a:spcPct val="0"/>
              </a:spcAft>
              <a:buClr>
                <a:srgbClr val="B60005"/>
              </a:buClr>
              <a:buFont typeface="Wingdings" pitchFamily="2" charset="2"/>
              <a:buChar char="p"/>
              <a:defRPr kumimoji="1" sz="1400" b="0">
                <a:solidFill>
                  <a:schemeClr val="tx1">
                    <a:lumMod val="75000"/>
                    <a:lumOff val="25000"/>
                  </a:schemeClr>
                </a:solidFill>
                <a:latin typeface="メイリオ" panose="020B0604030504040204" pitchFamily="50" charset="-128"/>
                <a:ea typeface="+mj-ea"/>
                <a:cs typeface="メイリオ" panose="020B0604030504040204" pitchFamily="50" charset="-128"/>
              </a:defRPr>
            </a:lvl5pPr>
            <a:lvl6pPr marL="2514600" indent="-228600"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6pPr>
            <a:lvl7pPr marL="2971800" indent="-228600"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7pPr>
            <a:lvl8pPr marL="3429000" indent="-228600"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8pPr>
            <a:lvl9pPr marL="3886200" indent="-228600"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9pPr>
          </a:lstStyle>
          <a:p>
            <a:pPr marL="214313" indent="-214313" hangingPunct="1">
              <a:spcBef>
                <a:spcPts val="0"/>
              </a:spcBef>
              <a:spcAft>
                <a:spcPts val="900"/>
              </a:spcAft>
              <a:buClr>
                <a:prstClr val="black">
                  <a:lumMod val="75000"/>
                  <a:lumOff val="25000"/>
                </a:prstClr>
              </a:buClr>
              <a:buFont typeface="Wingdings" panose="05000000000000000000" pitchFamily="2" charset="2"/>
              <a:buChar char="n"/>
              <a:defRPr/>
            </a:pPr>
            <a:r>
              <a:rPr lang="ja-JP" altLang="en-US" sz="1600" kern="0">
                <a:solidFill>
                  <a:prstClr val="black">
                    <a:lumMod val="75000"/>
                    <a:lumOff val="25000"/>
                  </a:prstClr>
                </a:solidFill>
                <a:latin typeface="游ゴシック" panose="020B0400000000000000" pitchFamily="50" charset="-128"/>
                <a:ea typeface="游ゴシック" panose="020B0400000000000000" pitchFamily="50" charset="-128"/>
              </a:rPr>
              <a:t>国税関係書類の貴社の電帳法要件対応状態の全体観を把握するために、以下「電帳法法令要件対応表」を作成いたします。</a:t>
            </a:r>
            <a:endParaRPr lang="ja-JP" altLang="en-US" sz="1600" kern="0" dirty="0">
              <a:solidFill>
                <a:prstClr val="black">
                  <a:lumMod val="75000"/>
                  <a:lumOff val="25000"/>
                </a:prstClr>
              </a:solidFill>
              <a:latin typeface="游ゴシック" panose="020B0400000000000000" pitchFamily="50" charset="-128"/>
              <a:ea typeface="游ゴシック" panose="020B0400000000000000" pitchFamily="50" charset="-128"/>
            </a:endParaRPr>
          </a:p>
        </p:txBody>
      </p:sp>
      <p:sp>
        <p:nvSpPr>
          <p:cNvPr id="11" name="タイトル 2">
            <a:extLst>
              <a:ext uri="{FF2B5EF4-FFF2-40B4-BE49-F238E27FC236}">
                <a16:creationId xmlns:a16="http://schemas.microsoft.com/office/drawing/2014/main" id="{3DF8A3A1-BD85-42DF-936E-B8103DEC5C59}"/>
              </a:ext>
            </a:extLst>
          </p:cNvPr>
          <p:cNvSpPr>
            <a:spLocks noGrp="1"/>
          </p:cNvSpPr>
          <p:nvPr>
            <p:ph type="title"/>
          </p:nvPr>
        </p:nvSpPr>
        <p:spPr>
          <a:prstGeom prst="rect">
            <a:avLst/>
          </a:prstGeom>
        </p:spPr>
        <p:txBody>
          <a:bodyPr anchor="b"/>
          <a:lstStyle/>
          <a:p>
            <a:r>
              <a:rPr lang="en-US" altLang="ja-JP" sz="1800" dirty="0"/>
              <a:t>【</a:t>
            </a:r>
            <a:r>
              <a:rPr lang="ja-JP" altLang="en-US" sz="1800" dirty="0"/>
              <a:t>想定成果物</a:t>
            </a:r>
            <a:r>
              <a:rPr lang="en-US" altLang="ja-JP" sz="1800" dirty="0"/>
              <a:t>】</a:t>
            </a:r>
            <a:r>
              <a:rPr lang="ja-JP" altLang="en-US" sz="1800"/>
              <a:t>電帳法法令要件対応サマリー表</a:t>
            </a:r>
            <a:endParaRPr lang="ja-JP" altLang="en-US" sz="1800" dirty="0"/>
          </a:p>
        </p:txBody>
      </p:sp>
      <p:pic>
        <p:nvPicPr>
          <p:cNvPr id="7" name="図 6">
            <a:extLst>
              <a:ext uri="{FF2B5EF4-FFF2-40B4-BE49-F238E27FC236}">
                <a16:creationId xmlns:a16="http://schemas.microsoft.com/office/drawing/2014/main" id="{0862528C-A903-8C44-BAB8-1F8D924E0765}"/>
              </a:ext>
            </a:extLst>
          </p:cNvPr>
          <p:cNvPicPr>
            <a:picLocks noChangeAspect="1"/>
          </p:cNvPicPr>
          <p:nvPr/>
        </p:nvPicPr>
        <p:blipFill>
          <a:blip r:embed="rId2"/>
          <a:stretch>
            <a:fillRect/>
          </a:stretch>
        </p:blipFill>
        <p:spPr>
          <a:xfrm>
            <a:off x="695626" y="2276410"/>
            <a:ext cx="7576904" cy="2897591"/>
          </a:xfrm>
          <a:prstGeom prst="rect">
            <a:avLst/>
          </a:prstGeom>
          <a:ln>
            <a:solidFill>
              <a:schemeClr val="tx1">
                <a:lumMod val="75000"/>
                <a:lumOff val="25000"/>
              </a:schemeClr>
            </a:solidFill>
          </a:ln>
        </p:spPr>
      </p:pic>
    </p:spTree>
    <p:extLst>
      <p:ext uri="{BB962C8B-B14F-4D97-AF65-F5344CB8AC3E}">
        <p14:creationId xmlns:p14="http://schemas.microsoft.com/office/powerpoint/2010/main" val="429490183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184E340-D184-4AC2-90BE-909932435F82}"/>
              </a:ext>
            </a:extLst>
          </p:cNvPr>
          <p:cNvSpPr>
            <a:spLocks noGrp="1"/>
          </p:cNvSpPr>
          <p:nvPr>
            <p:ph type="title"/>
          </p:nvPr>
        </p:nvSpPr>
        <p:spPr/>
        <p:txBody>
          <a:bodyPr/>
          <a:lstStyle/>
          <a:p>
            <a:r>
              <a:rPr lang="en-US" altLang="ja-JP" dirty="0"/>
              <a:t>【</a:t>
            </a:r>
            <a:r>
              <a:rPr lang="ja-JP" altLang="en-US" dirty="0"/>
              <a:t>成果物</a:t>
            </a:r>
            <a:r>
              <a:rPr lang="ja-JP" altLang="en-US"/>
              <a:t>サンプル</a:t>
            </a:r>
            <a:r>
              <a:rPr lang="en-US" altLang="ja-JP" dirty="0"/>
              <a:t>】</a:t>
            </a:r>
            <a:r>
              <a:rPr lang="ja-JP" altLang="en-US"/>
              <a:t>電帳法要件リスト</a:t>
            </a:r>
            <a:endParaRPr kumimoji="1" lang="ja-JP" altLang="en-US" dirty="0"/>
          </a:p>
        </p:txBody>
      </p:sp>
      <p:pic>
        <p:nvPicPr>
          <p:cNvPr id="6" name="図 5">
            <a:extLst>
              <a:ext uri="{FF2B5EF4-FFF2-40B4-BE49-F238E27FC236}">
                <a16:creationId xmlns:a16="http://schemas.microsoft.com/office/drawing/2014/main" id="{50BEAA84-CEA1-4DFB-B882-D5703ACFB4D8}"/>
              </a:ext>
            </a:extLst>
          </p:cNvPr>
          <p:cNvPicPr>
            <a:picLocks noChangeAspect="1"/>
          </p:cNvPicPr>
          <p:nvPr/>
        </p:nvPicPr>
        <p:blipFill>
          <a:blip r:embed="rId2"/>
          <a:stretch>
            <a:fillRect/>
          </a:stretch>
        </p:blipFill>
        <p:spPr>
          <a:xfrm>
            <a:off x="1025194" y="1966257"/>
            <a:ext cx="6590499" cy="3458571"/>
          </a:xfrm>
          <a:prstGeom prst="rect">
            <a:avLst/>
          </a:prstGeom>
          <a:effectLst>
            <a:outerShdw blurRad="63500" sx="102000" sy="102000" algn="ctr" rotWithShape="0">
              <a:prstClr val="black">
                <a:alpha val="40000"/>
              </a:prstClr>
            </a:outerShdw>
          </a:effectLst>
        </p:spPr>
      </p:pic>
      <p:sp>
        <p:nvSpPr>
          <p:cNvPr id="7" name="コンテンツ プレースホルダー 2">
            <a:extLst>
              <a:ext uri="{FF2B5EF4-FFF2-40B4-BE49-F238E27FC236}">
                <a16:creationId xmlns:a16="http://schemas.microsoft.com/office/drawing/2014/main" id="{5DCD66B8-5504-AE41-B11F-D199564FA9A8}"/>
              </a:ext>
            </a:extLst>
          </p:cNvPr>
          <p:cNvSpPr txBox="1">
            <a:spLocks/>
          </p:cNvSpPr>
          <p:nvPr/>
        </p:nvSpPr>
        <p:spPr bwMode="auto">
          <a:xfrm>
            <a:off x="909504" y="5470586"/>
            <a:ext cx="1039733" cy="169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7500" tIns="34290" rIns="68580" bIns="34290" numCol="1" anchor="t" anchorCtr="0" compatLnSpc="1">
            <a:prstTxWarp prst="textNoShape">
              <a:avLst/>
            </a:prstTxWarp>
          </a:bodyPr>
          <a:lstStyle>
            <a:lvl1pPr marL="0" indent="0" algn="l" rtl="0" eaLnBrk="0" fontAlgn="base" hangingPunct="0">
              <a:spcBef>
                <a:spcPct val="20000"/>
              </a:spcBef>
              <a:spcAft>
                <a:spcPct val="0"/>
              </a:spcAft>
              <a:buClr>
                <a:schemeClr val="bg1"/>
              </a:buClr>
              <a:buFont typeface="Arial" pitchFamily="34" charset="0"/>
              <a:buChar char="•"/>
              <a:defRPr kumimoji="1" sz="105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marL="198830" indent="-134538" algn="l" rtl="0" eaLnBrk="0" fontAlgn="base" hangingPunct="0">
              <a:spcBef>
                <a:spcPct val="20000"/>
              </a:spcBef>
              <a:spcAft>
                <a:spcPct val="0"/>
              </a:spcAft>
              <a:buClr>
                <a:srgbClr val="B60005"/>
              </a:buClr>
              <a:buFont typeface="Arial" pitchFamily="34" charset="0"/>
              <a:buChar char="•"/>
              <a:defRPr kumimoji="1" sz="105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2pPr>
            <a:lvl3pPr marL="332177" indent="-134538" algn="l" rtl="0" eaLnBrk="0" fontAlgn="base" hangingPunct="0">
              <a:spcBef>
                <a:spcPct val="20000"/>
              </a:spcBef>
              <a:spcAft>
                <a:spcPct val="0"/>
              </a:spcAft>
              <a:buClr>
                <a:srgbClr val="B60005"/>
              </a:buClr>
              <a:buFont typeface="Arial" pitchFamily="34" charset="0"/>
              <a:buChar char="̵"/>
              <a:defRPr kumimoji="1" sz="105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3pPr>
            <a:lvl4pPr marL="467904" indent="-134538" algn="l" rtl="0" eaLnBrk="0" fontAlgn="base" hangingPunct="0">
              <a:spcBef>
                <a:spcPct val="20000"/>
              </a:spcBef>
              <a:spcAft>
                <a:spcPct val="0"/>
              </a:spcAft>
              <a:buClr>
                <a:srgbClr val="B60005"/>
              </a:buClr>
              <a:buFont typeface="Wingdings" pitchFamily="2" charset="2"/>
              <a:buChar char="Ø"/>
              <a:defRPr kumimoji="1" sz="105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4pPr>
            <a:lvl5pPr marL="609585" indent="-134538" algn="l" defTabSz="535768" rtl="0" eaLnBrk="0" fontAlgn="base" hangingPunct="0">
              <a:spcBef>
                <a:spcPct val="20000"/>
              </a:spcBef>
              <a:spcAft>
                <a:spcPct val="0"/>
              </a:spcAft>
              <a:buClr>
                <a:srgbClr val="B60005"/>
              </a:buClr>
              <a:buFont typeface="Wingdings" pitchFamily="2" charset="2"/>
              <a:buChar char="p"/>
              <a:defRPr kumimoji="1" sz="105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5pPr>
            <a:lvl6pPr marL="1885903" indent="-171446" algn="l" rtl="0" fontAlgn="base">
              <a:spcBef>
                <a:spcPct val="20000"/>
              </a:spcBef>
              <a:spcAft>
                <a:spcPct val="0"/>
              </a:spcAft>
              <a:buClr>
                <a:srgbClr val="A50021"/>
              </a:buClr>
              <a:buFont typeface="Wingdings" pitchFamily="2" charset="2"/>
              <a:buChar char="§"/>
              <a:defRPr kumimoji="1" sz="1200">
                <a:solidFill>
                  <a:schemeClr val="tx1"/>
                </a:solidFill>
                <a:latin typeface="+mn-lt"/>
                <a:ea typeface="+mn-ea"/>
              </a:defRPr>
            </a:lvl6pPr>
            <a:lvl7pPr marL="2228795" indent="-171446" algn="l" rtl="0" fontAlgn="base">
              <a:spcBef>
                <a:spcPct val="20000"/>
              </a:spcBef>
              <a:spcAft>
                <a:spcPct val="0"/>
              </a:spcAft>
              <a:buClr>
                <a:srgbClr val="A50021"/>
              </a:buClr>
              <a:buFont typeface="Wingdings" pitchFamily="2" charset="2"/>
              <a:buChar char="§"/>
              <a:defRPr kumimoji="1" sz="1200">
                <a:solidFill>
                  <a:schemeClr val="tx1"/>
                </a:solidFill>
                <a:latin typeface="+mn-lt"/>
                <a:ea typeface="+mn-ea"/>
              </a:defRPr>
            </a:lvl7pPr>
            <a:lvl8pPr marL="2571686" indent="-171446" algn="l" rtl="0" fontAlgn="base">
              <a:spcBef>
                <a:spcPct val="20000"/>
              </a:spcBef>
              <a:spcAft>
                <a:spcPct val="0"/>
              </a:spcAft>
              <a:buClr>
                <a:srgbClr val="A50021"/>
              </a:buClr>
              <a:buFont typeface="Wingdings" pitchFamily="2" charset="2"/>
              <a:buChar char="§"/>
              <a:defRPr kumimoji="1" sz="1200">
                <a:solidFill>
                  <a:schemeClr val="tx1"/>
                </a:solidFill>
                <a:latin typeface="+mn-lt"/>
                <a:ea typeface="+mn-ea"/>
              </a:defRPr>
            </a:lvl8pPr>
            <a:lvl9pPr marL="2914577" indent="-171446" algn="l" rtl="0" fontAlgn="base">
              <a:spcBef>
                <a:spcPct val="20000"/>
              </a:spcBef>
              <a:spcAft>
                <a:spcPct val="0"/>
              </a:spcAft>
              <a:buClr>
                <a:srgbClr val="A50021"/>
              </a:buClr>
              <a:buFont typeface="Wingdings" pitchFamily="2" charset="2"/>
              <a:buChar char="§"/>
              <a:defRPr kumimoji="1" sz="1200">
                <a:solidFill>
                  <a:schemeClr val="tx1"/>
                </a:solidFill>
                <a:latin typeface="+mn-lt"/>
                <a:ea typeface="+mn-ea"/>
              </a:defRPr>
            </a:lvl9pPr>
          </a:lstStyle>
          <a:p>
            <a:r>
              <a:rPr lang="ja-JP" altLang="en-US" sz="825" kern="0">
                <a:latin typeface="Yu Gothic" panose="020B0400000000000000" pitchFamily="34" charset="-128"/>
                <a:ea typeface="Yu Gothic" panose="020B0400000000000000" pitchFamily="34" charset="-128"/>
              </a:rPr>
              <a:t>（イメージ）</a:t>
            </a:r>
            <a:endParaRPr lang="ja-JP" altLang="en-US" sz="825" kern="0" dirty="0">
              <a:latin typeface="Yu Gothic" panose="020B0400000000000000" pitchFamily="34" charset="-128"/>
              <a:ea typeface="Yu Gothic" panose="020B0400000000000000" pitchFamily="34" charset="-128"/>
            </a:endParaRPr>
          </a:p>
        </p:txBody>
      </p:sp>
      <p:sp>
        <p:nvSpPr>
          <p:cNvPr id="5" name="コンテンツ プレースホルダー 2">
            <a:extLst>
              <a:ext uri="{FF2B5EF4-FFF2-40B4-BE49-F238E27FC236}">
                <a16:creationId xmlns:a16="http://schemas.microsoft.com/office/drawing/2014/main" id="{31A8A2A9-DFA7-4FEF-C323-1188D53B08DC}"/>
              </a:ext>
            </a:extLst>
          </p:cNvPr>
          <p:cNvSpPr txBox="1">
            <a:spLocks/>
          </p:cNvSpPr>
          <p:nvPr/>
        </p:nvSpPr>
        <p:spPr bwMode="auto">
          <a:xfrm>
            <a:off x="152626" y="758172"/>
            <a:ext cx="8836391" cy="67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7500" tIns="34290" rIns="68580" bIns="34290" numCol="1" anchor="t" anchorCtr="0" compatLnSpc="1">
            <a:prstTxWarp prst="textNoShape">
              <a:avLst/>
            </a:prstTxWarp>
          </a:bodyPr>
          <a:lstStyle>
            <a:lvl1pPr marL="0" indent="0" algn="l" rtl="0" eaLnBrk="0" fontAlgn="base" hangingPunct="0">
              <a:spcBef>
                <a:spcPct val="20000"/>
              </a:spcBef>
              <a:spcAft>
                <a:spcPct val="0"/>
              </a:spcAft>
              <a:buClr>
                <a:schemeClr val="bg1"/>
              </a:buClr>
              <a:buFont typeface="Arial" pitchFamily="34" charset="0"/>
              <a:buChar char="•"/>
              <a:defRPr kumimoji="1" sz="1400" b="0">
                <a:solidFill>
                  <a:schemeClr val="tx1">
                    <a:lumMod val="75000"/>
                    <a:lumOff val="25000"/>
                  </a:schemeClr>
                </a:solidFill>
                <a:latin typeface="メイリオ" panose="020B0604030504040204" pitchFamily="50" charset="-128"/>
                <a:ea typeface="+mj-ea"/>
                <a:cs typeface="メイリオ" panose="020B0604030504040204" pitchFamily="50" charset="-128"/>
              </a:defRPr>
            </a:lvl1pPr>
            <a:lvl2pPr marL="265113" indent="-179388" algn="l" rtl="0" eaLnBrk="0" fontAlgn="base" hangingPunct="0">
              <a:spcBef>
                <a:spcPct val="20000"/>
              </a:spcBef>
              <a:spcAft>
                <a:spcPct val="0"/>
              </a:spcAft>
              <a:buClr>
                <a:srgbClr val="B60005"/>
              </a:buClr>
              <a:buFont typeface="Arial" pitchFamily="34" charset="0"/>
              <a:buChar char="•"/>
              <a:defRPr kumimoji="1" sz="1400" b="0">
                <a:solidFill>
                  <a:schemeClr val="tx1">
                    <a:lumMod val="75000"/>
                    <a:lumOff val="25000"/>
                  </a:schemeClr>
                </a:solidFill>
                <a:latin typeface="メイリオ" panose="020B0604030504040204" pitchFamily="50" charset="-128"/>
                <a:ea typeface="+mj-ea"/>
                <a:cs typeface="メイリオ" panose="020B0604030504040204" pitchFamily="50" charset="-128"/>
              </a:defRPr>
            </a:lvl2pPr>
            <a:lvl3pPr marL="442913" indent="-179388" algn="l" rtl="0" eaLnBrk="0" fontAlgn="base" hangingPunct="0">
              <a:spcBef>
                <a:spcPct val="20000"/>
              </a:spcBef>
              <a:spcAft>
                <a:spcPct val="0"/>
              </a:spcAft>
              <a:buClr>
                <a:srgbClr val="B60005"/>
              </a:buClr>
              <a:buFont typeface="Arial" pitchFamily="34" charset="0"/>
              <a:buChar char="̵"/>
              <a:defRPr kumimoji="1" sz="1400" b="0">
                <a:solidFill>
                  <a:schemeClr val="tx1">
                    <a:lumMod val="75000"/>
                    <a:lumOff val="25000"/>
                  </a:schemeClr>
                </a:solidFill>
                <a:latin typeface="メイリオ" panose="020B0604030504040204" pitchFamily="50" charset="-128"/>
                <a:ea typeface="+mj-ea"/>
                <a:cs typeface="メイリオ" panose="020B0604030504040204" pitchFamily="50" charset="-128"/>
              </a:defRPr>
            </a:lvl3pPr>
            <a:lvl4pPr marL="623888" indent="-179388" algn="l" rtl="0" eaLnBrk="0" fontAlgn="base" hangingPunct="0">
              <a:spcBef>
                <a:spcPct val="20000"/>
              </a:spcBef>
              <a:spcAft>
                <a:spcPct val="0"/>
              </a:spcAft>
              <a:buClr>
                <a:srgbClr val="B60005"/>
              </a:buClr>
              <a:buFont typeface="Wingdings" pitchFamily="2" charset="2"/>
              <a:buChar char="Ø"/>
              <a:defRPr kumimoji="1" sz="1400" b="0">
                <a:solidFill>
                  <a:schemeClr val="tx1">
                    <a:lumMod val="75000"/>
                    <a:lumOff val="25000"/>
                  </a:schemeClr>
                </a:solidFill>
                <a:latin typeface="メイリオ" panose="020B0604030504040204" pitchFamily="50" charset="-128"/>
                <a:ea typeface="+mj-ea"/>
                <a:cs typeface="メイリオ" panose="020B0604030504040204" pitchFamily="50" charset="-128"/>
              </a:defRPr>
            </a:lvl4pPr>
            <a:lvl5pPr marL="812800" indent="-179388" algn="l" defTabSz="714375" rtl="0" eaLnBrk="0" fontAlgn="base" hangingPunct="0">
              <a:spcBef>
                <a:spcPct val="20000"/>
              </a:spcBef>
              <a:spcAft>
                <a:spcPct val="0"/>
              </a:spcAft>
              <a:buClr>
                <a:srgbClr val="B60005"/>
              </a:buClr>
              <a:buFont typeface="Wingdings" pitchFamily="2" charset="2"/>
              <a:buChar char="p"/>
              <a:defRPr kumimoji="1" sz="1400" b="0">
                <a:solidFill>
                  <a:schemeClr val="tx1">
                    <a:lumMod val="75000"/>
                    <a:lumOff val="25000"/>
                  </a:schemeClr>
                </a:solidFill>
                <a:latin typeface="メイリオ" panose="020B0604030504040204" pitchFamily="50" charset="-128"/>
                <a:ea typeface="+mj-ea"/>
                <a:cs typeface="メイリオ" panose="020B0604030504040204" pitchFamily="50" charset="-128"/>
              </a:defRPr>
            </a:lvl5pPr>
            <a:lvl6pPr marL="2514600" indent="-228600"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6pPr>
            <a:lvl7pPr marL="2971800" indent="-228600"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7pPr>
            <a:lvl8pPr marL="3429000" indent="-228600"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8pPr>
            <a:lvl9pPr marL="3886200" indent="-228600"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9pPr>
          </a:lstStyle>
          <a:p>
            <a:pPr marL="214313" indent="-214313" hangingPunct="1">
              <a:spcBef>
                <a:spcPts val="0"/>
              </a:spcBef>
              <a:spcAft>
                <a:spcPts val="900"/>
              </a:spcAft>
              <a:buClr>
                <a:prstClr val="black">
                  <a:lumMod val="75000"/>
                  <a:lumOff val="25000"/>
                </a:prstClr>
              </a:buClr>
              <a:buFont typeface="Wingdings" panose="05000000000000000000" pitchFamily="2" charset="2"/>
              <a:buChar char="n"/>
              <a:defRPr/>
            </a:pPr>
            <a:r>
              <a:rPr lang="ja-JP" altLang="en-US" sz="1600" kern="0">
                <a:solidFill>
                  <a:prstClr val="black">
                    <a:lumMod val="75000"/>
                    <a:lumOff val="25000"/>
                  </a:prstClr>
                </a:solidFill>
                <a:latin typeface="游ゴシック" panose="020B0400000000000000" pitchFamily="50" charset="-128"/>
                <a:ea typeface="游ゴシック" panose="020B0400000000000000" pitchFamily="50" charset="-128"/>
              </a:rPr>
              <a:t>電帳法対応にあたって求められる要件を洗い出します。</a:t>
            </a:r>
            <a:br>
              <a:rPr lang="ja-JP" altLang="en-US" sz="1600" kern="0">
                <a:solidFill>
                  <a:prstClr val="black">
                    <a:lumMod val="75000"/>
                    <a:lumOff val="25000"/>
                  </a:prstClr>
                </a:solidFill>
                <a:latin typeface="游ゴシック" panose="020B0400000000000000" pitchFamily="50" charset="-128"/>
                <a:ea typeface="游ゴシック" panose="020B0400000000000000" pitchFamily="50" charset="-128"/>
              </a:rPr>
            </a:br>
            <a:r>
              <a:rPr lang="ja-JP" altLang="en-US" sz="1600" kern="0">
                <a:solidFill>
                  <a:prstClr val="black">
                    <a:lumMod val="75000"/>
                    <a:lumOff val="25000"/>
                  </a:prstClr>
                </a:solidFill>
                <a:latin typeface="游ゴシック" panose="020B0400000000000000" pitchFamily="50" charset="-128"/>
                <a:ea typeface="游ゴシック" panose="020B0400000000000000" pitchFamily="50" charset="-128"/>
              </a:rPr>
              <a:t>各要件に対してどのように充足できているのか、充足できていない場合の対処案を把握できる状態にします。</a:t>
            </a:r>
          </a:p>
        </p:txBody>
      </p:sp>
    </p:spTree>
    <p:extLst>
      <p:ext uri="{BB962C8B-B14F-4D97-AF65-F5344CB8AC3E}">
        <p14:creationId xmlns:p14="http://schemas.microsoft.com/office/powerpoint/2010/main" val="204779376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670524" y="2317025"/>
            <a:ext cx="5784954" cy="1861457"/>
          </a:xfrm>
          <a:prstGeom prst="rect">
            <a:avLst/>
          </a:prstGeom>
          <a:noFill/>
          <a:ln w="19050">
            <a:solidFill>
              <a:srgbClr val="002060"/>
            </a:solidFill>
          </a:ln>
        </p:spPr>
        <p:txBody>
          <a:bodyPr wrap="square" rtlCol="0" anchor="t" anchorCtr="0">
            <a:noAutofit/>
          </a:bodyPr>
          <a:lstStyle/>
          <a:p>
            <a:pPr algn="ctr">
              <a:lnSpc>
                <a:spcPct val="150000"/>
              </a:lnSpc>
            </a:pPr>
            <a:r>
              <a:rPr lang="ja-JP" altLang="en-US" sz="2400" b="1">
                <a:solidFill>
                  <a:srgbClr val="002060"/>
                </a:solidFill>
                <a:latin typeface="Yu Gothic" panose="020B0400000000000000" pitchFamily="34" charset="-128"/>
                <a:ea typeface="Yu Gothic" panose="020B0400000000000000" pitchFamily="34" charset="-128"/>
              </a:rPr>
              <a:t>現実的対応</a:t>
            </a:r>
            <a:r>
              <a:rPr lang="en-US" altLang="ja-JP" sz="2400" b="1" dirty="0">
                <a:solidFill>
                  <a:srgbClr val="002060"/>
                </a:solidFill>
                <a:latin typeface="Yu Gothic" panose="020B0400000000000000" pitchFamily="34" charset="-128"/>
                <a:ea typeface="Yu Gothic" panose="020B0400000000000000" pitchFamily="34" charset="-128"/>
              </a:rPr>
              <a:t>③</a:t>
            </a:r>
          </a:p>
          <a:p>
            <a:pPr algn="ctr">
              <a:lnSpc>
                <a:spcPct val="150000"/>
              </a:lnSpc>
            </a:pPr>
            <a:r>
              <a:rPr lang="ja-JP" altLang="en-US" sz="2400" b="1">
                <a:solidFill>
                  <a:srgbClr val="002060"/>
                </a:solidFill>
                <a:latin typeface="Yu Gothic" panose="020B0400000000000000" pitchFamily="34" charset="-128"/>
                <a:ea typeface="Yu Gothic" panose="020B0400000000000000" pitchFamily="34" charset="-128"/>
              </a:rPr>
              <a:t>対応する書類（業務）の優先度や</a:t>
            </a:r>
            <a:br>
              <a:rPr lang="en-US" altLang="ja-JP" sz="2400" b="1" dirty="0">
                <a:solidFill>
                  <a:srgbClr val="002060"/>
                </a:solidFill>
                <a:latin typeface="Yu Gothic" panose="020B0400000000000000" pitchFamily="34" charset="-128"/>
                <a:ea typeface="Yu Gothic" panose="020B0400000000000000" pitchFamily="34" charset="-128"/>
              </a:rPr>
            </a:br>
            <a:r>
              <a:rPr lang="ja-JP" altLang="en-US" sz="2400" b="1">
                <a:solidFill>
                  <a:srgbClr val="002060"/>
                </a:solidFill>
                <a:latin typeface="Yu Gothic" panose="020B0400000000000000" pitchFamily="34" charset="-128"/>
                <a:ea typeface="Yu Gothic" panose="020B0400000000000000" pitchFamily="34" charset="-128"/>
              </a:rPr>
              <a:t>重要度はどのように考えれば良いか？</a:t>
            </a:r>
            <a:endParaRPr lang="en-US" altLang="ja-JP" sz="2400" b="1" dirty="0">
              <a:solidFill>
                <a:srgbClr val="002060"/>
              </a:solidFill>
              <a:latin typeface="Yu Gothic" panose="020B0400000000000000" pitchFamily="34" charset="-128"/>
              <a:ea typeface="Yu Gothic" panose="020B0400000000000000" pitchFamily="34" charset="-128"/>
            </a:endParaRPr>
          </a:p>
        </p:txBody>
      </p:sp>
    </p:spTree>
    <p:extLst>
      <p:ext uri="{BB962C8B-B14F-4D97-AF65-F5344CB8AC3E}">
        <p14:creationId xmlns:p14="http://schemas.microsoft.com/office/powerpoint/2010/main" val="311349940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C46D0AB-4963-4AF8-B367-6C9B5712EDD6}"/>
              </a:ext>
            </a:extLst>
          </p:cNvPr>
          <p:cNvSpPr>
            <a:spLocks noGrp="1"/>
          </p:cNvSpPr>
          <p:nvPr>
            <p:ph type="title"/>
          </p:nvPr>
        </p:nvSpPr>
        <p:spPr/>
        <p:txBody>
          <a:bodyPr/>
          <a:lstStyle/>
          <a:p>
            <a:r>
              <a:rPr kumimoji="1" lang="ja-JP" altLang="en-US"/>
              <a:t>国税関係書類の区分における重要性の考え方について</a:t>
            </a:r>
            <a:endParaRPr kumimoji="1" lang="ja-JP" altLang="en-US" dirty="0"/>
          </a:p>
        </p:txBody>
      </p:sp>
      <p:sp>
        <p:nvSpPr>
          <p:cNvPr id="5" name="コンテンツ プレースホルダー 2">
            <a:extLst>
              <a:ext uri="{FF2B5EF4-FFF2-40B4-BE49-F238E27FC236}">
                <a16:creationId xmlns:a16="http://schemas.microsoft.com/office/drawing/2014/main" id="{77802AAF-6A3B-4E15-8273-A21A85FB3914}"/>
              </a:ext>
            </a:extLst>
          </p:cNvPr>
          <p:cNvSpPr txBox="1">
            <a:spLocks/>
          </p:cNvSpPr>
          <p:nvPr/>
        </p:nvSpPr>
        <p:spPr bwMode="auto">
          <a:xfrm>
            <a:off x="189087" y="874578"/>
            <a:ext cx="4011957" cy="816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7500" tIns="34290" rIns="68580" bIns="34290" numCol="1" anchor="t" anchorCtr="0" compatLnSpc="1">
            <a:prstTxWarp prst="textNoShape">
              <a:avLst/>
            </a:prstTxWarp>
          </a:bodyPr>
          <a:lstStyle>
            <a:lvl1pPr marL="0" indent="0" algn="l" rtl="0" eaLnBrk="0" fontAlgn="base" hangingPunct="0">
              <a:spcBef>
                <a:spcPct val="20000"/>
              </a:spcBef>
              <a:spcAft>
                <a:spcPct val="0"/>
              </a:spcAft>
              <a:buClr>
                <a:schemeClr val="bg1"/>
              </a:buClr>
              <a:buFont typeface="Arial" pitchFamily="34" charset="0"/>
              <a:buChar char="•"/>
              <a:defRPr kumimoji="1" sz="1400" b="0">
                <a:solidFill>
                  <a:schemeClr val="tx1">
                    <a:lumMod val="75000"/>
                    <a:lumOff val="25000"/>
                  </a:schemeClr>
                </a:solidFill>
                <a:latin typeface="メイリオ" panose="020B0604030504040204" pitchFamily="50" charset="-128"/>
                <a:ea typeface="+mj-ea"/>
                <a:cs typeface="メイリオ" panose="020B0604030504040204" pitchFamily="50" charset="-128"/>
              </a:defRPr>
            </a:lvl1pPr>
            <a:lvl2pPr marL="265113" indent="-179388" algn="l" rtl="0" eaLnBrk="0" fontAlgn="base" hangingPunct="0">
              <a:spcBef>
                <a:spcPct val="20000"/>
              </a:spcBef>
              <a:spcAft>
                <a:spcPct val="0"/>
              </a:spcAft>
              <a:buClr>
                <a:srgbClr val="B60005"/>
              </a:buClr>
              <a:buFont typeface="Arial" pitchFamily="34" charset="0"/>
              <a:buChar char="•"/>
              <a:defRPr kumimoji="1" sz="1400" b="0">
                <a:solidFill>
                  <a:schemeClr val="tx1">
                    <a:lumMod val="75000"/>
                    <a:lumOff val="25000"/>
                  </a:schemeClr>
                </a:solidFill>
                <a:latin typeface="メイリオ" panose="020B0604030504040204" pitchFamily="50" charset="-128"/>
                <a:ea typeface="+mj-ea"/>
                <a:cs typeface="メイリオ" panose="020B0604030504040204" pitchFamily="50" charset="-128"/>
              </a:defRPr>
            </a:lvl2pPr>
            <a:lvl3pPr marL="442913" indent="-179388" algn="l" rtl="0" eaLnBrk="0" fontAlgn="base" hangingPunct="0">
              <a:spcBef>
                <a:spcPct val="20000"/>
              </a:spcBef>
              <a:spcAft>
                <a:spcPct val="0"/>
              </a:spcAft>
              <a:buClr>
                <a:srgbClr val="B60005"/>
              </a:buClr>
              <a:buFont typeface="Arial" pitchFamily="34" charset="0"/>
              <a:buChar char="̵"/>
              <a:defRPr kumimoji="1" sz="1400" b="0">
                <a:solidFill>
                  <a:schemeClr val="tx1">
                    <a:lumMod val="75000"/>
                    <a:lumOff val="25000"/>
                  </a:schemeClr>
                </a:solidFill>
                <a:latin typeface="メイリオ" panose="020B0604030504040204" pitchFamily="50" charset="-128"/>
                <a:ea typeface="+mj-ea"/>
                <a:cs typeface="メイリオ" panose="020B0604030504040204" pitchFamily="50" charset="-128"/>
              </a:defRPr>
            </a:lvl3pPr>
            <a:lvl4pPr marL="623888" indent="-179388" algn="l" rtl="0" eaLnBrk="0" fontAlgn="base" hangingPunct="0">
              <a:spcBef>
                <a:spcPct val="20000"/>
              </a:spcBef>
              <a:spcAft>
                <a:spcPct val="0"/>
              </a:spcAft>
              <a:buClr>
                <a:srgbClr val="B60005"/>
              </a:buClr>
              <a:buFont typeface="Wingdings" pitchFamily="2" charset="2"/>
              <a:buChar char="Ø"/>
              <a:defRPr kumimoji="1" sz="1400" b="0">
                <a:solidFill>
                  <a:schemeClr val="tx1">
                    <a:lumMod val="75000"/>
                    <a:lumOff val="25000"/>
                  </a:schemeClr>
                </a:solidFill>
                <a:latin typeface="メイリオ" panose="020B0604030504040204" pitchFamily="50" charset="-128"/>
                <a:ea typeface="+mj-ea"/>
                <a:cs typeface="メイリオ" panose="020B0604030504040204" pitchFamily="50" charset="-128"/>
              </a:defRPr>
            </a:lvl4pPr>
            <a:lvl5pPr marL="812800" indent="-179388" algn="l" defTabSz="714375" rtl="0" eaLnBrk="0" fontAlgn="base" hangingPunct="0">
              <a:spcBef>
                <a:spcPct val="20000"/>
              </a:spcBef>
              <a:spcAft>
                <a:spcPct val="0"/>
              </a:spcAft>
              <a:buClr>
                <a:srgbClr val="B60005"/>
              </a:buClr>
              <a:buFont typeface="Wingdings" pitchFamily="2" charset="2"/>
              <a:buChar char="p"/>
              <a:defRPr kumimoji="1" sz="1400" b="0">
                <a:solidFill>
                  <a:schemeClr val="tx1">
                    <a:lumMod val="75000"/>
                    <a:lumOff val="25000"/>
                  </a:schemeClr>
                </a:solidFill>
                <a:latin typeface="メイリオ" panose="020B0604030504040204" pitchFamily="50" charset="-128"/>
                <a:ea typeface="+mj-ea"/>
                <a:cs typeface="メイリオ" panose="020B0604030504040204" pitchFamily="50" charset="-128"/>
              </a:defRPr>
            </a:lvl5pPr>
            <a:lvl6pPr marL="2514600" indent="-228600"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6pPr>
            <a:lvl7pPr marL="2971800" indent="-228600"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7pPr>
            <a:lvl8pPr marL="3429000" indent="-228600"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8pPr>
            <a:lvl9pPr marL="3886200" indent="-228600"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9pPr>
          </a:lstStyle>
          <a:p>
            <a:pPr marL="214313" indent="-214313">
              <a:buClrTx/>
              <a:buFont typeface="Wingdings" panose="05000000000000000000" pitchFamily="2" charset="2"/>
              <a:buChar char="n"/>
              <a:defRPr/>
            </a:pPr>
            <a:r>
              <a:rPr lang="ja-JP" altLang="en-US" sz="1600" kern="0">
                <a:solidFill>
                  <a:srgbClr val="000000">
                    <a:lumMod val="75000"/>
                    <a:lumOff val="25000"/>
                  </a:srgbClr>
                </a:solidFill>
                <a:latin typeface="Yu Gothic" panose="020B0400000000000000" pitchFamily="34" charset="-128"/>
                <a:ea typeface="Yu Gothic" panose="020B0400000000000000" pitchFamily="34" charset="-128"/>
              </a:rPr>
              <a:t>国税関係書類の区分に応じて、重要性を考慮して対応する優先度を検討します。</a:t>
            </a:r>
            <a:endParaRPr lang="ja-JP" altLang="en-US" sz="1600" kern="0" dirty="0">
              <a:solidFill>
                <a:srgbClr val="000000">
                  <a:lumMod val="75000"/>
                  <a:lumOff val="25000"/>
                </a:srgbClr>
              </a:solidFill>
              <a:latin typeface="Yu Gothic" panose="020B0400000000000000" pitchFamily="34" charset="-128"/>
              <a:ea typeface="Yu Gothic" panose="020B0400000000000000" pitchFamily="34" charset="-128"/>
            </a:endParaRPr>
          </a:p>
        </p:txBody>
      </p:sp>
      <p:sp>
        <p:nvSpPr>
          <p:cNvPr id="80" name="角丸四角形吹き出し 79">
            <a:extLst>
              <a:ext uri="{FF2B5EF4-FFF2-40B4-BE49-F238E27FC236}">
                <a16:creationId xmlns:a16="http://schemas.microsoft.com/office/drawing/2014/main" id="{19B7ED4F-4768-654D-AC5D-38FDB8607E06}"/>
              </a:ext>
            </a:extLst>
          </p:cNvPr>
          <p:cNvSpPr/>
          <p:nvPr/>
        </p:nvSpPr>
        <p:spPr bwMode="auto">
          <a:xfrm>
            <a:off x="300843" y="4302158"/>
            <a:ext cx="3852099" cy="2002451"/>
          </a:xfrm>
          <a:prstGeom prst="wedgeRoundRectCallout">
            <a:avLst>
              <a:gd name="adj1" fmla="val 48522"/>
              <a:gd name="adj2" fmla="val -13112"/>
              <a:gd name="adj3" fmla="val 16667"/>
            </a:avLst>
          </a:prstGeom>
          <a:solidFill>
            <a:srgbClr val="EEBB02"/>
          </a:solidFill>
          <a:ln w="19050" cap="flat" cmpd="sng" algn="ctr">
            <a:solidFill>
              <a:srgbClr val="EEBB02"/>
            </a:solidFill>
            <a:prstDash val="solid"/>
            <a:round/>
            <a:headEnd type="none" w="med" len="med"/>
            <a:tailEnd type="none" w="med" len="med"/>
          </a:ln>
          <a:effectLst/>
        </p:spPr>
        <p:txBody>
          <a:bodyPr vert="horz" wrap="square" lIns="38576" tIns="19289" rIns="38576" bIns="19289" numCol="1" rtlCol="0" anchor="ctr" anchorCtr="0" compatLnSpc="1">
            <a:prstTxWarp prst="textNoShape">
              <a:avLst/>
            </a:prstTxWarp>
          </a:bodyPr>
          <a:lstStyle/>
          <a:p>
            <a:pPr algn="ctr" defTabSz="385763"/>
            <a:r>
              <a:rPr lang="en-US" altLang="ja-JP" sz="1500" b="1" dirty="0">
                <a:latin typeface="Yu Gothic" panose="020B0400000000000000" pitchFamily="34" charset="-128"/>
                <a:ea typeface="Yu Gothic" panose="020B0400000000000000" pitchFamily="34" charset="-128"/>
              </a:rPr>
              <a:t>【</a:t>
            </a:r>
            <a:r>
              <a:rPr lang="ja-JP" altLang="en-US" sz="1500" b="1">
                <a:latin typeface="Yu Gothic" panose="020B0400000000000000" pitchFamily="34" charset="-128"/>
                <a:ea typeface="Yu Gothic" panose="020B0400000000000000" pitchFamily="34" charset="-128"/>
              </a:rPr>
              <a:t>現実対応ポイント</a:t>
            </a:r>
            <a:r>
              <a:rPr lang="en-US" altLang="ja-JP" sz="1500" b="1" dirty="0">
                <a:latin typeface="Yu Gothic" panose="020B0400000000000000" pitchFamily="34" charset="-128"/>
                <a:ea typeface="Yu Gothic" panose="020B0400000000000000" pitchFamily="34" charset="-128"/>
              </a:rPr>
              <a:t>】</a:t>
            </a:r>
          </a:p>
          <a:p>
            <a:pPr algn="ctr" defTabSz="385763"/>
            <a:r>
              <a:rPr lang="ja-JP" altLang="en-US" sz="1500" b="1">
                <a:latin typeface="Yu Gothic" panose="020B0400000000000000" pitchFamily="34" charset="-128"/>
                <a:ea typeface="Yu Gothic" panose="020B0400000000000000" pitchFamily="34" charset="-128"/>
              </a:rPr>
              <a:t>これらの書類区分の考え方は、スキャナ保存制度におけるものですが、</a:t>
            </a:r>
            <a:r>
              <a:rPr lang="en" altLang="ja-JP" sz="1500" b="1" dirty="0">
                <a:latin typeface="Yu Gothic" panose="020B0400000000000000" pitchFamily="34" charset="-128"/>
                <a:ea typeface="Yu Gothic" panose="020B0400000000000000" pitchFamily="34" charset="-128"/>
              </a:rPr>
              <a:t>PDF</a:t>
            </a:r>
            <a:r>
              <a:rPr lang="ja-JP" altLang="en-US" sz="1500" b="1">
                <a:latin typeface="Yu Gothic" panose="020B0400000000000000" pitchFamily="34" charset="-128"/>
                <a:ea typeface="Yu Gothic" panose="020B0400000000000000" pitchFamily="34" charset="-128"/>
              </a:rPr>
              <a:t>等の電子取引においても、対応優先度を検討する上で、参考にするとよいでしょう。</a:t>
            </a:r>
            <a:endParaRPr lang="en-US" altLang="ja-JP" sz="1500" b="1" dirty="0">
              <a:latin typeface="Yu Gothic" panose="020B0400000000000000" pitchFamily="34" charset="-128"/>
              <a:ea typeface="Yu Gothic" panose="020B0400000000000000" pitchFamily="34" charset="-128"/>
            </a:endParaRPr>
          </a:p>
        </p:txBody>
      </p:sp>
      <p:pic>
        <p:nvPicPr>
          <p:cNvPr id="12" name="図 11">
            <a:extLst>
              <a:ext uri="{FF2B5EF4-FFF2-40B4-BE49-F238E27FC236}">
                <a16:creationId xmlns:a16="http://schemas.microsoft.com/office/drawing/2014/main" id="{BD146116-5BEA-7446-BD01-8179480FC930}"/>
              </a:ext>
            </a:extLst>
          </p:cNvPr>
          <p:cNvPicPr>
            <a:picLocks noChangeAspect="1"/>
          </p:cNvPicPr>
          <p:nvPr/>
        </p:nvPicPr>
        <p:blipFill>
          <a:blip r:embed="rId3"/>
          <a:stretch>
            <a:fillRect/>
          </a:stretch>
        </p:blipFill>
        <p:spPr>
          <a:xfrm>
            <a:off x="4164583" y="675092"/>
            <a:ext cx="4906492" cy="5860346"/>
          </a:xfrm>
          <a:prstGeom prst="rect">
            <a:avLst/>
          </a:prstGeom>
        </p:spPr>
      </p:pic>
      <p:sp>
        <p:nvSpPr>
          <p:cNvPr id="13" name="コンテンツ プレースホルダー 2">
            <a:extLst>
              <a:ext uri="{FF2B5EF4-FFF2-40B4-BE49-F238E27FC236}">
                <a16:creationId xmlns:a16="http://schemas.microsoft.com/office/drawing/2014/main" id="{85AF4741-80AD-F645-8E11-E93F70E32B34}"/>
              </a:ext>
            </a:extLst>
          </p:cNvPr>
          <p:cNvSpPr txBox="1">
            <a:spLocks/>
          </p:cNvSpPr>
          <p:nvPr/>
        </p:nvSpPr>
        <p:spPr bwMode="auto">
          <a:xfrm>
            <a:off x="152626" y="1816924"/>
            <a:ext cx="4011957" cy="2195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000" tIns="45720" rIns="91440" bIns="45720" numCol="1" anchor="t" anchorCtr="0" compatLnSpc="1">
            <a:prstTxWarp prst="textNoShape">
              <a:avLst/>
            </a:prstTxWarp>
          </a:bodyPr>
          <a:lstStyle>
            <a:lvl1pPr marL="0" indent="0" algn="l" rtl="0" eaLnBrk="0" fontAlgn="base" hangingPunct="0">
              <a:spcBef>
                <a:spcPct val="20000"/>
              </a:spcBef>
              <a:spcAft>
                <a:spcPct val="0"/>
              </a:spcAft>
              <a:buClr>
                <a:schemeClr val="bg1"/>
              </a:buClr>
              <a:buFont typeface="Arial" pitchFamily="34" charset="0"/>
              <a:buChar char="•"/>
              <a:defRPr kumimoji="1" sz="1400" b="0">
                <a:solidFill>
                  <a:schemeClr val="tx1">
                    <a:lumMod val="75000"/>
                    <a:lumOff val="25000"/>
                  </a:schemeClr>
                </a:solidFill>
                <a:latin typeface="メイリオ" panose="020B0604030504040204" pitchFamily="50" charset="-128"/>
                <a:ea typeface="+mj-ea"/>
                <a:cs typeface="メイリオ" panose="020B0604030504040204" pitchFamily="50" charset="-128"/>
              </a:defRPr>
            </a:lvl1pPr>
            <a:lvl2pPr marL="265113" indent="-179388" algn="l" rtl="0" eaLnBrk="0" fontAlgn="base" hangingPunct="0">
              <a:spcBef>
                <a:spcPct val="20000"/>
              </a:spcBef>
              <a:spcAft>
                <a:spcPct val="0"/>
              </a:spcAft>
              <a:buClr>
                <a:srgbClr val="B60005"/>
              </a:buClr>
              <a:buFont typeface="Arial" pitchFamily="34" charset="0"/>
              <a:buChar char="•"/>
              <a:defRPr kumimoji="1" sz="1400" b="0">
                <a:solidFill>
                  <a:schemeClr val="tx1">
                    <a:lumMod val="75000"/>
                    <a:lumOff val="25000"/>
                  </a:schemeClr>
                </a:solidFill>
                <a:latin typeface="メイリオ" panose="020B0604030504040204" pitchFamily="50" charset="-128"/>
                <a:ea typeface="+mj-ea"/>
                <a:cs typeface="メイリオ" panose="020B0604030504040204" pitchFamily="50" charset="-128"/>
              </a:defRPr>
            </a:lvl2pPr>
            <a:lvl3pPr marL="442913" indent="-179388" algn="l" rtl="0" eaLnBrk="0" fontAlgn="base" hangingPunct="0">
              <a:spcBef>
                <a:spcPct val="20000"/>
              </a:spcBef>
              <a:spcAft>
                <a:spcPct val="0"/>
              </a:spcAft>
              <a:buClr>
                <a:srgbClr val="B60005"/>
              </a:buClr>
              <a:buFont typeface="Arial" pitchFamily="34" charset="0"/>
              <a:buChar char="̵"/>
              <a:defRPr kumimoji="1" sz="1400" b="0">
                <a:solidFill>
                  <a:schemeClr val="tx1">
                    <a:lumMod val="75000"/>
                    <a:lumOff val="25000"/>
                  </a:schemeClr>
                </a:solidFill>
                <a:latin typeface="メイリオ" panose="020B0604030504040204" pitchFamily="50" charset="-128"/>
                <a:ea typeface="+mj-ea"/>
                <a:cs typeface="メイリオ" panose="020B0604030504040204" pitchFamily="50" charset="-128"/>
              </a:defRPr>
            </a:lvl3pPr>
            <a:lvl4pPr marL="623888" indent="-179388" algn="l" rtl="0" eaLnBrk="0" fontAlgn="base" hangingPunct="0">
              <a:spcBef>
                <a:spcPct val="20000"/>
              </a:spcBef>
              <a:spcAft>
                <a:spcPct val="0"/>
              </a:spcAft>
              <a:buClr>
                <a:srgbClr val="B60005"/>
              </a:buClr>
              <a:buFont typeface="Wingdings" pitchFamily="2" charset="2"/>
              <a:buChar char="Ø"/>
              <a:defRPr kumimoji="1" sz="1400" b="0">
                <a:solidFill>
                  <a:schemeClr val="tx1">
                    <a:lumMod val="75000"/>
                    <a:lumOff val="25000"/>
                  </a:schemeClr>
                </a:solidFill>
                <a:latin typeface="メイリオ" panose="020B0604030504040204" pitchFamily="50" charset="-128"/>
                <a:ea typeface="+mj-ea"/>
                <a:cs typeface="メイリオ" panose="020B0604030504040204" pitchFamily="50" charset="-128"/>
              </a:defRPr>
            </a:lvl4pPr>
            <a:lvl5pPr marL="812800" indent="-179388" algn="l" defTabSz="714375" rtl="0" eaLnBrk="0" fontAlgn="base" hangingPunct="0">
              <a:spcBef>
                <a:spcPct val="20000"/>
              </a:spcBef>
              <a:spcAft>
                <a:spcPct val="0"/>
              </a:spcAft>
              <a:buClr>
                <a:srgbClr val="B60005"/>
              </a:buClr>
              <a:buFont typeface="Wingdings" pitchFamily="2" charset="2"/>
              <a:buChar char="p"/>
              <a:defRPr kumimoji="1" sz="1400" b="0">
                <a:solidFill>
                  <a:schemeClr val="tx1">
                    <a:lumMod val="75000"/>
                    <a:lumOff val="25000"/>
                  </a:schemeClr>
                </a:solidFill>
                <a:latin typeface="メイリオ" panose="020B0604030504040204" pitchFamily="50" charset="-128"/>
                <a:ea typeface="+mj-ea"/>
                <a:cs typeface="メイリオ" panose="020B0604030504040204" pitchFamily="50" charset="-128"/>
              </a:defRPr>
            </a:lvl5pPr>
            <a:lvl6pPr marL="2514600" indent="-228600"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6pPr>
            <a:lvl7pPr marL="2971800" indent="-228600"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7pPr>
            <a:lvl8pPr marL="3429000" indent="-228600"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8pPr>
            <a:lvl9pPr marL="3886200" indent="-228600"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9pPr>
          </a:lstStyle>
          <a:p>
            <a:pPr marL="285750" lvl="0" indent="-285750" hangingPunct="1">
              <a:spcBef>
                <a:spcPts val="0"/>
              </a:spcBef>
              <a:spcAft>
                <a:spcPts val="1200"/>
              </a:spcAft>
              <a:buClr>
                <a:prstClr val="black">
                  <a:lumMod val="75000"/>
                  <a:lumOff val="25000"/>
                </a:prstClr>
              </a:buClr>
              <a:buFont typeface="Wingdings" panose="05000000000000000000" pitchFamily="2" charset="2"/>
              <a:buChar char="n"/>
              <a:defRPr/>
            </a:pPr>
            <a:r>
              <a:rPr lang="ja-JP" altLang="en-US" sz="1600" b="1" dirty="0">
                <a:solidFill>
                  <a:srgbClr val="FFC000"/>
                </a:solidFill>
                <a:latin typeface="Yu Gothic" panose="020B0400000000000000" pitchFamily="34" charset="-128"/>
                <a:ea typeface="Yu Gothic" panose="020B0400000000000000" pitchFamily="34" charset="-128"/>
              </a:rPr>
              <a:t>スキャナ保存制度</a:t>
            </a:r>
            <a:r>
              <a:rPr lang="ja-JP" altLang="en-US" sz="1600" dirty="0">
                <a:latin typeface="Yu Gothic" panose="020B0400000000000000" pitchFamily="34" charset="-128"/>
                <a:ea typeface="Yu Gothic" panose="020B0400000000000000" pitchFamily="34" charset="-128"/>
              </a:rPr>
              <a:t>においては、書類は</a:t>
            </a:r>
            <a:r>
              <a:rPr lang="ja-JP" altLang="en-US" sz="1600" b="1" dirty="0">
                <a:latin typeface="Yu Gothic" panose="020B0400000000000000" pitchFamily="34" charset="-128"/>
                <a:ea typeface="Yu Gothic" panose="020B0400000000000000" pitchFamily="34" charset="-128"/>
              </a:rPr>
              <a:t>「重要書類」</a:t>
            </a:r>
            <a:r>
              <a:rPr lang="ja-JP" altLang="en-US" sz="1600" dirty="0">
                <a:latin typeface="Yu Gothic" panose="020B0400000000000000" pitchFamily="34" charset="-128"/>
                <a:ea typeface="Yu Gothic" panose="020B0400000000000000" pitchFamily="34" charset="-128"/>
              </a:rPr>
              <a:t>と</a:t>
            </a:r>
            <a:r>
              <a:rPr lang="ja-JP" altLang="en-US" sz="1600" b="1" dirty="0">
                <a:latin typeface="Yu Gothic" panose="020B0400000000000000" pitchFamily="34" charset="-128"/>
                <a:ea typeface="Yu Gothic" panose="020B0400000000000000" pitchFamily="34" charset="-128"/>
              </a:rPr>
              <a:t>「一般書類」</a:t>
            </a:r>
            <a:r>
              <a:rPr lang="ja-JP" altLang="en-US" sz="1600" dirty="0">
                <a:latin typeface="Yu Gothic" panose="020B0400000000000000" pitchFamily="34" charset="-128"/>
                <a:ea typeface="Yu Gothic" panose="020B0400000000000000" pitchFamily="34" charset="-128"/>
              </a:rPr>
              <a:t>に区分されます。</a:t>
            </a:r>
            <a:endParaRPr lang="en-US" altLang="ja-JP" sz="1600" dirty="0">
              <a:latin typeface="Yu Gothic" panose="020B0400000000000000" pitchFamily="34" charset="-128"/>
              <a:ea typeface="Yu Gothic" panose="020B0400000000000000" pitchFamily="34" charset="-128"/>
            </a:endParaRPr>
          </a:p>
          <a:p>
            <a:pPr marL="285750" lvl="0" indent="-285750" hangingPunct="1">
              <a:spcBef>
                <a:spcPts val="0"/>
              </a:spcBef>
              <a:spcAft>
                <a:spcPts val="1200"/>
              </a:spcAft>
              <a:buClr>
                <a:prstClr val="black">
                  <a:lumMod val="75000"/>
                  <a:lumOff val="25000"/>
                </a:prstClr>
              </a:buClr>
              <a:buFont typeface="Wingdings" panose="05000000000000000000" pitchFamily="2" charset="2"/>
              <a:buChar char="n"/>
              <a:defRPr/>
            </a:pPr>
            <a:r>
              <a:rPr lang="ja-JP" altLang="en-US" sz="1600" dirty="0">
                <a:latin typeface="Yu Gothic" panose="020B0400000000000000" pitchFamily="34" charset="-128"/>
                <a:ea typeface="Yu Gothic" panose="020B0400000000000000" pitchFamily="34" charset="-128"/>
              </a:rPr>
              <a:t>「重要書類」に区分されると、求められる要件が多くなります。</a:t>
            </a:r>
            <a:br>
              <a:rPr lang="en-US" altLang="ja-JP" sz="1600" dirty="0">
                <a:latin typeface="Yu Gothic" panose="020B0400000000000000" pitchFamily="34" charset="-128"/>
                <a:ea typeface="Yu Gothic" panose="020B0400000000000000" pitchFamily="34" charset="-128"/>
              </a:rPr>
            </a:br>
            <a:r>
              <a:rPr lang="ja-JP" altLang="en-US" sz="1100" dirty="0">
                <a:latin typeface="Yu Gothic" panose="020B0400000000000000" pitchFamily="34" charset="-128"/>
                <a:ea typeface="Yu Gothic" panose="020B0400000000000000" pitchFamily="34" charset="-128"/>
              </a:rPr>
              <a:t>（次ページ以降参照）</a:t>
            </a:r>
            <a:endParaRPr kumimoji="1" lang="ja-JP" altLang="en-US" sz="1600" u="none" strike="noStrike" kern="0" cap="none" spc="0" normalizeH="0" baseline="0" noProof="0" dirty="0">
              <a:ln>
                <a:noFill/>
              </a:ln>
              <a:effectLst/>
              <a:uLnTx/>
              <a:uFillTx/>
              <a:latin typeface="Yu Gothic" panose="020B0400000000000000" pitchFamily="34" charset="-128"/>
              <a:ea typeface="Yu Gothic" panose="020B0400000000000000" pitchFamily="34" charset="-128"/>
            </a:endParaRPr>
          </a:p>
        </p:txBody>
      </p:sp>
      <p:sp>
        <p:nvSpPr>
          <p:cNvPr id="14" name="正方形/長方形 13">
            <a:extLst>
              <a:ext uri="{FF2B5EF4-FFF2-40B4-BE49-F238E27FC236}">
                <a16:creationId xmlns:a16="http://schemas.microsoft.com/office/drawing/2014/main" id="{862CD5BA-13FF-0340-B53E-AAC9F3DDEB54}"/>
              </a:ext>
            </a:extLst>
          </p:cNvPr>
          <p:cNvSpPr/>
          <p:nvPr/>
        </p:nvSpPr>
        <p:spPr bwMode="auto">
          <a:xfrm>
            <a:off x="4675556" y="955136"/>
            <a:ext cx="4168346" cy="4229260"/>
          </a:xfrm>
          <a:prstGeom prst="rect">
            <a:avLst/>
          </a:prstGeom>
          <a:noFill/>
          <a:ln w="38100"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Arial" pitchFamily="34" charset="0"/>
              <a:ea typeface="ＭＳ Ｐゴシック" pitchFamily="50" charset="-128"/>
            </a:endParaRPr>
          </a:p>
        </p:txBody>
      </p:sp>
      <p:sp>
        <p:nvSpPr>
          <p:cNvPr id="15" name="正方形/長方形 14">
            <a:extLst>
              <a:ext uri="{FF2B5EF4-FFF2-40B4-BE49-F238E27FC236}">
                <a16:creationId xmlns:a16="http://schemas.microsoft.com/office/drawing/2014/main" id="{B1EE0F56-5986-2D4B-B3D7-F629F54728CA}"/>
              </a:ext>
            </a:extLst>
          </p:cNvPr>
          <p:cNvSpPr/>
          <p:nvPr/>
        </p:nvSpPr>
        <p:spPr bwMode="auto">
          <a:xfrm>
            <a:off x="4279027" y="955136"/>
            <a:ext cx="396529" cy="4229260"/>
          </a:xfrm>
          <a:prstGeom prst="rect">
            <a:avLst/>
          </a:prstGeom>
          <a:noFill/>
          <a:ln w="38100" cap="flat" cmpd="sng" algn="ctr">
            <a:solidFill>
              <a:srgbClr val="C00000"/>
            </a:solidFill>
            <a:prstDash val="solid"/>
            <a:round/>
            <a:headEnd type="none" w="med" len="med"/>
            <a:tailEnd type="none" w="med" len="med"/>
          </a:ln>
          <a:effectLst/>
        </p:spPr>
        <p:txBody>
          <a:bodyPr vert="eaVert"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800" b="1" i="0" u="none" strike="noStrike" cap="none" normalizeH="0" baseline="0" dirty="0">
                <a:ln>
                  <a:noFill/>
                </a:ln>
                <a:solidFill>
                  <a:srgbClr val="C00000"/>
                </a:solidFill>
                <a:effectLst/>
                <a:latin typeface="Yu Gothic" panose="020B0400000000000000" pitchFamily="34" charset="-128"/>
                <a:ea typeface="Yu Gothic" panose="020B0400000000000000" pitchFamily="34" charset="-128"/>
              </a:rPr>
              <a:t>重要書類</a:t>
            </a:r>
          </a:p>
        </p:txBody>
      </p:sp>
      <p:sp>
        <p:nvSpPr>
          <p:cNvPr id="16" name="正方形/長方形 15">
            <a:extLst>
              <a:ext uri="{FF2B5EF4-FFF2-40B4-BE49-F238E27FC236}">
                <a16:creationId xmlns:a16="http://schemas.microsoft.com/office/drawing/2014/main" id="{5DCBFFD3-9700-CB4A-A142-8431CD959E35}"/>
              </a:ext>
            </a:extLst>
          </p:cNvPr>
          <p:cNvSpPr/>
          <p:nvPr/>
        </p:nvSpPr>
        <p:spPr bwMode="auto">
          <a:xfrm>
            <a:off x="4667397" y="5184396"/>
            <a:ext cx="4168346" cy="1069930"/>
          </a:xfrm>
          <a:prstGeom prst="rect">
            <a:avLst/>
          </a:prstGeom>
          <a:noFill/>
          <a:ln w="38100" cap="flat" cmpd="sng" algn="ctr">
            <a:solidFill>
              <a:schemeClr val="tx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2"/>
              </a:solidFill>
              <a:effectLst/>
              <a:latin typeface="Arial" pitchFamily="34" charset="0"/>
              <a:ea typeface="ＭＳ Ｐゴシック" pitchFamily="50" charset="-128"/>
            </a:endParaRPr>
          </a:p>
        </p:txBody>
      </p:sp>
      <p:sp>
        <p:nvSpPr>
          <p:cNvPr id="17" name="正方形/長方形 16">
            <a:extLst>
              <a:ext uri="{FF2B5EF4-FFF2-40B4-BE49-F238E27FC236}">
                <a16:creationId xmlns:a16="http://schemas.microsoft.com/office/drawing/2014/main" id="{EDAD1CE0-7BF9-DD49-A639-C0639C323ED1}"/>
              </a:ext>
            </a:extLst>
          </p:cNvPr>
          <p:cNvSpPr/>
          <p:nvPr/>
        </p:nvSpPr>
        <p:spPr bwMode="auto">
          <a:xfrm>
            <a:off x="4270868" y="5184396"/>
            <a:ext cx="396529" cy="1069930"/>
          </a:xfrm>
          <a:prstGeom prst="rect">
            <a:avLst/>
          </a:prstGeom>
          <a:noFill/>
          <a:ln w="38100" cap="flat" cmpd="sng" algn="ctr">
            <a:solidFill>
              <a:schemeClr val="tx2"/>
            </a:solidFill>
            <a:prstDash val="solid"/>
            <a:round/>
            <a:headEnd type="none" w="med" len="med"/>
            <a:tailEnd type="none" w="med" len="med"/>
          </a:ln>
          <a:effectLst/>
        </p:spPr>
        <p:txBody>
          <a:bodyPr vert="eaVert"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800" b="1" i="0" u="none" strike="noStrike" cap="none" normalizeH="0" baseline="0" dirty="0">
                <a:ln>
                  <a:noFill/>
                </a:ln>
                <a:solidFill>
                  <a:schemeClr val="tx2"/>
                </a:solidFill>
                <a:effectLst/>
                <a:latin typeface="Yu Gothic" panose="020B0400000000000000" pitchFamily="34" charset="-128"/>
                <a:ea typeface="Yu Gothic" panose="020B0400000000000000" pitchFamily="34" charset="-128"/>
              </a:rPr>
              <a:t>一般書類</a:t>
            </a:r>
          </a:p>
        </p:txBody>
      </p:sp>
      <p:sp>
        <p:nvSpPr>
          <p:cNvPr id="18" name="テキスト プレースホルダー 2">
            <a:extLst>
              <a:ext uri="{FF2B5EF4-FFF2-40B4-BE49-F238E27FC236}">
                <a16:creationId xmlns:a16="http://schemas.microsoft.com/office/drawing/2014/main" id="{8C44D118-F8A9-6444-921B-0A9C883DBD65}"/>
              </a:ext>
            </a:extLst>
          </p:cNvPr>
          <p:cNvSpPr txBox="1">
            <a:spLocks/>
          </p:cNvSpPr>
          <p:nvPr/>
        </p:nvSpPr>
        <p:spPr>
          <a:xfrm>
            <a:off x="6262497" y="188026"/>
            <a:ext cx="1334133" cy="411908"/>
          </a:xfrm>
          <a:prstGeom prst="rect">
            <a:avLst/>
          </a:prstGeom>
          <a:ln>
            <a:solidFill>
              <a:srgbClr val="657E93"/>
            </a:solidFill>
          </a:ln>
        </p:spPr>
        <p:txBody>
          <a:bodyPr anchor="ctr">
            <a:noAutofit/>
          </a:bodyPr>
          <a:lstStyle>
            <a:lvl1pPr marL="0" indent="0" algn="l" rtl="0" eaLnBrk="0" fontAlgn="base" hangingPunct="0">
              <a:spcBef>
                <a:spcPct val="20000"/>
              </a:spcBef>
              <a:spcAft>
                <a:spcPct val="0"/>
              </a:spcAft>
              <a:buClr>
                <a:schemeClr val="bg1"/>
              </a:buClr>
              <a:buFont typeface="Arial" pitchFamily="34" charset="0"/>
              <a:buChar char="•"/>
              <a:defRPr kumimoji="1" sz="7200" b="0" i="0">
                <a:solidFill>
                  <a:srgbClr val="001E60">
                    <a:alpha val="59917"/>
                  </a:srgbClr>
                </a:solidFill>
                <a:latin typeface="Helvetica Neue UltraLight" panose="02000206000000020004" pitchFamily="2" charset="0"/>
                <a:ea typeface="メイリオ" panose="020B0604030504040204" pitchFamily="50" charset="-128"/>
                <a:cs typeface="メイリオ" panose="020B0604030504040204" pitchFamily="50" charset="-128"/>
              </a:defRPr>
            </a:lvl1pPr>
            <a:lvl2pPr marL="265107" indent="-179384" algn="l" rtl="0" eaLnBrk="0" fontAlgn="base" hangingPunct="0">
              <a:spcBef>
                <a:spcPct val="20000"/>
              </a:spcBef>
              <a:spcAft>
                <a:spcPct val="0"/>
              </a:spcAft>
              <a:buClr>
                <a:srgbClr val="B60005"/>
              </a:buClr>
              <a:buFont typeface="Arial" pitchFamily="34" charset="0"/>
              <a:buChar char="•"/>
              <a:defRPr kumimoji="1" sz="14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2pPr>
            <a:lvl3pPr marL="442902" indent="-179384" algn="l" rtl="0" eaLnBrk="0" fontAlgn="base" hangingPunct="0">
              <a:spcBef>
                <a:spcPct val="20000"/>
              </a:spcBef>
              <a:spcAft>
                <a:spcPct val="0"/>
              </a:spcAft>
              <a:buClr>
                <a:srgbClr val="B60005"/>
              </a:buClr>
              <a:buFont typeface="Arial" pitchFamily="34" charset="0"/>
              <a:buChar char="̵"/>
              <a:defRPr kumimoji="1" sz="14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3pPr>
            <a:lvl4pPr marL="623872" indent="-179384" algn="l" rtl="0" eaLnBrk="0" fontAlgn="base" hangingPunct="0">
              <a:spcBef>
                <a:spcPct val="20000"/>
              </a:spcBef>
              <a:spcAft>
                <a:spcPct val="0"/>
              </a:spcAft>
              <a:buClr>
                <a:srgbClr val="B60005"/>
              </a:buClr>
              <a:buFont typeface="Wingdings" pitchFamily="2" charset="2"/>
              <a:buChar char="Ø"/>
              <a:defRPr kumimoji="1" sz="14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4pPr>
            <a:lvl5pPr marL="812780" indent="-179384" algn="l" defTabSz="714357" rtl="0" eaLnBrk="0" fontAlgn="base" hangingPunct="0">
              <a:spcBef>
                <a:spcPct val="20000"/>
              </a:spcBef>
              <a:spcAft>
                <a:spcPct val="0"/>
              </a:spcAft>
              <a:buClr>
                <a:srgbClr val="B60005"/>
              </a:buClr>
              <a:buFont typeface="Wingdings" pitchFamily="2" charset="2"/>
              <a:buChar char="p"/>
              <a:defRPr kumimoji="1" sz="14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537" indent="-228594"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6pPr>
            <a:lvl7pPr marL="2971726" indent="-228594"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7pPr>
            <a:lvl8pPr marL="3428914" indent="-228594"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8pPr>
            <a:lvl9pPr marL="3886103" indent="-228594"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9pPr>
          </a:lstStyle>
          <a:p>
            <a:pPr algn="ctr">
              <a:buFont typeface="Arial" pitchFamily="34" charset="0"/>
              <a:buNone/>
            </a:pPr>
            <a:r>
              <a:rPr lang="en-US" altLang="ja-JP" sz="2400" kern="0" dirty="0"/>
              <a:t>Sample</a:t>
            </a:r>
            <a:endParaRPr lang="ja-JP" altLang="en-US" sz="2400" kern="0"/>
          </a:p>
        </p:txBody>
      </p:sp>
    </p:spTree>
    <p:extLst>
      <p:ext uri="{BB962C8B-B14F-4D97-AF65-F5344CB8AC3E}">
        <p14:creationId xmlns:p14="http://schemas.microsoft.com/office/powerpoint/2010/main" val="349892897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C46D0AB-4963-4AF8-B367-6C9B5712EDD6}"/>
              </a:ext>
            </a:extLst>
          </p:cNvPr>
          <p:cNvSpPr>
            <a:spLocks noGrp="1"/>
          </p:cNvSpPr>
          <p:nvPr>
            <p:ph type="title"/>
          </p:nvPr>
        </p:nvSpPr>
        <p:spPr/>
        <p:txBody>
          <a:bodyPr/>
          <a:lstStyle/>
          <a:p>
            <a:r>
              <a:rPr lang="ja-JP" altLang="en-US"/>
              <a:t>スキャナ保存の書類区分別の適用要件</a:t>
            </a:r>
            <a:endParaRPr kumimoji="1" lang="ja-JP" altLang="en-US" dirty="0"/>
          </a:p>
        </p:txBody>
      </p:sp>
      <p:pic>
        <p:nvPicPr>
          <p:cNvPr id="8" name="図 7">
            <a:extLst>
              <a:ext uri="{FF2B5EF4-FFF2-40B4-BE49-F238E27FC236}">
                <a16:creationId xmlns:a16="http://schemas.microsoft.com/office/drawing/2014/main" id="{325E2C4C-A332-5546-A33C-96071FA4C30B}"/>
              </a:ext>
            </a:extLst>
          </p:cNvPr>
          <p:cNvPicPr>
            <a:picLocks noChangeAspect="1"/>
          </p:cNvPicPr>
          <p:nvPr/>
        </p:nvPicPr>
        <p:blipFill>
          <a:blip r:embed="rId3"/>
          <a:stretch>
            <a:fillRect/>
          </a:stretch>
        </p:blipFill>
        <p:spPr>
          <a:xfrm>
            <a:off x="246181" y="1250469"/>
            <a:ext cx="5931879" cy="5261168"/>
          </a:xfrm>
          <a:prstGeom prst="rect">
            <a:avLst/>
          </a:prstGeom>
        </p:spPr>
      </p:pic>
      <p:sp>
        <p:nvSpPr>
          <p:cNvPr id="9" name="コンテンツ プレースホルダー 2">
            <a:extLst>
              <a:ext uri="{FF2B5EF4-FFF2-40B4-BE49-F238E27FC236}">
                <a16:creationId xmlns:a16="http://schemas.microsoft.com/office/drawing/2014/main" id="{549DC2A8-8C3C-7448-ABC0-A40BD317976E}"/>
              </a:ext>
            </a:extLst>
          </p:cNvPr>
          <p:cNvSpPr txBox="1">
            <a:spLocks/>
          </p:cNvSpPr>
          <p:nvPr/>
        </p:nvSpPr>
        <p:spPr bwMode="auto">
          <a:xfrm>
            <a:off x="73026" y="675092"/>
            <a:ext cx="8918348"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000" tIns="45720" rIns="91440" bIns="45720" numCol="1" anchor="t" anchorCtr="0" compatLnSpc="1">
            <a:prstTxWarp prst="textNoShape">
              <a:avLst/>
            </a:prstTxWarp>
          </a:bodyPr>
          <a:lstStyle>
            <a:lvl1pPr marL="0" indent="0" algn="l" rtl="0" eaLnBrk="0" fontAlgn="base" hangingPunct="0">
              <a:spcBef>
                <a:spcPct val="20000"/>
              </a:spcBef>
              <a:spcAft>
                <a:spcPct val="0"/>
              </a:spcAft>
              <a:buClr>
                <a:schemeClr val="bg1"/>
              </a:buClr>
              <a:buFont typeface="Arial" pitchFamily="34" charset="0"/>
              <a:buChar char="•"/>
              <a:defRPr kumimoji="1" sz="1400" b="0">
                <a:solidFill>
                  <a:schemeClr val="tx1">
                    <a:lumMod val="75000"/>
                    <a:lumOff val="25000"/>
                  </a:schemeClr>
                </a:solidFill>
                <a:latin typeface="メイリオ" panose="020B0604030504040204" pitchFamily="50" charset="-128"/>
                <a:ea typeface="+mj-ea"/>
                <a:cs typeface="メイリオ" panose="020B0604030504040204" pitchFamily="50" charset="-128"/>
              </a:defRPr>
            </a:lvl1pPr>
            <a:lvl2pPr marL="265113" indent="-179388" algn="l" rtl="0" eaLnBrk="0" fontAlgn="base" hangingPunct="0">
              <a:spcBef>
                <a:spcPct val="20000"/>
              </a:spcBef>
              <a:spcAft>
                <a:spcPct val="0"/>
              </a:spcAft>
              <a:buClr>
                <a:srgbClr val="B60005"/>
              </a:buClr>
              <a:buFont typeface="Arial" pitchFamily="34" charset="0"/>
              <a:buChar char="•"/>
              <a:defRPr kumimoji="1" sz="1400" b="0">
                <a:solidFill>
                  <a:schemeClr val="tx1">
                    <a:lumMod val="75000"/>
                    <a:lumOff val="25000"/>
                  </a:schemeClr>
                </a:solidFill>
                <a:latin typeface="メイリオ" panose="020B0604030504040204" pitchFamily="50" charset="-128"/>
                <a:ea typeface="+mj-ea"/>
                <a:cs typeface="メイリオ" panose="020B0604030504040204" pitchFamily="50" charset="-128"/>
              </a:defRPr>
            </a:lvl2pPr>
            <a:lvl3pPr marL="442913" indent="-179388" algn="l" rtl="0" eaLnBrk="0" fontAlgn="base" hangingPunct="0">
              <a:spcBef>
                <a:spcPct val="20000"/>
              </a:spcBef>
              <a:spcAft>
                <a:spcPct val="0"/>
              </a:spcAft>
              <a:buClr>
                <a:srgbClr val="B60005"/>
              </a:buClr>
              <a:buFont typeface="Arial" pitchFamily="34" charset="0"/>
              <a:buChar char="̵"/>
              <a:defRPr kumimoji="1" sz="1400" b="0">
                <a:solidFill>
                  <a:schemeClr val="tx1">
                    <a:lumMod val="75000"/>
                    <a:lumOff val="25000"/>
                  </a:schemeClr>
                </a:solidFill>
                <a:latin typeface="メイリオ" panose="020B0604030504040204" pitchFamily="50" charset="-128"/>
                <a:ea typeface="+mj-ea"/>
                <a:cs typeface="メイリオ" panose="020B0604030504040204" pitchFamily="50" charset="-128"/>
              </a:defRPr>
            </a:lvl3pPr>
            <a:lvl4pPr marL="623888" indent="-179388" algn="l" rtl="0" eaLnBrk="0" fontAlgn="base" hangingPunct="0">
              <a:spcBef>
                <a:spcPct val="20000"/>
              </a:spcBef>
              <a:spcAft>
                <a:spcPct val="0"/>
              </a:spcAft>
              <a:buClr>
                <a:srgbClr val="B60005"/>
              </a:buClr>
              <a:buFont typeface="Wingdings" pitchFamily="2" charset="2"/>
              <a:buChar char="Ø"/>
              <a:defRPr kumimoji="1" sz="1400" b="0">
                <a:solidFill>
                  <a:schemeClr val="tx1">
                    <a:lumMod val="75000"/>
                    <a:lumOff val="25000"/>
                  </a:schemeClr>
                </a:solidFill>
                <a:latin typeface="メイリオ" panose="020B0604030504040204" pitchFamily="50" charset="-128"/>
                <a:ea typeface="+mj-ea"/>
                <a:cs typeface="メイリオ" panose="020B0604030504040204" pitchFamily="50" charset="-128"/>
              </a:defRPr>
            </a:lvl4pPr>
            <a:lvl5pPr marL="812800" indent="-179388" algn="l" defTabSz="714375" rtl="0" eaLnBrk="0" fontAlgn="base" hangingPunct="0">
              <a:spcBef>
                <a:spcPct val="20000"/>
              </a:spcBef>
              <a:spcAft>
                <a:spcPct val="0"/>
              </a:spcAft>
              <a:buClr>
                <a:srgbClr val="B60005"/>
              </a:buClr>
              <a:buFont typeface="Wingdings" pitchFamily="2" charset="2"/>
              <a:buChar char="p"/>
              <a:defRPr kumimoji="1" sz="1400" b="0">
                <a:solidFill>
                  <a:schemeClr val="tx1">
                    <a:lumMod val="75000"/>
                    <a:lumOff val="25000"/>
                  </a:schemeClr>
                </a:solidFill>
                <a:latin typeface="メイリオ" panose="020B0604030504040204" pitchFamily="50" charset="-128"/>
                <a:ea typeface="+mj-ea"/>
                <a:cs typeface="メイリオ" panose="020B0604030504040204" pitchFamily="50" charset="-128"/>
              </a:defRPr>
            </a:lvl5pPr>
            <a:lvl6pPr marL="2514600" indent="-228600"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6pPr>
            <a:lvl7pPr marL="2971800" indent="-228600"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7pPr>
            <a:lvl8pPr marL="3429000" indent="-228600"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8pPr>
            <a:lvl9pPr marL="3886200" indent="-228600"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9pPr>
          </a:lstStyle>
          <a:p>
            <a:pPr marL="285750" lvl="0" indent="-285750" hangingPunct="1">
              <a:spcBef>
                <a:spcPts val="0"/>
              </a:spcBef>
              <a:spcAft>
                <a:spcPts val="1200"/>
              </a:spcAft>
              <a:buClr>
                <a:prstClr val="black">
                  <a:lumMod val="75000"/>
                  <a:lumOff val="25000"/>
                </a:prstClr>
              </a:buClr>
              <a:buFont typeface="Wingdings" panose="05000000000000000000" pitchFamily="2" charset="2"/>
              <a:buChar char="n"/>
              <a:defRPr/>
            </a:pPr>
            <a:r>
              <a:rPr lang="ja-JP" altLang="en-US" sz="1600" dirty="0">
                <a:latin typeface="Yu Gothic" panose="020B0400000000000000" pitchFamily="34" charset="-128"/>
                <a:ea typeface="Yu Gothic" panose="020B0400000000000000" pitchFamily="34" charset="-128"/>
              </a:rPr>
              <a:t>国税関係書類のスキャナ保存に当たっては、真実性や可視性を確保するための要件を満たす必要があります。</a:t>
            </a:r>
            <a:endParaRPr kumimoji="1" lang="ja-JP" altLang="en-US" sz="1600" i="0" u="none" strike="noStrike" kern="0" cap="none" spc="0" normalizeH="0" baseline="0" noProof="0" dirty="0">
              <a:ln>
                <a:noFill/>
              </a:ln>
              <a:effectLst/>
              <a:uLnTx/>
              <a:uFillTx/>
              <a:latin typeface="Yu Gothic" panose="020B0400000000000000" pitchFamily="34" charset="-128"/>
              <a:ea typeface="Yu Gothic" panose="020B0400000000000000" pitchFamily="34" charset="-128"/>
            </a:endParaRPr>
          </a:p>
        </p:txBody>
      </p:sp>
      <p:sp>
        <p:nvSpPr>
          <p:cNvPr id="10" name="テキスト ボックス 9">
            <a:extLst>
              <a:ext uri="{FF2B5EF4-FFF2-40B4-BE49-F238E27FC236}">
                <a16:creationId xmlns:a16="http://schemas.microsoft.com/office/drawing/2014/main" id="{BBB96EB9-7BE5-B548-8040-CA5E7C2B464D}"/>
              </a:ext>
            </a:extLst>
          </p:cNvPr>
          <p:cNvSpPr txBox="1"/>
          <p:nvPr/>
        </p:nvSpPr>
        <p:spPr>
          <a:xfrm>
            <a:off x="4130040" y="1924244"/>
            <a:ext cx="701040" cy="246221"/>
          </a:xfrm>
          <a:prstGeom prst="rect">
            <a:avLst/>
          </a:prstGeom>
          <a:noFill/>
        </p:spPr>
        <p:txBody>
          <a:bodyPr wrap="square" rtlCol="0">
            <a:spAutoFit/>
          </a:bodyPr>
          <a:lstStyle/>
          <a:p>
            <a:r>
              <a:rPr kumimoji="1" lang="ja-JP" altLang="en-US" sz="1000" b="1" dirty="0">
                <a:solidFill>
                  <a:srgbClr val="C00000"/>
                </a:solidFill>
                <a:latin typeface="+mj-ea"/>
                <a:ea typeface="+mj-ea"/>
              </a:rPr>
              <a:t>要件なし</a:t>
            </a:r>
          </a:p>
        </p:txBody>
      </p:sp>
      <p:sp>
        <p:nvSpPr>
          <p:cNvPr id="15" name="テキスト ボックス 14">
            <a:extLst>
              <a:ext uri="{FF2B5EF4-FFF2-40B4-BE49-F238E27FC236}">
                <a16:creationId xmlns:a16="http://schemas.microsoft.com/office/drawing/2014/main" id="{1F9F829D-3D00-5A47-862B-BE57D5C9A9AB}"/>
              </a:ext>
            </a:extLst>
          </p:cNvPr>
          <p:cNvSpPr txBox="1"/>
          <p:nvPr/>
        </p:nvSpPr>
        <p:spPr>
          <a:xfrm>
            <a:off x="4130040" y="3634832"/>
            <a:ext cx="701040" cy="246221"/>
          </a:xfrm>
          <a:prstGeom prst="rect">
            <a:avLst/>
          </a:prstGeom>
          <a:noFill/>
        </p:spPr>
        <p:txBody>
          <a:bodyPr wrap="square" rtlCol="0">
            <a:spAutoFit/>
          </a:bodyPr>
          <a:lstStyle/>
          <a:p>
            <a:r>
              <a:rPr kumimoji="1" lang="ja-JP" altLang="en-US" sz="1000" b="1" dirty="0">
                <a:solidFill>
                  <a:srgbClr val="C00000"/>
                </a:solidFill>
                <a:latin typeface="+mj-ea"/>
                <a:ea typeface="+mj-ea"/>
              </a:rPr>
              <a:t>要件なし</a:t>
            </a:r>
          </a:p>
        </p:txBody>
      </p:sp>
      <p:sp>
        <p:nvSpPr>
          <p:cNvPr id="16" name="コンテンツ プレースホルダー 2">
            <a:extLst>
              <a:ext uri="{FF2B5EF4-FFF2-40B4-BE49-F238E27FC236}">
                <a16:creationId xmlns:a16="http://schemas.microsoft.com/office/drawing/2014/main" id="{DDE9C9F3-A3E8-3B49-A8BD-70793963AA77}"/>
              </a:ext>
            </a:extLst>
          </p:cNvPr>
          <p:cNvSpPr txBox="1">
            <a:spLocks/>
          </p:cNvSpPr>
          <p:nvPr/>
        </p:nvSpPr>
        <p:spPr bwMode="auto">
          <a:xfrm>
            <a:off x="6178060" y="1250469"/>
            <a:ext cx="2892914" cy="5940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000" tIns="45720" rIns="91440" bIns="45720" numCol="1" anchor="t" anchorCtr="0" compatLnSpc="1">
            <a:prstTxWarp prst="textNoShape">
              <a:avLst/>
            </a:prstTxWarp>
          </a:bodyPr>
          <a:lstStyle>
            <a:lvl1pPr marL="0" indent="0" algn="l" rtl="0" eaLnBrk="0" fontAlgn="base" hangingPunct="0">
              <a:spcBef>
                <a:spcPct val="20000"/>
              </a:spcBef>
              <a:spcAft>
                <a:spcPct val="0"/>
              </a:spcAft>
              <a:buClr>
                <a:schemeClr val="bg1"/>
              </a:buClr>
              <a:buFont typeface="Arial" pitchFamily="34" charset="0"/>
              <a:buChar char="•"/>
              <a:defRPr kumimoji="1" sz="1400" b="0">
                <a:solidFill>
                  <a:schemeClr val="tx1">
                    <a:lumMod val="75000"/>
                    <a:lumOff val="25000"/>
                  </a:schemeClr>
                </a:solidFill>
                <a:latin typeface="メイリオ" panose="020B0604030504040204" pitchFamily="50" charset="-128"/>
                <a:ea typeface="+mj-ea"/>
                <a:cs typeface="メイリオ" panose="020B0604030504040204" pitchFamily="50" charset="-128"/>
              </a:defRPr>
            </a:lvl1pPr>
            <a:lvl2pPr marL="265113" indent="-179388" algn="l" rtl="0" eaLnBrk="0" fontAlgn="base" hangingPunct="0">
              <a:spcBef>
                <a:spcPct val="20000"/>
              </a:spcBef>
              <a:spcAft>
                <a:spcPct val="0"/>
              </a:spcAft>
              <a:buClr>
                <a:srgbClr val="B60005"/>
              </a:buClr>
              <a:buFont typeface="Arial" pitchFamily="34" charset="0"/>
              <a:buChar char="•"/>
              <a:defRPr kumimoji="1" sz="1400" b="0">
                <a:solidFill>
                  <a:schemeClr val="tx1">
                    <a:lumMod val="75000"/>
                    <a:lumOff val="25000"/>
                  </a:schemeClr>
                </a:solidFill>
                <a:latin typeface="メイリオ" panose="020B0604030504040204" pitchFamily="50" charset="-128"/>
                <a:ea typeface="+mj-ea"/>
                <a:cs typeface="メイリオ" panose="020B0604030504040204" pitchFamily="50" charset="-128"/>
              </a:defRPr>
            </a:lvl2pPr>
            <a:lvl3pPr marL="442913" indent="-179388" algn="l" rtl="0" eaLnBrk="0" fontAlgn="base" hangingPunct="0">
              <a:spcBef>
                <a:spcPct val="20000"/>
              </a:spcBef>
              <a:spcAft>
                <a:spcPct val="0"/>
              </a:spcAft>
              <a:buClr>
                <a:srgbClr val="B60005"/>
              </a:buClr>
              <a:buFont typeface="Arial" pitchFamily="34" charset="0"/>
              <a:buChar char="̵"/>
              <a:defRPr kumimoji="1" sz="1400" b="0">
                <a:solidFill>
                  <a:schemeClr val="tx1">
                    <a:lumMod val="75000"/>
                    <a:lumOff val="25000"/>
                  </a:schemeClr>
                </a:solidFill>
                <a:latin typeface="メイリオ" panose="020B0604030504040204" pitchFamily="50" charset="-128"/>
                <a:ea typeface="+mj-ea"/>
                <a:cs typeface="メイリオ" panose="020B0604030504040204" pitchFamily="50" charset="-128"/>
              </a:defRPr>
            </a:lvl3pPr>
            <a:lvl4pPr marL="623888" indent="-179388" algn="l" rtl="0" eaLnBrk="0" fontAlgn="base" hangingPunct="0">
              <a:spcBef>
                <a:spcPct val="20000"/>
              </a:spcBef>
              <a:spcAft>
                <a:spcPct val="0"/>
              </a:spcAft>
              <a:buClr>
                <a:srgbClr val="B60005"/>
              </a:buClr>
              <a:buFont typeface="Wingdings" pitchFamily="2" charset="2"/>
              <a:buChar char="Ø"/>
              <a:defRPr kumimoji="1" sz="1400" b="0">
                <a:solidFill>
                  <a:schemeClr val="tx1">
                    <a:lumMod val="75000"/>
                    <a:lumOff val="25000"/>
                  </a:schemeClr>
                </a:solidFill>
                <a:latin typeface="メイリオ" panose="020B0604030504040204" pitchFamily="50" charset="-128"/>
                <a:ea typeface="+mj-ea"/>
                <a:cs typeface="メイリオ" panose="020B0604030504040204" pitchFamily="50" charset="-128"/>
              </a:defRPr>
            </a:lvl4pPr>
            <a:lvl5pPr marL="812800" indent="-179388" algn="l" defTabSz="714375" rtl="0" eaLnBrk="0" fontAlgn="base" hangingPunct="0">
              <a:spcBef>
                <a:spcPct val="20000"/>
              </a:spcBef>
              <a:spcAft>
                <a:spcPct val="0"/>
              </a:spcAft>
              <a:buClr>
                <a:srgbClr val="B60005"/>
              </a:buClr>
              <a:buFont typeface="Wingdings" pitchFamily="2" charset="2"/>
              <a:buChar char="p"/>
              <a:defRPr kumimoji="1" sz="1400" b="0">
                <a:solidFill>
                  <a:schemeClr val="tx1">
                    <a:lumMod val="75000"/>
                    <a:lumOff val="25000"/>
                  </a:schemeClr>
                </a:solidFill>
                <a:latin typeface="メイリオ" panose="020B0604030504040204" pitchFamily="50" charset="-128"/>
                <a:ea typeface="+mj-ea"/>
                <a:cs typeface="メイリオ" panose="020B0604030504040204" pitchFamily="50" charset="-128"/>
              </a:defRPr>
            </a:lvl5pPr>
            <a:lvl6pPr marL="2514600" indent="-228600"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6pPr>
            <a:lvl7pPr marL="2971800" indent="-228600"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7pPr>
            <a:lvl8pPr marL="3429000" indent="-228600"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8pPr>
            <a:lvl9pPr marL="3886200" indent="-228600"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9pPr>
          </a:lstStyle>
          <a:p>
            <a:r>
              <a:rPr lang="en-US" altLang="ja-JP" sz="1000" dirty="0">
                <a:latin typeface="Yu Gothic" panose="020B0400000000000000" pitchFamily="34" charset="-128"/>
                <a:ea typeface="Yu Gothic" panose="020B0400000000000000" pitchFamily="34" charset="-128"/>
              </a:rPr>
              <a:t>(</a:t>
            </a:r>
            <a:r>
              <a:rPr lang="ja-JP" altLang="en-US" sz="1000">
                <a:latin typeface="Yu Gothic" panose="020B0400000000000000" pitchFamily="34" charset="-128"/>
                <a:ea typeface="Yu Gothic" panose="020B0400000000000000" pitchFamily="34" charset="-128"/>
              </a:rPr>
              <a:t>注</a:t>
            </a:r>
            <a:r>
              <a:rPr lang="en-US" altLang="ja-JP" sz="1000" dirty="0">
                <a:latin typeface="Yu Gothic" panose="020B0400000000000000" pitchFamily="34" charset="-128"/>
                <a:ea typeface="Yu Gothic" panose="020B0400000000000000" pitchFamily="34" charset="-128"/>
              </a:rPr>
              <a:t>)</a:t>
            </a:r>
            <a:r>
              <a:rPr lang="ja-JP" altLang="en-US" sz="1000">
                <a:latin typeface="Yu Gothic" panose="020B0400000000000000" pitchFamily="34" charset="-128"/>
                <a:ea typeface="Yu Gothic" panose="020B0400000000000000" pitchFamily="34" charset="-128"/>
              </a:rPr>
              <a:t>１ 決算関係書類以外の国税関係書類（一般書類を除く）をいう。</a:t>
            </a:r>
          </a:p>
          <a:p>
            <a:r>
              <a:rPr lang="en-US" altLang="ja-JP" sz="1000" dirty="0">
                <a:latin typeface="Yu Gothic" panose="020B0400000000000000" pitchFamily="34" charset="-128"/>
                <a:ea typeface="Yu Gothic" panose="020B0400000000000000" pitchFamily="34" charset="-128"/>
              </a:rPr>
              <a:t>(</a:t>
            </a:r>
            <a:r>
              <a:rPr lang="ja-JP" altLang="en-US" sz="1000">
                <a:latin typeface="Yu Gothic" panose="020B0400000000000000" pitchFamily="34" charset="-128"/>
                <a:ea typeface="Yu Gothic" panose="020B0400000000000000" pitchFamily="34" charset="-128"/>
              </a:rPr>
              <a:t>注</a:t>
            </a:r>
            <a:r>
              <a:rPr lang="en-US" altLang="ja-JP" sz="1000" dirty="0">
                <a:latin typeface="Yu Gothic" panose="020B0400000000000000" pitchFamily="34" charset="-128"/>
                <a:ea typeface="Yu Gothic" panose="020B0400000000000000" pitchFamily="34" charset="-128"/>
              </a:rPr>
              <a:t>) </a:t>
            </a:r>
            <a:r>
              <a:rPr lang="ja-JP" altLang="en-US" sz="1000">
                <a:latin typeface="Yu Gothic" panose="020B0400000000000000" pitchFamily="34" charset="-128"/>
                <a:ea typeface="Yu Gothic" panose="020B0400000000000000" pitchFamily="34" charset="-128"/>
              </a:rPr>
              <a:t>２ 資金や物の流れに直結・連動しない書類として規則第２条第７項に規定する国税庁長官が定めるものをいう。</a:t>
            </a:r>
          </a:p>
          <a:p>
            <a:r>
              <a:rPr lang="en-US" altLang="ja-JP" sz="1000" dirty="0">
                <a:latin typeface="Yu Gothic" panose="020B0400000000000000" pitchFamily="34" charset="-128"/>
                <a:ea typeface="Yu Gothic" panose="020B0400000000000000" pitchFamily="34" charset="-128"/>
              </a:rPr>
              <a:t>(</a:t>
            </a:r>
            <a:r>
              <a:rPr lang="ja-JP" altLang="en-US" sz="1000">
                <a:latin typeface="Yu Gothic" panose="020B0400000000000000" pitchFamily="34" charset="-128"/>
                <a:ea typeface="Yu Gothic" panose="020B0400000000000000" pitchFamily="34" charset="-128"/>
              </a:rPr>
              <a:t>注</a:t>
            </a:r>
            <a:r>
              <a:rPr lang="en-US" altLang="ja-JP" sz="1000" dirty="0">
                <a:latin typeface="Yu Gothic" panose="020B0400000000000000" pitchFamily="34" charset="-128"/>
                <a:ea typeface="Yu Gothic" panose="020B0400000000000000" pitchFamily="34" charset="-128"/>
              </a:rPr>
              <a:t>) </a:t>
            </a:r>
            <a:r>
              <a:rPr lang="ja-JP" altLang="en-US" sz="1000">
                <a:latin typeface="Yu Gothic" panose="020B0400000000000000" pitchFamily="34" charset="-128"/>
                <a:ea typeface="Yu Gothic" panose="020B0400000000000000" pitchFamily="34" charset="-128"/>
              </a:rPr>
              <a:t>３ スキャナ保存制度により国税関係書類に係る電磁的記録の保存をもって当該国税関係書類の保存に代えている保存義務者であって、その当該国税関係書類の保存に代える日前に作成又は受領した重要書類をいう。</a:t>
            </a:r>
          </a:p>
          <a:p>
            <a:r>
              <a:rPr lang="en-US" altLang="ja-JP" sz="1000" dirty="0">
                <a:latin typeface="Yu Gothic" panose="020B0400000000000000" pitchFamily="34" charset="-128"/>
                <a:ea typeface="Yu Gothic" panose="020B0400000000000000" pitchFamily="34" charset="-128"/>
              </a:rPr>
              <a:t>(</a:t>
            </a:r>
            <a:r>
              <a:rPr lang="ja-JP" altLang="en-US" sz="1000">
                <a:latin typeface="Yu Gothic" panose="020B0400000000000000" pitchFamily="34" charset="-128"/>
                <a:ea typeface="Yu Gothic" panose="020B0400000000000000" pitchFamily="34" charset="-128"/>
              </a:rPr>
              <a:t>注</a:t>
            </a:r>
            <a:r>
              <a:rPr lang="en-US" altLang="ja-JP" sz="1000" dirty="0">
                <a:latin typeface="Yu Gothic" panose="020B0400000000000000" pitchFamily="34" charset="-128"/>
                <a:ea typeface="Yu Gothic" panose="020B0400000000000000" pitchFamily="34" charset="-128"/>
              </a:rPr>
              <a:t>) </a:t>
            </a:r>
            <a:r>
              <a:rPr lang="ja-JP" altLang="en-US" sz="1000">
                <a:latin typeface="Yu Gothic" panose="020B0400000000000000" pitchFamily="34" charset="-128"/>
                <a:ea typeface="Yu Gothic" panose="020B0400000000000000" pitchFamily="34" charset="-128"/>
              </a:rPr>
              <a:t>４ </a:t>
            </a:r>
            <a:endParaRPr lang="en-US" altLang="ja-JP" sz="1000" dirty="0">
              <a:latin typeface="Yu Gothic" panose="020B0400000000000000" pitchFamily="34" charset="-128"/>
              <a:ea typeface="Yu Gothic" panose="020B0400000000000000" pitchFamily="34" charset="-128"/>
            </a:endParaRPr>
          </a:p>
          <a:p>
            <a:r>
              <a:rPr lang="en-US" altLang="ja-JP" sz="1000" dirty="0">
                <a:latin typeface="Yu Gothic" panose="020B0400000000000000" pitchFamily="34" charset="-128"/>
                <a:ea typeface="Yu Gothic" panose="020B0400000000000000" pitchFamily="34" charset="-128"/>
              </a:rPr>
              <a:t>※</a:t>
            </a:r>
            <a:r>
              <a:rPr lang="ja-JP" altLang="en-US" sz="1000">
                <a:latin typeface="Yu Gothic" panose="020B0400000000000000" pitchFamily="34" charset="-128"/>
                <a:ea typeface="Yu Gothic" panose="020B0400000000000000" pitchFamily="34" charset="-128"/>
              </a:rPr>
              <a:t>１ 一般書類の場合、カラー画像ではなくグレースケールでの保存可。</a:t>
            </a:r>
          </a:p>
          <a:p>
            <a:r>
              <a:rPr lang="en-US" altLang="ja-JP" sz="1000" dirty="0">
                <a:latin typeface="Yu Gothic" panose="020B0400000000000000" pitchFamily="34" charset="-128"/>
                <a:ea typeface="Yu Gothic" panose="020B0400000000000000" pitchFamily="34" charset="-128"/>
              </a:rPr>
              <a:t>※</a:t>
            </a:r>
            <a:r>
              <a:rPr lang="ja-JP" altLang="en-US" sz="1000">
                <a:latin typeface="Yu Gothic" panose="020B0400000000000000" pitchFamily="34" charset="-128"/>
                <a:ea typeface="Yu Gothic" panose="020B0400000000000000" pitchFamily="34" charset="-128"/>
              </a:rPr>
              <a:t>２ 入力事項を規則第２条第６項第１号イ又はロに掲げる方法により当該国税関係書類に係る記録事項を入力したことを確認することができる場合には、その確認をもってタイムスタンプの付与に代えることができる。</a:t>
            </a:r>
          </a:p>
          <a:p>
            <a:r>
              <a:rPr lang="en-US" altLang="ja-JP" sz="1000" dirty="0">
                <a:latin typeface="Yu Gothic" panose="020B0400000000000000" pitchFamily="34" charset="-128"/>
                <a:ea typeface="Yu Gothic" panose="020B0400000000000000" pitchFamily="34" charset="-128"/>
              </a:rPr>
              <a:t>※</a:t>
            </a:r>
            <a:r>
              <a:rPr lang="ja-JP" altLang="en-US" sz="1000">
                <a:latin typeface="Yu Gothic" panose="020B0400000000000000" pitchFamily="34" charset="-128"/>
                <a:ea typeface="Yu Gothic" panose="020B0400000000000000" pitchFamily="34" charset="-128"/>
              </a:rPr>
              <a:t>３ 当該国税関係書類に係る記録事項を入力したことを確認することができる場合には、タイムスタンプの付与に代えることができる。</a:t>
            </a:r>
          </a:p>
          <a:p>
            <a:r>
              <a:rPr lang="en-US" altLang="ja-JP" sz="1000" dirty="0">
                <a:latin typeface="Yu Gothic" panose="020B0400000000000000" pitchFamily="34" charset="-128"/>
                <a:ea typeface="Yu Gothic" panose="020B0400000000000000" pitchFamily="34" charset="-128"/>
              </a:rPr>
              <a:t>※</a:t>
            </a:r>
            <a:r>
              <a:rPr lang="ja-JP" altLang="en-US" sz="1000">
                <a:latin typeface="Yu Gothic" panose="020B0400000000000000" pitchFamily="34" charset="-128"/>
                <a:ea typeface="Yu Gothic" panose="020B0400000000000000" pitchFamily="34" charset="-128"/>
              </a:rPr>
              <a:t>４ 受領者等が読み取る場合、</a:t>
            </a:r>
            <a:r>
              <a:rPr lang="ja-JP" altLang="en" sz="1000">
                <a:latin typeface="Yu Gothic" panose="020B0400000000000000" pitchFamily="34" charset="-128"/>
                <a:ea typeface="Yu Gothic" panose="020B0400000000000000" pitchFamily="34" charset="-128"/>
              </a:rPr>
              <a:t>Ａ４</a:t>
            </a:r>
            <a:r>
              <a:rPr lang="ja-JP" altLang="en-US" sz="1000">
                <a:latin typeface="Yu Gothic" panose="020B0400000000000000" pitchFamily="34" charset="-128"/>
                <a:ea typeface="Yu Gothic" panose="020B0400000000000000" pitchFamily="34" charset="-128"/>
              </a:rPr>
              <a:t>以下の書類の大きさに関する情報は保存不要。</a:t>
            </a:r>
          </a:p>
          <a:p>
            <a:r>
              <a:rPr lang="en-US" altLang="ja-JP" sz="1000" dirty="0">
                <a:latin typeface="Yu Gothic" panose="020B0400000000000000" pitchFamily="34" charset="-128"/>
                <a:ea typeface="Yu Gothic" panose="020B0400000000000000" pitchFamily="34" charset="-128"/>
              </a:rPr>
              <a:t>※</a:t>
            </a:r>
            <a:r>
              <a:rPr lang="ja-JP" altLang="en-US" sz="1000">
                <a:latin typeface="Yu Gothic" panose="020B0400000000000000" pitchFamily="34" charset="-128"/>
                <a:ea typeface="Yu Gothic" panose="020B0400000000000000" pitchFamily="34" charset="-128"/>
              </a:rPr>
              <a:t>５ 過去分重要書類については当該電磁的記録の保存に併せて、当該電磁的記録の作成及び保存に関する事務の手続を明らかにした書類（当該事務の責任者が定められているものに限られます。）の備付けが必要。</a:t>
            </a:r>
          </a:p>
          <a:p>
            <a:r>
              <a:rPr lang="en-US" altLang="ja-JP" sz="1000" dirty="0">
                <a:latin typeface="Yu Gothic" panose="020B0400000000000000" pitchFamily="34" charset="-128"/>
                <a:ea typeface="Yu Gothic" panose="020B0400000000000000" pitchFamily="34" charset="-128"/>
              </a:rPr>
              <a:t>※</a:t>
            </a:r>
            <a:r>
              <a:rPr lang="ja-JP" altLang="en-US" sz="1000">
                <a:latin typeface="Yu Gothic" panose="020B0400000000000000" pitchFamily="34" charset="-128"/>
                <a:ea typeface="Yu Gothic" panose="020B0400000000000000" pitchFamily="34" charset="-128"/>
              </a:rPr>
              <a:t>６ 過去分重要書類については所轄税務署長等宛に適用届出書の提出が必要。</a:t>
            </a:r>
          </a:p>
        </p:txBody>
      </p:sp>
      <p:sp>
        <p:nvSpPr>
          <p:cNvPr id="17" name="テキスト プレースホルダー 2">
            <a:extLst>
              <a:ext uri="{FF2B5EF4-FFF2-40B4-BE49-F238E27FC236}">
                <a16:creationId xmlns:a16="http://schemas.microsoft.com/office/drawing/2014/main" id="{0E179C36-5274-414C-A9A0-641C82C3FE79}"/>
              </a:ext>
            </a:extLst>
          </p:cNvPr>
          <p:cNvSpPr txBox="1">
            <a:spLocks/>
          </p:cNvSpPr>
          <p:nvPr/>
        </p:nvSpPr>
        <p:spPr>
          <a:xfrm>
            <a:off x="6262497" y="188026"/>
            <a:ext cx="1334133" cy="411908"/>
          </a:xfrm>
          <a:prstGeom prst="rect">
            <a:avLst/>
          </a:prstGeom>
          <a:ln>
            <a:solidFill>
              <a:srgbClr val="657E93"/>
            </a:solidFill>
          </a:ln>
        </p:spPr>
        <p:txBody>
          <a:bodyPr anchor="ctr">
            <a:noAutofit/>
          </a:bodyPr>
          <a:lstStyle>
            <a:lvl1pPr marL="0" indent="0" algn="l" rtl="0" eaLnBrk="0" fontAlgn="base" hangingPunct="0">
              <a:spcBef>
                <a:spcPct val="20000"/>
              </a:spcBef>
              <a:spcAft>
                <a:spcPct val="0"/>
              </a:spcAft>
              <a:buClr>
                <a:schemeClr val="bg1"/>
              </a:buClr>
              <a:buFont typeface="Arial" pitchFamily="34" charset="0"/>
              <a:buChar char="•"/>
              <a:defRPr kumimoji="1" sz="7200" b="0" i="0">
                <a:solidFill>
                  <a:srgbClr val="001E60">
                    <a:alpha val="59917"/>
                  </a:srgbClr>
                </a:solidFill>
                <a:latin typeface="Helvetica Neue UltraLight" panose="02000206000000020004" pitchFamily="2" charset="0"/>
                <a:ea typeface="メイリオ" panose="020B0604030504040204" pitchFamily="50" charset="-128"/>
                <a:cs typeface="メイリオ" panose="020B0604030504040204" pitchFamily="50" charset="-128"/>
              </a:defRPr>
            </a:lvl1pPr>
            <a:lvl2pPr marL="265107" indent="-179384" algn="l" rtl="0" eaLnBrk="0" fontAlgn="base" hangingPunct="0">
              <a:spcBef>
                <a:spcPct val="20000"/>
              </a:spcBef>
              <a:spcAft>
                <a:spcPct val="0"/>
              </a:spcAft>
              <a:buClr>
                <a:srgbClr val="B60005"/>
              </a:buClr>
              <a:buFont typeface="Arial" pitchFamily="34" charset="0"/>
              <a:buChar char="•"/>
              <a:defRPr kumimoji="1" sz="14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2pPr>
            <a:lvl3pPr marL="442902" indent="-179384" algn="l" rtl="0" eaLnBrk="0" fontAlgn="base" hangingPunct="0">
              <a:spcBef>
                <a:spcPct val="20000"/>
              </a:spcBef>
              <a:spcAft>
                <a:spcPct val="0"/>
              </a:spcAft>
              <a:buClr>
                <a:srgbClr val="B60005"/>
              </a:buClr>
              <a:buFont typeface="Arial" pitchFamily="34" charset="0"/>
              <a:buChar char="̵"/>
              <a:defRPr kumimoji="1" sz="14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3pPr>
            <a:lvl4pPr marL="623872" indent="-179384" algn="l" rtl="0" eaLnBrk="0" fontAlgn="base" hangingPunct="0">
              <a:spcBef>
                <a:spcPct val="20000"/>
              </a:spcBef>
              <a:spcAft>
                <a:spcPct val="0"/>
              </a:spcAft>
              <a:buClr>
                <a:srgbClr val="B60005"/>
              </a:buClr>
              <a:buFont typeface="Wingdings" pitchFamily="2" charset="2"/>
              <a:buChar char="Ø"/>
              <a:defRPr kumimoji="1" sz="14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4pPr>
            <a:lvl5pPr marL="812780" indent="-179384" algn="l" defTabSz="714357" rtl="0" eaLnBrk="0" fontAlgn="base" hangingPunct="0">
              <a:spcBef>
                <a:spcPct val="20000"/>
              </a:spcBef>
              <a:spcAft>
                <a:spcPct val="0"/>
              </a:spcAft>
              <a:buClr>
                <a:srgbClr val="B60005"/>
              </a:buClr>
              <a:buFont typeface="Wingdings" pitchFamily="2" charset="2"/>
              <a:buChar char="p"/>
              <a:defRPr kumimoji="1" sz="14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537" indent="-228594"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6pPr>
            <a:lvl7pPr marL="2971726" indent="-228594"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7pPr>
            <a:lvl8pPr marL="3428914" indent="-228594"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8pPr>
            <a:lvl9pPr marL="3886103" indent="-228594"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9pPr>
          </a:lstStyle>
          <a:p>
            <a:pPr algn="ctr">
              <a:buFont typeface="Arial" pitchFamily="34" charset="0"/>
              <a:buNone/>
            </a:pPr>
            <a:r>
              <a:rPr lang="en-US" altLang="ja-JP" sz="2400" kern="0" dirty="0"/>
              <a:t>Sample</a:t>
            </a:r>
            <a:endParaRPr lang="ja-JP" altLang="en-US" sz="2400" kern="0"/>
          </a:p>
        </p:txBody>
      </p:sp>
    </p:spTree>
    <p:extLst>
      <p:ext uri="{BB962C8B-B14F-4D97-AF65-F5344CB8AC3E}">
        <p14:creationId xmlns:p14="http://schemas.microsoft.com/office/powerpoint/2010/main" val="39894767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C46D0AB-4963-4AF8-B367-6C9B5712EDD6}"/>
              </a:ext>
            </a:extLst>
          </p:cNvPr>
          <p:cNvSpPr>
            <a:spLocks noGrp="1"/>
          </p:cNvSpPr>
          <p:nvPr>
            <p:ph type="title"/>
          </p:nvPr>
        </p:nvSpPr>
        <p:spPr/>
        <p:txBody>
          <a:bodyPr/>
          <a:lstStyle/>
          <a:p>
            <a:r>
              <a:rPr lang="ja-JP" altLang="en-US"/>
              <a:t>対応すべき書類の優先度について</a:t>
            </a:r>
            <a:endParaRPr kumimoji="1" lang="ja-JP" altLang="en-US" dirty="0"/>
          </a:p>
        </p:txBody>
      </p:sp>
      <p:sp>
        <p:nvSpPr>
          <p:cNvPr id="41" name="正方形/長方形 40">
            <a:extLst>
              <a:ext uri="{FF2B5EF4-FFF2-40B4-BE49-F238E27FC236}">
                <a16:creationId xmlns:a16="http://schemas.microsoft.com/office/drawing/2014/main" id="{0212611A-0B36-274D-8D86-C79AF408DE8F}"/>
              </a:ext>
            </a:extLst>
          </p:cNvPr>
          <p:cNvSpPr/>
          <p:nvPr/>
        </p:nvSpPr>
        <p:spPr bwMode="auto">
          <a:xfrm>
            <a:off x="3969855" y="4237224"/>
            <a:ext cx="1988404" cy="704323"/>
          </a:xfrm>
          <a:prstGeom prst="rect">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Arial" pitchFamily="34" charset="0"/>
              <a:ea typeface="ＭＳ Ｐゴシック" pitchFamily="50" charset="-128"/>
            </a:endParaRPr>
          </a:p>
        </p:txBody>
      </p:sp>
      <p:pic>
        <p:nvPicPr>
          <p:cNvPr id="42" name="図 41">
            <a:extLst>
              <a:ext uri="{FF2B5EF4-FFF2-40B4-BE49-F238E27FC236}">
                <a16:creationId xmlns:a16="http://schemas.microsoft.com/office/drawing/2014/main" id="{30770314-43FC-BB45-B4B9-97E1D037DC89}"/>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972458" y="3093075"/>
            <a:ext cx="719595" cy="719595"/>
          </a:xfrm>
          <a:prstGeom prst="rect">
            <a:avLst/>
          </a:prstGeom>
        </p:spPr>
      </p:pic>
      <p:sp>
        <p:nvSpPr>
          <p:cNvPr id="43" name="正方形/長方形 42">
            <a:extLst>
              <a:ext uri="{FF2B5EF4-FFF2-40B4-BE49-F238E27FC236}">
                <a16:creationId xmlns:a16="http://schemas.microsoft.com/office/drawing/2014/main" id="{BC667B7E-B142-4447-8F25-893888681B6D}"/>
              </a:ext>
            </a:extLst>
          </p:cNvPr>
          <p:cNvSpPr/>
          <p:nvPr/>
        </p:nvSpPr>
        <p:spPr bwMode="auto">
          <a:xfrm>
            <a:off x="3583640" y="5117384"/>
            <a:ext cx="2374619" cy="704323"/>
          </a:xfrm>
          <a:prstGeom prst="rect">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Arial" pitchFamily="34" charset="0"/>
              <a:ea typeface="ＭＳ Ｐゴシック" pitchFamily="50" charset="-128"/>
            </a:endParaRPr>
          </a:p>
        </p:txBody>
      </p:sp>
      <p:pic>
        <p:nvPicPr>
          <p:cNvPr id="44" name="グラフィックス 43" descr="ドキュメント">
            <a:extLst>
              <a:ext uri="{FF2B5EF4-FFF2-40B4-BE49-F238E27FC236}">
                <a16:creationId xmlns:a16="http://schemas.microsoft.com/office/drawing/2014/main" id="{743A1410-A739-B74B-A085-2B462079298B}"/>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1492772" y="3139158"/>
            <a:ext cx="620579" cy="620579"/>
          </a:xfrm>
          <a:prstGeom prst="rect">
            <a:avLst/>
          </a:prstGeom>
        </p:spPr>
      </p:pic>
      <p:sp>
        <p:nvSpPr>
          <p:cNvPr id="45" name="タイトル 5">
            <a:extLst>
              <a:ext uri="{FF2B5EF4-FFF2-40B4-BE49-F238E27FC236}">
                <a16:creationId xmlns:a16="http://schemas.microsoft.com/office/drawing/2014/main" id="{4B19CEB0-8113-E341-B093-9C54744DBE06}"/>
              </a:ext>
            </a:extLst>
          </p:cNvPr>
          <p:cNvSpPr txBox="1">
            <a:spLocks/>
          </p:cNvSpPr>
          <p:nvPr/>
        </p:nvSpPr>
        <p:spPr>
          <a:xfrm>
            <a:off x="435236" y="2896124"/>
            <a:ext cx="2301630" cy="929162"/>
          </a:xfrm>
          <a:prstGeom prst="rect">
            <a:avLst/>
          </a:prstGeom>
          <a:ln>
            <a:solidFill>
              <a:srgbClr val="C00000"/>
            </a:solidFill>
          </a:ln>
        </p:spPr>
        <p:txBody>
          <a:bodyPr/>
          <a:lstStyle>
            <a:lvl1pPr algn="l" rtl="0" eaLnBrk="0" fontAlgn="base" hangingPunct="0">
              <a:spcBef>
                <a:spcPct val="0"/>
              </a:spcBef>
              <a:spcAft>
                <a:spcPct val="0"/>
              </a:spcAft>
              <a:defRPr kumimoji="1" sz="2400" b="1">
                <a:solidFill>
                  <a:srgbClr val="001E60"/>
                </a:solidFill>
                <a:latin typeface="Yu Gothic" panose="020B0400000000000000" pitchFamily="34" charset="-128"/>
                <a:ea typeface="Yu Gothic" panose="020B0400000000000000" pitchFamily="34" charset="-128"/>
                <a:cs typeface="メイリオ" panose="020B0604030504040204" pitchFamily="50" charset="-128"/>
              </a:defRPr>
            </a:lvl1pPr>
            <a:lvl2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2pPr>
            <a:lvl3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3pPr>
            <a:lvl4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4pPr>
            <a:lvl5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5pPr>
            <a:lvl6pPr marL="457189" algn="l" rtl="0" fontAlgn="base">
              <a:spcBef>
                <a:spcPct val="0"/>
              </a:spcBef>
              <a:spcAft>
                <a:spcPct val="0"/>
              </a:spcAft>
              <a:defRPr kumimoji="1" sz="2400">
                <a:solidFill>
                  <a:schemeClr val="tx1"/>
                </a:solidFill>
                <a:latin typeface="Times New Roman" pitchFamily="18" charset="0"/>
                <a:ea typeface="ＭＳ Ｐゴシック" pitchFamily="50" charset="-128"/>
              </a:defRPr>
            </a:lvl6pPr>
            <a:lvl7pPr marL="914377" algn="l" rtl="0" fontAlgn="base">
              <a:spcBef>
                <a:spcPct val="0"/>
              </a:spcBef>
              <a:spcAft>
                <a:spcPct val="0"/>
              </a:spcAft>
              <a:defRPr kumimoji="1" sz="2400">
                <a:solidFill>
                  <a:schemeClr val="tx1"/>
                </a:solidFill>
                <a:latin typeface="Times New Roman" pitchFamily="18" charset="0"/>
                <a:ea typeface="ＭＳ Ｐゴシック" pitchFamily="50" charset="-128"/>
              </a:defRPr>
            </a:lvl7pPr>
            <a:lvl8pPr marL="1371566" algn="l" rtl="0" fontAlgn="base">
              <a:spcBef>
                <a:spcPct val="0"/>
              </a:spcBef>
              <a:spcAft>
                <a:spcPct val="0"/>
              </a:spcAft>
              <a:defRPr kumimoji="1" sz="2400">
                <a:solidFill>
                  <a:schemeClr val="tx1"/>
                </a:solidFill>
                <a:latin typeface="Times New Roman" pitchFamily="18" charset="0"/>
                <a:ea typeface="ＭＳ Ｐゴシック" pitchFamily="50" charset="-128"/>
              </a:defRPr>
            </a:lvl8pPr>
            <a:lvl9pPr marL="1828754" algn="l" rtl="0" fontAlgn="base">
              <a:spcBef>
                <a:spcPct val="0"/>
              </a:spcBef>
              <a:spcAft>
                <a:spcPct val="0"/>
              </a:spcAft>
              <a:defRPr kumimoji="1" sz="2400">
                <a:solidFill>
                  <a:schemeClr val="tx1"/>
                </a:solidFill>
                <a:latin typeface="Times New Roman" pitchFamily="18" charset="0"/>
                <a:ea typeface="ＭＳ Ｐゴシック" pitchFamily="50" charset="-128"/>
              </a:defRPr>
            </a:lvl9pPr>
          </a:lstStyle>
          <a:p>
            <a:r>
              <a:rPr lang="ja-JP" altLang="en-US" sz="1100" kern="0"/>
              <a:t>相手から受領した電子＋紙書類</a:t>
            </a:r>
            <a:endParaRPr lang="en-US" altLang="ja-JP" sz="1100" b="0" kern="0" dirty="0"/>
          </a:p>
          <a:p>
            <a:r>
              <a:rPr lang="ja-JP" altLang="en-US" sz="1350" b="0" kern="0"/>
              <a:t>（経費）</a:t>
            </a:r>
            <a:endParaRPr lang="en-US" altLang="ja-JP" sz="1350" b="0" kern="0" dirty="0"/>
          </a:p>
          <a:p>
            <a:r>
              <a:rPr lang="ja-JP" altLang="en-US" sz="1350" b="0" kern="0"/>
              <a:t>領収書</a:t>
            </a:r>
            <a:endParaRPr lang="en-US" altLang="ja-JP" sz="1350" b="0" kern="0" dirty="0"/>
          </a:p>
          <a:p>
            <a:r>
              <a:rPr lang="ja-JP" altLang="en-US" sz="1350" b="0" kern="0"/>
              <a:t>請求書など</a:t>
            </a:r>
            <a:endParaRPr lang="en-US" altLang="ja-JP" sz="1350" b="0" kern="0" dirty="0"/>
          </a:p>
        </p:txBody>
      </p:sp>
      <p:pic>
        <p:nvPicPr>
          <p:cNvPr id="46" name="図 45">
            <a:extLst>
              <a:ext uri="{FF2B5EF4-FFF2-40B4-BE49-F238E27FC236}">
                <a16:creationId xmlns:a16="http://schemas.microsoft.com/office/drawing/2014/main" id="{24E3261A-3237-CE4D-8EA9-12F852908AC4}"/>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4934460" y="5166300"/>
            <a:ext cx="921009" cy="618488"/>
          </a:xfrm>
          <a:prstGeom prst="rect">
            <a:avLst/>
          </a:prstGeom>
        </p:spPr>
      </p:pic>
      <p:sp>
        <p:nvSpPr>
          <p:cNvPr id="47" name="正方形/長方形 46">
            <a:extLst>
              <a:ext uri="{FF2B5EF4-FFF2-40B4-BE49-F238E27FC236}">
                <a16:creationId xmlns:a16="http://schemas.microsoft.com/office/drawing/2014/main" id="{23AA8EB9-42DF-084D-80E0-693F522E6A14}"/>
              </a:ext>
            </a:extLst>
          </p:cNvPr>
          <p:cNvSpPr/>
          <p:nvPr/>
        </p:nvSpPr>
        <p:spPr bwMode="auto">
          <a:xfrm>
            <a:off x="3699758" y="5361684"/>
            <a:ext cx="1293747" cy="245191"/>
          </a:xfrm>
          <a:prstGeom prst="rect">
            <a:avLst/>
          </a:prstGeom>
          <a:noFill/>
          <a:ln>
            <a:no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400" b="1" i="0" u="none" strike="noStrike" kern="1200" cap="none" spc="0" normalizeH="0" baseline="0" noProof="0">
                <a:ln>
                  <a:noFill/>
                </a:ln>
                <a:solidFill>
                  <a:schemeClr val="tx1">
                    <a:lumMod val="75000"/>
                    <a:lumOff val="25000"/>
                  </a:schemeClr>
                </a:solidFill>
                <a:effectLst/>
                <a:uLnTx/>
                <a:uFillTx/>
                <a:latin typeface="Yu Gothic" panose="020B0400000000000000" pitchFamily="34" charset="-128"/>
                <a:ea typeface="Yu Gothic" panose="020B0400000000000000" pitchFamily="34" charset="-128"/>
              </a:rPr>
              <a:t>共有サーバー</a:t>
            </a:r>
            <a:endParaRPr kumimoji="1" lang="en-US" altLang="ja-JP" sz="1400" b="1" i="0" u="none" strike="noStrike" kern="1200" cap="none" spc="0" normalizeH="0" baseline="0" noProof="0" dirty="0">
              <a:ln>
                <a:noFill/>
              </a:ln>
              <a:solidFill>
                <a:schemeClr val="tx1">
                  <a:lumMod val="75000"/>
                  <a:lumOff val="25000"/>
                </a:schemeClr>
              </a:solidFill>
              <a:effectLst/>
              <a:uLnTx/>
              <a:uFillTx/>
              <a:latin typeface="Yu Gothic" panose="020B0400000000000000" pitchFamily="34" charset="-128"/>
              <a:ea typeface="Yu Gothic" panose="020B0400000000000000" pitchFamily="34" charset="-128"/>
            </a:endParaRPr>
          </a:p>
        </p:txBody>
      </p:sp>
      <p:cxnSp>
        <p:nvCxnSpPr>
          <p:cNvPr id="48" name="直線矢印コネクタ 47">
            <a:extLst>
              <a:ext uri="{FF2B5EF4-FFF2-40B4-BE49-F238E27FC236}">
                <a16:creationId xmlns:a16="http://schemas.microsoft.com/office/drawing/2014/main" id="{D01503D7-7284-B44F-9D85-CEA740FC8CFC}"/>
              </a:ext>
            </a:extLst>
          </p:cNvPr>
          <p:cNvCxnSpPr>
            <a:cxnSpLocks/>
          </p:cNvCxnSpPr>
          <p:nvPr/>
        </p:nvCxnSpPr>
        <p:spPr bwMode="auto">
          <a:xfrm>
            <a:off x="3811375" y="4110873"/>
            <a:ext cx="0" cy="1006511"/>
          </a:xfrm>
          <a:prstGeom prst="straightConnector1">
            <a:avLst/>
          </a:prstGeom>
          <a:gradFill rotWithShape="0">
            <a:gsLst>
              <a:gs pos="0">
                <a:srgbClr val="8F0000">
                  <a:gamma/>
                  <a:tint val="40000"/>
                  <a:invGamma/>
                </a:srgbClr>
              </a:gs>
              <a:gs pos="100000">
                <a:srgbClr val="8F0000"/>
              </a:gs>
            </a:gsLst>
            <a:lin ang="0" scaled="1"/>
          </a:gradFill>
          <a:ln w="25400" cap="flat" cmpd="sng" algn="ctr">
            <a:solidFill>
              <a:schemeClr val="tx1">
                <a:lumMod val="75000"/>
                <a:lumOff val="25000"/>
              </a:schemeClr>
            </a:solidFill>
            <a:prstDash val="solid"/>
            <a:round/>
            <a:headEnd type="none" w="med" len="med"/>
            <a:tailEnd type="triangle"/>
          </a:ln>
          <a:effectLst/>
        </p:spPr>
      </p:cxnSp>
      <p:cxnSp>
        <p:nvCxnSpPr>
          <p:cNvPr id="49" name="直線矢印コネクタ 48">
            <a:extLst>
              <a:ext uri="{FF2B5EF4-FFF2-40B4-BE49-F238E27FC236}">
                <a16:creationId xmlns:a16="http://schemas.microsoft.com/office/drawing/2014/main" id="{4536EC5D-D59A-B84C-A04E-6E39E2399E9A}"/>
              </a:ext>
            </a:extLst>
          </p:cNvPr>
          <p:cNvCxnSpPr>
            <a:cxnSpLocks/>
          </p:cNvCxnSpPr>
          <p:nvPr/>
        </p:nvCxnSpPr>
        <p:spPr bwMode="auto">
          <a:xfrm>
            <a:off x="1581282" y="3885923"/>
            <a:ext cx="0" cy="275948"/>
          </a:xfrm>
          <a:prstGeom prst="straightConnector1">
            <a:avLst/>
          </a:prstGeom>
          <a:gradFill rotWithShape="0">
            <a:gsLst>
              <a:gs pos="0">
                <a:srgbClr val="8F0000">
                  <a:gamma/>
                  <a:tint val="40000"/>
                  <a:invGamma/>
                </a:srgbClr>
              </a:gs>
              <a:gs pos="100000">
                <a:srgbClr val="8F0000"/>
              </a:gs>
            </a:gsLst>
            <a:lin ang="0" scaled="1"/>
          </a:gradFill>
          <a:ln w="25400" cap="flat" cmpd="sng" algn="ctr">
            <a:solidFill>
              <a:schemeClr val="tx1">
                <a:lumMod val="75000"/>
                <a:lumOff val="25000"/>
              </a:schemeClr>
            </a:solidFill>
            <a:prstDash val="solid"/>
            <a:round/>
            <a:headEnd type="none" w="med" len="med"/>
            <a:tailEnd type="triangle"/>
          </a:ln>
          <a:effectLst/>
        </p:spPr>
      </p:cxnSp>
      <p:sp>
        <p:nvSpPr>
          <p:cNvPr id="50" name="四角形: 角を丸くする 29">
            <a:extLst>
              <a:ext uri="{FF2B5EF4-FFF2-40B4-BE49-F238E27FC236}">
                <a16:creationId xmlns:a16="http://schemas.microsoft.com/office/drawing/2014/main" id="{F2198CD4-8BFC-A94E-A6F8-6C02DD16BE25}"/>
              </a:ext>
            </a:extLst>
          </p:cNvPr>
          <p:cNvSpPr/>
          <p:nvPr/>
        </p:nvSpPr>
        <p:spPr bwMode="auto">
          <a:xfrm>
            <a:off x="244049" y="2576422"/>
            <a:ext cx="2691957" cy="3367882"/>
          </a:xfrm>
          <a:prstGeom prst="roundRect">
            <a:avLst>
              <a:gd name="adj" fmla="val 3361"/>
            </a:avLst>
          </a:prstGeom>
          <a:noFill/>
          <a:ln w="25400" cap="flat" cmpd="sng" algn="ctr">
            <a:solidFill>
              <a:srgbClr val="B60005"/>
            </a:solidFill>
            <a:prstDash val="solid"/>
            <a:round/>
            <a:headEnd type="none" w="med" len="med"/>
            <a:tailEnd type="none" w="med" len="med"/>
          </a:ln>
          <a:effectLst/>
        </p:spPr>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Yu Gothic" panose="020B0400000000000000" pitchFamily="34" charset="-128"/>
              <a:ea typeface="Yu Gothic" panose="020B0400000000000000" pitchFamily="34" charset="-128"/>
            </a:endParaRPr>
          </a:p>
        </p:txBody>
      </p:sp>
      <p:sp>
        <p:nvSpPr>
          <p:cNvPr id="51" name="正方形/長方形 50">
            <a:extLst>
              <a:ext uri="{FF2B5EF4-FFF2-40B4-BE49-F238E27FC236}">
                <a16:creationId xmlns:a16="http://schemas.microsoft.com/office/drawing/2014/main" id="{EE8C2FC6-410C-4C4A-87B4-7AADD52495F2}"/>
              </a:ext>
            </a:extLst>
          </p:cNvPr>
          <p:cNvSpPr/>
          <p:nvPr/>
        </p:nvSpPr>
        <p:spPr bwMode="auto">
          <a:xfrm>
            <a:off x="608740" y="2601805"/>
            <a:ext cx="1980000" cy="252000"/>
          </a:xfrm>
          <a:prstGeom prst="rect">
            <a:avLst/>
          </a:prstGeom>
          <a:noFill/>
          <a:ln>
            <a:no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400" b="1" i="0" u="none" strike="noStrike" kern="1200" cap="none" spc="0" normalizeH="0" baseline="0" noProof="0" dirty="0">
                <a:ln>
                  <a:noFill/>
                </a:ln>
                <a:solidFill>
                  <a:srgbClr val="B61703"/>
                </a:solidFill>
                <a:effectLst/>
                <a:uLnTx/>
                <a:uFillTx/>
                <a:latin typeface="Yu Gothic" panose="020B0400000000000000" pitchFamily="34" charset="-128"/>
                <a:ea typeface="Yu Gothic" panose="020B0400000000000000" pitchFamily="34" charset="-128"/>
              </a:rPr>
              <a:t>STEP1</a:t>
            </a:r>
            <a:r>
              <a:rPr kumimoji="1" lang="ja-JP" altLang="en-US" sz="1400" b="1" i="0" u="none" strike="noStrike" kern="1200" cap="none" spc="0" normalizeH="0" baseline="0" noProof="0">
                <a:ln>
                  <a:noFill/>
                </a:ln>
                <a:solidFill>
                  <a:srgbClr val="B61703"/>
                </a:solidFill>
                <a:effectLst/>
                <a:uLnTx/>
                <a:uFillTx/>
                <a:latin typeface="Yu Gothic" panose="020B0400000000000000" pitchFamily="34" charset="-128"/>
                <a:ea typeface="Yu Gothic" panose="020B0400000000000000" pitchFamily="34" charset="-128"/>
              </a:rPr>
              <a:t> </a:t>
            </a:r>
            <a:r>
              <a:rPr lang="ja-JP" altLang="en-US" sz="1400" b="1">
                <a:solidFill>
                  <a:srgbClr val="B61703"/>
                </a:solidFill>
                <a:latin typeface="Yu Gothic" panose="020B0400000000000000" pitchFamily="34" charset="-128"/>
                <a:ea typeface="Yu Gothic" panose="020B0400000000000000" pitchFamily="34" charset="-128"/>
              </a:rPr>
              <a:t>経費</a:t>
            </a:r>
            <a:r>
              <a:rPr kumimoji="1" lang="ja-JP" altLang="en-US" sz="1400" b="1" i="0" u="none" strike="noStrike" kern="1200" cap="none" spc="0" normalizeH="0" baseline="0" noProof="0">
                <a:ln>
                  <a:noFill/>
                </a:ln>
                <a:solidFill>
                  <a:srgbClr val="B61703"/>
                </a:solidFill>
                <a:effectLst/>
                <a:uLnTx/>
                <a:uFillTx/>
                <a:latin typeface="Yu Gothic" panose="020B0400000000000000" pitchFamily="34" charset="-128"/>
                <a:ea typeface="Yu Gothic" panose="020B0400000000000000" pitchFamily="34" charset="-128"/>
              </a:rPr>
              <a:t>精算</a:t>
            </a:r>
            <a:endParaRPr kumimoji="1" lang="ja-JP" altLang="en-US" sz="1400" b="1" i="0" u="none" strike="noStrike" kern="1200" cap="none" spc="0" normalizeH="0" baseline="0" noProof="0" dirty="0">
              <a:ln>
                <a:noFill/>
              </a:ln>
              <a:solidFill>
                <a:srgbClr val="B61703"/>
              </a:solidFill>
              <a:effectLst/>
              <a:uLnTx/>
              <a:uFillTx/>
              <a:latin typeface="Yu Gothic" panose="020B0400000000000000" pitchFamily="34" charset="-128"/>
              <a:ea typeface="Yu Gothic" panose="020B0400000000000000" pitchFamily="34" charset="-128"/>
            </a:endParaRPr>
          </a:p>
        </p:txBody>
      </p:sp>
      <p:sp>
        <p:nvSpPr>
          <p:cNvPr id="52" name="正方形/長方形 51">
            <a:extLst>
              <a:ext uri="{FF2B5EF4-FFF2-40B4-BE49-F238E27FC236}">
                <a16:creationId xmlns:a16="http://schemas.microsoft.com/office/drawing/2014/main" id="{32591745-0341-474D-B3D2-1B8D35BE0BD6}"/>
              </a:ext>
            </a:extLst>
          </p:cNvPr>
          <p:cNvSpPr/>
          <p:nvPr/>
        </p:nvSpPr>
        <p:spPr bwMode="auto">
          <a:xfrm>
            <a:off x="6456117" y="2926699"/>
            <a:ext cx="2516290" cy="1097198"/>
          </a:xfrm>
          <a:prstGeom prst="rect">
            <a:avLst/>
          </a:prstGeom>
          <a:solidFill>
            <a:srgbClr val="0070C0"/>
          </a:solidFill>
          <a:ln>
            <a:no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defRPr/>
            </a:pPr>
            <a:r>
              <a:rPr kumimoji="1" lang="en-US" altLang="ja-JP" sz="1100" b="1" i="0" u="none" strike="noStrike" kern="1200" cap="none" spc="0" normalizeH="0" baseline="0" noProof="0" dirty="0">
                <a:ln>
                  <a:noFill/>
                </a:ln>
                <a:solidFill>
                  <a:schemeClr val="bg1"/>
                </a:solidFill>
                <a:effectLst/>
                <a:uLnTx/>
                <a:uFillTx/>
                <a:latin typeface="Yu Gothic" panose="020B0400000000000000" pitchFamily="34" charset="-128"/>
                <a:ea typeface="Yu Gothic" panose="020B0400000000000000" pitchFamily="34" charset="-128"/>
              </a:rPr>
              <a:t>ST0</a:t>
            </a:r>
            <a:r>
              <a:rPr kumimoji="1" lang="ja-JP" altLang="en-US" sz="1100" b="1" i="0" u="none" strike="noStrike" kern="1200" cap="none" spc="0" normalizeH="0" baseline="0" noProof="0">
                <a:ln>
                  <a:noFill/>
                </a:ln>
                <a:solidFill>
                  <a:schemeClr val="bg1"/>
                </a:solidFill>
                <a:effectLst/>
                <a:uLnTx/>
                <a:uFillTx/>
                <a:latin typeface="Yu Gothic" panose="020B0400000000000000" pitchFamily="34" charset="-128"/>
                <a:ea typeface="Yu Gothic" panose="020B0400000000000000" pitchFamily="34" charset="-128"/>
              </a:rPr>
              <a:t>の全体把握フェーズにて</a:t>
            </a:r>
            <a:endParaRPr kumimoji="1" lang="en-US" altLang="ja-JP" sz="1100" b="1" i="0" u="none" strike="noStrike" kern="1200" cap="none" spc="0" normalizeH="0" baseline="0" noProof="0" dirty="0">
              <a:ln>
                <a:noFill/>
              </a:ln>
              <a:solidFill>
                <a:schemeClr val="bg1"/>
              </a:solidFill>
              <a:effectLst/>
              <a:uLnTx/>
              <a:uFillTx/>
              <a:latin typeface="Yu Gothic" panose="020B0400000000000000" pitchFamily="34" charset="-128"/>
              <a:ea typeface="Yu Gothic" panose="020B0400000000000000" pitchFamily="34" charset="-128"/>
            </a:endParaRPr>
          </a:p>
          <a:p>
            <a:pPr algn="ctr" fontAlgn="base">
              <a:spcBef>
                <a:spcPct val="0"/>
              </a:spcBef>
              <a:spcAft>
                <a:spcPct val="0"/>
              </a:spcAft>
              <a:defRPr/>
            </a:pPr>
            <a:r>
              <a:rPr lang="en" altLang="ja-JP" sz="1100" b="1" dirty="0">
                <a:solidFill>
                  <a:schemeClr val="bg1"/>
                </a:solidFill>
                <a:latin typeface="Yu Gothic" panose="020B0400000000000000" pitchFamily="34" charset="-128"/>
                <a:ea typeface="Yu Gothic" panose="020B0400000000000000" pitchFamily="34" charset="-128"/>
              </a:rPr>
              <a:t> </a:t>
            </a:r>
            <a:r>
              <a:rPr lang="ja-JP" altLang="en-US" sz="1100" b="1">
                <a:solidFill>
                  <a:schemeClr val="bg1"/>
                </a:solidFill>
                <a:latin typeface="Yu Gothic" panose="020B0400000000000000" pitchFamily="34" charset="-128"/>
                <a:ea typeface="Yu Gothic" panose="020B0400000000000000" pitchFamily="34" charset="-128"/>
              </a:rPr>
              <a:t>現状調査を実施し、</a:t>
            </a:r>
            <a:endParaRPr lang="en-US" altLang="ja-JP" sz="1100" b="1" dirty="0">
              <a:solidFill>
                <a:schemeClr val="bg1"/>
              </a:solidFill>
              <a:latin typeface="Yu Gothic" panose="020B0400000000000000" pitchFamily="34" charset="-128"/>
              <a:ea typeface="Yu Gothic" panose="020B0400000000000000" pitchFamily="34" charset="-128"/>
            </a:endParaRPr>
          </a:p>
          <a:p>
            <a:pPr algn="ctr" fontAlgn="base">
              <a:spcBef>
                <a:spcPct val="0"/>
              </a:spcBef>
              <a:spcAft>
                <a:spcPct val="0"/>
              </a:spcAft>
              <a:defRPr/>
            </a:pPr>
            <a:r>
              <a:rPr lang="ja-JP" altLang="en-US" sz="1100" b="1">
                <a:solidFill>
                  <a:schemeClr val="bg1"/>
                </a:solidFill>
                <a:latin typeface="Yu Gothic" panose="020B0400000000000000" pitchFamily="34" charset="-128"/>
                <a:ea typeface="Yu Gothic" panose="020B0400000000000000" pitchFamily="34" charset="-128"/>
              </a:rPr>
              <a:t>対応方針を踏まえて別途検討</a:t>
            </a:r>
            <a:endParaRPr lang="en-US" altLang="ja-JP" sz="1100" b="1" dirty="0">
              <a:solidFill>
                <a:schemeClr val="bg1"/>
              </a:solidFill>
              <a:latin typeface="Yu Gothic" panose="020B0400000000000000" pitchFamily="34" charset="-128"/>
              <a:ea typeface="Yu Gothic" panose="020B0400000000000000" pitchFamily="34" charset="-128"/>
            </a:endParaRPr>
          </a:p>
          <a:p>
            <a:pPr algn="ctr" fontAlgn="base">
              <a:spcBef>
                <a:spcPct val="0"/>
              </a:spcBef>
              <a:spcAft>
                <a:spcPct val="0"/>
              </a:spcAft>
              <a:defRPr/>
            </a:pPr>
            <a:r>
              <a:rPr lang="ja-JP" altLang="en-US" sz="1100" b="1">
                <a:solidFill>
                  <a:schemeClr val="bg1"/>
                </a:solidFill>
                <a:latin typeface="Yu Gothic" panose="020B0400000000000000" pitchFamily="34" charset="-128"/>
                <a:ea typeface="Yu Gothic" panose="020B0400000000000000" pitchFamily="34" charset="-128"/>
              </a:rPr>
              <a:t>（</a:t>
            </a:r>
            <a:r>
              <a:rPr lang="en-US" altLang="ja-JP" sz="1100" b="1" dirty="0">
                <a:solidFill>
                  <a:schemeClr val="bg1"/>
                </a:solidFill>
                <a:latin typeface="Yu Gothic" panose="020B0400000000000000" pitchFamily="34" charset="-128"/>
                <a:ea typeface="Yu Gothic" panose="020B0400000000000000" pitchFamily="34" charset="-128"/>
              </a:rPr>
              <a:t>ST0</a:t>
            </a:r>
            <a:r>
              <a:rPr lang="ja-JP" altLang="en-US" sz="1100" b="1">
                <a:solidFill>
                  <a:schemeClr val="bg1"/>
                </a:solidFill>
                <a:latin typeface="Yu Gothic" panose="020B0400000000000000" pitchFamily="34" charset="-128"/>
                <a:ea typeface="Yu Gothic" panose="020B0400000000000000" pitchFamily="34" charset="-128"/>
              </a:rPr>
              <a:t>調査時に法令要件充足にクリティカルな事項があれば、アラートを発報）</a:t>
            </a:r>
          </a:p>
        </p:txBody>
      </p:sp>
      <p:sp>
        <p:nvSpPr>
          <p:cNvPr id="53" name="四角形: 角を丸くする 29">
            <a:extLst>
              <a:ext uri="{FF2B5EF4-FFF2-40B4-BE49-F238E27FC236}">
                <a16:creationId xmlns:a16="http://schemas.microsoft.com/office/drawing/2014/main" id="{F84D7140-63A4-974D-B38F-3473F163C522}"/>
              </a:ext>
            </a:extLst>
          </p:cNvPr>
          <p:cNvSpPr/>
          <p:nvPr/>
        </p:nvSpPr>
        <p:spPr bwMode="auto">
          <a:xfrm>
            <a:off x="6467890" y="2586670"/>
            <a:ext cx="2512327" cy="1543802"/>
          </a:xfrm>
          <a:prstGeom prst="roundRect">
            <a:avLst>
              <a:gd name="adj" fmla="val 3361"/>
            </a:avLst>
          </a:prstGeom>
          <a:noFill/>
          <a:ln w="25400" cap="flat" cmpd="sng" algn="ctr">
            <a:solidFill>
              <a:srgbClr val="0070C0"/>
            </a:solidFill>
            <a:prstDash val="solid"/>
            <a:round/>
            <a:headEnd type="none" w="med" len="med"/>
            <a:tailEnd type="none" w="med" len="med"/>
          </a:ln>
          <a:effectLst/>
        </p:spPr>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Yu Gothic" panose="020B0400000000000000" pitchFamily="34" charset="-128"/>
              <a:ea typeface="Yu Gothic" panose="020B0400000000000000" pitchFamily="34" charset="-128"/>
            </a:endParaRPr>
          </a:p>
        </p:txBody>
      </p:sp>
      <p:sp>
        <p:nvSpPr>
          <p:cNvPr id="54" name="正方形/長方形 53">
            <a:extLst>
              <a:ext uri="{FF2B5EF4-FFF2-40B4-BE49-F238E27FC236}">
                <a16:creationId xmlns:a16="http://schemas.microsoft.com/office/drawing/2014/main" id="{A7D2CB8E-5762-164C-892E-D8B7D516D241}"/>
              </a:ext>
            </a:extLst>
          </p:cNvPr>
          <p:cNvSpPr/>
          <p:nvPr/>
        </p:nvSpPr>
        <p:spPr bwMode="auto">
          <a:xfrm>
            <a:off x="6832581" y="2612051"/>
            <a:ext cx="1847878" cy="285173"/>
          </a:xfrm>
          <a:prstGeom prst="rect">
            <a:avLst/>
          </a:prstGeom>
          <a:noFill/>
          <a:ln>
            <a:no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400" b="1" i="0" u="none" strike="noStrike" kern="1200" cap="none" spc="0" normalizeH="0" baseline="0" noProof="0" dirty="0">
                <a:ln>
                  <a:noFill/>
                </a:ln>
                <a:solidFill>
                  <a:srgbClr val="0070C0"/>
                </a:solidFill>
                <a:effectLst/>
                <a:uLnTx/>
                <a:uFillTx/>
                <a:latin typeface="Yu Gothic" panose="020B0400000000000000" pitchFamily="34" charset="-128"/>
                <a:ea typeface="Yu Gothic" panose="020B0400000000000000" pitchFamily="34" charset="-128"/>
              </a:rPr>
              <a:t>EDI</a:t>
            </a:r>
            <a:r>
              <a:rPr kumimoji="1" lang="ja-JP" altLang="en-US" sz="1400" b="1" i="0" u="none" strike="noStrike" kern="1200" cap="none" spc="0" normalizeH="0" baseline="0" noProof="0">
                <a:ln>
                  <a:noFill/>
                </a:ln>
                <a:solidFill>
                  <a:srgbClr val="0070C0"/>
                </a:solidFill>
                <a:effectLst/>
                <a:uLnTx/>
                <a:uFillTx/>
                <a:latin typeface="Yu Gothic" panose="020B0400000000000000" pitchFamily="34" charset="-128"/>
                <a:ea typeface="Yu Gothic" panose="020B0400000000000000" pitchFamily="34" charset="-128"/>
              </a:rPr>
              <a:t>システム</a:t>
            </a:r>
            <a:endParaRPr kumimoji="1" lang="ja-JP" altLang="en-US" sz="1400" b="1" i="0" u="none" strike="noStrike" kern="1200" cap="none" spc="0" normalizeH="0" baseline="0" noProof="0" dirty="0">
              <a:ln>
                <a:noFill/>
              </a:ln>
              <a:solidFill>
                <a:srgbClr val="0070C0"/>
              </a:solidFill>
              <a:effectLst/>
              <a:uLnTx/>
              <a:uFillTx/>
              <a:latin typeface="Yu Gothic" panose="020B0400000000000000" pitchFamily="34" charset="-128"/>
              <a:ea typeface="Yu Gothic" panose="020B0400000000000000" pitchFamily="34" charset="-128"/>
            </a:endParaRPr>
          </a:p>
        </p:txBody>
      </p:sp>
      <p:pic>
        <p:nvPicPr>
          <p:cNvPr id="55" name="図 54">
            <a:extLst>
              <a:ext uri="{FF2B5EF4-FFF2-40B4-BE49-F238E27FC236}">
                <a16:creationId xmlns:a16="http://schemas.microsoft.com/office/drawing/2014/main" id="{98FD3359-CB15-B547-B42E-747509C61C5E}"/>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238665" y="3208374"/>
            <a:ext cx="719595" cy="719595"/>
          </a:xfrm>
          <a:prstGeom prst="rect">
            <a:avLst/>
          </a:prstGeom>
        </p:spPr>
      </p:pic>
      <p:pic>
        <p:nvPicPr>
          <p:cNvPr id="56" name="グラフィックス 55" descr="ドキュメント">
            <a:extLst>
              <a:ext uri="{FF2B5EF4-FFF2-40B4-BE49-F238E27FC236}">
                <a16:creationId xmlns:a16="http://schemas.microsoft.com/office/drawing/2014/main" id="{2F3EF556-05E2-624F-A674-FB72288FBB12}"/>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8243459" y="5020436"/>
            <a:ext cx="620579" cy="620579"/>
          </a:xfrm>
          <a:prstGeom prst="rect">
            <a:avLst/>
          </a:prstGeom>
        </p:spPr>
      </p:pic>
      <p:sp>
        <p:nvSpPr>
          <p:cNvPr id="57" name="タイトル 5">
            <a:extLst>
              <a:ext uri="{FF2B5EF4-FFF2-40B4-BE49-F238E27FC236}">
                <a16:creationId xmlns:a16="http://schemas.microsoft.com/office/drawing/2014/main" id="{E2189E9A-BEBA-CA44-8B66-76B8F819ECBF}"/>
              </a:ext>
            </a:extLst>
          </p:cNvPr>
          <p:cNvSpPr txBox="1">
            <a:spLocks/>
          </p:cNvSpPr>
          <p:nvPr/>
        </p:nvSpPr>
        <p:spPr>
          <a:xfrm>
            <a:off x="3583641" y="2896124"/>
            <a:ext cx="2301630" cy="1213286"/>
          </a:xfrm>
          <a:prstGeom prst="rect">
            <a:avLst/>
          </a:prstGeom>
          <a:ln>
            <a:solidFill>
              <a:srgbClr val="C00000"/>
            </a:solidFill>
          </a:ln>
        </p:spPr>
        <p:txBody>
          <a:bodyPr/>
          <a:lstStyle>
            <a:lvl1pPr algn="l" rtl="0" eaLnBrk="0" fontAlgn="base" hangingPunct="0">
              <a:spcBef>
                <a:spcPct val="0"/>
              </a:spcBef>
              <a:spcAft>
                <a:spcPct val="0"/>
              </a:spcAft>
              <a:defRPr kumimoji="1" sz="2400" b="1">
                <a:solidFill>
                  <a:srgbClr val="001E60"/>
                </a:solidFill>
                <a:latin typeface="Yu Gothic" panose="020B0400000000000000" pitchFamily="34" charset="-128"/>
                <a:ea typeface="Yu Gothic" panose="020B0400000000000000" pitchFamily="34" charset="-128"/>
                <a:cs typeface="メイリオ" panose="020B0604030504040204" pitchFamily="50" charset="-128"/>
              </a:defRPr>
            </a:lvl1pPr>
            <a:lvl2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2pPr>
            <a:lvl3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3pPr>
            <a:lvl4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4pPr>
            <a:lvl5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5pPr>
            <a:lvl6pPr marL="457189" algn="l" rtl="0" fontAlgn="base">
              <a:spcBef>
                <a:spcPct val="0"/>
              </a:spcBef>
              <a:spcAft>
                <a:spcPct val="0"/>
              </a:spcAft>
              <a:defRPr kumimoji="1" sz="2400">
                <a:solidFill>
                  <a:schemeClr val="tx1"/>
                </a:solidFill>
                <a:latin typeface="Times New Roman" pitchFamily="18" charset="0"/>
                <a:ea typeface="ＭＳ Ｐゴシック" pitchFamily="50" charset="-128"/>
              </a:defRPr>
            </a:lvl6pPr>
            <a:lvl7pPr marL="914377" algn="l" rtl="0" fontAlgn="base">
              <a:spcBef>
                <a:spcPct val="0"/>
              </a:spcBef>
              <a:spcAft>
                <a:spcPct val="0"/>
              </a:spcAft>
              <a:defRPr kumimoji="1" sz="2400">
                <a:solidFill>
                  <a:schemeClr val="tx1"/>
                </a:solidFill>
                <a:latin typeface="Times New Roman" pitchFamily="18" charset="0"/>
                <a:ea typeface="ＭＳ Ｐゴシック" pitchFamily="50" charset="-128"/>
              </a:defRPr>
            </a:lvl7pPr>
            <a:lvl8pPr marL="1371566" algn="l" rtl="0" fontAlgn="base">
              <a:spcBef>
                <a:spcPct val="0"/>
              </a:spcBef>
              <a:spcAft>
                <a:spcPct val="0"/>
              </a:spcAft>
              <a:defRPr kumimoji="1" sz="2400">
                <a:solidFill>
                  <a:schemeClr val="tx1"/>
                </a:solidFill>
                <a:latin typeface="Times New Roman" pitchFamily="18" charset="0"/>
                <a:ea typeface="ＭＳ Ｐゴシック" pitchFamily="50" charset="-128"/>
              </a:defRPr>
            </a:lvl8pPr>
            <a:lvl9pPr marL="1828754" algn="l" rtl="0" fontAlgn="base">
              <a:spcBef>
                <a:spcPct val="0"/>
              </a:spcBef>
              <a:spcAft>
                <a:spcPct val="0"/>
              </a:spcAft>
              <a:defRPr kumimoji="1" sz="2400">
                <a:solidFill>
                  <a:schemeClr val="tx1"/>
                </a:solidFill>
                <a:latin typeface="Times New Roman" pitchFamily="18" charset="0"/>
                <a:ea typeface="ＭＳ Ｐゴシック" pitchFamily="50" charset="-128"/>
              </a:defRPr>
            </a:lvl9pPr>
          </a:lstStyle>
          <a:p>
            <a:r>
              <a:rPr lang="ja-JP" altLang="en-US" sz="1100" kern="0"/>
              <a:t>相手から受領した</a:t>
            </a:r>
            <a:r>
              <a:rPr lang="ja-JP" altLang="en-US" sz="1100" kern="0">
                <a:solidFill>
                  <a:srgbClr val="C00000"/>
                </a:solidFill>
              </a:rPr>
              <a:t>電子</a:t>
            </a:r>
            <a:r>
              <a:rPr lang="ja-JP" altLang="en-US" sz="1100" kern="0"/>
              <a:t>書類</a:t>
            </a:r>
            <a:endParaRPr lang="en-US" altLang="ja-JP" sz="1100" b="0" kern="0" dirty="0"/>
          </a:p>
          <a:p>
            <a:r>
              <a:rPr lang="ja-JP" altLang="en-US" sz="1350" b="0" kern="0">
                <a:highlight>
                  <a:srgbClr val="FFFF00"/>
                </a:highlight>
              </a:rPr>
              <a:t>（重要）</a:t>
            </a:r>
            <a:endParaRPr lang="en-US" altLang="ja-JP" sz="1350" b="0" kern="0" dirty="0">
              <a:highlight>
                <a:srgbClr val="FFFF00"/>
              </a:highlight>
            </a:endParaRPr>
          </a:p>
          <a:p>
            <a:r>
              <a:rPr lang="ja-JP" altLang="en-US" sz="1350" b="0" kern="0"/>
              <a:t>請求書、納品書など</a:t>
            </a:r>
            <a:endParaRPr lang="en-US" altLang="ja-JP" sz="1350" b="0" kern="0" dirty="0"/>
          </a:p>
          <a:p>
            <a:r>
              <a:rPr lang="ja-JP" altLang="en-US" sz="1350" b="0" kern="0">
                <a:highlight>
                  <a:srgbClr val="FFFF00"/>
                </a:highlight>
              </a:rPr>
              <a:t>（一般）</a:t>
            </a:r>
            <a:endParaRPr lang="en-US" altLang="ja-JP" sz="1350" b="0" kern="0" dirty="0">
              <a:highlight>
                <a:srgbClr val="FFFF00"/>
              </a:highlight>
            </a:endParaRPr>
          </a:p>
          <a:p>
            <a:r>
              <a:rPr lang="ja-JP" altLang="en-US" sz="1350" b="0" kern="0"/>
              <a:t>見積書、注文書など</a:t>
            </a:r>
            <a:endParaRPr lang="en-US" altLang="ja-JP" sz="1350" b="0" kern="0" dirty="0"/>
          </a:p>
          <a:p>
            <a:endParaRPr lang="en-US" altLang="ja-JP" sz="1350" b="0" kern="0" dirty="0"/>
          </a:p>
        </p:txBody>
      </p:sp>
      <p:sp>
        <p:nvSpPr>
          <p:cNvPr id="58" name="四角形: 角を丸くする 29">
            <a:extLst>
              <a:ext uri="{FF2B5EF4-FFF2-40B4-BE49-F238E27FC236}">
                <a16:creationId xmlns:a16="http://schemas.microsoft.com/office/drawing/2014/main" id="{766006C7-D383-BF41-9390-DE60244A669A}"/>
              </a:ext>
            </a:extLst>
          </p:cNvPr>
          <p:cNvSpPr/>
          <p:nvPr/>
        </p:nvSpPr>
        <p:spPr bwMode="auto">
          <a:xfrm>
            <a:off x="3224818" y="2576422"/>
            <a:ext cx="2996238" cy="3367882"/>
          </a:xfrm>
          <a:prstGeom prst="roundRect">
            <a:avLst>
              <a:gd name="adj" fmla="val 3361"/>
            </a:avLst>
          </a:prstGeom>
          <a:noFill/>
          <a:ln w="25400" cap="flat" cmpd="sng" algn="ctr">
            <a:solidFill>
              <a:srgbClr val="B60005"/>
            </a:solidFill>
            <a:prstDash val="solid"/>
            <a:round/>
            <a:headEnd type="none" w="med" len="med"/>
            <a:tailEnd type="none" w="med" len="med"/>
          </a:ln>
          <a:effectLst/>
        </p:spPr>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Yu Gothic" panose="020B0400000000000000" pitchFamily="34" charset="-128"/>
              <a:ea typeface="Yu Gothic" panose="020B0400000000000000" pitchFamily="34" charset="-128"/>
            </a:endParaRPr>
          </a:p>
        </p:txBody>
      </p:sp>
      <p:sp>
        <p:nvSpPr>
          <p:cNvPr id="59" name="正方形/長方形 58">
            <a:extLst>
              <a:ext uri="{FF2B5EF4-FFF2-40B4-BE49-F238E27FC236}">
                <a16:creationId xmlns:a16="http://schemas.microsoft.com/office/drawing/2014/main" id="{500972C9-64F9-A444-8697-63109CDB5079}"/>
              </a:ext>
            </a:extLst>
          </p:cNvPr>
          <p:cNvSpPr/>
          <p:nvPr/>
        </p:nvSpPr>
        <p:spPr bwMode="auto">
          <a:xfrm>
            <a:off x="3757145" y="2601805"/>
            <a:ext cx="1980000" cy="252000"/>
          </a:xfrm>
          <a:prstGeom prst="rect">
            <a:avLst/>
          </a:prstGeom>
          <a:noFill/>
          <a:ln>
            <a:no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none" lIns="91440" tIns="45720" rIns="91440" bIns="45720" numCol="1" rtlCol="0" anchor="ctr"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1" lang="en-US" altLang="ja-JP" sz="1400" b="1" i="0" u="none" strike="noStrike" kern="1200" cap="none" spc="0" normalizeH="0" baseline="0" noProof="0" dirty="0">
                <a:ln>
                  <a:noFill/>
                </a:ln>
                <a:solidFill>
                  <a:srgbClr val="B61703"/>
                </a:solidFill>
                <a:effectLst/>
                <a:uLnTx/>
                <a:uFillTx/>
                <a:latin typeface="Yu Gothic" panose="020B0400000000000000" pitchFamily="34" charset="-128"/>
                <a:ea typeface="Yu Gothic" panose="020B0400000000000000" pitchFamily="34" charset="-128"/>
              </a:rPr>
              <a:t>STEP2</a:t>
            </a:r>
            <a:r>
              <a:rPr kumimoji="1" lang="ja-JP" altLang="en-US" sz="1400" b="1" i="0" u="none" strike="noStrike" kern="1200" cap="none" spc="0" normalizeH="0" baseline="0" noProof="0">
                <a:ln>
                  <a:noFill/>
                </a:ln>
                <a:solidFill>
                  <a:srgbClr val="B61703"/>
                </a:solidFill>
                <a:effectLst/>
                <a:uLnTx/>
                <a:uFillTx/>
                <a:latin typeface="Yu Gothic" panose="020B0400000000000000" pitchFamily="34" charset="-128"/>
                <a:ea typeface="Yu Gothic" panose="020B0400000000000000" pitchFamily="34" charset="-128"/>
              </a:rPr>
              <a:t> 電子商取引</a:t>
            </a:r>
            <a:endParaRPr kumimoji="1" lang="ja-JP" altLang="en-US" sz="1400" b="1" i="0" u="none" strike="noStrike" kern="1200" cap="none" spc="0" normalizeH="0" baseline="0" noProof="0" dirty="0">
              <a:ln>
                <a:noFill/>
              </a:ln>
              <a:solidFill>
                <a:srgbClr val="B61703"/>
              </a:solidFill>
              <a:effectLst/>
              <a:uLnTx/>
              <a:uFillTx/>
              <a:latin typeface="Yu Gothic" panose="020B0400000000000000" pitchFamily="34" charset="-128"/>
              <a:ea typeface="Yu Gothic" panose="020B0400000000000000" pitchFamily="34" charset="-128"/>
            </a:endParaRPr>
          </a:p>
        </p:txBody>
      </p:sp>
      <p:sp>
        <p:nvSpPr>
          <p:cNvPr id="60" name="正方形/長方形 59">
            <a:extLst>
              <a:ext uri="{FF2B5EF4-FFF2-40B4-BE49-F238E27FC236}">
                <a16:creationId xmlns:a16="http://schemas.microsoft.com/office/drawing/2014/main" id="{18D1FCD4-62FB-0548-89E2-5A811A8C5C54}"/>
              </a:ext>
            </a:extLst>
          </p:cNvPr>
          <p:cNvSpPr/>
          <p:nvPr/>
        </p:nvSpPr>
        <p:spPr bwMode="auto">
          <a:xfrm>
            <a:off x="4039110" y="4276681"/>
            <a:ext cx="1381127" cy="247219"/>
          </a:xfrm>
          <a:prstGeom prst="rect">
            <a:avLst/>
          </a:prstGeom>
          <a:solidFill>
            <a:srgbClr val="C00000"/>
          </a:solidFill>
          <a:ln>
            <a:no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100" b="1" i="0" u="none" strike="noStrike" kern="1200" cap="none" spc="0" normalizeH="0" baseline="0" noProof="0">
                <a:ln>
                  <a:noFill/>
                </a:ln>
                <a:solidFill>
                  <a:schemeClr val="bg1"/>
                </a:solidFill>
                <a:effectLst/>
                <a:uLnTx/>
                <a:uFillTx/>
                <a:latin typeface="Yu Gothic" panose="020B0400000000000000" pitchFamily="34" charset="-128"/>
                <a:ea typeface="Yu Gothic" panose="020B0400000000000000" pitchFamily="34" charset="-128"/>
              </a:rPr>
              <a:t>導入予定</a:t>
            </a:r>
            <a:endParaRPr kumimoji="1" lang="ja-JP" altLang="en-US" sz="1100" b="1" i="0" u="none" strike="noStrike" kern="1200" cap="none" spc="0" normalizeH="0" baseline="0" noProof="0" dirty="0">
              <a:ln>
                <a:noFill/>
              </a:ln>
              <a:solidFill>
                <a:schemeClr val="bg1"/>
              </a:solidFill>
              <a:effectLst/>
              <a:uLnTx/>
              <a:uFillTx/>
              <a:latin typeface="Yu Gothic" panose="020B0400000000000000" pitchFamily="34" charset="-128"/>
              <a:ea typeface="Yu Gothic" panose="020B0400000000000000" pitchFamily="34" charset="-128"/>
            </a:endParaRPr>
          </a:p>
        </p:txBody>
      </p:sp>
      <p:sp>
        <p:nvSpPr>
          <p:cNvPr id="61" name="タイトル 5">
            <a:extLst>
              <a:ext uri="{FF2B5EF4-FFF2-40B4-BE49-F238E27FC236}">
                <a16:creationId xmlns:a16="http://schemas.microsoft.com/office/drawing/2014/main" id="{1FD54FE5-DD9D-0948-8C06-E11B38C85DEA}"/>
              </a:ext>
            </a:extLst>
          </p:cNvPr>
          <p:cNvSpPr txBox="1">
            <a:spLocks/>
          </p:cNvSpPr>
          <p:nvPr/>
        </p:nvSpPr>
        <p:spPr>
          <a:xfrm>
            <a:off x="6586781" y="4590812"/>
            <a:ext cx="2277258" cy="1213286"/>
          </a:xfrm>
          <a:prstGeom prst="rect">
            <a:avLst/>
          </a:prstGeom>
          <a:ln>
            <a:solidFill>
              <a:srgbClr val="C00000"/>
            </a:solidFill>
          </a:ln>
        </p:spPr>
        <p:txBody>
          <a:bodyPr/>
          <a:lstStyle>
            <a:lvl1pPr algn="l" rtl="0" eaLnBrk="0" fontAlgn="base" hangingPunct="0">
              <a:spcBef>
                <a:spcPct val="0"/>
              </a:spcBef>
              <a:spcAft>
                <a:spcPct val="0"/>
              </a:spcAft>
              <a:defRPr kumimoji="1" sz="2400" b="1">
                <a:solidFill>
                  <a:srgbClr val="001E60"/>
                </a:solidFill>
                <a:latin typeface="Yu Gothic" panose="020B0400000000000000" pitchFamily="34" charset="-128"/>
                <a:ea typeface="Yu Gothic" panose="020B0400000000000000" pitchFamily="34" charset="-128"/>
                <a:cs typeface="メイリオ" panose="020B0604030504040204" pitchFamily="50" charset="-128"/>
              </a:defRPr>
            </a:lvl1pPr>
            <a:lvl2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2pPr>
            <a:lvl3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3pPr>
            <a:lvl4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4pPr>
            <a:lvl5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5pPr>
            <a:lvl6pPr marL="457189" algn="l" rtl="0" fontAlgn="base">
              <a:spcBef>
                <a:spcPct val="0"/>
              </a:spcBef>
              <a:spcAft>
                <a:spcPct val="0"/>
              </a:spcAft>
              <a:defRPr kumimoji="1" sz="2400">
                <a:solidFill>
                  <a:schemeClr val="tx1"/>
                </a:solidFill>
                <a:latin typeface="Times New Roman" pitchFamily="18" charset="0"/>
                <a:ea typeface="ＭＳ Ｐゴシック" pitchFamily="50" charset="-128"/>
              </a:defRPr>
            </a:lvl6pPr>
            <a:lvl7pPr marL="914377" algn="l" rtl="0" fontAlgn="base">
              <a:spcBef>
                <a:spcPct val="0"/>
              </a:spcBef>
              <a:spcAft>
                <a:spcPct val="0"/>
              </a:spcAft>
              <a:defRPr kumimoji="1" sz="2400">
                <a:solidFill>
                  <a:schemeClr val="tx1"/>
                </a:solidFill>
                <a:latin typeface="Times New Roman" pitchFamily="18" charset="0"/>
                <a:ea typeface="ＭＳ Ｐゴシック" pitchFamily="50" charset="-128"/>
              </a:defRPr>
            </a:lvl7pPr>
            <a:lvl8pPr marL="1371566" algn="l" rtl="0" fontAlgn="base">
              <a:spcBef>
                <a:spcPct val="0"/>
              </a:spcBef>
              <a:spcAft>
                <a:spcPct val="0"/>
              </a:spcAft>
              <a:defRPr kumimoji="1" sz="2400">
                <a:solidFill>
                  <a:schemeClr val="tx1"/>
                </a:solidFill>
                <a:latin typeface="Times New Roman" pitchFamily="18" charset="0"/>
                <a:ea typeface="ＭＳ Ｐゴシック" pitchFamily="50" charset="-128"/>
              </a:defRPr>
            </a:lvl8pPr>
            <a:lvl9pPr marL="1828754" algn="l" rtl="0" fontAlgn="base">
              <a:spcBef>
                <a:spcPct val="0"/>
              </a:spcBef>
              <a:spcAft>
                <a:spcPct val="0"/>
              </a:spcAft>
              <a:defRPr kumimoji="1" sz="2400">
                <a:solidFill>
                  <a:schemeClr val="tx1"/>
                </a:solidFill>
                <a:latin typeface="Times New Roman" pitchFamily="18" charset="0"/>
                <a:ea typeface="ＭＳ Ｐゴシック" pitchFamily="50" charset="-128"/>
              </a:defRPr>
            </a:lvl9pPr>
          </a:lstStyle>
          <a:p>
            <a:r>
              <a:rPr lang="ja-JP" altLang="en-US" sz="1100" kern="0"/>
              <a:t>相手から受領した</a:t>
            </a:r>
            <a:r>
              <a:rPr lang="ja-JP" altLang="en-US" sz="1100" kern="0">
                <a:solidFill>
                  <a:srgbClr val="C00000"/>
                </a:solidFill>
              </a:rPr>
              <a:t>紙の</a:t>
            </a:r>
            <a:r>
              <a:rPr lang="ja-JP" altLang="en-US" sz="1100" kern="0"/>
              <a:t>書類</a:t>
            </a:r>
            <a:endParaRPr lang="en-US" altLang="ja-JP" sz="1100" b="0" kern="0" dirty="0"/>
          </a:p>
          <a:p>
            <a:r>
              <a:rPr lang="ja-JP" altLang="en-US" sz="1350" b="0" kern="0">
                <a:highlight>
                  <a:srgbClr val="FFFF00"/>
                </a:highlight>
              </a:rPr>
              <a:t>（重要）</a:t>
            </a:r>
            <a:endParaRPr lang="en-US" altLang="ja-JP" sz="1350" b="0" kern="0" dirty="0">
              <a:highlight>
                <a:srgbClr val="FFFF00"/>
              </a:highlight>
            </a:endParaRPr>
          </a:p>
          <a:p>
            <a:r>
              <a:rPr lang="ja-JP" altLang="en-US" sz="1350" b="0" kern="0"/>
              <a:t>請求書、納品書など</a:t>
            </a:r>
            <a:endParaRPr lang="en-US" altLang="ja-JP" sz="1350" b="0" kern="0" dirty="0"/>
          </a:p>
          <a:p>
            <a:r>
              <a:rPr lang="ja-JP" altLang="en-US" sz="1350" b="0" kern="0">
                <a:highlight>
                  <a:srgbClr val="FFFF00"/>
                </a:highlight>
              </a:rPr>
              <a:t>（一般）</a:t>
            </a:r>
            <a:endParaRPr lang="en-US" altLang="ja-JP" sz="1350" b="0" kern="0" dirty="0">
              <a:highlight>
                <a:srgbClr val="FFFF00"/>
              </a:highlight>
            </a:endParaRPr>
          </a:p>
          <a:p>
            <a:r>
              <a:rPr lang="ja-JP" altLang="en-US" sz="1350" b="0" kern="0"/>
              <a:t>見積書、注文書など</a:t>
            </a:r>
            <a:endParaRPr lang="en-US" altLang="ja-JP" sz="1350" b="0" kern="0" dirty="0"/>
          </a:p>
          <a:p>
            <a:endParaRPr lang="en-US" altLang="ja-JP" sz="1350" b="0" kern="0" dirty="0"/>
          </a:p>
        </p:txBody>
      </p:sp>
      <p:sp>
        <p:nvSpPr>
          <p:cNvPr id="62" name="四角形: 角を丸くする 29">
            <a:extLst>
              <a:ext uri="{FF2B5EF4-FFF2-40B4-BE49-F238E27FC236}">
                <a16:creationId xmlns:a16="http://schemas.microsoft.com/office/drawing/2014/main" id="{4B3F3BD7-ACBD-494A-90F0-4C20CA2C0B20}"/>
              </a:ext>
            </a:extLst>
          </p:cNvPr>
          <p:cNvSpPr/>
          <p:nvPr/>
        </p:nvSpPr>
        <p:spPr bwMode="auto">
          <a:xfrm>
            <a:off x="6467890" y="4271110"/>
            <a:ext cx="2512327" cy="1673194"/>
          </a:xfrm>
          <a:prstGeom prst="roundRect">
            <a:avLst>
              <a:gd name="adj" fmla="val 3361"/>
            </a:avLst>
          </a:prstGeom>
          <a:noFill/>
          <a:ln w="25400" cap="flat" cmpd="sng" algn="ctr">
            <a:solidFill>
              <a:srgbClr val="EEBB02"/>
            </a:solidFill>
            <a:prstDash val="solid"/>
            <a:round/>
            <a:headEnd type="none" w="med" len="med"/>
            <a:tailEnd type="none" w="med" len="med"/>
          </a:ln>
          <a:effectLst/>
        </p:spPr>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Yu Gothic" panose="020B0400000000000000" pitchFamily="34" charset="-128"/>
              <a:ea typeface="Yu Gothic" panose="020B0400000000000000" pitchFamily="34" charset="-128"/>
            </a:endParaRPr>
          </a:p>
        </p:txBody>
      </p:sp>
      <p:sp>
        <p:nvSpPr>
          <p:cNvPr id="64" name="正方形/長方形 63">
            <a:extLst>
              <a:ext uri="{FF2B5EF4-FFF2-40B4-BE49-F238E27FC236}">
                <a16:creationId xmlns:a16="http://schemas.microsoft.com/office/drawing/2014/main" id="{9B265B9E-7B97-8A45-91DE-DF1FCD097926}"/>
              </a:ext>
            </a:extLst>
          </p:cNvPr>
          <p:cNvSpPr/>
          <p:nvPr/>
        </p:nvSpPr>
        <p:spPr bwMode="auto">
          <a:xfrm>
            <a:off x="7000217" y="4296493"/>
            <a:ext cx="1980000" cy="252000"/>
          </a:xfrm>
          <a:prstGeom prst="rect">
            <a:avLst/>
          </a:prstGeom>
          <a:noFill/>
          <a:ln>
            <a:no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none" lIns="91440" tIns="45720" rIns="91440" bIns="45720" numCol="1" rtlCol="0" anchor="ctr"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1" lang="en-US" altLang="ja-JP" sz="1400" b="1" i="0" u="none" strike="noStrike" kern="1200" cap="none" spc="0" normalizeH="0" baseline="0" noProof="0" dirty="0">
                <a:ln>
                  <a:noFill/>
                </a:ln>
                <a:solidFill>
                  <a:srgbClr val="EEBB02"/>
                </a:solidFill>
                <a:effectLst/>
                <a:uLnTx/>
                <a:uFillTx/>
                <a:latin typeface="Yu Gothic" panose="020B0400000000000000" pitchFamily="34" charset="-128"/>
                <a:ea typeface="Yu Gothic" panose="020B0400000000000000" pitchFamily="34" charset="-128"/>
              </a:rPr>
              <a:t>STEP3</a:t>
            </a:r>
            <a:r>
              <a:rPr kumimoji="1" lang="ja-JP" altLang="en-US" sz="1400" b="1" i="0" u="none" strike="noStrike" kern="1200" cap="none" spc="0" normalizeH="0" baseline="0" noProof="0">
                <a:ln>
                  <a:noFill/>
                </a:ln>
                <a:solidFill>
                  <a:srgbClr val="EEBB02"/>
                </a:solidFill>
                <a:effectLst/>
                <a:uLnTx/>
                <a:uFillTx/>
                <a:latin typeface="Yu Gothic" panose="020B0400000000000000" pitchFamily="34" charset="-128"/>
                <a:ea typeface="Yu Gothic" panose="020B0400000000000000" pitchFamily="34" charset="-128"/>
              </a:rPr>
              <a:t> 紙の商取引</a:t>
            </a:r>
            <a:endParaRPr kumimoji="1" lang="ja-JP" altLang="en-US" sz="1400" b="1" i="0" u="none" strike="noStrike" kern="1200" cap="none" spc="0" normalizeH="0" baseline="0" noProof="0" dirty="0">
              <a:ln>
                <a:noFill/>
              </a:ln>
              <a:solidFill>
                <a:srgbClr val="EEBB02"/>
              </a:solidFill>
              <a:effectLst/>
              <a:uLnTx/>
              <a:uFillTx/>
              <a:latin typeface="Yu Gothic" panose="020B0400000000000000" pitchFamily="34" charset="-128"/>
              <a:ea typeface="Yu Gothic" panose="020B0400000000000000" pitchFamily="34" charset="-128"/>
            </a:endParaRPr>
          </a:p>
        </p:txBody>
      </p:sp>
      <p:cxnSp>
        <p:nvCxnSpPr>
          <p:cNvPr id="66" name="直線矢印コネクタ 65">
            <a:extLst>
              <a:ext uri="{FF2B5EF4-FFF2-40B4-BE49-F238E27FC236}">
                <a16:creationId xmlns:a16="http://schemas.microsoft.com/office/drawing/2014/main" id="{90FAE298-879D-5B49-BFC1-4BAD0FEDC210}"/>
              </a:ext>
            </a:extLst>
          </p:cNvPr>
          <p:cNvCxnSpPr>
            <a:cxnSpLocks/>
          </p:cNvCxnSpPr>
          <p:nvPr/>
        </p:nvCxnSpPr>
        <p:spPr bwMode="auto">
          <a:xfrm flipH="1">
            <a:off x="5958259" y="5483963"/>
            <a:ext cx="628523" cy="0"/>
          </a:xfrm>
          <a:prstGeom prst="straightConnector1">
            <a:avLst/>
          </a:prstGeom>
          <a:gradFill rotWithShape="0">
            <a:gsLst>
              <a:gs pos="0">
                <a:srgbClr val="8F0000">
                  <a:gamma/>
                  <a:tint val="40000"/>
                  <a:invGamma/>
                </a:srgbClr>
              </a:gs>
              <a:gs pos="100000">
                <a:srgbClr val="8F0000"/>
              </a:gs>
            </a:gsLst>
            <a:lin ang="0" scaled="1"/>
          </a:gradFill>
          <a:ln w="25400" cap="flat" cmpd="sng" algn="ctr">
            <a:solidFill>
              <a:schemeClr val="tx1">
                <a:lumMod val="75000"/>
                <a:lumOff val="25000"/>
              </a:schemeClr>
            </a:solidFill>
            <a:prstDash val="solid"/>
            <a:round/>
            <a:headEnd type="none" w="med" len="med"/>
            <a:tailEnd type="triangle"/>
          </a:ln>
          <a:effectLst/>
        </p:spPr>
      </p:cxnSp>
      <p:sp>
        <p:nvSpPr>
          <p:cNvPr id="67" name="四角形: 角を丸くする 29">
            <a:extLst>
              <a:ext uri="{FF2B5EF4-FFF2-40B4-BE49-F238E27FC236}">
                <a16:creationId xmlns:a16="http://schemas.microsoft.com/office/drawing/2014/main" id="{D10083AE-A3D5-E64C-BBC0-6E7CDEB8C08B}"/>
              </a:ext>
            </a:extLst>
          </p:cNvPr>
          <p:cNvSpPr/>
          <p:nvPr/>
        </p:nvSpPr>
        <p:spPr bwMode="auto">
          <a:xfrm>
            <a:off x="244049" y="1552294"/>
            <a:ext cx="8728358" cy="825409"/>
          </a:xfrm>
          <a:prstGeom prst="roundRect">
            <a:avLst>
              <a:gd name="adj" fmla="val 3361"/>
            </a:avLst>
          </a:prstGeom>
          <a:noFill/>
          <a:ln w="25400" cap="flat" cmpd="sng" algn="ctr">
            <a:solidFill>
              <a:srgbClr val="002060"/>
            </a:solidFill>
            <a:prstDash val="solid"/>
            <a:round/>
            <a:headEnd type="none" w="med" len="med"/>
            <a:tailEnd type="none" w="med" len="med"/>
          </a:ln>
          <a:effectLst/>
        </p:spPr>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Yu Gothic" panose="020B0400000000000000" pitchFamily="34" charset="-128"/>
              <a:ea typeface="Yu Gothic" panose="020B0400000000000000" pitchFamily="34" charset="-128"/>
            </a:endParaRPr>
          </a:p>
        </p:txBody>
      </p:sp>
      <p:sp>
        <p:nvSpPr>
          <p:cNvPr id="68" name="正方形/長方形 67">
            <a:extLst>
              <a:ext uri="{FF2B5EF4-FFF2-40B4-BE49-F238E27FC236}">
                <a16:creationId xmlns:a16="http://schemas.microsoft.com/office/drawing/2014/main" id="{3CF76906-3FCE-A241-8998-383E3DDE1B8F}"/>
              </a:ext>
            </a:extLst>
          </p:cNvPr>
          <p:cNvSpPr/>
          <p:nvPr/>
        </p:nvSpPr>
        <p:spPr bwMode="auto">
          <a:xfrm>
            <a:off x="411430" y="1616865"/>
            <a:ext cx="8452607" cy="623053"/>
          </a:xfrm>
          <a:prstGeom prst="rect">
            <a:avLst/>
          </a:prstGeom>
          <a:noFill/>
          <a:ln>
            <a:no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none" lIns="91440" tIns="45720" rIns="91440" bIns="45720" numCol="2" rtlCol="0" anchor="t" anchorCtr="0" compatLnSpc="1">
            <a:prstTxWarp prst="textNoShape">
              <a:avLst/>
            </a:prstTxWarp>
          </a:bodyPr>
          <a:lstStyle/>
          <a:p>
            <a:pPr marL="0" marR="0" lvl="0" indent="0" defTabSz="914400" rtl="0" eaLnBrk="1" fontAlgn="base" latinLnBrk="0" hangingPunct="1">
              <a:spcBef>
                <a:spcPct val="0"/>
              </a:spcBef>
              <a:spcAft>
                <a:spcPct val="0"/>
              </a:spcAft>
              <a:buClrTx/>
              <a:buSzTx/>
              <a:buFontTx/>
              <a:buNone/>
              <a:tabLst/>
              <a:defRPr/>
            </a:pPr>
            <a:r>
              <a:rPr kumimoji="1" lang="en-US" altLang="ja-JP" sz="1400" b="1" i="0" u="none" strike="noStrike" kern="1200" cap="none" spc="0" normalizeH="0" baseline="0" noProof="0" dirty="0">
                <a:ln>
                  <a:noFill/>
                </a:ln>
                <a:solidFill>
                  <a:srgbClr val="002060"/>
                </a:solidFill>
                <a:effectLst/>
                <a:uLnTx/>
                <a:uFillTx/>
                <a:latin typeface="Yu Gothic" panose="020B0400000000000000" pitchFamily="34" charset="-128"/>
                <a:ea typeface="Yu Gothic" panose="020B0400000000000000" pitchFamily="34" charset="-128"/>
              </a:rPr>
              <a:t>STEP0</a:t>
            </a:r>
            <a:r>
              <a:rPr kumimoji="1" lang="ja-JP" altLang="en-US" sz="1400" b="1" i="0" u="none" strike="noStrike" kern="1200" cap="none" spc="0" normalizeH="0" baseline="0" noProof="0">
                <a:ln>
                  <a:noFill/>
                </a:ln>
                <a:solidFill>
                  <a:srgbClr val="002060"/>
                </a:solidFill>
                <a:effectLst/>
                <a:uLnTx/>
                <a:uFillTx/>
                <a:latin typeface="Yu Gothic" panose="020B0400000000000000" pitchFamily="34" charset="-128"/>
                <a:ea typeface="Yu Gothic" panose="020B0400000000000000" pitchFamily="34" charset="-128"/>
              </a:rPr>
              <a:t> 全体把握・調査</a:t>
            </a:r>
            <a:endParaRPr kumimoji="1" lang="en-US" altLang="ja-JP" sz="1400" b="1" i="0" u="none" strike="noStrike" kern="1200" cap="none" spc="0" normalizeH="0" baseline="0" noProof="0" dirty="0">
              <a:ln>
                <a:noFill/>
              </a:ln>
              <a:solidFill>
                <a:srgbClr val="002060"/>
              </a:solidFill>
              <a:effectLst/>
              <a:uLnTx/>
              <a:uFillTx/>
              <a:latin typeface="Yu Gothic" panose="020B0400000000000000" pitchFamily="34" charset="-128"/>
              <a:ea typeface="Yu Gothic" panose="020B0400000000000000" pitchFamily="34" charset="-128"/>
            </a:endParaRPr>
          </a:p>
          <a:p>
            <a:pPr marL="285750" marR="0" lvl="0" indent="-285750" defTabSz="914400" rtl="0" eaLnBrk="1" fontAlgn="base" latinLnBrk="0" hangingPunct="1">
              <a:spcBef>
                <a:spcPct val="0"/>
              </a:spcBef>
              <a:spcAft>
                <a:spcPct val="0"/>
              </a:spcAft>
              <a:buClrTx/>
              <a:buSzTx/>
              <a:buFont typeface="Arial" panose="020B0604020202020204" pitchFamily="34" charset="0"/>
              <a:buChar char="•"/>
              <a:tabLst/>
              <a:defRPr/>
            </a:pPr>
            <a:r>
              <a:rPr lang="ja-JP" altLang="en-US" sz="1400">
                <a:solidFill>
                  <a:srgbClr val="002060"/>
                </a:solidFill>
                <a:latin typeface="Yu Gothic" panose="020B0400000000000000" pitchFamily="34" charset="-128"/>
                <a:ea typeface="Yu Gothic" panose="020B0400000000000000" pitchFamily="34" charset="-128"/>
              </a:rPr>
              <a:t>従業員向け説明会の実施</a:t>
            </a:r>
            <a:endParaRPr lang="en-US" altLang="ja-JP" sz="1400" dirty="0">
              <a:solidFill>
                <a:srgbClr val="002060"/>
              </a:solidFill>
              <a:latin typeface="Yu Gothic" panose="020B0400000000000000" pitchFamily="34" charset="-128"/>
              <a:ea typeface="Yu Gothic" panose="020B0400000000000000" pitchFamily="34" charset="-128"/>
            </a:endParaRPr>
          </a:p>
          <a:p>
            <a:pPr marL="285750" marR="0" lvl="0" indent="-285750" defTabSz="914400" rtl="0" eaLnBrk="1" fontAlgn="base" latinLnBrk="0" hangingPunct="1">
              <a:spcBef>
                <a:spcPct val="0"/>
              </a:spcBef>
              <a:spcAft>
                <a:spcPct val="0"/>
              </a:spcAft>
              <a:buClrTx/>
              <a:buSzTx/>
              <a:buFont typeface="Arial" panose="020B0604020202020204" pitchFamily="34" charset="0"/>
              <a:buChar char="•"/>
              <a:tabLst/>
              <a:defRPr/>
            </a:pPr>
            <a:r>
              <a:rPr kumimoji="1" lang="ja-JP" altLang="en-US" sz="1400" i="0" u="none" strike="noStrike" kern="1200" cap="none" spc="0" normalizeH="0" baseline="0" noProof="0">
                <a:ln>
                  <a:noFill/>
                </a:ln>
                <a:solidFill>
                  <a:srgbClr val="002060"/>
                </a:solidFill>
                <a:effectLst/>
                <a:uLnTx/>
                <a:uFillTx/>
                <a:latin typeface="Yu Gothic" panose="020B0400000000000000" pitchFamily="34" charset="-128"/>
                <a:ea typeface="Yu Gothic" panose="020B0400000000000000" pitchFamily="34" charset="-128"/>
              </a:rPr>
              <a:t>現状調査アンケートの実施</a:t>
            </a:r>
            <a:endParaRPr kumimoji="1" lang="en-US" altLang="ja-JP" sz="1400" i="0" u="none" strike="noStrike" kern="1200" cap="none" spc="0" normalizeH="0" baseline="0" noProof="0" dirty="0">
              <a:ln>
                <a:noFill/>
              </a:ln>
              <a:solidFill>
                <a:srgbClr val="002060"/>
              </a:solidFill>
              <a:effectLst/>
              <a:uLnTx/>
              <a:uFillTx/>
              <a:latin typeface="Yu Gothic" panose="020B0400000000000000" pitchFamily="34" charset="-128"/>
              <a:ea typeface="Yu Gothic" panose="020B0400000000000000" pitchFamily="34" charset="-128"/>
            </a:endParaRPr>
          </a:p>
          <a:p>
            <a:pPr marL="285750" marR="0" lvl="0" indent="-285750" defTabSz="914400" rtl="0" eaLnBrk="1" fontAlgn="base" latinLnBrk="0" hangingPunct="1">
              <a:spcBef>
                <a:spcPct val="0"/>
              </a:spcBef>
              <a:spcAft>
                <a:spcPct val="0"/>
              </a:spcAft>
              <a:buClrTx/>
              <a:buSzTx/>
              <a:buFont typeface="Arial" panose="020B0604020202020204" pitchFamily="34" charset="0"/>
              <a:buChar char="•"/>
              <a:tabLst/>
              <a:defRPr/>
            </a:pPr>
            <a:endParaRPr kumimoji="1" lang="en-US" altLang="ja-JP" sz="1400" i="0" u="none" strike="noStrike" kern="1200" cap="none" spc="0" normalizeH="0" baseline="0" noProof="0" dirty="0">
              <a:ln>
                <a:noFill/>
              </a:ln>
              <a:solidFill>
                <a:srgbClr val="002060"/>
              </a:solidFill>
              <a:effectLst/>
              <a:uLnTx/>
              <a:uFillTx/>
              <a:latin typeface="Yu Gothic" panose="020B0400000000000000" pitchFamily="34" charset="-128"/>
              <a:ea typeface="Yu Gothic" panose="020B0400000000000000" pitchFamily="34" charset="-128"/>
            </a:endParaRPr>
          </a:p>
          <a:p>
            <a:pPr marL="285750" lvl="0" indent="-285750" fontAlgn="base">
              <a:spcBef>
                <a:spcPct val="0"/>
              </a:spcBef>
              <a:spcAft>
                <a:spcPct val="0"/>
              </a:spcAft>
              <a:buFont typeface="Arial" panose="020B0604020202020204" pitchFamily="34" charset="0"/>
              <a:buChar char="•"/>
              <a:defRPr/>
            </a:pPr>
            <a:r>
              <a:rPr lang="ja-JP" altLang="en-US" sz="1400">
                <a:solidFill>
                  <a:srgbClr val="002060"/>
                </a:solidFill>
                <a:latin typeface="Yu Gothic" panose="020B0400000000000000" pitchFamily="34" charset="-128"/>
                <a:ea typeface="Yu Gothic" panose="020B0400000000000000" pitchFamily="34" charset="-128"/>
              </a:rPr>
              <a:t>現状業務の可視化</a:t>
            </a:r>
            <a:endParaRPr lang="en-US" altLang="ja-JP" sz="1400" dirty="0">
              <a:solidFill>
                <a:srgbClr val="002060"/>
              </a:solidFill>
              <a:latin typeface="Yu Gothic" panose="020B0400000000000000" pitchFamily="34" charset="-128"/>
              <a:ea typeface="Yu Gothic" panose="020B0400000000000000" pitchFamily="34" charset="-128"/>
            </a:endParaRPr>
          </a:p>
          <a:p>
            <a:pPr marL="285750" lvl="0" indent="-285750" fontAlgn="base">
              <a:spcBef>
                <a:spcPct val="0"/>
              </a:spcBef>
              <a:spcAft>
                <a:spcPct val="0"/>
              </a:spcAft>
              <a:buFont typeface="Arial" panose="020B0604020202020204" pitchFamily="34" charset="0"/>
              <a:buChar char="•"/>
              <a:defRPr/>
            </a:pPr>
            <a:r>
              <a:rPr lang="ja-JP" altLang="en-US" sz="1400">
                <a:solidFill>
                  <a:srgbClr val="002060"/>
                </a:solidFill>
                <a:latin typeface="Yu Gothic" panose="020B0400000000000000" pitchFamily="34" charset="-128"/>
                <a:ea typeface="Yu Gothic" panose="020B0400000000000000" pitchFamily="34" charset="-128"/>
              </a:rPr>
              <a:t>電子化対応方針の検討・決定</a:t>
            </a:r>
            <a:endParaRPr kumimoji="1" lang="ja-JP" altLang="en-US" sz="1400" b="1" i="0" u="none" strike="noStrike" kern="1200" cap="none" spc="0" normalizeH="0" baseline="0" noProof="0" dirty="0">
              <a:ln>
                <a:noFill/>
              </a:ln>
              <a:solidFill>
                <a:srgbClr val="002060"/>
              </a:solidFill>
              <a:effectLst/>
              <a:uLnTx/>
              <a:uFillTx/>
              <a:latin typeface="Yu Gothic" panose="020B0400000000000000" pitchFamily="34" charset="-128"/>
              <a:ea typeface="Yu Gothic" panose="020B0400000000000000" pitchFamily="34" charset="-128"/>
            </a:endParaRPr>
          </a:p>
        </p:txBody>
      </p:sp>
      <p:grpSp>
        <p:nvGrpSpPr>
          <p:cNvPr id="69" name="グループ化 68">
            <a:extLst>
              <a:ext uri="{FF2B5EF4-FFF2-40B4-BE49-F238E27FC236}">
                <a16:creationId xmlns:a16="http://schemas.microsoft.com/office/drawing/2014/main" id="{4C25081F-034B-774D-8107-405DA02B721D}"/>
              </a:ext>
            </a:extLst>
          </p:cNvPr>
          <p:cNvGrpSpPr/>
          <p:nvPr/>
        </p:nvGrpSpPr>
        <p:grpSpPr>
          <a:xfrm>
            <a:off x="411430" y="4222248"/>
            <a:ext cx="2374619" cy="730277"/>
            <a:chOff x="1994647" y="4677615"/>
            <a:chExt cx="2374619" cy="730277"/>
          </a:xfrm>
        </p:grpSpPr>
        <p:sp>
          <p:nvSpPr>
            <p:cNvPr id="70" name="正方形/長方形 69">
              <a:extLst>
                <a:ext uri="{FF2B5EF4-FFF2-40B4-BE49-F238E27FC236}">
                  <a16:creationId xmlns:a16="http://schemas.microsoft.com/office/drawing/2014/main" id="{0C2EAB4B-4185-BF4F-ABD3-2CB7156E05B9}"/>
                </a:ext>
              </a:extLst>
            </p:cNvPr>
            <p:cNvSpPr/>
            <p:nvPr/>
          </p:nvSpPr>
          <p:spPr bwMode="auto">
            <a:xfrm>
              <a:off x="1994647" y="4703569"/>
              <a:ext cx="2374619" cy="704323"/>
            </a:xfrm>
            <a:prstGeom prst="rect">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Arial" pitchFamily="34" charset="0"/>
                <a:ea typeface="ＭＳ Ｐゴシック" pitchFamily="50" charset="-128"/>
              </a:endParaRPr>
            </a:p>
          </p:txBody>
        </p:sp>
        <p:sp>
          <p:nvSpPr>
            <p:cNvPr id="71" name="正方形/長方形 70">
              <a:extLst>
                <a:ext uri="{FF2B5EF4-FFF2-40B4-BE49-F238E27FC236}">
                  <a16:creationId xmlns:a16="http://schemas.microsoft.com/office/drawing/2014/main" id="{C4FEA7EB-040D-C24D-B890-5F0F055CC3E0}"/>
                </a:ext>
              </a:extLst>
            </p:cNvPr>
            <p:cNvSpPr/>
            <p:nvPr/>
          </p:nvSpPr>
          <p:spPr bwMode="auto">
            <a:xfrm>
              <a:off x="2110765" y="4947869"/>
              <a:ext cx="1293747" cy="245191"/>
            </a:xfrm>
            <a:prstGeom prst="rect">
              <a:avLst/>
            </a:prstGeom>
            <a:noFill/>
            <a:ln>
              <a:no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400" b="1" i="0" u="none" strike="noStrike" kern="1200" cap="none" spc="0" normalizeH="0" baseline="0" noProof="0">
                  <a:ln>
                    <a:noFill/>
                  </a:ln>
                  <a:solidFill>
                    <a:schemeClr val="tx1">
                      <a:lumMod val="75000"/>
                      <a:lumOff val="25000"/>
                    </a:schemeClr>
                  </a:solidFill>
                  <a:effectLst/>
                  <a:uLnTx/>
                  <a:uFillTx/>
                  <a:latin typeface="Yu Gothic" panose="020B0400000000000000" pitchFamily="34" charset="-128"/>
                  <a:ea typeface="Yu Gothic" panose="020B0400000000000000" pitchFamily="34" charset="-128"/>
                </a:rPr>
                <a:t>経費精算システム</a:t>
              </a:r>
              <a:endParaRPr kumimoji="1" lang="en-US" altLang="ja-JP" sz="1400" b="1" i="0" u="none" strike="noStrike" kern="1200" cap="none" spc="0" normalizeH="0" baseline="0" noProof="0" dirty="0">
                <a:ln>
                  <a:noFill/>
                </a:ln>
                <a:solidFill>
                  <a:schemeClr val="tx1">
                    <a:lumMod val="75000"/>
                    <a:lumOff val="25000"/>
                  </a:schemeClr>
                </a:solidFill>
                <a:effectLst/>
                <a:uLnTx/>
                <a:uFillTx/>
                <a:latin typeface="Yu Gothic" panose="020B0400000000000000" pitchFamily="34" charset="-128"/>
                <a:ea typeface="Yu Gothic" panose="020B0400000000000000" pitchFamily="34" charset="-128"/>
              </a:endParaRPr>
            </a:p>
          </p:txBody>
        </p:sp>
        <p:pic>
          <p:nvPicPr>
            <p:cNvPr id="72" name="グラフィックス 71" descr="クラウドからダウンロード">
              <a:extLst>
                <a:ext uri="{FF2B5EF4-FFF2-40B4-BE49-F238E27FC236}">
                  <a16:creationId xmlns:a16="http://schemas.microsoft.com/office/drawing/2014/main" id="{B4CA7EAB-0B86-B44D-92C7-4F0F4105C950}"/>
                </a:ext>
              </a:extLst>
            </p:cNvPr>
            <p:cNvPicPr>
              <a:picLocks noChangeAspect="1"/>
            </p:cNvPicPr>
            <p:nvPr/>
          </p:nvPicPr>
          <p:blipFill>
            <a:blip r:embed="rId7" cstate="print">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3519892" y="4677615"/>
              <a:ext cx="743965" cy="730277"/>
            </a:xfrm>
            <a:prstGeom prst="rect">
              <a:avLst/>
            </a:prstGeom>
          </p:spPr>
        </p:pic>
      </p:grpSp>
      <p:sp>
        <p:nvSpPr>
          <p:cNvPr id="73" name="正方形/長方形 72">
            <a:extLst>
              <a:ext uri="{FF2B5EF4-FFF2-40B4-BE49-F238E27FC236}">
                <a16:creationId xmlns:a16="http://schemas.microsoft.com/office/drawing/2014/main" id="{A4EB3C01-6AFA-BD43-ACF5-D1FAEAC2688C}"/>
              </a:ext>
            </a:extLst>
          </p:cNvPr>
          <p:cNvSpPr/>
          <p:nvPr/>
        </p:nvSpPr>
        <p:spPr bwMode="auto">
          <a:xfrm>
            <a:off x="4076894" y="4620843"/>
            <a:ext cx="1293747" cy="245191"/>
          </a:xfrm>
          <a:prstGeom prst="rect">
            <a:avLst/>
          </a:prstGeom>
          <a:noFill/>
          <a:ln>
            <a:no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400" b="1" i="0" u="none" strike="noStrike" kern="1200" cap="none" spc="0" normalizeH="0" baseline="0" noProof="0">
                <a:ln>
                  <a:noFill/>
                </a:ln>
                <a:solidFill>
                  <a:schemeClr val="tx1">
                    <a:lumMod val="75000"/>
                    <a:lumOff val="25000"/>
                  </a:schemeClr>
                </a:solidFill>
                <a:effectLst/>
                <a:uLnTx/>
                <a:uFillTx/>
                <a:latin typeface="Yu Gothic" panose="020B0400000000000000" pitchFamily="34" charset="-128"/>
                <a:ea typeface="Yu Gothic" panose="020B0400000000000000" pitchFamily="34" charset="-128"/>
              </a:rPr>
              <a:t>電帳法対応</a:t>
            </a:r>
            <a:endParaRPr kumimoji="1" lang="en-US" altLang="ja-JP" sz="1400" b="1" i="0" u="none" strike="noStrike" kern="1200" cap="none" spc="0" normalizeH="0" baseline="0" noProof="0" dirty="0">
              <a:ln>
                <a:noFill/>
              </a:ln>
              <a:solidFill>
                <a:schemeClr val="tx1">
                  <a:lumMod val="75000"/>
                  <a:lumOff val="25000"/>
                </a:schemeClr>
              </a:solidFill>
              <a:effectLst/>
              <a:uLnTx/>
              <a:uFillTx/>
              <a:latin typeface="Yu Gothic" panose="020B0400000000000000" pitchFamily="34" charset="-128"/>
              <a:ea typeface="Yu Gothic" panose="020B0400000000000000" pitchFamily="34" charset="-128"/>
            </a:endParaRPr>
          </a:p>
          <a:p>
            <a:pPr marL="0" marR="0" lvl="0" indent="0" algn="ctr" defTabSz="914400" rtl="0" eaLnBrk="1" fontAlgn="base" latinLnBrk="0" hangingPunct="1">
              <a:lnSpc>
                <a:spcPct val="100000"/>
              </a:lnSpc>
              <a:spcBef>
                <a:spcPct val="0"/>
              </a:spcBef>
              <a:spcAft>
                <a:spcPct val="0"/>
              </a:spcAft>
              <a:buClrTx/>
              <a:buSzTx/>
              <a:buFontTx/>
              <a:buNone/>
              <a:tabLst/>
              <a:defRPr/>
            </a:pPr>
            <a:r>
              <a:rPr lang="ja-JP" altLang="en-US" sz="1400" b="1">
                <a:solidFill>
                  <a:schemeClr val="tx1">
                    <a:lumMod val="75000"/>
                    <a:lumOff val="25000"/>
                  </a:schemeClr>
                </a:solidFill>
                <a:latin typeface="Yu Gothic" panose="020B0400000000000000" pitchFamily="34" charset="-128"/>
                <a:ea typeface="Yu Gothic" panose="020B0400000000000000" pitchFamily="34" charset="-128"/>
              </a:rPr>
              <a:t>システム</a:t>
            </a:r>
            <a:endParaRPr kumimoji="1" lang="en-US" altLang="ja-JP" sz="1400" b="1" i="0" u="none" strike="noStrike" kern="1200" cap="none" spc="0" normalizeH="0" baseline="0" noProof="0" dirty="0">
              <a:ln>
                <a:noFill/>
              </a:ln>
              <a:solidFill>
                <a:schemeClr val="tx1">
                  <a:lumMod val="75000"/>
                  <a:lumOff val="25000"/>
                </a:schemeClr>
              </a:solidFill>
              <a:effectLst/>
              <a:uLnTx/>
              <a:uFillTx/>
              <a:latin typeface="Yu Gothic" panose="020B0400000000000000" pitchFamily="34" charset="-128"/>
              <a:ea typeface="Yu Gothic" panose="020B0400000000000000" pitchFamily="34" charset="-128"/>
            </a:endParaRPr>
          </a:p>
        </p:txBody>
      </p:sp>
      <p:pic>
        <p:nvPicPr>
          <p:cNvPr id="74" name="グラフィックス 73" descr="クラウドからダウンロード">
            <a:extLst>
              <a:ext uri="{FF2B5EF4-FFF2-40B4-BE49-F238E27FC236}">
                <a16:creationId xmlns:a16="http://schemas.microsoft.com/office/drawing/2014/main" id="{0155E39B-FCBA-F64F-B1B5-46201543F2D3}"/>
              </a:ext>
            </a:extLst>
          </p:cNvPr>
          <p:cNvPicPr>
            <a:picLocks noChangeAspect="1"/>
          </p:cNvPicPr>
          <p:nvPr/>
        </p:nvPicPr>
        <p:blipFill>
          <a:blip r:embed="rId7" cstate="print">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5332200" y="4385358"/>
            <a:ext cx="566614" cy="556189"/>
          </a:xfrm>
          <a:prstGeom prst="rect">
            <a:avLst/>
          </a:prstGeom>
        </p:spPr>
      </p:pic>
      <p:cxnSp>
        <p:nvCxnSpPr>
          <p:cNvPr id="76" name="直線矢印コネクタ 75">
            <a:extLst>
              <a:ext uri="{FF2B5EF4-FFF2-40B4-BE49-F238E27FC236}">
                <a16:creationId xmlns:a16="http://schemas.microsoft.com/office/drawing/2014/main" id="{3C6717BD-4817-D740-B336-2D9914FACCFE}"/>
              </a:ext>
            </a:extLst>
          </p:cNvPr>
          <p:cNvCxnSpPr>
            <a:cxnSpLocks/>
          </p:cNvCxnSpPr>
          <p:nvPr/>
        </p:nvCxnSpPr>
        <p:spPr bwMode="auto">
          <a:xfrm>
            <a:off x="4801092" y="3983699"/>
            <a:ext cx="0" cy="275948"/>
          </a:xfrm>
          <a:prstGeom prst="straightConnector1">
            <a:avLst/>
          </a:prstGeom>
          <a:gradFill rotWithShape="0">
            <a:gsLst>
              <a:gs pos="0">
                <a:srgbClr val="8F0000">
                  <a:gamma/>
                  <a:tint val="40000"/>
                  <a:invGamma/>
                </a:srgbClr>
              </a:gs>
              <a:gs pos="100000">
                <a:srgbClr val="8F0000"/>
              </a:gs>
            </a:gsLst>
            <a:lin ang="0" scaled="1"/>
          </a:gradFill>
          <a:ln w="25400" cap="flat" cmpd="sng" algn="ctr">
            <a:solidFill>
              <a:schemeClr val="tx1">
                <a:lumMod val="75000"/>
                <a:lumOff val="25000"/>
              </a:schemeClr>
            </a:solidFill>
            <a:prstDash val="solid"/>
            <a:round/>
            <a:headEnd type="none" w="med" len="med"/>
            <a:tailEnd type="triangle"/>
          </a:ln>
          <a:effectLst/>
        </p:spPr>
      </p:cxnSp>
      <p:cxnSp>
        <p:nvCxnSpPr>
          <p:cNvPr id="77" name="直線矢印コネクタ 76">
            <a:extLst>
              <a:ext uri="{FF2B5EF4-FFF2-40B4-BE49-F238E27FC236}">
                <a16:creationId xmlns:a16="http://schemas.microsoft.com/office/drawing/2014/main" id="{8B85E973-F666-5D4F-8C53-6C1BD6FA8826}"/>
              </a:ext>
            </a:extLst>
          </p:cNvPr>
          <p:cNvCxnSpPr>
            <a:cxnSpLocks/>
          </p:cNvCxnSpPr>
          <p:nvPr/>
        </p:nvCxnSpPr>
        <p:spPr bwMode="auto">
          <a:xfrm flipH="1">
            <a:off x="5958259" y="4749867"/>
            <a:ext cx="628523" cy="0"/>
          </a:xfrm>
          <a:prstGeom prst="straightConnector1">
            <a:avLst/>
          </a:prstGeom>
          <a:gradFill rotWithShape="0">
            <a:gsLst>
              <a:gs pos="0">
                <a:srgbClr val="8F0000">
                  <a:gamma/>
                  <a:tint val="40000"/>
                  <a:invGamma/>
                </a:srgbClr>
              </a:gs>
              <a:gs pos="100000">
                <a:srgbClr val="8F0000"/>
              </a:gs>
            </a:gsLst>
            <a:lin ang="0" scaled="1"/>
          </a:gradFill>
          <a:ln w="25400" cap="flat" cmpd="sng" algn="ctr">
            <a:solidFill>
              <a:schemeClr val="tx1">
                <a:lumMod val="75000"/>
                <a:lumOff val="25000"/>
              </a:schemeClr>
            </a:solidFill>
            <a:prstDash val="solid"/>
            <a:round/>
            <a:headEnd type="none" w="med" len="med"/>
            <a:tailEnd type="triangle"/>
          </a:ln>
          <a:effectLst/>
        </p:spPr>
      </p:cxnSp>
      <p:sp>
        <p:nvSpPr>
          <p:cNvPr id="78" name="コンテンツ プレースホルダー 2">
            <a:extLst>
              <a:ext uri="{FF2B5EF4-FFF2-40B4-BE49-F238E27FC236}">
                <a16:creationId xmlns:a16="http://schemas.microsoft.com/office/drawing/2014/main" id="{75C48C07-3B54-C74C-970F-CE1072B41AB9}"/>
              </a:ext>
            </a:extLst>
          </p:cNvPr>
          <p:cNvSpPr txBox="1">
            <a:spLocks/>
          </p:cNvSpPr>
          <p:nvPr/>
        </p:nvSpPr>
        <p:spPr bwMode="auto">
          <a:xfrm>
            <a:off x="152626" y="760641"/>
            <a:ext cx="10389231" cy="403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000" tIns="45720" rIns="91440" bIns="45720" numCol="1" anchor="t" anchorCtr="0" compatLnSpc="1">
            <a:prstTxWarp prst="textNoShape">
              <a:avLst/>
            </a:prstTxWarp>
          </a:bodyPr>
          <a:lstStyle>
            <a:lvl1pPr marL="0" indent="0" algn="l" rtl="0" eaLnBrk="0" fontAlgn="base" hangingPunct="0">
              <a:spcBef>
                <a:spcPct val="20000"/>
              </a:spcBef>
              <a:spcAft>
                <a:spcPct val="0"/>
              </a:spcAft>
              <a:buClr>
                <a:schemeClr val="bg1"/>
              </a:buClr>
              <a:buFont typeface="Arial" pitchFamily="34" charset="0"/>
              <a:buChar char="•"/>
              <a:defRPr kumimoji="1" sz="1400" b="0">
                <a:solidFill>
                  <a:schemeClr val="tx1">
                    <a:lumMod val="75000"/>
                    <a:lumOff val="25000"/>
                  </a:schemeClr>
                </a:solidFill>
                <a:latin typeface="メイリオ" panose="020B0604030504040204" pitchFamily="50" charset="-128"/>
                <a:ea typeface="+mj-ea"/>
                <a:cs typeface="メイリオ" panose="020B0604030504040204" pitchFamily="50" charset="-128"/>
              </a:defRPr>
            </a:lvl1pPr>
            <a:lvl2pPr marL="265113" indent="-179388" algn="l" rtl="0" eaLnBrk="0" fontAlgn="base" hangingPunct="0">
              <a:spcBef>
                <a:spcPct val="20000"/>
              </a:spcBef>
              <a:spcAft>
                <a:spcPct val="0"/>
              </a:spcAft>
              <a:buClr>
                <a:srgbClr val="B60005"/>
              </a:buClr>
              <a:buFont typeface="Arial" pitchFamily="34" charset="0"/>
              <a:buChar char="•"/>
              <a:defRPr kumimoji="1" sz="1400" b="0">
                <a:solidFill>
                  <a:schemeClr val="tx1">
                    <a:lumMod val="75000"/>
                    <a:lumOff val="25000"/>
                  </a:schemeClr>
                </a:solidFill>
                <a:latin typeface="メイリオ" panose="020B0604030504040204" pitchFamily="50" charset="-128"/>
                <a:ea typeface="+mj-ea"/>
                <a:cs typeface="メイリオ" panose="020B0604030504040204" pitchFamily="50" charset="-128"/>
              </a:defRPr>
            </a:lvl2pPr>
            <a:lvl3pPr marL="442913" indent="-179388" algn="l" rtl="0" eaLnBrk="0" fontAlgn="base" hangingPunct="0">
              <a:spcBef>
                <a:spcPct val="20000"/>
              </a:spcBef>
              <a:spcAft>
                <a:spcPct val="0"/>
              </a:spcAft>
              <a:buClr>
                <a:srgbClr val="B60005"/>
              </a:buClr>
              <a:buFont typeface="Arial" pitchFamily="34" charset="0"/>
              <a:buChar char="̵"/>
              <a:defRPr kumimoji="1" sz="1400" b="0">
                <a:solidFill>
                  <a:schemeClr val="tx1">
                    <a:lumMod val="75000"/>
                    <a:lumOff val="25000"/>
                  </a:schemeClr>
                </a:solidFill>
                <a:latin typeface="メイリオ" panose="020B0604030504040204" pitchFamily="50" charset="-128"/>
                <a:ea typeface="+mj-ea"/>
                <a:cs typeface="メイリオ" panose="020B0604030504040204" pitchFamily="50" charset="-128"/>
              </a:defRPr>
            </a:lvl3pPr>
            <a:lvl4pPr marL="623888" indent="-179388" algn="l" rtl="0" eaLnBrk="0" fontAlgn="base" hangingPunct="0">
              <a:spcBef>
                <a:spcPct val="20000"/>
              </a:spcBef>
              <a:spcAft>
                <a:spcPct val="0"/>
              </a:spcAft>
              <a:buClr>
                <a:srgbClr val="B60005"/>
              </a:buClr>
              <a:buFont typeface="Wingdings" pitchFamily="2" charset="2"/>
              <a:buChar char="Ø"/>
              <a:defRPr kumimoji="1" sz="1400" b="0">
                <a:solidFill>
                  <a:schemeClr val="tx1">
                    <a:lumMod val="75000"/>
                    <a:lumOff val="25000"/>
                  </a:schemeClr>
                </a:solidFill>
                <a:latin typeface="メイリオ" panose="020B0604030504040204" pitchFamily="50" charset="-128"/>
                <a:ea typeface="+mj-ea"/>
                <a:cs typeface="メイリオ" panose="020B0604030504040204" pitchFamily="50" charset="-128"/>
              </a:defRPr>
            </a:lvl4pPr>
            <a:lvl5pPr marL="812800" indent="-179388" algn="l" defTabSz="714375" rtl="0" eaLnBrk="0" fontAlgn="base" hangingPunct="0">
              <a:spcBef>
                <a:spcPct val="20000"/>
              </a:spcBef>
              <a:spcAft>
                <a:spcPct val="0"/>
              </a:spcAft>
              <a:buClr>
                <a:srgbClr val="B60005"/>
              </a:buClr>
              <a:buFont typeface="Wingdings" pitchFamily="2" charset="2"/>
              <a:buChar char="p"/>
              <a:defRPr kumimoji="1" sz="1400" b="0">
                <a:solidFill>
                  <a:schemeClr val="tx1">
                    <a:lumMod val="75000"/>
                    <a:lumOff val="25000"/>
                  </a:schemeClr>
                </a:solidFill>
                <a:latin typeface="メイリオ" panose="020B0604030504040204" pitchFamily="50" charset="-128"/>
                <a:ea typeface="+mj-ea"/>
                <a:cs typeface="メイリオ" panose="020B0604030504040204" pitchFamily="50" charset="-128"/>
              </a:defRPr>
            </a:lvl5pPr>
            <a:lvl6pPr marL="2514600" indent="-228600"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6pPr>
            <a:lvl7pPr marL="2971800" indent="-228600"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7pPr>
            <a:lvl8pPr marL="3429000" indent="-228600"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8pPr>
            <a:lvl9pPr marL="3886200" indent="-228600"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9pPr>
          </a:lstStyle>
          <a:p>
            <a:pPr marL="285750" indent="-285750">
              <a:buClrTx/>
              <a:buFont typeface="Wingdings" panose="05000000000000000000" pitchFamily="2" charset="2"/>
              <a:buChar char="n"/>
              <a:defRPr/>
            </a:pPr>
            <a:r>
              <a:rPr lang="ja-JP" altLang="en-US" sz="1800" kern="0">
                <a:solidFill>
                  <a:srgbClr val="000000">
                    <a:lumMod val="75000"/>
                    <a:lumOff val="25000"/>
                  </a:srgbClr>
                </a:solidFill>
                <a:latin typeface="Yu Gothic" panose="020B0400000000000000" pitchFamily="34" charset="-128"/>
                <a:ea typeface="Yu Gothic" panose="020B0400000000000000" pitchFamily="34" charset="-128"/>
              </a:rPr>
              <a:t>国税関係書類の区分に応じて、重要性を考慮して対応する優先度を検討します。</a:t>
            </a:r>
            <a:endParaRPr lang="ja-JP" altLang="en-US" sz="1800" kern="0" dirty="0">
              <a:solidFill>
                <a:srgbClr val="000000">
                  <a:lumMod val="75000"/>
                  <a:lumOff val="25000"/>
                </a:srgbClr>
              </a:solidFill>
              <a:latin typeface="Yu Gothic" panose="020B0400000000000000" pitchFamily="34" charset="-128"/>
              <a:ea typeface="Yu Gothic" panose="020B0400000000000000" pitchFamily="34" charset="-128"/>
            </a:endParaRPr>
          </a:p>
        </p:txBody>
      </p:sp>
      <p:sp>
        <p:nvSpPr>
          <p:cNvPr id="80" name="テキスト プレースホルダー 2">
            <a:extLst>
              <a:ext uri="{FF2B5EF4-FFF2-40B4-BE49-F238E27FC236}">
                <a16:creationId xmlns:a16="http://schemas.microsoft.com/office/drawing/2014/main" id="{F7B79812-0446-5146-811D-E95DCF54D6A4}"/>
              </a:ext>
            </a:extLst>
          </p:cNvPr>
          <p:cNvSpPr txBox="1">
            <a:spLocks/>
          </p:cNvSpPr>
          <p:nvPr/>
        </p:nvSpPr>
        <p:spPr>
          <a:xfrm>
            <a:off x="6262497" y="188026"/>
            <a:ext cx="1334133" cy="411908"/>
          </a:xfrm>
          <a:prstGeom prst="rect">
            <a:avLst/>
          </a:prstGeom>
          <a:ln>
            <a:solidFill>
              <a:srgbClr val="657E93"/>
            </a:solidFill>
          </a:ln>
        </p:spPr>
        <p:txBody>
          <a:bodyPr anchor="ctr">
            <a:noAutofit/>
          </a:bodyPr>
          <a:lstStyle>
            <a:lvl1pPr marL="0" indent="0" algn="l" rtl="0" eaLnBrk="0" fontAlgn="base" hangingPunct="0">
              <a:spcBef>
                <a:spcPct val="20000"/>
              </a:spcBef>
              <a:spcAft>
                <a:spcPct val="0"/>
              </a:spcAft>
              <a:buClr>
                <a:schemeClr val="bg1"/>
              </a:buClr>
              <a:buFont typeface="Arial" pitchFamily="34" charset="0"/>
              <a:buChar char="•"/>
              <a:defRPr kumimoji="1" sz="7200" b="0" i="0">
                <a:solidFill>
                  <a:srgbClr val="001E60">
                    <a:alpha val="59917"/>
                  </a:srgbClr>
                </a:solidFill>
                <a:latin typeface="Helvetica Neue UltraLight" panose="02000206000000020004" pitchFamily="2" charset="0"/>
                <a:ea typeface="メイリオ" panose="020B0604030504040204" pitchFamily="50" charset="-128"/>
                <a:cs typeface="メイリオ" panose="020B0604030504040204" pitchFamily="50" charset="-128"/>
              </a:defRPr>
            </a:lvl1pPr>
            <a:lvl2pPr marL="265107" indent="-179384" algn="l" rtl="0" eaLnBrk="0" fontAlgn="base" hangingPunct="0">
              <a:spcBef>
                <a:spcPct val="20000"/>
              </a:spcBef>
              <a:spcAft>
                <a:spcPct val="0"/>
              </a:spcAft>
              <a:buClr>
                <a:srgbClr val="B60005"/>
              </a:buClr>
              <a:buFont typeface="Arial" pitchFamily="34" charset="0"/>
              <a:buChar char="•"/>
              <a:defRPr kumimoji="1" sz="14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2pPr>
            <a:lvl3pPr marL="442902" indent="-179384" algn="l" rtl="0" eaLnBrk="0" fontAlgn="base" hangingPunct="0">
              <a:spcBef>
                <a:spcPct val="20000"/>
              </a:spcBef>
              <a:spcAft>
                <a:spcPct val="0"/>
              </a:spcAft>
              <a:buClr>
                <a:srgbClr val="B60005"/>
              </a:buClr>
              <a:buFont typeface="Arial" pitchFamily="34" charset="0"/>
              <a:buChar char="̵"/>
              <a:defRPr kumimoji="1" sz="14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3pPr>
            <a:lvl4pPr marL="623872" indent="-179384" algn="l" rtl="0" eaLnBrk="0" fontAlgn="base" hangingPunct="0">
              <a:spcBef>
                <a:spcPct val="20000"/>
              </a:spcBef>
              <a:spcAft>
                <a:spcPct val="0"/>
              </a:spcAft>
              <a:buClr>
                <a:srgbClr val="B60005"/>
              </a:buClr>
              <a:buFont typeface="Wingdings" pitchFamily="2" charset="2"/>
              <a:buChar char="Ø"/>
              <a:defRPr kumimoji="1" sz="14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4pPr>
            <a:lvl5pPr marL="812780" indent="-179384" algn="l" defTabSz="714357" rtl="0" eaLnBrk="0" fontAlgn="base" hangingPunct="0">
              <a:spcBef>
                <a:spcPct val="20000"/>
              </a:spcBef>
              <a:spcAft>
                <a:spcPct val="0"/>
              </a:spcAft>
              <a:buClr>
                <a:srgbClr val="B60005"/>
              </a:buClr>
              <a:buFont typeface="Wingdings" pitchFamily="2" charset="2"/>
              <a:buChar char="p"/>
              <a:defRPr kumimoji="1" sz="14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537" indent="-228594"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6pPr>
            <a:lvl7pPr marL="2971726" indent="-228594"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7pPr>
            <a:lvl8pPr marL="3428914" indent="-228594"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8pPr>
            <a:lvl9pPr marL="3886103" indent="-228594"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9pPr>
          </a:lstStyle>
          <a:p>
            <a:pPr algn="ctr">
              <a:buFont typeface="Arial" pitchFamily="34" charset="0"/>
              <a:buNone/>
            </a:pPr>
            <a:r>
              <a:rPr lang="en-US" altLang="ja-JP" sz="2400" kern="0" dirty="0"/>
              <a:t>Sample</a:t>
            </a:r>
            <a:endParaRPr lang="ja-JP" altLang="en-US" sz="2400" kern="0"/>
          </a:p>
        </p:txBody>
      </p:sp>
    </p:spTree>
    <p:extLst>
      <p:ext uri="{BB962C8B-B14F-4D97-AF65-F5344CB8AC3E}">
        <p14:creationId xmlns:p14="http://schemas.microsoft.com/office/powerpoint/2010/main" val="241055897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C46D0AB-4963-4AF8-B367-6C9B5712EDD6}"/>
              </a:ext>
            </a:extLst>
          </p:cNvPr>
          <p:cNvSpPr>
            <a:spLocks noGrp="1"/>
          </p:cNvSpPr>
          <p:nvPr>
            <p:ph type="title"/>
          </p:nvPr>
        </p:nvSpPr>
        <p:spPr/>
        <p:txBody>
          <a:bodyPr/>
          <a:lstStyle/>
          <a:p>
            <a:r>
              <a:rPr kumimoji="1" lang="ja-JP" altLang="en-US"/>
              <a:t>対応すべき書類の優先度について</a:t>
            </a:r>
            <a:endParaRPr kumimoji="1" lang="ja-JP" altLang="en-US" dirty="0"/>
          </a:p>
        </p:txBody>
      </p:sp>
      <p:sp>
        <p:nvSpPr>
          <p:cNvPr id="65" name="正方形/長方形 64">
            <a:extLst>
              <a:ext uri="{FF2B5EF4-FFF2-40B4-BE49-F238E27FC236}">
                <a16:creationId xmlns:a16="http://schemas.microsoft.com/office/drawing/2014/main" id="{6FEC2CFA-0BEB-B34E-B47C-8233C8F4A95D}"/>
              </a:ext>
            </a:extLst>
          </p:cNvPr>
          <p:cNvSpPr/>
          <p:nvPr/>
        </p:nvSpPr>
        <p:spPr bwMode="auto">
          <a:xfrm>
            <a:off x="2402105" y="3458423"/>
            <a:ext cx="356555" cy="781575"/>
          </a:xfrm>
          <a:prstGeom prst="rect">
            <a:avLst/>
          </a:prstGeom>
          <a:solidFill>
            <a:schemeClr val="accent1"/>
          </a:solidFill>
          <a:ln w="12700">
            <a:solidFill>
              <a:schemeClr val="accent1"/>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eaVert" wrap="none" lIns="91440" tIns="45720" rIns="91440" bIns="45720" numCol="1" rtlCol="0" anchor="ctr" anchorCtr="0" compatLnSpc="1">
            <a:prstTxWarp prst="textNoShape">
              <a:avLst/>
            </a:prstTxWarp>
          </a:bodyPr>
          <a:lstStyle/>
          <a:p>
            <a:pPr algn="ctr" fontAlgn="base">
              <a:spcBef>
                <a:spcPct val="0"/>
              </a:spcBef>
              <a:spcAft>
                <a:spcPct val="0"/>
              </a:spcAft>
              <a:defRPr/>
            </a:pPr>
            <a:r>
              <a:rPr lang="ja-JP" altLang="en-US" sz="1100" b="1" dirty="0">
                <a:solidFill>
                  <a:srgbClr val="FFFFFF"/>
                </a:solidFill>
                <a:latin typeface="Yu Gothic" panose="020B0400000000000000" pitchFamily="34" charset="-128"/>
                <a:ea typeface="Yu Gothic" panose="020B0400000000000000" pitchFamily="34" charset="-128"/>
              </a:rPr>
              <a:t>発行</a:t>
            </a:r>
            <a:r>
              <a:rPr lang="en-US" altLang="ja-JP" sz="1100" b="1" dirty="0">
                <a:solidFill>
                  <a:srgbClr val="FFFFFF"/>
                </a:solidFill>
                <a:latin typeface="Yu Gothic" panose="020B0400000000000000" pitchFamily="34" charset="-128"/>
                <a:ea typeface="Yu Gothic" panose="020B0400000000000000" pitchFamily="34" charset="-128"/>
              </a:rPr>
              <a:t>(</a:t>
            </a:r>
            <a:r>
              <a:rPr lang="ja-JP" altLang="en-US" sz="1100" b="1" dirty="0">
                <a:solidFill>
                  <a:srgbClr val="FFFFFF"/>
                </a:solidFill>
                <a:latin typeface="Yu Gothic" panose="020B0400000000000000" pitchFamily="34" charset="-128"/>
                <a:ea typeface="Yu Gothic" panose="020B0400000000000000" pitchFamily="34" charset="-128"/>
              </a:rPr>
              <a:t>控</a:t>
            </a:r>
            <a:r>
              <a:rPr lang="en-US" altLang="ja-JP" sz="1100" b="1" dirty="0">
                <a:solidFill>
                  <a:srgbClr val="FFFFFF"/>
                </a:solidFill>
                <a:latin typeface="Yu Gothic" panose="020B0400000000000000" pitchFamily="34" charset="-128"/>
                <a:ea typeface="Yu Gothic" panose="020B0400000000000000" pitchFamily="34" charset="-128"/>
              </a:rPr>
              <a:t>)</a:t>
            </a:r>
            <a:endParaRPr lang="ja-JP" altLang="en-US" sz="1100" b="1" dirty="0">
              <a:solidFill>
                <a:srgbClr val="FFFFFF"/>
              </a:solidFill>
              <a:latin typeface="Yu Gothic" panose="020B0400000000000000" pitchFamily="34" charset="-128"/>
              <a:ea typeface="Yu Gothic" panose="020B0400000000000000" pitchFamily="34" charset="-128"/>
            </a:endParaRPr>
          </a:p>
        </p:txBody>
      </p:sp>
      <p:sp>
        <p:nvSpPr>
          <p:cNvPr id="75" name="正方形/長方形 74">
            <a:extLst>
              <a:ext uri="{FF2B5EF4-FFF2-40B4-BE49-F238E27FC236}">
                <a16:creationId xmlns:a16="http://schemas.microsoft.com/office/drawing/2014/main" id="{0D39E3E1-04AF-F446-B025-E3346E24424B}"/>
              </a:ext>
            </a:extLst>
          </p:cNvPr>
          <p:cNvSpPr/>
          <p:nvPr/>
        </p:nvSpPr>
        <p:spPr bwMode="auto">
          <a:xfrm>
            <a:off x="2402105" y="4339308"/>
            <a:ext cx="356555" cy="781575"/>
          </a:xfrm>
          <a:prstGeom prst="rect">
            <a:avLst/>
          </a:prstGeom>
          <a:solidFill>
            <a:schemeClr val="accent1"/>
          </a:solidFill>
          <a:ln w="12700">
            <a:solidFill>
              <a:schemeClr val="accent1"/>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eaVert" wrap="none" lIns="91440" tIns="45720" rIns="91440" bIns="45720" numCol="1" rtlCol="0" anchor="ctr" anchorCtr="0" compatLnSpc="1">
            <a:prstTxWarp prst="textNoShape">
              <a:avLst/>
            </a:prstTxWarp>
          </a:bodyPr>
          <a:lstStyle/>
          <a:p>
            <a:pPr algn="ctr" fontAlgn="base">
              <a:spcBef>
                <a:spcPct val="0"/>
              </a:spcBef>
              <a:spcAft>
                <a:spcPct val="0"/>
              </a:spcAft>
              <a:defRPr/>
            </a:pPr>
            <a:r>
              <a:rPr lang="ja-JP" altLang="en-US" sz="1100" b="1" dirty="0">
                <a:solidFill>
                  <a:srgbClr val="FFFFFF"/>
                </a:solidFill>
                <a:latin typeface="Yu Gothic" panose="020B0400000000000000" pitchFamily="34" charset="-128"/>
                <a:ea typeface="Yu Gothic" panose="020B0400000000000000" pitchFamily="34" charset="-128"/>
              </a:rPr>
              <a:t>受領</a:t>
            </a:r>
          </a:p>
        </p:txBody>
      </p:sp>
      <p:sp>
        <p:nvSpPr>
          <p:cNvPr id="76" name="正方形/長方形 75">
            <a:extLst>
              <a:ext uri="{FF2B5EF4-FFF2-40B4-BE49-F238E27FC236}">
                <a16:creationId xmlns:a16="http://schemas.microsoft.com/office/drawing/2014/main" id="{20E57AB8-E955-8643-8B63-0881A95B0795}"/>
              </a:ext>
            </a:extLst>
          </p:cNvPr>
          <p:cNvSpPr/>
          <p:nvPr/>
        </p:nvSpPr>
        <p:spPr bwMode="auto">
          <a:xfrm>
            <a:off x="2828074" y="3458423"/>
            <a:ext cx="2051260" cy="781575"/>
          </a:xfrm>
          <a:prstGeom prst="rect">
            <a:avLst/>
          </a:prstGeom>
          <a:solidFill>
            <a:schemeClr val="bg1"/>
          </a:solidFill>
          <a:ln w="12700">
            <a:solidFill>
              <a:schemeClr val="accent1"/>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0" anchor="ctr" anchorCtr="0" compatLnSpc="1">
            <a:prstTxWarp prst="textNoShape">
              <a:avLst/>
            </a:prstTxWarp>
          </a:bodyPr>
          <a:lstStyle/>
          <a:p>
            <a:pPr fontAlgn="base">
              <a:spcBef>
                <a:spcPct val="0"/>
              </a:spcBef>
              <a:spcAft>
                <a:spcPct val="0"/>
              </a:spcAft>
              <a:defRPr/>
            </a:pPr>
            <a:r>
              <a:rPr lang="ja-JP" altLang="en-US" sz="1100" dirty="0">
                <a:solidFill>
                  <a:srgbClr val="000000">
                    <a:lumMod val="75000"/>
                    <a:lumOff val="25000"/>
                  </a:srgbClr>
                </a:solidFill>
                <a:latin typeface="游ゴシック" panose="020B0400000000000000" pitchFamily="50" charset="-128"/>
                <a:ea typeface="游ゴシック" panose="020B0400000000000000" pitchFamily="50" charset="-128"/>
              </a:rPr>
              <a:t>（売上）</a:t>
            </a:r>
            <a:br>
              <a:rPr lang="en-US" altLang="ja-JP" sz="1100" dirty="0">
                <a:solidFill>
                  <a:srgbClr val="000000">
                    <a:lumMod val="75000"/>
                    <a:lumOff val="25000"/>
                  </a:srgbClr>
                </a:solidFill>
                <a:latin typeface="游ゴシック" panose="020B0400000000000000" pitchFamily="50" charset="-128"/>
                <a:ea typeface="游ゴシック" panose="020B0400000000000000" pitchFamily="50" charset="-128"/>
              </a:rPr>
            </a:br>
            <a:r>
              <a:rPr lang="ja-JP" altLang="en-US" sz="1100" dirty="0">
                <a:solidFill>
                  <a:srgbClr val="000000">
                    <a:lumMod val="75000"/>
                    <a:lumOff val="25000"/>
                  </a:srgbClr>
                </a:solidFill>
                <a:latin typeface="游ゴシック" panose="020B0400000000000000" pitchFamily="50" charset="-128"/>
                <a:ea typeface="游ゴシック" panose="020B0400000000000000" pitchFamily="50" charset="-128"/>
              </a:rPr>
              <a:t>見積書、納品書、請求書</a:t>
            </a:r>
            <a:br>
              <a:rPr lang="en-US" altLang="ja-JP" sz="1100" dirty="0">
                <a:solidFill>
                  <a:srgbClr val="000000">
                    <a:lumMod val="75000"/>
                    <a:lumOff val="25000"/>
                  </a:srgbClr>
                </a:solidFill>
                <a:latin typeface="游ゴシック" panose="020B0400000000000000" pitchFamily="50" charset="-128"/>
                <a:ea typeface="游ゴシック" panose="020B0400000000000000" pitchFamily="50" charset="-128"/>
              </a:rPr>
            </a:br>
            <a:r>
              <a:rPr lang="ja-JP" altLang="en-US" sz="1100" dirty="0">
                <a:solidFill>
                  <a:srgbClr val="000000">
                    <a:lumMod val="75000"/>
                    <a:lumOff val="25000"/>
                  </a:srgbClr>
                </a:solidFill>
                <a:latin typeface="游ゴシック" panose="020B0400000000000000" pitchFamily="50" charset="-128"/>
                <a:ea typeface="游ゴシック" panose="020B0400000000000000" pitchFamily="50" charset="-128"/>
              </a:rPr>
              <a:t>（仕入）</a:t>
            </a:r>
            <a:endParaRPr lang="en-US" altLang="ja-JP" sz="1100" dirty="0">
              <a:solidFill>
                <a:srgbClr val="000000">
                  <a:lumMod val="75000"/>
                  <a:lumOff val="25000"/>
                </a:srgbClr>
              </a:solidFill>
              <a:latin typeface="游ゴシック" panose="020B0400000000000000" pitchFamily="50" charset="-128"/>
              <a:ea typeface="游ゴシック" panose="020B0400000000000000" pitchFamily="50" charset="-128"/>
            </a:endParaRPr>
          </a:p>
          <a:p>
            <a:pPr fontAlgn="base">
              <a:spcBef>
                <a:spcPct val="0"/>
              </a:spcBef>
              <a:spcAft>
                <a:spcPct val="0"/>
              </a:spcAft>
              <a:defRPr/>
            </a:pPr>
            <a:r>
              <a:rPr lang="ja-JP" altLang="en-US" sz="1100" dirty="0">
                <a:solidFill>
                  <a:srgbClr val="000000">
                    <a:lumMod val="75000"/>
                    <a:lumOff val="25000"/>
                  </a:srgbClr>
                </a:solidFill>
                <a:latin typeface="游ゴシック" panose="020B0400000000000000" pitchFamily="50" charset="-128"/>
                <a:ea typeface="游ゴシック" panose="020B0400000000000000" pitchFamily="50" charset="-128"/>
              </a:rPr>
              <a:t>注文書</a:t>
            </a:r>
            <a:endParaRPr lang="en-US" altLang="ja-JP" sz="1100" dirty="0">
              <a:solidFill>
                <a:srgbClr val="000000">
                  <a:lumMod val="75000"/>
                  <a:lumOff val="25000"/>
                </a:srgbClr>
              </a:solidFill>
              <a:latin typeface="游ゴシック" panose="020B0400000000000000" pitchFamily="50" charset="-128"/>
              <a:ea typeface="游ゴシック" panose="020B0400000000000000" pitchFamily="50" charset="-128"/>
            </a:endParaRPr>
          </a:p>
        </p:txBody>
      </p:sp>
      <p:sp>
        <p:nvSpPr>
          <p:cNvPr id="77" name="正方形/長方形 76">
            <a:extLst>
              <a:ext uri="{FF2B5EF4-FFF2-40B4-BE49-F238E27FC236}">
                <a16:creationId xmlns:a16="http://schemas.microsoft.com/office/drawing/2014/main" id="{C7070810-DA72-2D4D-8640-4468F80E29CE}"/>
              </a:ext>
            </a:extLst>
          </p:cNvPr>
          <p:cNvSpPr/>
          <p:nvPr/>
        </p:nvSpPr>
        <p:spPr bwMode="auto">
          <a:xfrm>
            <a:off x="1556762" y="3458422"/>
            <a:ext cx="779948" cy="1662460"/>
          </a:xfrm>
          <a:prstGeom prst="rect">
            <a:avLst/>
          </a:prstGeom>
          <a:solidFill>
            <a:schemeClr val="accent1"/>
          </a:solidFill>
          <a:ln w="12700">
            <a:solidFill>
              <a:schemeClr val="accent1"/>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defRPr/>
            </a:pPr>
            <a:r>
              <a:rPr lang="ja-JP" altLang="en-US" sz="1100" b="1" dirty="0">
                <a:solidFill>
                  <a:srgbClr val="FFFFFF"/>
                </a:solidFill>
                <a:latin typeface="Yu Gothic" panose="020B0400000000000000" pitchFamily="34" charset="-128"/>
                <a:ea typeface="Yu Gothic" panose="020B0400000000000000" pitchFamily="34" charset="-128"/>
              </a:rPr>
              <a:t>取引関係</a:t>
            </a:r>
            <a:endParaRPr lang="en-US" altLang="ja-JP" sz="1100" b="1" dirty="0">
              <a:solidFill>
                <a:srgbClr val="FFFFFF"/>
              </a:solidFill>
              <a:latin typeface="Yu Gothic" panose="020B0400000000000000" pitchFamily="34" charset="-128"/>
              <a:ea typeface="Yu Gothic" panose="020B0400000000000000" pitchFamily="34" charset="-128"/>
            </a:endParaRPr>
          </a:p>
          <a:p>
            <a:pPr algn="ctr" fontAlgn="base">
              <a:spcBef>
                <a:spcPct val="0"/>
              </a:spcBef>
              <a:spcAft>
                <a:spcPct val="0"/>
              </a:spcAft>
              <a:defRPr/>
            </a:pPr>
            <a:r>
              <a:rPr lang="ja-JP" altLang="en-US" sz="1100" b="1" dirty="0">
                <a:solidFill>
                  <a:srgbClr val="FFFFFF"/>
                </a:solidFill>
                <a:latin typeface="Yu Gothic" panose="020B0400000000000000" pitchFamily="34" charset="-128"/>
                <a:ea typeface="Yu Gothic" panose="020B0400000000000000" pitchFamily="34" charset="-128"/>
              </a:rPr>
              <a:t>書類</a:t>
            </a:r>
          </a:p>
        </p:txBody>
      </p:sp>
      <p:sp>
        <p:nvSpPr>
          <p:cNvPr id="78" name="正方形/長方形 77">
            <a:extLst>
              <a:ext uri="{FF2B5EF4-FFF2-40B4-BE49-F238E27FC236}">
                <a16:creationId xmlns:a16="http://schemas.microsoft.com/office/drawing/2014/main" id="{B8859D17-E058-0241-BCB7-7D573110FBEF}"/>
              </a:ext>
            </a:extLst>
          </p:cNvPr>
          <p:cNvSpPr/>
          <p:nvPr/>
        </p:nvSpPr>
        <p:spPr bwMode="auto">
          <a:xfrm>
            <a:off x="2828074" y="2577539"/>
            <a:ext cx="2051260" cy="781575"/>
          </a:xfrm>
          <a:prstGeom prst="rect">
            <a:avLst/>
          </a:prstGeom>
          <a:solidFill>
            <a:schemeClr val="bg1"/>
          </a:solidFill>
          <a:ln w="12700">
            <a:solidFill>
              <a:schemeClr val="accent1"/>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0" anchor="ctr" anchorCtr="0" compatLnSpc="1">
            <a:prstTxWarp prst="textNoShape">
              <a:avLst/>
            </a:prstTxWarp>
          </a:bodyPr>
          <a:lstStyle/>
          <a:p>
            <a:pPr fontAlgn="base">
              <a:spcBef>
                <a:spcPct val="0"/>
              </a:spcBef>
              <a:spcAft>
                <a:spcPct val="0"/>
              </a:spcAft>
              <a:defRPr/>
            </a:pPr>
            <a:r>
              <a:rPr lang="ja-JP" altLang="en-US" sz="1100" dirty="0">
                <a:solidFill>
                  <a:srgbClr val="000000">
                    <a:lumMod val="75000"/>
                    <a:lumOff val="25000"/>
                  </a:srgbClr>
                </a:solidFill>
                <a:latin typeface="Yu Gothic" panose="020B0400000000000000" pitchFamily="34" charset="-128"/>
                <a:ea typeface="Yu Gothic" panose="020B0400000000000000" pitchFamily="34" charset="-128"/>
              </a:rPr>
              <a:t>貸借対照表、損益計算書、</a:t>
            </a:r>
            <a:endParaRPr lang="en-US" altLang="ja-JP" sz="1100" dirty="0">
              <a:solidFill>
                <a:srgbClr val="000000">
                  <a:lumMod val="75000"/>
                  <a:lumOff val="25000"/>
                </a:srgbClr>
              </a:solidFill>
              <a:latin typeface="Yu Gothic" panose="020B0400000000000000" pitchFamily="34" charset="-128"/>
              <a:ea typeface="Yu Gothic" panose="020B0400000000000000" pitchFamily="34" charset="-128"/>
            </a:endParaRPr>
          </a:p>
          <a:p>
            <a:pPr fontAlgn="base">
              <a:spcBef>
                <a:spcPct val="0"/>
              </a:spcBef>
              <a:spcAft>
                <a:spcPct val="0"/>
              </a:spcAft>
              <a:defRPr/>
            </a:pPr>
            <a:r>
              <a:rPr lang="ja-JP" altLang="en-US" sz="1100" dirty="0">
                <a:solidFill>
                  <a:srgbClr val="000000">
                    <a:lumMod val="75000"/>
                    <a:lumOff val="25000"/>
                  </a:srgbClr>
                </a:solidFill>
                <a:latin typeface="Yu Gothic" panose="020B0400000000000000" pitchFamily="34" charset="-128"/>
                <a:ea typeface="Yu Gothic" panose="020B0400000000000000" pitchFamily="34" charset="-128"/>
              </a:rPr>
              <a:t>棚卸表、精算表、残高試算表</a:t>
            </a:r>
          </a:p>
        </p:txBody>
      </p:sp>
      <p:sp>
        <p:nvSpPr>
          <p:cNvPr id="79" name="正方形/長方形 78">
            <a:extLst>
              <a:ext uri="{FF2B5EF4-FFF2-40B4-BE49-F238E27FC236}">
                <a16:creationId xmlns:a16="http://schemas.microsoft.com/office/drawing/2014/main" id="{E797997D-378A-B34F-89CA-379C836987FE}"/>
              </a:ext>
            </a:extLst>
          </p:cNvPr>
          <p:cNvSpPr/>
          <p:nvPr/>
        </p:nvSpPr>
        <p:spPr bwMode="auto">
          <a:xfrm>
            <a:off x="1556763" y="2581418"/>
            <a:ext cx="1201897" cy="777696"/>
          </a:xfrm>
          <a:prstGeom prst="rect">
            <a:avLst/>
          </a:prstGeom>
          <a:solidFill>
            <a:schemeClr val="accent1"/>
          </a:solidFill>
          <a:ln w="12700">
            <a:solidFill>
              <a:schemeClr val="accent1"/>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defRPr/>
            </a:pPr>
            <a:r>
              <a:rPr lang="ja-JP" altLang="en-US" sz="1100" b="1" dirty="0">
                <a:solidFill>
                  <a:srgbClr val="FFFFFF"/>
                </a:solidFill>
                <a:latin typeface="Yu Gothic" panose="020B0400000000000000" pitchFamily="34" charset="-128"/>
                <a:ea typeface="Yu Gothic" panose="020B0400000000000000" pitchFamily="34" charset="-128"/>
              </a:rPr>
              <a:t>決算関係</a:t>
            </a:r>
            <a:endParaRPr lang="en-US" altLang="ja-JP" sz="1100" b="1" dirty="0">
              <a:solidFill>
                <a:srgbClr val="FFFFFF"/>
              </a:solidFill>
              <a:latin typeface="Yu Gothic" panose="020B0400000000000000" pitchFamily="34" charset="-128"/>
              <a:ea typeface="Yu Gothic" panose="020B0400000000000000" pitchFamily="34" charset="-128"/>
            </a:endParaRPr>
          </a:p>
          <a:p>
            <a:pPr algn="ctr" fontAlgn="base">
              <a:spcBef>
                <a:spcPct val="0"/>
              </a:spcBef>
              <a:spcAft>
                <a:spcPct val="0"/>
              </a:spcAft>
              <a:defRPr/>
            </a:pPr>
            <a:r>
              <a:rPr lang="ja-JP" altLang="en-US" sz="1100" b="1" dirty="0">
                <a:solidFill>
                  <a:srgbClr val="FFFFFF"/>
                </a:solidFill>
                <a:latin typeface="Yu Gothic" panose="020B0400000000000000" pitchFamily="34" charset="-128"/>
                <a:ea typeface="Yu Gothic" panose="020B0400000000000000" pitchFamily="34" charset="-128"/>
              </a:rPr>
              <a:t>書類</a:t>
            </a:r>
          </a:p>
        </p:txBody>
      </p:sp>
      <p:sp>
        <p:nvSpPr>
          <p:cNvPr id="80" name="正方形/長方形 79">
            <a:extLst>
              <a:ext uri="{FF2B5EF4-FFF2-40B4-BE49-F238E27FC236}">
                <a16:creationId xmlns:a16="http://schemas.microsoft.com/office/drawing/2014/main" id="{1FCEC642-8069-1D42-BD93-E06A46A1701F}"/>
              </a:ext>
            </a:extLst>
          </p:cNvPr>
          <p:cNvSpPr/>
          <p:nvPr/>
        </p:nvSpPr>
        <p:spPr bwMode="auto">
          <a:xfrm>
            <a:off x="707399" y="2574182"/>
            <a:ext cx="779948" cy="2546701"/>
          </a:xfrm>
          <a:prstGeom prst="rect">
            <a:avLst/>
          </a:prstGeom>
          <a:solidFill>
            <a:schemeClr val="accent1"/>
          </a:solidFill>
          <a:ln w="12700">
            <a:solidFill>
              <a:schemeClr val="accent1"/>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defRPr/>
            </a:pPr>
            <a:r>
              <a:rPr lang="ja-JP" altLang="en-US" sz="1100" b="1" dirty="0">
                <a:solidFill>
                  <a:srgbClr val="FFFFFF"/>
                </a:solidFill>
                <a:latin typeface="Yu Gothic" panose="020B0400000000000000" pitchFamily="34" charset="-128"/>
                <a:ea typeface="Yu Gothic" panose="020B0400000000000000" pitchFamily="34" charset="-128"/>
              </a:rPr>
              <a:t>国税関係</a:t>
            </a:r>
            <a:endParaRPr lang="en-US" altLang="ja-JP" sz="1100" b="1" dirty="0">
              <a:solidFill>
                <a:srgbClr val="FFFFFF"/>
              </a:solidFill>
              <a:latin typeface="Yu Gothic" panose="020B0400000000000000" pitchFamily="34" charset="-128"/>
              <a:ea typeface="Yu Gothic" panose="020B0400000000000000" pitchFamily="34" charset="-128"/>
            </a:endParaRPr>
          </a:p>
          <a:p>
            <a:pPr algn="ctr" fontAlgn="base">
              <a:spcBef>
                <a:spcPct val="0"/>
              </a:spcBef>
              <a:spcAft>
                <a:spcPct val="0"/>
              </a:spcAft>
              <a:defRPr/>
            </a:pPr>
            <a:r>
              <a:rPr lang="ja-JP" altLang="en-US" sz="1100" b="1" dirty="0">
                <a:solidFill>
                  <a:srgbClr val="FFFFFF"/>
                </a:solidFill>
                <a:latin typeface="Yu Gothic" panose="020B0400000000000000" pitchFamily="34" charset="-128"/>
                <a:ea typeface="Yu Gothic" panose="020B0400000000000000" pitchFamily="34" charset="-128"/>
              </a:rPr>
              <a:t>書類</a:t>
            </a:r>
          </a:p>
        </p:txBody>
      </p:sp>
      <p:sp>
        <p:nvSpPr>
          <p:cNvPr id="81" name="正方形/長方形 80">
            <a:extLst>
              <a:ext uri="{FF2B5EF4-FFF2-40B4-BE49-F238E27FC236}">
                <a16:creationId xmlns:a16="http://schemas.microsoft.com/office/drawing/2014/main" id="{1F6186DF-FCC0-1D4A-8572-9C8EBF559839}"/>
              </a:ext>
            </a:extLst>
          </p:cNvPr>
          <p:cNvSpPr/>
          <p:nvPr/>
        </p:nvSpPr>
        <p:spPr bwMode="auto">
          <a:xfrm>
            <a:off x="2828074" y="1696915"/>
            <a:ext cx="2051260" cy="781575"/>
          </a:xfrm>
          <a:prstGeom prst="rect">
            <a:avLst/>
          </a:prstGeom>
          <a:solidFill>
            <a:schemeClr val="bg1"/>
          </a:solidFill>
          <a:ln w="12700">
            <a:solidFill>
              <a:schemeClr val="accent1"/>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0" anchor="ctr" anchorCtr="0" compatLnSpc="1">
            <a:prstTxWarp prst="textNoShape">
              <a:avLst/>
            </a:prstTxWarp>
          </a:bodyPr>
          <a:lstStyle/>
          <a:p>
            <a:pPr fontAlgn="base">
              <a:spcBef>
                <a:spcPct val="0"/>
              </a:spcBef>
              <a:spcAft>
                <a:spcPct val="0"/>
              </a:spcAft>
              <a:defRPr/>
            </a:pPr>
            <a:r>
              <a:rPr lang="ja-JP" altLang="en-US" sz="1100" dirty="0">
                <a:solidFill>
                  <a:srgbClr val="000000">
                    <a:lumMod val="75000"/>
                    <a:lumOff val="25000"/>
                  </a:srgbClr>
                </a:solidFill>
                <a:latin typeface="Yu Gothic" panose="020B0400000000000000" pitchFamily="34" charset="-128"/>
                <a:ea typeface="Yu Gothic" panose="020B0400000000000000" pitchFamily="34" charset="-128"/>
              </a:rPr>
              <a:t>仕訳日記帳、総勘定元帳、</a:t>
            </a:r>
            <a:endParaRPr lang="en-US" altLang="ja-JP" sz="1100" dirty="0">
              <a:solidFill>
                <a:srgbClr val="000000">
                  <a:lumMod val="75000"/>
                  <a:lumOff val="25000"/>
                </a:srgbClr>
              </a:solidFill>
              <a:latin typeface="Yu Gothic" panose="020B0400000000000000" pitchFamily="34" charset="-128"/>
              <a:ea typeface="Yu Gothic" panose="020B0400000000000000" pitchFamily="34" charset="-128"/>
            </a:endParaRPr>
          </a:p>
          <a:p>
            <a:pPr fontAlgn="base">
              <a:spcBef>
                <a:spcPct val="0"/>
              </a:spcBef>
              <a:spcAft>
                <a:spcPct val="0"/>
              </a:spcAft>
              <a:defRPr/>
            </a:pPr>
            <a:r>
              <a:rPr lang="ja-JP" altLang="en-US" sz="1100" dirty="0">
                <a:solidFill>
                  <a:srgbClr val="000000">
                    <a:lumMod val="75000"/>
                    <a:lumOff val="25000"/>
                  </a:srgbClr>
                </a:solidFill>
                <a:latin typeface="Yu Gothic" panose="020B0400000000000000" pitchFamily="34" charset="-128"/>
                <a:ea typeface="Yu Gothic" panose="020B0400000000000000" pitchFamily="34" charset="-128"/>
              </a:rPr>
              <a:t>その他の帳簿</a:t>
            </a:r>
          </a:p>
        </p:txBody>
      </p:sp>
      <p:sp>
        <p:nvSpPr>
          <p:cNvPr id="82" name="正方形/長方形 81">
            <a:extLst>
              <a:ext uri="{FF2B5EF4-FFF2-40B4-BE49-F238E27FC236}">
                <a16:creationId xmlns:a16="http://schemas.microsoft.com/office/drawing/2014/main" id="{93E60332-CA20-3D4B-8CA1-B4D159805567}"/>
              </a:ext>
            </a:extLst>
          </p:cNvPr>
          <p:cNvSpPr/>
          <p:nvPr/>
        </p:nvSpPr>
        <p:spPr bwMode="auto">
          <a:xfrm>
            <a:off x="707399" y="1693036"/>
            <a:ext cx="2051260" cy="785454"/>
          </a:xfrm>
          <a:prstGeom prst="rect">
            <a:avLst/>
          </a:prstGeom>
          <a:solidFill>
            <a:schemeClr val="accent1"/>
          </a:solidFill>
          <a:ln w="12700">
            <a:solidFill>
              <a:schemeClr val="accent1"/>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defRPr/>
            </a:pPr>
            <a:r>
              <a:rPr lang="ja-JP" altLang="en-US" sz="1100" b="1" dirty="0">
                <a:solidFill>
                  <a:srgbClr val="FFFFFF"/>
                </a:solidFill>
                <a:latin typeface="Yu Gothic" panose="020B0400000000000000" pitchFamily="34" charset="-128"/>
                <a:ea typeface="Yu Gothic" panose="020B0400000000000000" pitchFamily="34" charset="-128"/>
              </a:rPr>
              <a:t>国税関係帳簿</a:t>
            </a:r>
            <a:endParaRPr lang="en-US" altLang="ja-JP" sz="1100" b="1" dirty="0">
              <a:solidFill>
                <a:srgbClr val="FFFFFF"/>
              </a:solidFill>
              <a:latin typeface="Yu Gothic" panose="020B0400000000000000" pitchFamily="34" charset="-128"/>
              <a:ea typeface="Yu Gothic" panose="020B0400000000000000" pitchFamily="34" charset="-128"/>
            </a:endParaRPr>
          </a:p>
        </p:txBody>
      </p:sp>
      <p:sp>
        <p:nvSpPr>
          <p:cNvPr id="83" name="正方形/長方形 82">
            <a:extLst>
              <a:ext uri="{FF2B5EF4-FFF2-40B4-BE49-F238E27FC236}">
                <a16:creationId xmlns:a16="http://schemas.microsoft.com/office/drawing/2014/main" id="{B1A643A8-3D3A-3A4E-B98C-D4E61FB4B57A}"/>
              </a:ext>
            </a:extLst>
          </p:cNvPr>
          <p:cNvSpPr/>
          <p:nvPr/>
        </p:nvSpPr>
        <p:spPr bwMode="auto">
          <a:xfrm>
            <a:off x="707399" y="5223624"/>
            <a:ext cx="2051260" cy="785454"/>
          </a:xfrm>
          <a:prstGeom prst="rect">
            <a:avLst/>
          </a:prstGeom>
          <a:solidFill>
            <a:schemeClr val="accent1"/>
          </a:solidFill>
          <a:ln w="12700">
            <a:solidFill>
              <a:schemeClr val="accent1"/>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defRPr/>
            </a:pPr>
            <a:endParaRPr lang="en-US" altLang="ja-JP" sz="1100" b="1" dirty="0">
              <a:solidFill>
                <a:srgbClr val="FFFFFF"/>
              </a:solidFill>
              <a:latin typeface="Yu Gothic" panose="020B0400000000000000" pitchFamily="34" charset="-128"/>
              <a:ea typeface="Yu Gothic" panose="020B0400000000000000" pitchFamily="34" charset="-128"/>
            </a:endParaRPr>
          </a:p>
          <a:p>
            <a:pPr algn="ctr" fontAlgn="base">
              <a:spcBef>
                <a:spcPct val="0"/>
              </a:spcBef>
              <a:spcAft>
                <a:spcPct val="0"/>
              </a:spcAft>
              <a:defRPr/>
            </a:pPr>
            <a:r>
              <a:rPr lang="ja-JP" altLang="en-US" sz="1100" b="1">
                <a:solidFill>
                  <a:srgbClr val="FFFFFF"/>
                </a:solidFill>
                <a:latin typeface="Yu Gothic" panose="020B0400000000000000" pitchFamily="34" charset="-128"/>
                <a:ea typeface="Yu Gothic" panose="020B0400000000000000" pitchFamily="34" charset="-128"/>
              </a:rPr>
              <a:t>電子</a:t>
            </a:r>
            <a:r>
              <a:rPr lang="ja-JP" altLang="en-US" sz="1100" b="1" dirty="0">
                <a:solidFill>
                  <a:srgbClr val="FFFFFF"/>
                </a:solidFill>
                <a:latin typeface="Yu Gothic" panose="020B0400000000000000" pitchFamily="34" charset="-128"/>
                <a:ea typeface="Yu Gothic" panose="020B0400000000000000" pitchFamily="34" charset="-128"/>
              </a:rPr>
              <a:t>取引に係る電磁的記録</a:t>
            </a:r>
            <a:endParaRPr lang="en-US" altLang="ja-JP" sz="1100" b="1" dirty="0">
              <a:solidFill>
                <a:srgbClr val="FFFFFF"/>
              </a:solidFill>
              <a:latin typeface="Yu Gothic" panose="020B0400000000000000" pitchFamily="34" charset="-128"/>
              <a:ea typeface="Yu Gothic" panose="020B0400000000000000" pitchFamily="34" charset="-128"/>
            </a:endParaRPr>
          </a:p>
        </p:txBody>
      </p:sp>
      <p:sp>
        <p:nvSpPr>
          <p:cNvPr id="84" name="正方形/長方形 83">
            <a:extLst>
              <a:ext uri="{FF2B5EF4-FFF2-40B4-BE49-F238E27FC236}">
                <a16:creationId xmlns:a16="http://schemas.microsoft.com/office/drawing/2014/main" id="{86FF895B-7161-6648-8E9E-84D5AB460341}"/>
              </a:ext>
            </a:extLst>
          </p:cNvPr>
          <p:cNvSpPr/>
          <p:nvPr/>
        </p:nvSpPr>
        <p:spPr bwMode="auto">
          <a:xfrm>
            <a:off x="2828074" y="5220192"/>
            <a:ext cx="2051260" cy="762355"/>
          </a:xfrm>
          <a:prstGeom prst="rect">
            <a:avLst/>
          </a:prstGeom>
          <a:solidFill>
            <a:schemeClr val="bg1"/>
          </a:solidFill>
          <a:ln w="12700">
            <a:solidFill>
              <a:schemeClr val="accent1"/>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fontAlgn="base">
              <a:spcBef>
                <a:spcPct val="0"/>
              </a:spcBef>
              <a:spcAft>
                <a:spcPct val="0"/>
              </a:spcAft>
              <a:defRPr/>
            </a:pPr>
            <a:r>
              <a:rPr lang="en-US" altLang="ja-JP" sz="1100" b="1" dirty="0">
                <a:solidFill>
                  <a:srgbClr val="000000">
                    <a:lumMod val="75000"/>
                    <a:lumOff val="25000"/>
                  </a:srgbClr>
                </a:solidFill>
                <a:latin typeface="游ゴシック" panose="020B0400000000000000" pitchFamily="50" charset="-128"/>
                <a:ea typeface="游ゴシック" panose="020B0400000000000000" pitchFamily="50" charset="-128"/>
              </a:rPr>
              <a:t>【</a:t>
            </a:r>
            <a:r>
              <a:rPr lang="ja-JP" altLang="en-US" sz="1100" b="1">
                <a:solidFill>
                  <a:srgbClr val="000000">
                    <a:lumMod val="75000"/>
                    <a:lumOff val="25000"/>
                  </a:srgbClr>
                </a:solidFill>
                <a:latin typeface="游ゴシック" panose="020B0400000000000000" pitchFamily="50" charset="-128"/>
                <a:ea typeface="游ゴシック" panose="020B0400000000000000" pitchFamily="50" charset="-128"/>
              </a:rPr>
              <a:t>精算</a:t>
            </a:r>
            <a:r>
              <a:rPr lang="en-US" altLang="ja-JP" sz="1100" b="1" dirty="0">
                <a:solidFill>
                  <a:srgbClr val="000000">
                    <a:lumMod val="75000"/>
                    <a:lumOff val="25000"/>
                  </a:srgbClr>
                </a:solidFill>
                <a:latin typeface="游ゴシック" panose="020B0400000000000000" pitchFamily="50" charset="-128"/>
                <a:ea typeface="游ゴシック" panose="020B0400000000000000" pitchFamily="50" charset="-128"/>
              </a:rPr>
              <a:t>】</a:t>
            </a:r>
            <a:r>
              <a:rPr lang="ja-JP" altLang="en-US" sz="1100" b="1">
                <a:solidFill>
                  <a:srgbClr val="000000">
                    <a:lumMod val="75000"/>
                    <a:lumOff val="25000"/>
                  </a:srgbClr>
                </a:solidFill>
                <a:highlight>
                  <a:srgbClr val="FFFF00"/>
                </a:highlight>
                <a:latin typeface="游ゴシック" panose="020B0400000000000000" pitchFamily="50" charset="-128"/>
                <a:ea typeface="游ゴシック" panose="020B0400000000000000" pitchFamily="50" charset="-128"/>
              </a:rPr>
              <a:t>重要</a:t>
            </a:r>
            <a:r>
              <a:rPr lang="ja-JP" altLang="en-US" sz="1100" b="1">
                <a:solidFill>
                  <a:srgbClr val="000000">
                    <a:lumMod val="75000"/>
                    <a:lumOff val="25000"/>
                  </a:srgbClr>
                </a:solidFill>
                <a:latin typeface="游ゴシック" panose="020B0400000000000000" pitchFamily="50" charset="-128"/>
                <a:ea typeface="游ゴシック" panose="020B0400000000000000" pitchFamily="50" charset="-128"/>
              </a:rPr>
              <a:t>電子領収書</a:t>
            </a:r>
            <a:endParaRPr lang="en-US" altLang="ja-JP" sz="1100" b="1" dirty="0">
              <a:solidFill>
                <a:srgbClr val="000000">
                  <a:lumMod val="75000"/>
                  <a:lumOff val="25000"/>
                </a:srgbClr>
              </a:solidFill>
              <a:latin typeface="游ゴシック" panose="020B0400000000000000" pitchFamily="50" charset="-128"/>
              <a:ea typeface="游ゴシック" panose="020B0400000000000000" pitchFamily="50" charset="-128"/>
            </a:endParaRPr>
          </a:p>
          <a:p>
            <a:pPr fontAlgn="base">
              <a:spcBef>
                <a:spcPct val="0"/>
              </a:spcBef>
              <a:spcAft>
                <a:spcPct val="0"/>
              </a:spcAft>
              <a:defRPr/>
            </a:pPr>
            <a:r>
              <a:rPr lang="en-US" altLang="ja-JP" sz="1100" b="1" dirty="0">
                <a:solidFill>
                  <a:srgbClr val="000000">
                    <a:lumMod val="75000"/>
                    <a:lumOff val="25000"/>
                  </a:srgbClr>
                </a:solidFill>
                <a:latin typeface="游ゴシック" panose="020B0400000000000000" pitchFamily="50" charset="-128"/>
                <a:ea typeface="游ゴシック" panose="020B0400000000000000" pitchFamily="50" charset="-128"/>
              </a:rPr>
              <a:t>【</a:t>
            </a:r>
            <a:r>
              <a:rPr lang="ja-JP" altLang="en-US" sz="1100" b="1">
                <a:solidFill>
                  <a:srgbClr val="000000">
                    <a:lumMod val="75000"/>
                    <a:lumOff val="25000"/>
                  </a:srgbClr>
                </a:solidFill>
                <a:latin typeface="游ゴシック" panose="020B0400000000000000" pitchFamily="50" charset="-128"/>
                <a:ea typeface="游ゴシック" panose="020B0400000000000000" pitchFamily="50" charset="-128"/>
              </a:rPr>
              <a:t>商取引</a:t>
            </a:r>
            <a:r>
              <a:rPr lang="en-US" altLang="ja-JP" sz="1100" b="1" dirty="0">
                <a:solidFill>
                  <a:srgbClr val="000000">
                    <a:lumMod val="75000"/>
                    <a:lumOff val="25000"/>
                  </a:srgbClr>
                </a:solidFill>
                <a:latin typeface="游ゴシック" panose="020B0400000000000000" pitchFamily="50" charset="-128"/>
                <a:ea typeface="游ゴシック" panose="020B0400000000000000" pitchFamily="50" charset="-128"/>
              </a:rPr>
              <a:t>】</a:t>
            </a:r>
            <a:r>
              <a:rPr lang="ja-JP" altLang="en-US" sz="1100" b="1">
                <a:solidFill>
                  <a:srgbClr val="000000">
                    <a:lumMod val="75000"/>
                    <a:lumOff val="25000"/>
                  </a:srgbClr>
                </a:solidFill>
                <a:highlight>
                  <a:srgbClr val="FFFF00"/>
                </a:highlight>
                <a:latin typeface="游ゴシック" panose="020B0400000000000000" pitchFamily="50" charset="-128"/>
                <a:ea typeface="游ゴシック" panose="020B0400000000000000" pitchFamily="50" charset="-128"/>
              </a:rPr>
              <a:t>重要</a:t>
            </a:r>
            <a:r>
              <a:rPr lang="ja-JP" altLang="en-US" sz="1100" b="1">
                <a:solidFill>
                  <a:srgbClr val="000000">
                    <a:lumMod val="75000"/>
                    <a:lumOff val="25000"/>
                  </a:srgbClr>
                </a:solidFill>
                <a:latin typeface="游ゴシック" panose="020B0400000000000000" pitchFamily="50" charset="-128"/>
                <a:ea typeface="游ゴシック" panose="020B0400000000000000" pitchFamily="50" charset="-128"/>
              </a:rPr>
              <a:t>電子請求書</a:t>
            </a:r>
            <a:endParaRPr lang="en-US" altLang="ja-JP" sz="1100" b="1" dirty="0">
              <a:solidFill>
                <a:srgbClr val="000000">
                  <a:lumMod val="75000"/>
                  <a:lumOff val="25000"/>
                </a:srgbClr>
              </a:solidFill>
              <a:latin typeface="游ゴシック" panose="020B0400000000000000" pitchFamily="50" charset="-128"/>
              <a:ea typeface="游ゴシック" panose="020B0400000000000000" pitchFamily="50" charset="-128"/>
            </a:endParaRPr>
          </a:p>
          <a:p>
            <a:pPr fontAlgn="base">
              <a:spcBef>
                <a:spcPct val="0"/>
              </a:spcBef>
              <a:spcAft>
                <a:spcPct val="0"/>
              </a:spcAft>
              <a:defRPr/>
            </a:pPr>
            <a:r>
              <a:rPr lang="ja-JP" altLang="en-US" sz="1100" b="1">
                <a:solidFill>
                  <a:srgbClr val="000000">
                    <a:lumMod val="75000"/>
                    <a:lumOff val="25000"/>
                  </a:srgbClr>
                </a:solidFill>
                <a:highlight>
                  <a:srgbClr val="FFFF00"/>
                </a:highlight>
                <a:latin typeface="游ゴシック" panose="020B0400000000000000" pitchFamily="50" charset="-128"/>
                <a:ea typeface="游ゴシック" panose="020B0400000000000000" pitchFamily="50" charset="-128"/>
              </a:rPr>
              <a:t>一般</a:t>
            </a:r>
            <a:r>
              <a:rPr lang="ja-JP" altLang="en-US" sz="1100" b="1">
                <a:solidFill>
                  <a:schemeClr val="tx1">
                    <a:lumMod val="75000"/>
                    <a:lumOff val="25000"/>
                  </a:schemeClr>
                </a:solidFill>
                <a:latin typeface="游ゴシック" panose="020B0400000000000000" pitchFamily="50" charset="-128"/>
                <a:ea typeface="游ゴシック" panose="020B0400000000000000" pitchFamily="50" charset="-128"/>
              </a:rPr>
              <a:t>電子見積書・注文書など</a:t>
            </a:r>
            <a:br>
              <a:rPr lang="en-US" altLang="ja-JP" sz="1100" b="1" dirty="0">
                <a:solidFill>
                  <a:schemeClr val="tx1">
                    <a:lumMod val="75000"/>
                    <a:lumOff val="25000"/>
                  </a:schemeClr>
                </a:solidFill>
                <a:latin typeface="游ゴシック" panose="020B0400000000000000" pitchFamily="50" charset="-128"/>
                <a:ea typeface="游ゴシック" panose="020B0400000000000000" pitchFamily="50" charset="-128"/>
              </a:rPr>
            </a:br>
            <a:r>
              <a:rPr lang="ja-JP" altLang="en-US" sz="1100" b="1">
                <a:solidFill>
                  <a:srgbClr val="000000">
                    <a:lumMod val="75000"/>
                    <a:lumOff val="25000"/>
                  </a:srgbClr>
                </a:solidFill>
                <a:latin typeface="游ゴシック" panose="020B0400000000000000" pitchFamily="50" charset="-128"/>
                <a:ea typeface="游ゴシック" panose="020B0400000000000000" pitchFamily="50" charset="-128"/>
              </a:rPr>
              <a:t>（特定の取引に関わる）</a:t>
            </a:r>
            <a:r>
              <a:rPr lang="en-US" altLang="ja-JP" sz="1100" b="1" dirty="0">
                <a:solidFill>
                  <a:srgbClr val="000000">
                    <a:lumMod val="75000"/>
                    <a:lumOff val="25000"/>
                  </a:srgbClr>
                </a:solidFill>
                <a:latin typeface="游ゴシック" panose="020B0400000000000000" pitchFamily="50" charset="-128"/>
                <a:ea typeface="游ゴシック" panose="020B0400000000000000" pitchFamily="50" charset="-128"/>
              </a:rPr>
              <a:t>EDI</a:t>
            </a:r>
          </a:p>
        </p:txBody>
      </p:sp>
      <p:sp>
        <p:nvSpPr>
          <p:cNvPr id="85" name="正方形/長方形 84">
            <a:extLst>
              <a:ext uri="{FF2B5EF4-FFF2-40B4-BE49-F238E27FC236}">
                <a16:creationId xmlns:a16="http://schemas.microsoft.com/office/drawing/2014/main" id="{37E6F697-80D7-4641-9454-823075D8800C}"/>
              </a:ext>
            </a:extLst>
          </p:cNvPr>
          <p:cNvSpPr/>
          <p:nvPr/>
        </p:nvSpPr>
        <p:spPr bwMode="auto">
          <a:xfrm>
            <a:off x="2828074" y="1320074"/>
            <a:ext cx="2051260" cy="277271"/>
          </a:xfrm>
          <a:prstGeom prst="rect">
            <a:avLst/>
          </a:prstGeom>
          <a:solidFill>
            <a:schemeClr val="tx2"/>
          </a:solidFill>
          <a:ln w="12700">
            <a:solidFill>
              <a:schemeClr val="tx2"/>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defRPr/>
            </a:pPr>
            <a:r>
              <a:rPr lang="ja-JP" altLang="en-US" sz="1100" dirty="0">
                <a:solidFill>
                  <a:srgbClr val="FFFFFF"/>
                </a:solidFill>
                <a:latin typeface="Yu Gothic" panose="020B0400000000000000" pitchFamily="34" charset="-128"/>
                <a:ea typeface="Yu Gothic" panose="020B0400000000000000" pitchFamily="34" charset="-128"/>
              </a:rPr>
              <a:t>帳簿・書類名</a:t>
            </a:r>
            <a:endParaRPr lang="en-US" altLang="ja-JP" sz="1100" dirty="0">
              <a:solidFill>
                <a:srgbClr val="FFFFFF"/>
              </a:solidFill>
              <a:latin typeface="Yu Gothic" panose="020B0400000000000000" pitchFamily="34" charset="-128"/>
              <a:ea typeface="Yu Gothic" panose="020B0400000000000000" pitchFamily="34" charset="-128"/>
            </a:endParaRPr>
          </a:p>
        </p:txBody>
      </p:sp>
      <p:sp>
        <p:nvSpPr>
          <p:cNvPr id="86" name="正方形/長方形 85">
            <a:extLst>
              <a:ext uri="{FF2B5EF4-FFF2-40B4-BE49-F238E27FC236}">
                <a16:creationId xmlns:a16="http://schemas.microsoft.com/office/drawing/2014/main" id="{23C12048-387C-1347-AA14-A2C05D8129FD}"/>
              </a:ext>
            </a:extLst>
          </p:cNvPr>
          <p:cNvSpPr/>
          <p:nvPr/>
        </p:nvSpPr>
        <p:spPr bwMode="auto">
          <a:xfrm>
            <a:off x="4948748" y="3909640"/>
            <a:ext cx="1695300" cy="1211243"/>
          </a:xfrm>
          <a:prstGeom prst="rect">
            <a:avLst/>
          </a:prstGeom>
          <a:solidFill>
            <a:schemeClr val="bg1"/>
          </a:solidFill>
          <a:ln w="12700">
            <a:solidFill>
              <a:schemeClr val="accent1"/>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0" anchor="ctr" anchorCtr="0" compatLnSpc="1">
            <a:prstTxWarp prst="textNoShape">
              <a:avLst/>
            </a:prstTxWarp>
          </a:bodyPr>
          <a:lstStyle/>
          <a:p>
            <a:pPr fontAlgn="base">
              <a:spcBef>
                <a:spcPct val="0"/>
              </a:spcBef>
              <a:spcAft>
                <a:spcPct val="0"/>
              </a:spcAft>
              <a:defRPr/>
            </a:pPr>
            <a:r>
              <a:rPr lang="ja-JP" altLang="en-US" sz="1100">
                <a:solidFill>
                  <a:srgbClr val="000000">
                    <a:lumMod val="75000"/>
                    <a:lumOff val="25000"/>
                  </a:srgbClr>
                </a:solidFill>
                <a:latin typeface="Yu Gothic" panose="020B0400000000000000" pitchFamily="34" charset="-128"/>
                <a:ea typeface="Yu Gothic" panose="020B0400000000000000" pitchFamily="34" charset="-128"/>
              </a:rPr>
              <a:t>スキャナ保存</a:t>
            </a:r>
            <a:endParaRPr lang="ja-JP" altLang="en-US" sz="1100" dirty="0">
              <a:solidFill>
                <a:srgbClr val="000000">
                  <a:lumMod val="75000"/>
                  <a:lumOff val="25000"/>
                </a:srgbClr>
              </a:solidFill>
              <a:latin typeface="Yu Gothic" panose="020B0400000000000000" pitchFamily="34" charset="-128"/>
              <a:ea typeface="Yu Gothic" panose="020B0400000000000000" pitchFamily="34" charset="-128"/>
            </a:endParaRPr>
          </a:p>
        </p:txBody>
      </p:sp>
      <p:sp>
        <p:nvSpPr>
          <p:cNvPr id="87" name="正方形/長方形 86">
            <a:extLst>
              <a:ext uri="{FF2B5EF4-FFF2-40B4-BE49-F238E27FC236}">
                <a16:creationId xmlns:a16="http://schemas.microsoft.com/office/drawing/2014/main" id="{88D1CC15-0BD3-5A4E-BFD2-9B2253511D12}"/>
              </a:ext>
            </a:extLst>
          </p:cNvPr>
          <p:cNvSpPr/>
          <p:nvPr/>
        </p:nvSpPr>
        <p:spPr bwMode="auto">
          <a:xfrm>
            <a:off x="4948748" y="2581417"/>
            <a:ext cx="1695300" cy="1231506"/>
          </a:xfrm>
          <a:prstGeom prst="rect">
            <a:avLst/>
          </a:prstGeom>
          <a:solidFill>
            <a:schemeClr val="bg1"/>
          </a:solidFill>
          <a:ln w="12700">
            <a:solidFill>
              <a:schemeClr val="accent1"/>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0" anchor="ctr" anchorCtr="0" compatLnSpc="1">
            <a:prstTxWarp prst="textNoShape">
              <a:avLst/>
            </a:prstTxWarp>
          </a:bodyPr>
          <a:lstStyle/>
          <a:p>
            <a:pPr fontAlgn="base">
              <a:spcBef>
                <a:spcPct val="0"/>
              </a:spcBef>
              <a:spcAft>
                <a:spcPct val="0"/>
              </a:spcAft>
              <a:defRPr/>
            </a:pPr>
            <a:r>
              <a:rPr lang="ja-JP" altLang="en-US" sz="1100">
                <a:solidFill>
                  <a:srgbClr val="000000">
                    <a:lumMod val="75000"/>
                    <a:lumOff val="25000"/>
                  </a:srgbClr>
                </a:solidFill>
                <a:latin typeface="Yu Gothic" panose="020B0400000000000000" pitchFamily="34" charset="-128"/>
                <a:ea typeface="Yu Gothic" panose="020B0400000000000000" pitchFamily="34" charset="-128"/>
              </a:rPr>
              <a:t>書類</a:t>
            </a:r>
            <a:endParaRPr lang="ja-JP" altLang="en-US" sz="1100" dirty="0">
              <a:solidFill>
                <a:srgbClr val="000000">
                  <a:lumMod val="75000"/>
                  <a:lumOff val="25000"/>
                </a:srgbClr>
              </a:solidFill>
              <a:latin typeface="Yu Gothic" panose="020B0400000000000000" pitchFamily="34" charset="-128"/>
              <a:ea typeface="Yu Gothic" panose="020B0400000000000000" pitchFamily="34" charset="-128"/>
            </a:endParaRPr>
          </a:p>
        </p:txBody>
      </p:sp>
      <p:sp>
        <p:nvSpPr>
          <p:cNvPr id="88" name="正方形/長方形 87">
            <a:extLst>
              <a:ext uri="{FF2B5EF4-FFF2-40B4-BE49-F238E27FC236}">
                <a16:creationId xmlns:a16="http://schemas.microsoft.com/office/drawing/2014/main" id="{D7B3B683-219E-5B4D-820E-49BBA63948D5}"/>
              </a:ext>
            </a:extLst>
          </p:cNvPr>
          <p:cNvSpPr/>
          <p:nvPr/>
        </p:nvSpPr>
        <p:spPr bwMode="auto">
          <a:xfrm>
            <a:off x="4948748" y="1696915"/>
            <a:ext cx="1695300" cy="781575"/>
          </a:xfrm>
          <a:prstGeom prst="rect">
            <a:avLst/>
          </a:prstGeom>
          <a:solidFill>
            <a:schemeClr val="bg1"/>
          </a:solidFill>
          <a:ln w="12700">
            <a:solidFill>
              <a:schemeClr val="accent1"/>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0" anchor="ctr" anchorCtr="0" compatLnSpc="1">
            <a:prstTxWarp prst="textNoShape">
              <a:avLst/>
            </a:prstTxWarp>
          </a:bodyPr>
          <a:lstStyle/>
          <a:p>
            <a:pPr fontAlgn="base">
              <a:spcBef>
                <a:spcPct val="0"/>
              </a:spcBef>
              <a:spcAft>
                <a:spcPct val="0"/>
              </a:spcAft>
              <a:defRPr/>
            </a:pPr>
            <a:r>
              <a:rPr lang="ja-JP" altLang="en-US" sz="1100">
                <a:solidFill>
                  <a:srgbClr val="000000">
                    <a:lumMod val="75000"/>
                    <a:lumOff val="25000"/>
                  </a:srgbClr>
                </a:solidFill>
                <a:latin typeface="Yu Gothic" panose="020B0400000000000000" pitchFamily="34" charset="-128"/>
                <a:ea typeface="Yu Gothic" panose="020B0400000000000000" pitchFamily="34" charset="-128"/>
              </a:rPr>
              <a:t>帳簿</a:t>
            </a:r>
            <a:endParaRPr lang="ja-JP" altLang="en-US" sz="1100" dirty="0">
              <a:solidFill>
                <a:srgbClr val="000000">
                  <a:lumMod val="75000"/>
                  <a:lumOff val="25000"/>
                </a:srgbClr>
              </a:solidFill>
              <a:latin typeface="Yu Gothic" panose="020B0400000000000000" pitchFamily="34" charset="-128"/>
              <a:ea typeface="Yu Gothic" panose="020B0400000000000000" pitchFamily="34" charset="-128"/>
            </a:endParaRPr>
          </a:p>
        </p:txBody>
      </p:sp>
      <p:sp>
        <p:nvSpPr>
          <p:cNvPr id="89" name="正方形/長方形 88">
            <a:extLst>
              <a:ext uri="{FF2B5EF4-FFF2-40B4-BE49-F238E27FC236}">
                <a16:creationId xmlns:a16="http://schemas.microsoft.com/office/drawing/2014/main" id="{2D4CD581-3ABB-A044-9EDE-0BA682407972}"/>
              </a:ext>
            </a:extLst>
          </p:cNvPr>
          <p:cNvSpPr/>
          <p:nvPr/>
        </p:nvSpPr>
        <p:spPr bwMode="auto">
          <a:xfrm>
            <a:off x="4948748" y="5220192"/>
            <a:ext cx="1695300" cy="781575"/>
          </a:xfrm>
          <a:prstGeom prst="rect">
            <a:avLst/>
          </a:prstGeom>
          <a:solidFill>
            <a:schemeClr val="bg1"/>
          </a:solidFill>
          <a:ln w="12700">
            <a:solidFill>
              <a:schemeClr val="accent1"/>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0" anchor="ctr" anchorCtr="0" compatLnSpc="1">
            <a:prstTxWarp prst="textNoShape">
              <a:avLst/>
            </a:prstTxWarp>
          </a:bodyPr>
          <a:lstStyle/>
          <a:p>
            <a:pPr fontAlgn="base">
              <a:spcBef>
                <a:spcPct val="0"/>
              </a:spcBef>
              <a:spcAft>
                <a:spcPct val="0"/>
              </a:spcAft>
              <a:defRPr/>
            </a:pPr>
            <a:r>
              <a:rPr lang="ja-JP" altLang="en-US" sz="1100">
                <a:solidFill>
                  <a:srgbClr val="000000">
                    <a:lumMod val="75000"/>
                    <a:lumOff val="25000"/>
                  </a:srgbClr>
                </a:solidFill>
                <a:latin typeface="Yu Gothic" panose="020B0400000000000000" pitchFamily="34" charset="-128"/>
                <a:ea typeface="Yu Gothic" panose="020B0400000000000000" pitchFamily="34" charset="-128"/>
              </a:rPr>
              <a:t>電子取引</a:t>
            </a:r>
            <a:endParaRPr lang="ja-JP" altLang="en-US" sz="1100" dirty="0">
              <a:solidFill>
                <a:srgbClr val="000000">
                  <a:lumMod val="75000"/>
                  <a:lumOff val="25000"/>
                </a:srgbClr>
              </a:solidFill>
              <a:latin typeface="Yu Gothic" panose="020B0400000000000000" pitchFamily="34" charset="-128"/>
              <a:ea typeface="Yu Gothic" panose="020B0400000000000000" pitchFamily="34" charset="-128"/>
            </a:endParaRPr>
          </a:p>
        </p:txBody>
      </p:sp>
      <p:sp>
        <p:nvSpPr>
          <p:cNvPr id="90" name="正方形/長方形 89">
            <a:extLst>
              <a:ext uri="{FF2B5EF4-FFF2-40B4-BE49-F238E27FC236}">
                <a16:creationId xmlns:a16="http://schemas.microsoft.com/office/drawing/2014/main" id="{71F52EA3-2E2D-E847-B4A9-93076D76FC5B}"/>
              </a:ext>
            </a:extLst>
          </p:cNvPr>
          <p:cNvSpPr/>
          <p:nvPr/>
        </p:nvSpPr>
        <p:spPr bwMode="auto">
          <a:xfrm>
            <a:off x="6713462" y="3909640"/>
            <a:ext cx="1695300" cy="1211243"/>
          </a:xfrm>
          <a:prstGeom prst="rect">
            <a:avLst/>
          </a:prstGeom>
          <a:solidFill>
            <a:schemeClr val="bg1"/>
          </a:solidFill>
          <a:ln w="12700">
            <a:solidFill>
              <a:schemeClr val="accent1"/>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0" anchor="ctr" anchorCtr="0" compatLnSpc="1">
            <a:prstTxWarp prst="textNoShape">
              <a:avLst/>
            </a:prstTxWarp>
          </a:bodyPr>
          <a:lstStyle/>
          <a:p>
            <a:pPr fontAlgn="base">
              <a:spcBef>
                <a:spcPct val="0"/>
              </a:spcBef>
              <a:spcAft>
                <a:spcPct val="0"/>
              </a:spcAft>
              <a:defRPr/>
            </a:pPr>
            <a:r>
              <a:rPr lang="ja-JP" altLang="en-US" sz="1100" dirty="0">
                <a:solidFill>
                  <a:srgbClr val="000000">
                    <a:lumMod val="75000"/>
                    <a:lumOff val="25000"/>
                  </a:srgbClr>
                </a:solidFill>
                <a:latin typeface="Yu Gothic" panose="020B0400000000000000" pitchFamily="34" charset="-128"/>
                <a:ea typeface="Yu Gothic" panose="020B0400000000000000" pitchFamily="34" charset="-128"/>
              </a:rPr>
              <a:t>法第</a:t>
            </a:r>
            <a:r>
              <a:rPr lang="en-US" altLang="ja-JP" sz="1100" dirty="0">
                <a:solidFill>
                  <a:srgbClr val="000000">
                    <a:lumMod val="75000"/>
                    <a:lumOff val="25000"/>
                  </a:srgbClr>
                </a:solidFill>
                <a:latin typeface="Yu Gothic" panose="020B0400000000000000" pitchFamily="34" charset="-128"/>
                <a:ea typeface="Yu Gothic" panose="020B0400000000000000" pitchFamily="34" charset="-128"/>
              </a:rPr>
              <a:t>4</a:t>
            </a:r>
            <a:r>
              <a:rPr lang="ja-JP" altLang="en-US" sz="1100" dirty="0">
                <a:solidFill>
                  <a:srgbClr val="000000">
                    <a:lumMod val="75000"/>
                    <a:lumOff val="25000"/>
                  </a:srgbClr>
                </a:solidFill>
                <a:latin typeface="Yu Gothic" panose="020B0400000000000000" pitchFamily="34" charset="-128"/>
                <a:ea typeface="Yu Gothic" panose="020B0400000000000000" pitchFamily="34" charset="-128"/>
              </a:rPr>
              <a:t>条</a:t>
            </a:r>
            <a:r>
              <a:rPr lang="en-US" altLang="ja-JP" sz="1100" dirty="0">
                <a:solidFill>
                  <a:srgbClr val="000000">
                    <a:lumMod val="75000"/>
                    <a:lumOff val="25000"/>
                  </a:srgbClr>
                </a:solidFill>
                <a:latin typeface="Yu Gothic" panose="020B0400000000000000" pitchFamily="34" charset="-128"/>
                <a:ea typeface="Yu Gothic" panose="020B0400000000000000" pitchFamily="34" charset="-128"/>
              </a:rPr>
              <a:t>3</a:t>
            </a:r>
            <a:r>
              <a:rPr lang="ja-JP" altLang="en-US" sz="1100" dirty="0">
                <a:solidFill>
                  <a:srgbClr val="000000">
                    <a:lumMod val="75000"/>
                    <a:lumOff val="25000"/>
                  </a:srgbClr>
                </a:solidFill>
                <a:latin typeface="Yu Gothic" panose="020B0400000000000000" pitchFamily="34" charset="-128"/>
                <a:ea typeface="Yu Gothic" panose="020B0400000000000000" pitchFamily="34" charset="-128"/>
              </a:rPr>
              <a:t>項</a:t>
            </a:r>
          </a:p>
        </p:txBody>
      </p:sp>
      <p:sp>
        <p:nvSpPr>
          <p:cNvPr id="91" name="正方形/長方形 90">
            <a:extLst>
              <a:ext uri="{FF2B5EF4-FFF2-40B4-BE49-F238E27FC236}">
                <a16:creationId xmlns:a16="http://schemas.microsoft.com/office/drawing/2014/main" id="{DDA334EC-62D7-6148-88B8-235A0984C168}"/>
              </a:ext>
            </a:extLst>
          </p:cNvPr>
          <p:cNvSpPr/>
          <p:nvPr/>
        </p:nvSpPr>
        <p:spPr bwMode="auto">
          <a:xfrm>
            <a:off x="6713462" y="2581417"/>
            <a:ext cx="1695300" cy="1228912"/>
          </a:xfrm>
          <a:prstGeom prst="rect">
            <a:avLst/>
          </a:prstGeom>
          <a:solidFill>
            <a:schemeClr val="bg1"/>
          </a:solidFill>
          <a:ln w="12700">
            <a:solidFill>
              <a:schemeClr val="accent1"/>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0" anchor="ctr" anchorCtr="0" compatLnSpc="1">
            <a:prstTxWarp prst="textNoShape">
              <a:avLst/>
            </a:prstTxWarp>
          </a:bodyPr>
          <a:lstStyle/>
          <a:p>
            <a:pPr fontAlgn="base">
              <a:spcBef>
                <a:spcPct val="0"/>
              </a:spcBef>
              <a:spcAft>
                <a:spcPct val="0"/>
              </a:spcAft>
              <a:defRPr/>
            </a:pPr>
            <a:r>
              <a:rPr lang="ja-JP" altLang="en-US" sz="1100" dirty="0">
                <a:solidFill>
                  <a:srgbClr val="000000">
                    <a:lumMod val="75000"/>
                    <a:lumOff val="25000"/>
                  </a:srgbClr>
                </a:solidFill>
                <a:latin typeface="Yu Gothic" panose="020B0400000000000000" pitchFamily="34" charset="-128"/>
                <a:ea typeface="Yu Gothic" panose="020B0400000000000000" pitchFamily="34" charset="-128"/>
              </a:rPr>
              <a:t>法第</a:t>
            </a:r>
            <a:r>
              <a:rPr lang="en-US" altLang="ja-JP" sz="1100" dirty="0">
                <a:solidFill>
                  <a:srgbClr val="000000">
                    <a:lumMod val="75000"/>
                    <a:lumOff val="25000"/>
                  </a:srgbClr>
                </a:solidFill>
                <a:latin typeface="Yu Gothic" panose="020B0400000000000000" pitchFamily="34" charset="-128"/>
                <a:ea typeface="Yu Gothic" panose="020B0400000000000000" pitchFamily="34" charset="-128"/>
              </a:rPr>
              <a:t>4</a:t>
            </a:r>
            <a:r>
              <a:rPr lang="ja-JP" altLang="en-US" sz="1100" dirty="0">
                <a:solidFill>
                  <a:srgbClr val="000000">
                    <a:lumMod val="75000"/>
                    <a:lumOff val="25000"/>
                  </a:srgbClr>
                </a:solidFill>
                <a:latin typeface="Yu Gothic" panose="020B0400000000000000" pitchFamily="34" charset="-128"/>
                <a:ea typeface="Yu Gothic" panose="020B0400000000000000" pitchFamily="34" charset="-128"/>
              </a:rPr>
              <a:t>条</a:t>
            </a:r>
            <a:r>
              <a:rPr lang="en-US" altLang="ja-JP" sz="1100" dirty="0">
                <a:solidFill>
                  <a:srgbClr val="000000">
                    <a:lumMod val="75000"/>
                    <a:lumOff val="25000"/>
                  </a:srgbClr>
                </a:solidFill>
                <a:latin typeface="Yu Gothic" panose="020B0400000000000000" pitchFamily="34" charset="-128"/>
                <a:ea typeface="Yu Gothic" panose="020B0400000000000000" pitchFamily="34" charset="-128"/>
              </a:rPr>
              <a:t>2</a:t>
            </a:r>
            <a:r>
              <a:rPr lang="ja-JP" altLang="en-US" sz="1100" dirty="0">
                <a:solidFill>
                  <a:srgbClr val="000000">
                    <a:lumMod val="75000"/>
                    <a:lumOff val="25000"/>
                  </a:srgbClr>
                </a:solidFill>
                <a:latin typeface="Yu Gothic" panose="020B0400000000000000" pitchFamily="34" charset="-128"/>
                <a:ea typeface="Yu Gothic" panose="020B0400000000000000" pitchFamily="34" charset="-128"/>
              </a:rPr>
              <a:t>項</a:t>
            </a:r>
          </a:p>
        </p:txBody>
      </p:sp>
      <p:sp>
        <p:nvSpPr>
          <p:cNvPr id="92" name="正方形/長方形 91">
            <a:extLst>
              <a:ext uri="{FF2B5EF4-FFF2-40B4-BE49-F238E27FC236}">
                <a16:creationId xmlns:a16="http://schemas.microsoft.com/office/drawing/2014/main" id="{388E9328-7464-5249-A662-3F0393F8CC90}"/>
              </a:ext>
            </a:extLst>
          </p:cNvPr>
          <p:cNvSpPr/>
          <p:nvPr/>
        </p:nvSpPr>
        <p:spPr bwMode="auto">
          <a:xfrm>
            <a:off x="6713462" y="1696915"/>
            <a:ext cx="1695300" cy="781575"/>
          </a:xfrm>
          <a:prstGeom prst="rect">
            <a:avLst/>
          </a:prstGeom>
          <a:solidFill>
            <a:schemeClr val="bg1"/>
          </a:solidFill>
          <a:ln w="12700">
            <a:solidFill>
              <a:schemeClr val="accent1"/>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0" anchor="ctr" anchorCtr="0" compatLnSpc="1">
            <a:prstTxWarp prst="textNoShape">
              <a:avLst/>
            </a:prstTxWarp>
          </a:bodyPr>
          <a:lstStyle/>
          <a:p>
            <a:pPr fontAlgn="base">
              <a:spcBef>
                <a:spcPct val="0"/>
              </a:spcBef>
              <a:spcAft>
                <a:spcPct val="0"/>
              </a:spcAft>
              <a:defRPr/>
            </a:pPr>
            <a:r>
              <a:rPr lang="ja-JP" altLang="en-US" sz="1100" dirty="0">
                <a:solidFill>
                  <a:srgbClr val="000000">
                    <a:lumMod val="75000"/>
                    <a:lumOff val="25000"/>
                  </a:srgbClr>
                </a:solidFill>
                <a:latin typeface="Yu Gothic" panose="020B0400000000000000" pitchFamily="34" charset="-128"/>
                <a:ea typeface="Yu Gothic" panose="020B0400000000000000" pitchFamily="34" charset="-128"/>
              </a:rPr>
              <a:t>法第</a:t>
            </a:r>
            <a:r>
              <a:rPr lang="en-US" altLang="ja-JP" sz="1100" dirty="0">
                <a:solidFill>
                  <a:srgbClr val="000000">
                    <a:lumMod val="75000"/>
                    <a:lumOff val="25000"/>
                  </a:srgbClr>
                </a:solidFill>
                <a:latin typeface="Yu Gothic" panose="020B0400000000000000" pitchFamily="34" charset="-128"/>
                <a:ea typeface="Yu Gothic" panose="020B0400000000000000" pitchFamily="34" charset="-128"/>
              </a:rPr>
              <a:t>4</a:t>
            </a:r>
            <a:r>
              <a:rPr lang="ja-JP" altLang="en-US" sz="1100" dirty="0">
                <a:solidFill>
                  <a:srgbClr val="000000">
                    <a:lumMod val="75000"/>
                    <a:lumOff val="25000"/>
                  </a:srgbClr>
                </a:solidFill>
                <a:latin typeface="Yu Gothic" panose="020B0400000000000000" pitchFamily="34" charset="-128"/>
                <a:ea typeface="Yu Gothic" panose="020B0400000000000000" pitchFamily="34" charset="-128"/>
              </a:rPr>
              <a:t>条</a:t>
            </a:r>
            <a:r>
              <a:rPr lang="en-US" altLang="ja-JP" sz="1100" dirty="0">
                <a:solidFill>
                  <a:srgbClr val="000000">
                    <a:lumMod val="75000"/>
                    <a:lumOff val="25000"/>
                  </a:srgbClr>
                </a:solidFill>
                <a:latin typeface="Yu Gothic" panose="020B0400000000000000" pitchFamily="34" charset="-128"/>
                <a:ea typeface="Yu Gothic" panose="020B0400000000000000" pitchFamily="34" charset="-128"/>
              </a:rPr>
              <a:t>1</a:t>
            </a:r>
            <a:r>
              <a:rPr lang="ja-JP" altLang="en-US" sz="1100" dirty="0">
                <a:solidFill>
                  <a:srgbClr val="000000">
                    <a:lumMod val="75000"/>
                    <a:lumOff val="25000"/>
                  </a:srgbClr>
                </a:solidFill>
                <a:latin typeface="Yu Gothic" panose="020B0400000000000000" pitchFamily="34" charset="-128"/>
                <a:ea typeface="Yu Gothic" panose="020B0400000000000000" pitchFamily="34" charset="-128"/>
              </a:rPr>
              <a:t>項</a:t>
            </a:r>
          </a:p>
        </p:txBody>
      </p:sp>
      <p:sp>
        <p:nvSpPr>
          <p:cNvPr id="93" name="正方形/長方形 92">
            <a:extLst>
              <a:ext uri="{FF2B5EF4-FFF2-40B4-BE49-F238E27FC236}">
                <a16:creationId xmlns:a16="http://schemas.microsoft.com/office/drawing/2014/main" id="{07BD3324-B23B-9B48-B54A-43F09ACF54AB}"/>
              </a:ext>
            </a:extLst>
          </p:cNvPr>
          <p:cNvSpPr/>
          <p:nvPr/>
        </p:nvSpPr>
        <p:spPr bwMode="auto">
          <a:xfrm>
            <a:off x="6713462" y="5220192"/>
            <a:ext cx="1695300" cy="781575"/>
          </a:xfrm>
          <a:prstGeom prst="rect">
            <a:avLst/>
          </a:prstGeom>
          <a:solidFill>
            <a:schemeClr val="bg1"/>
          </a:solidFill>
          <a:ln w="12700">
            <a:solidFill>
              <a:schemeClr val="accent1"/>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0" anchor="ctr" anchorCtr="0" compatLnSpc="1">
            <a:prstTxWarp prst="textNoShape">
              <a:avLst/>
            </a:prstTxWarp>
          </a:bodyPr>
          <a:lstStyle/>
          <a:p>
            <a:pPr fontAlgn="base">
              <a:spcBef>
                <a:spcPct val="0"/>
              </a:spcBef>
              <a:spcAft>
                <a:spcPct val="0"/>
              </a:spcAft>
              <a:defRPr/>
            </a:pPr>
            <a:r>
              <a:rPr lang="ja-JP" altLang="en-US" sz="1100" dirty="0">
                <a:solidFill>
                  <a:srgbClr val="000000">
                    <a:lumMod val="75000"/>
                    <a:lumOff val="25000"/>
                  </a:srgbClr>
                </a:solidFill>
                <a:latin typeface="Yu Gothic" panose="020B0400000000000000" pitchFamily="34" charset="-128"/>
                <a:ea typeface="Yu Gothic" panose="020B0400000000000000" pitchFamily="34" charset="-128"/>
              </a:rPr>
              <a:t>法第</a:t>
            </a:r>
            <a:r>
              <a:rPr lang="en-US" altLang="ja-JP" sz="1100" dirty="0">
                <a:solidFill>
                  <a:srgbClr val="000000">
                    <a:lumMod val="75000"/>
                    <a:lumOff val="25000"/>
                  </a:srgbClr>
                </a:solidFill>
                <a:latin typeface="Yu Gothic" panose="020B0400000000000000" pitchFamily="34" charset="-128"/>
                <a:ea typeface="Yu Gothic" panose="020B0400000000000000" pitchFamily="34" charset="-128"/>
              </a:rPr>
              <a:t>10</a:t>
            </a:r>
            <a:r>
              <a:rPr lang="ja-JP" altLang="en-US" sz="1100">
                <a:solidFill>
                  <a:srgbClr val="000000">
                    <a:lumMod val="75000"/>
                    <a:lumOff val="25000"/>
                  </a:srgbClr>
                </a:solidFill>
                <a:latin typeface="Yu Gothic" panose="020B0400000000000000" pitchFamily="34" charset="-128"/>
                <a:ea typeface="Yu Gothic" panose="020B0400000000000000" pitchFamily="34" charset="-128"/>
              </a:rPr>
              <a:t>条⇨改正後第</a:t>
            </a:r>
            <a:r>
              <a:rPr lang="en-US" altLang="ja-JP" sz="1100" dirty="0">
                <a:solidFill>
                  <a:srgbClr val="000000">
                    <a:lumMod val="75000"/>
                    <a:lumOff val="25000"/>
                  </a:srgbClr>
                </a:solidFill>
                <a:latin typeface="Yu Gothic" panose="020B0400000000000000" pitchFamily="34" charset="-128"/>
                <a:ea typeface="Yu Gothic" panose="020B0400000000000000" pitchFamily="34" charset="-128"/>
              </a:rPr>
              <a:t>7</a:t>
            </a:r>
            <a:r>
              <a:rPr lang="ja-JP" altLang="en-US" sz="1100">
                <a:solidFill>
                  <a:srgbClr val="000000">
                    <a:lumMod val="75000"/>
                    <a:lumOff val="25000"/>
                  </a:srgbClr>
                </a:solidFill>
                <a:latin typeface="Yu Gothic" panose="020B0400000000000000" pitchFamily="34" charset="-128"/>
                <a:ea typeface="Yu Gothic" panose="020B0400000000000000" pitchFamily="34" charset="-128"/>
              </a:rPr>
              <a:t>条</a:t>
            </a:r>
            <a:endParaRPr lang="ja-JP" altLang="en-US" sz="1100" dirty="0">
              <a:solidFill>
                <a:srgbClr val="000000">
                  <a:lumMod val="75000"/>
                  <a:lumOff val="25000"/>
                </a:srgbClr>
              </a:solidFill>
              <a:latin typeface="Yu Gothic" panose="020B0400000000000000" pitchFamily="34" charset="-128"/>
              <a:ea typeface="Yu Gothic" panose="020B0400000000000000" pitchFamily="34" charset="-128"/>
            </a:endParaRPr>
          </a:p>
        </p:txBody>
      </p:sp>
      <p:sp>
        <p:nvSpPr>
          <p:cNvPr id="94" name="正方形/長方形 93">
            <a:extLst>
              <a:ext uri="{FF2B5EF4-FFF2-40B4-BE49-F238E27FC236}">
                <a16:creationId xmlns:a16="http://schemas.microsoft.com/office/drawing/2014/main" id="{CBD75213-515E-6C41-A797-B34F5D23DB72}"/>
              </a:ext>
            </a:extLst>
          </p:cNvPr>
          <p:cNvSpPr/>
          <p:nvPr/>
        </p:nvSpPr>
        <p:spPr bwMode="auto">
          <a:xfrm>
            <a:off x="4948748" y="1320074"/>
            <a:ext cx="1695300" cy="277271"/>
          </a:xfrm>
          <a:prstGeom prst="rect">
            <a:avLst/>
          </a:prstGeom>
          <a:solidFill>
            <a:schemeClr val="tx2"/>
          </a:solidFill>
          <a:ln w="12700">
            <a:solidFill>
              <a:schemeClr val="tx2"/>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defRPr/>
            </a:pPr>
            <a:r>
              <a:rPr lang="ja-JP" altLang="en-US" sz="1100" dirty="0">
                <a:solidFill>
                  <a:srgbClr val="FFFFFF"/>
                </a:solidFill>
                <a:latin typeface="Yu Gothic" panose="020B0400000000000000" pitchFamily="34" charset="-128"/>
                <a:ea typeface="Yu Gothic" panose="020B0400000000000000" pitchFamily="34" charset="-128"/>
              </a:rPr>
              <a:t>申請区分</a:t>
            </a:r>
            <a:endParaRPr lang="en-US" altLang="ja-JP" sz="1100" dirty="0">
              <a:solidFill>
                <a:srgbClr val="FFFFFF"/>
              </a:solidFill>
              <a:latin typeface="Yu Gothic" panose="020B0400000000000000" pitchFamily="34" charset="-128"/>
              <a:ea typeface="Yu Gothic" panose="020B0400000000000000" pitchFamily="34" charset="-128"/>
            </a:endParaRPr>
          </a:p>
        </p:txBody>
      </p:sp>
      <p:sp>
        <p:nvSpPr>
          <p:cNvPr id="95" name="正方形/長方形 94">
            <a:extLst>
              <a:ext uri="{FF2B5EF4-FFF2-40B4-BE49-F238E27FC236}">
                <a16:creationId xmlns:a16="http://schemas.microsoft.com/office/drawing/2014/main" id="{6EDF4FEF-090F-EA46-A63C-9EE692B0C1E7}"/>
              </a:ext>
            </a:extLst>
          </p:cNvPr>
          <p:cNvSpPr/>
          <p:nvPr/>
        </p:nvSpPr>
        <p:spPr bwMode="auto">
          <a:xfrm>
            <a:off x="6713462" y="1320074"/>
            <a:ext cx="1695300" cy="277271"/>
          </a:xfrm>
          <a:prstGeom prst="rect">
            <a:avLst/>
          </a:prstGeom>
          <a:solidFill>
            <a:schemeClr val="tx2"/>
          </a:solidFill>
          <a:ln w="12700">
            <a:solidFill>
              <a:schemeClr val="tx2"/>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defRPr/>
            </a:pPr>
            <a:r>
              <a:rPr lang="ja-JP" altLang="en-US" sz="1100" dirty="0">
                <a:solidFill>
                  <a:srgbClr val="FFFFFF"/>
                </a:solidFill>
                <a:latin typeface="Yu Gothic" panose="020B0400000000000000" pitchFamily="34" charset="-128"/>
                <a:ea typeface="Yu Gothic" panose="020B0400000000000000" pitchFamily="34" charset="-128"/>
              </a:rPr>
              <a:t>根拠条文</a:t>
            </a:r>
            <a:endParaRPr lang="en-US" altLang="ja-JP" sz="1100" dirty="0">
              <a:solidFill>
                <a:srgbClr val="FFFFFF"/>
              </a:solidFill>
              <a:latin typeface="Yu Gothic" panose="020B0400000000000000" pitchFamily="34" charset="-128"/>
              <a:ea typeface="Yu Gothic" panose="020B0400000000000000" pitchFamily="34" charset="-128"/>
            </a:endParaRPr>
          </a:p>
        </p:txBody>
      </p:sp>
      <p:sp>
        <p:nvSpPr>
          <p:cNvPr id="96" name="正方形/長方形 95">
            <a:extLst>
              <a:ext uri="{FF2B5EF4-FFF2-40B4-BE49-F238E27FC236}">
                <a16:creationId xmlns:a16="http://schemas.microsoft.com/office/drawing/2014/main" id="{3E982BF3-BA38-0447-8FE4-BE800DFA83DC}"/>
              </a:ext>
            </a:extLst>
          </p:cNvPr>
          <p:cNvSpPr/>
          <p:nvPr/>
        </p:nvSpPr>
        <p:spPr bwMode="auto">
          <a:xfrm>
            <a:off x="707399" y="1320074"/>
            <a:ext cx="2051260" cy="277271"/>
          </a:xfrm>
          <a:prstGeom prst="rect">
            <a:avLst/>
          </a:prstGeom>
          <a:solidFill>
            <a:schemeClr val="tx2"/>
          </a:solidFill>
          <a:ln w="12700">
            <a:solidFill>
              <a:schemeClr val="tx2"/>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defRPr/>
            </a:pPr>
            <a:r>
              <a:rPr lang="ja-JP" altLang="en-US" sz="1100" dirty="0">
                <a:solidFill>
                  <a:srgbClr val="FFFFFF"/>
                </a:solidFill>
                <a:latin typeface="Yu Gothic" panose="020B0400000000000000" pitchFamily="34" charset="-128"/>
                <a:ea typeface="Yu Gothic" panose="020B0400000000000000" pitchFamily="34" charset="-128"/>
              </a:rPr>
              <a:t>区分</a:t>
            </a:r>
            <a:endParaRPr lang="en-US" altLang="ja-JP" sz="1100" dirty="0">
              <a:solidFill>
                <a:srgbClr val="FFFFFF"/>
              </a:solidFill>
              <a:latin typeface="Yu Gothic" panose="020B0400000000000000" pitchFamily="34" charset="-128"/>
              <a:ea typeface="Yu Gothic" panose="020B0400000000000000" pitchFamily="34" charset="-128"/>
            </a:endParaRPr>
          </a:p>
        </p:txBody>
      </p:sp>
      <p:sp>
        <p:nvSpPr>
          <p:cNvPr id="97" name="正方形/長方形 96">
            <a:extLst>
              <a:ext uri="{FF2B5EF4-FFF2-40B4-BE49-F238E27FC236}">
                <a16:creationId xmlns:a16="http://schemas.microsoft.com/office/drawing/2014/main" id="{59CC9CD4-FA0D-7249-A0DC-92020C1BD9E8}"/>
              </a:ext>
            </a:extLst>
          </p:cNvPr>
          <p:cNvSpPr/>
          <p:nvPr/>
        </p:nvSpPr>
        <p:spPr bwMode="auto">
          <a:xfrm>
            <a:off x="5368782" y="5244193"/>
            <a:ext cx="732296" cy="252000"/>
          </a:xfrm>
          <a:prstGeom prst="rect">
            <a:avLst/>
          </a:prstGeom>
          <a:noFill/>
          <a:ln>
            <a:no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none" lIns="91440" tIns="45720" rIns="91440" bIns="45720" numCol="1" rtlCol="0" anchor="ctr" anchorCtr="0" compatLnSpc="1">
            <a:prstTxWarp prst="textNoShape">
              <a:avLst/>
            </a:prstTxWarp>
          </a:bodyPr>
          <a:lstStyle/>
          <a:p>
            <a:pPr fontAlgn="base">
              <a:spcBef>
                <a:spcPct val="0"/>
              </a:spcBef>
              <a:spcAft>
                <a:spcPct val="0"/>
              </a:spcAft>
              <a:defRPr/>
            </a:pPr>
            <a:r>
              <a:rPr lang="en-US" altLang="ja-JP" sz="1600" b="1" dirty="0">
                <a:solidFill>
                  <a:srgbClr val="B61703"/>
                </a:solidFill>
                <a:latin typeface="Yu Gothic" panose="020B0400000000000000" pitchFamily="34" charset="-128"/>
                <a:ea typeface="Yu Gothic" panose="020B0400000000000000" pitchFamily="34" charset="-128"/>
              </a:rPr>
              <a:t>ST1 </a:t>
            </a:r>
            <a:r>
              <a:rPr lang="ja-JP" altLang="en-US" sz="1600" b="1">
                <a:solidFill>
                  <a:srgbClr val="B61703"/>
                </a:solidFill>
                <a:latin typeface="Yu Gothic" panose="020B0400000000000000" pitchFamily="34" charset="-128"/>
                <a:ea typeface="Yu Gothic" panose="020B0400000000000000" pitchFamily="34" charset="-128"/>
              </a:rPr>
              <a:t>経費精算</a:t>
            </a:r>
            <a:endParaRPr lang="ja-JP" altLang="en-US" sz="1600" b="1" dirty="0">
              <a:solidFill>
                <a:srgbClr val="B61703"/>
              </a:solidFill>
              <a:latin typeface="Yu Gothic" panose="020B0400000000000000" pitchFamily="34" charset="-128"/>
              <a:ea typeface="Yu Gothic" panose="020B0400000000000000" pitchFamily="34" charset="-128"/>
            </a:endParaRPr>
          </a:p>
        </p:txBody>
      </p:sp>
      <p:sp>
        <p:nvSpPr>
          <p:cNvPr id="98" name="コンテンツ プレースホルダー 2">
            <a:extLst>
              <a:ext uri="{FF2B5EF4-FFF2-40B4-BE49-F238E27FC236}">
                <a16:creationId xmlns:a16="http://schemas.microsoft.com/office/drawing/2014/main" id="{5F9A40A4-AC88-874B-8B22-485650E0BAD7}"/>
              </a:ext>
            </a:extLst>
          </p:cNvPr>
          <p:cNvSpPr txBox="1">
            <a:spLocks/>
          </p:cNvSpPr>
          <p:nvPr/>
        </p:nvSpPr>
        <p:spPr bwMode="auto">
          <a:xfrm>
            <a:off x="203502" y="714343"/>
            <a:ext cx="10389231" cy="403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000" tIns="45720" rIns="91440" bIns="45720" numCol="1" anchor="t" anchorCtr="0" compatLnSpc="1">
            <a:prstTxWarp prst="textNoShape">
              <a:avLst/>
            </a:prstTxWarp>
          </a:bodyPr>
          <a:lstStyle>
            <a:lvl1pPr marL="0" indent="0" algn="l" rtl="0" eaLnBrk="0" fontAlgn="base" hangingPunct="0">
              <a:spcBef>
                <a:spcPct val="20000"/>
              </a:spcBef>
              <a:spcAft>
                <a:spcPct val="0"/>
              </a:spcAft>
              <a:buClr>
                <a:schemeClr val="bg1"/>
              </a:buClr>
              <a:buFont typeface="Arial" pitchFamily="34" charset="0"/>
              <a:buChar char="•"/>
              <a:defRPr kumimoji="1" sz="1400" b="0">
                <a:solidFill>
                  <a:schemeClr val="tx1">
                    <a:lumMod val="75000"/>
                    <a:lumOff val="25000"/>
                  </a:schemeClr>
                </a:solidFill>
                <a:latin typeface="メイリオ" panose="020B0604030504040204" pitchFamily="50" charset="-128"/>
                <a:ea typeface="+mj-ea"/>
                <a:cs typeface="メイリオ" panose="020B0604030504040204" pitchFamily="50" charset="-128"/>
              </a:defRPr>
            </a:lvl1pPr>
            <a:lvl2pPr marL="265113" indent="-179388" algn="l" rtl="0" eaLnBrk="0" fontAlgn="base" hangingPunct="0">
              <a:spcBef>
                <a:spcPct val="20000"/>
              </a:spcBef>
              <a:spcAft>
                <a:spcPct val="0"/>
              </a:spcAft>
              <a:buClr>
                <a:srgbClr val="B60005"/>
              </a:buClr>
              <a:buFont typeface="Arial" pitchFamily="34" charset="0"/>
              <a:buChar char="•"/>
              <a:defRPr kumimoji="1" sz="1400" b="0">
                <a:solidFill>
                  <a:schemeClr val="tx1">
                    <a:lumMod val="75000"/>
                    <a:lumOff val="25000"/>
                  </a:schemeClr>
                </a:solidFill>
                <a:latin typeface="メイリオ" panose="020B0604030504040204" pitchFamily="50" charset="-128"/>
                <a:ea typeface="+mj-ea"/>
                <a:cs typeface="メイリオ" panose="020B0604030504040204" pitchFamily="50" charset="-128"/>
              </a:defRPr>
            </a:lvl2pPr>
            <a:lvl3pPr marL="442913" indent="-179388" algn="l" rtl="0" eaLnBrk="0" fontAlgn="base" hangingPunct="0">
              <a:spcBef>
                <a:spcPct val="20000"/>
              </a:spcBef>
              <a:spcAft>
                <a:spcPct val="0"/>
              </a:spcAft>
              <a:buClr>
                <a:srgbClr val="B60005"/>
              </a:buClr>
              <a:buFont typeface="Arial" pitchFamily="34" charset="0"/>
              <a:buChar char="̵"/>
              <a:defRPr kumimoji="1" sz="1400" b="0">
                <a:solidFill>
                  <a:schemeClr val="tx1">
                    <a:lumMod val="75000"/>
                    <a:lumOff val="25000"/>
                  </a:schemeClr>
                </a:solidFill>
                <a:latin typeface="メイリオ" panose="020B0604030504040204" pitchFamily="50" charset="-128"/>
                <a:ea typeface="+mj-ea"/>
                <a:cs typeface="メイリオ" panose="020B0604030504040204" pitchFamily="50" charset="-128"/>
              </a:defRPr>
            </a:lvl3pPr>
            <a:lvl4pPr marL="623888" indent="-179388" algn="l" rtl="0" eaLnBrk="0" fontAlgn="base" hangingPunct="0">
              <a:spcBef>
                <a:spcPct val="20000"/>
              </a:spcBef>
              <a:spcAft>
                <a:spcPct val="0"/>
              </a:spcAft>
              <a:buClr>
                <a:srgbClr val="B60005"/>
              </a:buClr>
              <a:buFont typeface="Wingdings" pitchFamily="2" charset="2"/>
              <a:buChar char="Ø"/>
              <a:defRPr kumimoji="1" sz="1400" b="0">
                <a:solidFill>
                  <a:schemeClr val="tx1">
                    <a:lumMod val="75000"/>
                    <a:lumOff val="25000"/>
                  </a:schemeClr>
                </a:solidFill>
                <a:latin typeface="メイリオ" panose="020B0604030504040204" pitchFamily="50" charset="-128"/>
                <a:ea typeface="+mj-ea"/>
                <a:cs typeface="メイリオ" panose="020B0604030504040204" pitchFamily="50" charset="-128"/>
              </a:defRPr>
            </a:lvl4pPr>
            <a:lvl5pPr marL="812800" indent="-179388" algn="l" defTabSz="714375" rtl="0" eaLnBrk="0" fontAlgn="base" hangingPunct="0">
              <a:spcBef>
                <a:spcPct val="20000"/>
              </a:spcBef>
              <a:spcAft>
                <a:spcPct val="0"/>
              </a:spcAft>
              <a:buClr>
                <a:srgbClr val="B60005"/>
              </a:buClr>
              <a:buFont typeface="Wingdings" pitchFamily="2" charset="2"/>
              <a:buChar char="p"/>
              <a:defRPr kumimoji="1" sz="1400" b="0">
                <a:solidFill>
                  <a:schemeClr val="tx1">
                    <a:lumMod val="75000"/>
                    <a:lumOff val="25000"/>
                  </a:schemeClr>
                </a:solidFill>
                <a:latin typeface="メイリオ" panose="020B0604030504040204" pitchFamily="50" charset="-128"/>
                <a:ea typeface="+mj-ea"/>
                <a:cs typeface="メイリオ" panose="020B0604030504040204" pitchFamily="50" charset="-128"/>
              </a:defRPr>
            </a:lvl5pPr>
            <a:lvl6pPr marL="2514600" indent="-228600"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6pPr>
            <a:lvl7pPr marL="2971800" indent="-228600"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7pPr>
            <a:lvl8pPr marL="3429000" indent="-228600"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8pPr>
            <a:lvl9pPr marL="3886200" indent="-228600"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9pPr>
          </a:lstStyle>
          <a:p>
            <a:pPr marL="285750" indent="-285750">
              <a:buClrTx/>
              <a:buFont typeface="Wingdings" panose="05000000000000000000" pitchFamily="2" charset="2"/>
              <a:buChar char="n"/>
              <a:defRPr/>
            </a:pPr>
            <a:r>
              <a:rPr lang="ja-JP" altLang="en-US" sz="1800" kern="0">
                <a:solidFill>
                  <a:srgbClr val="000000">
                    <a:lumMod val="75000"/>
                    <a:lumOff val="25000"/>
                  </a:srgbClr>
                </a:solidFill>
                <a:latin typeface="Yu Gothic" panose="020B0400000000000000" pitchFamily="34" charset="-128"/>
                <a:ea typeface="Yu Gothic" panose="020B0400000000000000" pitchFamily="34" charset="-128"/>
              </a:rPr>
              <a:t>国税関係書類の区分に応じて、重要性を考慮して対応する優先度を検討します。</a:t>
            </a:r>
            <a:endParaRPr lang="ja-JP" altLang="en-US" sz="1800" kern="0" dirty="0">
              <a:solidFill>
                <a:srgbClr val="000000">
                  <a:lumMod val="75000"/>
                  <a:lumOff val="25000"/>
                </a:srgbClr>
              </a:solidFill>
              <a:latin typeface="Yu Gothic" panose="020B0400000000000000" pitchFamily="34" charset="-128"/>
              <a:ea typeface="Yu Gothic" panose="020B0400000000000000" pitchFamily="34" charset="-128"/>
            </a:endParaRPr>
          </a:p>
        </p:txBody>
      </p:sp>
      <p:cxnSp>
        <p:nvCxnSpPr>
          <p:cNvPr id="99" name="コネクタ: カギ線 31">
            <a:extLst>
              <a:ext uri="{FF2B5EF4-FFF2-40B4-BE49-F238E27FC236}">
                <a16:creationId xmlns:a16="http://schemas.microsoft.com/office/drawing/2014/main" id="{288C9885-5D85-1E41-8201-B104259180E1}"/>
              </a:ext>
            </a:extLst>
          </p:cNvPr>
          <p:cNvCxnSpPr>
            <a:cxnSpLocks/>
          </p:cNvCxnSpPr>
          <p:nvPr/>
        </p:nvCxnSpPr>
        <p:spPr bwMode="auto">
          <a:xfrm>
            <a:off x="4879334" y="2524800"/>
            <a:ext cx="774714" cy="228928"/>
          </a:xfrm>
          <a:prstGeom prst="bentConnector3">
            <a:avLst>
              <a:gd name="adj1" fmla="val 50000"/>
            </a:avLst>
          </a:prstGeom>
          <a:gradFill rotWithShape="0">
            <a:gsLst>
              <a:gs pos="0">
                <a:srgbClr val="8F0000">
                  <a:tint val="40000"/>
                </a:srgbClr>
              </a:gs>
              <a:gs pos="100000">
                <a:srgbClr val="8F0000"/>
              </a:gs>
            </a:gsLst>
            <a:lin ang="0" scaled="1"/>
          </a:gradFill>
          <a:ln w="25400" cap="flat" cmpd="sng" algn="ctr">
            <a:solidFill>
              <a:srgbClr val="0070C0"/>
            </a:solidFill>
            <a:prstDash val="solid"/>
            <a:round/>
            <a:headEnd type="none" w="med" len="med"/>
            <a:tailEnd type="none" w="med" len="med"/>
          </a:ln>
          <a:effectLst/>
        </p:spPr>
        <p:style>
          <a:lnRef idx="1">
            <a:schemeClr val="accent1"/>
          </a:lnRef>
          <a:fillRef idx="0">
            <a:schemeClr val="accent1"/>
          </a:fillRef>
          <a:effectRef idx="1">
            <a:schemeClr val="accent1"/>
          </a:effectRef>
          <a:fontRef idx="minor">
            <a:schemeClr val="tx1"/>
          </a:fontRef>
        </p:style>
      </p:cxnSp>
      <p:sp>
        <p:nvSpPr>
          <p:cNvPr id="100" name="正方形/長方形 99">
            <a:extLst>
              <a:ext uri="{FF2B5EF4-FFF2-40B4-BE49-F238E27FC236}">
                <a16:creationId xmlns:a16="http://schemas.microsoft.com/office/drawing/2014/main" id="{AC9EE9A7-96F8-0241-8D58-C36DEEDECE86}"/>
              </a:ext>
            </a:extLst>
          </p:cNvPr>
          <p:cNvSpPr/>
          <p:nvPr/>
        </p:nvSpPr>
        <p:spPr bwMode="auto">
          <a:xfrm>
            <a:off x="5654048" y="2697110"/>
            <a:ext cx="1980000" cy="252000"/>
          </a:xfrm>
          <a:prstGeom prst="rect">
            <a:avLst/>
          </a:prstGeom>
          <a:noFill/>
          <a:ln>
            <a:no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none" lIns="91440" tIns="45720" rIns="91440" bIns="45720" numCol="1" rtlCol="0" anchor="ctr" anchorCtr="0" compatLnSpc="1">
            <a:prstTxWarp prst="textNoShape">
              <a:avLst/>
            </a:prstTxWarp>
          </a:bodyPr>
          <a:lstStyle/>
          <a:p>
            <a:pPr fontAlgn="base">
              <a:spcBef>
                <a:spcPct val="0"/>
              </a:spcBef>
              <a:spcAft>
                <a:spcPct val="0"/>
              </a:spcAft>
              <a:defRPr/>
            </a:pPr>
            <a:r>
              <a:rPr lang="ja-JP" altLang="en-US" sz="1600" b="1">
                <a:solidFill>
                  <a:srgbClr val="0070C0"/>
                </a:solidFill>
                <a:latin typeface="Yu Gothic" panose="020B0400000000000000" pitchFamily="34" charset="-128"/>
                <a:ea typeface="Yu Gothic" panose="020B0400000000000000" pitchFamily="34" charset="-128"/>
              </a:rPr>
              <a:t>将来対応</a:t>
            </a:r>
            <a:endParaRPr lang="en-US" altLang="ja-JP" sz="1600" b="1" dirty="0">
              <a:solidFill>
                <a:srgbClr val="0070C0"/>
              </a:solidFill>
              <a:latin typeface="Yu Gothic" panose="020B0400000000000000" pitchFamily="34" charset="-128"/>
              <a:ea typeface="Yu Gothic" panose="020B0400000000000000" pitchFamily="34" charset="-128"/>
            </a:endParaRPr>
          </a:p>
        </p:txBody>
      </p:sp>
      <p:sp>
        <p:nvSpPr>
          <p:cNvPr id="101" name="四角形: 角を丸くする 29">
            <a:extLst>
              <a:ext uri="{FF2B5EF4-FFF2-40B4-BE49-F238E27FC236}">
                <a16:creationId xmlns:a16="http://schemas.microsoft.com/office/drawing/2014/main" id="{54927D38-D9D8-2245-8048-78D4FD72813A}"/>
              </a:ext>
            </a:extLst>
          </p:cNvPr>
          <p:cNvSpPr/>
          <p:nvPr/>
        </p:nvSpPr>
        <p:spPr bwMode="auto">
          <a:xfrm>
            <a:off x="2828074" y="1685316"/>
            <a:ext cx="2051260" cy="2570825"/>
          </a:xfrm>
          <a:prstGeom prst="roundRect">
            <a:avLst>
              <a:gd name="adj" fmla="val 3361"/>
            </a:avLst>
          </a:prstGeom>
          <a:noFill/>
          <a:ln w="25400" cap="flat" cmpd="sng" algn="ctr">
            <a:solidFill>
              <a:srgbClr val="0070C0"/>
            </a:solidFill>
            <a:prstDash val="solid"/>
            <a:round/>
            <a:headEnd type="none" w="med" len="med"/>
            <a:tailEnd type="none" w="med" len="med"/>
          </a:ln>
          <a:effectLst/>
        </p:spPr>
        <p:txBody>
          <a:bodyPr rtlCol="0" anchor="ctr"/>
          <a:lstStyle/>
          <a:p>
            <a:pPr algn="ctr" fontAlgn="base">
              <a:spcBef>
                <a:spcPct val="0"/>
              </a:spcBef>
              <a:spcAft>
                <a:spcPct val="0"/>
              </a:spcAft>
              <a:defRPr/>
            </a:pPr>
            <a:endParaRPr lang="ja-JP" altLang="en-US">
              <a:solidFill>
                <a:srgbClr val="FFFFFF"/>
              </a:solidFill>
              <a:latin typeface="Yu Gothic" panose="020B0400000000000000" pitchFamily="34" charset="-128"/>
              <a:ea typeface="Yu Gothic" panose="020B0400000000000000" pitchFamily="34" charset="-128"/>
            </a:endParaRPr>
          </a:p>
        </p:txBody>
      </p:sp>
      <p:sp>
        <p:nvSpPr>
          <p:cNvPr id="102" name="正方形/長方形 101">
            <a:extLst>
              <a:ext uri="{FF2B5EF4-FFF2-40B4-BE49-F238E27FC236}">
                <a16:creationId xmlns:a16="http://schemas.microsoft.com/office/drawing/2014/main" id="{A6DF813F-F63F-7D47-B6D7-FAC8384F2444}"/>
              </a:ext>
            </a:extLst>
          </p:cNvPr>
          <p:cNvSpPr/>
          <p:nvPr/>
        </p:nvSpPr>
        <p:spPr bwMode="auto">
          <a:xfrm>
            <a:off x="782765" y="5278758"/>
            <a:ext cx="1884508" cy="275204"/>
          </a:xfrm>
          <a:prstGeom prst="rect">
            <a:avLst/>
          </a:prstGeom>
          <a:solidFill>
            <a:srgbClr val="EEBB02"/>
          </a:solidFill>
          <a:ln>
            <a:solidFill>
              <a:srgbClr val="EEBB02"/>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54000" tIns="27000" rIns="135000" bIns="34290" numCol="1" rtlCol="0" anchor="ctr" anchorCtr="0" compatLnSpc="1">
            <a:prstTxWarp prst="textNoShape">
              <a:avLst/>
            </a:prstTxWarp>
          </a:bodyPr>
          <a:lstStyle/>
          <a:p>
            <a:pPr algn="ctr"/>
            <a:r>
              <a:rPr lang="ja-JP" altLang="en-US" sz="1200">
                <a:solidFill>
                  <a:schemeClr val="bg1"/>
                </a:solidFill>
                <a:latin typeface="Yu Gothic" panose="020B0400000000000000" pitchFamily="34" charset="-128"/>
                <a:ea typeface="Yu Gothic" panose="020B0400000000000000" pitchFamily="34" charset="-128"/>
              </a:rPr>
              <a:t>電子保存義務化</a:t>
            </a:r>
            <a:endParaRPr lang="ja-JP" altLang="en-US" sz="1200" dirty="0">
              <a:solidFill>
                <a:schemeClr val="bg1"/>
              </a:solidFill>
              <a:latin typeface="Yu Gothic" panose="020B0400000000000000" pitchFamily="34" charset="-128"/>
              <a:ea typeface="Yu Gothic" panose="020B0400000000000000" pitchFamily="34" charset="-128"/>
            </a:endParaRPr>
          </a:p>
        </p:txBody>
      </p:sp>
      <p:grpSp>
        <p:nvGrpSpPr>
          <p:cNvPr id="103" name="Google Shape;9072;p73">
            <a:extLst>
              <a:ext uri="{FF2B5EF4-FFF2-40B4-BE49-F238E27FC236}">
                <a16:creationId xmlns:a16="http://schemas.microsoft.com/office/drawing/2014/main" id="{7029B533-5153-FF42-8D6D-F483E2E4F127}"/>
              </a:ext>
            </a:extLst>
          </p:cNvPr>
          <p:cNvGrpSpPr/>
          <p:nvPr/>
        </p:nvGrpSpPr>
        <p:grpSpPr>
          <a:xfrm>
            <a:off x="839325" y="5266329"/>
            <a:ext cx="258049" cy="276483"/>
            <a:chOff x="4149138" y="4121151"/>
            <a:chExt cx="344065" cy="368644"/>
          </a:xfrm>
          <a:solidFill>
            <a:srgbClr val="FF0000"/>
          </a:solidFill>
        </p:grpSpPr>
        <p:sp>
          <p:nvSpPr>
            <p:cNvPr id="104" name="Google Shape;9073;p73">
              <a:extLst>
                <a:ext uri="{FF2B5EF4-FFF2-40B4-BE49-F238E27FC236}">
                  <a16:creationId xmlns:a16="http://schemas.microsoft.com/office/drawing/2014/main" id="{BAFBFD2C-6938-9D4E-BA89-1AF96D256310}"/>
                </a:ext>
              </a:extLst>
            </p:cNvPr>
            <p:cNvSpPr/>
            <p:nvPr/>
          </p:nvSpPr>
          <p:spPr>
            <a:xfrm>
              <a:off x="4205853" y="4182724"/>
              <a:ext cx="225746" cy="307071"/>
            </a:xfrm>
            <a:custGeom>
              <a:avLst/>
              <a:gdLst/>
              <a:ahLst/>
              <a:cxnLst/>
              <a:rect l="l" t="t" r="r" b="b"/>
              <a:pathLst>
                <a:path w="7109" h="9670" extrusionOk="0">
                  <a:moveTo>
                    <a:pt x="3643" y="359"/>
                  </a:moveTo>
                  <a:cubicBezTo>
                    <a:pt x="4417" y="359"/>
                    <a:pt x="5132" y="645"/>
                    <a:pt x="5703" y="1157"/>
                  </a:cubicBezTo>
                  <a:cubicBezTo>
                    <a:pt x="6358" y="1752"/>
                    <a:pt x="6751" y="2597"/>
                    <a:pt x="6751" y="3478"/>
                  </a:cubicBezTo>
                  <a:cubicBezTo>
                    <a:pt x="6739" y="4074"/>
                    <a:pt x="6572" y="4669"/>
                    <a:pt x="6251" y="5157"/>
                  </a:cubicBezTo>
                  <a:cubicBezTo>
                    <a:pt x="5929" y="5645"/>
                    <a:pt x="5489" y="6038"/>
                    <a:pt x="4953" y="6288"/>
                  </a:cubicBezTo>
                  <a:cubicBezTo>
                    <a:pt x="4620" y="6431"/>
                    <a:pt x="4417" y="6776"/>
                    <a:pt x="4417" y="7146"/>
                  </a:cubicBezTo>
                  <a:lnTo>
                    <a:pt x="4417" y="7360"/>
                  </a:lnTo>
                  <a:lnTo>
                    <a:pt x="2834" y="7360"/>
                  </a:lnTo>
                  <a:lnTo>
                    <a:pt x="2834" y="7146"/>
                  </a:lnTo>
                  <a:cubicBezTo>
                    <a:pt x="2834" y="6776"/>
                    <a:pt x="2631" y="6455"/>
                    <a:pt x="2298" y="6288"/>
                  </a:cubicBezTo>
                  <a:cubicBezTo>
                    <a:pt x="1084" y="5705"/>
                    <a:pt x="381" y="4407"/>
                    <a:pt x="548" y="3074"/>
                  </a:cubicBezTo>
                  <a:cubicBezTo>
                    <a:pt x="726" y="1669"/>
                    <a:pt x="1869" y="526"/>
                    <a:pt x="3286" y="383"/>
                  </a:cubicBezTo>
                  <a:cubicBezTo>
                    <a:pt x="3405" y="359"/>
                    <a:pt x="3524" y="359"/>
                    <a:pt x="3643" y="359"/>
                  </a:cubicBezTo>
                  <a:close/>
                  <a:moveTo>
                    <a:pt x="4417" y="7729"/>
                  </a:moveTo>
                  <a:lnTo>
                    <a:pt x="4417" y="8324"/>
                  </a:lnTo>
                  <a:cubicBezTo>
                    <a:pt x="4417" y="8443"/>
                    <a:pt x="4322" y="8539"/>
                    <a:pt x="4203" y="8539"/>
                  </a:cubicBezTo>
                  <a:lnTo>
                    <a:pt x="3048" y="8539"/>
                  </a:lnTo>
                  <a:cubicBezTo>
                    <a:pt x="2929" y="8539"/>
                    <a:pt x="2834" y="8443"/>
                    <a:pt x="2834" y="8324"/>
                  </a:cubicBezTo>
                  <a:lnTo>
                    <a:pt x="2834" y="7729"/>
                  </a:lnTo>
                  <a:close/>
                  <a:moveTo>
                    <a:pt x="4024" y="8896"/>
                  </a:moveTo>
                  <a:lnTo>
                    <a:pt x="4024" y="9098"/>
                  </a:lnTo>
                  <a:cubicBezTo>
                    <a:pt x="4024" y="9217"/>
                    <a:pt x="3941" y="9313"/>
                    <a:pt x="3822" y="9313"/>
                  </a:cubicBezTo>
                  <a:lnTo>
                    <a:pt x="3429" y="9313"/>
                  </a:lnTo>
                  <a:cubicBezTo>
                    <a:pt x="3310" y="9313"/>
                    <a:pt x="3227" y="9217"/>
                    <a:pt x="3227" y="9098"/>
                  </a:cubicBezTo>
                  <a:lnTo>
                    <a:pt x="3227" y="8896"/>
                  </a:lnTo>
                  <a:close/>
                  <a:moveTo>
                    <a:pt x="3658" y="1"/>
                  </a:moveTo>
                  <a:cubicBezTo>
                    <a:pt x="3519" y="1"/>
                    <a:pt x="3379" y="9"/>
                    <a:pt x="3239" y="26"/>
                  </a:cubicBezTo>
                  <a:cubicBezTo>
                    <a:pt x="1667" y="204"/>
                    <a:pt x="381" y="1466"/>
                    <a:pt x="191" y="3026"/>
                  </a:cubicBezTo>
                  <a:cubicBezTo>
                    <a:pt x="0" y="4526"/>
                    <a:pt x="786" y="5979"/>
                    <a:pt x="2155" y="6610"/>
                  </a:cubicBezTo>
                  <a:cubicBezTo>
                    <a:pt x="2358" y="6705"/>
                    <a:pt x="2477" y="6931"/>
                    <a:pt x="2477" y="7146"/>
                  </a:cubicBezTo>
                  <a:lnTo>
                    <a:pt x="2477" y="8324"/>
                  </a:lnTo>
                  <a:cubicBezTo>
                    <a:pt x="2477" y="8574"/>
                    <a:pt x="2643" y="8789"/>
                    <a:pt x="2870" y="8860"/>
                  </a:cubicBezTo>
                  <a:lnTo>
                    <a:pt x="2870" y="9098"/>
                  </a:lnTo>
                  <a:cubicBezTo>
                    <a:pt x="2870" y="9408"/>
                    <a:pt x="3120" y="9670"/>
                    <a:pt x="3429" y="9670"/>
                  </a:cubicBezTo>
                  <a:lnTo>
                    <a:pt x="3822" y="9670"/>
                  </a:lnTo>
                  <a:cubicBezTo>
                    <a:pt x="4132" y="9670"/>
                    <a:pt x="4382" y="9408"/>
                    <a:pt x="4382" y="9098"/>
                  </a:cubicBezTo>
                  <a:lnTo>
                    <a:pt x="4382" y="8860"/>
                  </a:lnTo>
                  <a:cubicBezTo>
                    <a:pt x="4608" y="8789"/>
                    <a:pt x="4775" y="8574"/>
                    <a:pt x="4775" y="8324"/>
                  </a:cubicBezTo>
                  <a:lnTo>
                    <a:pt x="4775" y="7146"/>
                  </a:lnTo>
                  <a:cubicBezTo>
                    <a:pt x="4775" y="6931"/>
                    <a:pt x="4906" y="6717"/>
                    <a:pt x="5096" y="6610"/>
                  </a:cubicBezTo>
                  <a:cubicBezTo>
                    <a:pt x="5691" y="6336"/>
                    <a:pt x="6191" y="5895"/>
                    <a:pt x="6549" y="5348"/>
                  </a:cubicBezTo>
                  <a:cubicBezTo>
                    <a:pt x="6906" y="4788"/>
                    <a:pt x="7096" y="4133"/>
                    <a:pt x="7096" y="3455"/>
                  </a:cubicBezTo>
                  <a:cubicBezTo>
                    <a:pt x="7108" y="2490"/>
                    <a:pt x="6680" y="1538"/>
                    <a:pt x="5953" y="883"/>
                  </a:cubicBezTo>
                  <a:cubicBezTo>
                    <a:pt x="5309" y="310"/>
                    <a:pt x="4506" y="1"/>
                    <a:pt x="3658" y="1"/>
                  </a:cubicBezTo>
                  <a:close/>
                </a:path>
              </a:pathLst>
            </a:custGeom>
            <a:grpFill/>
            <a:ln>
              <a:solidFill>
                <a:srgbClr val="FF0000"/>
              </a:solidFill>
            </a:ln>
          </p:spPr>
          <p:txBody>
            <a:bodyPr spcFirstLastPara="1" wrap="square" lIns="68569" tIns="68569" rIns="68569" bIns="68569" anchor="ctr" anchorCtr="0">
              <a:noAutofit/>
            </a:bodyPr>
            <a:lstStyle/>
            <a:p>
              <a:endParaRPr sz="1350" b="1"/>
            </a:p>
          </p:txBody>
        </p:sp>
        <p:sp>
          <p:nvSpPr>
            <p:cNvPr id="105" name="Google Shape;9074;p73">
              <a:extLst>
                <a:ext uri="{FF2B5EF4-FFF2-40B4-BE49-F238E27FC236}">
                  <a16:creationId xmlns:a16="http://schemas.microsoft.com/office/drawing/2014/main" id="{D4DF577F-091A-0143-8B56-89C36D544FC3}"/>
                </a:ext>
              </a:extLst>
            </p:cNvPr>
            <p:cNvSpPr/>
            <p:nvPr/>
          </p:nvSpPr>
          <p:spPr>
            <a:xfrm>
              <a:off x="4444777" y="4287484"/>
              <a:ext cx="48426" cy="11400"/>
            </a:xfrm>
            <a:custGeom>
              <a:avLst/>
              <a:gdLst/>
              <a:ahLst/>
              <a:cxnLst/>
              <a:rect l="l" t="t" r="r" b="b"/>
              <a:pathLst>
                <a:path w="1525" h="359" extrusionOk="0">
                  <a:moveTo>
                    <a:pt x="180" y="1"/>
                  </a:moveTo>
                  <a:cubicBezTo>
                    <a:pt x="72" y="1"/>
                    <a:pt x="1" y="72"/>
                    <a:pt x="1" y="179"/>
                  </a:cubicBezTo>
                  <a:cubicBezTo>
                    <a:pt x="1" y="275"/>
                    <a:pt x="72" y="358"/>
                    <a:pt x="180" y="358"/>
                  </a:cubicBezTo>
                  <a:lnTo>
                    <a:pt x="1346" y="358"/>
                  </a:lnTo>
                  <a:cubicBezTo>
                    <a:pt x="1442" y="358"/>
                    <a:pt x="1525" y="275"/>
                    <a:pt x="1525" y="179"/>
                  </a:cubicBezTo>
                  <a:cubicBezTo>
                    <a:pt x="1525" y="72"/>
                    <a:pt x="1430" y="1"/>
                    <a:pt x="1346" y="1"/>
                  </a:cubicBezTo>
                  <a:close/>
                </a:path>
              </a:pathLst>
            </a:custGeom>
            <a:grpFill/>
            <a:ln>
              <a:solidFill>
                <a:srgbClr val="FF0000"/>
              </a:solidFill>
            </a:ln>
          </p:spPr>
          <p:txBody>
            <a:bodyPr spcFirstLastPara="1" wrap="square" lIns="68569" tIns="68569" rIns="68569" bIns="68569" anchor="ctr" anchorCtr="0">
              <a:noAutofit/>
            </a:bodyPr>
            <a:lstStyle/>
            <a:p>
              <a:endParaRPr sz="1350" b="1"/>
            </a:p>
          </p:txBody>
        </p:sp>
        <p:sp>
          <p:nvSpPr>
            <p:cNvPr id="106" name="Google Shape;9075;p73">
              <a:extLst>
                <a:ext uri="{FF2B5EF4-FFF2-40B4-BE49-F238E27FC236}">
                  <a16:creationId xmlns:a16="http://schemas.microsoft.com/office/drawing/2014/main" id="{8FBDEC74-B922-B44B-8A96-82C8F8109F5E}"/>
                </a:ext>
              </a:extLst>
            </p:cNvPr>
            <p:cNvSpPr/>
            <p:nvPr/>
          </p:nvSpPr>
          <p:spPr>
            <a:xfrm>
              <a:off x="4149138" y="4287484"/>
              <a:ext cx="48426" cy="11400"/>
            </a:xfrm>
            <a:custGeom>
              <a:avLst/>
              <a:gdLst/>
              <a:ahLst/>
              <a:cxnLst/>
              <a:rect l="l" t="t" r="r" b="b"/>
              <a:pathLst>
                <a:path w="1525" h="359" extrusionOk="0">
                  <a:moveTo>
                    <a:pt x="179" y="1"/>
                  </a:moveTo>
                  <a:cubicBezTo>
                    <a:pt x="72" y="1"/>
                    <a:pt x="0" y="72"/>
                    <a:pt x="0" y="179"/>
                  </a:cubicBezTo>
                  <a:cubicBezTo>
                    <a:pt x="0" y="275"/>
                    <a:pt x="72" y="358"/>
                    <a:pt x="179" y="358"/>
                  </a:cubicBezTo>
                  <a:lnTo>
                    <a:pt x="1334" y="358"/>
                  </a:lnTo>
                  <a:cubicBezTo>
                    <a:pt x="1441" y="358"/>
                    <a:pt x="1512" y="275"/>
                    <a:pt x="1512" y="179"/>
                  </a:cubicBezTo>
                  <a:cubicBezTo>
                    <a:pt x="1524" y="72"/>
                    <a:pt x="1441" y="1"/>
                    <a:pt x="1334" y="1"/>
                  </a:cubicBezTo>
                  <a:close/>
                </a:path>
              </a:pathLst>
            </a:custGeom>
            <a:grpFill/>
            <a:ln>
              <a:solidFill>
                <a:srgbClr val="FF0000"/>
              </a:solidFill>
            </a:ln>
          </p:spPr>
          <p:txBody>
            <a:bodyPr spcFirstLastPara="1" wrap="square" lIns="68569" tIns="68569" rIns="68569" bIns="68569" anchor="ctr" anchorCtr="0">
              <a:noAutofit/>
            </a:bodyPr>
            <a:lstStyle/>
            <a:p>
              <a:endParaRPr sz="1350" b="1"/>
            </a:p>
          </p:txBody>
        </p:sp>
        <p:sp>
          <p:nvSpPr>
            <p:cNvPr id="107" name="Google Shape;9076;p73">
              <a:extLst>
                <a:ext uri="{FF2B5EF4-FFF2-40B4-BE49-F238E27FC236}">
                  <a16:creationId xmlns:a16="http://schemas.microsoft.com/office/drawing/2014/main" id="{333B970D-7912-974A-90D4-E60C449D802E}"/>
                </a:ext>
              </a:extLst>
            </p:cNvPr>
            <p:cNvSpPr/>
            <p:nvPr/>
          </p:nvSpPr>
          <p:spPr>
            <a:xfrm>
              <a:off x="4315471" y="4121151"/>
              <a:ext cx="11400" cy="48045"/>
            </a:xfrm>
            <a:custGeom>
              <a:avLst/>
              <a:gdLst/>
              <a:ahLst/>
              <a:cxnLst/>
              <a:rect l="l" t="t" r="r" b="b"/>
              <a:pathLst>
                <a:path w="359" h="1513" extrusionOk="0">
                  <a:moveTo>
                    <a:pt x="180" y="0"/>
                  </a:moveTo>
                  <a:cubicBezTo>
                    <a:pt x="72" y="0"/>
                    <a:pt x="1" y="72"/>
                    <a:pt x="1" y="179"/>
                  </a:cubicBezTo>
                  <a:lnTo>
                    <a:pt x="1" y="1334"/>
                  </a:lnTo>
                  <a:cubicBezTo>
                    <a:pt x="1" y="1441"/>
                    <a:pt x="72" y="1512"/>
                    <a:pt x="180" y="1512"/>
                  </a:cubicBezTo>
                  <a:cubicBezTo>
                    <a:pt x="275" y="1512"/>
                    <a:pt x="358" y="1441"/>
                    <a:pt x="358" y="1334"/>
                  </a:cubicBezTo>
                  <a:lnTo>
                    <a:pt x="358" y="179"/>
                  </a:lnTo>
                  <a:cubicBezTo>
                    <a:pt x="358" y="72"/>
                    <a:pt x="275" y="0"/>
                    <a:pt x="180" y="0"/>
                  </a:cubicBezTo>
                  <a:close/>
                </a:path>
              </a:pathLst>
            </a:custGeom>
            <a:grpFill/>
            <a:ln>
              <a:solidFill>
                <a:srgbClr val="FF0000"/>
              </a:solidFill>
            </a:ln>
          </p:spPr>
          <p:txBody>
            <a:bodyPr spcFirstLastPara="1" wrap="square" lIns="68569" tIns="68569" rIns="68569" bIns="68569" anchor="ctr" anchorCtr="0">
              <a:noAutofit/>
            </a:bodyPr>
            <a:lstStyle/>
            <a:p>
              <a:endParaRPr sz="1350" b="1"/>
            </a:p>
          </p:txBody>
        </p:sp>
        <p:sp>
          <p:nvSpPr>
            <p:cNvPr id="108" name="Google Shape;9077;p73">
              <a:extLst>
                <a:ext uri="{FF2B5EF4-FFF2-40B4-BE49-F238E27FC236}">
                  <a16:creationId xmlns:a16="http://schemas.microsoft.com/office/drawing/2014/main" id="{24576FC5-0667-E74A-9357-5E1666EFD372}"/>
                </a:ext>
              </a:extLst>
            </p:cNvPr>
            <p:cNvSpPr/>
            <p:nvPr/>
          </p:nvSpPr>
          <p:spPr>
            <a:xfrm>
              <a:off x="4378632" y="4159575"/>
              <a:ext cx="22705" cy="27754"/>
            </a:xfrm>
            <a:custGeom>
              <a:avLst/>
              <a:gdLst/>
              <a:ahLst/>
              <a:cxnLst/>
              <a:rect l="l" t="t" r="r" b="b"/>
              <a:pathLst>
                <a:path w="715" h="874" extrusionOk="0">
                  <a:moveTo>
                    <a:pt x="513" y="0"/>
                  </a:moveTo>
                  <a:cubicBezTo>
                    <a:pt x="451" y="0"/>
                    <a:pt x="387" y="27"/>
                    <a:pt x="346" y="76"/>
                  </a:cubicBezTo>
                  <a:lnTo>
                    <a:pt x="48" y="588"/>
                  </a:lnTo>
                  <a:cubicBezTo>
                    <a:pt x="0" y="671"/>
                    <a:pt x="24" y="778"/>
                    <a:pt x="107" y="838"/>
                  </a:cubicBezTo>
                  <a:cubicBezTo>
                    <a:pt x="131" y="850"/>
                    <a:pt x="167" y="874"/>
                    <a:pt x="191" y="874"/>
                  </a:cubicBezTo>
                  <a:cubicBezTo>
                    <a:pt x="250" y="874"/>
                    <a:pt x="310" y="838"/>
                    <a:pt x="358" y="778"/>
                  </a:cubicBezTo>
                  <a:lnTo>
                    <a:pt x="655" y="278"/>
                  </a:lnTo>
                  <a:cubicBezTo>
                    <a:pt x="715" y="171"/>
                    <a:pt x="691" y="64"/>
                    <a:pt x="596" y="16"/>
                  </a:cubicBezTo>
                  <a:cubicBezTo>
                    <a:pt x="570" y="5"/>
                    <a:pt x="542" y="0"/>
                    <a:pt x="513" y="0"/>
                  </a:cubicBezTo>
                  <a:close/>
                </a:path>
              </a:pathLst>
            </a:custGeom>
            <a:grpFill/>
            <a:ln>
              <a:solidFill>
                <a:srgbClr val="FF0000"/>
              </a:solidFill>
            </a:ln>
          </p:spPr>
          <p:txBody>
            <a:bodyPr spcFirstLastPara="1" wrap="square" lIns="68569" tIns="68569" rIns="68569" bIns="68569" anchor="ctr" anchorCtr="0">
              <a:noAutofit/>
            </a:bodyPr>
            <a:lstStyle/>
            <a:p>
              <a:endParaRPr sz="1350" b="1"/>
            </a:p>
          </p:txBody>
        </p:sp>
        <p:sp>
          <p:nvSpPr>
            <p:cNvPr id="109" name="Google Shape;9078;p73">
              <a:extLst>
                <a:ext uri="{FF2B5EF4-FFF2-40B4-BE49-F238E27FC236}">
                  <a16:creationId xmlns:a16="http://schemas.microsoft.com/office/drawing/2014/main" id="{23299F4D-F220-5A46-8B6C-3E09E115DB6C}"/>
                </a:ext>
              </a:extLst>
            </p:cNvPr>
            <p:cNvSpPr/>
            <p:nvPr/>
          </p:nvSpPr>
          <p:spPr>
            <a:xfrm>
              <a:off x="4240243" y="4399103"/>
              <a:ext cx="22705" cy="27563"/>
            </a:xfrm>
            <a:custGeom>
              <a:avLst/>
              <a:gdLst/>
              <a:ahLst/>
              <a:cxnLst/>
              <a:rect l="l" t="t" r="r" b="b"/>
              <a:pathLst>
                <a:path w="715" h="868" extrusionOk="0">
                  <a:moveTo>
                    <a:pt x="507" y="0"/>
                  </a:moveTo>
                  <a:cubicBezTo>
                    <a:pt x="444" y="0"/>
                    <a:pt x="387" y="33"/>
                    <a:pt x="346" y="82"/>
                  </a:cubicBezTo>
                  <a:lnTo>
                    <a:pt x="48" y="594"/>
                  </a:lnTo>
                  <a:cubicBezTo>
                    <a:pt x="1" y="677"/>
                    <a:pt x="24" y="784"/>
                    <a:pt x="108" y="844"/>
                  </a:cubicBezTo>
                  <a:cubicBezTo>
                    <a:pt x="132" y="855"/>
                    <a:pt x="155" y="867"/>
                    <a:pt x="191" y="867"/>
                  </a:cubicBezTo>
                  <a:cubicBezTo>
                    <a:pt x="251" y="867"/>
                    <a:pt x="310" y="844"/>
                    <a:pt x="358" y="784"/>
                  </a:cubicBezTo>
                  <a:lnTo>
                    <a:pt x="655" y="272"/>
                  </a:lnTo>
                  <a:cubicBezTo>
                    <a:pt x="715" y="189"/>
                    <a:pt x="679" y="82"/>
                    <a:pt x="596" y="22"/>
                  </a:cubicBezTo>
                  <a:cubicBezTo>
                    <a:pt x="566" y="7"/>
                    <a:pt x="536" y="0"/>
                    <a:pt x="507" y="0"/>
                  </a:cubicBezTo>
                  <a:close/>
                </a:path>
              </a:pathLst>
            </a:custGeom>
            <a:grpFill/>
            <a:ln>
              <a:solidFill>
                <a:srgbClr val="FF0000"/>
              </a:solidFill>
            </a:ln>
          </p:spPr>
          <p:txBody>
            <a:bodyPr spcFirstLastPara="1" wrap="square" lIns="68569" tIns="68569" rIns="68569" bIns="68569" anchor="ctr" anchorCtr="0">
              <a:noAutofit/>
            </a:bodyPr>
            <a:lstStyle/>
            <a:p>
              <a:endParaRPr sz="1350" b="1"/>
            </a:p>
          </p:txBody>
        </p:sp>
        <p:sp>
          <p:nvSpPr>
            <p:cNvPr id="110" name="Google Shape;9079;p73">
              <a:extLst>
                <a:ext uri="{FF2B5EF4-FFF2-40B4-BE49-F238E27FC236}">
                  <a16:creationId xmlns:a16="http://schemas.microsoft.com/office/drawing/2014/main" id="{4E879F97-7EF6-6247-B1B0-6573843C2C33}"/>
                </a:ext>
              </a:extLst>
            </p:cNvPr>
            <p:cNvSpPr/>
            <p:nvPr/>
          </p:nvSpPr>
          <p:spPr>
            <a:xfrm>
              <a:off x="4240243" y="4159130"/>
              <a:ext cx="22705" cy="28198"/>
            </a:xfrm>
            <a:custGeom>
              <a:avLst/>
              <a:gdLst/>
              <a:ahLst/>
              <a:cxnLst/>
              <a:rect l="l" t="t" r="r" b="b"/>
              <a:pathLst>
                <a:path w="715" h="888" extrusionOk="0">
                  <a:moveTo>
                    <a:pt x="213" y="1"/>
                  </a:moveTo>
                  <a:cubicBezTo>
                    <a:pt x="181" y="1"/>
                    <a:pt x="148" y="10"/>
                    <a:pt x="120" y="30"/>
                  </a:cubicBezTo>
                  <a:cubicBezTo>
                    <a:pt x="24" y="78"/>
                    <a:pt x="1" y="197"/>
                    <a:pt x="60" y="292"/>
                  </a:cubicBezTo>
                  <a:lnTo>
                    <a:pt x="358" y="792"/>
                  </a:lnTo>
                  <a:cubicBezTo>
                    <a:pt x="382" y="852"/>
                    <a:pt x="441" y="888"/>
                    <a:pt x="525" y="888"/>
                  </a:cubicBezTo>
                  <a:cubicBezTo>
                    <a:pt x="548" y="888"/>
                    <a:pt x="584" y="864"/>
                    <a:pt x="608" y="852"/>
                  </a:cubicBezTo>
                  <a:cubicBezTo>
                    <a:pt x="679" y="792"/>
                    <a:pt x="715" y="685"/>
                    <a:pt x="667" y="602"/>
                  </a:cubicBezTo>
                  <a:lnTo>
                    <a:pt x="370" y="90"/>
                  </a:lnTo>
                  <a:cubicBezTo>
                    <a:pt x="338" y="35"/>
                    <a:pt x="276" y="1"/>
                    <a:pt x="213" y="1"/>
                  </a:cubicBezTo>
                  <a:close/>
                </a:path>
              </a:pathLst>
            </a:custGeom>
            <a:grpFill/>
            <a:ln>
              <a:solidFill>
                <a:srgbClr val="FF0000"/>
              </a:solidFill>
            </a:ln>
          </p:spPr>
          <p:txBody>
            <a:bodyPr spcFirstLastPara="1" wrap="square" lIns="68569" tIns="68569" rIns="68569" bIns="68569" anchor="ctr" anchorCtr="0">
              <a:noAutofit/>
            </a:bodyPr>
            <a:lstStyle/>
            <a:p>
              <a:endParaRPr sz="1350" b="1"/>
            </a:p>
          </p:txBody>
        </p:sp>
        <p:sp>
          <p:nvSpPr>
            <p:cNvPr id="111" name="Google Shape;9080;p73">
              <a:extLst>
                <a:ext uri="{FF2B5EF4-FFF2-40B4-BE49-F238E27FC236}">
                  <a16:creationId xmlns:a16="http://schemas.microsoft.com/office/drawing/2014/main" id="{02160B0E-9496-274D-8510-9BA8BAB98880}"/>
                </a:ext>
              </a:extLst>
            </p:cNvPr>
            <p:cNvSpPr/>
            <p:nvPr/>
          </p:nvSpPr>
          <p:spPr>
            <a:xfrm>
              <a:off x="4378632" y="4399230"/>
              <a:ext cx="22705" cy="28198"/>
            </a:xfrm>
            <a:custGeom>
              <a:avLst/>
              <a:gdLst/>
              <a:ahLst/>
              <a:cxnLst/>
              <a:rect l="l" t="t" r="r" b="b"/>
              <a:pathLst>
                <a:path w="715" h="888" extrusionOk="0">
                  <a:moveTo>
                    <a:pt x="221" y="0"/>
                  </a:moveTo>
                  <a:cubicBezTo>
                    <a:pt x="187" y="0"/>
                    <a:pt x="152" y="10"/>
                    <a:pt x="119" y="30"/>
                  </a:cubicBezTo>
                  <a:cubicBezTo>
                    <a:pt x="24" y="78"/>
                    <a:pt x="0" y="197"/>
                    <a:pt x="60" y="292"/>
                  </a:cubicBezTo>
                  <a:lnTo>
                    <a:pt x="358" y="792"/>
                  </a:lnTo>
                  <a:cubicBezTo>
                    <a:pt x="393" y="851"/>
                    <a:pt x="453" y="887"/>
                    <a:pt x="524" y="887"/>
                  </a:cubicBezTo>
                  <a:cubicBezTo>
                    <a:pt x="548" y="887"/>
                    <a:pt x="584" y="863"/>
                    <a:pt x="608" y="851"/>
                  </a:cubicBezTo>
                  <a:cubicBezTo>
                    <a:pt x="691" y="792"/>
                    <a:pt x="715" y="673"/>
                    <a:pt x="667" y="601"/>
                  </a:cubicBezTo>
                  <a:lnTo>
                    <a:pt x="369" y="89"/>
                  </a:lnTo>
                  <a:cubicBezTo>
                    <a:pt x="346" y="35"/>
                    <a:pt x="286" y="0"/>
                    <a:pt x="221" y="0"/>
                  </a:cubicBezTo>
                  <a:close/>
                </a:path>
              </a:pathLst>
            </a:custGeom>
            <a:grpFill/>
            <a:ln>
              <a:solidFill>
                <a:srgbClr val="FF0000"/>
              </a:solidFill>
            </a:ln>
          </p:spPr>
          <p:txBody>
            <a:bodyPr spcFirstLastPara="1" wrap="square" lIns="68569" tIns="68569" rIns="68569" bIns="68569" anchor="ctr" anchorCtr="0">
              <a:noAutofit/>
            </a:bodyPr>
            <a:lstStyle/>
            <a:p>
              <a:endParaRPr sz="1350" b="1"/>
            </a:p>
          </p:txBody>
        </p:sp>
        <p:sp>
          <p:nvSpPr>
            <p:cNvPr id="112" name="Google Shape;9081;p73">
              <a:extLst>
                <a:ext uri="{FF2B5EF4-FFF2-40B4-BE49-F238E27FC236}">
                  <a16:creationId xmlns:a16="http://schemas.microsoft.com/office/drawing/2014/main" id="{BF3CC343-C48D-3A4E-8AC5-AFE27218D0CA}"/>
                </a:ext>
              </a:extLst>
            </p:cNvPr>
            <p:cNvSpPr/>
            <p:nvPr/>
          </p:nvSpPr>
          <p:spPr>
            <a:xfrm>
              <a:off x="4426264" y="4351851"/>
              <a:ext cx="29532" cy="21117"/>
            </a:xfrm>
            <a:custGeom>
              <a:avLst/>
              <a:gdLst/>
              <a:ahLst/>
              <a:cxnLst/>
              <a:rect l="l" t="t" r="r" b="b"/>
              <a:pathLst>
                <a:path w="930" h="665" extrusionOk="0">
                  <a:moveTo>
                    <a:pt x="215" y="0"/>
                  </a:moveTo>
                  <a:cubicBezTo>
                    <a:pt x="152" y="0"/>
                    <a:pt x="89" y="32"/>
                    <a:pt x="48" y="81"/>
                  </a:cubicBezTo>
                  <a:cubicBezTo>
                    <a:pt x="1" y="177"/>
                    <a:pt x="36" y="272"/>
                    <a:pt x="108" y="331"/>
                  </a:cubicBezTo>
                  <a:lnTo>
                    <a:pt x="608" y="629"/>
                  </a:lnTo>
                  <a:cubicBezTo>
                    <a:pt x="643" y="653"/>
                    <a:pt x="667" y="665"/>
                    <a:pt x="703" y="665"/>
                  </a:cubicBezTo>
                  <a:cubicBezTo>
                    <a:pt x="763" y="665"/>
                    <a:pt x="822" y="629"/>
                    <a:pt x="870" y="569"/>
                  </a:cubicBezTo>
                  <a:cubicBezTo>
                    <a:pt x="929" y="486"/>
                    <a:pt x="893" y="367"/>
                    <a:pt x="810" y="319"/>
                  </a:cubicBezTo>
                  <a:lnTo>
                    <a:pt x="298" y="22"/>
                  </a:lnTo>
                  <a:cubicBezTo>
                    <a:pt x="272" y="7"/>
                    <a:pt x="244" y="0"/>
                    <a:pt x="215" y="0"/>
                  </a:cubicBezTo>
                  <a:close/>
                </a:path>
              </a:pathLst>
            </a:custGeom>
            <a:grpFill/>
            <a:ln>
              <a:solidFill>
                <a:srgbClr val="FF0000"/>
              </a:solidFill>
            </a:ln>
          </p:spPr>
          <p:txBody>
            <a:bodyPr spcFirstLastPara="1" wrap="square" lIns="68569" tIns="68569" rIns="68569" bIns="68569" anchor="ctr" anchorCtr="0">
              <a:noAutofit/>
            </a:bodyPr>
            <a:lstStyle/>
            <a:p>
              <a:endParaRPr sz="1350" b="1"/>
            </a:p>
          </p:txBody>
        </p:sp>
        <p:sp>
          <p:nvSpPr>
            <p:cNvPr id="113" name="Google Shape;9082;p73">
              <a:extLst>
                <a:ext uri="{FF2B5EF4-FFF2-40B4-BE49-F238E27FC236}">
                  <a16:creationId xmlns:a16="http://schemas.microsoft.com/office/drawing/2014/main" id="{9C8913D2-BCE2-514C-A7B6-D59194CC8AF0}"/>
                </a:ext>
              </a:extLst>
            </p:cNvPr>
            <p:cNvSpPr/>
            <p:nvPr/>
          </p:nvSpPr>
          <p:spPr>
            <a:xfrm>
              <a:off x="4186196" y="4213463"/>
              <a:ext cx="29500" cy="21117"/>
            </a:xfrm>
            <a:custGeom>
              <a:avLst/>
              <a:gdLst/>
              <a:ahLst/>
              <a:cxnLst/>
              <a:rect l="l" t="t" r="r" b="b"/>
              <a:pathLst>
                <a:path w="929" h="665" extrusionOk="0">
                  <a:moveTo>
                    <a:pt x="214" y="0"/>
                  </a:moveTo>
                  <a:cubicBezTo>
                    <a:pt x="152" y="0"/>
                    <a:pt x="89" y="33"/>
                    <a:pt x="48" y="82"/>
                  </a:cubicBezTo>
                  <a:cubicBezTo>
                    <a:pt x="0" y="165"/>
                    <a:pt x="36" y="272"/>
                    <a:pt x="107" y="332"/>
                  </a:cubicBezTo>
                  <a:lnTo>
                    <a:pt x="619" y="629"/>
                  </a:lnTo>
                  <a:cubicBezTo>
                    <a:pt x="643" y="641"/>
                    <a:pt x="667" y="665"/>
                    <a:pt x="703" y="665"/>
                  </a:cubicBezTo>
                  <a:cubicBezTo>
                    <a:pt x="762" y="665"/>
                    <a:pt x="822" y="629"/>
                    <a:pt x="869" y="570"/>
                  </a:cubicBezTo>
                  <a:cubicBezTo>
                    <a:pt x="929" y="463"/>
                    <a:pt x="893" y="367"/>
                    <a:pt x="810" y="320"/>
                  </a:cubicBezTo>
                  <a:lnTo>
                    <a:pt x="298" y="22"/>
                  </a:lnTo>
                  <a:cubicBezTo>
                    <a:pt x="272" y="7"/>
                    <a:pt x="243" y="0"/>
                    <a:pt x="214" y="0"/>
                  </a:cubicBezTo>
                  <a:close/>
                </a:path>
              </a:pathLst>
            </a:custGeom>
            <a:grpFill/>
            <a:ln>
              <a:solidFill>
                <a:srgbClr val="FF0000"/>
              </a:solidFill>
            </a:ln>
          </p:spPr>
          <p:txBody>
            <a:bodyPr spcFirstLastPara="1" wrap="square" lIns="68569" tIns="68569" rIns="68569" bIns="68569" anchor="ctr" anchorCtr="0">
              <a:noAutofit/>
            </a:bodyPr>
            <a:lstStyle/>
            <a:p>
              <a:endParaRPr sz="1350" b="1"/>
            </a:p>
          </p:txBody>
        </p:sp>
        <p:sp>
          <p:nvSpPr>
            <p:cNvPr id="114" name="Google Shape;9083;p73">
              <a:extLst>
                <a:ext uri="{FF2B5EF4-FFF2-40B4-BE49-F238E27FC236}">
                  <a16:creationId xmlns:a16="http://schemas.microsoft.com/office/drawing/2014/main" id="{7356F76A-3E6F-1E46-9B6C-BE1ABA8A0AC5}"/>
                </a:ext>
              </a:extLst>
            </p:cNvPr>
            <p:cNvSpPr/>
            <p:nvPr/>
          </p:nvSpPr>
          <p:spPr>
            <a:xfrm>
              <a:off x="4425883" y="4213590"/>
              <a:ext cx="29913" cy="21371"/>
            </a:xfrm>
            <a:custGeom>
              <a:avLst/>
              <a:gdLst/>
              <a:ahLst/>
              <a:cxnLst/>
              <a:rect l="l" t="t" r="r" b="b"/>
              <a:pathLst>
                <a:path w="942" h="673" extrusionOk="0">
                  <a:moveTo>
                    <a:pt x="725" y="0"/>
                  </a:moveTo>
                  <a:cubicBezTo>
                    <a:pt x="693" y="0"/>
                    <a:pt x="660" y="10"/>
                    <a:pt x="632" y="30"/>
                  </a:cubicBezTo>
                  <a:lnTo>
                    <a:pt x="120" y="328"/>
                  </a:lnTo>
                  <a:cubicBezTo>
                    <a:pt x="36" y="375"/>
                    <a:pt x="1" y="494"/>
                    <a:pt x="60" y="578"/>
                  </a:cubicBezTo>
                  <a:cubicBezTo>
                    <a:pt x="96" y="637"/>
                    <a:pt x="155" y="673"/>
                    <a:pt x="227" y="673"/>
                  </a:cubicBezTo>
                  <a:cubicBezTo>
                    <a:pt x="251" y="673"/>
                    <a:pt x="286" y="661"/>
                    <a:pt x="310" y="637"/>
                  </a:cubicBezTo>
                  <a:lnTo>
                    <a:pt x="822" y="340"/>
                  </a:lnTo>
                  <a:cubicBezTo>
                    <a:pt x="905" y="280"/>
                    <a:pt x="941" y="161"/>
                    <a:pt x="882" y="89"/>
                  </a:cubicBezTo>
                  <a:cubicBezTo>
                    <a:pt x="850" y="35"/>
                    <a:pt x="788" y="0"/>
                    <a:pt x="725" y="0"/>
                  </a:cubicBezTo>
                  <a:close/>
                </a:path>
              </a:pathLst>
            </a:custGeom>
            <a:grpFill/>
            <a:ln>
              <a:solidFill>
                <a:srgbClr val="FF0000"/>
              </a:solidFill>
            </a:ln>
          </p:spPr>
          <p:txBody>
            <a:bodyPr spcFirstLastPara="1" wrap="square" lIns="68569" tIns="68569" rIns="68569" bIns="68569" anchor="ctr" anchorCtr="0">
              <a:noAutofit/>
            </a:bodyPr>
            <a:lstStyle/>
            <a:p>
              <a:endParaRPr sz="1350" b="1"/>
            </a:p>
          </p:txBody>
        </p:sp>
        <p:sp>
          <p:nvSpPr>
            <p:cNvPr id="115" name="Google Shape;9084;p73">
              <a:extLst>
                <a:ext uri="{FF2B5EF4-FFF2-40B4-BE49-F238E27FC236}">
                  <a16:creationId xmlns:a16="http://schemas.microsoft.com/office/drawing/2014/main" id="{C1BC104F-ECF6-C047-B2A6-83BC430ADF09}"/>
                </a:ext>
              </a:extLst>
            </p:cNvPr>
            <p:cNvSpPr/>
            <p:nvPr/>
          </p:nvSpPr>
          <p:spPr>
            <a:xfrm>
              <a:off x="4186196" y="4351978"/>
              <a:ext cx="29500" cy="21371"/>
            </a:xfrm>
            <a:custGeom>
              <a:avLst/>
              <a:gdLst/>
              <a:ahLst/>
              <a:cxnLst/>
              <a:rect l="l" t="t" r="r" b="b"/>
              <a:pathLst>
                <a:path w="929" h="673" extrusionOk="0">
                  <a:moveTo>
                    <a:pt x="725" y="0"/>
                  </a:moveTo>
                  <a:cubicBezTo>
                    <a:pt x="692" y="0"/>
                    <a:pt x="660" y="9"/>
                    <a:pt x="631" y="30"/>
                  </a:cubicBezTo>
                  <a:lnTo>
                    <a:pt x="119" y="327"/>
                  </a:lnTo>
                  <a:cubicBezTo>
                    <a:pt x="36" y="375"/>
                    <a:pt x="0" y="494"/>
                    <a:pt x="60" y="589"/>
                  </a:cubicBezTo>
                  <a:cubicBezTo>
                    <a:pt x="95" y="649"/>
                    <a:pt x="155" y="673"/>
                    <a:pt x="226" y="673"/>
                  </a:cubicBezTo>
                  <a:cubicBezTo>
                    <a:pt x="262" y="673"/>
                    <a:pt x="286" y="661"/>
                    <a:pt x="322" y="649"/>
                  </a:cubicBezTo>
                  <a:lnTo>
                    <a:pt x="822" y="351"/>
                  </a:lnTo>
                  <a:cubicBezTo>
                    <a:pt x="893" y="292"/>
                    <a:pt x="929" y="173"/>
                    <a:pt x="881" y="89"/>
                  </a:cubicBezTo>
                  <a:cubicBezTo>
                    <a:pt x="850" y="34"/>
                    <a:pt x="787" y="0"/>
                    <a:pt x="725" y="0"/>
                  </a:cubicBezTo>
                  <a:close/>
                </a:path>
              </a:pathLst>
            </a:custGeom>
            <a:grpFill/>
            <a:ln>
              <a:solidFill>
                <a:srgbClr val="FF0000"/>
              </a:solidFill>
            </a:ln>
          </p:spPr>
          <p:txBody>
            <a:bodyPr spcFirstLastPara="1" wrap="square" lIns="68569" tIns="68569" rIns="68569" bIns="68569" anchor="ctr" anchorCtr="0">
              <a:noAutofit/>
            </a:bodyPr>
            <a:lstStyle/>
            <a:p>
              <a:endParaRPr sz="1350" b="1"/>
            </a:p>
          </p:txBody>
        </p:sp>
      </p:grpSp>
      <p:sp>
        <p:nvSpPr>
          <p:cNvPr id="116" name="正方形/長方形 115">
            <a:extLst>
              <a:ext uri="{FF2B5EF4-FFF2-40B4-BE49-F238E27FC236}">
                <a16:creationId xmlns:a16="http://schemas.microsoft.com/office/drawing/2014/main" id="{5F3CD215-6261-E74B-B5B9-37DF51939314}"/>
              </a:ext>
            </a:extLst>
          </p:cNvPr>
          <p:cNvSpPr/>
          <p:nvPr/>
        </p:nvSpPr>
        <p:spPr bwMode="auto">
          <a:xfrm>
            <a:off x="2824053" y="4346287"/>
            <a:ext cx="2051260" cy="762355"/>
          </a:xfrm>
          <a:prstGeom prst="rect">
            <a:avLst/>
          </a:prstGeom>
          <a:solidFill>
            <a:schemeClr val="bg1"/>
          </a:solidFill>
          <a:ln w="12700">
            <a:solidFill>
              <a:schemeClr val="accent1"/>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fontAlgn="base">
              <a:spcBef>
                <a:spcPct val="0"/>
              </a:spcBef>
              <a:spcAft>
                <a:spcPct val="0"/>
              </a:spcAft>
              <a:defRPr/>
            </a:pPr>
            <a:r>
              <a:rPr lang="en-US" altLang="ja-JP" sz="1100" b="1" dirty="0">
                <a:solidFill>
                  <a:srgbClr val="000000">
                    <a:lumMod val="75000"/>
                    <a:lumOff val="25000"/>
                  </a:srgbClr>
                </a:solidFill>
                <a:latin typeface="游ゴシック" panose="020B0400000000000000" pitchFamily="50" charset="-128"/>
                <a:ea typeface="游ゴシック" panose="020B0400000000000000" pitchFamily="50" charset="-128"/>
              </a:rPr>
              <a:t>【</a:t>
            </a:r>
            <a:r>
              <a:rPr lang="ja-JP" altLang="en-US" sz="1100" b="1">
                <a:solidFill>
                  <a:srgbClr val="000000">
                    <a:lumMod val="75000"/>
                    <a:lumOff val="25000"/>
                  </a:srgbClr>
                </a:solidFill>
                <a:latin typeface="游ゴシック" panose="020B0400000000000000" pitchFamily="50" charset="-128"/>
                <a:ea typeface="游ゴシック" panose="020B0400000000000000" pitchFamily="50" charset="-128"/>
              </a:rPr>
              <a:t>商取引</a:t>
            </a:r>
            <a:r>
              <a:rPr lang="en-US" altLang="ja-JP" sz="1100" b="1" dirty="0">
                <a:solidFill>
                  <a:srgbClr val="000000">
                    <a:lumMod val="75000"/>
                    <a:lumOff val="25000"/>
                  </a:srgbClr>
                </a:solidFill>
                <a:latin typeface="游ゴシック" panose="020B0400000000000000" pitchFamily="50" charset="-128"/>
                <a:ea typeface="游ゴシック" panose="020B0400000000000000" pitchFamily="50" charset="-128"/>
              </a:rPr>
              <a:t>】</a:t>
            </a:r>
            <a:r>
              <a:rPr lang="ja-JP" altLang="en-US" sz="1100" b="1">
                <a:solidFill>
                  <a:srgbClr val="000000">
                    <a:lumMod val="75000"/>
                    <a:lumOff val="25000"/>
                  </a:srgbClr>
                </a:solidFill>
                <a:highlight>
                  <a:srgbClr val="FFFF00"/>
                </a:highlight>
                <a:latin typeface="游ゴシック" panose="020B0400000000000000" pitchFamily="50" charset="-128"/>
                <a:ea typeface="游ゴシック" panose="020B0400000000000000" pitchFamily="50" charset="-128"/>
              </a:rPr>
              <a:t>重要</a:t>
            </a:r>
            <a:r>
              <a:rPr lang="ja-JP" altLang="en-US" sz="1100" b="1">
                <a:solidFill>
                  <a:srgbClr val="000000">
                    <a:lumMod val="75000"/>
                    <a:lumOff val="25000"/>
                  </a:srgbClr>
                </a:solidFill>
                <a:latin typeface="游ゴシック" panose="020B0400000000000000" pitchFamily="50" charset="-128"/>
                <a:ea typeface="游ゴシック" panose="020B0400000000000000" pitchFamily="50" charset="-128"/>
              </a:rPr>
              <a:t>紙請求書</a:t>
            </a:r>
            <a:endParaRPr lang="en-US" altLang="ja-JP" sz="1100" b="1" dirty="0">
              <a:solidFill>
                <a:srgbClr val="000000">
                  <a:lumMod val="75000"/>
                  <a:lumOff val="25000"/>
                </a:srgbClr>
              </a:solidFill>
              <a:latin typeface="游ゴシック" panose="020B0400000000000000" pitchFamily="50" charset="-128"/>
              <a:ea typeface="游ゴシック" panose="020B0400000000000000" pitchFamily="50" charset="-128"/>
            </a:endParaRPr>
          </a:p>
          <a:p>
            <a:pPr fontAlgn="base">
              <a:spcBef>
                <a:spcPct val="0"/>
              </a:spcBef>
              <a:spcAft>
                <a:spcPct val="0"/>
              </a:spcAft>
              <a:defRPr/>
            </a:pPr>
            <a:r>
              <a:rPr lang="ja-JP" altLang="en-US" sz="1100" b="1">
                <a:solidFill>
                  <a:srgbClr val="000000">
                    <a:lumMod val="75000"/>
                    <a:lumOff val="25000"/>
                  </a:srgbClr>
                </a:solidFill>
                <a:highlight>
                  <a:srgbClr val="FFFF00"/>
                </a:highlight>
                <a:latin typeface="游ゴシック" panose="020B0400000000000000" pitchFamily="50" charset="-128"/>
                <a:ea typeface="游ゴシック" panose="020B0400000000000000" pitchFamily="50" charset="-128"/>
              </a:rPr>
              <a:t>一般</a:t>
            </a:r>
            <a:r>
              <a:rPr lang="ja-JP" altLang="en-US" sz="1100" b="1">
                <a:solidFill>
                  <a:schemeClr val="tx1">
                    <a:lumMod val="75000"/>
                    <a:lumOff val="25000"/>
                  </a:schemeClr>
                </a:solidFill>
                <a:latin typeface="游ゴシック" panose="020B0400000000000000" pitchFamily="50" charset="-128"/>
                <a:ea typeface="游ゴシック" panose="020B0400000000000000" pitchFamily="50" charset="-128"/>
              </a:rPr>
              <a:t>見積書・注文書など</a:t>
            </a:r>
            <a:endParaRPr lang="en-US" altLang="ja-JP" sz="1100" b="1" dirty="0">
              <a:solidFill>
                <a:schemeClr val="tx1">
                  <a:lumMod val="75000"/>
                  <a:lumOff val="25000"/>
                </a:schemeClr>
              </a:solidFill>
              <a:latin typeface="游ゴシック" panose="020B0400000000000000" pitchFamily="50" charset="-128"/>
              <a:ea typeface="游ゴシック" panose="020B0400000000000000" pitchFamily="50" charset="-128"/>
            </a:endParaRPr>
          </a:p>
          <a:p>
            <a:pPr fontAlgn="base">
              <a:spcBef>
                <a:spcPct val="0"/>
              </a:spcBef>
              <a:spcAft>
                <a:spcPct val="0"/>
              </a:spcAft>
              <a:defRPr/>
            </a:pPr>
            <a:r>
              <a:rPr lang="en-US" altLang="ja-JP" sz="1100" b="1" dirty="0">
                <a:solidFill>
                  <a:srgbClr val="000000">
                    <a:lumMod val="75000"/>
                    <a:lumOff val="25000"/>
                  </a:srgbClr>
                </a:solidFill>
                <a:latin typeface="游ゴシック" panose="020B0400000000000000" pitchFamily="50" charset="-128"/>
                <a:ea typeface="游ゴシック" panose="020B0400000000000000" pitchFamily="50" charset="-128"/>
              </a:rPr>
              <a:t>【</a:t>
            </a:r>
            <a:r>
              <a:rPr lang="ja-JP" altLang="en-US" sz="1100" b="1">
                <a:solidFill>
                  <a:srgbClr val="000000">
                    <a:lumMod val="75000"/>
                    <a:lumOff val="25000"/>
                  </a:srgbClr>
                </a:solidFill>
                <a:latin typeface="游ゴシック" panose="020B0400000000000000" pitchFamily="50" charset="-128"/>
                <a:ea typeface="游ゴシック" panose="020B0400000000000000" pitchFamily="50" charset="-128"/>
              </a:rPr>
              <a:t>精算</a:t>
            </a:r>
            <a:r>
              <a:rPr lang="en-US" altLang="ja-JP" sz="1100" b="1" dirty="0">
                <a:solidFill>
                  <a:srgbClr val="000000">
                    <a:lumMod val="75000"/>
                    <a:lumOff val="25000"/>
                  </a:srgbClr>
                </a:solidFill>
                <a:latin typeface="游ゴシック" panose="020B0400000000000000" pitchFamily="50" charset="-128"/>
                <a:ea typeface="游ゴシック" panose="020B0400000000000000" pitchFamily="50" charset="-128"/>
              </a:rPr>
              <a:t>】</a:t>
            </a:r>
            <a:r>
              <a:rPr lang="ja-JP" altLang="en-US" sz="1100" b="1">
                <a:solidFill>
                  <a:srgbClr val="000000">
                    <a:lumMod val="75000"/>
                    <a:lumOff val="25000"/>
                  </a:srgbClr>
                </a:solidFill>
                <a:highlight>
                  <a:srgbClr val="FFFF00"/>
                </a:highlight>
                <a:latin typeface="游ゴシック" panose="020B0400000000000000" pitchFamily="50" charset="-128"/>
                <a:ea typeface="游ゴシック" panose="020B0400000000000000" pitchFamily="50" charset="-128"/>
              </a:rPr>
              <a:t>重要</a:t>
            </a:r>
            <a:r>
              <a:rPr lang="ja-JP" altLang="en-US" sz="1100" b="1">
                <a:solidFill>
                  <a:srgbClr val="000000">
                    <a:lumMod val="75000"/>
                    <a:lumOff val="25000"/>
                  </a:srgbClr>
                </a:solidFill>
                <a:latin typeface="游ゴシック" panose="020B0400000000000000" pitchFamily="50" charset="-128"/>
                <a:ea typeface="游ゴシック" panose="020B0400000000000000" pitchFamily="50" charset="-128"/>
              </a:rPr>
              <a:t>紙領収書</a:t>
            </a:r>
            <a:endParaRPr lang="en-US" altLang="ja-JP" sz="1100" b="1" dirty="0">
              <a:solidFill>
                <a:srgbClr val="000000">
                  <a:lumMod val="75000"/>
                  <a:lumOff val="25000"/>
                </a:srgbClr>
              </a:solidFill>
              <a:latin typeface="游ゴシック" panose="020B0400000000000000" pitchFamily="50" charset="-128"/>
              <a:ea typeface="游ゴシック" panose="020B0400000000000000" pitchFamily="50" charset="-128"/>
            </a:endParaRPr>
          </a:p>
        </p:txBody>
      </p:sp>
      <p:cxnSp>
        <p:nvCxnSpPr>
          <p:cNvPr id="117" name="コネクタ: カギ線 31">
            <a:extLst>
              <a:ext uri="{FF2B5EF4-FFF2-40B4-BE49-F238E27FC236}">
                <a16:creationId xmlns:a16="http://schemas.microsoft.com/office/drawing/2014/main" id="{E7F29107-10E9-384A-BECA-7C2C5F896530}"/>
              </a:ext>
            </a:extLst>
          </p:cNvPr>
          <p:cNvCxnSpPr>
            <a:cxnSpLocks/>
          </p:cNvCxnSpPr>
          <p:nvPr/>
        </p:nvCxnSpPr>
        <p:spPr bwMode="auto">
          <a:xfrm>
            <a:off x="4769028" y="5020107"/>
            <a:ext cx="630403" cy="398677"/>
          </a:xfrm>
          <a:prstGeom prst="bentConnector3">
            <a:avLst>
              <a:gd name="adj1" fmla="val 50000"/>
            </a:avLst>
          </a:prstGeom>
          <a:gradFill rotWithShape="0">
            <a:gsLst>
              <a:gs pos="0">
                <a:srgbClr val="8F0000">
                  <a:tint val="40000"/>
                </a:srgbClr>
              </a:gs>
              <a:gs pos="100000">
                <a:srgbClr val="8F0000"/>
              </a:gs>
            </a:gsLst>
            <a:lin ang="0" scaled="1"/>
          </a:gradFill>
          <a:ln w="25400" cap="flat" cmpd="sng" algn="ctr">
            <a:solidFill>
              <a:srgbClr val="B60005"/>
            </a:solidFill>
            <a:prstDash val="solid"/>
            <a:round/>
            <a:headEnd type="none" w="med" len="med"/>
            <a:tailEnd type="none" w="med" len="med"/>
          </a:ln>
          <a:effectLst/>
        </p:spPr>
        <p:style>
          <a:lnRef idx="1">
            <a:schemeClr val="accent1"/>
          </a:lnRef>
          <a:fillRef idx="0">
            <a:schemeClr val="accent1"/>
          </a:fillRef>
          <a:effectRef idx="1">
            <a:schemeClr val="accent1"/>
          </a:effectRef>
          <a:fontRef idx="minor">
            <a:schemeClr val="tx1"/>
          </a:fontRef>
        </p:style>
      </p:cxnSp>
      <p:sp>
        <p:nvSpPr>
          <p:cNvPr id="118" name="正方形/長方形 117">
            <a:extLst>
              <a:ext uri="{FF2B5EF4-FFF2-40B4-BE49-F238E27FC236}">
                <a16:creationId xmlns:a16="http://schemas.microsoft.com/office/drawing/2014/main" id="{2FC19C2F-A28B-A247-8F2C-5135AF19C4F0}"/>
              </a:ext>
            </a:extLst>
          </p:cNvPr>
          <p:cNvSpPr/>
          <p:nvPr/>
        </p:nvSpPr>
        <p:spPr bwMode="auto">
          <a:xfrm>
            <a:off x="2883549" y="4818757"/>
            <a:ext cx="1895107" cy="594838"/>
          </a:xfrm>
          <a:prstGeom prst="rect">
            <a:avLst/>
          </a:prstGeom>
          <a:noFill/>
          <a:ln w="31750"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ja-JP" altLang="en-US">
              <a:latin typeface="Arial" pitchFamily="34" charset="0"/>
              <a:ea typeface="ＭＳ Ｐゴシック" pitchFamily="50" charset="-128"/>
            </a:endParaRPr>
          </a:p>
        </p:txBody>
      </p:sp>
      <p:sp>
        <p:nvSpPr>
          <p:cNvPr id="119" name="正方形/長方形 118">
            <a:extLst>
              <a:ext uri="{FF2B5EF4-FFF2-40B4-BE49-F238E27FC236}">
                <a16:creationId xmlns:a16="http://schemas.microsoft.com/office/drawing/2014/main" id="{7F1984C0-8BD3-0046-AB5E-BB98F3FD73D4}"/>
              </a:ext>
            </a:extLst>
          </p:cNvPr>
          <p:cNvSpPr/>
          <p:nvPr/>
        </p:nvSpPr>
        <p:spPr bwMode="auto">
          <a:xfrm>
            <a:off x="5911752" y="5477366"/>
            <a:ext cx="732296" cy="252000"/>
          </a:xfrm>
          <a:prstGeom prst="rect">
            <a:avLst/>
          </a:prstGeom>
          <a:noFill/>
          <a:ln>
            <a:no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none" lIns="91440" tIns="45720" rIns="91440" bIns="45720" numCol="1" rtlCol="0" anchor="ctr" anchorCtr="0" compatLnSpc="1">
            <a:prstTxWarp prst="textNoShape">
              <a:avLst/>
            </a:prstTxWarp>
          </a:bodyPr>
          <a:lstStyle/>
          <a:p>
            <a:pPr fontAlgn="base">
              <a:spcBef>
                <a:spcPct val="0"/>
              </a:spcBef>
              <a:spcAft>
                <a:spcPct val="0"/>
              </a:spcAft>
              <a:defRPr/>
            </a:pPr>
            <a:r>
              <a:rPr lang="en-US" altLang="ja-JP" sz="1600" b="1" dirty="0">
                <a:solidFill>
                  <a:srgbClr val="B61703"/>
                </a:solidFill>
                <a:latin typeface="Yu Gothic" panose="020B0400000000000000" pitchFamily="34" charset="-128"/>
                <a:ea typeface="Yu Gothic" panose="020B0400000000000000" pitchFamily="34" charset="-128"/>
              </a:rPr>
              <a:t>ST2-1 </a:t>
            </a:r>
            <a:r>
              <a:rPr lang="ja-JP" altLang="en-US" sz="1600" b="1">
                <a:solidFill>
                  <a:srgbClr val="B61703"/>
                </a:solidFill>
                <a:latin typeface="Yu Gothic" panose="020B0400000000000000" pitchFamily="34" charset="-128"/>
                <a:ea typeface="Yu Gothic" panose="020B0400000000000000" pitchFamily="34" charset="-128"/>
              </a:rPr>
              <a:t>電子商取引（重要）</a:t>
            </a:r>
            <a:endParaRPr lang="ja-JP" altLang="en-US" sz="1600" b="1" dirty="0">
              <a:solidFill>
                <a:srgbClr val="B61703"/>
              </a:solidFill>
              <a:latin typeface="Yu Gothic" panose="020B0400000000000000" pitchFamily="34" charset="-128"/>
              <a:ea typeface="Yu Gothic" panose="020B0400000000000000" pitchFamily="34" charset="-128"/>
            </a:endParaRPr>
          </a:p>
        </p:txBody>
      </p:sp>
      <p:cxnSp>
        <p:nvCxnSpPr>
          <p:cNvPr id="120" name="コネクタ: カギ線 31">
            <a:extLst>
              <a:ext uri="{FF2B5EF4-FFF2-40B4-BE49-F238E27FC236}">
                <a16:creationId xmlns:a16="http://schemas.microsoft.com/office/drawing/2014/main" id="{047411F6-72B9-F344-8B4B-A61466FC1071}"/>
              </a:ext>
            </a:extLst>
          </p:cNvPr>
          <p:cNvCxnSpPr>
            <a:cxnSpLocks/>
          </p:cNvCxnSpPr>
          <p:nvPr/>
        </p:nvCxnSpPr>
        <p:spPr bwMode="auto">
          <a:xfrm>
            <a:off x="3016552" y="5580929"/>
            <a:ext cx="2966526" cy="8156"/>
          </a:xfrm>
          <a:prstGeom prst="bentConnector3">
            <a:avLst>
              <a:gd name="adj1" fmla="val 50000"/>
            </a:avLst>
          </a:prstGeom>
          <a:gradFill rotWithShape="0">
            <a:gsLst>
              <a:gs pos="0">
                <a:srgbClr val="8F0000">
                  <a:tint val="40000"/>
                </a:srgbClr>
              </a:gs>
              <a:gs pos="100000">
                <a:srgbClr val="8F0000"/>
              </a:gs>
            </a:gsLst>
            <a:lin ang="0" scaled="1"/>
          </a:gradFill>
          <a:ln w="25400" cap="flat" cmpd="sng" algn="ctr">
            <a:solidFill>
              <a:srgbClr val="B60005"/>
            </a:solidFill>
            <a:prstDash val="solid"/>
            <a:round/>
            <a:headEnd type="none" w="med" len="med"/>
            <a:tailEnd type="none" w="med" len="med"/>
          </a:ln>
          <a:effectLst/>
        </p:spPr>
        <p:style>
          <a:lnRef idx="1">
            <a:schemeClr val="accent1"/>
          </a:lnRef>
          <a:fillRef idx="0">
            <a:schemeClr val="accent1"/>
          </a:fillRef>
          <a:effectRef idx="1">
            <a:schemeClr val="accent1"/>
          </a:effectRef>
          <a:fontRef idx="minor">
            <a:schemeClr val="tx1"/>
          </a:fontRef>
        </p:style>
      </p:cxnSp>
      <p:sp>
        <p:nvSpPr>
          <p:cNvPr id="121" name="正方形/長方形 120">
            <a:extLst>
              <a:ext uri="{FF2B5EF4-FFF2-40B4-BE49-F238E27FC236}">
                <a16:creationId xmlns:a16="http://schemas.microsoft.com/office/drawing/2014/main" id="{7CFBB7A9-88FF-BA47-979F-D63DDD8F3F35}"/>
              </a:ext>
            </a:extLst>
          </p:cNvPr>
          <p:cNvSpPr/>
          <p:nvPr/>
        </p:nvSpPr>
        <p:spPr bwMode="auto">
          <a:xfrm>
            <a:off x="5385060" y="4091053"/>
            <a:ext cx="732296" cy="252000"/>
          </a:xfrm>
          <a:prstGeom prst="rect">
            <a:avLst/>
          </a:prstGeom>
          <a:noFill/>
          <a:ln>
            <a:no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none" lIns="91440" tIns="45720" rIns="91440" bIns="45720" numCol="1" rtlCol="0" anchor="ctr" anchorCtr="0" compatLnSpc="1">
            <a:prstTxWarp prst="textNoShape">
              <a:avLst/>
            </a:prstTxWarp>
          </a:bodyPr>
          <a:lstStyle/>
          <a:p>
            <a:pPr fontAlgn="base">
              <a:spcBef>
                <a:spcPct val="0"/>
              </a:spcBef>
              <a:spcAft>
                <a:spcPct val="0"/>
              </a:spcAft>
              <a:defRPr/>
            </a:pPr>
            <a:r>
              <a:rPr lang="en-US" altLang="ja-JP" sz="1600" b="1" dirty="0">
                <a:solidFill>
                  <a:srgbClr val="EEBB02"/>
                </a:solidFill>
                <a:latin typeface="Yu Gothic" panose="020B0400000000000000" pitchFamily="34" charset="-128"/>
                <a:ea typeface="Yu Gothic" panose="020B0400000000000000" pitchFamily="34" charset="-128"/>
              </a:rPr>
              <a:t>ST3 </a:t>
            </a:r>
            <a:r>
              <a:rPr lang="ja-JP" altLang="en-US" sz="1600" b="1">
                <a:solidFill>
                  <a:srgbClr val="EEBB02"/>
                </a:solidFill>
                <a:latin typeface="Yu Gothic" panose="020B0400000000000000" pitchFamily="34" charset="-128"/>
                <a:ea typeface="Yu Gothic" panose="020B0400000000000000" pitchFamily="34" charset="-128"/>
              </a:rPr>
              <a:t>紙の商取引</a:t>
            </a:r>
            <a:r>
              <a:rPr lang="en-US" altLang="ja-JP" sz="1600" b="1" dirty="0">
                <a:solidFill>
                  <a:srgbClr val="EEBB02"/>
                </a:solidFill>
                <a:latin typeface="Yu Gothic" panose="020B0400000000000000" pitchFamily="34" charset="-128"/>
                <a:ea typeface="Yu Gothic" panose="020B0400000000000000" pitchFamily="34" charset="-128"/>
              </a:rPr>
              <a:t> </a:t>
            </a:r>
            <a:endParaRPr lang="ja-JP" altLang="en-US" sz="1600" b="1" dirty="0">
              <a:solidFill>
                <a:srgbClr val="EEBB02"/>
              </a:solidFill>
              <a:latin typeface="Yu Gothic" panose="020B0400000000000000" pitchFamily="34" charset="-128"/>
              <a:ea typeface="Yu Gothic" panose="020B0400000000000000" pitchFamily="34" charset="-128"/>
            </a:endParaRPr>
          </a:p>
        </p:txBody>
      </p:sp>
      <p:cxnSp>
        <p:nvCxnSpPr>
          <p:cNvPr id="122" name="コネクタ: カギ線 31">
            <a:extLst>
              <a:ext uri="{FF2B5EF4-FFF2-40B4-BE49-F238E27FC236}">
                <a16:creationId xmlns:a16="http://schemas.microsoft.com/office/drawing/2014/main" id="{CB37D944-1340-6245-9DB8-6A10303C1D98}"/>
              </a:ext>
            </a:extLst>
          </p:cNvPr>
          <p:cNvCxnSpPr>
            <a:cxnSpLocks/>
          </p:cNvCxnSpPr>
          <p:nvPr/>
        </p:nvCxnSpPr>
        <p:spPr bwMode="auto">
          <a:xfrm flipV="1">
            <a:off x="4778656" y="4201383"/>
            <a:ext cx="620775" cy="347949"/>
          </a:xfrm>
          <a:prstGeom prst="bentConnector3">
            <a:avLst>
              <a:gd name="adj1" fmla="val 50000"/>
            </a:avLst>
          </a:prstGeom>
          <a:gradFill rotWithShape="0">
            <a:gsLst>
              <a:gs pos="0">
                <a:srgbClr val="8F0000">
                  <a:tint val="40000"/>
                </a:srgbClr>
              </a:gs>
              <a:gs pos="100000">
                <a:srgbClr val="8F0000"/>
              </a:gs>
            </a:gsLst>
            <a:lin ang="0" scaled="1"/>
          </a:gradFill>
          <a:ln w="25400" cap="flat" cmpd="sng" algn="ctr">
            <a:solidFill>
              <a:srgbClr val="FFC000"/>
            </a:solidFill>
            <a:prstDash val="solid"/>
            <a:round/>
            <a:headEnd type="none" w="med" len="med"/>
            <a:tailEnd type="none" w="med" len="med"/>
          </a:ln>
          <a:effectLst/>
        </p:spPr>
        <p:style>
          <a:lnRef idx="1">
            <a:schemeClr val="accent1"/>
          </a:lnRef>
          <a:fillRef idx="0">
            <a:schemeClr val="accent1"/>
          </a:fillRef>
          <a:effectRef idx="1">
            <a:schemeClr val="accent1"/>
          </a:effectRef>
          <a:fontRef idx="minor">
            <a:schemeClr val="tx1"/>
          </a:fontRef>
        </p:style>
      </p:cxnSp>
      <p:sp>
        <p:nvSpPr>
          <p:cNvPr id="123" name="正方形/長方形 122">
            <a:extLst>
              <a:ext uri="{FF2B5EF4-FFF2-40B4-BE49-F238E27FC236}">
                <a16:creationId xmlns:a16="http://schemas.microsoft.com/office/drawing/2014/main" id="{BAEE474D-4060-2B40-93A9-979A85AF1248}"/>
              </a:ext>
            </a:extLst>
          </p:cNvPr>
          <p:cNvSpPr/>
          <p:nvPr/>
        </p:nvSpPr>
        <p:spPr bwMode="auto">
          <a:xfrm>
            <a:off x="2892786" y="4414591"/>
            <a:ext cx="1895107" cy="359744"/>
          </a:xfrm>
          <a:prstGeom prst="rect">
            <a:avLst/>
          </a:prstGeom>
          <a:noFill/>
          <a:ln w="31750" cap="flat" cmpd="sng" algn="ctr">
            <a:solidFill>
              <a:srgbClr val="FFC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ja-JP" altLang="en-US">
              <a:latin typeface="Arial" pitchFamily="34" charset="0"/>
              <a:ea typeface="ＭＳ Ｐゴシック" pitchFamily="50" charset="-128"/>
            </a:endParaRPr>
          </a:p>
        </p:txBody>
      </p:sp>
      <p:sp>
        <p:nvSpPr>
          <p:cNvPr id="124" name="正方形/長方形 123">
            <a:extLst>
              <a:ext uri="{FF2B5EF4-FFF2-40B4-BE49-F238E27FC236}">
                <a16:creationId xmlns:a16="http://schemas.microsoft.com/office/drawing/2014/main" id="{3C001296-9217-8741-A64E-F286E1863D99}"/>
              </a:ext>
            </a:extLst>
          </p:cNvPr>
          <p:cNvSpPr/>
          <p:nvPr/>
        </p:nvSpPr>
        <p:spPr bwMode="auto">
          <a:xfrm>
            <a:off x="5385060" y="5801660"/>
            <a:ext cx="732296" cy="252000"/>
          </a:xfrm>
          <a:prstGeom prst="rect">
            <a:avLst/>
          </a:prstGeom>
          <a:noFill/>
          <a:ln>
            <a:no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none" lIns="91440" tIns="45720" rIns="91440" bIns="45720" numCol="1" rtlCol="0" anchor="ctr" anchorCtr="0" compatLnSpc="1">
            <a:prstTxWarp prst="textNoShape">
              <a:avLst/>
            </a:prstTxWarp>
          </a:bodyPr>
          <a:lstStyle/>
          <a:p>
            <a:pPr fontAlgn="base">
              <a:spcBef>
                <a:spcPct val="0"/>
              </a:spcBef>
              <a:spcAft>
                <a:spcPct val="0"/>
              </a:spcAft>
              <a:defRPr/>
            </a:pPr>
            <a:r>
              <a:rPr lang="en-US" altLang="ja-JP" sz="1600" b="1" dirty="0">
                <a:solidFill>
                  <a:srgbClr val="B61703"/>
                </a:solidFill>
                <a:latin typeface="Yu Gothic" panose="020B0400000000000000" pitchFamily="34" charset="-128"/>
                <a:ea typeface="Yu Gothic" panose="020B0400000000000000" pitchFamily="34" charset="-128"/>
              </a:rPr>
              <a:t>ST2-2 </a:t>
            </a:r>
            <a:r>
              <a:rPr lang="ja-JP" altLang="en-US" sz="1600" b="1">
                <a:solidFill>
                  <a:srgbClr val="B61703"/>
                </a:solidFill>
                <a:latin typeface="Yu Gothic" panose="020B0400000000000000" pitchFamily="34" charset="-128"/>
                <a:ea typeface="Yu Gothic" panose="020B0400000000000000" pitchFamily="34" charset="-128"/>
              </a:rPr>
              <a:t>電子商取引（一般）</a:t>
            </a:r>
            <a:endParaRPr lang="ja-JP" altLang="en-US" sz="1600" b="1" dirty="0">
              <a:solidFill>
                <a:srgbClr val="B61703"/>
              </a:solidFill>
              <a:latin typeface="Yu Gothic" panose="020B0400000000000000" pitchFamily="34" charset="-128"/>
              <a:ea typeface="Yu Gothic" panose="020B0400000000000000" pitchFamily="34" charset="-128"/>
            </a:endParaRPr>
          </a:p>
        </p:txBody>
      </p:sp>
      <p:cxnSp>
        <p:nvCxnSpPr>
          <p:cNvPr id="125" name="コネクタ: カギ線 31">
            <a:extLst>
              <a:ext uri="{FF2B5EF4-FFF2-40B4-BE49-F238E27FC236}">
                <a16:creationId xmlns:a16="http://schemas.microsoft.com/office/drawing/2014/main" id="{5D126F5B-096A-3846-B7B6-8426626F2FA8}"/>
              </a:ext>
            </a:extLst>
          </p:cNvPr>
          <p:cNvCxnSpPr>
            <a:cxnSpLocks/>
          </p:cNvCxnSpPr>
          <p:nvPr/>
        </p:nvCxnSpPr>
        <p:spPr bwMode="auto">
          <a:xfrm>
            <a:off x="2905716" y="5756420"/>
            <a:ext cx="2966526" cy="8156"/>
          </a:xfrm>
          <a:prstGeom prst="bentConnector3">
            <a:avLst>
              <a:gd name="adj1" fmla="val 50000"/>
            </a:avLst>
          </a:prstGeom>
          <a:gradFill rotWithShape="0">
            <a:gsLst>
              <a:gs pos="0">
                <a:srgbClr val="8F0000">
                  <a:tint val="40000"/>
                </a:srgbClr>
              </a:gs>
              <a:gs pos="100000">
                <a:srgbClr val="8F0000"/>
              </a:gs>
            </a:gsLst>
            <a:lin ang="0" scaled="1"/>
          </a:gradFill>
          <a:ln w="25400" cap="flat" cmpd="sng" algn="ctr">
            <a:solidFill>
              <a:srgbClr val="B60005"/>
            </a:solidFill>
            <a:prstDash val="solid"/>
            <a:round/>
            <a:headEnd type="none" w="med" len="med"/>
            <a:tailEnd type="none" w="med" len="med"/>
          </a:ln>
          <a:effectLst/>
        </p:spPr>
        <p:style>
          <a:lnRef idx="1">
            <a:schemeClr val="accent1"/>
          </a:lnRef>
          <a:fillRef idx="0">
            <a:schemeClr val="accent1"/>
          </a:fillRef>
          <a:effectRef idx="1">
            <a:schemeClr val="accent1"/>
          </a:effectRef>
          <a:fontRef idx="minor">
            <a:schemeClr val="tx1"/>
          </a:fontRef>
        </p:style>
      </p:cxnSp>
      <p:cxnSp>
        <p:nvCxnSpPr>
          <p:cNvPr id="126" name="コネクタ: カギ線 31">
            <a:extLst>
              <a:ext uri="{FF2B5EF4-FFF2-40B4-BE49-F238E27FC236}">
                <a16:creationId xmlns:a16="http://schemas.microsoft.com/office/drawing/2014/main" id="{5BD5E500-2A6B-EC42-B72C-B9428579F3D4}"/>
              </a:ext>
            </a:extLst>
          </p:cNvPr>
          <p:cNvCxnSpPr>
            <a:cxnSpLocks/>
          </p:cNvCxnSpPr>
          <p:nvPr/>
        </p:nvCxnSpPr>
        <p:spPr bwMode="auto">
          <a:xfrm flipV="1">
            <a:off x="2472018" y="5917667"/>
            <a:ext cx="2217243" cy="237264"/>
          </a:xfrm>
          <a:prstGeom prst="bentConnector3">
            <a:avLst>
              <a:gd name="adj1" fmla="val 22799"/>
            </a:avLst>
          </a:prstGeom>
          <a:gradFill rotWithShape="0">
            <a:gsLst>
              <a:gs pos="0">
                <a:srgbClr val="8F0000">
                  <a:tint val="40000"/>
                </a:srgbClr>
              </a:gs>
              <a:gs pos="100000">
                <a:srgbClr val="8F0000"/>
              </a:gs>
            </a:gsLst>
            <a:lin ang="0" scaled="1"/>
          </a:gradFill>
          <a:ln w="25400" cap="flat" cmpd="sng" algn="ctr">
            <a:solidFill>
              <a:srgbClr val="0070C0"/>
            </a:solidFill>
            <a:prstDash val="solid"/>
            <a:round/>
            <a:headEnd type="none" w="med" len="med"/>
            <a:tailEnd type="none" w="med" len="med"/>
          </a:ln>
          <a:effectLst/>
        </p:spPr>
        <p:style>
          <a:lnRef idx="1">
            <a:schemeClr val="accent1"/>
          </a:lnRef>
          <a:fillRef idx="0">
            <a:schemeClr val="accent1"/>
          </a:fillRef>
          <a:effectRef idx="1">
            <a:schemeClr val="accent1"/>
          </a:effectRef>
          <a:fontRef idx="minor">
            <a:schemeClr val="tx1"/>
          </a:fontRef>
        </p:style>
      </p:cxnSp>
      <p:sp>
        <p:nvSpPr>
          <p:cNvPr id="127" name="正方形/長方形 126">
            <a:extLst>
              <a:ext uri="{FF2B5EF4-FFF2-40B4-BE49-F238E27FC236}">
                <a16:creationId xmlns:a16="http://schemas.microsoft.com/office/drawing/2014/main" id="{C7E2B135-E9DE-8C41-B7D7-E107D5203A99}"/>
              </a:ext>
            </a:extLst>
          </p:cNvPr>
          <p:cNvSpPr/>
          <p:nvPr/>
        </p:nvSpPr>
        <p:spPr bwMode="auto">
          <a:xfrm>
            <a:off x="1100282" y="6088155"/>
            <a:ext cx="1682885" cy="450850"/>
          </a:xfrm>
          <a:prstGeom prst="rect">
            <a:avLst/>
          </a:prstGeom>
          <a:noFill/>
          <a:ln>
            <a:no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lvl="0" fontAlgn="base">
              <a:spcBef>
                <a:spcPct val="0"/>
              </a:spcBef>
              <a:spcAft>
                <a:spcPct val="0"/>
              </a:spcAft>
              <a:defRPr/>
            </a:pPr>
            <a:r>
              <a:rPr lang="en-US" altLang="ja-JP" sz="1400" b="1" dirty="0">
                <a:solidFill>
                  <a:srgbClr val="0070C0"/>
                </a:solidFill>
                <a:latin typeface="Yu Gothic" panose="020B0400000000000000" pitchFamily="34" charset="-128"/>
                <a:ea typeface="Yu Gothic" panose="020B0400000000000000" pitchFamily="34" charset="-128"/>
              </a:rPr>
              <a:t>EDI </a:t>
            </a:r>
            <a:r>
              <a:rPr lang="ja-JP" altLang="en-US" sz="1400" b="1">
                <a:solidFill>
                  <a:srgbClr val="0070C0"/>
                </a:solidFill>
                <a:latin typeface="Yu Gothic" panose="020B0400000000000000" pitchFamily="34" charset="-128"/>
                <a:ea typeface="Yu Gothic" panose="020B0400000000000000" pitchFamily="34" charset="-128"/>
              </a:rPr>
              <a:t>対応方針を</a:t>
            </a:r>
            <a:br>
              <a:rPr lang="en-US" altLang="ja-JP" sz="1400" b="1" dirty="0">
                <a:solidFill>
                  <a:srgbClr val="0070C0"/>
                </a:solidFill>
                <a:latin typeface="Yu Gothic" panose="020B0400000000000000" pitchFamily="34" charset="-128"/>
                <a:ea typeface="Yu Gothic" panose="020B0400000000000000" pitchFamily="34" charset="-128"/>
              </a:rPr>
            </a:br>
            <a:r>
              <a:rPr lang="ja-JP" altLang="en-US" sz="1400" b="1">
                <a:solidFill>
                  <a:srgbClr val="0070C0"/>
                </a:solidFill>
                <a:latin typeface="Yu Gothic" panose="020B0400000000000000" pitchFamily="34" charset="-128"/>
                <a:ea typeface="Yu Gothic" panose="020B0400000000000000" pitchFamily="34" charset="-128"/>
              </a:rPr>
              <a:t>踏まえて別途検討</a:t>
            </a:r>
          </a:p>
        </p:txBody>
      </p:sp>
      <p:sp>
        <p:nvSpPr>
          <p:cNvPr id="128" name="テキスト プレースホルダー 2">
            <a:extLst>
              <a:ext uri="{FF2B5EF4-FFF2-40B4-BE49-F238E27FC236}">
                <a16:creationId xmlns:a16="http://schemas.microsoft.com/office/drawing/2014/main" id="{7EB82F6D-A18B-CE43-9E70-8BC1F14DC2B6}"/>
              </a:ext>
            </a:extLst>
          </p:cNvPr>
          <p:cNvSpPr txBox="1">
            <a:spLocks/>
          </p:cNvSpPr>
          <p:nvPr/>
        </p:nvSpPr>
        <p:spPr>
          <a:xfrm>
            <a:off x="6262497" y="188026"/>
            <a:ext cx="1334133" cy="411908"/>
          </a:xfrm>
          <a:prstGeom prst="rect">
            <a:avLst/>
          </a:prstGeom>
          <a:ln>
            <a:solidFill>
              <a:srgbClr val="657E93"/>
            </a:solidFill>
          </a:ln>
        </p:spPr>
        <p:txBody>
          <a:bodyPr anchor="ctr">
            <a:noAutofit/>
          </a:bodyPr>
          <a:lstStyle>
            <a:lvl1pPr marL="0" indent="0" algn="l" rtl="0" eaLnBrk="0" fontAlgn="base" hangingPunct="0">
              <a:spcBef>
                <a:spcPct val="20000"/>
              </a:spcBef>
              <a:spcAft>
                <a:spcPct val="0"/>
              </a:spcAft>
              <a:buClr>
                <a:schemeClr val="bg1"/>
              </a:buClr>
              <a:buFont typeface="Arial" pitchFamily="34" charset="0"/>
              <a:buChar char="•"/>
              <a:defRPr kumimoji="1" sz="7200" b="0" i="0">
                <a:solidFill>
                  <a:srgbClr val="001E60">
                    <a:alpha val="59917"/>
                  </a:srgbClr>
                </a:solidFill>
                <a:latin typeface="Helvetica Neue UltraLight" panose="02000206000000020004" pitchFamily="2" charset="0"/>
                <a:ea typeface="メイリオ" panose="020B0604030504040204" pitchFamily="50" charset="-128"/>
                <a:cs typeface="メイリオ" panose="020B0604030504040204" pitchFamily="50" charset="-128"/>
              </a:defRPr>
            </a:lvl1pPr>
            <a:lvl2pPr marL="265107" indent="-179384" algn="l" rtl="0" eaLnBrk="0" fontAlgn="base" hangingPunct="0">
              <a:spcBef>
                <a:spcPct val="20000"/>
              </a:spcBef>
              <a:spcAft>
                <a:spcPct val="0"/>
              </a:spcAft>
              <a:buClr>
                <a:srgbClr val="B60005"/>
              </a:buClr>
              <a:buFont typeface="Arial" pitchFamily="34" charset="0"/>
              <a:buChar char="•"/>
              <a:defRPr kumimoji="1" sz="14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2pPr>
            <a:lvl3pPr marL="442902" indent="-179384" algn="l" rtl="0" eaLnBrk="0" fontAlgn="base" hangingPunct="0">
              <a:spcBef>
                <a:spcPct val="20000"/>
              </a:spcBef>
              <a:spcAft>
                <a:spcPct val="0"/>
              </a:spcAft>
              <a:buClr>
                <a:srgbClr val="B60005"/>
              </a:buClr>
              <a:buFont typeface="Arial" pitchFamily="34" charset="0"/>
              <a:buChar char="̵"/>
              <a:defRPr kumimoji="1" sz="14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3pPr>
            <a:lvl4pPr marL="623872" indent="-179384" algn="l" rtl="0" eaLnBrk="0" fontAlgn="base" hangingPunct="0">
              <a:spcBef>
                <a:spcPct val="20000"/>
              </a:spcBef>
              <a:spcAft>
                <a:spcPct val="0"/>
              </a:spcAft>
              <a:buClr>
                <a:srgbClr val="B60005"/>
              </a:buClr>
              <a:buFont typeface="Wingdings" pitchFamily="2" charset="2"/>
              <a:buChar char="Ø"/>
              <a:defRPr kumimoji="1" sz="14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4pPr>
            <a:lvl5pPr marL="812780" indent="-179384" algn="l" defTabSz="714357" rtl="0" eaLnBrk="0" fontAlgn="base" hangingPunct="0">
              <a:spcBef>
                <a:spcPct val="20000"/>
              </a:spcBef>
              <a:spcAft>
                <a:spcPct val="0"/>
              </a:spcAft>
              <a:buClr>
                <a:srgbClr val="B60005"/>
              </a:buClr>
              <a:buFont typeface="Wingdings" pitchFamily="2" charset="2"/>
              <a:buChar char="p"/>
              <a:defRPr kumimoji="1" sz="14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537" indent="-228594"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6pPr>
            <a:lvl7pPr marL="2971726" indent="-228594"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7pPr>
            <a:lvl8pPr marL="3428914" indent="-228594"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8pPr>
            <a:lvl9pPr marL="3886103" indent="-228594"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9pPr>
          </a:lstStyle>
          <a:p>
            <a:pPr algn="ctr">
              <a:buFont typeface="Arial" pitchFamily="34" charset="0"/>
              <a:buNone/>
            </a:pPr>
            <a:r>
              <a:rPr lang="en-US" altLang="ja-JP" sz="2400" kern="0" dirty="0"/>
              <a:t>Sample</a:t>
            </a:r>
            <a:endParaRPr lang="ja-JP" altLang="en-US" sz="2400" kern="0"/>
          </a:p>
        </p:txBody>
      </p:sp>
    </p:spTree>
    <p:extLst>
      <p:ext uri="{BB962C8B-B14F-4D97-AF65-F5344CB8AC3E}">
        <p14:creationId xmlns:p14="http://schemas.microsoft.com/office/powerpoint/2010/main" val="195077232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670524" y="2317025"/>
            <a:ext cx="5784954" cy="1861457"/>
          </a:xfrm>
          <a:prstGeom prst="rect">
            <a:avLst/>
          </a:prstGeom>
          <a:noFill/>
          <a:ln w="19050">
            <a:solidFill>
              <a:srgbClr val="002060"/>
            </a:solidFill>
          </a:ln>
        </p:spPr>
        <p:txBody>
          <a:bodyPr wrap="square" rtlCol="0" anchor="t" anchorCtr="0">
            <a:noAutofit/>
          </a:bodyPr>
          <a:lstStyle/>
          <a:p>
            <a:pPr algn="ctr">
              <a:lnSpc>
                <a:spcPct val="150000"/>
              </a:lnSpc>
            </a:pPr>
            <a:r>
              <a:rPr lang="ja-JP" altLang="en-US" sz="2400" b="1">
                <a:solidFill>
                  <a:srgbClr val="002060"/>
                </a:solidFill>
                <a:latin typeface="Yu Gothic" panose="020B0400000000000000" pitchFamily="34" charset="-128"/>
                <a:ea typeface="Yu Gothic" panose="020B0400000000000000" pitchFamily="34" charset="-128"/>
              </a:rPr>
              <a:t>現実的対応</a:t>
            </a:r>
            <a:r>
              <a:rPr lang="en-US" altLang="ja-JP" sz="2400" b="1" dirty="0">
                <a:solidFill>
                  <a:srgbClr val="002060"/>
                </a:solidFill>
                <a:latin typeface="Yu Gothic" panose="020B0400000000000000" pitchFamily="34" charset="-128"/>
                <a:ea typeface="Yu Gothic" panose="020B0400000000000000" pitchFamily="34" charset="-128"/>
              </a:rPr>
              <a:t>④</a:t>
            </a:r>
          </a:p>
          <a:p>
            <a:pPr algn="ctr">
              <a:lnSpc>
                <a:spcPct val="150000"/>
              </a:lnSpc>
            </a:pPr>
            <a:r>
              <a:rPr lang="ja-JP" altLang="en-US" sz="2400" b="1">
                <a:solidFill>
                  <a:srgbClr val="002060"/>
                </a:solidFill>
                <a:latin typeface="Yu Gothic" panose="020B0400000000000000" pitchFamily="34" charset="-128"/>
                <a:ea typeface="Yu Gothic" panose="020B0400000000000000" pitchFamily="34" charset="-128"/>
              </a:rPr>
              <a:t>具体的な対応スケジュールは</a:t>
            </a:r>
            <a:br>
              <a:rPr lang="en-US" altLang="ja-JP" sz="2400" b="1" dirty="0">
                <a:solidFill>
                  <a:srgbClr val="002060"/>
                </a:solidFill>
                <a:latin typeface="Yu Gothic" panose="020B0400000000000000" pitchFamily="34" charset="-128"/>
                <a:ea typeface="Yu Gothic" panose="020B0400000000000000" pitchFamily="34" charset="-128"/>
              </a:rPr>
            </a:br>
            <a:r>
              <a:rPr lang="ja-JP" altLang="en-US" sz="2400" b="1">
                <a:solidFill>
                  <a:srgbClr val="002060"/>
                </a:solidFill>
                <a:latin typeface="Yu Gothic" panose="020B0400000000000000" pitchFamily="34" charset="-128"/>
                <a:ea typeface="Yu Gothic" panose="020B0400000000000000" pitchFamily="34" charset="-128"/>
              </a:rPr>
              <a:t>どのようになるか？</a:t>
            </a:r>
            <a:endParaRPr lang="en-US" altLang="ja-JP" sz="2400" b="1" dirty="0">
              <a:solidFill>
                <a:srgbClr val="002060"/>
              </a:solidFill>
              <a:latin typeface="Yu Gothic" panose="020B0400000000000000" pitchFamily="34" charset="-128"/>
              <a:ea typeface="Yu Gothic" panose="020B0400000000000000" pitchFamily="34" charset="-128"/>
            </a:endParaRPr>
          </a:p>
        </p:txBody>
      </p:sp>
    </p:spTree>
    <p:extLst>
      <p:ext uri="{BB962C8B-B14F-4D97-AF65-F5344CB8AC3E}">
        <p14:creationId xmlns:p14="http://schemas.microsoft.com/office/powerpoint/2010/main" val="258353015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タイトル 1">
            <a:extLst>
              <a:ext uri="{FF2B5EF4-FFF2-40B4-BE49-F238E27FC236}">
                <a16:creationId xmlns:a16="http://schemas.microsoft.com/office/drawing/2014/main" id="{DF82F498-643C-471D-8B2F-E63C79040A6F}"/>
              </a:ext>
            </a:extLst>
          </p:cNvPr>
          <p:cNvSpPr>
            <a:spLocks noGrp="1"/>
          </p:cNvSpPr>
          <p:nvPr>
            <p:ph type="title"/>
          </p:nvPr>
        </p:nvSpPr>
        <p:spPr/>
        <p:txBody>
          <a:bodyPr/>
          <a:lstStyle/>
          <a:p>
            <a:r>
              <a:rPr lang="ja-JP" altLang="en-US"/>
              <a:t>プロジェクトスケジュールイメージ</a:t>
            </a:r>
            <a:endParaRPr kumimoji="1" lang="ja-JP" altLang="en-US" dirty="0">
              <a:solidFill>
                <a:srgbClr val="FFC000"/>
              </a:solidFill>
            </a:endParaRPr>
          </a:p>
        </p:txBody>
      </p:sp>
      <p:sp>
        <p:nvSpPr>
          <p:cNvPr id="66" name="コンテンツ プレースホルダー 2">
            <a:extLst>
              <a:ext uri="{FF2B5EF4-FFF2-40B4-BE49-F238E27FC236}">
                <a16:creationId xmlns:a16="http://schemas.microsoft.com/office/drawing/2014/main" id="{0D5082F2-5160-4CAD-8E42-71081EF68AC5}"/>
              </a:ext>
            </a:extLst>
          </p:cNvPr>
          <p:cNvSpPr txBox="1">
            <a:spLocks/>
          </p:cNvSpPr>
          <p:nvPr/>
        </p:nvSpPr>
        <p:spPr bwMode="auto">
          <a:xfrm>
            <a:off x="152627" y="793135"/>
            <a:ext cx="7578669" cy="343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7500" tIns="34290" rIns="68580" bIns="34290" numCol="1" anchor="t" anchorCtr="0" compatLnSpc="1">
            <a:prstTxWarp prst="textNoShape">
              <a:avLst/>
            </a:prstTxWarp>
          </a:bodyPr>
          <a:lstStyle>
            <a:lvl1pPr marL="0" indent="0" algn="l" rtl="0" eaLnBrk="0" fontAlgn="base" hangingPunct="0">
              <a:spcBef>
                <a:spcPct val="20000"/>
              </a:spcBef>
              <a:spcAft>
                <a:spcPct val="0"/>
              </a:spcAft>
              <a:buClr>
                <a:schemeClr val="bg1"/>
              </a:buClr>
              <a:buFont typeface="Arial" pitchFamily="34" charset="0"/>
              <a:buChar char="•"/>
              <a:defRPr kumimoji="1" sz="1400" b="0">
                <a:solidFill>
                  <a:schemeClr val="tx1">
                    <a:lumMod val="75000"/>
                    <a:lumOff val="25000"/>
                  </a:schemeClr>
                </a:solidFill>
                <a:latin typeface="メイリオ" panose="020B0604030504040204" pitchFamily="50" charset="-128"/>
                <a:ea typeface="+mj-ea"/>
                <a:cs typeface="メイリオ" panose="020B0604030504040204" pitchFamily="50" charset="-128"/>
              </a:defRPr>
            </a:lvl1pPr>
            <a:lvl2pPr marL="265113" indent="-179388" algn="l" rtl="0" eaLnBrk="0" fontAlgn="base" hangingPunct="0">
              <a:spcBef>
                <a:spcPct val="20000"/>
              </a:spcBef>
              <a:spcAft>
                <a:spcPct val="0"/>
              </a:spcAft>
              <a:buClr>
                <a:srgbClr val="B60005"/>
              </a:buClr>
              <a:buFont typeface="Arial" pitchFamily="34" charset="0"/>
              <a:buChar char="•"/>
              <a:defRPr kumimoji="1" sz="1400" b="0">
                <a:solidFill>
                  <a:schemeClr val="tx1">
                    <a:lumMod val="75000"/>
                    <a:lumOff val="25000"/>
                  </a:schemeClr>
                </a:solidFill>
                <a:latin typeface="メイリオ" panose="020B0604030504040204" pitchFamily="50" charset="-128"/>
                <a:ea typeface="+mj-ea"/>
                <a:cs typeface="メイリオ" panose="020B0604030504040204" pitchFamily="50" charset="-128"/>
              </a:defRPr>
            </a:lvl2pPr>
            <a:lvl3pPr marL="442913" indent="-179388" algn="l" rtl="0" eaLnBrk="0" fontAlgn="base" hangingPunct="0">
              <a:spcBef>
                <a:spcPct val="20000"/>
              </a:spcBef>
              <a:spcAft>
                <a:spcPct val="0"/>
              </a:spcAft>
              <a:buClr>
                <a:srgbClr val="B60005"/>
              </a:buClr>
              <a:buFont typeface="Arial" pitchFamily="34" charset="0"/>
              <a:buChar char="̵"/>
              <a:defRPr kumimoji="1" sz="1400" b="0">
                <a:solidFill>
                  <a:schemeClr val="tx1">
                    <a:lumMod val="75000"/>
                    <a:lumOff val="25000"/>
                  </a:schemeClr>
                </a:solidFill>
                <a:latin typeface="メイリオ" panose="020B0604030504040204" pitchFamily="50" charset="-128"/>
                <a:ea typeface="+mj-ea"/>
                <a:cs typeface="メイリオ" panose="020B0604030504040204" pitchFamily="50" charset="-128"/>
              </a:defRPr>
            </a:lvl3pPr>
            <a:lvl4pPr marL="623888" indent="-179388" algn="l" rtl="0" eaLnBrk="0" fontAlgn="base" hangingPunct="0">
              <a:spcBef>
                <a:spcPct val="20000"/>
              </a:spcBef>
              <a:spcAft>
                <a:spcPct val="0"/>
              </a:spcAft>
              <a:buClr>
                <a:srgbClr val="B60005"/>
              </a:buClr>
              <a:buFont typeface="Wingdings" pitchFamily="2" charset="2"/>
              <a:buChar char="Ø"/>
              <a:defRPr kumimoji="1" sz="1400" b="0">
                <a:solidFill>
                  <a:schemeClr val="tx1">
                    <a:lumMod val="75000"/>
                    <a:lumOff val="25000"/>
                  </a:schemeClr>
                </a:solidFill>
                <a:latin typeface="メイリオ" panose="020B0604030504040204" pitchFamily="50" charset="-128"/>
                <a:ea typeface="+mj-ea"/>
                <a:cs typeface="メイリオ" panose="020B0604030504040204" pitchFamily="50" charset="-128"/>
              </a:defRPr>
            </a:lvl4pPr>
            <a:lvl5pPr marL="812800" indent="-179388" algn="l" defTabSz="714375" rtl="0" eaLnBrk="0" fontAlgn="base" hangingPunct="0">
              <a:spcBef>
                <a:spcPct val="20000"/>
              </a:spcBef>
              <a:spcAft>
                <a:spcPct val="0"/>
              </a:spcAft>
              <a:buClr>
                <a:srgbClr val="B60005"/>
              </a:buClr>
              <a:buFont typeface="Wingdings" pitchFamily="2" charset="2"/>
              <a:buChar char="p"/>
              <a:defRPr kumimoji="1" sz="1400" b="0">
                <a:solidFill>
                  <a:schemeClr val="tx1">
                    <a:lumMod val="75000"/>
                    <a:lumOff val="25000"/>
                  </a:schemeClr>
                </a:solidFill>
                <a:latin typeface="メイリオ" panose="020B0604030504040204" pitchFamily="50" charset="-128"/>
                <a:ea typeface="+mj-ea"/>
                <a:cs typeface="メイリオ" panose="020B0604030504040204" pitchFamily="50" charset="-128"/>
              </a:defRPr>
            </a:lvl5pPr>
            <a:lvl6pPr marL="2514600" indent="-228600"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6pPr>
            <a:lvl7pPr marL="2971800" indent="-228600"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7pPr>
            <a:lvl8pPr marL="3429000" indent="-228600"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8pPr>
            <a:lvl9pPr marL="3886200" indent="-228600"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9pPr>
          </a:lstStyle>
          <a:p>
            <a:pPr marL="214313" indent="-214313" hangingPunct="1">
              <a:spcBef>
                <a:spcPts val="0"/>
              </a:spcBef>
              <a:spcAft>
                <a:spcPts val="900"/>
              </a:spcAft>
              <a:buClr>
                <a:srgbClr val="000000">
                  <a:lumMod val="75000"/>
                  <a:lumOff val="25000"/>
                </a:srgbClr>
              </a:buClr>
              <a:buFont typeface="Wingdings" panose="05000000000000000000" pitchFamily="2" charset="2"/>
              <a:buChar char="n"/>
              <a:tabLst>
                <a:tab pos="1814513" algn="l"/>
              </a:tabLst>
              <a:defRPr/>
            </a:pPr>
            <a:r>
              <a:rPr lang="ja-JP" altLang="en-US" sz="1600">
                <a:solidFill>
                  <a:srgbClr val="000000">
                    <a:lumMod val="75000"/>
                    <a:lumOff val="25000"/>
                  </a:srgbClr>
                </a:solidFill>
                <a:latin typeface="Yu Gothic" panose="020B0400000000000000" pitchFamily="34" charset="-128"/>
                <a:ea typeface="Yu Gothic" panose="020B0400000000000000" pitchFamily="34" charset="-128"/>
              </a:rPr>
              <a:t>システム導入を含め、現時点の対応スケジュールを可視化することが重要です。</a:t>
            </a:r>
            <a:endParaRPr lang="en-US" altLang="ja-JP" sz="1600" dirty="0">
              <a:solidFill>
                <a:srgbClr val="000000">
                  <a:lumMod val="75000"/>
                  <a:lumOff val="25000"/>
                </a:srgbClr>
              </a:solidFill>
              <a:latin typeface="Yu Gothic" panose="020B0400000000000000" pitchFamily="34" charset="-128"/>
              <a:ea typeface="Yu Gothic" panose="020B0400000000000000" pitchFamily="34" charset="-128"/>
            </a:endParaRPr>
          </a:p>
        </p:txBody>
      </p:sp>
      <p:cxnSp>
        <p:nvCxnSpPr>
          <p:cNvPr id="73" name="直線矢印コネクタ 72">
            <a:extLst>
              <a:ext uri="{FF2B5EF4-FFF2-40B4-BE49-F238E27FC236}">
                <a16:creationId xmlns:a16="http://schemas.microsoft.com/office/drawing/2014/main" id="{DCD6AADB-2B82-2849-9A76-97E31ACC4DB6}"/>
              </a:ext>
            </a:extLst>
          </p:cNvPr>
          <p:cNvCxnSpPr>
            <a:cxnSpLocks/>
          </p:cNvCxnSpPr>
          <p:nvPr/>
        </p:nvCxnSpPr>
        <p:spPr bwMode="auto">
          <a:xfrm>
            <a:off x="1046383" y="1853852"/>
            <a:ext cx="6374576" cy="0"/>
          </a:xfrm>
          <a:prstGeom prst="straightConnector1">
            <a:avLst/>
          </a:prstGeom>
          <a:gradFill rotWithShape="0">
            <a:gsLst>
              <a:gs pos="0">
                <a:srgbClr val="8F0000">
                  <a:gamma/>
                  <a:tint val="40000"/>
                  <a:invGamma/>
                </a:srgbClr>
              </a:gs>
              <a:gs pos="100000">
                <a:srgbClr val="8F0000"/>
              </a:gs>
            </a:gsLst>
            <a:lin ang="0" scaled="1"/>
          </a:gradFill>
          <a:ln w="38100" cap="flat" cmpd="sng" algn="ctr">
            <a:solidFill>
              <a:sysClr val="windowText" lastClr="000000">
                <a:lumMod val="75000"/>
                <a:lumOff val="25000"/>
              </a:sysClr>
            </a:solidFill>
            <a:prstDash val="solid"/>
            <a:round/>
            <a:headEnd type="none" w="med" len="med"/>
            <a:tailEnd type="triangle"/>
          </a:ln>
          <a:effectLst/>
        </p:spPr>
      </p:cxnSp>
      <p:sp>
        <p:nvSpPr>
          <p:cNvPr id="75" name="四角形: 角を丸くする 112">
            <a:extLst>
              <a:ext uri="{FF2B5EF4-FFF2-40B4-BE49-F238E27FC236}">
                <a16:creationId xmlns:a16="http://schemas.microsoft.com/office/drawing/2014/main" id="{EC71D8AA-4B33-E846-9E72-46BDF393316B}"/>
              </a:ext>
            </a:extLst>
          </p:cNvPr>
          <p:cNvSpPr/>
          <p:nvPr/>
        </p:nvSpPr>
        <p:spPr bwMode="auto">
          <a:xfrm>
            <a:off x="1053240" y="1903975"/>
            <a:ext cx="1207186" cy="210107"/>
          </a:xfrm>
          <a:prstGeom prst="roundRect">
            <a:avLst>
              <a:gd name="adj" fmla="val 9305"/>
            </a:avLst>
          </a:prstGeom>
          <a:noFill/>
          <a:ln w="38100" cap="flat" cmpd="sng" algn="ctr">
            <a:solidFill>
              <a:srgbClr val="C00000"/>
            </a:solid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normAutofit/>
          </a:bodyPr>
          <a:lstStyle/>
          <a:p>
            <a:pPr algn="ctr" fontAlgn="base">
              <a:spcBef>
                <a:spcPct val="0"/>
              </a:spcBef>
              <a:spcAft>
                <a:spcPct val="0"/>
              </a:spcAft>
              <a:defRPr/>
            </a:pPr>
            <a:r>
              <a:rPr lang="ja-JP" altLang="en-US" sz="675" b="1" kern="0">
                <a:solidFill>
                  <a:srgbClr val="C00000"/>
                </a:solidFill>
                <a:latin typeface="Yu Gothic" panose="020B0400000000000000" pitchFamily="34" charset="-128"/>
                <a:ea typeface="Yu Gothic" panose="020B0400000000000000" pitchFamily="34" charset="-128"/>
              </a:rPr>
              <a:t>マイルストーン</a:t>
            </a:r>
            <a:endParaRPr lang="en-US" altLang="ja-JP" sz="675" b="1" kern="0" dirty="0">
              <a:solidFill>
                <a:srgbClr val="C00000"/>
              </a:solidFill>
              <a:latin typeface="Yu Gothic" panose="020B0400000000000000" pitchFamily="34" charset="-128"/>
              <a:ea typeface="Yu Gothic" panose="020B0400000000000000" pitchFamily="34" charset="-128"/>
            </a:endParaRPr>
          </a:p>
        </p:txBody>
      </p:sp>
      <p:sp>
        <p:nvSpPr>
          <p:cNvPr id="88" name="二等辺三角形 79">
            <a:extLst>
              <a:ext uri="{FF2B5EF4-FFF2-40B4-BE49-F238E27FC236}">
                <a16:creationId xmlns:a16="http://schemas.microsoft.com/office/drawing/2014/main" id="{27F6EF57-1910-9540-B404-AE4C0C229739}"/>
              </a:ext>
            </a:extLst>
          </p:cNvPr>
          <p:cNvSpPr/>
          <p:nvPr/>
        </p:nvSpPr>
        <p:spPr bwMode="auto">
          <a:xfrm flipV="1">
            <a:off x="6479487" y="1779889"/>
            <a:ext cx="115395" cy="73964"/>
          </a:xfrm>
          <a:prstGeom prst="triangle">
            <a:avLst/>
          </a:prstGeom>
          <a:solidFill>
            <a:sysClr val="windowText" lastClr="000000">
              <a:lumMod val="75000"/>
              <a:lumOff val="25000"/>
            </a:sysClr>
          </a:solidFill>
          <a:ln w="9525" cap="flat" cmpd="sng" algn="ctr">
            <a:solidFill>
              <a:sysClr val="windowText" lastClr="000000">
                <a:lumMod val="75000"/>
                <a:lumOff val="25000"/>
              </a:sysClr>
            </a:solid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fontAlgn="base">
              <a:spcBef>
                <a:spcPct val="0"/>
              </a:spcBef>
              <a:spcAft>
                <a:spcPct val="0"/>
              </a:spcAft>
              <a:defRPr/>
            </a:pPr>
            <a:endParaRPr lang="ja-JP" altLang="en-US" sz="900" kern="0" dirty="0">
              <a:solidFill>
                <a:prstClr val="black">
                  <a:lumMod val="75000"/>
                  <a:lumOff val="25000"/>
                </a:prstClr>
              </a:solidFill>
              <a:latin typeface="Yu Gothic" panose="020B0400000000000000" pitchFamily="34" charset="-128"/>
              <a:ea typeface="Yu Gothic" panose="020B0400000000000000" pitchFamily="34" charset="-128"/>
            </a:endParaRPr>
          </a:p>
        </p:txBody>
      </p:sp>
      <p:sp>
        <p:nvSpPr>
          <p:cNvPr id="89" name="テキスト ボックス 88">
            <a:extLst>
              <a:ext uri="{FF2B5EF4-FFF2-40B4-BE49-F238E27FC236}">
                <a16:creationId xmlns:a16="http://schemas.microsoft.com/office/drawing/2014/main" id="{BB466032-7AE7-AF4C-86C6-FF3215E47B46}"/>
              </a:ext>
            </a:extLst>
          </p:cNvPr>
          <p:cNvSpPr txBox="1"/>
          <p:nvPr/>
        </p:nvSpPr>
        <p:spPr>
          <a:xfrm>
            <a:off x="6162562" y="1585093"/>
            <a:ext cx="783000" cy="162000"/>
          </a:xfrm>
          <a:prstGeom prst="rect">
            <a:avLst/>
          </a:prstGeom>
          <a:noFill/>
        </p:spPr>
        <p:txBody>
          <a:bodyPr wrap="square" tIns="27000" bIns="27000" rtlCol="0" anchor="ctr" anchorCtr="0">
            <a:noAutofit/>
          </a:bodyPr>
          <a:lstStyle/>
          <a:p>
            <a:pPr algn="ctr" fontAlgn="base">
              <a:spcBef>
                <a:spcPct val="0"/>
              </a:spcBef>
              <a:spcAft>
                <a:spcPct val="0"/>
              </a:spcAft>
            </a:pPr>
            <a:r>
              <a:rPr lang="en-US" altLang="ja-JP" sz="900" dirty="0">
                <a:solidFill>
                  <a:prstClr val="black">
                    <a:lumMod val="75000"/>
                    <a:lumOff val="25000"/>
                  </a:prstClr>
                </a:solidFill>
                <a:latin typeface="Yu Gothic" panose="020B0400000000000000" pitchFamily="34" charset="-128"/>
                <a:ea typeface="Yu Gothic" panose="020B0400000000000000" pitchFamily="34" charset="-128"/>
              </a:rPr>
              <a:t>22</a:t>
            </a:r>
            <a:r>
              <a:rPr lang="ja-JP" altLang="en-US" sz="900">
                <a:solidFill>
                  <a:prstClr val="black">
                    <a:lumMod val="75000"/>
                    <a:lumOff val="25000"/>
                  </a:prstClr>
                </a:solidFill>
                <a:latin typeface="Yu Gothic" panose="020B0400000000000000" pitchFamily="34" charset="-128"/>
                <a:ea typeface="Yu Gothic" panose="020B0400000000000000" pitchFamily="34" charset="-128"/>
              </a:rPr>
              <a:t>年</a:t>
            </a:r>
            <a:r>
              <a:rPr lang="en-US" altLang="ja-JP" sz="900" dirty="0">
                <a:solidFill>
                  <a:prstClr val="black">
                    <a:lumMod val="75000"/>
                    <a:lumOff val="25000"/>
                  </a:prstClr>
                </a:solidFill>
                <a:latin typeface="Yu Gothic" panose="020B0400000000000000" pitchFamily="34" charset="-128"/>
                <a:ea typeface="Yu Gothic" panose="020B0400000000000000" pitchFamily="34" charset="-128"/>
              </a:rPr>
              <a:t>4〜5</a:t>
            </a:r>
            <a:r>
              <a:rPr lang="ja-JP" altLang="en-US" sz="900">
                <a:solidFill>
                  <a:prstClr val="black">
                    <a:lumMod val="75000"/>
                    <a:lumOff val="25000"/>
                  </a:prstClr>
                </a:solidFill>
                <a:latin typeface="Yu Gothic" panose="020B0400000000000000" pitchFamily="34" charset="-128"/>
                <a:ea typeface="Yu Gothic" panose="020B0400000000000000" pitchFamily="34" charset="-128"/>
              </a:rPr>
              <a:t>月</a:t>
            </a:r>
            <a:endParaRPr lang="en-US" altLang="ja-JP" sz="900" dirty="0">
              <a:solidFill>
                <a:prstClr val="black">
                  <a:lumMod val="75000"/>
                  <a:lumOff val="25000"/>
                </a:prstClr>
              </a:solidFill>
              <a:latin typeface="Yu Gothic" panose="020B0400000000000000" pitchFamily="34" charset="-128"/>
              <a:ea typeface="Yu Gothic" panose="020B0400000000000000" pitchFamily="34" charset="-128"/>
            </a:endParaRPr>
          </a:p>
        </p:txBody>
      </p:sp>
      <p:sp>
        <p:nvSpPr>
          <p:cNvPr id="100" name="テキスト ボックス 99">
            <a:extLst>
              <a:ext uri="{FF2B5EF4-FFF2-40B4-BE49-F238E27FC236}">
                <a16:creationId xmlns:a16="http://schemas.microsoft.com/office/drawing/2014/main" id="{8D8359DC-5B04-6340-B6ED-DA167C0CF413}"/>
              </a:ext>
            </a:extLst>
          </p:cNvPr>
          <p:cNvSpPr txBox="1"/>
          <p:nvPr/>
        </p:nvSpPr>
        <p:spPr>
          <a:xfrm>
            <a:off x="2919903" y="1590836"/>
            <a:ext cx="747337" cy="162000"/>
          </a:xfrm>
          <a:prstGeom prst="rect">
            <a:avLst/>
          </a:prstGeom>
          <a:noFill/>
        </p:spPr>
        <p:txBody>
          <a:bodyPr wrap="square" tIns="27000" bIns="27000" rtlCol="0" anchor="ctr" anchorCtr="0">
            <a:noAutofit/>
          </a:bodyPr>
          <a:lstStyle/>
          <a:p>
            <a:pPr algn="ctr" fontAlgn="base">
              <a:spcBef>
                <a:spcPct val="0"/>
              </a:spcBef>
              <a:spcAft>
                <a:spcPct val="0"/>
              </a:spcAft>
            </a:pPr>
            <a:r>
              <a:rPr lang="en-US" altLang="ja-JP" sz="900" b="1" dirty="0">
                <a:solidFill>
                  <a:schemeClr val="tx1">
                    <a:lumMod val="75000"/>
                    <a:lumOff val="25000"/>
                  </a:schemeClr>
                </a:solidFill>
                <a:latin typeface="Yu Gothic" panose="020B0400000000000000" pitchFamily="34" charset="-128"/>
                <a:ea typeface="Yu Gothic" panose="020B0400000000000000" pitchFamily="34" charset="-128"/>
              </a:rPr>
              <a:t>22</a:t>
            </a:r>
            <a:r>
              <a:rPr lang="ja-JP" altLang="en-US" sz="900" b="1">
                <a:solidFill>
                  <a:schemeClr val="tx1">
                    <a:lumMod val="75000"/>
                    <a:lumOff val="25000"/>
                  </a:schemeClr>
                </a:solidFill>
                <a:latin typeface="Yu Gothic" panose="020B0400000000000000" pitchFamily="34" charset="-128"/>
                <a:ea typeface="Yu Gothic" panose="020B0400000000000000" pitchFamily="34" charset="-128"/>
              </a:rPr>
              <a:t>年</a:t>
            </a:r>
            <a:r>
              <a:rPr lang="en-US" altLang="ja-JP" sz="900" b="1" dirty="0">
                <a:solidFill>
                  <a:schemeClr val="tx1">
                    <a:lumMod val="75000"/>
                    <a:lumOff val="25000"/>
                  </a:schemeClr>
                </a:solidFill>
                <a:latin typeface="Yu Gothic" panose="020B0400000000000000" pitchFamily="34" charset="-128"/>
                <a:ea typeface="Yu Gothic" panose="020B0400000000000000" pitchFamily="34" charset="-128"/>
              </a:rPr>
              <a:t>1</a:t>
            </a:r>
            <a:r>
              <a:rPr lang="ja-JP" altLang="en-US" sz="900" b="1">
                <a:solidFill>
                  <a:schemeClr val="tx1">
                    <a:lumMod val="75000"/>
                    <a:lumOff val="25000"/>
                  </a:schemeClr>
                </a:solidFill>
                <a:latin typeface="Yu Gothic" panose="020B0400000000000000" pitchFamily="34" charset="-128"/>
                <a:ea typeface="Yu Gothic" panose="020B0400000000000000" pitchFamily="34" charset="-128"/>
              </a:rPr>
              <a:t>月</a:t>
            </a:r>
            <a:endParaRPr lang="en-US" altLang="ja-JP" sz="900" b="1" dirty="0">
              <a:solidFill>
                <a:schemeClr val="tx1">
                  <a:lumMod val="75000"/>
                  <a:lumOff val="25000"/>
                </a:schemeClr>
              </a:solidFill>
              <a:latin typeface="Yu Gothic" panose="020B0400000000000000" pitchFamily="34" charset="-128"/>
              <a:ea typeface="Yu Gothic" panose="020B0400000000000000" pitchFamily="34" charset="-128"/>
            </a:endParaRPr>
          </a:p>
        </p:txBody>
      </p:sp>
      <p:sp>
        <p:nvSpPr>
          <p:cNvPr id="101" name="正方形/長方形 100">
            <a:extLst>
              <a:ext uri="{FF2B5EF4-FFF2-40B4-BE49-F238E27FC236}">
                <a16:creationId xmlns:a16="http://schemas.microsoft.com/office/drawing/2014/main" id="{7C926CAA-6281-C048-B838-4B4598C6D320}"/>
              </a:ext>
            </a:extLst>
          </p:cNvPr>
          <p:cNvSpPr/>
          <p:nvPr/>
        </p:nvSpPr>
        <p:spPr bwMode="auto">
          <a:xfrm>
            <a:off x="1046382" y="3416351"/>
            <a:ext cx="1214045" cy="2312009"/>
          </a:xfrm>
          <a:prstGeom prst="rect">
            <a:avLst/>
          </a:prstGeom>
          <a:solidFill>
            <a:srgbClr val="001E60"/>
          </a:solid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68580" tIns="34290" rIns="68580" bIns="34290" numCol="1" rtlCol="0" anchor="t" anchorCtr="0" compatLnSpc="1">
            <a:prstTxWarp prst="textNoShape">
              <a:avLst/>
            </a:prstTxWarp>
          </a:bodyPr>
          <a:lstStyle/>
          <a:p>
            <a:pPr algn="ctr"/>
            <a:r>
              <a:rPr lang="ja-JP" altLang="en-US" sz="1050">
                <a:solidFill>
                  <a:schemeClr val="bg1"/>
                </a:solidFill>
                <a:latin typeface="Yu Gothic" panose="020B0400000000000000" pitchFamily="34" charset="-128"/>
                <a:ea typeface="Yu Gothic" panose="020B0400000000000000" pitchFamily="34" charset="-128"/>
              </a:rPr>
              <a:t>商取引</a:t>
            </a:r>
            <a:endParaRPr lang="ja-JP" altLang="en-US" sz="1050" dirty="0">
              <a:solidFill>
                <a:schemeClr val="bg1"/>
              </a:solidFill>
              <a:latin typeface="Yu Gothic" panose="020B0400000000000000" pitchFamily="34" charset="-128"/>
              <a:ea typeface="Yu Gothic" panose="020B0400000000000000" pitchFamily="34" charset="-128"/>
            </a:endParaRPr>
          </a:p>
        </p:txBody>
      </p:sp>
      <p:sp>
        <p:nvSpPr>
          <p:cNvPr id="108" name="正方形/長方形 107">
            <a:extLst>
              <a:ext uri="{FF2B5EF4-FFF2-40B4-BE49-F238E27FC236}">
                <a16:creationId xmlns:a16="http://schemas.microsoft.com/office/drawing/2014/main" id="{35A698FB-EB61-5D48-969B-955191AE980F}"/>
              </a:ext>
            </a:extLst>
          </p:cNvPr>
          <p:cNvSpPr/>
          <p:nvPr/>
        </p:nvSpPr>
        <p:spPr bwMode="auto">
          <a:xfrm>
            <a:off x="1118807" y="3846427"/>
            <a:ext cx="1067363" cy="660548"/>
          </a:xfrm>
          <a:prstGeom prst="rect">
            <a:avLst/>
          </a:prstGeom>
          <a:solidFill>
            <a:srgbClr val="869FB2"/>
          </a:solid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68580" tIns="34290" rIns="68580" bIns="34290" numCol="1" rtlCol="0" anchor="t" anchorCtr="0" compatLnSpc="1">
            <a:prstTxWarp prst="textNoShape">
              <a:avLst/>
            </a:prstTxWarp>
          </a:bodyPr>
          <a:lstStyle/>
          <a:p>
            <a:pPr algn="ctr"/>
            <a:r>
              <a:rPr lang="ja-JP" altLang="en-US" sz="900">
                <a:solidFill>
                  <a:schemeClr val="bg1"/>
                </a:solidFill>
                <a:latin typeface="Yu Gothic" panose="020B0400000000000000" pitchFamily="34" charset="-128"/>
                <a:ea typeface="Yu Gothic" panose="020B0400000000000000" pitchFamily="34" charset="-128"/>
              </a:rPr>
              <a:t>請求書</a:t>
            </a:r>
            <a:endParaRPr lang="en-US" altLang="ja-JP" sz="900" dirty="0">
              <a:solidFill>
                <a:schemeClr val="bg1"/>
              </a:solidFill>
              <a:latin typeface="Yu Gothic" panose="020B0400000000000000" pitchFamily="34" charset="-128"/>
              <a:ea typeface="Yu Gothic" panose="020B0400000000000000" pitchFamily="34" charset="-128"/>
            </a:endParaRPr>
          </a:p>
        </p:txBody>
      </p:sp>
      <p:cxnSp>
        <p:nvCxnSpPr>
          <p:cNvPr id="115" name="直線矢印コネクタ 114">
            <a:extLst>
              <a:ext uri="{FF2B5EF4-FFF2-40B4-BE49-F238E27FC236}">
                <a16:creationId xmlns:a16="http://schemas.microsoft.com/office/drawing/2014/main" id="{56DC276A-1525-224A-9AC4-F6791A424694}"/>
              </a:ext>
            </a:extLst>
          </p:cNvPr>
          <p:cNvCxnSpPr>
            <a:cxnSpLocks/>
          </p:cNvCxnSpPr>
          <p:nvPr/>
        </p:nvCxnSpPr>
        <p:spPr bwMode="auto">
          <a:xfrm>
            <a:off x="1046383" y="3375748"/>
            <a:ext cx="6374576" cy="0"/>
          </a:xfrm>
          <a:prstGeom prst="straightConnector1">
            <a:avLst/>
          </a:prstGeom>
          <a:gradFill rotWithShape="0">
            <a:gsLst>
              <a:gs pos="0">
                <a:srgbClr val="8F0000">
                  <a:gamma/>
                  <a:tint val="40000"/>
                  <a:invGamma/>
                </a:srgbClr>
              </a:gs>
              <a:gs pos="100000">
                <a:srgbClr val="8F0000"/>
              </a:gs>
            </a:gsLst>
            <a:lin ang="0" scaled="1"/>
          </a:gradFill>
          <a:ln w="12700" cap="flat" cmpd="sng" algn="ctr">
            <a:solidFill>
              <a:sysClr val="windowText" lastClr="000000">
                <a:lumMod val="75000"/>
                <a:lumOff val="25000"/>
              </a:sysClr>
            </a:solidFill>
            <a:prstDash val="solid"/>
            <a:round/>
            <a:headEnd type="none" w="med" len="med"/>
            <a:tailEnd type="none"/>
          </a:ln>
          <a:effectLst/>
        </p:spPr>
      </p:cxnSp>
      <p:cxnSp>
        <p:nvCxnSpPr>
          <p:cNvPr id="125" name="直線矢印コネクタ 124">
            <a:extLst>
              <a:ext uri="{FF2B5EF4-FFF2-40B4-BE49-F238E27FC236}">
                <a16:creationId xmlns:a16="http://schemas.microsoft.com/office/drawing/2014/main" id="{F6799AAD-1D40-204F-B3CE-92B96262D3BB}"/>
              </a:ext>
            </a:extLst>
          </p:cNvPr>
          <p:cNvCxnSpPr>
            <a:cxnSpLocks/>
          </p:cNvCxnSpPr>
          <p:nvPr/>
        </p:nvCxnSpPr>
        <p:spPr bwMode="auto">
          <a:xfrm>
            <a:off x="1046383" y="5742614"/>
            <a:ext cx="6374576" cy="0"/>
          </a:xfrm>
          <a:prstGeom prst="straightConnector1">
            <a:avLst/>
          </a:prstGeom>
          <a:gradFill rotWithShape="0">
            <a:gsLst>
              <a:gs pos="0">
                <a:srgbClr val="8F0000">
                  <a:gamma/>
                  <a:tint val="40000"/>
                  <a:invGamma/>
                </a:srgbClr>
              </a:gs>
              <a:gs pos="100000">
                <a:srgbClr val="8F0000"/>
              </a:gs>
            </a:gsLst>
            <a:lin ang="0" scaled="1"/>
          </a:gradFill>
          <a:ln w="12700" cap="flat" cmpd="sng" algn="ctr">
            <a:solidFill>
              <a:sysClr val="windowText" lastClr="000000">
                <a:lumMod val="75000"/>
                <a:lumOff val="25000"/>
              </a:sysClr>
            </a:solidFill>
            <a:prstDash val="solid"/>
            <a:round/>
            <a:headEnd type="none" w="med" len="med"/>
            <a:tailEnd type="none"/>
          </a:ln>
          <a:effectLst/>
        </p:spPr>
      </p:cxnSp>
      <p:cxnSp>
        <p:nvCxnSpPr>
          <p:cNvPr id="134" name="直線矢印コネクタ 133">
            <a:extLst>
              <a:ext uri="{FF2B5EF4-FFF2-40B4-BE49-F238E27FC236}">
                <a16:creationId xmlns:a16="http://schemas.microsoft.com/office/drawing/2014/main" id="{4D750280-2D3A-DF41-9B65-6E61229BBD61}"/>
              </a:ext>
            </a:extLst>
          </p:cNvPr>
          <p:cNvCxnSpPr>
            <a:cxnSpLocks/>
          </p:cNvCxnSpPr>
          <p:nvPr/>
        </p:nvCxnSpPr>
        <p:spPr bwMode="auto">
          <a:xfrm>
            <a:off x="1046383" y="2146241"/>
            <a:ext cx="6374576" cy="0"/>
          </a:xfrm>
          <a:prstGeom prst="straightConnector1">
            <a:avLst/>
          </a:prstGeom>
          <a:gradFill rotWithShape="0">
            <a:gsLst>
              <a:gs pos="0">
                <a:srgbClr val="8F0000">
                  <a:gamma/>
                  <a:tint val="40000"/>
                  <a:invGamma/>
                </a:srgbClr>
              </a:gs>
              <a:gs pos="100000">
                <a:srgbClr val="8F0000"/>
              </a:gs>
            </a:gsLst>
            <a:lin ang="0" scaled="1"/>
          </a:gradFill>
          <a:ln w="12700" cap="flat" cmpd="sng" algn="ctr">
            <a:solidFill>
              <a:sysClr val="windowText" lastClr="000000">
                <a:lumMod val="75000"/>
                <a:lumOff val="25000"/>
              </a:sysClr>
            </a:solidFill>
            <a:prstDash val="solid"/>
            <a:round/>
            <a:headEnd type="none" w="med" len="med"/>
            <a:tailEnd type="none"/>
          </a:ln>
          <a:effectLst/>
        </p:spPr>
      </p:cxnSp>
      <p:sp>
        <p:nvSpPr>
          <p:cNvPr id="57" name="二等辺三角形 79">
            <a:extLst>
              <a:ext uri="{FF2B5EF4-FFF2-40B4-BE49-F238E27FC236}">
                <a16:creationId xmlns:a16="http://schemas.microsoft.com/office/drawing/2014/main" id="{5C19DFDD-62B4-304E-B5ED-EBB2CB7399A0}"/>
              </a:ext>
            </a:extLst>
          </p:cNvPr>
          <p:cNvSpPr/>
          <p:nvPr/>
        </p:nvSpPr>
        <p:spPr bwMode="auto">
          <a:xfrm flipV="1">
            <a:off x="5307892" y="1779889"/>
            <a:ext cx="115395" cy="73964"/>
          </a:xfrm>
          <a:prstGeom prst="triangle">
            <a:avLst/>
          </a:prstGeom>
          <a:solidFill>
            <a:sysClr val="windowText" lastClr="000000">
              <a:lumMod val="75000"/>
              <a:lumOff val="25000"/>
            </a:sysClr>
          </a:solidFill>
          <a:ln w="9525" cap="flat" cmpd="sng" algn="ctr">
            <a:solidFill>
              <a:sysClr val="windowText" lastClr="000000">
                <a:lumMod val="75000"/>
                <a:lumOff val="25000"/>
              </a:sysClr>
            </a:solid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fontAlgn="base">
              <a:spcBef>
                <a:spcPct val="0"/>
              </a:spcBef>
              <a:spcAft>
                <a:spcPct val="0"/>
              </a:spcAft>
              <a:defRPr/>
            </a:pPr>
            <a:endParaRPr lang="ja-JP" altLang="en-US" sz="900" kern="0" dirty="0">
              <a:solidFill>
                <a:prstClr val="black">
                  <a:lumMod val="75000"/>
                  <a:lumOff val="25000"/>
                </a:prstClr>
              </a:solidFill>
              <a:latin typeface="Yu Gothic" panose="020B0400000000000000" pitchFamily="34" charset="-128"/>
              <a:ea typeface="Yu Gothic" panose="020B0400000000000000" pitchFamily="34" charset="-128"/>
            </a:endParaRPr>
          </a:p>
        </p:txBody>
      </p:sp>
      <p:sp>
        <p:nvSpPr>
          <p:cNvPr id="58" name="テキスト ボックス 57">
            <a:extLst>
              <a:ext uri="{FF2B5EF4-FFF2-40B4-BE49-F238E27FC236}">
                <a16:creationId xmlns:a16="http://schemas.microsoft.com/office/drawing/2014/main" id="{07D7C159-9449-8946-8110-BBEA98C3EAAE}"/>
              </a:ext>
            </a:extLst>
          </p:cNvPr>
          <p:cNvSpPr txBox="1"/>
          <p:nvPr/>
        </p:nvSpPr>
        <p:spPr>
          <a:xfrm>
            <a:off x="4993112" y="1601774"/>
            <a:ext cx="783000" cy="162000"/>
          </a:xfrm>
          <a:prstGeom prst="rect">
            <a:avLst/>
          </a:prstGeom>
          <a:noFill/>
        </p:spPr>
        <p:txBody>
          <a:bodyPr wrap="square" tIns="27000" bIns="27000" rtlCol="0" anchor="ctr" anchorCtr="0">
            <a:noAutofit/>
          </a:bodyPr>
          <a:lstStyle/>
          <a:p>
            <a:pPr algn="ctr" fontAlgn="base">
              <a:spcBef>
                <a:spcPct val="0"/>
              </a:spcBef>
              <a:spcAft>
                <a:spcPct val="0"/>
              </a:spcAft>
            </a:pPr>
            <a:r>
              <a:rPr lang="en-US" altLang="ja-JP" sz="900" dirty="0">
                <a:solidFill>
                  <a:prstClr val="black">
                    <a:lumMod val="75000"/>
                    <a:lumOff val="25000"/>
                  </a:prstClr>
                </a:solidFill>
                <a:latin typeface="Yu Gothic" panose="020B0400000000000000" pitchFamily="34" charset="-128"/>
                <a:ea typeface="Yu Gothic" panose="020B0400000000000000" pitchFamily="34" charset="-128"/>
              </a:rPr>
              <a:t>3</a:t>
            </a:r>
            <a:r>
              <a:rPr lang="ja-JP" altLang="en-US" sz="900">
                <a:solidFill>
                  <a:prstClr val="black">
                    <a:lumMod val="75000"/>
                    <a:lumOff val="25000"/>
                  </a:prstClr>
                </a:solidFill>
                <a:latin typeface="Yu Gothic" panose="020B0400000000000000" pitchFamily="34" charset="-128"/>
                <a:ea typeface="Yu Gothic" panose="020B0400000000000000" pitchFamily="34" charset="-128"/>
              </a:rPr>
              <a:t>月</a:t>
            </a:r>
            <a:endParaRPr lang="en-US" altLang="ja-JP" sz="900" dirty="0">
              <a:solidFill>
                <a:prstClr val="black">
                  <a:lumMod val="75000"/>
                  <a:lumOff val="25000"/>
                </a:prstClr>
              </a:solidFill>
              <a:latin typeface="Yu Gothic" panose="020B0400000000000000" pitchFamily="34" charset="-128"/>
              <a:ea typeface="Yu Gothic" panose="020B0400000000000000" pitchFamily="34" charset="-128"/>
            </a:endParaRPr>
          </a:p>
        </p:txBody>
      </p:sp>
      <p:cxnSp>
        <p:nvCxnSpPr>
          <p:cNvPr id="70" name="直線コネクタ 69">
            <a:extLst>
              <a:ext uri="{FF2B5EF4-FFF2-40B4-BE49-F238E27FC236}">
                <a16:creationId xmlns:a16="http://schemas.microsoft.com/office/drawing/2014/main" id="{B0F06D5C-5986-304B-B594-7C60529AE0D8}"/>
              </a:ext>
            </a:extLst>
          </p:cNvPr>
          <p:cNvCxnSpPr>
            <a:cxnSpLocks/>
          </p:cNvCxnSpPr>
          <p:nvPr/>
        </p:nvCxnSpPr>
        <p:spPr bwMode="auto">
          <a:xfrm>
            <a:off x="2452026" y="1887657"/>
            <a:ext cx="0" cy="3835523"/>
          </a:xfrm>
          <a:prstGeom prst="line">
            <a:avLst/>
          </a:prstGeom>
          <a:noFill/>
          <a:ln w="9525" cap="flat" cmpd="sng" algn="ctr">
            <a:solidFill>
              <a:schemeClr val="bg1">
                <a:lumMod val="50000"/>
              </a:schemeClr>
            </a:solidFill>
            <a:prstDash val="dash"/>
            <a:round/>
            <a:headEnd type="none" w="med" len="med"/>
            <a:tailEnd type="none" w="med" len="med"/>
          </a:ln>
          <a:effectLst/>
        </p:spPr>
      </p:cxnSp>
      <p:sp>
        <p:nvSpPr>
          <p:cNvPr id="71" name="二等辺三角形 79">
            <a:extLst>
              <a:ext uri="{FF2B5EF4-FFF2-40B4-BE49-F238E27FC236}">
                <a16:creationId xmlns:a16="http://schemas.microsoft.com/office/drawing/2014/main" id="{73128834-749A-E646-8B59-A72BE3DDA857}"/>
              </a:ext>
            </a:extLst>
          </p:cNvPr>
          <p:cNvSpPr/>
          <p:nvPr/>
        </p:nvSpPr>
        <p:spPr bwMode="auto">
          <a:xfrm flipV="1">
            <a:off x="2388945" y="1779889"/>
            <a:ext cx="115395" cy="73964"/>
          </a:xfrm>
          <a:prstGeom prst="triangle">
            <a:avLst/>
          </a:prstGeom>
          <a:solidFill>
            <a:sysClr val="windowText" lastClr="000000">
              <a:lumMod val="75000"/>
              <a:lumOff val="25000"/>
            </a:sysClr>
          </a:solidFill>
          <a:ln w="9525" cap="flat" cmpd="sng" algn="ctr">
            <a:solidFill>
              <a:sysClr val="windowText" lastClr="000000">
                <a:lumMod val="75000"/>
                <a:lumOff val="25000"/>
              </a:sysClr>
            </a:solid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fontAlgn="base">
              <a:spcBef>
                <a:spcPct val="0"/>
              </a:spcBef>
              <a:spcAft>
                <a:spcPct val="0"/>
              </a:spcAft>
              <a:defRPr/>
            </a:pPr>
            <a:endParaRPr lang="ja-JP" altLang="en-US" sz="900" kern="0" dirty="0">
              <a:solidFill>
                <a:prstClr val="black">
                  <a:lumMod val="75000"/>
                  <a:lumOff val="25000"/>
                </a:prstClr>
              </a:solidFill>
              <a:latin typeface="Yu Gothic" panose="020B0400000000000000" pitchFamily="34" charset="-128"/>
              <a:ea typeface="Yu Gothic" panose="020B0400000000000000" pitchFamily="34" charset="-128"/>
            </a:endParaRPr>
          </a:p>
        </p:txBody>
      </p:sp>
      <p:sp>
        <p:nvSpPr>
          <p:cNvPr id="72" name="テキスト ボックス 71">
            <a:extLst>
              <a:ext uri="{FF2B5EF4-FFF2-40B4-BE49-F238E27FC236}">
                <a16:creationId xmlns:a16="http://schemas.microsoft.com/office/drawing/2014/main" id="{57F67132-088F-3A4A-B54F-634DC8D679F9}"/>
              </a:ext>
            </a:extLst>
          </p:cNvPr>
          <p:cNvSpPr txBox="1"/>
          <p:nvPr/>
        </p:nvSpPr>
        <p:spPr>
          <a:xfrm>
            <a:off x="2060526" y="1589492"/>
            <a:ext cx="783000" cy="162000"/>
          </a:xfrm>
          <a:prstGeom prst="rect">
            <a:avLst/>
          </a:prstGeom>
          <a:noFill/>
        </p:spPr>
        <p:txBody>
          <a:bodyPr wrap="square" tIns="27000" bIns="27000" rtlCol="0" anchor="ctr" anchorCtr="0">
            <a:noAutofit/>
          </a:bodyPr>
          <a:lstStyle/>
          <a:p>
            <a:pPr algn="ctr" fontAlgn="base">
              <a:spcBef>
                <a:spcPct val="0"/>
              </a:spcBef>
              <a:spcAft>
                <a:spcPct val="0"/>
              </a:spcAft>
            </a:pPr>
            <a:r>
              <a:rPr lang="en-US" altLang="ja-JP" sz="825" dirty="0">
                <a:solidFill>
                  <a:prstClr val="black">
                    <a:lumMod val="75000"/>
                    <a:lumOff val="25000"/>
                  </a:prstClr>
                </a:solidFill>
                <a:latin typeface="Yu Gothic" panose="020B0400000000000000" pitchFamily="34" charset="-128"/>
                <a:ea typeface="Yu Gothic" panose="020B0400000000000000" pitchFamily="34" charset="-128"/>
              </a:rPr>
              <a:t>21</a:t>
            </a:r>
            <a:r>
              <a:rPr lang="ja-JP" altLang="en-US" sz="825">
                <a:solidFill>
                  <a:prstClr val="black">
                    <a:lumMod val="75000"/>
                    <a:lumOff val="25000"/>
                  </a:prstClr>
                </a:solidFill>
                <a:latin typeface="Yu Gothic" panose="020B0400000000000000" pitchFamily="34" charset="-128"/>
                <a:ea typeface="Yu Gothic" panose="020B0400000000000000" pitchFamily="34" charset="-128"/>
              </a:rPr>
              <a:t>年</a:t>
            </a:r>
            <a:r>
              <a:rPr lang="en-US" altLang="ja-JP" sz="825" dirty="0">
                <a:solidFill>
                  <a:prstClr val="black">
                    <a:lumMod val="75000"/>
                    <a:lumOff val="25000"/>
                  </a:prstClr>
                </a:solidFill>
                <a:latin typeface="Yu Gothic" panose="020B0400000000000000" pitchFamily="34" charset="-128"/>
                <a:ea typeface="Yu Gothic" panose="020B0400000000000000" pitchFamily="34" charset="-128"/>
              </a:rPr>
              <a:t>12</a:t>
            </a:r>
            <a:r>
              <a:rPr lang="ja-JP" altLang="en-US" sz="825">
                <a:solidFill>
                  <a:prstClr val="black">
                    <a:lumMod val="75000"/>
                    <a:lumOff val="25000"/>
                  </a:prstClr>
                </a:solidFill>
                <a:latin typeface="Yu Gothic" panose="020B0400000000000000" pitchFamily="34" charset="-128"/>
                <a:ea typeface="Yu Gothic" panose="020B0400000000000000" pitchFamily="34" charset="-128"/>
              </a:rPr>
              <a:t>月</a:t>
            </a:r>
            <a:endParaRPr lang="en-US" altLang="ja-JP" sz="825" dirty="0">
              <a:solidFill>
                <a:prstClr val="black">
                  <a:lumMod val="75000"/>
                  <a:lumOff val="25000"/>
                </a:prstClr>
              </a:solidFill>
              <a:latin typeface="Yu Gothic" panose="020B0400000000000000" pitchFamily="34" charset="-128"/>
              <a:ea typeface="Yu Gothic" panose="020B0400000000000000" pitchFamily="34" charset="-128"/>
            </a:endParaRPr>
          </a:p>
        </p:txBody>
      </p:sp>
      <p:sp>
        <p:nvSpPr>
          <p:cNvPr id="60" name="正方形/長方形 59">
            <a:extLst>
              <a:ext uri="{FF2B5EF4-FFF2-40B4-BE49-F238E27FC236}">
                <a16:creationId xmlns:a16="http://schemas.microsoft.com/office/drawing/2014/main" id="{FCDE63A2-C855-C34D-9CA0-AE41C10E17C4}"/>
              </a:ext>
            </a:extLst>
          </p:cNvPr>
          <p:cNvSpPr/>
          <p:nvPr/>
        </p:nvSpPr>
        <p:spPr bwMode="auto">
          <a:xfrm>
            <a:off x="1117674" y="3611473"/>
            <a:ext cx="1142752" cy="170085"/>
          </a:xfrm>
          <a:prstGeom prst="rect">
            <a:avLst/>
          </a:prstGeom>
          <a:solidFill>
            <a:schemeClr val="bg1"/>
          </a:solid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68580" tIns="34290" rIns="68580" bIns="34290" numCol="1" rtlCol="0" anchor="ctr" anchorCtr="0" compatLnSpc="1">
            <a:prstTxWarp prst="textNoShape">
              <a:avLst/>
            </a:prstTxWarp>
          </a:bodyPr>
          <a:lstStyle/>
          <a:p>
            <a:pPr algn="ctr"/>
            <a:r>
              <a:rPr lang="en-US" altLang="ja-JP" sz="1050" b="1" dirty="0">
                <a:solidFill>
                  <a:srgbClr val="001E60"/>
                </a:solidFill>
                <a:latin typeface="Yu Gothic" panose="020B0400000000000000" pitchFamily="34" charset="-128"/>
                <a:ea typeface="Yu Gothic" panose="020B0400000000000000" pitchFamily="34" charset="-128"/>
              </a:rPr>
              <a:t>  </a:t>
            </a:r>
            <a:r>
              <a:rPr lang="ja-JP" altLang="en-US" sz="1050" b="1">
                <a:solidFill>
                  <a:srgbClr val="001E60"/>
                </a:solidFill>
                <a:latin typeface="Yu Gothic" panose="020B0400000000000000" pitchFamily="34" charset="-128"/>
                <a:ea typeface="Yu Gothic" panose="020B0400000000000000" pitchFamily="34" charset="-128"/>
              </a:rPr>
              <a:t>電帳法対応システム</a:t>
            </a:r>
            <a:endParaRPr lang="ja-JP" altLang="en-US" sz="1050" b="1" dirty="0">
              <a:solidFill>
                <a:srgbClr val="001E60"/>
              </a:solidFill>
              <a:latin typeface="Yu Gothic" panose="020B0400000000000000" pitchFamily="34" charset="-128"/>
              <a:ea typeface="Yu Gothic" panose="020B0400000000000000" pitchFamily="34" charset="-128"/>
            </a:endParaRPr>
          </a:p>
        </p:txBody>
      </p:sp>
      <p:sp>
        <p:nvSpPr>
          <p:cNvPr id="63" name="角丸四角形 62">
            <a:extLst>
              <a:ext uri="{FF2B5EF4-FFF2-40B4-BE49-F238E27FC236}">
                <a16:creationId xmlns:a16="http://schemas.microsoft.com/office/drawing/2014/main" id="{3D0016BF-60AA-4242-B7C1-5070D4311EF7}"/>
              </a:ext>
            </a:extLst>
          </p:cNvPr>
          <p:cNvSpPr/>
          <p:nvPr/>
        </p:nvSpPr>
        <p:spPr bwMode="auto">
          <a:xfrm>
            <a:off x="1080242" y="3812461"/>
            <a:ext cx="282503" cy="169487"/>
          </a:xfrm>
          <a:prstGeom prst="roundRect">
            <a:avLst/>
          </a:prstGeom>
          <a:solidFill>
            <a:srgbClr val="EEBB02"/>
          </a:solidFill>
          <a:ln>
            <a:solidFill>
              <a:srgbClr val="EEBB02"/>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0" tIns="0" rIns="0" bIns="0" numCol="1" rtlCol="0" anchor="ctr" anchorCtr="0" compatLnSpc="1">
            <a:prstTxWarp prst="textNoShape">
              <a:avLst/>
            </a:prstTxWarp>
          </a:bodyPr>
          <a:lstStyle/>
          <a:p>
            <a:pPr algn="ctr"/>
            <a:r>
              <a:rPr lang="ja-JP" altLang="en-US" sz="825">
                <a:solidFill>
                  <a:schemeClr val="bg1"/>
                </a:solidFill>
                <a:latin typeface="Yu Gothic" panose="020B0400000000000000" pitchFamily="34" charset="-128"/>
                <a:ea typeface="Yu Gothic" panose="020B0400000000000000" pitchFamily="34" charset="-128"/>
              </a:rPr>
              <a:t>重要</a:t>
            </a:r>
            <a:endParaRPr lang="ja-JP" altLang="en-US" sz="825" dirty="0">
              <a:solidFill>
                <a:schemeClr val="bg1"/>
              </a:solidFill>
              <a:latin typeface="Yu Gothic" panose="020B0400000000000000" pitchFamily="34" charset="-128"/>
              <a:ea typeface="Yu Gothic" panose="020B0400000000000000" pitchFamily="34" charset="-128"/>
            </a:endParaRPr>
          </a:p>
        </p:txBody>
      </p:sp>
      <p:sp>
        <p:nvSpPr>
          <p:cNvPr id="102" name="正方形/長方形 101">
            <a:extLst>
              <a:ext uri="{FF2B5EF4-FFF2-40B4-BE49-F238E27FC236}">
                <a16:creationId xmlns:a16="http://schemas.microsoft.com/office/drawing/2014/main" id="{051C9DD2-6FE3-CF4A-81D4-B41B64DC1001}"/>
              </a:ext>
            </a:extLst>
          </p:cNvPr>
          <p:cNvSpPr/>
          <p:nvPr/>
        </p:nvSpPr>
        <p:spPr bwMode="auto">
          <a:xfrm>
            <a:off x="1204057" y="4031299"/>
            <a:ext cx="923297" cy="169484"/>
          </a:xfrm>
          <a:prstGeom prst="rect">
            <a:avLst/>
          </a:prstGeom>
          <a:solidFill>
            <a:schemeClr val="bg1"/>
          </a:solid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68580" tIns="34290" rIns="68580" bIns="34290" numCol="1" rtlCol="0" anchor="ctr" anchorCtr="0" compatLnSpc="1">
            <a:prstTxWarp prst="textNoShape">
              <a:avLst/>
            </a:prstTxWarp>
          </a:bodyPr>
          <a:lstStyle/>
          <a:p>
            <a:r>
              <a:rPr lang="ja-JP" altLang="en-US" sz="825">
                <a:solidFill>
                  <a:srgbClr val="001E60"/>
                </a:solidFill>
                <a:latin typeface="Yu Gothic" panose="020B0400000000000000" pitchFamily="34" charset="-128"/>
                <a:ea typeface="Yu Gothic" panose="020B0400000000000000" pitchFamily="34" charset="-128"/>
              </a:rPr>
              <a:t>電子取引（</a:t>
            </a:r>
            <a:r>
              <a:rPr lang="en-US" altLang="ja-JP" sz="825" dirty="0">
                <a:solidFill>
                  <a:srgbClr val="001E60"/>
                </a:solidFill>
                <a:latin typeface="Yu Gothic" panose="020B0400000000000000" pitchFamily="34" charset="-128"/>
                <a:ea typeface="Yu Gothic" panose="020B0400000000000000" pitchFamily="34" charset="-128"/>
              </a:rPr>
              <a:t>PDF</a:t>
            </a:r>
            <a:r>
              <a:rPr lang="ja-JP" altLang="en-US" sz="825">
                <a:solidFill>
                  <a:srgbClr val="001E60"/>
                </a:solidFill>
                <a:latin typeface="Yu Gothic" panose="020B0400000000000000" pitchFamily="34" charset="-128"/>
                <a:ea typeface="Yu Gothic" panose="020B0400000000000000" pitchFamily="34" charset="-128"/>
              </a:rPr>
              <a:t>）</a:t>
            </a:r>
            <a:endParaRPr lang="en-US" altLang="ja-JP" sz="825" dirty="0">
              <a:solidFill>
                <a:srgbClr val="001E60"/>
              </a:solidFill>
              <a:latin typeface="Yu Gothic" panose="020B0400000000000000" pitchFamily="34" charset="-128"/>
              <a:ea typeface="Yu Gothic" panose="020B0400000000000000" pitchFamily="34" charset="-128"/>
            </a:endParaRPr>
          </a:p>
        </p:txBody>
      </p:sp>
      <p:sp>
        <p:nvSpPr>
          <p:cNvPr id="103" name="正方形/長方形 102">
            <a:extLst>
              <a:ext uri="{FF2B5EF4-FFF2-40B4-BE49-F238E27FC236}">
                <a16:creationId xmlns:a16="http://schemas.microsoft.com/office/drawing/2014/main" id="{39A820A1-B05E-D046-A24A-ABA32BEE1961}"/>
              </a:ext>
            </a:extLst>
          </p:cNvPr>
          <p:cNvSpPr/>
          <p:nvPr/>
        </p:nvSpPr>
        <p:spPr bwMode="auto">
          <a:xfrm>
            <a:off x="1204057" y="4265652"/>
            <a:ext cx="923297" cy="169484"/>
          </a:xfrm>
          <a:prstGeom prst="rect">
            <a:avLst/>
          </a:prstGeom>
          <a:solidFill>
            <a:schemeClr val="bg1"/>
          </a:solid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68580" tIns="34290" rIns="68580" bIns="34290" numCol="1" rtlCol="0" anchor="ctr" anchorCtr="0" compatLnSpc="1">
            <a:prstTxWarp prst="textNoShape">
              <a:avLst/>
            </a:prstTxWarp>
          </a:bodyPr>
          <a:lstStyle/>
          <a:p>
            <a:r>
              <a:rPr lang="ja-JP" altLang="en-US" sz="825">
                <a:solidFill>
                  <a:srgbClr val="001E60"/>
                </a:solidFill>
                <a:latin typeface="Yu Gothic" panose="020B0400000000000000" pitchFamily="34" charset="-128"/>
                <a:ea typeface="Yu Gothic" panose="020B0400000000000000" pitchFamily="34" charset="-128"/>
              </a:rPr>
              <a:t>スキャナ（紙）</a:t>
            </a:r>
            <a:endParaRPr lang="en-US" altLang="ja-JP" sz="825" dirty="0">
              <a:solidFill>
                <a:srgbClr val="001E60"/>
              </a:solidFill>
              <a:latin typeface="Yu Gothic" panose="020B0400000000000000" pitchFamily="34" charset="-128"/>
              <a:ea typeface="Yu Gothic" panose="020B0400000000000000" pitchFamily="34" charset="-128"/>
            </a:endParaRPr>
          </a:p>
        </p:txBody>
      </p:sp>
      <p:sp>
        <p:nvSpPr>
          <p:cNvPr id="109" name="正方形/長方形 108">
            <a:extLst>
              <a:ext uri="{FF2B5EF4-FFF2-40B4-BE49-F238E27FC236}">
                <a16:creationId xmlns:a16="http://schemas.microsoft.com/office/drawing/2014/main" id="{906C11B0-1A2C-4145-B27B-A8B83383D902}"/>
              </a:ext>
            </a:extLst>
          </p:cNvPr>
          <p:cNvSpPr/>
          <p:nvPr/>
        </p:nvSpPr>
        <p:spPr bwMode="auto">
          <a:xfrm>
            <a:off x="1118807" y="4617952"/>
            <a:ext cx="1067363" cy="660548"/>
          </a:xfrm>
          <a:prstGeom prst="rect">
            <a:avLst/>
          </a:prstGeom>
          <a:solidFill>
            <a:srgbClr val="869FB2"/>
          </a:solid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68580" tIns="34290" rIns="68580" bIns="34290" numCol="1" rtlCol="0" anchor="t" anchorCtr="0" compatLnSpc="1">
            <a:prstTxWarp prst="textNoShape">
              <a:avLst/>
            </a:prstTxWarp>
          </a:bodyPr>
          <a:lstStyle/>
          <a:p>
            <a:pPr algn="r"/>
            <a:r>
              <a:rPr lang="ja-JP" altLang="en-US" sz="825">
                <a:solidFill>
                  <a:schemeClr val="bg1"/>
                </a:solidFill>
                <a:latin typeface="Yu Gothic" panose="020B0400000000000000" pitchFamily="34" charset="-128"/>
                <a:ea typeface="Yu Gothic" panose="020B0400000000000000" pitchFamily="34" charset="-128"/>
              </a:rPr>
              <a:t>見積</a:t>
            </a:r>
            <a:r>
              <a:rPr lang="en-US" altLang="ja-JP" sz="825" dirty="0">
                <a:solidFill>
                  <a:schemeClr val="bg1"/>
                </a:solidFill>
                <a:latin typeface="Yu Gothic" panose="020B0400000000000000" pitchFamily="34" charset="-128"/>
                <a:ea typeface="Yu Gothic" panose="020B0400000000000000" pitchFamily="34" charset="-128"/>
              </a:rPr>
              <a:t>/</a:t>
            </a:r>
            <a:r>
              <a:rPr lang="ja-JP" altLang="en-US" sz="825">
                <a:solidFill>
                  <a:schemeClr val="bg1"/>
                </a:solidFill>
                <a:latin typeface="Yu Gothic" panose="020B0400000000000000" pitchFamily="34" charset="-128"/>
                <a:ea typeface="Yu Gothic" panose="020B0400000000000000" pitchFamily="34" charset="-128"/>
              </a:rPr>
              <a:t>注文書</a:t>
            </a:r>
            <a:r>
              <a:rPr lang="ja-JP" altLang="en-US" sz="600">
                <a:solidFill>
                  <a:schemeClr val="bg1"/>
                </a:solidFill>
                <a:latin typeface="Yu Gothic" panose="020B0400000000000000" pitchFamily="34" charset="-128"/>
                <a:ea typeface="Yu Gothic" panose="020B0400000000000000" pitchFamily="34" charset="-128"/>
              </a:rPr>
              <a:t>など</a:t>
            </a:r>
            <a:endParaRPr lang="en-US" altLang="ja-JP" sz="825" dirty="0">
              <a:solidFill>
                <a:schemeClr val="bg1"/>
              </a:solidFill>
              <a:latin typeface="Yu Gothic" panose="020B0400000000000000" pitchFamily="34" charset="-128"/>
              <a:ea typeface="Yu Gothic" panose="020B0400000000000000" pitchFamily="34" charset="-128"/>
            </a:endParaRPr>
          </a:p>
        </p:txBody>
      </p:sp>
      <p:sp>
        <p:nvSpPr>
          <p:cNvPr id="110" name="角丸四角形 109">
            <a:extLst>
              <a:ext uri="{FF2B5EF4-FFF2-40B4-BE49-F238E27FC236}">
                <a16:creationId xmlns:a16="http://schemas.microsoft.com/office/drawing/2014/main" id="{D6E74D51-84C5-4F4A-B23A-AB27718A2D05}"/>
              </a:ext>
            </a:extLst>
          </p:cNvPr>
          <p:cNvSpPr/>
          <p:nvPr/>
        </p:nvSpPr>
        <p:spPr bwMode="auto">
          <a:xfrm>
            <a:off x="1080242" y="4583986"/>
            <a:ext cx="282503" cy="169487"/>
          </a:xfrm>
          <a:prstGeom prst="roundRect">
            <a:avLst/>
          </a:prstGeom>
          <a:solidFill>
            <a:schemeClr val="bg1"/>
          </a:solidFill>
          <a:ln>
            <a:solidFill>
              <a:srgbClr val="EEBB02"/>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0" tIns="0" rIns="0" bIns="0" numCol="1" rtlCol="0" anchor="ctr" anchorCtr="0" compatLnSpc="1">
            <a:prstTxWarp prst="textNoShape">
              <a:avLst/>
            </a:prstTxWarp>
          </a:bodyPr>
          <a:lstStyle/>
          <a:p>
            <a:pPr algn="ctr"/>
            <a:r>
              <a:rPr lang="ja-JP" altLang="en-US" sz="825">
                <a:solidFill>
                  <a:srgbClr val="EEBB02"/>
                </a:solidFill>
                <a:latin typeface="Yu Gothic" panose="020B0400000000000000" pitchFamily="34" charset="-128"/>
                <a:ea typeface="Yu Gothic" panose="020B0400000000000000" pitchFamily="34" charset="-128"/>
              </a:rPr>
              <a:t>一般</a:t>
            </a:r>
            <a:endParaRPr lang="ja-JP" altLang="en-US" sz="825" dirty="0">
              <a:solidFill>
                <a:srgbClr val="EEBB02"/>
              </a:solidFill>
              <a:latin typeface="Yu Gothic" panose="020B0400000000000000" pitchFamily="34" charset="-128"/>
              <a:ea typeface="Yu Gothic" panose="020B0400000000000000" pitchFamily="34" charset="-128"/>
            </a:endParaRPr>
          </a:p>
        </p:txBody>
      </p:sp>
      <p:sp>
        <p:nvSpPr>
          <p:cNvPr id="117" name="正方形/長方形 116">
            <a:extLst>
              <a:ext uri="{FF2B5EF4-FFF2-40B4-BE49-F238E27FC236}">
                <a16:creationId xmlns:a16="http://schemas.microsoft.com/office/drawing/2014/main" id="{A103191B-3C69-B14D-BF19-8B6C49B353B5}"/>
              </a:ext>
            </a:extLst>
          </p:cNvPr>
          <p:cNvSpPr/>
          <p:nvPr/>
        </p:nvSpPr>
        <p:spPr bwMode="auto">
          <a:xfrm>
            <a:off x="1204057" y="4814258"/>
            <a:ext cx="923297" cy="169484"/>
          </a:xfrm>
          <a:prstGeom prst="rect">
            <a:avLst/>
          </a:prstGeom>
          <a:solidFill>
            <a:schemeClr val="bg1"/>
          </a:solid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68580" tIns="34290" rIns="68580" bIns="34290" numCol="1" rtlCol="0" anchor="ctr" anchorCtr="0" compatLnSpc="1">
            <a:prstTxWarp prst="textNoShape">
              <a:avLst/>
            </a:prstTxWarp>
          </a:bodyPr>
          <a:lstStyle/>
          <a:p>
            <a:r>
              <a:rPr lang="ja-JP" altLang="en-US" sz="825">
                <a:solidFill>
                  <a:srgbClr val="001E60"/>
                </a:solidFill>
                <a:latin typeface="Yu Gothic" panose="020B0400000000000000" pitchFamily="34" charset="-128"/>
                <a:ea typeface="Yu Gothic" panose="020B0400000000000000" pitchFamily="34" charset="-128"/>
              </a:rPr>
              <a:t>電子取引（</a:t>
            </a:r>
            <a:r>
              <a:rPr lang="en-US" altLang="ja-JP" sz="825" dirty="0">
                <a:solidFill>
                  <a:srgbClr val="001E60"/>
                </a:solidFill>
                <a:latin typeface="Yu Gothic" panose="020B0400000000000000" pitchFamily="34" charset="-128"/>
                <a:ea typeface="Yu Gothic" panose="020B0400000000000000" pitchFamily="34" charset="-128"/>
              </a:rPr>
              <a:t>PDF</a:t>
            </a:r>
            <a:r>
              <a:rPr lang="ja-JP" altLang="en-US" sz="825">
                <a:solidFill>
                  <a:srgbClr val="001E60"/>
                </a:solidFill>
                <a:latin typeface="Yu Gothic" panose="020B0400000000000000" pitchFamily="34" charset="-128"/>
                <a:ea typeface="Yu Gothic" panose="020B0400000000000000" pitchFamily="34" charset="-128"/>
              </a:rPr>
              <a:t>）</a:t>
            </a:r>
            <a:endParaRPr lang="en-US" altLang="ja-JP" sz="825" dirty="0">
              <a:solidFill>
                <a:srgbClr val="001E60"/>
              </a:solidFill>
              <a:latin typeface="Yu Gothic" panose="020B0400000000000000" pitchFamily="34" charset="-128"/>
              <a:ea typeface="Yu Gothic" panose="020B0400000000000000" pitchFamily="34" charset="-128"/>
            </a:endParaRPr>
          </a:p>
        </p:txBody>
      </p:sp>
      <p:sp>
        <p:nvSpPr>
          <p:cNvPr id="118" name="正方形/長方形 117">
            <a:extLst>
              <a:ext uri="{FF2B5EF4-FFF2-40B4-BE49-F238E27FC236}">
                <a16:creationId xmlns:a16="http://schemas.microsoft.com/office/drawing/2014/main" id="{4761BC9F-6EF8-F542-A37F-C0496CE7D3DD}"/>
              </a:ext>
            </a:extLst>
          </p:cNvPr>
          <p:cNvSpPr/>
          <p:nvPr/>
        </p:nvSpPr>
        <p:spPr bwMode="auto">
          <a:xfrm>
            <a:off x="1204057" y="5048611"/>
            <a:ext cx="923297" cy="169484"/>
          </a:xfrm>
          <a:prstGeom prst="rect">
            <a:avLst/>
          </a:prstGeom>
          <a:solidFill>
            <a:schemeClr val="bg1"/>
          </a:solid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68580" tIns="34290" rIns="68580" bIns="34290" numCol="1" rtlCol="0" anchor="ctr" anchorCtr="0" compatLnSpc="1">
            <a:prstTxWarp prst="textNoShape">
              <a:avLst/>
            </a:prstTxWarp>
          </a:bodyPr>
          <a:lstStyle/>
          <a:p>
            <a:r>
              <a:rPr lang="ja-JP" altLang="en-US" sz="825">
                <a:solidFill>
                  <a:srgbClr val="001E60"/>
                </a:solidFill>
                <a:latin typeface="Yu Gothic" panose="020B0400000000000000" pitchFamily="34" charset="-128"/>
                <a:ea typeface="Yu Gothic" panose="020B0400000000000000" pitchFamily="34" charset="-128"/>
              </a:rPr>
              <a:t>スキャナ（紙）</a:t>
            </a:r>
            <a:endParaRPr lang="en-US" altLang="ja-JP" sz="825" dirty="0">
              <a:solidFill>
                <a:srgbClr val="001E60"/>
              </a:solidFill>
              <a:latin typeface="Yu Gothic" panose="020B0400000000000000" pitchFamily="34" charset="-128"/>
              <a:ea typeface="Yu Gothic" panose="020B0400000000000000" pitchFamily="34" charset="-128"/>
            </a:endParaRPr>
          </a:p>
        </p:txBody>
      </p:sp>
      <p:sp>
        <p:nvSpPr>
          <p:cNvPr id="119" name="正方形/長方形 118">
            <a:extLst>
              <a:ext uri="{FF2B5EF4-FFF2-40B4-BE49-F238E27FC236}">
                <a16:creationId xmlns:a16="http://schemas.microsoft.com/office/drawing/2014/main" id="{A761E0E5-F3F1-894F-BF29-C205F3DE0590}"/>
              </a:ext>
            </a:extLst>
          </p:cNvPr>
          <p:cNvSpPr/>
          <p:nvPr/>
        </p:nvSpPr>
        <p:spPr bwMode="auto">
          <a:xfrm>
            <a:off x="1117674" y="5405114"/>
            <a:ext cx="1142751" cy="265967"/>
          </a:xfrm>
          <a:prstGeom prst="rect">
            <a:avLst/>
          </a:prstGeom>
          <a:solidFill>
            <a:schemeClr val="bg1"/>
          </a:solid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68580" tIns="34290" rIns="68580" bIns="34290" numCol="1" rtlCol="0" anchor="ctr" anchorCtr="0" compatLnSpc="1">
            <a:prstTxWarp prst="textNoShape">
              <a:avLst/>
            </a:prstTxWarp>
          </a:bodyPr>
          <a:lstStyle/>
          <a:p>
            <a:pPr algn="ctr"/>
            <a:r>
              <a:rPr lang="en-US" altLang="ja-JP" sz="1050" b="1" dirty="0">
                <a:solidFill>
                  <a:srgbClr val="001E60"/>
                </a:solidFill>
                <a:latin typeface="Yu Gothic" panose="020B0400000000000000" pitchFamily="34" charset="-128"/>
                <a:ea typeface="Yu Gothic" panose="020B0400000000000000" pitchFamily="34" charset="-128"/>
              </a:rPr>
              <a:t>EDI</a:t>
            </a:r>
            <a:r>
              <a:rPr lang="ja-JP" altLang="en-US" sz="1050" b="1">
                <a:solidFill>
                  <a:srgbClr val="001E60"/>
                </a:solidFill>
                <a:latin typeface="Yu Gothic" panose="020B0400000000000000" pitchFamily="34" charset="-128"/>
                <a:ea typeface="Yu Gothic" panose="020B0400000000000000" pitchFamily="34" charset="-128"/>
              </a:rPr>
              <a:t>取引</a:t>
            </a:r>
            <a:endParaRPr lang="ja-JP" altLang="en-US" sz="1050" b="1" dirty="0">
              <a:solidFill>
                <a:srgbClr val="001E60"/>
              </a:solidFill>
              <a:latin typeface="Yu Gothic" panose="020B0400000000000000" pitchFamily="34" charset="-128"/>
              <a:ea typeface="Yu Gothic" panose="020B0400000000000000" pitchFamily="34" charset="-128"/>
            </a:endParaRPr>
          </a:p>
        </p:txBody>
      </p:sp>
      <p:sp>
        <p:nvSpPr>
          <p:cNvPr id="120" name="正方形/長方形 119">
            <a:extLst>
              <a:ext uri="{FF2B5EF4-FFF2-40B4-BE49-F238E27FC236}">
                <a16:creationId xmlns:a16="http://schemas.microsoft.com/office/drawing/2014/main" id="{254F333E-66CE-9249-9D20-87FBABCD0824}"/>
              </a:ext>
            </a:extLst>
          </p:cNvPr>
          <p:cNvSpPr/>
          <p:nvPr/>
        </p:nvSpPr>
        <p:spPr bwMode="auto">
          <a:xfrm>
            <a:off x="1046477" y="2197329"/>
            <a:ext cx="1214045" cy="1148938"/>
          </a:xfrm>
          <a:prstGeom prst="rect">
            <a:avLst/>
          </a:prstGeom>
          <a:solidFill>
            <a:srgbClr val="001E60"/>
          </a:solid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68580" tIns="34290" rIns="68580" bIns="34290" numCol="1" rtlCol="0" anchor="t" anchorCtr="0" compatLnSpc="1">
            <a:prstTxWarp prst="textNoShape">
              <a:avLst/>
            </a:prstTxWarp>
          </a:bodyPr>
          <a:lstStyle/>
          <a:p>
            <a:pPr algn="ctr"/>
            <a:r>
              <a:rPr lang="ja-JP" altLang="en-US" sz="1050">
                <a:solidFill>
                  <a:schemeClr val="bg1"/>
                </a:solidFill>
                <a:latin typeface="Yu Gothic" panose="020B0400000000000000" pitchFamily="34" charset="-128"/>
                <a:ea typeface="Yu Gothic" panose="020B0400000000000000" pitchFamily="34" charset="-128"/>
              </a:rPr>
              <a:t>経費精算</a:t>
            </a:r>
            <a:endParaRPr lang="ja-JP" altLang="en-US" sz="1050" dirty="0">
              <a:solidFill>
                <a:schemeClr val="bg1"/>
              </a:solidFill>
              <a:latin typeface="Yu Gothic" panose="020B0400000000000000" pitchFamily="34" charset="-128"/>
              <a:ea typeface="Yu Gothic" panose="020B0400000000000000" pitchFamily="34" charset="-128"/>
            </a:endParaRPr>
          </a:p>
        </p:txBody>
      </p:sp>
      <p:sp>
        <p:nvSpPr>
          <p:cNvPr id="121" name="正方形/長方形 120">
            <a:extLst>
              <a:ext uri="{FF2B5EF4-FFF2-40B4-BE49-F238E27FC236}">
                <a16:creationId xmlns:a16="http://schemas.microsoft.com/office/drawing/2014/main" id="{C39E362E-ECC8-1F49-A84A-95D4DF15A883}"/>
              </a:ext>
            </a:extLst>
          </p:cNvPr>
          <p:cNvSpPr/>
          <p:nvPr/>
        </p:nvSpPr>
        <p:spPr bwMode="auto">
          <a:xfrm>
            <a:off x="1118902" y="2627404"/>
            <a:ext cx="1067363" cy="660548"/>
          </a:xfrm>
          <a:prstGeom prst="rect">
            <a:avLst/>
          </a:prstGeom>
          <a:solidFill>
            <a:srgbClr val="869FB2"/>
          </a:solid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68580" tIns="34290" rIns="68580" bIns="34290" numCol="1" rtlCol="0" anchor="t" anchorCtr="0" compatLnSpc="1">
            <a:prstTxWarp prst="textNoShape">
              <a:avLst/>
            </a:prstTxWarp>
          </a:bodyPr>
          <a:lstStyle/>
          <a:p>
            <a:pPr algn="ctr"/>
            <a:r>
              <a:rPr lang="ja-JP" altLang="en-US" sz="900">
                <a:solidFill>
                  <a:schemeClr val="bg1"/>
                </a:solidFill>
                <a:latin typeface="Yu Gothic" panose="020B0400000000000000" pitchFamily="34" charset="-128"/>
                <a:ea typeface="Yu Gothic" panose="020B0400000000000000" pitchFamily="34" charset="-128"/>
              </a:rPr>
              <a:t>領収書</a:t>
            </a:r>
            <a:endParaRPr lang="en-US" altLang="ja-JP" sz="900" dirty="0">
              <a:solidFill>
                <a:schemeClr val="bg1"/>
              </a:solidFill>
              <a:latin typeface="Yu Gothic" panose="020B0400000000000000" pitchFamily="34" charset="-128"/>
              <a:ea typeface="Yu Gothic" panose="020B0400000000000000" pitchFamily="34" charset="-128"/>
            </a:endParaRPr>
          </a:p>
        </p:txBody>
      </p:sp>
      <p:sp>
        <p:nvSpPr>
          <p:cNvPr id="122" name="正方形/長方形 121">
            <a:extLst>
              <a:ext uri="{FF2B5EF4-FFF2-40B4-BE49-F238E27FC236}">
                <a16:creationId xmlns:a16="http://schemas.microsoft.com/office/drawing/2014/main" id="{F3B3AD17-9EBF-3242-B208-44950C71AC15}"/>
              </a:ext>
            </a:extLst>
          </p:cNvPr>
          <p:cNvSpPr/>
          <p:nvPr/>
        </p:nvSpPr>
        <p:spPr bwMode="auto">
          <a:xfrm>
            <a:off x="1117770" y="2392450"/>
            <a:ext cx="1142752" cy="170085"/>
          </a:xfrm>
          <a:prstGeom prst="rect">
            <a:avLst/>
          </a:prstGeom>
          <a:solidFill>
            <a:schemeClr val="bg1"/>
          </a:solid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68580" tIns="34290" rIns="68580" bIns="34290" numCol="1" rtlCol="0" anchor="ctr" anchorCtr="0" compatLnSpc="1">
            <a:prstTxWarp prst="textNoShape">
              <a:avLst/>
            </a:prstTxWarp>
          </a:bodyPr>
          <a:lstStyle/>
          <a:p>
            <a:pPr algn="ctr"/>
            <a:r>
              <a:rPr lang="ja-JP" altLang="en-US" sz="1050" b="1">
                <a:solidFill>
                  <a:srgbClr val="001E60"/>
                </a:solidFill>
                <a:latin typeface="Yu Gothic" panose="020B0400000000000000" pitchFamily="34" charset="-128"/>
                <a:ea typeface="Yu Gothic" panose="020B0400000000000000" pitchFamily="34" charset="-128"/>
              </a:rPr>
              <a:t>経費精算システム</a:t>
            </a:r>
            <a:endParaRPr lang="ja-JP" altLang="en-US" sz="1050" b="1" dirty="0">
              <a:solidFill>
                <a:srgbClr val="001E60"/>
              </a:solidFill>
              <a:latin typeface="Yu Gothic" panose="020B0400000000000000" pitchFamily="34" charset="-128"/>
              <a:ea typeface="Yu Gothic" panose="020B0400000000000000" pitchFamily="34" charset="-128"/>
            </a:endParaRPr>
          </a:p>
        </p:txBody>
      </p:sp>
      <p:sp>
        <p:nvSpPr>
          <p:cNvPr id="129" name="角丸四角形 128">
            <a:extLst>
              <a:ext uri="{FF2B5EF4-FFF2-40B4-BE49-F238E27FC236}">
                <a16:creationId xmlns:a16="http://schemas.microsoft.com/office/drawing/2014/main" id="{F05555B5-0C61-AA41-8841-62B3903DB05D}"/>
              </a:ext>
            </a:extLst>
          </p:cNvPr>
          <p:cNvSpPr/>
          <p:nvPr/>
        </p:nvSpPr>
        <p:spPr bwMode="auto">
          <a:xfrm>
            <a:off x="1080337" y="2593438"/>
            <a:ext cx="282503" cy="169487"/>
          </a:xfrm>
          <a:prstGeom prst="roundRect">
            <a:avLst/>
          </a:prstGeom>
          <a:solidFill>
            <a:srgbClr val="EEBB02"/>
          </a:solidFill>
          <a:ln>
            <a:solidFill>
              <a:srgbClr val="EEBB02"/>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0" tIns="0" rIns="0" bIns="0" numCol="1" rtlCol="0" anchor="ctr" anchorCtr="0" compatLnSpc="1">
            <a:prstTxWarp prst="textNoShape">
              <a:avLst/>
            </a:prstTxWarp>
          </a:bodyPr>
          <a:lstStyle/>
          <a:p>
            <a:pPr algn="ctr"/>
            <a:r>
              <a:rPr lang="ja-JP" altLang="en-US" sz="825">
                <a:solidFill>
                  <a:schemeClr val="bg1"/>
                </a:solidFill>
                <a:latin typeface="Yu Gothic" panose="020B0400000000000000" pitchFamily="34" charset="-128"/>
                <a:ea typeface="Yu Gothic" panose="020B0400000000000000" pitchFamily="34" charset="-128"/>
              </a:rPr>
              <a:t>重要</a:t>
            </a:r>
            <a:endParaRPr lang="ja-JP" altLang="en-US" sz="825" dirty="0">
              <a:solidFill>
                <a:schemeClr val="bg1"/>
              </a:solidFill>
              <a:latin typeface="Yu Gothic" panose="020B0400000000000000" pitchFamily="34" charset="-128"/>
              <a:ea typeface="Yu Gothic" panose="020B0400000000000000" pitchFamily="34" charset="-128"/>
            </a:endParaRPr>
          </a:p>
        </p:txBody>
      </p:sp>
      <p:sp>
        <p:nvSpPr>
          <p:cNvPr id="135" name="正方形/長方形 134">
            <a:extLst>
              <a:ext uri="{FF2B5EF4-FFF2-40B4-BE49-F238E27FC236}">
                <a16:creationId xmlns:a16="http://schemas.microsoft.com/office/drawing/2014/main" id="{09B67322-21EC-B143-9BFC-6C62FA8744AE}"/>
              </a:ext>
            </a:extLst>
          </p:cNvPr>
          <p:cNvSpPr/>
          <p:nvPr/>
        </p:nvSpPr>
        <p:spPr bwMode="auto">
          <a:xfrm>
            <a:off x="1204152" y="2812276"/>
            <a:ext cx="923297" cy="169484"/>
          </a:xfrm>
          <a:prstGeom prst="rect">
            <a:avLst/>
          </a:prstGeom>
          <a:solidFill>
            <a:schemeClr val="bg1"/>
          </a:solid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68580" tIns="34290" rIns="68580" bIns="34290" numCol="1" rtlCol="0" anchor="ctr" anchorCtr="0" compatLnSpc="1">
            <a:prstTxWarp prst="textNoShape">
              <a:avLst/>
            </a:prstTxWarp>
          </a:bodyPr>
          <a:lstStyle/>
          <a:p>
            <a:r>
              <a:rPr lang="ja-JP" altLang="en-US" sz="825">
                <a:solidFill>
                  <a:srgbClr val="001E60"/>
                </a:solidFill>
                <a:latin typeface="Yu Gothic" panose="020B0400000000000000" pitchFamily="34" charset="-128"/>
                <a:ea typeface="Yu Gothic" panose="020B0400000000000000" pitchFamily="34" charset="-128"/>
              </a:rPr>
              <a:t>電子取引（</a:t>
            </a:r>
            <a:r>
              <a:rPr lang="en-US" altLang="ja-JP" sz="825" dirty="0">
                <a:solidFill>
                  <a:srgbClr val="001E60"/>
                </a:solidFill>
                <a:latin typeface="Yu Gothic" panose="020B0400000000000000" pitchFamily="34" charset="-128"/>
                <a:ea typeface="Yu Gothic" panose="020B0400000000000000" pitchFamily="34" charset="-128"/>
              </a:rPr>
              <a:t>PDF</a:t>
            </a:r>
            <a:r>
              <a:rPr lang="ja-JP" altLang="en-US" sz="825">
                <a:solidFill>
                  <a:srgbClr val="001E60"/>
                </a:solidFill>
                <a:latin typeface="Yu Gothic" panose="020B0400000000000000" pitchFamily="34" charset="-128"/>
                <a:ea typeface="Yu Gothic" panose="020B0400000000000000" pitchFamily="34" charset="-128"/>
              </a:rPr>
              <a:t>）</a:t>
            </a:r>
            <a:endParaRPr lang="en-US" altLang="ja-JP" sz="825" dirty="0">
              <a:solidFill>
                <a:srgbClr val="001E60"/>
              </a:solidFill>
              <a:latin typeface="Yu Gothic" panose="020B0400000000000000" pitchFamily="34" charset="-128"/>
              <a:ea typeface="Yu Gothic" panose="020B0400000000000000" pitchFamily="34" charset="-128"/>
            </a:endParaRPr>
          </a:p>
        </p:txBody>
      </p:sp>
      <p:sp>
        <p:nvSpPr>
          <p:cNvPr id="136" name="正方形/長方形 135">
            <a:extLst>
              <a:ext uri="{FF2B5EF4-FFF2-40B4-BE49-F238E27FC236}">
                <a16:creationId xmlns:a16="http://schemas.microsoft.com/office/drawing/2014/main" id="{3CFE4800-314D-BA45-BDA8-C8CA475BB4E8}"/>
              </a:ext>
            </a:extLst>
          </p:cNvPr>
          <p:cNvSpPr/>
          <p:nvPr/>
        </p:nvSpPr>
        <p:spPr bwMode="auto">
          <a:xfrm>
            <a:off x="1204152" y="3046629"/>
            <a:ext cx="923297" cy="169484"/>
          </a:xfrm>
          <a:prstGeom prst="rect">
            <a:avLst/>
          </a:prstGeom>
          <a:solidFill>
            <a:schemeClr val="bg1"/>
          </a:solid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68580" tIns="34290" rIns="68580" bIns="34290" numCol="1" rtlCol="0" anchor="ctr" anchorCtr="0" compatLnSpc="1">
            <a:prstTxWarp prst="textNoShape">
              <a:avLst/>
            </a:prstTxWarp>
          </a:bodyPr>
          <a:lstStyle/>
          <a:p>
            <a:r>
              <a:rPr lang="ja-JP" altLang="en-US" sz="825">
                <a:solidFill>
                  <a:srgbClr val="001E60"/>
                </a:solidFill>
                <a:latin typeface="Yu Gothic" panose="020B0400000000000000" pitchFamily="34" charset="-128"/>
                <a:ea typeface="Yu Gothic" panose="020B0400000000000000" pitchFamily="34" charset="-128"/>
              </a:rPr>
              <a:t>スキャナ（紙）</a:t>
            </a:r>
            <a:endParaRPr lang="en-US" altLang="ja-JP" sz="825" dirty="0">
              <a:solidFill>
                <a:srgbClr val="001E60"/>
              </a:solidFill>
              <a:latin typeface="Yu Gothic" panose="020B0400000000000000" pitchFamily="34" charset="-128"/>
              <a:ea typeface="Yu Gothic" panose="020B0400000000000000" pitchFamily="34" charset="-128"/>
            </a:endParaRPr>
          </a:p>
        </p:txBody>
      </p:sp>
      <p:cxnSp>
        <p:nvCxnSpPr>
          <p:cNvPr id="137" name="直線コネクタ 136">
            <a:extLst>
              <a:ext uri="{FF2B5EF4-FFF2-40B4-BE49-F238E27FC236}">
                <a16:creationId xmlns:a16="http://schemas.microsoft.com/office/drawing/2014/main" id="{576B709F-AA04-5848-B8A2-41DD94EA22F3}"/>
              </a:ext>
            </a:extLst>
          </p:cNvPr>
          <p:cNvCxnSpPr>
            <a:cxnSpLocks/>
          </p:cNvCxnSpPr>
          <p:nvPr/>
        </p:nvCxnSpPr>
        <p:spPr bwMode="auto">
          <a:xfrm>
            <a:off x="6545534" y="1887657"/>
            <a:ext cx="0" cy="3835523"/>
          </a:xfrm>
          <a:prstGeom prst="line">
            <a:avLst/>
          </a:prstGeom>
          <a:noFill/>
          <a:ln w="9525" cap="flat" cmpd="sng" algn="ctr">
            <a:solidFill>
              <a:schemeClr val="bg1">
                <a:lumMod val="50000"/>
              </a:schemeClr>
            </a:solidFill>
            <a:prstDash val="dash"/>
            <a:round/>
            <a:headEnd type="none" w="med" len="med"/>
            <a:tailEnd type="none" w="med" len="med"/>
          </a:ln>
          <a:effectLst/>
        </p:spPr>
      </p:cxnSp>
      <p:cxnSp>
        <p:nvCxnSpPr>
          <p:cNvPr id="138" name="直線コネクタ 137">
            <a:extLst>
              <a:ext uri="{FF2B5EF4-FFF2-40B4-BE49-F238E27FC236}">
                <a16:creationId xmlns:a16="http://schemas.microsoft.com/office/drawing/2014/main" id="{89380214-7B58-C34F-94C1-6BDA067B87F2}"/>
              </a:ext>
            </a:extLst>
          </p:cNvPr>
          <p:cNvCxnSpPr>
            <a:cxnSpLocks/>
          </p:cNvCxnSpPr>
          <p:nvPr/>
        </p:nvCxnSpPr>
        <p:spPr bwMode="auto">
          <a:xfrm>
            <a:off x="3302418" y="1887657"/>
            <a:ext cx="0" cy="3835523"/>
          </a:xfrm>
          <a:prstGeom prst="line">
            <a:avLst/>
          </a:prstGeom>
          <a:noFill/>
          <a:ln w="9525" cap="flat" cmpd="sng" algn="ctr">
            <a:solidFill>
              <a:schemeClr val="bg1">
                <a:lumMod val="50000"/>
              </a:schemeClr>
            </a:solidFill>
            <a:prstDash val="dash"/>
            <a:round/>
            <a:headEnd type="none" w="med" len="med"/>
            <a:tailEnd type="none" w="med" len="med"/>
          </a:ln>
          <a:effectLst/>
        </p:spPr>
      </p:cxnSp>
      <p:sp>
        <p:nvSpPr>
          <p:cNvPr id="139" name="二等辺三角形 79">
            <a:extLst>
              <a:ext uri="{FF2B5EF4-FFF2-40B4-BE49-F238E27FC236}">
                <a16:creationId xmlns:a16="http://schemas.microsoft.com/office/drawing/2014/main" id="{E337476D-2BFA-B541-987E-7CDB1E47B011}"/>
              </a:ext>
            </a:extLst>
          </p:cNvPr>
          <p:cNvSpPr/>
          <p:nvPr/>
        </p:nvSpPr>
        <p:spPr bwMode="auto">
          <a:xfrm flipV="1">
            <a:off x="3239337" y="1779889"/>
            <a:ext cx="115395" cy="73964"/>
          </a:xfrm>
          <a:prstGeom prst="triangle">
            <a:avLst/>
          </a:prstGeom>
          <a:solidFill>
            <a:sysClr val="windowText" lastClr="000000">
              <a:lumMod val="75000"/>
              <a:lumOff val="25000"/>
            </a:sysClr>
          </a:solidFill>
          <a:ln w="9525" cap="flat" cmpd="sng" algn="ctr">
            <a:solidFill>
              <a:sysClr val="windowText" lastClr="000000">
                <a:lumMod val="75000"/>
                <a:lumOff val="25000"/>
              </a:sysClr>
            </a:solid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fontAlgn="base">
              <a:spcBef>
                <a:spcPct val="0"/>
              </a:spcBef>
              <a:spcAft>
                <a:spcPct val="0"/>
              </a:spcAft>
              <a:defRPr/>
            </a:pPr>
            <a:endParaRPr lang="ja-JP" altLang="en-US" sz="900" kern="0" dirty="0">
              <a:solidFill>
                <a:prstClr val="black">
                  <a:lumMod val="75000"/>
                  <a:lumOff val="25000"/>
                </a:prstClr>
              </a:solidFill>
              <a:latin typeface="Yu Gothic" panose="020B0400000000000000" pitchFamily="34" charset="-128"/>
              <a:ea typeface="Yu Gothic" panose="020B0400000000000000" pitchFamily="34" charset="-128"/>
            </a:endParaRPr>
          </a:p>
        </p:txBody>
      </p:sp>
      <p:cxnSp>
        <p:nvCxnSpPr>
          <p:cNvPr id="141" name="直線コネクタ 140">
            <a:extLst>
              <a:ext uri="{FF2B5EF4-FFF2-40B4-BE49-F238E27FC236}">
                <a16:creationId xmlns:a16="http://schemas.microsoft.com/office/drawing/2014/main" id="{139AB41C-038B-F245-899B-9B879681EC77}"/>
              </a:ext>
            </a:extLst>
          </p:cNvPr>
          <p:cNvCxnSpPr>
            <a:cxnSpLocks/>
          </p:cNvCxnSpPr>
          <p:nvPr/>
        </p:nvCxnSpPr>
        <p:spPr bwMode="auto">
          <a:xfrm>
            <a:off x="5370727" y="1887657"/>
            <a:ext cx="0" cy="3835523"/>
          </a:xfrm>
          <a:prstGeom prst="line">
            <a:avLst/>
          </a:prstGeom>
          <a:noFill/>
          <a:ln w="9525" cap="flat" cmpd="sng" algn="ctr">
            <a:solidFill>
              <a:schemeClr val="bg1">
                <a:lumMod val="50000"/>
              </a:schemeClr>
            </a:solidFill>
            <a:prstDash val="dash"/>
            <a:round/>
            <a:headEnd type="none" w="med" len="med"/>
            <a:tailEnd type="none" w="med" len="med"/>
          </a:ln>
          <a:effectLst/>
        </p:spPr>
      </p:cxnSp>
      <p:sp>
        <p:nvSpPr>
          <p:cNvPr id="145" name="四角形吹き出し 144">
            <a:extLst>
              <a:ext uri="{FF2B5EF4-FFF2-40B4-BE49-F238E27FC236}">
                <a16:creationId xmlns:a16="http://schemas.microsoft.com/office/drawing/2014/main" id="{A055B670-17E9-AD42-AF4E-753E253C99D9}"/>
              </a:ext>
            </a:extLst>
          </p:cNvPr>
          <p:cNvSpPr/>
          <p:nvPr/>
        </p:nvSpPr>
        <p:spPr bwMode="auto">
          <a:xfrm>
            <a:off x="152626" y="2664939"/>
            <a:ext cx="694106" cy="589585"/>
          </a:xfrm>
          <a:prstGeom prst="wedgeRectCallout">
            <a:avLst>
              <a:gd name="adj1" fmla="val 84696"/>
              <a:gd name="adj2" fmla="val -15906"/>
            </a:avLst>
          </a:prstGeom>
          <a:solidFill>
            <a:srgbClr val="EEBB02"/>
          </a:solidFill>
          <a:ln w="19050" cap="flat" cmpd="sng" algn="ctr">
            <a:solidFill>
              <a:srgbClr val="EEBB02"/>
            </a:solidFill>
            <a:prstDash val="solid"/>
            <a:round/>
            <a:headEnd type="none" w="med" len="med"/>
            <a:tailEnd type="none" w="med" len="med"/>
          </a:ln>
          <a:effectLst/>
        </p:spPr>
        <p:txBody>
          <a:bodyPr vert="horz" wrap="square" lIns="38576" tIns="19289" rIns="38576" bIns="19289" numCol="1" rtlCol="0" anchor="ctr" anchorCtr="0" compatLnSpc="1">
            <a:prstTxWarp prst="textNoShape">
              <a:avLst/>
            </a:prstTxWarp>
          </a:bodyPr>
          <a:lstStyle/>
          <a:p>
            <a:pPr algn="ctr" defTabSz="385763"/>
            <a:r>
              <a:rPr lang="en-US" altLang="ja-JP" sz="900" b="1" dirty="0">
                <a:latin typeface="Yu Gothic" panose="020B0400000000000000" pitchFamily="34" charset="-128"/>
                <a:ea typeface="Yu Gothic" panose="020B0400000000000000" pitchFamily="34" charset="-128"/>
              </a:rPr>
              <a:t>3</a:t>
            </a:r>
            <a:r>
              <a:rPr lang="ja-JP" altLang="en-US" sz="900" b="1">
                <a:latin typeface="Yu Gothic" panose="020B0400000000000000" pitchFamily="34" charset="-128"/>
                <a:ea typeface="Yu Gothic" panose="020B0400000000000000" pitchFamily="34" charset="-128"/>
              </a:rPr>
              <a:t>月</a:t>
            </a:r>
            <a:r>
              <a:rPr lang="en-US" altLang="ja-JP" sz="900" b="1" dirty="0">
                <a:latin typeface="Yu Gothic" panose="020B0400000000000000" pitchFamily="34" charset="-128"/>
                <a:ea typeface="Yu Gothic" panose="020B0400000000000000" pitchFamily="34" charset="-128"/>
              </a:rPr>
              <a:t>1</a:t>
            </a:r>
            <a:r>
              <a:rPr lang="ja-JP" altLang="en-US" sz="900" b="1">
                <a:latin typeface="Yu Gothic" panose="020B0400000000000000" pitchFamily="34" charset="-128"/>
                <a:ea typeface="Yu Gothic" panose="020B0400000000000000" pitchFamily="34" charset="-128"/>
              </a:rPr>
              <a:t>日</a:t>
            </a:r>
            <a:br>
              <a:rPr lang="en-US" altLang="ja-JP" sz="900" b="1" dirty="0">
                <a:latin typeface="Yu Gothic" panose="020B0400000000000000" pitchFamily="34" charset="-128"/>
                <a:ea typeface="Yu Gothic" panose="020B0400000000000000" pitchFamily="34" charset="-128"/>
              </a:rPr>
            </a:br>
            <a:r>
              <a:rPr lang="ja-JP" altLang="en-US" sz="900" b="1">
                <a:latin typeface="Yu Gothic" panose="020B0400000000000000" pitchFamily="34" charset="-128"/>
                <a:ea typeface="Yu Gothic" panose="020B0400000000000000" pitchFamily="34" charset="-128"/>
              </a:rPr>
              <a:t>対応期限</a:t>
            </a:r>
            <a:endParaRPr lang="en-US" altLang="ja-JP" sz="900" b="1" dirty="0">
              <a:latin typeface="Yu Gothic" panose="020B0400000000000000" pitchFamily="34" charset="-128"/>
              <a:ea typeface="Yu Gothic" panose="020B0400000000000000" pitchFamily="34" charset="-128"/>
            </a:endParaRPr>
          </a:p>
          <a:p>
            <a:pPr algn="ctr" defTabSz="385763"/>
            <a:r>
              <a:rPr lang="ja-JP" altLang="en-US" sz="900" b="1">
                <a:latin typeface="Yu Gothic" panose="020B0400000000000000" pitchFamily="34" charset="-128"/>
                <a:ea typeface="Yu Gothic" panose="020B0400000000000000" pitchFamily="34" charset="-128"/>
              </a:rPr>
              <a:t>目安</a:t>
            </a:r>
            <a:endParaRPr lang="en-US" altLang="ja-JP" sz="900" b="1" dirty="0">
              <a:latin typeface="Yu Gothic" panose="020B0400000000000000" pitchFamily="34" charset="-128"/>
              <a:ea typeface="Yu Gothic" panose="020B0400000000000000" pitchFamily="34" charset="-128"/>
            </a:endParaRPr>
          </a:p>
        </p:txBody>
      </p:sp>
      <p:sp>
        <p:nvSpPr>
          <p:cNvPr id="146" name="テキスト ボックス 145">
            <a:extLst>
              <a:ext uri="{FF2B5EF4-FFF2-40B4-BE49-F238E27FC236}">
                <a16:creationId xmlns:a16="http://schemas.microsoft.com/office/drawing/2014/main" id="{080A2B28-5557-1C40-86E2-BEB2539B84D6}"/>
              </a:ext>
            </a:extLst>
          </p:cNvPr>
          <p:cNvSpPr txBox="1">
            <a:spLocks/>
          </p:cNvSpPr>
          <p:nvPr/>
        </p:nvSpPr>
        <p:spPr>
          <a:xfrm>
            <a:off x="2480593" y="1899813"/>
            <a:ext cx="801092" cy="244047"/>
          </a:xfrm>
          <a:prstGeom prst="rect">
            <a:avLst/>
          </a:prstGeom>
          <a:noFill/>
        </p:spPr>
        <p:txBody>
          <a:bodyPr wrap="square" rtlCol="0" anchor="ctr" anchorCtr="0">
            <a:noAutofit/>
          </a:bodyPr>
          <a:lstStyle/>
          <a:p>
            <a:pPr algn="ctr" fontAlgn="base">
              <a:spcBef>
                <a:spcPct val="0"/>
              </a:spcBef>
              <a:spcAft>
                <a:spcPct val="0"/>
              </a:spcAft>
            </a:pPr>
            <a:r>
              <a:rPr lang="ja-JP" altLang="en-US" sz="900" b="1">
                <a:solidFill>
                  <a:schemeClr val="tx1">
                    <a:lumMod val="75000"/>
                    <a:lumOff val="25000"/>
                  </a:schemeClr>
                </a:solidFill>
                <a:latin typeface="Yu Gothic" panose="020B0400000000000000" pitchFamily="34" charset="-128"/>
                <a:ea typeface="Yu Gothic" panose="020B0400000000000000" pitchFamily="34" charset="-128"/>
              </a:rPr>
              <a:t>約</a:t>
            </a:r>
            <a:r>
              <a:rPr lang="en-US" altLang="ja-JP" sz="900" b="1" dirty="0">
                <a:solidFill>
                  <a:schemeClr val="tx1">
                    <a:lumMod val="75000"/>
                    <a:lumOff val="25000"/>
                  </a:schemeClr>
                </a:solidFill>
                <a:latin typeface="Yu Gothic" panose="020B0400000000000000" pitchFamily="34" charset="-128"/>
                <a:ea typeface="Yu Gothic" panose="020B0400000000000000" pitchFamily="34" charset="-128"/>
              </a:rPr>
              <a:t>1</a:t>
            </a:r>
            <a:r>
              <a:rPr lang="ja-JP" altLang="en-US" sz="900" b="1">
                <a:solidFill>
                  <a:schemeClr val="tx1">
                    <a:lumMod val="75000"/>
                    <a:lumOff val="25000"/>
                  </a:schemeClr>
                </a:solidFill>
                <a:latin typeface="Yu Gothic" panose="020B0400000000000000" pitchFamily="34" charset="-128"/>
                <a:ea typeface="Yu Gothic" panose="020B0400000000000000" pitchFamily="34" charset="-128"/>
              </a:rPr>
              <a:t>ヶ月</a:t>
            </a:r>
            <a:endParaRPr lang="ja-JP" altLang="en-US" sz="900" b="1" dirty="0">
              <a:solidFill>
                <a:schemeClr val="tx1">
                  <a:lumMod val="75000"/>
                  <a:lumOff val="25000"/>
                </a:schemeClr>
              </a:solidFill>
              <a:latin typeface="Yu Gothic" panose="020B0400000000000000" pitchFamily="34" charset="-128"/>
              <a:ea typeface="Yu Gothic" panose="020B0400000000000000" pitchFamily="34" charset="-128"/>
            </a:endParaRPr>
          </a:p>
        </p:txBody>
      </p:sp>
      <p:sp>
        <p:nvSpPr>
          <p:cNvPr id="147" name="正方形/長方形 146">
            <a:extLst>
              <a:ext uri="{FF2B5EF4-FFF2-40B4-BE49-F238E27FC236}">
                <a16:creationId xmlns:a16="http://schemas.microsoft.com/office/drawing/2014/main" id="{6052C7C2-7C50-3B47-88EB-59E17A2FCF03}"/>
              </a:ext>
            </a:extLst>
          </p:cNvPr>
          <p:cNvSpPr/>
          <p:nvPr/>
        </p:nvSpPr>
        <p:spPr bwMode="auto">
          <a:xfrm>
            <a:off x="2471512" y="2193586"/>
            <a:ext cx="810173" cy="296312"/>
          </a:xfrm>
          <a:prstGeom prst="rect">
            <a:avLst/>
          </a:prstGeom>
          <a:solidFill>
            <a:srgbClr val="C00000"/>
          </a:solidFill>
          <a:ln w="57150" cap="flat" cmpd="sng" algn="ctr">
            <a:solidFill>
              <a:srgbClr val="C00000"/>
            </a:solid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fontAlgn="base">
              <a:spcBef>
                <a:spcPct val="0"/>
              </a:spcBef>
              <a:spcAft>
                <a:spcPct val="0"/>
              </a:spcAft>
            </a:pPr>
            <a:r>
              <a:rPr lang="ja-JP" altLang="en-US" sz="1050" b="1">
                <a:latin typeface="Yu Gothic" panose="020B0400000000000000" pitchFamily="34" charset="-128"/>
                <a:ea typeface="Yu Gothic" panose="020B0400000000000000" pitchFamily="34" charset="-128"/>
              </a:rPr>
              <a:t>ご支援範囲</a:t>
            </a:r>
            <a:endParaRPr lang="en-US" altLang="ja-JP" sz="1050" b="1" dirty="0">
              <a:latin typeface="Yu Gothic" panose="020B0400000000000000" pitchFamily="34" charset="-128"/>
              <a:ea typeface="Yu Gothic" panose="020B0400000000000000" pitchFamily="34" charset="-128"/>
            </a:endParaRPr>
          </a:p>
          <a:p>
            <a:pPr algn="ctr" fontAlgn="base">
              <a:spcBef>
                <a:spcPct val="0"/>
              </a:spcBef>
              <a:spcAft>
                <a:spcPct val="0"/>
              </a:spcAft>
            </a:pPr>
            <a:r>
              <a:rPr lang="en-US" altLang="ja-JP" sz="1050" b="1" dirty="0">
                <a:latin typeface="Yu Gothic" panose="020B0400000000000000" pitchFamily="34" charset="-128"/>
                <a:ea typeface="Yu Gothic" panose="020B0400000000000000" pitchFamily="34" charset="-128"/>
              </a:rPr>
              <a:t>STEP 0</a:t>
            </a:r>
            <a:endParaRPr lang="ja-JP" altLang="en-US" sz="1050" b="1">
              <a:latin typeface="Yu Gothic" panose="020B0400000000000000" pitchFamily="34" charset="-128"/>
              <a:ea typeface="Yu Gothic" panose="020B0400000000000000" pitchFamily="34" charset="-128"/>
            </a:endParaRPr>
          </a:p>
        </p:txBody>
      </p:sp>
      <p:cxnSp>
        <p:nvCxnSpPr>
          <p:cNvPr id="148" name="直線矢印コネクタ 147">
            <a:extLst>
              <a:ext uri="{FF2B5EF4-FFF2-40B4-BE49-F238E27FC236}">
                <a16:creationId xmlns:a16="http://schemas.microsoft.com/office/drawing/2014/main" id="{2CF25741-E25E-CC4A-BBA6-48837F338F68}"/>
              </a:ext>
            </a:extLst>
          </p:cNvPr>
          <p:cNvCxnSpPr>
            <a:cxnSpLocks/>
          </p:cNvCxnSpPr>
          <p:nvPr/>
        </p:nvCxnSpPr>
        <p:spPr bwMode="auto">
          <a:xfrm>
            <a:off x="1204057" y="4562096"/>
            <a:ext cx="6216902" cy="0"/>
          </a:xfrm>
          <a:prstGeom prst="straightConnector1">
            <a:avLst/>
          </a:prstGeom>
          <a:gradFill rotWithShape="0">
            <a:gsLst>
              <a:gs pos="0">
                <a:srgbClr val="8F0000">
                  <a:gamma/>
                  <a:tint val="40000"/>
                  <a:invGamma/>
                </a:srgbClr>
              </a:gs>
              <a:gs pos="100000">
                <a:srgbClr val="8F0000"/>
              </a:gs>
            </a:gsLst>
            <a:lin ang="0" scaled="1"/>
          </a:gradFill>
          <a:ln w="25400" cap="flat" cmpd="sng" algn="ctr">
            <a:solidFill>
              <a:srgbClr val="001E60"/>
            </a:solidFill>
            <a:prstDash val="solid"/>
            <a:round/>
            <a:headEnd type="none" w="med" len="med"/>
            <a:tailEnd type="none"/>
          </a:ln>
          <a:effectLst/>
        </p:spPr>
      </p:cxnSp>
      <p:cxnSp>
        <p:nvCxnSpPr>
          <p:cNvPr id="149" name="直線矢印コネクタ 148">
            <a:extLst>
              <a:ext uri="{FF2B5EF4-FFF2-40B4-BE49-F238E27FC236}">
                <a16:creationId xmlns:a16="http://schemas.microsoft.com/office/drawing/2014/main" id="{2E63B1DD-30DE-BD4C-A07D-313265512182}"/>
              </a:ext>
            </a:extLst>
          </p:cNvPr>
          <p:cNvCxnSpPr>
            <a:cxnSpLocks/>
          </p:cNvCxnSpPr>
          <p:nvPr/>
        </p:nvCxnSpPr>
        <p:spPr bwMode="auto">
          <a:xfrm>
            <a:off x="1221494" y="5010053"/>
            <a:ext cx="6199464" cy="0"/>
          </a:xfrm>
          <a:prstGeom prst="straightConnector1">
            <a:avLst/>
          </a:prstGeom>
          <a:gradFill rotWithShape="0">
            <a:gsLst>
              <a:gs pos="0">
                <a:srgbClr val="8F0000">
                  <a:gamma/>
                  <a:tint val="40000"/>
                  <a:invGamma/>
                </a:srgbClr>
              </a:gs>
              <a:gs pos="100000">
                <a:srgbClr val="8F0000"/>
              </a:gs>
            </a:gsLst>
            <a:lin ang="0" scaled="1"/>
          </a:gradFill>
          <a:ln w="25400" cap="flat" cmpd="sng" algn="ctr">
            <a:solidFill>
              <a:srgbClr val="869FB2"/>
            </a:solidFill>
            <a:prstDash val="solid"/>
            <a:round/>
            <a:headEnd type="none" w="med" len="med"/>
            <a:tailEnd type="none"/>
          </a:ln>
          <a:effectLst/>
        </p:spPr>
      </p:cxnSp>
      <p:sp>
        <p:nvSpPr>
          <p:cNvPr id="150" name="テキスト ボックス 149">
            <a:extLst>
              <a:ext uri="{FF2B5EF4-FFF2-40B4-BE49-F238E27FC236}">
                <a16:creationId xmlns:a16="http://schemas.microsoft.com/office/drawing/2014/main" id="{B45857A7-C79B-BD42-88C0-B01A968DC751}"/>
              </a:ext>
            </a:extLst>
          </p:cNvPr>
          <p:cNvSpPr txBox="1">
            <a:spLocks/>
          </p:cNvSpPr>
          <p:nvPr/>
        </p:nvSpPr>
        <p:spPr>
          <a:xfrm>
            <a:off x="4240404" y="2232547"/>
            <a:ext cx="973743" cy="135511"/>
          </a:xfrm>
          <a:prstGeom prst="rect">
            <a:avLst/>
          </a:prstGeom>
          <a:noFill/>
        </p:spPr>
        <p:txBody>
          <a:bodyPr wrap="square" rtlCol="0" anchor="ctr" anchorCtr="0">
            <a:noAutofit/>
          </a:bodyPr>
          <a:lstStyle/>
          <a:p>
            <a:pPr algn="ctr" fontAlgn="base">
              <a:spcBef>
                <a:spcPct val="0"/>
              </a:spcBef>
              <a:spcAft>
                <a:spcPct val="0"/>
              </a:spcAft>
            </a:pPr>
            <a:r>
              <a:rPr lang="ja-JP" altLang="en-US" sz="1050" b="1">
                <a:solidFill>
                  <a:schemeClr val="tx1">
                    <a:lumMod val="75000"/>
                    <a:lumOff val="25000"/>
                  </a:schemeClr>
                </a:solidFill>
                <a:latin typeface="Yu Gothic" panose="020B0400000000000000" pitchFamily="34" charset="-128"/>
                <a:ea typeface="Yu Gothic" panose="020B0400000000000000" pitchFamily="34" charset="-128"/>
              </a:rPr>
              <a:t>約</a:t>
            </a:r>
            <a:r>
              <a:rPr lang="en-US" altLang="ja-JP" sz="1050" b="1" dirty="0">
                <a:solidFill>
                  <a:schemeClr val="tx1">
                    <a:lumMod val="75000"/>
                    <a:lumOff val="25000"/>
                  </a:schemeClr>
                </a:solidFill>
                <a:latin typeface="Yu Gothic" panose="020B0400000000000000" pitchFamily="34" charset="-128"/>
                <a:ea typeface="Yu Gothic" panose="020B0400000000000000" pitchFamily="34" charset="-128"/>
              </a:rPr>
              <a:t>2</a:t>
            </a:r>
            <a:r>
              <a:rPr lang="ja-JP" altLang="en-US" sz="1050" b="1">
                <a:solidFill>
                  <a:schemeClr val="tx1">
                    <a:lumMod val="75000"/>
                    <a:lumOff val="25000"/>
                  </a:schemeClr>
                </a:solidFill>
                <a:latin typeface="Yu Gothic" panose="020B0400000000000000" pitchFamily="34" charset="-128"/>
                <a:ea typeface="Yu Gothic" panose="020B0400000000000000" pitchFamily="34" charset="-128"/>
              </a:rPr>
              <a:t>ヶ月</a:t>
            </a:r>
            <a:endParaRPr lang="ja-JP" altLang="en-US" sz="1050" b="1" dirty="0">
              <a:solidFill>
                <a:schemeClr val="tx1">
                  <a:lumMod val="75000"/>
                  <a:lumOff val="25000"/>
                </a:schemeClr>
              </a:solidFill>
              <a:latin typeface="Yu Gothic" panose="020B0400000000000000" pitchFamily="34" charset="-128"/>
              <a:ea typeface="Yu Gothic" panose="020B0400000000000000" pitchFamily="34" charset="-128"/>
            </a:endParaRPr>
          </a:p>
        </p:txBody>
      </p:sp>
      <p:sp>
        <p:nvSpPr>
          <p:cNvPr id="153" name="テキスト ボックス 152">
            <a:extLst>
              <a:ext uri="{FF2B5EF4-FFF2-40B4-BE49-F238E27FC236}">
                <a16:creationId xmlns:a16="http://schemas.microsoft.com/office/drawing/2014/main" id="{79432243-84B7-6142-ACAF-C4C9171CDDC9}"/>
              </a:ext>
            </a:extLst>
          </p:cNvPr>
          <p:cNvSpPr txBox="1"/>
          <p:nvPr/>
        </p:nvSpPr>
        <p:spPr>
          <a:xfrm>
            <a:off x="3374319" y="1789111"/>
            <a:ext cx="757758" cy="455647"/>
          </a:xfrm>
          <a:prstGeom prst="rect">
            <a:avLst/>
          </a:prstGeom>
          <a:noFill/>
        </p:spPr>
        <p:txBody>
          <a:bodyPr wrap="square" tIns="27000" bIns="27000" rtlCol="0" anchor="ctr" anchorCtr="0">
            <a:noAutofit/>
          </a:bodyPr>
          <a:lstStyle/>
          <a:p>
            <a:pPr fontAlgn="base">
              <a:spcBef>
                <a:spcPct val="0"/>
              </a:spcBef>
              <a:spcAft>
                <a:spcPct val="0"/>
              </a:spcAft>
            </a:pPr>
            <a:r>
              <a:rPr lang="ja-JP" altLang="en-US" sz="900" b="1">
                <a:solidFill>
                  <a:srgbClr val="B60005"/>
                </a:solidFill>
                <a:latin typeface="Yu Gothic" panose="020B0400000000000000" pitchFamily="34" charset="-128"/>
                <a:ea typeface="Yu Gothic" panose="020B0400000000000000" pitchFamily="34" charset="-128"/>
              </a:rPr>
              <a:t>改正法施行</a:t>
            </a:r>
            <a:endParaRPr lang="en-US" altLang="ja-JP" sz="900" b="1" dirty="0">
              <a:solidFill>
                <a:srgbClr val="B60005"/>
              </a:solidFill>
              <a:latin typeface="Yu Gothic" panose="020B0400000000000000" pitchFamily="34" charset="-128"/>
              <a:ea typeface="Yu Gothic" panose="020B0400000000000000" pitchFamily="34" charset="-128"/>
            </a:endParaRPr>
          </a:p>
        </p:txBody>
      </p:sp>
      <p:sp>
        <p:nvSpPr>
          <p:cNvPr id="154" name="矢印: 五方向 182">
            <a:extLst>
              <a:ext uri="{FF2B5EF4-FFF2-40B4-BE49-F238E27FC236}">
                <a16:creationId xmlns:a16="http://schemas.microsoft.com/office/drawing/2014/main" id="{2FB75F4A-C618-2A4D-8A99-ECDADA40F1D2}"/>
              </a:ext>
            </a:extLst>
          </p:cNvPr>
          <p:cNvSpPr/>
          <p:nvPr/>
        </p:nvSpPr>
        <p:spPr bwMode="auto">
          <a:xfrm>
            <a:off x="3399818" y="4020162"/>
            <a:ext cx="1944028" cy="180620"/>
          </a:xfrm>
          <a:prstGeom prst="homePlate">
            <a:avLst>
              <a:gd name="adj" fmla="val 12729"/>
            </a:avLst>
          </a:prstGeom>
          <a:solidFill>
            <a:srgbClr val="FFC000"/>
          </a:solidFill>
          <a:ln w="9525" cap="flat" cmpd="sng" algn="ctr">
            <a:solidFill>
              <a:schemeClr val="bg1"/>
            </a:solid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a:defRPr/>
            </a:pPr>
            <a:r>
              <a:rPr kumimoji="0" lang="en-US" altLang="ja-JP" sz="750" b="1" kern="0" dirty="0">
                <a:solidFill>
                  <a:srgbClr val="FFFFFF"/>
                </a:solidFill>
                <a:latin typeface="Yu Gothic" panose="020B0400000000000000" pitchFamily="34" charset="-128"/>
                <a:ea typeface="Yu Gothic" panose="020B0400000000000000" pitchFamily="34" charset="-128"/>
              </a:rPr>
              <a:t>ST2-1</a:t>
            </a:r>
            <a:r>
              <a:rPr kumimoji="0" lang="ja-JP" altLang="en-US" sz="750" b="1" kern="0">
                <a:solidFill>
                  <a:srgbClr val="FFFFFF"/>
                </a:solidFill>
                <a:latin typeface="Yu Gothic" panose="020B0400000000000000" pitchFamily="34" charset="-128"/>
                <a:ea typeface="Yu Gothic" panose="020B0400000000000000" pitchFamily="34" charset="-128"/>
              </a:rPr>
              <a:t>　</a:t>
            </a:r>
            <a:r>
              <a:rPr kumimoji="0" lang="ja-JP" altLang="en-US" sz="750" kern="0">
                <a:solidFill>
                  <a:srgbClr val="FFFFFF"/>
                </a:solidFill>
                <a:latin typeface="Yu Gothic" panose="020B0400000000000000" pitchFamily="34" charset="-128"/>
                <a:ea typeface="Yu Gothic" panose="020B0400000000000000" pitchFamily="34" charset="-128"/>
              </a:rPr>
              <a:t>業務フロー構築</a:t>
            </a:r>
            <a:r>
              <a:rPr kumimoji="0" lang="en-US" altLang="ja-JP" sz="750" kern="0" dirty="0">
                <a:solidFill>
                  <a:srgbClr val="FFFFFF"/>
                </a:solidFill>
                <a:latin typeface="Yu Gothic" panose="020B0400000000000000" pitchFamily="34" charset="-128"/>
                <a:ea typeface="Yu Gothic" panose="020B0400000000000000" pitchFamily="34" charset="-128"/>
              </a:rPr>
              <a:t>/</a:t>
            </a:r>
            <a:r>
              <a:rPr kumimoji="0" lang="ja-JP" altLang="en-US" sz="750" kern="0">
                <a:solidFill>
                  <a:srgbClr val="FFFFFF"/>
                </a:solidFill>
                <a:latin typeface="Yu Gothic" panose="020B0400000000000000" pitchFamily="34" charset="-128"/>
                <a:ea typeface="Yu Gothic" panose="020B0400000000000000" pitchFamily="34" charset="-128"/>
              </a:rPr>
              <a:t>規程等の文書化</a:t>
            </a:r>
            <a:endParaRPr kumimoji="0" lang="en-US" altLang="ja-JP" sz="750" kern="0" dirty="0">
              <a:solidFill>
                <a:srgbClr val="FFFFFF"/>
              </a:solidFill>
              <a:latin typeface="Yu Gothic" panose="020B0400000000000000" pitchFamily="34" charset="-128"/>
              <a:ea typeface="Yu Gothic" panose="020B0400000000000000" pitchFamily="34" charset="-128"/>
            </a:endParaRPr>
          </a:p>
        </p:txBody>
      </p:sp>
      <p:sp>
        <p:nvSpPr>
          <p:cNvPr id="156" name="正方形/長方形 155">
            <a:extLst>
              <a:ext uri="{FF2B5EF4-FFF2-40B4-BE49-F238E27FC236}">
                <a16:creationId xmlns:a16="http://schemas.microsoft.com/office/drawing/2014/main" id="{2A1CEBB4-7354-E443-ABE8-D566249D1069}"/>
              </a:ext>
            </a:extLst>
          </p:cNvPr>
          <p:cNvSpPr/>
          <p:nvPr/>
        </p:nvSpPr>
        <p:spPr bwMode="auto">
          <a:xfrm>
            <a:off x="3366414" y="2197330"/>
            <a:ext cx="810173" cy="296312"/>
          </a:xfrm>
          <a:prstGeom prst="rect">
            <a:avLst/>
          </a:prstGeom>
          <a:solidFill>
            <a:srgbClr val="C00000"/>
          </a:solidFill>
          <a:ln w="57150" cap="flat" cmpd="sng" algn="ctr">
            <a:solidFill>
              <a:srgbClr val="C00000"/>
            </a:solid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fontAlgn="base">
              <a:spcBef>
                <a:spcPct val="0"/>
              </a:spcBef>
              <a:spcAft>
                <a:spcPct val="0"/>
              </a:spcAft>
            </a:pPr>
            <a:r>
              <a:rPr lang="ja-JP" altLang="en-US" sz="1200"/>
              <a:t>ご支援範囲</a:t>
            </a:r>
            <a:endParaRPr lang="en-US" altLang="ja-JP" sz="1200" dirty="0"/>
          </a:p>
          <a:p>
            <a:pPr algn="ctr" fontAlgn="base">
              <a:spcBef>
                <a:spcPct val="0"/>
              </a:spcBef>
              <a:spcAft>
                <a:spcPct val="0"/>
              </a:spcAft>
            </a:pPr>
            <a:r>
              <a:rPr lang="en-US" altLang="ja-JP" sz="1200" dirty="0"/>
              <a:t>STEP 1〜2</a:t>
            </a:r>
            <a:endParaRPr lang="ja-JP" altLang="en-US" sz="1200"/>
          </a:p>
        </p:txBody>
      </p:sp>
      <p:sp>
        <p:nvSpPr>
          <p:cNvPr id="164" name="矢印: 五方向 182">
            <a:extLst>
              <a:ext uri="{FF2B5EF4-FFF2-40B4-BE49-F238E27FC236}">
                <a16:creationId xmlns:a16="http://schemas.microsoft.com/office/drawing/2014/main" id="{3489E9F3-445D-A148-A932-8C1A0B71DA10}"/>
              </a:ext>
            </a:extLst>
          </p:cNvPr>
          <p:cNvSpPr/>
          <p:nvPr/>
        </p:nvSpPr>
        <p:spPr bwMode="auto">
          <a:xfrm>
            <a:off x="3407113" y="2794476"/>
            <a:ext cx="1944028" cy="518412"/>
          </a:xfrm>
          <a:prstGeom prst="homePlate">
            <a:avLst>
              <a:gd name="adj" fmla="val 12729"/>
            </a:avLst>
          </a:prstGeom>
          <a:solidFill>
            <a:srgbClr val="FFC000"/>
          </a:solidFill>
          <a:ln w="9525" cap="flat" cmpd="sng" algn="ctr">
            <a:solidFill>
              <a:schemeClr val="bg1"/>
            </a:solid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a:defRPr/>
            </a:pPr>
            <a:r>
              <a:rPr kumimoji="0" lang="en-US" altLang="ja-JP" sz="750" b="1" kern="0" dirty="0">
                <a:solidFill>
                  <a:srgbClr val="FFFFFF"/>
                </a:solidFill>
                <a:latin typeface="Yu Gothic" panose="020B0400000000000000" pitchFamily="34" charset="-128"/>
                <a:ea typeface="Yu Gothic" panose="020B0400000000000000" pitchFamily="34" charset="-128"/>
              </a:rPr>
              <a:t>ST1</a:t>
            </a:r>
            <a:r>
              <a:rPr kumimoji="0" lang="ja-JP" altLang="en-US" sz="750" b="1" kern="0">
                <a:solidFill>
                  <a:srgbClr val="FFFFFF"/>
                </a:solidFill>
                <a:latin typeface="Yu Gothic" panose="020B0400000000000000" pitchFamily="34" charset="-128"/>
                <a:ea typeface="Yu Gothic" panose="020B0400000000000000" pitchFamily="34" charset="-128"/>
              </a:rPr>
              <a:t>　</a:t>
            </a:r>
            <a:r>
              <a:rPr kumimoji="0" lang="ja-JP" altLang="en-US" sz="750" kern="0">
                <a:solidFill>
                  <a:srgbClr val="FFFFFF"/>
                </a:solidFill>
                <a:latin typeface="Yu Gothic" panose="020B0400000000000000" pitchFamily="34" charset="-128"/>
                <a:ea typeface="Yu Gothic" panose="020B0400000000000000" pitchFamily="34" charset="-128"/>
              </a:rPr>
              <a:t>業務フロー構築</a:t>
            </a:r>
            <a:r>
              <a:rPr kumimoji="0" lang="en-US" altLang="ja-JP" sz="750" kern="0" dirty="0">
                <a:solidFill>
                  <a:srgbClr val="FFFFFF"/>
                </a:solidFill>
                <a:latin typeface="Yu Gothic" panose="020B0400000000000000" pitchFamily="34" charset="-128"/>
                <a:ea typeface="Yu Gothic" panose="020B0400000000000000" pitchFamily="34" charset="-128"/>
              </a:rPr>
              <a:t>/</a:t>
            </a:r>
            <a:r>
              <a:rPr kumimoji="0" lang="ja-JP" altLang="en-US" sz="750" kern="0">
                <a:solidFill>
                  <a:srgbClr val="FFFFFF"/>
                </a:solidFill>
                <a:latin typeface="Yu Gothic" panose="020B0400000000000000" pitchFamily="34" charset="-128"/>
                <a:ea typeface="Yu Gothic" panose="020B0400000000000000" pitchFamily="34" charset="-128"/>
              </a:rPr>
              <a:t>規程等の文書化</a:t>
            </a:r>
            <a:endParaRPr kumimoji="0" lang="en-US" altLang="ja-JP" sz="750" kern="0" dirty="0">
              <a:solidFill>
                <a:srgbClr val="FFFFFF"/>
              </a:solidFill>
              <a:latin typeface="Yu Gothic" panose="020B0400000000000000" pitchFamily="34" charset="-128"/>
              <a:ea typeface="Yu Gothic" panose="020B0400000000000000" pitchFamily="34" charset="-128"/>
            </a:endParaRPr>
          </a:p>
        </p:txBody>
      </p:sp>
      <p:sp>
        <p:nvSpPr>
          <p:cNvPr id="165" name="矢印: 五方向 182">
            <a:extLst>
              <a:ext uri="{FF2B5EF4-FFF2-40B4-BE49-F238E27FC236}">
                <a16:creationId xmlns:a16="http://schemas.microsoft.com/office/drawing/2014/main" id="{CDBD6E52-B8D8-074E-8E53-FC1985C39389}"/>
              </a:ext>
            </a:extLst>
          </p:cNvPr>
          <p:cNvSpPr/>
          <p:nvPr/>
        </p:nvSpPr>
        <p:spPr bwMode="auto">
          <a:xfrm>
            <a:off x="3399818" y="4786216"/>
            <a:ext cx="1944028" cy="180620"/>
          </a:xfrm>
          <a:prstGeom prst="homePlate">
            <a:avLst>
              <a:gd name="adj" fmla="val 12729"/>
            </a:avLst>
          </a:prstGeom>
          <a:solidFill>
            <a:schemeClr val="bg1"/>
          </a:solidFill>
          <a:ln w="15875" cap="flat" cmpd="sng" algn="ctr">
            <a:solidFill>
              <a:srgbClr val="EEBB02"/>
            </a:solid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a:defRPr/>
            </a:pPr>
            <a:r>
              <a:rPr kumimoji="0" lang="en-US" altLang="ja-JP" sz="750" b="1" kern="0" dirty="0">
                <a:solidFill>
                  <a:srgbClr val="EEBB02"/>
                </a:solidFill>
                <a:latin typeface="Yu Gothic" panose="020B0400000000000000" pitchFamily="34" charset="-128"/>
                <a:ea typeface="Yu Gothic" panose="020B0400000000000000" pitchFamily="34" charset="-128"/>
              </a:rPr>
              <a:t>ST2-2</a:t>
            </a:r>
            <a:r>
              <a:rPr kumimoji="0" lang="ja-JP" altLang="en-US" sz="750" b="1" kern="0">
                <a:solidFill>
                  <a:srgbClr val="EEBB02"/>
                </a:solidFill>
                <a:latin typeface="Yu Gothic" panose="020B0400000000000000" pitchFamily="34" charset="-128"/>
                <a:ea typeface="Yu Gothic" panose="020B0400000000000000" pitchFamily="34" charset="-128"/>
              </a:rPr>
              <a:t>　</a:t>
            </a:r>
            <a:r>
              <a:rPr kumimoji="0" lang="ja-JP" altLang="en-US" sz="750" kern="0">
                <a:solidFill>
                  <a:srgbClr val="EEBB02"/>
                </a:solidFill>
                <a:latin typeface="Yu Gothic" panose="020B0400000000000000" pitchFamily="34" charset="-128"/>
                <a:ea typeface="Yu Gothic" panose="020B0400000000000000" pitchFamily="34" charset="-128"/>
              </a:rPr>
              <a:t>業務フロー構築</a:t>
            </a:r>
            <a:r>
              <a:rPr kumimoji="0" lang="en-US" altLang="ja-JP" sz="750" kern="0" dirty="0">
                <a:solidFill>
                  <a:srgbClr val="EEBB02"/>
                </a:solidFill>
                <a:latin typeface="Yu Gothic" panose="020B0400000000000000" pitchFamily="34" charset="-128"/>
                <a:ea typeface="Yu Gothic" panose="020B0400000000000000" pitchFamily="34" charset="-128"/>
              </a:rPr>
              <a:t>/</a:t>
            </a:r>
            <a:r>
              <a:rPr kumimoji="0" lang="ja-JP" altLang="en-US" sz="750" kern="0">
                <a:solidFill>
                  <a:srgbClr val="EEBB02"/>
                </a:solidFill>
                <a:latin typeface="Yu Gothic" panose="020B0400000000000000" pitchFamily="34" charset="-128"/>
                <a:ea typeface="Yu Gothic" panose="020B0400000000000000" pitchFamily="34" charset="-128"/>
              </a:rPr>
              <a:t>規程等の文書化</a:t>
            </a:r>
            <a:endParaRPr kumimoji="0" lang="en-US" altLang="ja-JP" sz="750" kern="0" dirty="0">
              <a:solidFill>
                <a:srgbClr val="EEBB02"/>
              </a:solidFill>
              <a:latin typeface="Yu Gothic" panose="020B0400000000000000" pitchFamily="34" charset="-128"/>
              <a:ea typeface="Yu Gothic" panose="020B0400000000000000" pitchFamily="34" charset="-128"/>
            </a:endParaRPr>
          </a:p>
        </p:txBody>
      </p:sp>
      <p:sp>
        <p:nvSpPr>
          <p:cNvPr id="166" name="星 5 53">
            <a:extLst>
              <a:ext uri="{FF2B5EF4-FFF2-40B4-BE49-F238E27FC236}">
                <a16:creationId xmlns:a16="http://schemas.microsoft.com/office/drawing/2014/main" id="{DEE84DBD-BAD0-C844-AAA8-C64D624C747E}"/>
              </a:ext>
            </a:extLst>
          </p:cNvPr>
          <p:cNvSpPr/>
          <p:nvPr/>
        </p:nvSpPr>
        <p:spPr bwMode="auto">
          <a:xfrm rot="19442787" flipV="1">
            <a:off x="5297849" y="1947571"/>
            <a:ext cx="162000" cy="162000"/>
          </a:xfrm>
          <a:prstGeom prst="star5">
            <a:avLst/>
          </a:prstGeom>
          <a:solidFill>
            <a:srgbClr val="B60005"/>
          </a:solidFill>
          <a:ln w="9525" cap="flat" cmpd="sng" algn="ctr">
            <a:solidFill>
              <a:srgbClr val="B60005"/>
            </a:solid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fontAlgn="base">
              <a:spcBef>
                <a:spcPct val="0"/>
              </a:spcBef>
              <a:spcAft>
                <a:spcPct val="0"/>
              </a:spcAft>
            </a:pPr>
            <a:endParaRPr lang="ja-JP" altLang="en-US" sz="900" dirty="0">
              <a:solidFill>
                <a:prstClr val="black"/>
              </a:solidFill>
              <a:latin typeface="Yu Gothic" panose="020B0400000000000000" pitchFamily="34" charset="-128"/>
              <a:ea typeface="Yu Gothic" panose="020B0400000000000000" pitchFamily="34" charset="-128"/>
            </a:endParaRPr>
          </a:p>
        </p:txBody>
      </p:sp>
      <p:sp>
        <p:nvSpPr>
          <p:cNvPr id="167" name="テキスト ボックス 166">
            <a:extLst>
              <a:ext uri="{FF2B5EF4-FFF2-40B4-BE49-F238E27FC236}">
                <a16:creationId xmlns:a16="http://schemas.microsoft.com/office/drawing/2014/main" id="{499F580B-E300-E646-BF5B-635621CC0C60}"/>
              </a:ext>
            </a:extLst>
          </p:cNvPr>
          <p:cNvSpPr txBox="1"/>
          <p:nvPr/>
        </p:nvSpPr>
        <p:spPr>
          <a:xfrm>
            <a:off x="5434435" y="1803195"/>
            <a:ext cx="1111100" cy="455647"/>
          </a:xfrm>
          <a:prstGeom prst="rect">
            <a:avLst/>
          </a:prstGeom>
          <a:noFill/>
        </p:spPr>
        <p:txBody>
          <a:bodyPr wrap="square" tIns="27000" bIns="27000" rtlCol="0" anchor="ctr" anchorCtr="0">
            <a:noAutofit/>
          </a:bodyPr>
          <a:lstStyle/>
          <a:p>
            <a:pPr fontAlgn="base">
              <a:spcBef>
                <a:spcPct val="0"/>
              </a:spcBef>
              <a:spcAft>
                <a:spcPct val="0"/>
              </a:spcAft>
            </a:pPr>
            <a:r>
              <a:rPr lang="ja-JP" altLang="en-US" sz="900" b="1">
                <a:solidFill>
                  <a:srgbClr val="B60005"/>
                </a:solidFill>
                <a:latin typeface="Yu Gothic" panose="020B0400000000000000" pitchFamily="34" charset="-128"/>
                <a:ea typeface="Yu Gothic" panose="020B0400000000000000" pitchFamily="34" charset="-128"/>
              </a:rPr>
              <a:t>電子取引</a:t>
            </a:r>
            <a:endParaRPr lang="en-US" altLang="ja-JP" sz="900" b="1" dirty="0">
              <a:solidFill>
                <a:srgbClr val="B60005"/>
              </a:solidFill>
              <a:latin typeface="Yu Gothic" panose="020B0400000000000000" pitchFamily="34" charset="-128"/>
              <a:ea typeface="Yu Gothic" panose="020B0400000000000000" pitchFamily="34" charset="-128"/>
            </a:endParaRPr>
          </a:p>
          <a:p>
            <a:pPr fontAlgn="base">
              <a:spcBef>
                <a:spcPct val="0"/>
              </a:spcBef>
              <a:spcAft>
                <a:spcPct val="0"/>
              </a:spcAft>
            </a:pPr>
            <a:r>
              <a:rPr lang="ja-JP" altLang="en-US" sz="900" b="1">
                <a:solidFill>
                  <a:srgbClr val="B60005"/>
                </a:solidFill>
                <a:latin typeface="Yu Gothic" panose="020B0400000000000000" pitchFamily="34" charset="-128"/>
                <a:ea typeface="Yu Gothic" panose="020B0400000000000000" pitchFamily="34" charset="-128"/>
              </a:rPr>
              <a:t>対応完了</a:t>
            </a:r>
            <a:endParaRPr lang="en-US" altLang="ja-JP" sz="900" b="1" dirty="0">
              <a:solidFill>
                <a:srgbClr val="B60005"/>
              </a:solidFill>
              <a:latin typeface="Yu Gothic" panose="020B0400000000000000" pitchFamily="34" charset="-128"/>
              <a:ea typeface="Yu Gothic" panose="020B0400000000000000" pitchFamily="34" charset="-128"/>
            </a:endParaRPr>
          </a:p>
        </p:txBody>
      </p:sp>
      <p:sp>
        <p:nvSpPr>
          <p:cNvPr id="169" name="矢印: 五方向 182">
            <a:extLst>
              <a:ext uri="{FF2B5EF4-FFF2-40B4-BE49-F238E27FC236}">
                <a16:creationId xmlns:a16="http://schemas.microsoft.com/office/drawing/2014/main" id="{C4361D54-3DEA-CF41-94C9-5C92BCA49334}"/>
              </a:ext>
            </a:extLst>
          </p:cNvPr>
          <p:cNvSpPr/>
          <p:nvPr/>
        </p:nvSpPr>
        <p:spPr bwMode="auto">
          <a:xfrm>
            <a:off x="5459688" y="4254515"/>
            <a:ext cx="1019141" cy="297386"/>
          </a:xfrm>
          <a:prstGeom prst="homePlate">
            <a:avLst>
              <a:gd name="adj" fmla="val 12729"/>
            </a:avLst>
          </a:prstGeom>
          <a:solidFill>
            <a:srgbClr val="001E60"/>
          </a:solidFill>
          <a:ln w="9525" cap="flat" cmpd="sng" algn="ctr">
            <a:solidFill>
              <a:schemeClr val="bg1"/>
            </a:solid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a:defRPr/>
            </a:pPr>
            <a:r>
              <a:rPr kumimoji="0" lang="en-US" altLang="ja-JP" sz="675" b="1" kern="0" dirty="0">
                <a:solidFill>
                  <a:srgbClr val="FFFFFF"/>
                </a:solidFill>
                <a:latin typeface="Yu Gothic" panose="020B0400000000000000" pitchFamily="34" charset="-128"/>
                <a:ea typeface="Yu Gothic" panose="020B0400000000000000" pitchFamily="34" charset="-128"/>
              </a:rPr>
              <a:t>ST3</a:t>
            </a:r>
            <a:r>
              <a:rPr kumimoji="0" lang="ja-JP" altLang="en-US" sz="675" b="1" kern="0">
                <a:solidFill>
                  <a:srgbClr val="FFFFFF"/>
                </a:solidFill>
                <a:latin typeface="Yu Gothic" panose="020B0400000000000000" pitchFamily="34" charset="-128"/>
                <a:ea typeface="Yu Gothic" panose="020B0400000000000000" pitchFamily="34" charset="-128"/>
              </a:rPr>
              <a:t>（紙）</a:t>
            </a:r>
            <a:r>
              <a:rPr kumimoji="0" lang="ja-JP" altLang="en-US" sz="675" kern="0">
                <a:solidFill>
                  <a:srgbClr val="FFFFFF"/>
                </a:solidFill>
                <a:latin typeface="Yu Gothic" panose="020B0400000000000000" pitchFamily="34" charset="-128"/>
                <a:ea typeface="Yu Gothic" panose="020B0400000000000000" pitchFamily="34" charset="-128"/>
              </a:rPr>
              <a:t>業務フロー構築</a:t>
            </a:r>
            <a:r>
              <a:rPr kumimoji="0" lang="en-US" altLang="ja-JP" sz="675" kern="0" dirty="0">
                <a:solidFill>
                  <a:srgbClr val="FFFFFF"/>
                </a:solidFill>
                <a:latin typeface="Yu Gothic" panose="020B0400000000000000" pitchFamily="34" charset="-128"/>
                <a:ea typeface="Yu Gothic" panose="020B0400000000000000" pitchFamily="34" charset="-128"/>
              </a:rPr>
              <a:t>/</a:t>
            </a:r>
            <a:r>
              <a:rPr kumimoji="0" lang="ja-JP" altLang="en-US" sz="675" kern="0">
                <a:solidFill>
                  <a:srgbClr val="FFFFFF"/>
                </a:solidFill>
                <a:latin typeface="Yu Gothic" panose="020B0400000000000000" pitchFamily="34" charset="-128"/>
                <a:ea typeface="Yu Gothic" panose="020B0400000000000000" pitchFamily="34" charset="-128"/>
              </a:rPr>
              <a:t>規程等の文書化</a:t>
            </a:r>
            <a:endParaRPr kumimoji="0" lang="en-US" altLang="ja-JP" sz="675" kern="0" dirty="0">
              <a:solidFill>
                <a:srgbClr val="FFFFFF"/>
              </a:solidFill>
              <a:latin typeface="Yu Gothic" panose="020B0400000000000000" pitchFamily="34" charset="-128"/>
              <a:ea typeface="Yu Gothic" panose="020B0400000000000000" pitchFamily="34" charset="-128"/>
            </a:endParaRPr>
          </a:p>
        </p:txBody>
      </p:sp>
      <p:sp>
        <p:nvSpPr>
          <p:cNvPr id="171" name="正方形/長方形 170">
            <a:extLst>
              <a:ext uri="{FF2B5EF4-FFF2-40B4-BE49-F238E27FC236}">
                <a16:creationId xmlns:a16="http://schemas.microsoft.com/office/drawing/2014/main" id="{E0BCC14B-9588-2E4F-A580-58D1554953F8}"/>
              </a:ext>
            </a:extLst>
          </p:cNvPr>
          <p:cNvSpPr/>
          <p:nvPr/>
        </p:nvSpPr>
        <p:spPr bwMode="auto">
          <a:xfrm>
            <a:off x="5438951" y="3431411"/>
            <a:ext cx="810173" cy="296312"/>
          </a:xfrm>
          <a:prstGeom prst="rect">
            <a:avLst/>
          </a:prstGeom>
          <a:solidFill>
            <a:srgbClr val="C00000"/>
          </a:solidFill>
          <a:ln w="57150" cap="flat" cmpd="sng" algn="ctr">
            <a:solidFill>
              <a:srgbClr val="C00000"/>
            </a:solid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fontAlgn="base">
              <a:spcBef>
                <a:spcPct val="0"/>
              </a:spcBef>
              <a:spcAft>
                <a:spcPct val="0"/>
              </a:spcAft>
            </a:pPr>
            <a:r>
              <a:rPr lang="ja-JP" altLang="en-US" sz="1200"/>
              <a:t>ご支援範囲</a:t>
            </a:r>
            <a:endParaRPr lang="en-US" altLang="ja-JP" sz="1200" dirty="0"/>
          </a:p>
          <a:p>
            <a:pPr algn="ctr" fontAlgn="base">
              <a:spcBef>
                <a:spcPct val="0"/>
              </a:spcBef>
              <a:spcAft>
                <a:spcPct val="0"/>
              </a:spcAft>
            </a:pPr>
            <a:r>
              <a:rPr lang="en-US" altLang="ja-JP" sz="1200" dirty="0"/>
              <a:t>STEP 3</a:t>
            </a:r>
            <a:endParaRPr lang="ja-JP" altLang="en-US" sz="1200"/>
          </a:p>
        </p:txBody>
      </p:sp>
      <p:sp>
        <p:nvSpPr>
          <p:cNvPr id="174" name="矢印: 五方向 182">
            <a:extLst>
              <a:ext uri="{FF2B5EF4-FFF2-40B4-BE49-F238E27FC236}">
                <a16:creationId xmlns:a16="http://schemas.microsoft.com/office/drawing/2014/main" id="{53A6907D-E51A-C34D-B7DA-A58E0F5D7A38}"/>
              </a:ext>
            </a:extLst>
          </p:cNvPr>
          <p:cNvSpPr/>
          <p:nvPr/>
        </p:nvSpPr>
        <p:spPr bwMode="auto">
          <a:xfrm>
            <a:off x="5459688" y="5035160"/>
            <a:ext cx="1019141" cy="297386"/>
          </a:xfrm>
          <a:prstGeom prst="homePlate">
            <a:avLst>
              <a:gd name="adj" fmla="val 12729"/>
            </a:avLst>
          </a:prstGeom>
          <a:solidFill>
            <a:srgbClr val="001E60"/>
          </a:solidFill>
          <a:ln w="9525" cap="flat" cmpd="sng" algn="ctr">
            <a:solidFill>
              <a:schemeClr val="bg1"/>
            </a:solid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lvl="0">
              <a:defRPr/>
            </a:pPr>
            <a:r>
              <a:rPr kumimoji="0" lang="en-US" altLang="ja-JP" sz="675" b="1" kern="0" dirty="0">
                <a:solidFill>
                  <a:srgbClr val="FFFFFF"/>
                </a:solidFill>
                <a:latin typeface="Yu Gothic" panose="020B0400000000000000" pitchFamily="34" charset="-128"/>
                <a:ea typeface="Yu Gothic" panose="020B0400000000000000" pitchFamily="34" charset="-128"/>
              </a:rPr>
              <a:t>ST3</a:t>
            </a:r>
            <a:r>
              <a:rPr kumimoji="0" lang="ja-JP" altLang="en-US" sz="675" b="1" kern="0">
                <a:solidFill>
                  <a:srgbClr val="FFFFFF"/>
                </a:solidFill>
                <a:latin typeface="Yu Gothic" panose="020B0400000000000000" pitchFamily="34" charset="-128"/>
                <a:ea typeface="Yu Gothic" panose="020B0400000000000000" pitchFamily="34" charset="-128"/>
              </a:rPr>
              <a:t>（紙）</a:t>
            </a:r>
            <a:r>
              <a:rPr kumimoji="0" lang="ja-JP" altLang="en-US" sz="675" kern="0">
                <a:solidFill>
                  <a:srgbClr val="FFFFFF"/>
                </a:solidFill>
                <a:latin typeface="Yu Gothic" panose="020B0400000000000000" pitchFamily="34" charset="-128"/>
                <a:ea typeface="Yu Gothic" panose="020B0400000000000000" pitchFamily="34" charset="-128"/>
              </a:rPr>
              <a:t>業務フロー構築</a:t>
            </a:r>
            <a:r>
              <a:rPr kumimoji="0" lang="en-US" altLang="ja-JP" sz="675" kern="0" dirty="0">
                <a:solidFill>
                  <a:srgbClr val="FFFFFF"/>
                </a:solidFill>
                <a:latin typeface="Yu Gothic" panose="020B0400000000000000" pitchFamily="34" charset="-128"/>
                <a:ea typeface="Yu Gothic" panose="020B0400000000000000" pitchFamily="34" charset="-128"/>
              </a:rPr>
              <a:t>/</a:t>
            </a:r>
            <a:r>
              <a:rPr kumimoji="0" lang="ja-JP" altLang="en-US" sz="675" kern="0">
                <a:solidFill>
                  <a:srgbClr val="FFFFFF"/>
                </a:solidFill>
                <a:latin typeface="Yu Gothic" panose="020B0400000000000000" pitchFamily="34" charset="-128"/>
                <a:ea typeface="Yu Gothic" panose="020B0400000000000000" pitchFamily="34" charset="-128"/>
              </a:rPr>
              <a:t>規程等の文書化</a:t>
            </a:r>
            <a:endParaRPr kumimoji="0" lang="en-US" altLang="ja-JP" sz="675" kern="0" dirty="0">
              <a:solidFill>
                <a:srgbClr val="FFFFFF"/>
              </a:solidFill>
              <a:latin typeface="Yu Gothic" panose="020B0400000000000000" pitchFamily="34" charset="-128"/>
              <a:ea typeface="Yu Gothic" panose="020B0400000000000000" pitchFamily="34" charset="-128"/>
            </a:endParaRPr>
          </a:p>
        </p:txBody>
      </p:sp>
      <p:sp>
        <p:nvSpPr>
          <p:cNvPr id="175" name="テキスト ボックス 174">
            <a:extLst>
              <a:ext uri="{FF2B5EF4-FFF2-40B4-BE49-F238E27FC236}">
                <a16:creationId xmlns:a16="http://schemas.microsoft.com/office/drawing/2014/main" id="{CED5BD2F-6D91-C848-8B6A-68BCF8842593}"/>
              </a:ext>
            </a:extLst>
          </p:cNvPr>
          <p:cNvSpPr txBox="1">
            <a:spLocks/>
          </p:cNvSpPr>
          <p:nvPr/>
        </p:nvSpPr>
        <p:spPr>
          <a:xfrm>
            <a:off x="5502568" y="3794937"/>
            <a:ext cx="973743" cy="135511"/>
          </a:xfrm>
          <a:prstGeom prst="rect">
            <a:avLst/>
          </a:prstGeom>
          <a:noFill/>
        </p:spPr>
        <p:txBody>
          <a:bodyPr wrap="square" rtlCol="0" anchor="ctr" anchorCtr="0">
            <a:noAutofit/>
          </a:bodyPr>
          <a:lstStyle/>
          <a:p>
            <a:pPr algn="ctr" fontAlgn="base">
              <a:spcBef>
                <a:spcPct val="0"/>
              </a:spcBef>
              <a:spcAft>
                <a:spcPct val="0"/>
              </a:spcAft>
            </a:pPr>
            <a:r>
              <a:rPr lang="ja-JP" altLang="en-US" sz="1050" b="1">
                <a:solidFill>
                  <a:schemeClr val="tx1">
                    <a:lumMod val="75000"/>
                    <a:lumOff val="25000"/>
                  </a:schemeClr>
                </a:solidFill>
                <a:latin typeface="Yu Gothic" panose="020B0400000000000000" pitchFamily="34" charset="-128"/>
                <a:ea typeface="Yu Gothic" panose="020B0400000000000000" pitchFamily="34" charset="-128"/>
              </a:rPr>
              <a:t>約</a:t>
            </a:r>
            <a:r>
              <a:rPr lang="en-US" altLang="ja-JP" sz="1050" b="1" dirty="0">
                <a:solidFill>
                  <a:schemeClr val="tx1">
                    <a:lumMod val="75000"/>
                    <a:lumOff val="25000"/>
                  </a:schemeClr>
                </a:solidFill>
                <a:latin typeface="Yu Gothic" panose="020B0400000000000000" pitchFamily="34" charset="-128"/>
                <a:ea typeface="Yu Gothic" panose="020B0400000000000000" pitchFamily="34" charset="-128"/>
              </a:rPr>
              <a:t>1〜2</a:t>
            </a:r>
            <a:r>
              <a:rPr lang="ja-JP" altLang="en-US" sz="1050" b="1">
                <a:solidFill>
                  <a:schemeClr val="tx1">
                    <a:lumMod val="75000"/>
                    <a:lumOff val="25000"/>
                  </a:schemeClr>
                </a:solidFill>
                <a:latin typeface="Yu Gothic" panose="020B0400000000000000" pitchFamily="34" charset="-128"/>
                <a:ea typeface="Yu Gothic" panose="020B0400000000000000" pitchFamily="34" charset="-128"/>
              </a:rPr>
              <a:t>ヶ月</a:t>
            </a:r>
            <a:endParaRPr lang="ja-JP" altLang="en-US" sz="1050" b="1" dirty="0">
              <a:solidFill>
                <a:schemeClr val="tx1">
                  <a:lumMod val="75000"/>
                  <a:lumOff val="25000"/>
                </a:schemeClr>
              </a:solidFill>
              <a:latin typeface="Yu Gothic" panose="020B0400000000000000" pitchFamily="34" charset="-128"/>
              <a:ea typeface="Yu Gothic" panose="020B0400000000000000" pitchFamily="34" charset="-128"/>
            </a:endParaRPr>
          </a:p>
        </p:txBody>
      </p:sp>
      <p:sp>
        <p:nvSpPr>
          <p:cNvPr id="179" name="正方形/長方形 178">
            <a:extLst>
              <a:ext uri="{FF2B5EF4-FFF2-40B4-BE49-F238E27FC236}">
                <a16:creationId xmlns:a16="http://schemas.microsoft.com/office/drawing/2014/main" id="{7DE986A6-554E-FA4E-AE6B-A11791CFE853}"/>
              </a:ext>
            </a:extLst>
          </p:cNvPr>
          <p:cNvSpPr/>
          <p:nvPr/>
        </p:nvSpPr>
        <p:spPr bwMode="auto">
          <a:xfrm>
            <a:off x="6584154" y="2194879"/>
            <a:ext cx="810173" cy="296312"/>
          </a:xfrm>
          <a:prstGeom prst="rect">
            <a:avLst/>
          </a:prstGeom>
          <a:solidFill>
            <a:srgbClr val="0070C0"/>
          </a:solidFill>
          <a:ln w="57150" cap="flat" cmpd="sng" algn="ctr">
            <a:solidFill>
              <a:srgbClr val="0070C0"/>
            </a:solid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fontAlgn="base">
              <a:spcBef>
                <a:spcPct val="0"/>
              </a:spcBef>
              <a:spcAft>
                <a:spcPct val="0"/>
              </a:spcAft>
            </a:pPr>
            <a:r>
              <a:rPr lang="ja-JP" altLang="en-US" sz="1200"/>
              <a:t>ご支援範囲</a:t>
            </a:r>
            <a:endParaRPr lang="en-US" altLang="ja-JP" sz="1200" dirty="0"/>
          </a:p>
          <a:p>
            <a:pPr algn="ctr" fontAlgn="base">
              <a:spcBef>
                <a:spcPct val="0"/>
              </a:spcBef>
              <a:spcAft>
                <a:spcPct val="0"/>
              </a:spcAft>
            </a:pPr>
            <a:r>
              <a:rPr lang="en-US" altLang="ja-JP" sz="1200" dirty="0"/>
              <a:t>STEP 4</a:t>
            </a:r>
            <a:endParaRPr lang="ja-JP" altLang="en-US" sz="1200"/>
          </a:p>
        </p:txBody>
      </p:sp>
      <p:sp>
        <p:nvSpPr>
          <p:cNvPr id="180" name="矢印: 五方向 182">
            <a:extLst>
              <a:ext uri="{FF2B5EF4-FFF2-40B4-BE49-F238E27FC236}">
                <a16:creationId xmlns:a16="http://schemas.microsoft.com/office/drawing/2014/main" id="{6C0D850D-7F0C-2740-85BF-BE124B667F12}"/>
              </a:ext>
            </a:extLst>
          </p:cNvPr>
          <p:cNvSpPr/>
          <p:nvPr/>
        </p:nvSpPr>
        <p:spPr bwMode="auto">
          <a:xfrm>
            <a:off x="3327796" y="5437420"/>
            <a:ext cx="3190790" cy="290940"/>
          </a:xfrm>
          <a:prstGeom prst="homePlate">
            <a:avLst>
              <a:gd name="adj" fmla="val 12729"/>
            </a:avLst>
          </a:prstGeom>
          <a:solidFill>
            <a:schemeClr val="tx2">
              <a:lumMod val="60000"/>
              <a:lumOff val="40000"/>
            </a:schemeClr>
          </a:solidFill>
          <a:ln w="9525" cap="flat" cmpd="sng" algn="ctr">
            <a:noFill/>
            <a:prstDash val="solid"/>
            <a:round/>
            <a:headEnd type="none" w="med" len="med"/>
            <a:tailEnd type="none" w="med" len="med"/>
          </a:ln>
          <a:effectLst/>
        </p:spPr>
        <p:txBody>
          <a:bodyPr vert="horz" wrap="square" lIns="68580" tIns="0" rIns="68580" bIns="0" numCol="1" rtlCol="0" anchor="ctr" anchorCtr="0" compatLnSpc="1">
            <a:prstTxWarp prst="textNoShape">
              <a:avLst/>
            </a:prstTxWarp>
          </a:bodyPr>
          <a:lstStyle/>
          <a:p>
            <a:pPr algn="ctr">
              <a:defRPr/>
            </a:pPr>
            <a:r>
              <a:rPr kumimoji="0" lang="en-US" altLang="ja-JP" sz="788" kern="0" dirty="0">
                <a:solidFill>
                  <a:srgbClr val="FFFFFF"/>
                </a:solidFill>
                <a:latin typeface="Yu Gothic" panose="020B0400000000000000" pitchFamily="34" charset="-128"/>
                <a:ea typeface="Yu Gothic" panose="020B0400000000000000" pitchFamily="34" charset="-128"/>
              </a:rPr>
              <a:t>EDI</a:t>
            </a:r>
            <a:r>
              <a:rPr kumimoji="0" lang="ja-JP" altLang="en-US" sz="788" kern="0">
                <a:solidFill>
                  <a:srgbClr val="FFFFFF"/>
                </a:solidFill>
                <a:latin typeface="Yu Gothic" panose="020B0400000000000000" pitchFamily="34" charset="-128"/>
                <a:ea typeface="Yu Gothic" panose="020B0400000000000000" pitchFamily="34" charset="-128"/>
              </a:rPr>
              <a:t> 現状調査の結果、対応方針を踏まえて別途検討</a:t>
            </a:r>
            <a:endParaRPr kumimoji="0" lang="en-US" altLang="ja-JP" sz="788" kern="0" dirty="0">
              <a:solidFill>
                <a:srgbClr val="FFFFFF"/>
              </a:solidFill>
              <a:latin typeface="Yu Gothic" panose="020B0400000000000000" pitchFamily="34" charset="-128"/>
              <a:ea typeface="Yu Gothic" panose="020B0400000000000000" pitchFamily="34" charset="-128"/>
            </a:endParaRPr>
          </a:p>
        </p:txBody>
      </p:sp>
      <p:cxnSp>
        <p:nvCxnSpPr>
          <p:cNvPr id="181" name="直線矢印コネクタ 180">
            <a:extLst>
              <a:ext uri="{FF2B5EF4-FFF2-40B4-BE49-F238E27FC236}">
                <a16:creationId xmlns:a16="http://schemas.microsoft.com/office/drawing/2014/main" id="{1B4B76B7-9389-A340-B463-8766F3A3AFD3}"/>
              </a:ext>
            </a:extLst>
          </p:cNvPr>
          <p:cNvCxnSpPr>
            <a:cxnSpLocks/>
          </p:cNvCxnSpPr>
          <p:nvPr/>
        </p:nvCxnSpPr>
        <p:spPr bwMode="auto">
          <a:xfrm>
            <a:off x="1221494" y="4229409"/>
            <a:ext cx="6199464" cy="0"/>
          </a:xfrm>
          <a:prstGeom prst="straightConnector1">
            <a:avLst/>
          </a:prstGeom>
          <a:gradFill rotWithShape="0">
            <a:gsLst>
              <a:gs pos="0">
                <a:srgbClr val="8F0000">
                  <a:gamma/>
                  <a:tint val="40000"/>
                  <a:invGamma/>
                </a:srgbClr>
              </a:gs>
              <a:gs pos="100000">
                <a:srgbClr val="8F0000"/>
              </a:gs>
            </a:gsLst>
            <a:lin ang="0" scaled="1"/>
          </a:gradFill>
          <a:ln w="25400" cap="flat" cmpd="sng" algn="ctr">
            <a:solidFill>
              <a:srgbClr val="869FB2"/>
            </a:solidFill>
            <a:prstDash val="solid"/>
            <a:round/>
            <a:headEnd type="none" w="med" len="med"/>
            <a:tailEnd type="none"/>
          </a:ln>
          <a:effectLst/>
        </p:spPr>
      </p:cxnSp>
      <p:sp>
        <p:nvSpPr>
          <p:cNvPr id="144" name="矢印: 五方向 182">
            <a:extLst>
              <a:ext uri="{FF2B5EF4-FFF2-40B4-BE49-F238E27FC236}">
                <a16:creationId xmlns:a16="http://schemas.microsoft.com/office/drawing/2014/main" id="{A9ABEA5F-E1FC-7E44-A262-17926E3692FD}"/>
              </a:ext>
            </a:extLst>
          </p:cNvPr>
          <p:cNvSpPr/>
          <p:nvPr/>
        </p:nvSpPr>
        <p:spPr bwMode="auto">
          <a:xfrm>
            <a:off x="2466449" y="2582793"/>
            <a:ext cx="772889" cy="3090230"/>
          </a:xfrm>
          <a:prstGeom prst="homePlate">
            <a:avLst>
              <a:gd name="adj" fmla="val 12729"/>
            </a:avLst>
          </a:prstGeom>
          <a:solidFill>
            <a:srgbClr val="001E60"/>
          </a:solidFill>
          <a:ln w="9525" cap="flat" cmpd="sng" algn="ctr">
            <a:no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algn="ctr">
              <a:defRPr/>
            </a:pPr>
            <a:r>
              <a:rPr kumimoji="0" lang="ja-JP" altLang="en-US" sz="825" kern="0">
                <a:solidFill>
                  <a:srgbClr val="FFFFFF"/>
                </a:solidFill>
                <a:latin typeface="Yu Gothic" panose="020B0400000000000000" pitchFamily="34" charset="-128"/>
                <a:ea typeface="Yu Gothic" panose="020B0400000000000000" pitchFamily="34" charset="-128"/>
              </a:rPr>
              <a:t>全体把握</a:t>
            </a:r>
            <a:endParaRPr kumimoji="0" lang="en-US" altLang="ja-JP" sz="825" kern="0" dirty="0">
              <a:solidFill>
                <a:srgbClr val="FFFFFF"/>
              </a:solidFill>
              <a:latin typeface="Yu Gothic" panose="020B0400000000000000" pitchFamily="34" charset="-128"/>
              <a:ea typeface="Yu Gothic" panose="020B0400000000000000" pitchFamily="34" charset="-128"/>
            </a:endParaRPr>
          </a:p>
          <a:p>
            <a:pPr algn="ctr">
              <a:defRPr/>
            </a:pPr>
            <a:r>
              <a:rPr kumimoji="0" lang="ja-JP" altLang="en-US" sz="825" kern="0">
                <a:solidFill>
                  <a:srgbClr val="FFFFFF"/>
                </a:solidFill>
                <a:latin typeface="Yu Gothic" panose="020B0400000000000000" pitchFamily="34" charset="-128"/>
                <a:ea typeface="Yu Gothic" panose="020B0400000000000000" pitchFamily="34" charset="-128"/>
              </a:rPr>
              <a:t>フェーズ</a:t>
            </a:r>
            <a:endParaRPr kumimoji="0" lang="en-US" altLang="ja-JP" sz="825" kern="0" dirty="0">
              <a:solidFill>
                <a:srgbClr val="FFFFFF"/>
              </a:solidFill>
              <a:latin typeface="Yu Gothic" panose="020B0400000000000000" pitchFamily="34" charset="-128"/>
              <a:ea typeface="Yu Gothic" panose="020B0400000000000000" pitchFamily="34" charset="-128"/>
            </a:endParaRPr>
          </a:p>
          <a:p>
            <a:pPr algn="ctr">
              <a:defRPr/>
            </a:pPr>
            <a:endParaRPr kumimoji="0" lang="en-US" altLang="ja-JP" sz="825" kern="0" dirty="0">
              <a:solidFill>
                <a:srgbClr val="FFFFFF"/>
              </a:solidFill>
              <a:latin typeface="Yu Gothic" panose="020B0400000000000000" pitchFamily="34" charset="-128"/>
              <a:ea typeface="Yu Gothic" panose="020B0400000000000000" pitchFamily="34" charset="-128"/>
            </a:endParaRPr>
          </a:p>
          <a:p>
            <a:pPr algn="ctr">
              <a:defRPr/>
            </a:pPr>
            <a:endParaRPr kumimoji="0" lang="en-US" altLang="ja-JP" sz="825" kern="0" dirty="0">
              <a:solidFill>
                <a:srgbClr val="FFFFFF"/>
              </a:solidFill>
              <a:latin typeface="Yu Gothic" panose="020B0400000000000000" pitchFamily="34" charset="-128"/>
              <a:ea typeface="Yu Gothic" panose="020B0400000000000000" pitchFamily="34" charset="-128"/>
            </a:endParaRPr>
          </a:p>
          <a:p>
            <a:pPr marL="128588" indent="-128588">
              <a:buFont typeface="Arial" panose="020B0604020202020204" pitchFamily="34" charset="0"/>
              <a:buChar char="•"/>
              <a:defRPr/>
            </a:pPr>
            <a:r>
              <a:rPr kumimoji="0" lang="ja-JP" altLang="en-US" sz="825" kern="0">
                <a:solidFill>
                  <a:srgbClr val="FFFFFF"/>
                </a:solidFill>
                <a:latin typeface="Yu Gothic" panose="020B0400000000000000" pitchFamily="34" charset="-128"/>
                <a:ea typeface="Yu Gothic" panose="020B0400000000000000" pitchFamily="34" charset="-128"/>
              </a:rPr>
              <a:t>従業員向け対応説明会の開催</a:t>
            </a:r>
            <a:endParaRPr kumimoji="0" lang="en-US" altLang="ja-JP" sz="825" kern="0" dirty="0">
              <a:solidFill>
                <a:srgbClr val="FFFFFF"/>
              </a:solidFill>
              <a:latin typeface="Yu Gothic" panose="020B0400000000000000" pitchFamily="34" charset="-128"/>
              <a:ea typeface="Yu Gothic" panose="020B0400000000000000" pitchFamily="34" charset="-128"/>
            </a:endParaRPr>
          </a:p>
          <a:p>
            <a:pPr marL="128588" indent="-128588">
              <a:buFont typeface="Arial" panose="020B0604020202020204" pitchFamily="34" charset="0"/>
              <a:buChar char="•"/>
              <a:defRPr/>
            </a:pPr>
            <a:endParaRPr kumimoji="0" lang="ja-JP" altLang="en-US" sz="825" kern="0">
              <a:solidFill>
                <a:srgbClr val="FFFFFF"/>
              </a:solidFill>
              <a:latin typeface="Yu Gothic" panose="020B0400000000000000" pitchFamily="34" charset="-128"/>
              <a:ea typeface="Yu Gothic" panose="020B0400000000000000" pitchFamily="34" charset="-128"/>
            </a:endParaRPr>
          </a:p>
          <a:p>
            <a:pPr marL="128588" indent="-128588">
              <a:buFont typeface="Arial" panose="020B0604020202020204" pitchFamily="34" charset="0"/>
              <a:buChar char="•"/>
              <a:defRPr/>
            </a:pPr>
            <a:r>
              <a:rPr kumimoji="0" lang="ja-JP" altLang="en-US" sz="825" kern="0">
                <a:solidFill>
                  <a:srgbClr val="FFFFFF"/>
                </a:solidFill>
                <a:latin typeface="Yu Gothic" panose="020B0400000000000000" pitchFamily="34" charset="-128"/>
                <a:ea typeface="Yu Gothic" panose="020B0400000000000000" pitchFamily="34" charset="-128"/>
              </a:rPr>
              <a:t>現状調査</a:t>
            </a:r>
            <a:endParaRPr kumimoji="0" lang="en-US" altLang="ja-JP" sz="825" kern="0" dirty="0">
              <a:solidFill>
                <a:srgbClr val="FFFFFF"/>
              </a:solidFill>
              <a:latin typeface="Yu Gothic" panose="020B0400000000000000" pitchFamily="34" charset="-128"/>
              <a:ea typeface="Yu Gothic" panose="020B0400000000000000" pitchFamily="34" charset="-128"/>
            </a:endParaRPr>
          </a:p>
          <a:p>
            <a:pPr marL="128588" indent="-128588">
              <a:buFont typeface="Arial" panose="020B0604020202020204" pitchFamily="34" charset="0"/>
              <a:buChar char="•"/>
              <a:defRPr/>
            </a:pPr>
            <a:endParaRPr kumimoji="0" lang="en-US" altLang="ja-JP" sz="825" kern="0" dirty="0">
              <a:solidFill>
                <a:srgbClr val="FFFFFF"/>
              </a:solidFill>
              <a:latin typeface="Yu Gothic" panose="020B0400000000000000" pitchFamily="34" charset="-128"/>
              <a:ea typeface="Yu Gothic" panose="020B0400000000000000" pitchFamily="34" charset="-128"/>
            </a:endParaRPr>
          </a:p>
          <a:p>
            <a:pPr marL="128588" indent="-128588">
              <a:buFont typeface="Arial" panose="020B0604020202020204" pitchFamily="34" charset="0"/>
              <a:buChar char="•"/>
              <a:defRPr/>
            </a:pPr>
            <a:r>
              <a:rPr kumimoji="0" lang="ja-JP" altLang="en-US" sz="825" kern="0">
                <a:solidFill>
                  <a:srgbClr val="FFFFFF"/>
                </a:solidFill>
                <a:latin typeface="Yu Gothic" panose="020B0400000000000000" pitchFamily="34" charset="-128"/>
                <a:ea typeface="Yu Gothic" panose="020B0400000000000000" pitchFamily="34" charset="-128"/>
              </a:rPr>
              <a:t>電子化対応範囲及び方針の決定</a:t>
            </a:r>
            <a:endParaRPr kumimoji="0" lang="en-US" altLang="ja-JP" sz="825" kern="0" dirty="0">
              <a:solidFill>
                <a:srgbClr val="FFFFFF"/>
              </a:solidFill>
              <a:latin typeface="Yu Gothic" panose="020B0400000000000000" pitchFamily="34" charset="-128"/>
              <a:ea typeface="Yu Gothic" panose="020B0400000000000000" pitchFamily="34" charset="-128"/>
            </a:endParaRPr>
          </a:p>
        </p:txBody>
      </p:sp>
      <p:sp>
        <p:nvSpPr>
          <p:cNvPr id="143" name="正方形/長方形 142">
            <a:extLst>
              <a:ext uri="{FF2B5EF4-FFF2-40B4-BE49-F238E27FC236}">
                <a16:creationId xmlns:a16="http://schemas.microsoft.com/office/drawing/2014/main" id="{456700A1-2CF1-0C44-B40D-CBE380ECA5B4}"/>
              </a:ext>
            </a:extLst>
          </p:cNvPr>
          <p:cNvSpPr/>
          <p:nvPr/>
        </p:nvSpPr>
        <p:spPr bwMode="auto">
          <a:xfrm>
            <a:off x="2459831" y="2165944"/>
            <a:ext cx="828162" cy="3557231"/>
          </a:xfrm>
          <a:prstGeom prst="rect">
            <a:avLst/>
          </a:prstGeom>
          <a:noFill/>
          <a:ln w="57150" cap="flat" cmpd="sng" algn="ctr">
            <a:solidFill>
              <a:srgbClr val="C00000"/>
            </a:solid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fontAlgn="base">
              <a:spcBef>
                <a:spcPct val="0"/>
              </a:spcBef>
              <a:spcAft>
                <a:spcPct val="0"/>
              </a:spcAft>
            </a:pPr>
            <a:endParaRPr lang="ja-JP" altLang="en-US">
              <a:latin typeface="Arial" pitchFamily="34" charset="0"/>
              <a:ea typeface="ＭＳ Ｐゴシック" pitchFamily="50" charset="-128"/>
            </a:endParaRPr>
          </a:p>
        </p:txBody>
      </p:sp>
      <p:sp>
        <p:nvSpPr>
          <p:cNvPr id="155" name="正方形/長方形 154">
            <a:extLst>
              <a:ext uri="{FF2B5EF4-FFF2-40B4-BE49-F238E27FC236}">
                <a16:creationId xmlns:a16="http://schemas.microsoft.com/office/drawing/2014/main" id="{B1AF57C3-B88D-2441-88FD-AB9D394F5ACD}"/>
              </a:ext>
            </a:extLst>
          </p:cNvPr>
          <p:cNvSpPr/>
          <p:nvPr/>
        </p:nvSpPr>
        <p:spPr bwMode="auto">
          <a:xfrm>
            <a:off x="3354734" y="2169687"/>
            <a:ext cx="2019517" cy="3204874"/>
          </a:xfrm>
          <a:prstGeom prst="rect">
            <a:avLst/>
          </a:prstGeom>
          <a:noFill/>
          <a:ln w="57150" cap="flat" cmpd="sng" algn="ctr">
            <a:solidFill>
              <a:srgbClr val="C00000"/>
            </a:solid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fontAlgn="base">
              <a:spcBef>
                <a:spcPct val="0"/>
              </a:spcBef>
              <a:spcAft>
                <a:spcPct val="0"/>
              </a:spcAft>
            </a:pPr>
            <a:endParaRPr lang="ja-JP" altLang="en-US">
              <a:latin typeface="Arial" pitchFamily="34" charset="0"/>
              <a:ea typeface="ＭＳ Ｐゴシック" pitchFamily="50" charset="-128"/>
            </a:endParaRPr>
          </a:p>
        </p:txBody>
      </p:sp>
      <p:sp>
        <p:nvSpPr>
          <p:cNvPr id="170" name="正方形/長方形 169">
            <a:extLst>
              <a:ext uri="{FF2B5EF4-FFF2-40B4-BE49-F238E27FC236}">
                <a16:creationId xmlns:a16="http://schemas.microsoft.com/office/drawing/2014/main" id="{25AB4BEE-FA15-394C-A904-20F11E668833}"/>
              </a:ext>
            </a:extLst>
          </p:cNvPr>
          <p:cNvSpPr/>
          <p:nvPr/>
        </p:nvSpPr>
        <p:spPr bwMode="auto">
          <a:xfrm>
            <a:off x="5427270" y="3405231"/>
            <a:ext cx="1102032" cy="1969329"/>
          </a:xfrm>
          <a:prstGeom prst="rect">
            <a:avLst/>
          </a:prstGeom>
          <a:noFill/>
          <a:ln w="57150" cap="flat" cmpd="sng" algn="ctr">
            <a:solidFill>
              <a:srgbClr val="C00000"/>
            </a:solid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fontAlgn="base">
              <a:spcBef>
                <a:spcPct val="0"/>
              </a:spcBef>
              <a:spcAft>
                <a:spcPct val="0"/>
              </a:spcAft>
            </a:pPr>
            <a:endParaRPr lang="ja-JP" altLang="en-US">
              <a:latin typeface="Arial" pitchFamily="34" charset="0"/>
              <a:ea typeface="ＭＳ Ｐゴシック" pitchFamily="50" charset="-128"/>
            </a:endParaRPr>
          </a:p>
        </p:txBody>
      </p:sp>
      <p:sp>
        <p:nvSpPr>
          <p:cNvPr id="178" name="正方形/長方形 177">
            <a:extLst>
              <a:ext uri="{FF2B5EF4-FFF2-40B4-BE49-F238E27FC236}">
                <a16:creationId xmlns:a16="http://schemas.microsoft.com/office/drawing/2014/main" id="{F6AA195D-1893-9A4C-8993-0EBC1CF3DB3E}"/>
              </a:ext>
            </a:extLst>
          </p:cNvPr>
          <p:cNvSpPr/>
          <p:nvPr/>
        </p:nvSpPr>
        <p:spPr bwMode="auto">
          <a:xfrm>
            <a:off x="6572474" y="2167237"/>
            <a:ext cx="847928" cy="3555937"/>
          </a:xfrm>
          <a:prstGeom prst="rect">
            <a:avLst/>
          </a:prstGeom>
          <a:noFill/>
          <a:ln w="57150" cap="flat" cmpd="sng" algn="ctr">
            <a:solidFill>
              <a:srgbClr val="0070C0"/>
            </a:solid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fontAlgn="base">
              <a:spcBef>
                <a:spcPct val="0"/>
              </a:spcBef>
              <a:spcAft>
                <a:spcPct val="0"/>
              </a:spcAft>
            </a:pPr>
            <a:endParaRPr lang="ja-JP" altLang="en-US">
              <a:latin typeface="Arial" pitchFamily="34" charset="0"/>
              <a:ea typeface="ＭＳ Ｐゴシック" pitchFamily="50" charset="-128"/>
            </a:endParaRPr>
          </a:p>
        </p:txBody>
      </p:sp>
      <p:grpSp>
        <p:nvGrpSpPr>
          <p:cNvPr id="64" name="Google Shape;9072;p73">
            <a:extLst>
              <a:ext uri="{FF2B5EF4-FFF2-40B4-BE49-F238E27FC236}">
                <a16:creationId xmlns:a16="http://schemas.microsoft.com/office/drawing/2014/main" id="{33D08BDD-EBF9-F743-AE13-59C055969AD7}"/>
              </a:ext>
            </a:extLst>
          </p:cNvPr>
          <p:cNvGrpSpPr/>
          <p:nvPr/>
        </p:nvGrpSpPr>
        <p:grpSpPr>
          <a:xfrm>
            <a:off x="1081806" y="2771989"/>
            <a:ext cx="193537" cy="207362"/>
            <a:chOff x="4149138" y="4121151"/>
            <a:chExt cx="344065" cy="368644"/>
          </a:xfrm>
          <a:solidFill>
            <a:srgbClr val="FF0000"/>
          </a:solidFill>
        </p:grpSpPr>
        <p:sp>
          <p:nvSpPr>
            <p:cNvPr id="68" name="Google Shape;9073;p73">
              <a:extLst>
                <a:ext uri="{FF2B5EF4-FFF2-40B4-BE49-F238E27FC236}">
                  <a16:creationId xmlns:a16="http://schemas.microsoft.com/office/drawing/2014/main" id="{76B67FC1-4B68-C444-9F56-89D4C2B29BC7}"/>
                </a:ext>
              </a:extLst>
            </p:cNvPr>
            <p:cNvSpPr/>
            <p:nvPr/>
          </p:nvSpPr>
          <p:spPr>
            <a:xfrm>
              <a:off x="4205853" y="4182724"/>
              <a:ext cx="225746" cy="307071"/>
            </a:xfrm>
            <a:custGeom>
              <a:avLst/>
              <a:gdLst/>
              <a:ahLst/>
              <a:cxnLst/>
              <a:rect l="l" t="t" r="r" b="b"/>
              <a:pathLst>
                <a:path w="7109" h="9670" extrusionOk="0">
                  <a:moveTo>
                    <a:pt x="3643" y="359"/>
                  </a:moveTo>
                  <a:cubicBezTo>
                    <a:pt x="4417" y="359"/>
                    <a:pt x="5132" y="645"/>
                    <a:pt x="5703" y="1157"/>
                  </a:cubicBezTo>
                  <a:cubicBezTo>
                    <a:pt x="6358" y="1752"/>
                    <a:pt x="6751" y="2597"/>
                    <a:pt x="6751" y="3478"/>
                  </a:cubicBezTo>
                  <a:cubicBezTo>
                    <a:pt x="6739" y="4074"/>
                    <a:pt x="6572" y="4669"/>
                    <a:pt x="6251" y="5157"/>
                  </a:cubicBezTo>
                  <a:cubicBezTo>
                    <a:pt x="5929" y="5645"/>
                    <a:pt x="5489" y="6038"/>
                    <a:pt x="4953" y="6288"/>
                  </a:cubicBezTo>
                  <a:cubicBezTo>
                    <a:pt x="4620" y="6431"/>
                    <a:pt x="4417" y="6776"/>
                    <a:pt x="4417" y="7146"/>
                  </a:cubicBezTo>
                  <a:lnTo>
                    <a:pt x="4417" y="7360"/>
                  </a:lnTo>
                  <a:lnTo>
                    <a:pt x="2834" y="7360"/>
                  </a:lnTo>
                  <a:lnTo>
                    <a:pt x="2834" y="7146"/>
                  </a:lnTo>
                  <a:cubicBezTo>
                    <a:pt x="2834" y="6776"/>
                    <a:pt x="2631" y="6455"/>
                    <a:pt x="2298" y="6288"/>
                  </a:cubicBezTo>
                  <a:cubicBezTo>
                    <a:pt x="1084" y="5705"/>
                    <a:pt x="381" y="4407"/>
                    <a:pt x="548" y="3074"/>
                  </a:cubicBezTo>
                  <a:cubicBezTo>
                    <a:pt x="726" y="1669"/>
                    <a:pt x="1869" y="526"/>
                    <a:pt x="3286" y="383"/>
                  </a:cubicBezTo>
                  <a:cubicBezTo>
                    <a:pt x="3405" y="359"/>
                    <a:pt x="3524" y="359"/>
                    <a:pt x="3643" y="359"/>
                  </a:cubicBezTo>
                  <a:close/>
                  <a:moveTo>
                    <a:pt x="4417" y="7729"/>
                  </a:moveTo>
                  <a:lnTo>
                    <a:pt x="4417" y="8324"/>
                  </a:lnTo>
                  <a:cubicBezTo>
                    <a:pt x="4417" y="8443"/>
                    <a:pt x="4322" y="8539"/>
                    <a:pt x="4203" y="8539"/>
                  </a:cubicBezTo>
                  <a:lnTo>
                    <a:pt x="3048" y="8539"/>
                  </a:lnTo>
                  <a:cubicBezTo>
                    <a:pt x="2929" y="8539"/>
                    <a:pt x="2834" y="8443"/>
                    <a:pt x="2834" y="8324"/>
                  </a:cubicBezTo>
                  <a:lnTo>
                    <a:pt x="2834" y="7729"/>
                  </a:lnTo>
                  <a:close/>
                  <a:moveTo>
                    <a:pt x="4024" y="8896"/>
                  </a:moveTo>
                  <a:lnTo>
                    <a:pt x="4024" y="9098"/>
                  </a:lnTo>
                  <a:cubicBezTo>
                    <a:pt x="4024" y="9217"/>
                    <a:pt x="3941" y="9313"/>
                    <a:pt x="3822" y="9313"/>
                  </a:cubicBezTo>
                  <a:lnTo>
                    <a:pt x="3429" y="9313"/>
                  </a:lnTo>
                  <a:cubicBezTo>
                    <a:pt x="3310" y="9313"/>
                    <a:pt x="3227" y="9217"/>
                    <a:pt x="3227" y="9098"/>
                  </a:cubicBezTo>
                  <a:lnTo>
                    <a:pt x="3227" y="8896"/>
                  </a:lnTo>
                  <a:close/>
                  <a:moveTo>
                    <a:pt x="3658" y="1"/>
                  </a:moveTo>
                  <a:cubicBezTo>
                    <a:pt x="3519" y="1"/>
                    <a:pt x="3379" y="9"/>
                    <a:pt x="3239" y="26"/>
                  </a:cubicBezTo>
                  <a:cubicBezTo>
                    <a:pt x="1667" y="204"/>
                    <a:pt x="381" y="1466"/>
                    <a:pt x="191" y="3026"/>
                  </a:cubicBezTo>
                  <a:cubicBezTo>
                    <a:pt x="0" y="4526"/>
                    <a:pt x="786" y="5979"/>
                    <a:pt x="2155" y="6610"/>
                  </a:cubicBezTo>
                  <a:cubicBezTo>
                    <a:pt x="2358" y="6705"/>
                    <a:pt x="2477" y="6931"/>
                    <a:pt x="2477" y="7146"/>
                  </a:cubicBezTo>
                  <a:lnTo>
                    <a:pt x="2477" y="8324"/>
                  </a:lnTo>
                  <a:cubicBezTo>
                    <a:pt x="2477" y="8574"/>
                    <a:pt x="2643" y="8789"/>
                    <a:pt x="2870" y="8860"/>
                  </a:cubicBezTo>
                  <a:lnTo>
                    <a:pt x="2870" y="9098"/>
                  </a:lnTo>
                  <a:cubicBezTo>
                    <a:pt x="2870" y="9408"/>
                    <a:pt x="3120" y="9670"/>
                    <a:pt x="3429" y="9670"/>
                  </a:cubicBezTo>
                  <a:lnTo>
                    <a:pt x="3822" y="9670"/>
                  </a:lnTo>
                  <a:cubicBezTo>
                    <a:pt x="4132" y="9670"/>
                    <a:pt x="4382" y="9408"/>
                    <a:pt x="4382" y="9098"/>
                  </a:cubicBezTo>
                  <a:lnTo>
                    <a:pt x="4382" y="8860"/>
                  </a:lnTo>
                  <a:cubicBezTo>
                    <a:pt x="4608" y="8789"/>
                    <a:pt x="4775" y="8574"/>
                    <a:pt x="4775" y="8324"/>
                  </a:cubicBezTo>
                  <a:lnTo>
                    <a:pt x="4775" y="7146"/>
                  </a:lnTo>
                  <a:cubicBezTo>
                    <a:pt x="4775" y="6931"/>
                    <a:pt x="4906" y="6717"/>
                    <a:pt x="5096" y="6610"/>
                  </a:cubicBezTo>
                  <a:cubicBezTo>
                    <a:pt x="5691" y="6336"/>
                    <a:pt x="6191" y="5895"/>
                    <a:pt x="6549" y="5348"/>
                  </a:cubicBezTo>
                  <a:cubicBezTo>
                    <a:pt x="6906" y="4788"/>
                    <a:pt x="7096" y="4133"/>
                    <a:pt x="7096" y="3455"/>
                  </a:cubicBezTo>
                  <a:cubicBezTo>
                    <a:pt x="7108" y="2490"/>
                    <a:pt x="6680" y="1538"/>
                    <a:pt x="5953" y="883"/>
                  </a:cubicBezTo>
                  <a:cubicBezTo>
                    <a:pt x="5309" y="310"/>
                    <a:pt x="4506" y="1"/>
                    <a:pt x="3658" y="1"/>
                  </a:cubicBezTo>
                  <a:close/>
                </a:path>
              </a:pathLst>
            </a:custGeom>
            <a:grpFill/>
            <a:ln>
              <a:solidFill>
                <a:srgbClr val="FF0000"/>
              </a:solidFill>
            </a:ln>
          </p:spPr>
          <p:txBody>
            <a:bodyPr spcFirstLastPara="1" wrap="square" lIns="51427" tIns="51427" rIns="51427" bIns="51427" anchor="ctr" anchorCtr="0">
              <a:noAutofit/>
            </a:bodyPr>
            <a:lstStyle/>
            <a:p>
              <a:endParaRPr sz="1013" b="1"/>
            </a:p>
          </p:txBody>
        </p:sp>
        <p:sp>
          <p:nvSpPr>
            <p:cNvPr id="69" name="Google Shape;9074;p73">
              <a:extLst>
                <a:ext uri="{FF2B5EF4-FFF2-40B4-BE49-F238E27FC236}">
                  <a16:creationId xmlns:a16="http://schemas.microsoft.com/office/drawing/2014/main" id="{A0B5C2CB-76FB-6F40-853A-52ED889EDF4B}"/>
                </a:ext>
              </a:extLst>
            </p:cNvPr>
            <p:cNvSpPr/>
            <p:nvPr/>
          </p:nvSpPr>
          <p:spPr>
            <a:xfrm>
              <a:off x="4444777" y="4287484"/>
              <a:ext cx="48426" cy="11400"/>
            </a:xfrm>
            <a:custGeom>
              <a:avLst/>
              <a:gdLst/>
              <a:ahLst/>
              <a:cxnLst/>
              <a:rect l="l" t="t" r="r" b="b"/>
              <a:pathLst>
                <a:path w="1525" h="359" extrusionOk="0">
                  <a:moveTo>
                    <a:pt x="180" y="1"/>
                  </a:moveTo>
                  <a:cubicBezTo>
                    <a:pt x="72" y="1"/>
                    <a:pt x="1" y="72"/>
                    <a:pt x="1" y="179"/>
                  </a:cubicBezTo>
                  <a:cubicBezTo>
                    <a:pt x="1" y="275"/>
                    <a:pt x="72" y="358"/>
                    <a:pt x="180" y="358"/>
                  </a:cubicBezTo>
                  <a:lnTo>
                    <a:pt x="1346" y="358"/>
                  </a:lnTo>
                  <a:cubicBezTo>
                    <a:pt x="1442" y="358"/>
                    <a:pt x="1525" y="275"/>
                    <a:pt x="1525" y="179"/>
                  </a:cubicBezTo>
                  <a:cubicBezTo>
                    <a:pt x="1525" y="72"/>
                    <a:pt x="1430" y="1"/>
                    <a:pt x="1346" y="1"/>
                  </a:cubicBezTo>
                  <a:close/>
                </a:path>
              </a:pathLst>
            </a:custGeom>
            <a:grpFill/>
            <a:ln>
              <a:solidFill>
                <a:srgbClr val="FF0000"/>
              </a:solidFill>
            </a:ln>
          </p:spPr>
          <p:txBody>
            <a:bodyPr spcFirstLastPara="1" wrap="square" lIns="51427" tIns="51427" rIns="51427" bIns="51427" anchor="ctr" anchorCtr="0">
              <a:noAutofit/>
            </a:bodyPr>
            <a:lstStyle/>
            <a:p>
              <a:endParaRPr sz="1013" b="1"/>
            </a:p>
          </p:txBody>
        </p:sp>
        <p:sp>
          <p:nvSpPr>
            <p:cNvPr id="86" name="Google Shape;9075;p73">
              <a:extLst>
                <a:ext uri="{FF2B5EF4-FFF2-40B4-BE49-F238E27FC236}">
                  <a16:creationId xmlns:a16="http://schemas.microsoft.com/office/drawing/2014/main" id="{367C99CB-B247-6D48-A883-98D60B2848CE}"/>
                </a:ext>
              </a:extLst>
            </p:cNvPr>
            <p:cNvSpPr/>
            <p:nvPr/>
          </p:nvSpPr>
          <p:spPr>
            <a:xfrm>
              <a:off x="4149138" y="4287484"/>
              <a:ext cx="48426" cy="11400"/>
            </a:xfrm>
            <a:custGeom>
              <a:avLst/>
              <a:gdLst/>
              <a:ahLst/>
              <a:cxnLst/>
              <a:rect l="l" t="t" r="r" b="b"/>
              <a:pathLst>
                <a:path w="1525" h="359" extrusionOk="0">
                  <a:moveTo>
                    <a:pt x="179" y="1"/>
                  </a:moveTo>
                  <a:cubicBezTo>
                    <a:pt x="72" y="1"/>
                    <a:pt x="0" y="72"/>
                    <a:pt x="0" y="179"/>
                  </a:cubicBezTo>
                  <a:cubicBezTo>
                    <a:pt x="0" y="275"/>
                    <a:pt x="72" y="358"/>
                    <a:pt x="179" y="358"/>
                  </a:cubicBezTo>
                  <a:lnTo>
                    <a:pt x="1334" y="358"/>
                  </a:lnTo>
                  <a:cubicBezTo>
                    <a:pt x="1441" y="358"/>
                    <a:pt x="1512" y="275"/>
                    <a:pt x="1512" y="179"/>
                  </a:cubicBezTo>
                  <a:cubicBezTo>
                    <a:pt x="1524" y="72"/>
                    <a:pt x="1441" y="1"/>
                    <a:pt x="1334" y="1"/>
                  </a:cubicBezTo>
                  <a:close/>
                </a:path>
              </a:pathLst>
            </a:custGeom>
            <a:grpFill/>
            <a:ln>
              <a:solidFill>
                <a:srgbClr val="FF0000"/>
              </a:solidFill>
            </a:ln>
          </p:spPr>
          <p:txBody>
            <a:bodyPr spcFirstLastPara="1" wrap="square" lIns="51427" tIns="51427" rIns="51427" bIns="51427" anchor="ctr" anchorCtr="0">
              <a:noAutofit/>
            </a:bodyPr>
            <a:lstStyle/>
            <a:p>
              <a:endParaRPr sz="1013" b="1"/>
            </a:p>
          </p:txBody>
        </p:sp>
        <p:sp>
          <p:nvSpPr>
            <p:cNvPr id="90" name="Google Shape;9076;p73">
              <a:extLst>
                <a:ext uri="{FF2B5EF4-FFF2-40B4-BE49-F238E27FC236}">
                  <a16:creationId xmlns:a16="http://schemas.microsoft.com/office/drawing/2014/main" id="{FC736ACE-D6DF-1749-80EA-3A68EC49D0BE}"/>
                </a:ext>
              </a:extLst>
            </p:cNvPr>
            <p:cNvSpPr/>
            <p:nvPr/>
          </p:nvSpPr>
          <p:spPr>
            <a:xfrm>
              <a:off x="4315471" y="4121151"/>
              <a:ext cx="11400" cy="48045"/>
            </a:xfrm>
            <a:custGeom>
              <a:avLst/>
              <a:gdLst/>
              <a:ahLst/>
              <a:cxnLst/>
              <a:rect l="l" t="t" r="r" b="b"/>
              <a:pathLst>
                <a:path w="359" h="1513" extrusionOk="0">
                  <a:moveTo>
                    <a:pt x="180" y="0"/>
                  </a:moveTo>
                  <a:cubicBezTo>
                    <a:pt x="72" y="0"/>
                    <a:pt x="1" y="72"/>
                    <a:pt x="1" y="179"/>
                  </a:cubicBezTo>
                  <a:lnTo>
                    <a:pt x="1" y="1334"/>
                  </a:lnTo>
                  <a:cubicBezTo>
                    <a:pt x="1" y="1441"/>
                    <a:pt x="72" y="1512"/>
                    <a:pt x="180" y="1512"/>
                  </a:cubicBezTo>
                  <a:cubicBezTo>
                    <a:pt x="275" y="1512"/>
                    <a:pt x="358" y="1441"/>
                    <a:pt x="358" y="1334"/>
                  </a:cubicBezTo>
                  <a:lnTo>
                    <a:pt x="358" y="179"/>
                  </a:lnTo>
                  <a:cubicBezTo>
                    <a:pt x="358" y="72"/>
                    <a:pt x="275" y="0"/>
                    <a:pt x="180" y="0"/>
                  </a:cubicBezTo>
                  <a:close/>
                </a:path>
              </a:pathLst>
            </a:custGeom>
            <a:grpFill/>
            <a:ln>
              <a:solidFill>
                <a:srgbClr val="FF0000"/>
              </a:solidFill>
            </a:ln>
          </p:spPr>
          <p:txBody>
            <a:bodyPr spcFirstLastPara="1" wrap="square" lIns="51427" tIns="51427" rIns="51427" bIns="51427" anchor="ctr" anchorCtr="0">
              <a:noAutofit/>
            </a:bodyPr>
            <a:lstStyle/>
            <a:p>
              <a:endParaRPr sz="1013" b="1"/>
            </a:p>
          </p:txBody>
        </p:sp>
        <p:sp>
          <p:nvSpPr>
            <p:cNvPr id="91" name="Google Shape;9077;p73">
              <a:extLst>
                <a:ext uri="{FF2B5EF4-FFF2-40B4-BE49-F238E27FC236}">
                  <a16:creationId xmlns:a16="http://schemas.microsoft.com/office/drawing/2014/main" id="{0EE875E5-0190-3842-BC8A-3B16D7AC8094}"/>
                </a:ext>
              </a:extLst>
            </p:cNvPr>
            <p:cNvSpPr/>
            <p:nvPr/>
          </p:nvSpPr>
          <p:spPr>
            <a:xfrm>
              <a:off x="4378632" y="4159575"/>
              <a:ext cx="22705" cy="27754"/>
            </a:xfrm>
            <a:custGeom>
              <a:avLst/>
              <a:gdLst/>
              <a:ahLst/>
              <a:cxnLst/>
              <a:rect l="l" t="t" r="r" b="b"/>
              <a:pathLst>
                <a:path w="715" h="874" extrusionOk="0">
                  <a:moveTo>
                    <a:pt x="513" y="0"/>
                  </a:moveTo>
                  <a:cubicBezTo>
                    <a:pt x="451" y="0"/>
                    <a:pt x="387" y="27"/>
                    <a:pt x="346" y="76"/>
                  </a:cubicBezTo>
                  <a:lnTo>
                    <a:pt x="48" y="588"/>
                  </a:lnTo>
                  <a:cubicBezTo>
                    <a:pt x="0" y="671"/>
                    <a:pt x="24" y="778"/>
                    <a:pt x="107" y="838"/>
                  </a:cubicBezTo>
                  <a:cubicBezTo>
                    <a:pt x="131" y="850"/>
                    <a:pt x="167" y="874"/>
                    <a:pt x="191" y="874"/>
                  </a:cubicBezTo>
                  <a:cubicBezTo>
                    <a:pt x="250" y="874"/>
                    <a:pt x="310" y="838"/>
                    <a:pt x="358" y="778"/>
                  </a:cubicBezTo>
                  <a:lnTo>
                    <a:pt x="655" y="278"/>
                  </a:lnTo>
                  <a:cubicBezTo>
                    <a:pt x="715" y="171"/>
                    <a:pt x="691" y="64"/>
                    <a:pt x="596" y="16"/>
                  </a:cubicBezTo>
                  <a:cubicBezTo>
                    <a:pt x="570" y="5"/>
                    <a:pt x="542" y="0"/>
                    <a:pt x="513" y="0"/>
                  </a:cubicBezTo>
                  <a:close/>
                </a:path>
              </a:pathLst>
            </a:custGeom>
            <a:grpFill/>
            <a:ln>
              <a:solidFill>
                <a:srgbClr val="FF0000"/>
              </a:solidFill>
            </a:ln>
          </p:spPr>
          <p:txBody>
            <a:bodyPr spcFirstLastPara="1" wrap="square" lIns="51427" tIns="51427" rIns="51427" bIns="51427" anchor="ctr" anchorCtr="0">
              <a:noAutofit/>
            </a:bodyPr>
            <a:lstStyle/>
            <a:p>
              <a:endParaRPr sz="1013" b="1"/>
            </a:p>
          </p:txBody>
        </p:sp>
        <p:sp>
          <p:nvSpPr>
            <p:cNvPr id="92" name="Google Shape;9078;p73">
              <a:extLst>
                <a:ext uri="{FF2B5EF4-FFF2-40B4-BE49-F238E27FC236}">
                  <a16:creationId xmlns:a16="http://schemas.microsoft.com/office/drawing/2014/main" id="{DBB547D0-480C-3142-9785-D145398278B6}"/>
                </a:ext>
              </a:extLst>
            </p:cNvPr>
            <p:cNvSpPr/>
            <p:nvPr/>
          </p:nvSpPr>
          <p:spPr>
            <a:xfrm>
              <a:off x="4240243" y="4399103"/>
              <a:ext cx="22705" cy="27563"/>
            </a:xfrm>
            <a:custGeom>
              <a:avLst/>
              <a:gdLst/>
              <a:ahLst/>
              <a:cxnLst/>
              <a:rect l="l" t="t" r="r" b="b"/>
              <a:pathLst>
                <a:path w="715" h="868" extrusionOk="0">
                  <a:moveTo>
                    <a:pt x="507" y="0"/>
                  </a:moveTo>
                  <a:cubicBezTo>
                    <a:pt x="444" y="0"/>
                    <a:pt x="387" y="33"/>
                    <a:pt x="346" y="82"/>
                  </a:cubicBezTo>
                  <a:lnTo>
                    <a:pt x="48" y="594"/>
                  </a:lnTo>
                  <a:cubicBezTo>
                    <a:pt x="1" y="677"/>
                    <a:pt x="24" y="784"/>
                    <a:pt x="108" y="844"/>
                  </a:cubicBezTo>
                  <a:cubicBezTo>
                    <a:pt x="132" y="855"/>
                    <a:pt x="155" y="867"/>
                    <a:pt x="191" y="867"/>
                  </a:cubicBezTo>
                  <a:cubicBezTo>
                    <a:pt x="251" y="867"/>
                    <a:pt x="310" y="844"/>
                    <a:pt x="358" y="784"/>
                  </a:cubicBezTo>
                  <a:lnTo>
                    <a:pt x="655" y="272"/>
                  </a:lnTo>
                  <a:cubicBezTo>
                    <a:pt x="715" y="189"/>
                    <a:pt x="679" y="82"/>
                    <a:pt x="596" y="22"/>
                  </a:cubicBezTo>
                  <a:cubicBezTo>
                    <a:pt x="566" y="7"/>
                    <a:pt x="536" y="0"/>
                    <a:pt x="507" y="0"/>
                  </a:cubicBezTo>
                  <a:close/>
                </a:path>
              </a:pathLst>
            </a:custGeom>
            <a:grpFill/>
            <a:ln>
              <a:solidFill>
                <a:srgbClr val="FF0000"/>
              </a:solidFill>
            </a:ln>
          </p:spPr>
          <p:txBody>
            <a:bodyPr spcFirstLastPara="1" wrap="square" lIns="51427" tIns="51427" rIns="51427" bIns="51427" anchor="ctr" anchorCtr="0">
              <a:noAutofit/>
            </a:bodyPr>
            <a:lstStyle/>
            <a:p>
              <a:endParaRPr sz="1013" b="1"/>
            </a:p>
          </p:txBody>
        </p:sp>
        <p:sp>
          <p:nvSpPr>
            <p:cNvPr id="93" name="Google Shape;9079;p73">
              <a:extLst>
                <a:ext uri="{FF2B5EF4-FFF2-40B4-BE49-F238E27FC236}">
                  <a16:creationId xmlns:a16="http://schemas.microsoft.com/office/drawing/2014/main" id="{63562F9E-5A55-CA46-B792-29C5E07E6278}"/>
                </a:ext>
              </a:extLst>
            </p:cNvPr>
            <p:cNvSpPr/>
            <p:nvPr/>
          </p:nvSpPr>
          <p:spPr>
            <a:xfrm>
              <a:off x="4240243" y="4159130"/>
              <a:ext cx="22705" cy="28198"/>
            </a:xfrm>
            <a:custGeom>
              <a:avLst/>
              <a:gdLst/>
              <a:ahLst/>
              <a:cxnLst/>
              <a:rect l="l" t="t" r="r" b="b"/>
              <a:pathLst>
                <a:path w="715" h="888" extrusionOk="0">
                  <a:moveTo>
                    <a:pt x="213" y="1"/>
                  </a:moveTo>
                  <a:cubicBezTo>
                    <a:pt x="181" y="1"/>
                    <a:pt x="148" y="10"/>
                    <a:pt x="120" y="30"/>
                  </a:cubicBezTo>
                  <a:cubicBezTo>
                    <a:pt x="24" y="78"/>
                    <a:pt x="1" y="197"/>
                    <a:pt x="60" y="292"/>
                  </a:cubicBezTo>
                  <a:lnTo>
                    <a:pt x="358" y="792"/>
                  </a:lnTo>
                  <a:cubicBezTo>
                    <a:pt x="382" y="852"/>
                    <a:pt x="441" y="888"/>
                    <a:pt x="525" y="888"/>
                  </a:cubicBezTo>
                  <a:cubicBezTo>
                    <a:pt x="548" y="888"/>
                    <a:pt x="584" y="864"/>
                    <a:pt x="608" y="852"/>
                  </a:cubicBezTo>
                  <a:cubicBezTo>
                    <a:pt x="679" y="792"/>
                    <a:pt x="715" y="685"/>
                    <a:pt x="667" y="602"/>
                  </a:cubicBezTo>
                  <a:lnTo>
                    <a:pt x="370" y="90"/>
                  </a:lnTo>
                  <a:cubicBezTo>
                    <a:pt x="338" y="35"/>
                    <a:pt x="276" y="1"/>
                    <a:pt x="213" y="1"/>
                  </a:cubicBezTo>
                  <a:close/>
                </a:path>
              </a:pathLst>
            </a:custGeom>
            <a:grpFill/>
            <a:ln>
              <a:solidFill>
                <a:srgbClr val="FF0000"/>
              </a:solidFill>
            </a:ln>
          </p:spPr>
          <p:txBody>
            <a:bodyPr spcFirstLastPara="1" wrap="square" lIns="51427" tIns="51427" rIns="51427" bIns="51427" anchor="ctr" anchorCtr="0">
              <a:noAutofit/>
            </a:bodyPr>
            <a:lstStyle/>
            <a:p>
              <a:endParaRPr sz="1013" b="1"/>
            </a:p>
          </p:txBody>
        </p:sp>
        <p:sp>
          <p:nvSpPr>
            <p:cNvPr id="94" name="Google Shape;9080;p73">
              <a:extLst>
                <a:ext uri="{FF2B5EF4-FFF2-40B4-BE49-F238E27FC236}">
                  <a16:creationId xmlns:a16="http://schemas.microsoft.com/office/drawing/2014/main" id="{792E2F04-C6DE-AA45-BB1F-3D97FE5C865A}"/>
                </a:ext>
              </a:extLst>
            </p:cNvPr>
            <p:cNvSpPr/>
            <p:nvPr/>
          </p:nvSpPr>
          <p:spPr>
            <a:xfrm>
              <a:off x="4378632" y="4399230"/>
              <a:ext cx="22705" cy="28198"/>
            </a:xfrm>
            <a:custGeom>
              <a:avLst/>
              <a:gdLst/>
              <a:ahLst/>
              <a:cxnLst/>
              <a:rect l="l" t="t" r="r" b="b"/>
              <a:pathLst>
                <a:path w="715" h="888" extrusionOk="0">
                  <a:moveTo>
                    <a:pt x="221" y="0"/>
                  </a:moveTo>
                  <a:cubicBezTo>
                    <a:pt x="187" y="0"/>
                    <a:pt x="152" y="10"/>
                    <a:pt x="119" y="30"/>
                  </a:cubicBezTo>
                  <a:cubicBezTo>
                    <a:pt x="24" y="78"/>
                    <a:pt x="0" y="197"/>
                    <a:pt x="60" y="292"/>
                  </a:cubicBezTo>
                  <a:lnTo>
                    <a:pt x="358" y="792"/>
                  </a:lnTo>
                  <a:cubicBezTo>
                    <a:pt x="393" y="851"/>
                    <a:pt x="453" y="887"/>
                    <a:pt x="524" y="887"/>
                  </a:cubicBezTo>
                  <a:cubicBezTo>
                    <a:pt x="548" y="887"/>
                    <a:pt x="584" y="863"/>
                    <a:pt x="608" y="851"/>
                  </a:cubicBezTo>
                  <a:cubicBezTo>
                    <a:pt x="691" y="792"/>
                    <a:pt x="715" y="673"/>
                    <a:pt x="667" y="601"/>
                  </a:cubicBezTo>
                  <a:lnTo>
                    <a:pt x="369" y="89"/>
                  </a:lnTo>
                  <a:cubicBezTo>
                    <a:pt x="346" y="35"/>
                    <a:pt x="286" y="0"/>
                    <a:pt x="221" y="0"/>
                  </a:cubicBezTo>
                  <a:close/>
                </a:path>
              </a:pathLst>
            </a:custGeom>
            <a:grpFill/>
            <a:ln>
              <a:solidFill>
                <a:srgbClr val="FF0000"/>
              </a:solidFill>
            </a:ln>
          </p:spPr>
          <p:txBody>
            <a:bodyPr spcFirstLastPara="1" wrap="square" lIns="51427" tIns="51427" rIns="51427" bIns="51427" anchor="ctr" anchorCtr="0">
              <a:noAutofit/>
            </a:bodyPr>
            <a:lstStyle/>
            <a:p>
              <a:endParaRPr sz="1013" b="1"/>
            </a:p>
          </p:txBody>
        </p:sp>
        <p:sp>
          <p:nvSpPr>
            <p:cNvPr id="95" name="Google Shape;9081;p73">
              <a:extLst>
                <a:ext uri="{FF2B5EF4-FFF2-40B4-BE49-F238E27FC236}">
                  <a16:creationId xmlns:a16="http://schemas.microsoft.com/office/drawing/2014/main" id="{3D55831A-455B-484A-AE02-5D8B12DB40DF}"/>
                </a:ext>
              </a:extLst>
            </p:cNvPr>
            <p:cNvSpPr/>
            <p:nvPr/>
          </p:nvSpPr>
          <p:spPr>
            <a:xfrm>
              <a:off x="4426264" y="4351851"/>
              <a:ext cx="29532" cy="21117"/>
            </a:xfrm>
            <a:custGeom>
              <a:avLst/>
              <a:gdLst/>
              <a:ahLst/>
              <a:cxnLst/>
              <a:rect l="l" t="t" r="r" b="b"/>
              <a:pathLst>
                <a:path w="930" h="665" extrusionOk="0">
                  <a:moveTo>
                    <a:pt x="215" y="0"/>
                  </a:moveTo>
                  <a:cubicBezTo>
                    <a:pt x="152" y="0"/>
                    <a:pt x="89" y="32"/>
                    <a:pt x="48" y="81"/>
                  </a:cubicBezTo>
                  <a:cubicBezTo>
                    <a:pt x="1" y="177"/>
                    <a:pt x="36" y="272"/>
                    <a:pt x="108" y="331"/>
                  </a:cubicBezTo>
                  <a:lnTo>
                    <a:pt x="608" y="629"/>
                  </a:lnTo>
                  <a:cubicBezTo>
                    <a:pt x="643" y="653"/>
                    <a:pt x="667" y="665"/>
                    <a:pt x="703" y="665"/>
                  </a:cubicBezTo>
                  <a:cubicBezTo>
                    <a:pt x="763" y="665"/>
                    <a:pt x="822" y="629"/>
                    <a:pt x="870" y="569"/>
                  </a:cubicBezTo>
                  <a:cubicBezTo>
                    <a:pt x="929" y="486"/>
                    <a:pt x="893" y="367"/>
                    <a:pt x="810" y="319"/>
                  </a:cubicBezTo>
                  <a:lnTo>
                    <a:pt x="298" y="22"/>
                  </a:lnTo>
                  <a:cubicBezTo>
                    <a:pt x="272" y="7"/>
                    <a:pt x="244" y="0"/>
                    <a:pt x="215" y="0"/>
                  </a:cubicBezTo>
                  <a:close/>
                </a:path>
              </a:pathLst>
            </a:custGeom>
            <a:grpFill/>
            <a:ln>
              <a:solidFill>
                <a:srgbClr val="FF0000"/>
              </a:solidFill>
            </a:ln>
          </p:spPr>
          <p:txBody>
            <a:bodyPr spcFirstLastPara="1" wrap="square" lIns="51427" tIns="51427" rIns="51427" bIns="51427" anchor="ctr" anchorCtr="0">
              <a:noAutofit/>
            </a:bodyPr>
            <a:lstStyle/>
            <a:p>
              <a:endParaRPr sz="1013" b="1"/>
            </a:p>
          </p:txBody>
        </p:sp>
        <p:sp>
          <p:nvSpPr>
            <p:cNvPr id="96" name="Google Shape;9082;p73">
              <a:extLst>
                <a:ext uri="{FF2B5EF4-FFF2-40B4-BE49-F238E27FC236}">
                  <a16:creationId xmlns:a16="http://schemas.microsoft.com/office/drawing/2014/main" id="{AE9FCAE2-311A-FD4C-B821-F732CCE71EF6}"/>
                </a:ext>
              </a:extLst>
            </p:cNvPr>
            <p:cNvSpPr/>
            <p:nvPr/>
          </p:nvSpPr>
          <p:spPr>
            <a:xfrm>
              <a:off x="4186196" y="4213463"/>
              <a:ext cx="29500" cy="21117"/>
            </a:xfrm>
            <a:custGeom>
              <a:avLst/>
              <a:gdLst/>
              <a:ahLst/>
              <a:cxnLst/>
              <a:rect l="l" t="t" r="r" b="b"/>
              <a:pathLst>
                <a:path w="929" h="665" extrusionOk="0">
                  <a:moveTo>
                    <a:pt x="214" y="0"/>
                  </a:moveTo>
                  <a:cubicBezTo>
                    <a:pt x="152" y="0"/>
                    <a:pt x="89" y="33"/>
                    <a:pt x="48" y="82"/>
                  </a:cubicBezTo>
                  <a:cubicBezTo>
                    <a:pt x="0" y="165"/>
                    <a:pt x="36" y="272"/>
                    <a:pt x="107" y="332"/>
                  </a:cubicBezTo>
                  <a:lnTo>
                    <a:pt x="619" y="629"/>
                  </a:lnTo>
                  <a:cubicBezTo>
                    <a:pt x="643" y="641"/>
                    <a:pt x="667" y="665"/>
                    <a:pt x="703" y="665"/>
                  </a:cubicBezTo>
                  <a:cubicBezTo>
                    <a:pt x="762" y="665"/>
                    <a:pt x="822" y="629"/>
                    <a:pt x="869" y="570"/>
                  </a:cubicBezTo>
                  <a:cubicBezTo>
                    <a:pt x="929" y="463"/>
                    <a:pt x="893" y="367"/>
                    <a:pt x="810" y="320"/>
                  </a:cubicBezTo>
                  <a:lnTo>
                    <a:pt x="298" y="22"/>
                  </a:lnTo>
                  <a:cubicBezTo>
                    <a:pt x="272" y="7"/>
                    <a:pt x="243" y="0"/>
                    <a:pt x="214" y="0"/>
                  </a:cubicBezTo>
                  <a:close/>
                </a:path>
              </a:pathLst>
            </a:custGeom>
            <a:grpFill/>
            <a:ln>
              <a:solidFill>
                <a:srgbClr val="FF0000"/>
              </a:solidFill>
            </a:ln>
          </p:spPr>
          <p:txBody>
            <a:bodyPr spcFirstLastPara="1" wrap="square" lIns="51427" tIns="51427" rIns="51427" bIns="51427" anchor="ctr" anchorCtr="0">
              <a:noAutofit/>
            </a:bodyPr>
            <a:lstStyle/>
            <a:p>
              <a:endParaRPr sz="1013" b="1"/>
            </a:p>
          </p:txBody>
        </p:sp>
        <p:sp>
          <p:nvSpPr>
            <p:cNvPr id="98" name="Google Shape;9083;p73">
              <a:extLst>
                <a:ext uri="{FF2B5EF4-FFF2-40B4-BE49-F238E27FC236}">
                  <a16:creationId xmlns:a16="http://schemas.microsoft.com/office/drawing/2014/main" id="{8C180DBE-62D4-264B-8B74-119F2B4F826C}"/>
                </a:ext>
              </a:extLst>
            </p:cNvPr>
            <p:cNvSpPr/>
            <p:nvPr/>
          </p:nvSpPr>
          <p:spPr>
            <a:xfrm>
              <a:off x="4425883" y="4213590"/>
              <a:ext cx="29913" cy="21371"/>
            </a:xfrm>
            <a:custGeom>
              <a:avLst/>
              <a:gdLst/>
              <a:ahLst/>
              <a:cxnLst/>
              <a:rect l="l" t="t" r="r" b="b"/>
              <a:pathLst>
                <a:path w="942" h="673" extrusionOk="0">
                  <a:moveTo>
                    <a:pt x="725" y="0"/>
                  </a:moveTo>
                  <a:cubicBezTo>
                    <a:pt x="693" y="0"/>
                    <a:pt x="660" y="10"/>
                    <a:pt x="632" y="30"/>
                  </a:cubicBezTo>
                  <a:lnTo>
                    <a:pt x="120" y="328"/>
                  </a:lnTo>
                  <a:cubicBezTo>
                    <a:pt x="36" y="375"/>
                    <a:pt x="1" y="494"/>
                    <a:pt x="60" y="578"/>
                  </a:cubicBezTo>
                  <a:cubicBezTo>
                    <a:pt x="96" y="637"/>
                    <a:pt x="155" y="673"/>
                    <a:pt x="227" y="673"/>
                  </a:cubicBezTo>
                  <a:cubicBezTo>
                    <a:pt x="251" y="673"/>
                    <a:pt x="286" y="661"/>
                    <a:pt x="310" y="637"/>
                  </a:cubicBezTo>
                  <a:lnTo>
                    <a:pt x="822" y="340"/>
                  </a:lnTo>
                  <a:cubicBezTo>
                    <a:pt x="905" y="280"/>
                    <a:pt x="941" y="161"/>
                    <a:pt x="882" y="89"/>
                  </a:cubicBezTo>
                  <a:cubicBezTo>
                    <a:pt x="850" y="35"/>
                    <a:pt x="788" y="0"/>
                    <a:pt x="725" y="0"/>
                  </a:cubicBezTo>
                  <a:close/>
                </a:path>
              </a:pathLst>
            </a:custGeom>
            <a:grpFill/>
            <a:ln>
              <a:solidFill>
                <a:srgbClr val="FF0000"/>
              </a:solidFill>
            </a:ln>
          </p:spPr>
          <p:txBody>
            <a:bodyPr spcFirstLastPara="1" wrap="square" lIns="51427" tIns="51427" rIns="51427" bIns="51427" anchor="ctr" anchorCtr="0">
              <a:noAutofit/>
            </a:bodyPr>
            <a:lstStyle/>
            <a:p>
              <a:endParaRPr sz="1013" b="1"/>
            </a:p>
          </p:txBody>
        </p:sp>
        <p:sp>
          <p:nvSpPr>
            <p:cNvPr id="99" name="Google Shape;9084;p73">
              <a:extLst>
                <a:ext uri="{FF2B5EF4-FFF2-40B4-BE49-F238E27FC236}">
                  <a16:creationId xmlns:a16="http://schemas.microsoft.com/office/drawing/2014/main" id="{201CAFD8-858D-C445-B715-F5D48B6D8F34}"/>
                </a:ext>
              </a:extLst>
            </p:cNvPr>
            <p:cNvSpPr/>
            <p:nvPr/>
          </p:nvSpPr>
          <p:spPr>
            <a:xfrm>
              <a:off x="4186196" y="4351978"/>
              <a:ext cx="29500" cy="21371"/>
            </a:xfrm>
            <a:custGeom>
              <a:avLst/>
              <a:gdLst/>
              <a:ahLst/>
              <a:cxnLst/>
              <a:rect l="l" t="t" r="r" b="b"/>
              <a:pathLst>
                <a:path w="929" h="673" extrusionOk="0">
                  <a:moveTo>
                    <a:pt x="725" y="0"/>
                  </a:moveTo>
                  <a:cubicBezTo>
                    <a:pt x="692" y="0"/>
                    <a:pt x="660" y="9"/>
                    <a:pt x="631" y="30"/>
                  </a:cubicBezTo>
                  <a:lnTo>
                    <a:pt x="119" y="327"/>
                  </a:lnTo>
                  <a:cubicBezTo>
                    <a:pt x="36" y="375"/>
                    <a:pt x="0" y="494"/>
                    <a:pt x="60" y="589"/>
                  </a:cubicBezTo>
                  <a:cubicBezTo>
                    <a:pt x="95" y="649"/>
                    <a:pt x="155" y="673"/>
                    <a:pt x="226" y="673"/>
                  </a:cubicBezTo>
                  <a:cubicBezTo>
                    <a:pt x="262" y="673"/>
                    <a:pt x="286" y="661"/>
                    <a:pt x="322" y="649"/>
                  </a:cubicBezTo>
                  <a:lnTo>
                    <a:pt x="822" y="351"/>
                  </a:lnTo>
                  <a:cubicBezTo>
                    <a:pt x="893" y="292"/>
                    <a:pt x="929" y="173"/>
                    <a:pt x="881" y="89"/>
                  </a:cubicBezTo>
                  <a:cubicBezTo>
                    <a:pt x="850" y="34"/>
                    <a:pt x="787" y="0"/>
                    <a:pt x="725" y="0"/>
                  </a:cubicBezTo>
                  <a:close/>
                </a:path>
              </a:pathLst>
            </a:custGeom>
            <a:grpFill/>
            <a:ln>
              <a:solidFill>
                <a:srgbClr val="FF0000"/>
              </a:solidFill>
            </a:ln>
          </p:spPr>
          <p:txBody>
            <a:bodyPr spcFirstLastPara="1" wrap="square" lIns="51427" tIns="51427" rIns="51427" bIns="51427" anchor="ctr" anchorCtr="0">
              <a:noAutofit/>
            </a:bodyPr>
            <a:lstStyle/>
            <a:p>
              <a:endParaRPr sz="1013" b="1"/>
            </a:p>
          </p:txBody>
        </p:sp>
      </p:grpSp>
      <p:grpSp>
        <p:nvGrpSpPr>
          <p:cNvPr id="183" name="Google Shape;9072;p73">
            <a:extLst>
              <a:ext uri="{FF2B5EF4-FFF2-40B4-BE49-F238E27FC236}">
                <a16:creationId xmlns:a16="http://schemas.microsoft.com/office/drawing/2014/main" id="{69DF806D-9735-694C-AB16-9691388A72D8}"/>
              </a:ext>
            </a:extLst>
          </p:cNvPr>
          <p:cNvGrpSpPr/>
          <p:nvPr/>
        </p:nvGrpSpPr>
        <p:grpSpPr>
          <a:xfrm>
            <a:off x="1081806" y="4006429"/>
            <a:ext cx="193537" cy="207362"/>
            <a:chOff x="4149138" y="4121151"/>
            <a:chExt cx="344065" cy="368644"/>
          </a:xfrm>
          <a:solidFill>
            <a:srgbClr val="FF0000"/>
          </a:solidFill>
        </p:grpSpPr>
        <p:sp>
          <p:nvSpPr>
            <p:cNvPr id="184" name="Google Shape;9073;p73">
              <a:extLst>
                <a:ext uri="{FF2B5EF4-FFF2-40B4-BE49-F238E27FC236}">
                  <a16:creationId xmlns:a16="http://schemas.microsoft.com/office/drawing/2014/main" id="{9DA315DC-67F7-D842-A78A-6F268ED3521C}"/>
                </a:ext>
              </a:extLst>
            </p:cNvPr>
            <p:cNvSpPr/>
            <p:nvPr/>
          </p:nvSpPr>
          <p:spPr>
            <a:xfrm>
              <a:off x="4205853" y="4182724"/>
              <a:ext cx="225746" cy="307071"/>
            </a:xfrm>
            <a:custGeom>
              <a:avLst/>
              <a:gdLst/>
              <a:ahLst/>
              <a:cxnLst/>
              <a:rect l="l" t="t" r="r" b="b"/>
              <a:pathLst>
                <a:path w="7109" h="9670" extrusionOk="0">
                  <a:moveTo>
                    <a:pt x="3643" y="359"/>
                  </a:moveTo>
                  <a:cubicBezTo>
                    <a:pt x="4417" y="359"/>
                    <a:pt x="5132" y="645"/>
                    <a:pt x="5703" y="1157"/>
                  </a:cubicBezTo>
                  <a:cubicBezTo>
                    <a:pt x="6358" y="1752"/>
                    <a:pt x="6751" y="2597"/>
                    <a:pt x="6751" y="3478"/>
                  </a:cubicBezTo>
                  <a:cubicBezTo>
                    <a:pt x="6739" y="4074"/>
                    <a:pt x="6572" y="4669"/>
                    <a:pt x="6251" y="5157"/>
                  </a:cubicBezTo>
                  <a:cubicBezTo>
                    <a:pt x="5929" y="5645"/>
                    <a:pt x="5489" y="6038"/>
                    <a:pt x="4953" y="6288"/>
                  </a:cubicBezTo>
                  <a:cubicBezTo>
                    <a:pt x="4620" y="6431"/>
                    <a:pt x="4417" y="6776"/>
                    <a:pt x="4417" y="7146"/>
                  </a:cubicBezTo>
                  <a:lnTo>
                    <a:pt x="4417" y="7360"/>
                  </a:lnTo>
                  <a:lnTo>
                    <a:pt x="2834" y="7360"/>
                  </a:lnTo>
                  <a:lnTo>
                    <a:pt x="2834" y="7146"/>
                  </a:lnTo>
                  <a:cubicBezTo>
                    <a:pt x="2834" y="6776"/>
                    <a:pt x="2631" y="6455"/>
                    <a:pt x="2298" y="6288"/>
                  </a:cubicBezTo>
                  <a:cubicBezTo>
                    <a:pt x="1084" y="5705"/>
                    <a:pt x="381" y="4407"/>
                    <a:pt x="548" y="3074"/>
                  </a:cubicBezTo>
                  <a:cubicBezTo>
                    <a:pt x="726" y="1669"/>
                    <a:pt x="1869" y="526"/>
                    <a:pt x="3286" y="383"/>
                  </a:cubicBezTo>
                  <a:cubicBezTo>
                    <a:pt x="3405" y="359"/>
                    <a:pt x="3524" y="359"/>
                    <a:pt x="3643" y="359"/>
                  </a:cubicBezTo>
                  <a:close/>
                  <a:moveTo>
                    <a:pt x="4417" y="7729"/>
                  </a:moveTo>
                  <a:lnTo>
                    <a:pt x="4417" y="8324"/>
                  </a:lnTo>
                  <a:cubicBezTo>
                    <a:pt x="4417" y="8443"/>
                    <a:pt x="4322" y="8539"/>
                    <a:pt x="4203" y="8539"/>
                  </a:cubicBezTo>
                  <a:lnTo>
                    <a:pt x="3048" y="8539"/>
                  </a:lnTo>
                  <a:cubicBezTo>
                    <a:pt x="2929" y="8539"/>
                    <a:pt x="2834" y="8443"/>
                    <a:pt x="2834" y="8324"/>
                  </a:cubicBezTo>
                  <a:lnTo>
                    <a:pt x="2834" y="7729"/>
                  </a:lnTo>
                  <a:close/>
                  <a:moveTo>
                    <a:pt x="4024" y="8896"/>
                  </a:moveTo>
                  <a:lnTo>
                    <a:pt x="4024" y="9098"/>
                  </a:lnTo>
                  <a:cubicBezTo>
                    <a:pt x="4024" y="9217"/>
                    <a:pt x="3941" y="9313"/>
                    <a:pt x="3822" y="9313"/>
                  </a:cubicBezTo>
                  <a:lnTo>
                    <a:pt x="3429" y="9313"/>
                  </a:lnTo>
                  <a:cubicBezTo>
                    <a:pt x="3310" y="9313"/>
                    <a:pt x="3227" y="9217"/>
                    <a:pt x="3227" y="9098"/>
                  </a:cubicBezTo>
                  <a:lnTo>
                    <a:pt x="3227" y="8896"/>
                  </a:lnTo>
                  <a:close/>
                  <a:moveTo>
                    <a:pt x="3658" y="1"/>
                  </a:moveTo>
                  <a:cubicBezTo>
                    <a:pt x="3519" y="1"/>
                    <a:pt x="3379" y="9"/>
                    <a:pt x="3239" y="26"/>
                  </a:cubicBezTo>
                  <a:cubicBezTo>
                    <a:pt x="1667" y="204"/>
                    <a:pt x="381" y="1466"/>
                    <a:pt x="191" y="3026"/>
                  </a:cubicBezTo>
                  <a:cubicBezTo>
                    <a:pt x="0" y="4526"/>
                    <a:pt x="786" y="5979"/>
                    <a:pt x="2155" y="6610"/>
                  </a:cubicBezTo>
                  <a:cubicBezTo>
                    <a:pt x="2358" y="6705"/>
                    <a:pt x="2477" y="6931"/>
                    <a:pt x="2477" y="7146"/>
                  </a:cubicBezTo>
                  <a:lnTo>
                    <a:pt x="2477" y="8324"/>
                  </a:lnTo>
                  <a:cubicBezTo>
                    <a:pt x="2477" y="8574"/>
                    <a:pt x="2643" y="8789"/>
                    <a:pt x="2870" y="8860"/>
                  </a:cubicBezTo>
                  <a:lnTo>
                    <a:pt x="2870" y="9098"/>
                  </a:lnTo>
                  <a:cubicBezTo>
                    <a:pt x="2870" y="9408"/>
                    <a:pt x="3120" y="9670"/>
                    <a:pt x="3429" y="9670"/>
                  </a:cubicBezTo>
                  <a:lnTo>
                    <a:pt x="3822" y="9670"/>
                  </a:lnTo>
                  <a:cubicBezTo>
                    <a:pt x="4132" y="9670"/>
                    <a:pt x="4382" y="9408"/>
                    <a:pt x="4382" y="9098"/>
                  </a:cubicBezTo>
                  <a:lnTo>
                    <a:pt x="4382" y="8860"/>
                  </a:lnTo>
                  <a:cubicBezTo>
                    <a:pt x="4608" y="8789"/>
                    <a:pt x="4775" y="8574"/>
                    <a:pt x="4775" y="8324"/>
                  </a:cubicBezTo>
                  <a:lnTo>
                    <a:pt x="4775" y="7146"/>
                  </a:lnTo>
                  <a:cubicBezTo>
                    <a:pt x="4775" y="6931"/>
                    <a:pt x="4906" y="6717"/>
                    <a:pt x="5096" y="6610"/>
                  </a:cubicBezTo>
                  <a:cubicBezTo>
                    <a:pt x="5691" y="6336"/>
                    <a:pt x="6191" y="5895"/>
                    <a:pt x="6549" y="5348"/>
                  </a:cubicBezTo>
                  <a:cubicBezTo>
                    <a:pt x="6906" y="4788"/>
                    <a:pt x="7096" y="4133"/>
                    <a:pt x="7096" y="3455"/>
                  </a:cubicBezTo>
                  <a:cubicBezTo>
                    <a:pt x="7108" y="2490"/>
                    <a:pt x="6680" y="1538"/>
                    <a:pt x="5953" y="883"/>
                  </a:cubicBezTo>
                  <a:cubicBezTo>
                    <a:pt x="5309" y="310"/>
                    <a:pt x="4506" y="1"/>
                    <a:pt x="3658" y="1"/>
                  </a:cubicBezTo>
                  <a:close/>
                </a:path>
              </a:pathLst>
            </a:custGeom>
            <a:grpFill/>
            <a:ln>
              <a:solidFill>
                <a:srgbClr val="FF0000"/>
              </a:solidFill>
            </a:ln>
          </p:spPr>
          <p:txBody>
            <a:bodyPr spcFirstLastPara="1" wrap="square" lIns="51427" tIns="51427" rIns="51427" bIns="51427" anchor="ctr" anchorCtr="0">
              <a:noAutofit/>
            </a:bodyPr>
            <a:lstStyle/>
            <a:p>
              <a:endParaRPr sz="1013" b="1"/>
            </a:p>
          </p:txBody>
        </p:sp>
        <p:sp>
          <p:nvSpPr>
            <p:cNvPr id="185" name="Google Shape;9074;p73">
              <a:extLst>
                <a:ext uri="{FF2B5EF4-FFF2-40B4-BE49-F238E27FC236}">
                  <a16:creationId xmlns:a16="http://schemas.microsoft.com/office/drawing/2014/main" id="{C08123C8-6D3A-CA43-98C8-47C163CCF773}"/>
                </a:ext>
              </a:extLst>
            </p:cNvPr>
            <p:cNvSpPr/>
            <p:nvPr/>
          </p:nvSpPr>
          <p:spPr>
            <a:xfrm>
              <a:off x="4444777" y="4287484"/>
              <a:ext cx="48426" cy="11400"/>
            </a:xfrm>
            <a:custGeom>
              <a:avLst/>
              <a:gdLst/>
              <a:ahLst/>
              <a:cxnLst/>
              <a:rect l="l" t="t" r="r" b="b"/>
              <a:pathLst>
                <a:path w="1525" h="359" extrusionOk="0">
                  <a:moveTo>
                    <a:pt x="180" y="1"/>
                  </a:moveTo>
                  <a:cubicBezTo>
                    <a:pt x="72" y="1"/>
                    <a:pt x="1" y="72"/>
                    <a:pt x="1" y="179"/>
                  </a:cubicBezTo>
                  <a:cubicBezTo>
                    <a:pt x="1" y="275"/>
                    <a:pt x="72" y="358"/>
                    <a:pt x="180" y="358"/>
                  </a:cubicBezTo>
                  <a:lnTo>
                    <a:pt x="1346" y="358"/>
                  </a:lnTo>
                  <a:cubicBezTo>
                    <a:pt x="1442" y="358"/>
                    <a:pt x="1525" y="275"/>
                    <a:pt x="1525" y="179"/>
                  </a:cubicBezTo>
                  <a:cubicBezTo>
                    <a:pt x="1525" y="72"/>
                    <a:pt x="1430" y="1"/>
                    <a:pt x="1346" y="1"/>
                  </a:cubicBezTo>
                  <a:close/>
                </a:path>
              </a:pathLst>
            </a:custGeom>
            <a:grpFill/>
            <a:ln>
              <a:solidFill>
                <a:srgbClr val="FF0000"/>
              </a:solidFill>
            </a:ln>
          </p:spPr>
          <p:txBody>
            <a:bodyPr spcFirstLastPara="1" wrap="square" lIns="51427" tIns="51427" rIns="51427" bIns="51427" anchor="ctr" anchorCtr="0">
              <a:noAutofit/>
            </a:bodyPr>
            <a:lstStyle/>
            <a:p>
              <a:endParaRPr sz="1013" b="1"/>
            </a:p>
          </p:txBody>
        </p:sp>
        <p:sp>
          <p:nvSpPr>
            <p:cNvPr id="186" name="Google Shape;9075;p73">
              <a:extLst>
                <a:ext uri="{FF2B5EF4-FFF2-40B4-BE49-F238E27FC236}">
                  <a16:creationId xmlns:a16="http://schemas.microsoft.com/office/drawing/2014/main" id="{EEB0CA47-B83E-414A-9688-C8459AADB24C}"/>
                </a:ext>
              </a:extLst>
            </p:cNvPr>
            <p:cNvSpPr/>
            <p:nvPr/>
          </p:nvSpPr>
          <p:spPr>
            <a:xfrm>
              <a:off x="4149138" y="4287484"/>
              <a:ext cx="48426" cy="11400"/>
            </a:xfrm>
            <a:custGeom>
              <a:avLst/>
              <a:gdLst/>
              <a:ahLst/>
              <a:cxnLst/>
              <a:rect l="l" t="t" r="r" b="b"/>
              <a:pathLst>
                <a:path w="1525" h="359" extrusionOk="0">
                  <a:moveTo>
                    <a:pt x="179" y="1"/>
                  </a:moveTo>
                  <a:cubicBezTo>
                    <a:pt x="72" y="1"/>
                    <a:pt x="0" y="72"/>
                    <a:pt x="0" y="179"/>
                  </a:cubicBezTo>
                  <a:cubicBezTo>
                    <a:pt x="0" y="275"/>
                    <a:pt x="72" y="358"/>
                    <a:pt x="179" y="358"/>
                  </a:cubicBezTo>
                  <a:lnTo>
                    <a:pt x="1334" y="358"/>
                  </a:lnTo>
                  <a:cubicBezTo>
                    <a:pt x="1441" y="358"/>
                    <a:pt x="1512" y="275"/>
                    <a:pt x="1512" y="179"/>
                  </a:cubicBezTo>
                  <a:cubicBezTo>
                    <a:pt x="1524" y="72"/>
                    <a:pt x="1441" y="1"/>
                    <a:pt x="1334" y="1"/>
                  </a:cubicBezTo>
                  <a:close/>
                </a:path>
              </a:pathLst>
            </a:custGeom>
            <a:grpFill/>
            <a:ln>
              <a:solidFill>
                <a:srgbClr val="FF0000"/>
              </a:solidFill>
            </a:ln>
          </p:spPr>
          <p:txBody>
            <a:bodyPr spcFirstLastPara="1" wrap="square" lIns="51427" tIns="51427" rIns="51427" bIns="51427" anchor="ctr" anchorCtr="0">
              <a:noAutofit/>
            </a:bodyPr>
            <a:lstStyle/>
            <a:p>
              <a:endParaRPr sz="1013" b="1"/>
            </a:p>
          </p:txBody>
        </p:sp>
        <p:sp>
          <p:nvSpPr>
            <p:cNvPr id="187" name="Google Shape;9076;p73">
              <a:extLst>
                <a:ext uri="{FF2B5EF4-FFF2-40B4-BE49-F238E27FC236}">
                  <a16:creationId xmlns:a16="http://schemas.microsoft.com/office/drawing/2014/main" id="{7F9946E5-DB77-E944-84FB-E1B36E0D37BA}"/>
                </a:ext>
              </a:extLst>
            </p:cNvPr>
            <p:cNvSpPr/>
            <p:nvPr/>
          </p:nvSpPr>
          <p:spPr>
            <a:xfrm>
              <a:off x="4315471" y="4121151"/>
              <a:ext cx="11400" cy="48045"/>
            </a:xfrm>
            <a:custGeom>
              <a:avLst/>
              <a:gdLst/>
              <a:ahLst/>
              <a:cxnLst/>
              <a:rect l="l" t="t" r="r" b="b"/>
              <a:pathLst>
                <a:path w="359" h="1513" extrusionOk="0">
                  <a:moveTo>
                    <a:pt x="180" y="0"/>
                  </a:moveTo>
                  <a:cubicBezTo>
                    <a:pt x="72" y="0"/>
                    <a:pt x="1" y="72"/>
                    <a:pt x="1" y="179"/>
                  </a:cubicBezTo>
                  <a:lnTo>
                    <a:pt x="1" y="1334"/>
                  </a:lnTo>
                  <a:cubicBezTo>
                    <a:pt x="1" y="1441"/>
                    <a:pt x="72" y="1512"/>
                    <a:pt x="180" y="1512"/>
                  </a:cubicBezTo>
                  <a:cubicBezTo>
                    <a:pt x="275" y="1512"/>
                    <a:pt x="358" y="1441"/>
                    <a:pt x="358" y="1334"/>
                  </a:cubicBezTo>
                  <a:lnTo>
                    <a:pt x="358" y="179"/>
                  </a:lnTo>
                  <a:cubicBezTo>
                    <a:pt x="358" y="72"/>
                    <a:pt x="275" y="0"/>
                    <a:pt x="180" y="0"/>
                  </a:cubicBezTo>
                  <a:close/>
                </a:path>
              </a:pathLst>
            </a:custGeom>
            <a:grpFill/>
            <a:ln>
              <a:solidFill>
                <a:srgbClr val="FF0000"/>
              </a:solidFill>
            </a:ln>
          </p:spPr>
          <p:txBody>
            <a:bodyPr spcFirstLastPara="1" wrap="square" lIns="51427" tIns="51427" rIns="51427" bIns="51427" anchor="ctr" anchorCtr="0">
              <a:noAutofit/>
            </a:bodyPr>
            <a:lstStyle/>
            <a:p>
              <a:endParaRPr sz="1013" b="1"/>
            </a:p>
          </p:txBody>
        </p:sp>
        <p:sp>
          <p:nvSpPr>
            <p:cNvPr id="188" name="Google Shape;9077;p73">
              <a:extLst>
                <a:ext uri="{FF2B5EF4-FFF2-40B4-BE49-F238E27FC236}">
                  <a16:creationId xmlns:a16="http://schemas.microsoft.com/office/drawing/2014/main" id="{E2FCAC4F-506D-6D43-BEC9-38EAAA689EE8}"/>
                </a:ext>
              </a:extLst>
            </p:cNvPr>
            <p:cNvSpPr/>
            <p:nvPr/>
          </p:nvSpPr>
          <p:spPr>
            <a:xfrm>
              <a:off x="4378632" y="4159575"/>
              <a:ext cx="22705" cy="27754"/>
            </a:xfrm>
            <a:custGeom>
              <a:avLst/>
              <a:gdLst/>
              <a:ahLst/>
              <a:cxnLst/>
              <a:rect l="l" t="t" r="r" b="b"/>
              <a:pathLst>
                <a:path w="715" h="874" extrusionOk="0">
                  <a:moveTo>
                    <a:pt x="513" y="0"/>
                  </a:moveTo>
                  <a:cubicBezTo>
                    <a:pt x="451" y="0"/>
                    <a:pt x="387" y="27"/>
                    <a:pt x="346" y="76"/>
                  </a:cubicBezTo>
                  <a:lnTo>
                    <a:pt x="48" y="588"/>
                  </a:lnTo>
                  <a:cubicBezTo>
                    <a:pt x="0" y="671"/>
                    <a:pt x="24" y="778"/>
                    <a:pt x="107" y="838"/>
                  </a:cubicBezTo>
                  <a:cubicBezTo>
                    <a:pt x="131" y="850"/>
                    <a:pt x="167" y="874"/>
                    <a:pt x="191" y="874"/>
                  </a:cubicBezTo>
                  <a:cubicBezTo>
                    <a:pt x="250" y="874"/>
                    <a:pt x="310" y="838"/>
                    <a:pt x="358" y="778"/>
                  </a:cubicBezTo>
                  <a:lnTo>
                    <a:pt x="655" y="278"/>
                  </a:lnTo>
                  <a:cubicBezTo>
                    <a:pt x="715" y="171"/>
                    <a:pt x="691" y="64"/>
                    <a:pt x="596" y="16"/>
                  </a:cubicBezTo>
                  <a:cubicBezTo>
                    <a:pt x="570" y="5"/>
                    <a:pt x="542" y="0"/>
                    <a:pt x="513" y="0"/>
                  </a:cubicBezTo>
                  <a:close/>
                </a:path>
              </a:pathLst>
            </a:custGeom>
            <a:grpFill/>
            <a:ln>
              <a:solidFill>
                <a:srgbClr val="FF0000"/>
              </a:solidFill>
            </a:ln>
          </p:spPr>
          <p:txBody>
            <a:bodyPr spcFirstLastPara="1" wrap="square" lIns="51427" tIns="51427" rIns="51427" bIns="51427" anchor="ctr" anchorCtr="0">
              <a:noAutofit/>
            </a:bodyPr>
            <a:lstStyle/>
            <a:p>
              <a:endParaRPr sz="1013" b="1"/>
            </a:p>
          </p:txBody>
        </p:sp>
        <p:sp>
          <p:nvSpPr>
            <p:cNvPr id="189" name="Google Shape;9078;p73">
              <a:extLst>
                <a:ext uri="{FF2B5EF4-FFF2-40B4-BE49-F238E27FC236}">
                  <a16:creationId xmlns:a16="http://schemas.microsoft.com/office/drawing/2014/main" id="{B528ADB6-D6C7-ED45-8087-E755AE162331}"/>
                </a:ext>
              </a:extLst>
            </p:cNvPr>
            <p:cNvSpPr/>
            <p:nvPr/>
          </p:nvSpPr>
          <p:spPr>
            <a:xfrm>
              <a:off x="4240243" y="4399103"/>
              <a:ext cx="22705" cy="27563"/>
            </a:xfrm>
            <a:custGeom>
              <a:avLst/>
              <a:gdLst/>
              <a:ahLst/>
              <a:cxnLst/>
              <a:rect l="l" t="t" r="r" b="b"/>
              <a:pathLst>
                <a:path w="715" h="868" extrusionOk="0">
                  <a:moveTo>
                    <a:pt x="507" y="0"/>
                  </a:moveTo>
                  <a:cubicBezTo>
                    <a:pt x="444" y="0"/>
                    <a:pt x="387" y="33"/>
                    <a:pt x="346" y="82"/>
                  </a:cubicBezTo>
                  <a:lnTo>
                    <a:pt x="48" y="594"/>
                  </a:lnTo>
                  <a:cubicBezTo>
                    <a:pt x="1" y="677"/>
                    <a:pt x="24" y="784"/>
                    <a:pt x="108" y="844"/>
                  </a:cubicBezTo>
                  <a:cubicBezTo>
                    <a:pt x="132" y="855"/>
                    <a:pt x="155" y="867"/>
                    <a:pt x="191" y="867"/>
                  </a:cubicBezTo>
                  <a:cubicBezTo>
                    <a:pt x="251" y="867"/>
                    <a:pt x="310" y="844"/>
                    <a:pt x="358" y="784"/>
                  </a:cubicBezTo>
                  <a:lnTo>
                    <a:pt x="655" y="272"/>
                  </a:lnTo>
                  <a:cubicBezTo>
                    <a:pt x="715" y="189"/>
                    <a:pt x="679" y="82"/>
                    <a:pt x="596" y="22"/>
                  </a:cubicBezTo>
                  <a:cubicBezTo>
                    <a:pt x="566" y="7"/>
                    <a:pt x="536" y="0"/>
                    <a:pt x="507" y="0"/>
                  </a:cubicBezTo>
                  <a:close/>
                </a:path>
              </a:pathLst>
            </a:custGeom>
            <a:grpFill/>
            <a:ln>
              <a:solidFill>
                <a:srgbClr val="FF0000"/>
              </a:solidFill>
            </a:ln>
          </p:spPr>
          <p:txBody>
            <a:bodyPr spcFirstLastPara="1" wrap="square" lIns="51427" tIns="51427" rIns="51427" bIns="51427" anchor="ctr" anchorCtr="0">
              <a:noAutofit/>
            </a:bodyPr>
            <a:lstStyle/>
            <a:p>
              <a:endParaRPr sz="1013" b="1"/>
            </a:p>
          </p:txBody>
        </p:sp>
        <p:sp>
          <p:nvSpPr>
            <p:cNvPr id="190" name="Google Shape;9079;p73">
              <a:extLst>
                <a:ext uri="{FF2B5EF4-FFF2-40B4-BE49-F238E27FC236}">
                  <a16:creationId xmlns:a16="http://schemas.microsoft.com/office/drawing/2014/main" id="{8773E94E-281C-1C4A-80CD-439CBD157AA1}"/>
                </a:ext>
              </a:extLst>
            </p:cNvPr>
            <p:cNvSpPr/>
            <p:nvPr/>
          </p:nvSpPr>
          <p:spPr>
            <a:xfrm>
              <a:off x="4240243" y="4159130"/>
              <a:ext cx="22705" cy="28198"/>
            </a:xfrm>
            <a:custGeom>
              <a:avLst/>
              <a:gdLst/>
              <a:ahLst/>
              <a:cxnLst/>
              <a:rect l="l" t="t" r="r" b="b"/>
              <a:pathLst>
                <a:path w="715" h="888" extrusionOk="0">
                  <a:moveTo>
                    <a:pt x="213" y="1"/>
                  </a:moveTo>
                  <a:cubicBezTo>
                    <a:pt x="181" y="1"/>
                    <a:pt x="148" y="10"/>
                    <a:pt x="120" y="30"/>
                  </a:cubicBezTo>
                  <a:cubicBezTo>
                    <a:pt x="24" y="78"/>
                    <a:pt x="1" y="197"/>
                    <a:pt x="60" y="292"/>
                  </a:cubicBezTo>
                  <a:lnTo>
                    <a:pt x="358" y="792"/>
                  </a:lnTo>
                  <a:cubicBezTo>
                    <a:pt x="382" y="852"/>
                    <a:pt x="441" y="888"/>
                    <a:pt x="525" y="888"/>
                  </a:cubicBezTo>
                  <a:cubicBezTo>
                    <a:pt x="548" y="888"/>
                    <a:pt x="584" y="864"/>
                    <a:pt x="608" y="852"/>
                  </a:cubicBezTo>
                  <a:cubicBezTo>
                    <a:pt x="679" y="792"/>
                    <a:pt x="715" y="685"/>
                    <a:pt x="667" y="602"/>
                  </a:cubicBezTo>
                  <a:lnTo>
                    <a:pt x="370" y="90"/>
                  </a:lnTo>
                  <a:cubicBezTo>
                    <a:pt x="338" y="35"/>
                    <a:pt x="276" y="1"/>
                    <a:pt x="213" y="1"/>
                  </a:cubicBezTo>
                  <a:close/>
                </a:path>
              </a:pathLst>
            </a:custGeom>
            <a:grpFill/>
            <a:ln>
              <a:solidFill>
                <a:srgbClr val="FF0000"/>
              </a:solidFill>
            </a:ln>
          </p:spPr>
          <p:txBody>
            <a:bodyPr spcFirstLastPara="1" wrap="square" lIns="51427" tIns="51427" rIns="51427" bIns="51427" anchor="ctr" anchorCtr="0">
              <a:noAutofit/>
            </a:bodyPr>
            <a:lstStyle/>
            <a:p>
              <a:endParaRPr sz="1013" b="1"/>
            </a:p>
          </p:txBody>
        </p:sp>
        <p:sp>
          <p:nvSpPr>
            <p:cNvPr id="191" name="Google Shape;9080;p73">
              <a:extLst>
                <a:ext uri="{FF2B5EF4-FFF2-40B4-BE49-F238E27FC236}">
                  <a16:creationId xmlns:a16="http://schemas.microsoft.com/office/drawing/2014/main" id="{2E6F55FA-1BC5-584F-8728-36EA533AF802}"/>
                </a:ext>
              </a:extLst>
            </p:cNvPr>
            <p:cNvSpPr/>
            <p:nvPr/>
          </p:nvSpPr>
          <p:spPr>
            <a:xfrm>
              <a:off x="4378632" y="4399230"/>
              <a:ext cx="22705" cy="28198"/>
            </a:xfrm>
            <a:custGeom>
              <a:avLst/>
              <a:gdLst/>
              <a:ahLst/>
              <a:cxnLst/>
              <a:rect l="l" t="t" r="r" b="b"/>
              <a:pathLst>
                <a:path w="715" h="888" extrusionOk="0">
                  <a:moveTo>
                    <a:pt x="221" y="0"/>
                  </a:moveTo>
                  <a:cubicBezTo>
                    <a:pt x="187" y="0"/>
                    <a:pt x="152" y="10"/>
                    <a:pt x="119" y="30"/>
                  </a:cubicBezTo>
                  <a:cubicBezTo>
                    <a:pt x="24" y="78"/>
                    <a:pt x="0" y="197"/>
                    <a:pt x="60" y="292"/>
                  </a:cubicBezTo>
                  <a:lnTo>
                    <a:pt x="358" y="792"/>
                  </a:lnTo>
                  <a:cubicBezTo>
                    <a:pt x="393" y="851"/>
                    <a:pt x="453" y="887"/>
                    <a:pt x="524" y="887"/>
                  </a:cubicBezTo>
                  <a:cubicBezTo>
                    <a:pt x="548" y="887"/>
                    <a:pt x="584" y="863"/>
                    <a:pt x="608" y="851"/>
                  </a:cubicBezTo>
                  <a:cubicBezTo>
                    <a:pt x="691" y="792"/>
                    <a:pt x="715" y="673"/>
                    <a:pt x="667" y="601"/>
                  </a:cubicBezTo>
                  <a:lnTo>
                    <a:pt x="369" y="89"/>
                  </a:lnTo>
                  <a:cubicBezTo>
                    <a:pt x="346" y="35"/>
                    <a:pt x="286" y="0"/>
                    <a:pt x="221" y="0"/>
                  </a:cubicBezTo>
                  <a:close/>
                </a:path>
              </a:pathLst>
            </a:custGeom>
            <a:grpFill/>
            <a:ln>
              <a:solidFill>
                <a:srgbClr val="FF0000"/>
              </a:solidFill>
            </a:ln>
          </p:spPr>
          <p:txBody>
            <a:bodyPr spcFirstLastPara="1" wrap="square" lIns="51427" tIns="51427" rIns="51427" bIns="51427" anchor="ctr" anchorCtr="0">
              <a:noAutofit/>
            </a:bodyPr>
            <a:lstStyle/>
            <a:p>
              <a:endParaRPr sz="1013" b="1"/>
            </a:p>
          </p:txBody>
        </p:sp>
        <p:sp>
          <p:nvSpPr>
            <p:cNvPr id="192" name="Google Shape;9081;p73">
              <a:extLst>
                <a:ext uri="{FF2B5EF4-FFF2-40B4-BE49-F238E27FC236}">
                  <a16:creationId xmlns:a16="http://schemas.microsoft.com/office/drawing/2014/main" id="{8F0AE28D-D310-3D43-A734-57826DD138F1}"/>
                </a:ext>
              </a:extLst>
            </p:cNvPr>
            <p:cNvSpPr/>
            <p:nvPr/>
          </p:nvSpPr>
          <p:spPr>
            <a:xfrm>
              <a:off x="4426264" y="4351851"/>
              <a:ext cx="29532" cy="21117"/>
            </a:xfrm>
            <a:custGeom>
              <a:avLst/>
              <a:gdLst/>
              <a:ahLst/>
              <a:cxnLst/>
              <a:rect l="l" t="t" r="r" b="b"/>
              <a:pathLst>
                <a:path w="930" h="665" extrusionOk="0">
                  <a:moveTo>
                    <a:pt x="215" y="0"/>
                  </a:moveTo>
                  <a:cubicBezTo>
                    <a:pt x="152" y="0"/>
                    <a:pt x="89" y="32"/>
                    <a:pt x="48" y="81"/>
                  </a:cubicBezTo>
                  <a:cubicBezTo>
                    <a:pt x="1" y="177"/>
                    <a:pt x="36" y="272"/>
                    <a:pt x="108" y="331"/>
                  </a:cubicBezTo>
                  <a:lnTo>
                    <a:pt x="608" y="629"/>
                  </a:lnTo>
                  <a:cubicBezTo>
                    <a:pt x="643" y="653"/>
                    <a:pt x="667" y="665"/>
                    <a:pt x="703" y="665"/>
                  </a:cubicBezTo>
                  <a:cubicBezTo>
                    <a:pt x="763" y="665"/>
                    <a:pt x="822" y="629"/>
                    <a:pt x="870" y="569"/>
                  </a:cubicBezTo>
                  <a:cubicBezTo>
                    <a:pt x="929" y="486"/>
                    <a:pt x="893" y="367"/>
                    <a:pt x="810" y="319"/>
                  </a:cubicBezTo>
                  <a:lnTo>
                    <a:pt x="298" y="22"/>
                  </a:lnTo>
                  <a:cubicBezTo>
                    <a:pt x="272" y="7"/>
                    <a:pt x="244" y="0"/>
                    <a:pt x="215" y="0"/>
                  </a:cubicBezTo>
                  <a:close/>
                </a:path>
              </a:pathLst>
            </a:custGeom>
            <a:grpFill/>
            <a:ln>
              <a:solidFill>
                <a:srgbClr val="FF0000"/>
              </a:solidFill>
            </a:ln>
          </p:spPr>
          <p:txBody>
            <a:bodyPr spcFirstLastPara="1" wrap="square" lIns="51427" tIns="51427" rIns="51427" bIns="51427" anchor="ctr" anchorCtr="0">
              <a:noAutofit/>
            </a:bodyPr>
            <a:lstStyle/>
            <a:p>
              <a:endParaRPr sz="1013" b="1"/>
            </a:p>
          </p:txBody>
        </p:sp>
        <p:sp>
          <p:nvSpPr>
            <p:cNvPr id="193" name="Google Shape;9082;p73">
              <a:extLst>
                <a:ext uri="{FF2B5EF4-FFF2-40B4-BE49-F238E27FC236}">
                  <a16:creationId xmlns:a16="http://schemas.microsoft.com/office/drawing/2014/main" id="{2BDF81C3-19EB-2542-A018-7EC3E5A75600}"/>
                </a:ext>
              </a:extLst>
            </p:cNvPr>
            <p:cNvSpPr/>
            <p:nvPr/>
          </p:nvSpPr>
          <p:spPr>
            <a:xfrm>
              <a:off x="4186196" y="4213463"/>
              <a:ext cx="29500" cy="21117"/>
            </a:xfrm>
            <a:custGeom>
              <a:avLst/>
              <a:gdLst/>
              <a:ahLst/>
              <a:cxnLst/>
              <a:rect l="l" t="t" r="r" b="b"/>
              <a:pathLst>
                <a:path w="929" h="665" extrusionOk="0">
                  <a:moveTo>
                    <a:pt x="214" y="0"/>
                  </a:moveTo>
                  <a:cubicBezTo>
                    <a:pt x="152" y="0"/>
                    <a:pt x="89" y="33"/>
                    <a:pt x="48" y="82"/>
                  </a:cubicBezTo>
                  <a:cubicBezTo>
                    <a:pt x="0" y="165"/>
                    <a:pt x="36" y="272"/>
                    <a:pt x="107" y="332"/>
                  </a:cubicBezTo>
                  <a:lnTo>
                    <a:pt x="619" y="629"/>
                  </a:lnTo>
                  <a:cubicBezTo>
                    <a:pt x="643" y="641"/>
                    <a:pt x="667" y="665"/>
                    <a:pt x="703" y="665"/>
                  </a:cubicBezTo>
                  <a:cubicBezTo>
                    <a:pt x="762" y="665"/>
                    <a:pt x="822" y="629"/>
                    <a:pt x="869" y="570"/>
                  </a:cubicBezTo>
                  <a:cubicBezTo>
                    <a:pt x="929" y="463"/>
                    <a:pt x="893" y="367"/>
                    <a:pt x="810" y="320"/>
                  </a:cubicBezTo>
                  <a:lnTo>
                    <a:pt x="298" y="22"/>
                  </a:lnTo>
                  <a:cubicBezTo>
                    <a:pt x="272" y="7"/>
                    <a:pt x="243" y="0"/>
                    <a:pt x="214" y="0"/>
                  </a:cubicBezTo>
                  <a:close/>
                </a:path>
              </a:pathLst>
            </a:custGeom>
            <a:grpFill/>
            <a:ln>
              <a:solidFill>
                <a:srgbClr val="FF0000"/>
              </a:solidFill>
            </a:ln>
          </p:spPr>
          <p:txBody>
            <a:bodyPr spcFirstLastPara="1" wrap="square" lIns="51427" tIns="51427" rIns="51427" bIns="51427" anchor="ctr" anchorCtr="0">
              <a:noAutofit/>
            </a:bodyPr>
            <a:lstStyle/>
            <a:p>
              <a:endParaRPr sz="1013" b="1"/>
            </a:p>
          </p:txBody>
        </p:sp>
        <p:sp>
          <p:nvSpPr>
            <p:cNvPr id="194" name="Google Shape;9083;p73">
              <a:extLst>
                <a:ext uri="{FF2B5EF4-FFF2-40B4-BE49-F238E27FC236}">
                  <a16:creationId xmlns:a16="http://schemas.microsoft.com/office/drawing/2014/main" id="{F96ADAB5-676E-A747-B382-E65C34D20591}"/>
                </a:ext>
              </a:extLst>
            </p:cNvPr>
            <p:cNvSpPr/>
            <p:nvPr/>
          </p:nvSpPr>
          <p:spPr>
            <a:xfrm>
              <a:off x="4425883" y="4213590"/>
              <a:ext cx="29913" cy="21371"/>
            </a:xfrm>
            <a:custGeom>
              <a:avLst/>
              <a:gdLst/>
              <a:ahLst/>
              <a:cxnLst/>
              <a:rect l="l" t="t" r="r" b="b"/>
              <a:pathLst>
                <a:path w="942" h="673" extrusionOk="0">
                  <a:moveTo>
                    <a:pt x="725" y="0"/>
                  </a:moveTo>
                  <a:cubicBezTo>
                    <a:pt x="693" y="0"/>
                    <a:pt x="660" y="10"/>
                    <a:pt x="632" y="30"/>
                  </a:cubicBezTo>
                  <a:lnTo>
                    <a:pt x="120" y="328"/>
                  </a:lnTo>
                  <a:cubicBezTo>
                    <a:pt x="36" y="375"/>
                    <a:pt x="1" y="494"/>
                    <a:pt x="60" y="578"/>
                  </a:cubicBezTo>
                  <a:cubicBezTo>
                    <a:pt x="96" y="637"/>
                    <a:pt x="155" y="673"/>
                    <a:pt x="227" y="673"/>
                  </a:cubicBezTo>
                  <a:cubicBezTo>
                    <a:pt x="251" y="673"/>
                    <a:pt x="286" y="661"/>
                    <a:pt x="310" y="637"/>
                  </a:cubicBezTo>
                  <a:lnTo>
                    <a:pt x="822" y="340"/>
                  </a:lnTo>
                  <a:cubicBezTo>
                    <a:pt x="905" y="280"/>
                    <a:pt x="941" y="161"/>
                    <a:pt x="882" y="89"/>
                  </a:cubicBezTo>
                  <a:cubicBezTo>
                    <a:pt x="850" y="35"/>
                    <a:pt x="788" y="0"/>
                    <a:pt x="725" y="0"/>
                  </a:cubicBezTo>
                  <a:close/>
                </a:path>
              </a:pathLst>
            </a:custGeom>
            <a:grpFill/>
            <a:ln>
              <a:solidFill>
                <a:srgbClr val="FF0000"/>
              </a:solidFill>
            </a:ln>
          </p:spPr>
          <p:txBody>
            <a:bodyPr spcFirstLastPara="1" wrap="square" lIns="51427" tIns="51427" rIns="51427" bIns="51427" anchor="ctr" anchorCtr="0">
              <a:noAutofit/>
            </a:bodyPr>
            <a:lstStyle/>
            <a:p>
              <a:endParaRPr sz="1013" b="1"/>
            </a:p>
          </p:txBody>
        </p:sp>
        <p:sp>
          <p:nvSpPr>
            <p:cNvPr id="195" name="Google Shape;9084;p73">
              <a:extLst>
                <a:ext uri="{FF2B5EF4-FFF2-40B4-BE49-F238E27FC236}">
                  <a16:creationId xmlns:a16="http://schemas.microsoft.com/office/drawing/2014/main" id="{0D631D71-CAA3-7C43-A0D1-F58588272711}"/>
                </a:ext>
              </a:extLst>
            </p:cNvPr>
            <p:cNvSpPr/>
            <p:nvPr/>
          </p:nvSpPr>
          <p:spPr>
            <a:xfrm>
              <a:off x="4186196" y="4351978"/>
              <a:ext cx="29500" cy="21371"/>
            </a:xfrm>
            <a:custGeom>
              <a:avLst/>
              <a:gdLst/>
              <a:ahLst/>
              <a:cxnLst/>
              <a:rect l="l" t="t" r="r" b="b"/>
              <a:pathLst>
                <a:path w="929" h="673" extrusionOk="0">
                  <a:moveTo>
                    <a:pt x="725" y="0"/>
                  </a:moveTo>
                  <a:cubicBezTo>
                    <a:pt x="692" y="0"/>
                    <a:pt x="660" y="9"/>
                    <a:pt x="631" y="30"/>
                  </a:cubicBezTo>
                  <a:lnTo>
                    <a:pt x="119" y="327"/>
                  </a:lnTo>
                  <a:cubicBezTo>
                    <a:pt x="36" y="375"/>
                    <a:pt x="0" y="494"/>
                    <a:pt x="60" y="589"/>
                  </a:cubicBezTo>
                  <a:cubicBezTo>
                    <a:pt x="95" y="649"/>
                    <a:pt x="155" y="673"/>
                    <a:pt x="226" y="673"/>
                  </a:cubicBezTo>
                  <a:cubicBezTo>
                    <a:pt x="262" y="673"/>
                    <a:pt x="286" y="661"/>
                    <a:pt x="322" y="649"/>
                  </a:cubicBezTo>
                  <a:lnTo>
                    <a:pt x="822" y="351"/>
                  </a:lnTo>
                  <a:cubicBezTo>
                    <a:pt x="893" y="292"/>
                    <a:pt x="929" y="173"/>
                    <a:pt x="881" y="89"/>
                  </a:cubicBezTo>
                  <a:cubicBezTo>
                    <a:pt x="850" y="34"/>
                    <a:pt x="787" y="0"/>
                    <a:pt x="725" y="0"/>
                  </a:cubicBezTo>
                  <a:close/>
                </a:path>
              </a:pathLst>
            </a:custGeom>
            <a:grpFill/>
            <a:ln>
              <a:solidFill>
                <a:srgbClr val="FF0000"/>
              </a:solidFill>
            </a:ln>
          </p:spPr>
          <p:txBody>
            <a:bodyPr spcFirstLastPara="1" wrap="square" lIns="51427" tIns="51427" rIns="51427" bIns="51427" anchor="ctr" anchorCtr="0">
              <a:noAutofit/>
            </a:bodyPr>
            <a:lstStyle/>
            <a:p>
              <a:endParaRPr sz="1013" b="1"/>
            </a:p>
          </p:txBody>
        </p:sp>
      </p:grpSp>
      <p:grpSp>
        <p:nvGrpSpPr>
          <p:cNvPr id="196" name="Google Shape;9072;p73">
            <a:extLst>
              <a:ext uri="{FF2B5EF4-FFF2-40B4-BE49-F238E27FC236}">
                <a16:creationId xmlns:a16="http://schemas.microsoft.com/office/drawing/2014/main" id="{64E21B0F-9666-B841-B070-B9B098D26ED8}"/>
              </a:ext>
            </a:extLst>
          </p:cNvPr>
          <p:cNvGrpSpPr/>
          <p:nvPr/>
        </p:nvGrpSpPr>
        <p:grpSpPr>
          <a:xfrm>
            <a:off x="1081806" y="4767667"/>
            <a:ext cx="193537" cy="207362"/>
            <a:chOff x="4149138" y="4121151"/>
            <a:chExt cx="344065" cy="368644"/>
          </a:xfrm>
          <a:solidFill>
            <a:srgbClr val="FF0000"/>
          </a:solidFill>
        </p:grpSpPr>
        <p:sp>
          <p:nvSpPr>
            <p:cNvPr id="197" name="Google Shape;9073;p73">
              <a:extLst>
                <a:ext uri="{FF2B5EF4-FFF2-40B4-BE49-F238E27FC236}">
                  <a16:creationId xmlns:a16="http://schemas.microsoft.com/office/drawing/2014/main" id="{13C7C79C-BB69-5A41-81A4-55BEB432FDE7}"/>
                </a:ext>
              </a:extLst>
            </p:cNvPr>
            <p:cNvSpPr/>
            <p:nvPr/>
          </p:nvSpPr>
          <p:spPr>
            <a:xfrm>
              <a:off x="4205853" y="4182724"/>
              <a:ext cx="225746" cy="307071"/>
            </a:xfrm>
            <a:custGeom>
              <a:avLst/>
              <a:gdLst/>
              <a:ahLst/>
              <a:cxnLst/>
              <a:rect l="l" t="t" r="r" b="b"/>
              <a:pathLst>
                <a:path w="7109" h="9670" extrusionOk="0">
                  <a:moveTo>
                    <a:pt x="3643" y="359"/>
                  </a:moveTo>
                  <a:cubicBezTo>
                    <a:pt x="4417" y="359"/>
                    <a:pt x="5132" y="645"/>
                    <a:pt x="5703" y="1157"/>
                  </a:cubicBezTo>
                  <a:cubicBezTo>
                    <a:pt x="6358" y="1752"/>
                    <a:pt x="6751" y="2597"/>
                    <a:pt x="6751" y="3478"/>
                  </a:cubicBezTo>
                  <a:cubicBezTo>
                    <a:pt x="6739" y="4074"/>
                    <a:pt x="6572" y="4669"/>
                    <a:pt x="6251" y="5157"/>
                  </a:cubicBezTo>
                  <a:cubicBezTo>
                    <a:pt x="5929" y="5645"/>
                    <a:pt x="5489" y="6038"/>
                    <a:pt x="4953" y="6288"/>
                  </a:cubicBezTo>
                  <a:cubicBezTo>
                    <a:pt x="4620" y="6431"/>
                    <a:pt x="4417" y="6776"/>
                    <a:pt x="4417" y="7146"/>
                  </a:cubicBezTo>
                  <a:lnTo>
                    <a:pt x="4417" y="7360"/>
                  </a:lnTo>
                  <a:lnTo>
                    <a:pt x="2834" y="7360"/>
                  </a:lnTo>
                  <a:lnTo>
                    <a:pt x="2834" y="7146"/>
                  </a:lnTo>
                  <a:cubicBezTo>
                    <a:pt x="2834" y="6776"/>
                    <a:pt x="2631" y="6455"/>
                    <a:pt x="2298" y="6288"/>
                  </a:cubicBezTo>
                  <a:cubicBezTo>
                    <a:pt x="1084" y="5705"/>
                    <a:pt x="381" y="4407"/>
                    <a:pt x="548" y="3074"/>
                  </a:cubicBezTo>
                  <a:cubicBezTo>
                    <a:pt x="726" y="1669"/>
                    <a:pt x="1869" y="526"/>
                    <a:pt x="3286" y="383"/>
                  </a:cubicBezTo>
                  <a:cubicBezTo>
                    <a:pt x="3405" y="359"/>
                    <a:pt x="3524" y="359"/>
                    <a:pt x="3643" y="359"/>
                  </a:cubicBezTo>
                  <a:close/>
                  <a:moveTo>
                    <a:pt x="4417" y="7729"/>
                  </a:moveTo>
                  <a:lnTo>
                    <a:pt x="4417" y="8324"/>
                  </a:lnTo>
                  <a:cubicBezTo>
                    <a:pt x="4417" y="8443"/>
                    <a:pt x="4322" y="8539"/>
                    <a:pt x="4203" y="8539"/>
                  </a:cubicBezTo>
                  <a:lnTo>
                    <a:pt x="3048" y="8539"/>
                  </a:lnTo>
                  <a:cubicBezTo>
                    <a:pt x="2929" y="8539"/>
                    <a:pt x="2834" y="8443"/>
                    <a:pt x="2834" y="8324"/>
                  </a:cubicBezTo>
                  <a:lnTo>
                    <a:pt x="2834" y="7729"/>
                  </a:lnTo>
                  <a:close/>
                  <a:moveTo>
                    <a:pt x="4024" y="8896"/>
                  </a:moveTo>
                  <a:lnTo>
                    <a:pt x="4024" y="9098"/>
                  </a:lnTo>
                  <a:cubicBezTo>
                    <a:pt x="4024" y="9217"/>
                    <a:pt x="3941" y="9313"/>
                    <a:pt x="3822" y="9313"/>
                  </a:cubicBezTo>
                  <a:lnTo>
                    <a:pt x="3429" y="9313"/>
                  </a:lnTo>
                  <a:cubicBezTo>
                    <a:pt x="3310" y="9313"/>
                    <a:pt x="3227" y="9217"/>
                    <a:pt x="3227" y="9098"/>
                  </a:cubicBezTo>
                  <a:lnTo>
                    <a:pt x="3227" y="8896"/>
                  </a:lnTo>
                  <a:close/>
                  <a:moveTo>
                    <a:pt x="3658" y="1"/>
                  </a:moveTo>
                  <a:cubicBezTo>
                    <a:pt x="3519" y="1"/>
                    <a:pt x="3379" y="9"/>
                    <a:pt x="3239" y="26"/>
                  </a:cubicBezTo>
                  <a:cubicBezTo>
                    <a:pt x="1667" y="204"/>
                    <a:pt x="381" y="1466"/>
                    <a:pt x="191" y="3026"/>
                  </a:cubicBezTo>
                  <a:cubicBezTo>
                    <a:pt x="0" y="4526"/>
                    <a:pt x="786" y="5979"/>
                    <a:pt x="2155" y="6610"/>
                  </a:cubicBezTo>
                  <a:cubicBezTo>
                    <a:pt x="2358" y="6705"/>
                    <a:pt x="2477" y="6931"/>
                    <a:pt x="2477" y="7146"/>
                  </a:cubicBezTo>
                  <a:lnTo>
                    <a:pt x="2477" y="8324"/>
                  </a:lnTo>
                  <a:cubicBezTo>
                    <a:pt x="2477" y="8574"/>
                    <a:pt x="2643" y="8789"/>
                    <a:pt x="2870" y="8860"/>
                  </a:cubicBezTo>
                  <a:lnTo>
                    <a:pt x="2870" y="9098"/>
                  </a:lnTo>
                  <a:cubicBezTo>
                    <a:pt x="2870" y="9408"/>
                    <a:pt x="3120" y="9670"/>
                    <a:pt x="3429" y="9670"/>
                  </a:cubicBezTo>
                  <a:lnTo>
                    <a:pt x="3822" y="9670"/>
                  </a:lnTo>
                  <a:cubicBezTo>
                    <a:pt x="4132" y="9670"/>
                    <a:pt x="4382" y="9408"/>
                    <a:pt x="4382" y="9098"/>
                  </a:cubicBezTo>
                  <a:lnTo>
                    <a:pt x="4382" y="8860"/>
                  </a:lnTo>
                  <a:cubicBezTo>
                    <a:pt x="4608" y="8789"/>
                    <a:pt x="4775" y="8574"/>
                    <a:pt x="4775" y="8324"/>
                  </a:cubicBezTo>
                  <a:lnTo>
                    <a:pt x="4775" y="7146"/>
                  </a:lnTo>
                  <a:cubicBezTo>
                    <a:pt x="4775" y="6931"/>
                    <a:pt x="4906" y="6717"/>
                    <a:pt x="5096" y="6610"/>
                  </a:cubicBezTo>
                  <a:cubicBezTo>
                    <a:pt x="5691" y="6336"/>
                    <a:pt x="6191" y="5895"/>
                    <a:pt x="6549" y="5348"/>
                  </a:cubicBezTo>
                  <a:cubicBezTo>
                    <a:pt x="6906" y="4788"/>
                    <a:pt x="7096" y="4133"/>
                    <a:pt x="7096" y="3455"/>
                  </a:cubicBezTo>
                  <a:cubicBezTo>
                    <a:pt x="7108" y="2490"/>
                    <a:pt x="6680" y="1538"/>
                    <a:pt x="5953" y="883"/>
                  </a:cubicBezTo>
                  <a:cubicBezTo>
                    <a:pt x="5309" y="310"/>
                    <a:pt x="4506" y="1"/>
                    <a:pt x="3658" y="1"/>
                  </a:cubicBezTo>
                  <a:close/>
                </a:path>
              </a:pathLst>
            </a:custGeom>
            <a:grpFill/>
            <a:ln>
              <a:solidFill>
                <a:srgbClr val="FF0000"/>
              </a:solidFill>
            </a:ln>
          </p:spPr>
          <p:txBody>
            <a:bodyPr spcFirstLastPara="1" wrap="square" lIns="51427" tIns="51427" rIns="51427" bIns="51427" anchor="ctr" anchorCtr="0">
              <a:noAutofit/>
            </a:bodyPr>
            <a:lstStyle/>
            <a:p>
              <a:endParaRPr sz="1013" b="1"/>
            </a:p>
          </p:txBody>
        </p:sp>
        <p:sp>
          <p:nvSpPr>
            <p:cNvPr id="198" name="Google Shape;9074;p73">
              <a:extLst>
                <a:ext uri="{FF2B5EF4-FFF2-40B4-BE49-F238E27FC236}">
                  <a16:creationId xmlns:a16="http://schemas.microsoft.com/office/drawing/2014/main" id="{06FBFCD1-7287-5A44-9308-E6F9FB28F0C0}"/>
                </a:ext>
              </a:extLst>
            </p:cNvPr>
            <p:cNvSpPr/>
            <p:nvPr/>
          </p:nvSpPr>
          <p:spPr>
            <a:xfrm>
              <a:off x="4444777" y="4287484"/>
              <a:ext cx="48426" cy="11400"/>
            </a:xfrm>
            <a:custGeom>
              <a:avLst/>
              <a:gdLst/>
              <a:ahLst/>
              <a:cxnLst/>
              <a:rect l="l" t="t" r="r" b="b"/>
              <a:pathLst>
                <a:path w="1525" h="359" extrusionOk="0">
                  <a:moveTo>
                    <a:pt x="180" y="1"/>
                  </a:moveTo>
                  <a:cubicBezTo>
                    <a:pt x="72" y="1"/>
                    <a:pt x="1" y="72"/>
                    <a:pt x="1" y="179"/>
                  </a:cubicBezTo>
                  <a:cubicBezTo>
                    <a:pt x="1" y="275"/>
                    <a:pt x="72" y="358"/>
                    <a:pt x="180" y="358"/>
                  </a:cubicBezTo>
                  <a:lnTo>
                    <a:pt x="1346" y="358"/>
                  </a:lnTo>
                  <a:cubicBezTo>
                    <a:pt x="1442" y="358"/>
                    <a:pt x="1525" y="275"/>
                    <a:pt x="1525" y="179"/>
                  </a:cubicBezTo>
                  <a:cubicBezTo>
                    <a:pt x="1525" y="72"/>
                    <a:pt x="1430" y="1"/>
                    <a:pt x="1346" y="1"/>
                  </a:cubicBezTo>
                  <a:close/>
                </a:path>
              </a:pathLst>
            </a:custGeom>
            <a:grpFill/>
            <a:ln>
              <a:solidFill>
                <a:srgbClr val="FF0000"/>
              </a:solidFill>
            </a:ln>
          </p:spPr>
          <p:txBody>
            <a:bodyPr spcFirstLastPara="1" wrap="square" lIns="51427" tIns="51427" rIns="51427" bIns="51427" anchor="ctr" anchorCtr="0">
              <a:noAutofit/>
            </a:bodyPr>
            <a:lstStyle/>
            <a:p>
              <a:endParaRPr sz="1013" b="1"/>
            </a:p>
          </p:txBody>
        </p:sp>
        <p:sp>
          <p:nvSpPr>
            <p:cNvPr id="199" name="Google Shape;9075;p73">
              <a:extLst>
                <a:ext uri="{FF2B5EF4-FFF2-40B4-BE49-F238E27FC236}">
                  <a16:creationId xmlns:a16="http://schemas.microsoft.com/office/drawing/2014/main" id="{5C028FA7-883F-334C-9018-81F99103EF68}"/>
                </a:ext>
              </a:extLst>
            </p:cNvPr>
            <p:cNvSpPr/>
            <p:nvPr/>
          </p:nvSpPr>
          <p:spPr>
            <a:xfrm>
              <a:off x="4149138" y="4287484"/>
              <a:ext cx="48426" cy="11400"/>
            </a:xfrm>
            <a:custGeom>
              <a:avLst/>
              <a:gdLst/>
              <a:ahLst/>
              <a:cxnLst/>
              <a:rect l="l" t="t" r="r" b="b"/>
              <a:pathLst>
                <a:path w="1525" h="359" extrusionOk="0">
                  <a:moveTo>
                    <a:pt x="179" y="1"/>
                  </a:moveTo>
                  <a:cubicBezTo>
                    <a:pt x="72" y="1"/>
                    <a:pt x="0" y="72"/>
                    <a:pt x="0" y="179"/>
                  </a:cubicBezTo>
                  <a:cubicBezTo>
                    <a:pt x="0" y="275"/>
                    <a:pt x="72" y="358"/>
                    <a:pt x="179" y="358"/>
                  </a:cubicBezTo>
                  <a:lnTo>
                    <a:pt x="1334" y="358"/>
                  </a:lnTo>
                  <a:cubicBezTo>
                    <a:pt x="1441" y="358"/>
                    <a:pt x="1512" y="275"/>
                    <a:pt x="1512" y="179"/>
                  </a:cubicBezTo>
                  <a:cubicBezTo>
                    <a:pt x="1524" y="72"/>
                    <a:pt x="1441" y="1"/>
                    <a:pt x="1334" y="1"/>
                  </a:cubicBezTo>
                  <a:close/>
                </a:path>
              </a:pathLst>
            </a:custGeom>
            <a:grpFill/>
            <a:ln>
              <a:solidFill>
                <a:srgbClr val="FF0000"/>
              </a:solidFill>
            </a:ln>
          </p:spPr>
          <p:txBody>
            <a:bodyPr spcFirstLastPara="1" wrap="square" lIns="51427" tIns="51427" rIns="51427" bIns="51427" anchor="ctr" anchorCtr="0">
              <a:noAutofit/>
            </a:bodyPr>
            <a:lstStyle/>
            <a:p>
              <a:endParaRPr sz="1013" b="1"/>
            </a:p>
          </p:txBody>
        </p:sp>
        <p:sp>
          <p:nvSpPr>
            <p:cNvPr id="200" name="Google Shape;9076;p73">
              <a:extLst>
                <a:ext uri="{FF2B5EF4-FFF2-40B4-BE49-F238E27FC236}">
                  <a16:creationId xmlns:a16="http://schemas.microsoft.com/office/drawing/2014/main" id="{AA60CC46-7B20-2040-B487-5A9C4D8F750E}"/>
                </a:ext>
              </a:extLst>
            </p:cNvPr>
            <p:cNvSpPr/>
            <p:nvPr/>
          </p:nvSpPr>
          <p:spPr>
            <a:xfrm>
              <a:off x="4315471" y="4121151"/>
              <a:ext cx="11400" cy="48045"/>
            </a:xfrm>
            <a:custGeom>
              <a:avLst/>
              <a:gdLst/>
              <a:ahLst/>
              <a:cxnLst/>
              <a:rect l="l" t="t" r="r" b="b"/>
              <a:pathLst>
                <a:path w="359" h="1513" extrusionOk="0">
                  <a:moveTo>
                    <a:pt x="180" y="0"/>
                  </a:moveTo>
                  <a:cubicBezTo>
                    <a:pt x="72" y="0"/>
                    <a:pt x="1" y="72"/>
                    <a:pt x="1" y="179"/>
                  </a:cubicBezTo>
                  <a:lnTo>
                    <a:pt x="1" y="1334"/>
                  </a:lnTo>
                  <a:cubicBezTo>
                    <a:pt x="1" y="1441"/>
                    <a:pt x="72" y="1512"/>
                    <a:pt x="180" y="1512"/>
                  </a:cubicBezTo>
                  <a:cubicBezTo>
                    <a:pt x="275" y="1512"/>
                    <a:pt x="358" y="1441"/>
                    <a:pt x="358" y="1334"/>
                  </a:cubicBezTo>
                  <a:lnTo>
                    <a:pt x="358" y="179"/>
                  </a:lnTo>
                  <a:cubicBezTo>
                    <a:pt x="358" y="72"/>
                    <a:pt x="275" y="0"/>
                    <a:pt x="180" y="0"/>
                  </a:cubicBezTo>
                  <a:close/>
                </a:path>
              </a:pathLst>
            </a:custGeom>
            <a:grpFill/>
            <a:ln>
              <a:solidFill>
                <a:srgbClr val="FF0000"/>
              </a:solidFill>
            </a:ln>
          </p:spPr>
          <p:txBody>
            <a:bodyPr spcFirstLastPara="1" wrap="square" lIns="51427" tIns="51427" rIns="51427" bIns="51427" anchor="ctr" anchorCtr="0">
              <a:noAutofit/>
            </a:bodyPr>
            <a:lstStyle/>
            <a:p>
              <a:endParaRPr sz="1013" b="1"/>
            </a:p>
          </p:txBody>
        </p:sp>
        <p:sp>
          <p:nvSpPr>
            <p:cNvPr id="201" name="Google Shape;9077;p73">
              <a:extLst>
                <a:ext uri="{FF2B5EF4-FFF2-40B4-BE49-F238E27FC236}">
                  <a16:creationId xmlns:a16="http://schemas.microsoft.com/office/drawing/2014/main" id="{42283ADE-84CF-A24A-A837-AD2F8E0731A4}"/>
                </a:ext>
              </a:extLst>
            </p:cNvPr>
            <p:cNvSpPr/>
            <p:nvPr/>
          </p:nvSpPr>
          <p:spPr>
            <a:xfrm>
              <a:off x="4378632" y="4159575"/>
              <a:ext cx="22705" cy="27754"/>
            </a:xfrm>
            <a:custGeom>
              <a:avLst/>
              <a:gdLst/>
              <a:ahLst/>
              <a:cxnLst/>
              <a:rect l="l" t="t" r="r" b="b"/>
              <a:pathLst>
                <a:path w="715" h="874" extrusionOk="0">
                  <a:moveTo>
                    <a:pt x="513" y="0"/>
                  </a:moveTo>
                  <a:cubicBezTo>
                    <a:pt x="451" y="0"/>
                    <a:pt x="387" y="27"/>
                    <a:pt x="346" y="76"/>
                  </a:cubicBezTo>
                  <a:lnTo>
                    <a:pt x="48" y="588"/>
                  </a:lnTo>
                  <a:cubicBezTo>
                    <a:pt x="0" y="671"/>
                    <a:pt x="24" y="778"/>
                    <a:pt x="107" y="838"/>
                  </a:cubicBezTo>
                  <a:cubicBezTo>
                    <a:pt x="131" y="850"/>
                    <a:pt x="167" y="874"/>
                    <a:pt x="191" y="874"/>
                  </a:cubicBezTo>
                  <a:cubicBezTo>
                    <a:pt x="250" y="874"/>
                    <a:pt x="310" y="838"/>
                    <a:pt x="358" y="778"/>
                  </a:cubicBezTo>
                  <a:lnTo>
                    <a:pt x="655" y="278"/>
                  </a:lnTo>
                  <a:cubicBezTo>
                    <a:pt x="715" y="171"/>
                    <a:pt x="691" y="64"/>
                    <a:pt x="596" y="16"/>
                  </a:cubicBezTo>
                  <a:cubicBezTo>
                    <a:pt x="570" y="5"/>
                    <a:pt x="542" y="0"/>
                    <a:pt x="513" y="0"/>
                  </a:cubicBezTo>
                  <a:close/>
                </a:path>
              </a:pathLst>
            </a:custGeom>
            <a:grpFill/>
            <a:ln>
              <a:solidFill>
                <a:srgbClr val="FF0000"/>
              </a:solidFill>
            </a:ln>
          </p:spPr>
          <p:txBody>
            <a:bodyPr spcFirstLastPara="1" wrap="square" lIns="51427" tIns="51427" rIns="51427" bIns="51427" anchor="ctr" anchorCtr="0">
              <a:noAutofit/>
            </a:bodyPr>
            <a:lstStyle/>
            <a:p>
              <a:endParaRPr sz="1013" b="1"/>
            </a:p>
          </p:txBody>
        </p:sp>
        <p:sp>
          <p:nvSpPr>
            <p:cNvPr id="202" name="Google Shape;9078;p73">
              <a:extLst>
                <a:ext uri="{FF2B5EF4-FFF2-40B4-BE49-F238E27FC236}">
                  <a16:creationId xmlns:a16="http://schemas.microsoft.com/office/drawing/2014/main" id="{CE09359F-AA71-8047-8D86-D820F422FB29}"/>
                </a:ext>
              </a:extLst>
            </p:cNvPr>
            <p:cNvSpPr/>
            <p:nvPr/>
          </p:nvSpPr>
          <p:spPr>
            <a:xfrm>
              <a:off x="4240243" y="4399103"/>
              <a:ext cx="22705" cy="27563"/>
            </a:xfrm>
            <a:custGeom>
              <a:avLst/>
              <a:gdLst/>
              <a:ahLst/>
              <a:cxnLst/>
              <a:rect l="l" t="t" r="r" b="b"/>
              <a:pathLst>
                <a:path w="715" h="868" extrusionOk="0">
                  <a:moveTo>
                    <a:pt x="507" y="0"/>
                  </a:moveTo>
                  <a:cubicBezTo>
                    <a:pt x="444" y="0"/>
                    <a:pt x="387" y="33"/>
                    <a:pt x="346" y="82"/>
                  </a:cubicBezTo>
                  <a:lnTo>
                    <a:pt x="48" y="594"/>
                  </a:lnTo>
                  <a:cubicBezTo>
                    <a:pt x="1" y="677"/>
                    <a:pt x="24" y="784"/>
                    <a:pt x="108" y="844"/>
                  </a:cubicBezTo>
                  <a:cubicBezTo>
                    <a:pt x="132" y="855"/>
                    <a:pt x="155" y="867"/>
                    <a:pt x="191" y="867"/>
                  </a:cubicBezTo>
                  <a:cubicBezTo>
                    <a:pt x="251" y="867"/>
                    <a:pt x="310" y="844"/>
                    <a:pt x="358" y="784"/>
                  </a:cubicBezTo>
                  <a:lnTo>
                    <a:pt x="655" y="272"/>
                  </a:lnTo>
                  <a:cubicBezTo>
                    <a:pt x="715" y="189"/>
                    <a:pt x="679" y="82"/>
                    <a:pt x="596" y="22"/>
                  </a:cubicBezTo>
                  <a:cubicBezTo>
                    <a:pt x="566" y="7"/>
                    <a:pt x="536" y="0"/>
                    <a:pt x="507" y="0"/>
                  </a:cubicBezTo>
                  <a:close/>
                </a:path>
              </a:pathLst>
            </a:custGeom>
            <a:grpFill/>
            <a:ln>
              <a:solidFill>
                <a:srgbClr val="FF0000"/>
              </a:solidFill>
            </a:ln>
          </p:spPr>
          <p:txBody>
            <a:bodyPr spcFirstLastPara="1" wrap="square" lIns="51427" tIns="51427" rIns="51427" bIns="51427" anchor="ctr" anchorCtr="0">
              <a:noAutofit/>
            </a:bodyPr>
            <a:lstStyle/>
            <a:p>
              <a:endParaRPr sz="1013" b="1"/>
            </a:p>
          </p:txBody>
        </p:sp>
        <p:sp>
          <p:nvSpPr>
            <p:cNvPr id="203" name="Google Shape;9079;p73">
              <a:extLst>
                <a:ext uri="{FF2B5EF4-FFF2-40B4-BE49-F238E27FC236}">
                  <a16:creationId xmlns:a16="http://schemas.microsoft.com/office/drawing/2014/main" id="{8D923800-968A-B140-9903-2083F91971FF}"/>
                </a:ext>
              </a:extLst>
            </p:cNvPr>
            <p:cNvSpPr/>
            <p:nvPr/>
          </p:nvSpPr>
          <p:spPr>
            <a:xfrm>
              <a:off x="4240243" y="4159130"/>
              <a:ext cx="22705" cy="28198"/>
            </a:xfrm>
            <a:custGeom>
              <a:avLst/>
              <a:gdLst/>
              <a:ahLst/>
              <a:cxnLst/>
              <a:rect l="l" t="t" r="r" b="b"/>
              <a:pathLst>
                <a:path w="715" h="888" extrusionOk="0">
                  <a:moveTo>
                    <a:pt x="213" y="1"/>
                  </a:moveTo>
                  <a:cubicBezTo>
                    <a:pt x="181" y="1"/>
                    <a:pt x="148" y="10"/>
                    <a:pt x="120" y="30"/>
                  </a:cubicBezTo>
                  <a:cubicBezTo>
                    <a:pt x="24" y="78"/>
                    <a:pt x="1" y="197"/>
                    <a:pt x="60" y="292"/>
                  </a:cubicBezTo>
                  <a:lnTo>
                    <a:pt x="358" y="792"/>
                  </a:lnTo>
                  <a:cubicBezTo>
                    <a:pt x="382" y="852"/>
                    <a:pt x="441" y="888"/>
                    <a:pt x="525" y="888"/>
                  </a:cubicBezTo>
                  <a:cubicBezTo>
                    <a:pt x="548" y="888"/>
                    <a:pt x="584" y="864"/>
                    <a:pt x="608" y="852"/>
                  </a:cubicBezTo>
                  <a:cubicBezTo>
                    <a:pt x="679" y="792"/>
                    <a:pt x="715" y="685"/>
                    <a:pt x="667" y="602"/>
                  </a:cubicBezTo>
                  <a:lnTo>
                    <a:pt x="370" y="90"/>
                  </a:lnTo>
                  <a:cubicBezTo>
                    <a:pt x="338" y="35"/>
                    <a:pt x="276" y="1"/>
                    <a:pt x="213" y="1"/>
                  </a:cubicBezTo>
                  <a:close/>
                </a:path>
              </a:pathLst>
            </a:custGeom>
            <a:grpFill/>
            <a:ln>
              <a:solidFill>
                <a:srgbClr val="FF0000"/>
              </a:solidFill>
            </a:ln>
          </p:spPr>
          <p:txBody>
            <a:bodyPr spcFirstLastPara="1" wrap="square" lIns="51427" tIns="51427" rIns="51427" bIns="51427" anchor="ctr" anchorCtr="0">
              <a:noAutofit/>
            </a:bodyPr>
            <a:lstStyle/>
            <a:p>
              <a:endParaRPr sz="1013" b="1"/>
            </a:p>
          </p:txBody>
        </p:sp>
        <p:sp>
          <p:nvSpPr>
            <p:cNvPr id="204" name="Google Shape;9080;p73">
              <a:extLst>
                <a:ext uri="{FF2B5EF4-FFF2-40B4-BE49-F238E27FC236}">
                  <a16:creationId xmlns:a16="http://schemas.microsoft.com/office/drawing/2014/main" id="{B6F2A995-15E4-3842-AEB7-0D029107E05F}"/>
                </a:ext>
              </a:extLst>
            </p:cNvPr>
            <p:cNvSpPr/>
            <p:nvPr/>
          </p:nvSpPr>
          <p:spPr>
            <a:xfrm>
              <a:off x="4378632" y="4399230"/>
              <a:ext cx="22705" cy="28198"/>
            </a:xfrm>
            <a:custGeom>
              <a:avLst/>
              <a:gdLst/>
              <a:ahLst/>
              <a:cxnLst/>
              <a:rect l="l" t="t" r="r" b="b"/>
              <a:pathLst>
                <a:path w="715" h="888" extrusionOk="0">
                  <a:moveTo>
                    <a:pt x="221" y="0"/>
                  </a:moveTo>
                  <a:cubicBezTo>
                    <a:pt x="187" y="0"/>
                    <a:pt x="152" y="10"/>
                    <a:pt x="119" y="30"/>
                  </a:cubicBezTo>
                  <a:cubicBezTo>
                    <a:pt x="24" y="78"/>
                    <a:pt x="0" y="197"/>
                    <a:pt x="60" y="292"/>
                  </a:cubicBezTo>
                  <a:lnTo>
                    <a:pt x="358" y="792"/>
                  </a:lnTo>
                  <a:cubicBezTo>
                    <a:pt x="393" y="851"/>
                    <a:pt x="453" y="887"/>
                    <a:pt x="524" y="887"/>
                  </a:cubicBezTo>
                  <a:cubicBezTo>
                    <a:pt x="548" y="887"/>
                    <a:pt x="584" y="863"/>
                    <a:pt x="608" y="851"/>
                  </a:cubicBezTo>
                  <a:cubicBezTo>
                    <a:pt x="691" y="792"/>
                    <a:pt x="715" y="673"/>
                    <a:pt x="667" y="601"/>
                  </a:cubicBezTo>
                  <a:lnTo>
                    <a:pt x="369" y="89"/>
                  </a:lnTo>
                  <a:cubicBezTo>
                    <a:pt x="346" y="35"/>
                    <a:pt x="286" y="0"/>
                    <a:pt x="221" y="0"/>
                  </a:cubicBezTo>
                  <a:close/>
                </a:path>
              </a:pathLst>
            </a:custGeom>
            <a:grpFill/>
            <a:ln>
              <a:solidFill>
                <a:srgbClr val="FF0000"/>
              </a:solidFill>
            </a:ln>
          </p:spPr>
          <p:txBody>
            <a:bodyPr spcFirstLastPara="1" wrap="square" lIns="51427" tIns="51427" rIns="51427" bIns="51427" anchor="ctr" anchorCtr="0">
              <a:noAutofit/>
            </a:bodyPr>
            <a:lstStyle/>
            <a:p>
              <a:endParaRPr sz="1013" b="1"/>
            </a:p>
          </p:txBody>
        </p:sp>
        <p:sp>
          <p:nvSpPr>
            <p:cNvPr id="205" name="Google Shape;9081;p73">
              <a:extLst>
                <a:ext uri="{FF2B5EF4-FFF2-40B4-BE49-F238E27FC236}">
                  <a16:creationId xmlns:a16="http://schemas.microsoft.com/office/drawing/2014/main" id="{C1DBA0A3-7803-2744-AB17-55105226FCC0}"/>
                </a:ext>
              </a:extLst>
            </p:cNvPr>
            <p:cNvSpPr/>
            <p:nvPr/>
          </p:nvSpPr>
          <p:spPr>
            <a:xfrm>
              <a:off x="4426264" y="4351851"/>
              <a:ext cx="29532" cy="21117"/>
            </a:xfrm>
            <a:custGeom>
              <a:avLst/>
              <a:gdLst/>
              <a:ahLst/>
              <a:cxnLst/>
              <a:rect l="l" t="t" r="r" b="b"/>
              <a:pathLst>
                <a:path w="930" h="665" extrusionOk="0">
                  <a:moveTo>
                    <a:pt x="215" y="0"/>
                  </a:moveTo>
                  <a:cubicBezTo>
                    <a:pt x="152" y="0"/>
                    <a:pt x="89" y="32"/>
                    <a:pt x="48" y="81"/>
                  </a:cubicBezTo>
                  <a:cubicBezTo>
                    <a:pt x="1" y="177"/>
                    <a:pt x="36" y="272"/>
                    <a:pt x="108" y="331"/>
                  </a:cubicBezTo>
                  <a:lnTo>
                    <a:pt x="608" y="629"/>
                  </a:lnTo>
                  <a:cubicBezTo>
                    <a:pt x="643" y="653"/>
                    <a:pt x="667" y="665"/>
                    <a:pt x="703" y="665"/>
                  </a:cubicBezTo>
                  <a:cubicBezTo>
                    <a:pt x="763" y="665"/>
                    <a:pt x="822" y="629"/>
                    <a:pt x="870" y="569"/>
                  </a:cubicBezTo>
                  <a:cubicBezTo>
                    <a:pt x="929" y="486"/>
                    <a:pt x="893" y="367"/>
                    <a:pt x="810" y="319"/>
                  </a:cubicBezTo>
                  <a:lnTo>
                    <a:pt x="298" y="22"/>
                  </a:lnTo>
                  <a:cubicBezTo>
                    <a:pt x="272" y="7"/>
                    <a:pt x="244" y="0"/>
                    <a:pt x="215" y="0"/>
                  </a:cubicBezTo>
                  <a:close/>
                </a:path>
              </a:pathLst>
            </a:custGeom>
            <a:grpFill/>
            <a:ln>
              <a:solidFill>
                <a:srgbClr val="FF0000"/>
              </a:solidFill>
            </a:ln>
          </p:spPr>
          <p:txBody>
            <a:bodyPr spcFirstLastPara="1" wrap="square" lIns="51427" tIns="51427" rIns="51427" bIns="51427" anchor="ctr" anchorCtr="0">
              <a:noAutofit/>
            </a:bodyPr>
            <a:lstStyle/>
            <a:p>
              <a:endParaRPr sz="1013" b="1"/>
            </a:p>
          </p:txBody>
        </p:sp>
        <p:sp>
          <p:nvSpPr>
            <p:cNvPr id="206" name="Google Shape;9082;p73">
              <a:extLst>
                <a:ext uri="{FF2B5EF4-FFF2-40B4-BE49-F238E27FC236}">
                  <a16:creationId xmlns:a16="http://schemas.microsoft.com/office/drawing/2014/main" id="{C6427BEF-A098-BB48-A099-9AEB6035F4E0}"/>
                </a:ext>
              </a:extLst>
            </p:cNvPr>
            <p:cNvSpPr/>
            <p:nvPr/>
          </p:nvSpPr>
          <p:spPr>
            <a:xfrm>
              <a:off x="4186196" y="4213463"/>
              <a:ext cx="29500" cy="21117"/>
            </a:xfrm>
            <a:custGeom>
              <a:avLst/>
              <a:gdLst/>
              <a:ahLst/>
              <a:cxnLst/>
              <a:rect l="l" t="t" r="r" b="b"/>
              <a:pathLst>
                <a:path w="929" h="665" extrusionOk="0">
                  <a:moveTo>
                    <a:pt x="214" y="0"/>
                  </a:moveTo>
                  <a:cubicBezTo>
                    <a:pt x="152" y="0"/>
                    <a:pt x="89" y="33"/>
                    <a:pt x="48" y="82"/>
                  </a:cubicBezTo>
                  <a:cubicBezTo>
                    <a:pt x="0" y="165"/>
                    <a:pt x="36" y="272"/>
                    <a:pt x="107" y="332"/>
                  </a:cubicBezTo>
                  <a:lnTo>
                    <a:pt x="619" y="629"/>
                  </a:lnTo>
                  <a:cubicBezTo>
                    <a:pt x="643" y="641"/>
                    <a:pt x="667" y="665"/>
                    <a:pt x="703" y="665"/>
                  </a:cubicBezTo>
                  <a:cubicBezTo>
                    <a:pt x="762" y="665"/>
                    <a:pt x="822" y="629"/>
                    <a:pt x="869" y="570"/>
                  </a:cubicBezTo>
                  <a:cubicBezTo>
                    <a:pt x="929" y="463"/>
                    <a:pt x="893" y="367"/>
                    <a:pt x="810" y="320"/>
                  </a:cubicBezTo>
                  <a:lnTo>
                    <a:pt x="298" y="22"/>
                  </a:lnTo>
                  <a:cubicBezTo>
                    <a:pt x="272" y="7"/>
                    <a:pt x="243" y="0"/>
                    <a:pt x="214" y="0"/>
                  </a:cubicBezTo>
                  <a:close/>
                </a:path>
              </a:pathLst>
            </a:custGeom>
            <a:grpFill/>
            <a:ln>
              <a:solidFill>
                <a:srgbClr val="FF0000"/>
              </a:solidFill>
            </a:ln>
          </p:spPr>
          <p:txBody>
            <a:bodyPr spcFirstLastPara="1" wrap="square" lIns="51427" tIns="51427" rIns="51427" bIns="51427" anchor="ctr" anchorCtr="0">
              <a:noAutofit/>
            </a:bodyPr>
            <a:lstStyle/>
            <a:p>
              <a:endParaRPr sz="1013" b="1"/>
            </a:p>
          </p:txBody>
        </p:sp>
        <p:sp>
          <p:nvSpPr>
            <p:cNvPr id="207" name="Google Shape;9083;p73">
              <a:extLst>
                <a:ext uri="{FF2B5EF4-FFF2-40B4-BE49-F238E27FC236}">
                  <a16:creationId xmlns:a16="http://schemas.microsoft.com/office/drawing/2014/main" id="{67A91725-BB99-034D-9C9E-3CD59DFB6A74}"/>
                </a:ext>
              </a:extLst>
            </p:cNvPr>
            <p:cNvSpPr/>
            <p:nvPr/>
          </p:nvSpPr>
          <p:spPr>
            <a:xfrm>
              <a:off x="4425883" y="4213590"/>
              <a:ext cx="29913" cy="21371"/>
            </a:xfrm>
            <a:custGeom>
              <a:avLst/>
              <a:gdLst/>
              <a:ahLst/>
              <a:cxnLst/>
              <a:rect l="l" t="t" r="r" b="b"/>
              <a:pathLst>
                <a:path w="942" h="673" extrusionOk="0">
                  <a:moveTo>
                    <a:pt x="725" y="0"/>
                  </a:moveTo>
                  <a:cubicBezTo>
                    <a:pt x="693" y="0"/>
                    <a:pt x="660" y="10"/>
                    <a:pt x="632" y="30"/>
                  </a:cubicBezTo>
                  <a:lnTo>
                    <a:pt x="120" y="328"/>
                  </a:lnTo>
                  <a:cubicBezTo>
                    <a:pt x="36" y="375"/>
                    <a:pt x="1" y="494"/>
                    <a:pt x="60" y="578"/>
                  </a:cubicBezTo>
                  <a:cubicBezTo>
                    <a:pt x="96" y="637"/>
                    <a:pt x="155" y="673"/>
                    <a:pt x="227" y="673"/>
                  </a:cubicBezTo>
                  <a:cubicBezTo>
                    <a:pt x="251" y="673"/>
                    <a:pt x="286" y="661"/>
                    <a:pt x="310" y="637"/>
                  </a:cubicBezTo>
                  <a:lnTo>
                    <a:pt x="822" y="340"/>
                  </a:lnTo>
                  <a:cubicBezTo>
                    <a:pt x="905" y="280"/>
                    <a:pt x="941" y="161"/>
                    <a:pt x="882" y="89"/>
                  </a:cubicBezTo>
                  <a:cubicBezTo>
                    <a:pt x="850" y="35"/>
                    <a:pt x="788" y="0"/>
                    <a:pt x="725" y="0"/>
                  </a:cubicBezTo>
                  <a:close/>
                </a:path>
              </a:pathLst>
            </a:custGeom>
            <a:grpFill/>
            <a:ln>
              <a:solidFill>
                <a:srgbClr val="FF0000"/>
              </a:solidFill>
            </a:ln>
          </p:spPr>
          <p:txBody>
            <a:bodyPr spcFirstLastPara="1" wrap="square" lIns="51427" tIns="51427" rIns="51427" bIns="51427" anchor="ctr" anchorCtr="0">
              <a:noAutofit/>
            </a:bodyPr>
            <a:lstStyle/>
            <a:p>
              <a:endParaRPr sz="1013" b="1"/>
            </a:p>
          </p:txBody>
        </p:sp>
        <p:sp>
          <p:nvSpPr>
            <p:cNvPr id="208" name="Google Shape;9084;p73">
              <a:extLst>
                <a:ext uri="{FF2B5EF4-FFF2-40B4-BE49-F238E27FC236}">
                  <a16:creationId xmlns:a16="http://schemas.microsoft.com/office/drawing/2014/main" id="{CE0F53A9-1B98-134E-8E5B-D9997A87D5DF}"/>
                </a:ext>
              </a:extLst>
            </p:cNvPr>
            <p:cNvSpPr/>
            <p:nvPr/>
          </p:nvSpPr>
          <p:spPr>
            <a:xfrm>
              <a:off x="4186196" y="4351978"/>
              <a:ext cx="29500" cy="21371"/>
            </a:xfrm>
            <a:custGeom>
              <a:avLst/>
              <a:gdLst/>
              <a:ahLst/>
              <a:cxnLst/>
              <a:rect l="l" t="t" r="r" b="b"/>
              <a:pathLst>
                <a:path w="929" h="673" extrusionOk="0">
                  <a:moveTo>
                    <a:pt x="725" y="0"/>
                  </a:moveTo>
                  <a:cubicBezTo>
                    <a:pt x="692" y="0"/>
                    <a:pt x="660" y="9"/>
                    <a:pt x="631" y="30"/>
                  </a:cubicBezTo>
                  <a:lnTo>
                    <a:pt x="119" y="327"/>
                  </a:lnTo>
                  <a:cubicBezTo>
                    <a:pt x="36" y="375"/>
                    <a:pt x="0" y="494"/>
                    <a:pt x="60" y="589"/>
                  </a:cubicBezTo>
                  <a:cubicBezTo>
                    <a:pt x="95" y="649"/>
                    <a:pt x="155" y="673"/>
                    <a:pt x="226" y="673"/>
                  </a:cubicBezTo>
                  <a:cubicBezTo>
                    <a:pt x="262" y="673"/>
                    <a:pt x="286" y="661"/>
                    <a:pt x="322" y="649"/>
                  </a:cubicBezTo>
                  <a:lnTo>
                    <a:pt x="822" y="351"/>
                  </a:lnTo>
                  <a:cubicBezTo>
                    <a:pt x="893" y="292"/>
                    <a:pt x="929" y="173"/>
                    <a:pt x="881" y="89"/>
                  </a:cubicBezTo>
                  <a:cubicBezTo>
                    <a:pt x="850" y="34"/>
                    <a:pt x="787" y="0"/>
                    <a:pt x="725" y="0"/>
                  </a:cubicBezTo>
                  <a:close/>
                </a:path>
              </a:pathLst>
            </a:custGeom>
            <a:grpFill/>
            <a:ln>
              <a:solidFill>
                <a:srgbClr val="FF0000"/>
              </a:solidFill>
            </a:ln>
          </p:spPr>
          <p:txBody>
            <a:bodyPr spcFirstLastPara="1" wrap="square" lIns="51427" tIns="51427" rIns="51427" bIns="51427" anchor="ctr" anchorCtr="0">
              <a:noAutofit/>
            </a:bodyPr>
            <a:lstStyle/>
            <a:p>
              <a:endParaRPr sz="1013" b="1"/>
            </a:p>
          </p:txBody>
        </p:sp>
      </p:grpSp>
      <p:sp>
        <p:nvSpPr>
          <p:cNvPr id="209" name="矢印: 五方向 182">
            <a:extLst>
              <a:ext uri="{FF2B5EF4-FFF2-40B4-BE49-F238E27FC236}">
                <a16:creationId xmlns:a16="http://schemas.microsoft.com/office/drawing/2014/main" id="{EA16E43B-B480-E74D-AEAF-782E9B574E23}"/>
              </a:ext>
            </a:extLst>
          </p:cNvPr>
          <p:cNvSpPr/>
          <p:nvPr/>
        </p:nvSpPr>
        <p:spPr bwMode="auto">
          <a:xfrm>
            <a:off x="6602704" y="2569662"/>
            <a:ext cx="834487" cy="3101419"/>
          </a:xfrm>
          <a:prstGeom prst="homePlate">
            <a:avLst>
              <a:gd name="adj" fmla="val 12729"/>
            </a:avLst>
          </a:prstGeom>
          <a:solidFill>
            <a:schemeClr val="tx2">
              <a:lumMod val="60000"/>
              <a:lumOff val="40000"/>
            </a:schemeClr>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a:defRPr/>
            </a:pPr>
            <a:endParaRPr kumimoji="0" lang="en-US" altLang="ja-JP" sz="788" kern="0" dirty="0">
              <a:solidFill>
                <a:srgbClr val="FFFFFF"/>
              </a:solidFill>
              <a:latin typeface="Yu Gothic" panose="020B0400000000000000" pitchFamily="34" charset="-128"/>
              <a:ea typeface="Yu Gothic" panose="020B0400000000000000" pitchFamily="34" charset="-128"/>
            </a:endParaRPr>
          </a:p>
          <a:p>
            <a:pPr algn="ctr">
              <a:defRPr/>
            </a:pPr>
            <a:r>
              <a:rPr kumimoji="0" lang="ja-JP" altLang="en-US" sz="788" kern="0">
                <a:solidFill>
                  <a:srgbClr val="FFFFFF"/>
                </a:solidFill>
                <a:latin typeface="Yu Gothic" panose="020B0400000000000000" pitchFamily="34" charset="-128"/>
                <a:ea typeface="Yu Gothic" panose="020B0400000000000000" pitchFamily="34" charset="-128"/>
              </a:rPr>
              <a:t>電帳法対応運用開始</a:t>
            </a:r>
            <a:endParaRPr kumimoji="0" lang="en-US" altLang="ja-JP" sz="788" kern="0" dirty="0">
              <a:solidFill>
                <a:srgbClr val="FFFFFF"/>
              </a:solidFill>
              <a:latin typeface="Yu Gothic" panose="020B0400000000000000" pitchFamily="34" charset="-128"/>
              <a:ea typeface="Yu Gothic" panose="020B0400000000000000" pitchFamily="34" charset="-128"/>
            </a:endParaRPr>
          </a:p>
        </p:txBody>
      </p:sp>
      <p:sp>
        <p:nvSpPr>
          <p:cNvPr id="210" name="矢印: 五方向 182">
            <a:extLst>
              <a:ext uri="{FF2B5EF4-FFF2-40B4-BE49-F238E27FC236}">
                <a16:creationId xmlns:a16="http://schemas.microsoft.com/office/drawing/2014/main" id="{92AFD193-D82E-3E4A-8400-00934BBE3F06}"/>
              </a:ext>
            </a:extLst>
          </p:cNvPr>
          <p:cNvSpPr/>
          <p:nvPr/>
        </p:nvSpPr>
        <p:spPr bwMode="auto">
          <a:xfrm>
            <a:off x="6668486" y="3008602"/>
            <a:ext cx="708856" cy="2601242"/>
          </a:xfrm>
          <a:prstGeom prst="homePlate">
            <a:avLst>
              <a:gd name="adj" fmla="val 12729"/>
            </a:avLst>
          </a:prstGeom>
          <a:solidFill>
            <a:schemeClr val="tx2">
              <a:lumMod val="20000"/>
              <a:lumOff val="80000"/>
            </a:schemeClr>
          </a:solidFill>
          <a:ln w="9525" cap="flat" cmpd="sng" algn="ctr">
            <a:no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algn="ctr">
              <a:defRPr/>
            </a:pPr>
            <a:r>
              <a:rPr kumimoji="0" lang="ja-JP" altLang="en-US" sz="750" kern="0">
                <a:solidFill>
                  <a:schemeClr val="tx1">
                    <a:lumMod val="75000"/>
                    <a:lumOff val="25000"/>
                  </a:schemeClr>
                </a:solidFill>
                <a:latin typeface="Yu Gothic" panose="020B0400000000000000" pitchFamily="34" charset="-128"/>
                <a:ea typeface="Yu Gothic" panose="020B0400000000000000" pitchFamily="34" charset="-128"/>
              </a:rPr>
              <a:t>・</a:t>
            </a:r>
            <a:r>
              <a:rPr kumimoji="0" lang="en-US" altLang="ja-JP" sz="750" kern="0" dirty="0">
                <a:solidFill>
                  <a:schemeClr val="tx1">
                    <a:lumMod val="75000"/>
                    <a:lumOff val="25000"/>
                  </a:schemeClr>
                </a:solidFill>
                <a:latin typeface="Yu Gothic" panose="020B0400000000000000" pitchFamily="34" charset="-128"/>
                <a:ea typeface="Yu Gothic" panose="020B0400000000000000" pitchFamily="34" charset="-128"/>
              </a:rPr>
              <a:t>QA</a:t>
            </a:r>
            <a:r>
              <a:rPr kumimoji="0" lang="ja-JP" altLang="en-US" sz="750" kern="0">
                <a:solidFill>
                  <a:schemeClr val="tx1">
                    <a:lumMod val="75000"/>
                    <a:lumOff val="25000"/>
                  </a:schemeClr>
                </a:solidFill>
                <a:latin typeface="Yu Gothic" panose="020B0400000000000000" pitchFamily="34" charset="-128"/>
                <a:ea typeface="Yu Gothic" panose="020B0400000000000000" pitchFamily="34" charset="-128"/>
              </a:rPr>
              <a:t>サポート</a:t>
            </a:r>
            <a:endParaRPr kumimoji="0" lang="en-US" altLang="ja-JP" sz="750" kern="0" dirty="0">
              <a:solidFill>
                <a:schemeClr val="tx1">
                  <a:lumMod val="75000"/>
                  <a:lumOff val="25000"/>
                </a:schemeClr>
              </a:solidFill>
              <a:latin typeface="Yu Gothic" panose="020B0400000000000000" pitchFamily="34" charset="-128"/>
              <a:ea typeface="Yu Gothic" panose="020B0400000000000000" pitchFamily="34" charset="-128"/>
            </a:endParaRPr>
          </a:p>
          <a:p>
            <a:pPr algn="ctr">
              <a:defRPr/>
            </a:pPr>
            <a:endParaRPr kumimoji="0" lang="en-US" altLang="ja-JP" sz="750" kern="0" dirty="0">
              <a:solidFill>
                <a:schemeClr val="tx1">
                  <a:lumMod val="75000"/>
                  <a:lumOff val="25000"/>
                </a:schemeClr>
              </a:solidFill>
              <a:latin typeface="Yu Gothic" panose="020B0400000000000000" pitchFamily="34" charset="-128"/>
              <a:ea typeface="Yu Gothic" panose="020B0400000000000000" pitchFamily="34" charset="-128"/>
            </a:endParaRPr>
          </a:p>
          <a:p>
            <a:pPr algn="ctr">
              <a:defRPr/>
            </a:pPr>
            <a:r>
              <a:rPr kumimoji="0" lang="ja-JP" altLang="en-US" sz="750" kern="0">
                <a:solidFill>
                  <a:schemeClr val="tx1">
                    <a:lumMod val="75000"/>
                    <a:lumOff val="25000"/>
                  </a:schemeClr>
                </a:solidFill>
                <a:latin typeface="Yu Gothic" panose="020B0400000000000000" pitchFamily="34" charset="-128"/>
                <a:ea typeface="Yu Gothic" panose="020B0400000000000000" pitchFamily="34" charset="-128"/>
              </a:rPr>
              <a:t>・マニュアル作成</a:t>
            </a:r>
            <a:endParaRPr kumimoji="0" lang="en-US" altLang="ja-JP" sz="750" kern="0" dirty="0">
              <a:solidFill>
                <a:schemeClr val="tx1">
                  <a:lumMod val="75000"/>
                  <a:lumOff val="25000"/>
                </a:schemeClr>
              </a:solidFill>
              <a:latin typeface="Yu Gothic" panose="020B0400000000000000" pitchFamily="34" charset="-128"/>
              <a:ea typeface="Yu Gothic" panose="020B0400000000000000" pitchFamily="34" charset="-128"/>
            </a:endParaRPr>
          </a:p>
          <a:p>
            <a:pPr algn="ctr">
              <a:defRPr/>
            </a:pPr>
            <a:endParaRPr kumimoji="0" lang="en-US" altLang="ja-JP" sz="750" kern="0" dirty="0">
              <a:solidFill>
                <a:schemeClr val="tx1">
                  <a:lumMod val="75000"/>
                  <a:lumOff val="25000"/>
                </a:schemeClr>
              </a:solidFill>
              <a:latin typeface="Yu Gothic" panose="020B0400000000000000" pitchFamily="34" charset="-128"/>
              <a:ea typeface="Yu Gothic" panose="020B0400000000000000" pitchFamily="34" charset="-128"/>
            </a:endParaRPr>
          </a:p>
          <a:p>
            <a:pPr algn="ctr">
              <a:defRPr/>
            </a:pPr>
            <a:r>
              <a:rPr kumimoji="0" lang="ja-JP" altLang="en-US" sz="750" kern="0">
                <a:solidFill>
                  <a:schemeClr val="tx1">
                    <a:lumMod val="75000"/>
                    <a:lumOff val="25000"/>
                  </a:schemeClr>
                </a:solidFill>
                <a:latin typeface="Yu Gothic" panose="020B0400000000000000" pitchFamily="34" charset="-128"/>
                <a:ea typeface="Yu Gothic" panose="020B0400000000000000" pitchFamily="34" charset="-128"/>
              </a:rPr>
              <a:t>・社内説明会</a:t>
            </a:r>
            <a:endParaRPr kumimoji="0" lang="en-US" altLang="ja-JP" sz="750" kern="0" dirty="0">
              <a:solidFill>
                <a:schemeClr val="tx1">
                  <a:lumMod val="75000"/>
                  <a:lumOff val="25000"/>
                </a:schemeClr>
              </a:solidFill>
              <a:latin typeface="Yu Gothic" panose="020B0400000000000000" pitchFamily="34" charset="-128"/>
              <a:ea typeface="Yu Gothic" panose="020B0400000000000000" pitchFamily="34" charset="-128"/>
            </a:endParaRPr>
          </a:p>
        </p:txBody>
      </p:sp>
      <p:cxnSp>
        <p:nvCxnSpPr>
          <p:cNvPr id="112" name="コネクタ: カギ線 31">
            <a:extLst>
              <a:ext uri="{FF2B5EF4-FFF2-40B4-BE49-F238E27FC236}">
                <a16:creationId xmlns:a16="http://schemas.microsoft.com/office/drawing/2014/main" id="{9B16E2C9-0EFB-974E-827F-0B3892999A77}"/>
              </a:ext>
            </a:extLst>
          </p:cNvPr>
          <p:cNvCxnSpPr>
            <a:cxnSpLocks/>
          </p:cNvCxnSpPr>
          <p:nvPr/>
        </p:nvCxnSpPr>
        <p:spPr bwMode="auto">
          <a:xfrm flipV="1">
            <a:off x="6189614" y="2335943"/>
            <a:ext cx="382302" cy="236245"/>
          </a:xfrm>
          <a:prstGeom prst="bentConnector3">
            <a:avLst>
              <a:gd name="adj1" fmla="val 50000"/>
            </a:avLst>
          </a:prstGeom>
          <a:gradFill rotWithShape="0">
            <a:gsLst>
              <a:gs pos="0">
                <a:srgbClr val="8F0000">
                  <a:tint val="40000"/>
                </a:srgbClr>
              </a:gs>
              <a:gs pos="100000">
                <a:srgbClr val="8F0000"/>
              </a:gs>
            </a:gsLst>
            <a:lin ang="0" scaled="1"/>
          </a:gradFill>
          <a:ln w="25400" cap="flat" cmpd="sng" algn="ctr">
            <a:solidFill>
              <a:srgbClr val="0070C0"/>
            </a:solidFill>
            <a:prstDash val="solid"/>
            <a:round/>
            <a:headEnd type="none" w="med" len="med"/>
            <a:tailEnd type="none" w="med" len="med"/>
          </a:ln>
          <a:effectLst/>
        </p:spPr>
        <p:style>
          <a:lnRef idx="1">
            <a:schemeClr val="accent1"/>
          </a:lnRef>
          <a:fillRef idx="0">
            <a:schemeClr val="accent1"/>
          </a:fillRef>
          <a:effectRef idx="1">
            <a:schemeClr val="accent1"/>
          </a:effectRef>
          <a:fontRef idx="minor">
            <a:schemeClr val="tx1"/>
          </a:fontRef>
        </p:style>
      </p:cxnSp>
      <p:sp>
        <p:nvSpPr>
          <p:cNvPr id="114" name="正方形/長方形 113">
            <a:extLst>
              <a:ext uri="{FF2B5EF4-FFF2-40B4-BE49-F238E27FC236}">
                <a16:creationId xmlns:a16="http://schemas.microsoft.com/office/drawing/2014/main" id="{864E1EF9-9C92-1742-9CD6-D5B5655F4C32}"/>
              </a:ext>
            </a:extLst>
          </p:cNvPr>
          <p:cNvSpPr/>
          <p:nvPr/>
        </p:nvSpPr>
        <p:spPr bwMode="auto">
          <a:xfrm>
            <a:off x="5481717" y="2484373"/>
            <a:ext cx="1000111" cy="648075"/>
          </a:xfrm>
          <a:prstGeom prst="rect">
            <a:avLst/>
          </a:prstGeom>
          <a:solidFill>
            <a:schemeClr val="bg1"/>
          </a:solidFill>
          <a:ln>
            <a:solidFill>
              <a:schemeClr val="accent1"/>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68580" tIns="34290" rIns="68580" bIns="34290" numCol="1" rtlCol="0" anchor="ctr" anchorCtr="0" compatLnSpc="1">
            <a:prstTxWarp prst="textNoShape">
              <a:avLst/>
            </a:prstTxWarp>
          </a:bodyPr>
          <a:lstStyle/>
          <a:p>
            <a:pPr fontAlgn="base">
              <a:spcBef>
                <a:spcPct val="0"/>
              </a:spcBef>
              <a:spcAft>
                <a:spcPct val="0"/>
              </a:spcAft>
              <a:defRPr/>
            </a:pPr>
            <a:r>
              <a:rPr lang="en-US" altLang="ja-JP" sz="900" b="1" dirty="0">
                <a:solidFill>
                  <a:srgbClr val="0070C0"/>
                </a:solidFill>
                <a:latin typeface="Yu Gothic" panose="020B0400000000000000" pitchFamily="34" charset="-128"/>
                <a:ea typeface="Yu Gothic" panose="020B0400000000000000" pitchFamily="34" charset="-128"/>
              </a:rPr>
              <a:t>ST4</a:t>
            </a:r>
            <a:r>
              <a:rPr lang="ja-JP" altLang="en-US" sz="900" b="1">
                <a:solidFill>
                  <a:srgbClr val="0070C0"/>
                </a:solidFill>
                <a:latin typeface="Yu Gothic" panose="020B0400000000000000" pitchFamily="34" charset="-128"/>
                <a:ea typeface="Yu Gothic" panose="020B0400000000000000" pitchFamily="34" charset="-128"/>
              </a:rPr>
              <a:t>以降のご支援内容については、ご相談可能です</a:t>
            </a:r>
            <a:endParaRPr lang="en-US" altLang="ja-JP" sz="900" b="1" dirty="0">
              <a:solidFill>
                <a:srgbClr val="0070C0"/>
              </a:solidFill>
              <a:latin typeface="Yu Gothic" panose="020B0400000000000000" pitchFamily="34" charset="-128"/>
              <a:ea typeface="Yu Gothic" panose="020B0400000000000000" pitchFamily="34" charset="-128"/>
            </a:endParaRPr>
          </a:p>
        </p:txBody>
      </p:sp>
      <p:sp>
        <p:nvSpPr>
          <p:cNvPr id="152" name="星 5 53">
            <a:extLst>
              <a:ext uri="{FF2B5EF4-FFF2-40B4-BE49-F238E27FC236}">
                <a16:creationId xmlns:a16="http://schemas.microsoft.com/office/drawing/2014/main" id="{3565AEFB-8927-4A42-9818-766734CE93E2}"/>
              </a:ext>
            </a:extLst>
          </p:cNvPr>
          <p:cNvSpPr/>
          <p:nvPr/>
        </p:nvSpPr>
        <p:spPr bwMode="auto">
          <a:xfrm rot="19442787" flipV="1">
            <a:off x="3227566" y="1933043"/>
            <a:ext cx="162000" cy="162000"/>
          </a:xfrm>
          <a:prstGeom prst="star5">
            <a:avLst/>
          </a:prstGeom>
          <a:solidFill>
            <a:srgbClr val="B60005"/>
          </a:solidFill>
          <a:ln w="9525" cap="flat" cmpd="sng" algn="ctr">
            <a:solidFill>
              <a:srgbClr val="B60005"/>
            </a:solid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fontAlgn="base">
              <a:spcBef>
                <a:spcPct val="0"/>
              </a:spcBef>
              <a:spcAft>
                <a:spcPct val="0"/>
              </a:spcAft>
            </a:pPr>
            <a:endParaRPr lang="ja-JP" altLang="en-US" sz="900" dirty="0">
              <a:solidFill>
                <a:prstClr val="black"/>
              </a:solidFill>
              <a:latin typeface="Yu Gothic" panose="020B0400000000000000" pitchFamily="34" charset="-128"/>
              <a:ea typeface="Yu Gothic" panose="020B0400000000000000" pitchFamily="34" charset="-128"/>
            </a:endParaRPr>
          </a:p>
        </p:txBody>
      </p:sp>
      <p:sp>
        <p:nvSpPr>
          <p:cNvPr id="123" name="四角形吹き出し 122">
            <a:extLst>
              <a:ext uri="{FF2B5EF4-FFF2-40B4-BE49-F238E27FC236}">
                <a16:creationId xmlns:a16="http://schemas.microsoft.com/office/drawing/2014/main" id="{7EA97B7F-0D6A-7E46-A94B-CB7AFEC3CB39}"/>
              </a:ext>
            </a:extLst>
          </p:cNvPr>
          <p:cNvSpPr/>
          <p:nvPr/>
        </p:nvSpPr>
        <p:spPr bwMode="auto">
          <a:xfrm>
            <a:off x="152626" y="4252621"/>
            <a:ext cx="694106" cy="459845"/>
          </a:xfrm>
          <a:prstGeom prst="wedgeRectCallout">
            <a:avLst>
              <a:gd name="adj1" fmla="val 79082"/>
              <a:gd name="adj2" fmla="val -65053"/>
            </a:avLst>
          </a:prstGeom>
          <a:solidFill>
            <a:srgbClr val="EEBB02"/>
          </a:solidFill>
          <a:ln w="19050" cap="flat" cmpd="sng" algn="ctr">
            <a:solidFill>
              <a:srgbClr val="EEBB02"/>
            </a:solidFill>
            <a:prstDash val="solid"/>
            <a:round/>
            <a:headEnd type="none" w="med" len="med"/>
            <a:tailEnd type="none" w="med" len="med"/>
          </a:ln>
          <a:effectLst/>
        </p:spPr>
        <p:txBody>
          <a:bodyPr vert="horz" wrap="square" lIns="38576" tIns="19289" rIns="38576" bIns="19289" numCol="1" rtlCol="0" anchor="ctr" anchorCtr="0" compatLnSpc="1">
            <a:prstTxWarp prst="textNoShape">
              <a:avLst/>
            </a:prstTxWarp>
          </a:bodyPr>
          <a:lstStyle/>
          <a:p>
            <a:pPr algn="ctr" defTabSz="385763"/>
            <a:r>
              <a:rPr lang="en-US" altLang="ja-JP" sz="900" b="1" dirty="0">
                <a:latin typeface="Yu Gothic" panose="020B0400000000000000" pitchFamily="34" charset="-128"/>
                <a:ea typeface="Yu Gothic" panose="020B0400000000000000" pitchFamily="34" charset="-128"/>
              </a:rPr>
              <a:t>3</a:t>
            </a:r>
            <a:r>
              <a:rPr lang="ja-JP" altLang="en-US" sz="900" b="1">
                <a:latin typeface="Yu Gothic" panose="020B0400000000000000" pitchFamily="34" charset="-128"/>
                <a:ea typeface="Yu Gothic" panose="020B0400000000000000" pitchFamily="34" charset="-128"/>
              </a:rPr>
              <a:t>月</a:t>
            </a:r>
            <a:r>
              <a:rPr lang="en-US" altLang="ja-JP" sz="900" b="1" dirty="0">
                <a:latin typeface="Yu Gothic" panose="020B0400000000000000" pitchFamily="34" charset="-128"/>
                <a:ea typeface="Yu Gothic" panose="020B0400000000000000" pitchFamily="34" charset="-128"/>
              </a:rPr>
              <a:t>1</a:t>
            </a:r>
            <a:r>
              <a:rPr lang="ja-JP" altLang="en-US" sz="900" b="1">
                <a:latin typeface="Yu Gothic" panose="020B0400000000000000" pitchFamily="34" charset="-128"/>
                <a:ea typeface="Yu Gothic" panose="020B0400000000000000" pitchFamily="34" charset="-128"/>
              </a:rPr>
              <a:t>日</a:t>
            </a:r>
            <a:br>
              <a:rPr lang="en-US" altLang="ja-JP" sz="900" b="1" dirty="0">
                <a:latin typeface="Yu Gothic" panose="020B0400000000000000" pitchFamily="34" charset="-128"/>
                <a:ea typeface="Yu Gothic" panose="020B0400000000000000" pitchFamily="34" charset="-128"/>
              </a:rPr>
            </a:br>
            <a:r>
              <a:rPr lang="ja-JP" altLang="en-US" sz="900" b="1">
                <a:latin typeface="Yu Gothic" panose="020B0400000000000000" pitchFamily="34" charset="-128"/>
                <a:ea typeface="Yu Gothic" panose="020B0400000000000000" pitchFamily="34" charset="-128"/>
              </a:rPr>
              <a:t>対応期限</a:t>
            </a:r>
            <a:endParaRPr lang="en-US" altLang="ja-JP" sz="900" b="1" dirty="0">
              <a:latin typeface="Yu Gothic" panose="020B0400000000000000" pitchFamily="34" charset="-128"/>
              <a:ea typeface="Yu Gothic" panose="020B0400000000000000" pitchFamily="34" charset="-128"/>
            </a:endParaRPr>
          </a:p>
          <a:p>
            <a:pPr algn="ctr" defTabSz="385763"/>
            <a:r>
              <a:rPr lang="ja-JP" altLang="en-US" sz="900" b="1">
                <a:latin typeface="Yu Gothic" panose="020B0400000000000000" pitchFamily="34" charset="-128"/>
                <a:ea typeface="Yu Gothic" panose="020B0400000000000000" pitchFamily="34" charset="-128"/>
              </a:rPr>
              <a:t>目安</a:t>
            </a:r>
            <a:endParaRPr lang="en-US" altLang="ja-JP" sz="900" b="1" dirty="0">
              <a:latin typeface="Yu Gothic" panose="020B0400000000000000" pitchFamily="34" charset="-128"/>
              <a:ea typeface="Yu Gothic" panose="020B0400000000000000" pitchFamily="34" charset="-128"/>
            </a:endParaRPr>
          </a:p>
        </p:txBody>
      </p:sp>
      <p:sp>
        <p:nvSpPr>
          <p:cNvPr id="124" name="四角形吹き出し 123">
            <a:extLst>
              <a:ext uri="{FF2B5EF4-FFF2-40B4-BE49-F238E27FC236}">
                <a16:creationId xmlns:a16="http://schemas.microsoft.com/office/drawing/2014/main" id="{F6AC82CD-8EEA-5648-9FF5-AA87A4925F81}"/>
              </a:ext>
            </a:extLst>
          </p:cNvPr>
          <p:cNvSpPr/>
          <p:nvPr/>
        </p:nvSpPr>
        <p:spPr bwMode="auto">
          <a:xfrm>
            <a:off x="152626" y="4235946"/>
            <a:ext cx="694106" cy="589585"/>
          </a:xfrm>
          <a:prstGeom prst="wedgeRectCallout">
            <a:avLst>
              <a:gd name="adj1" fmla="val 81328"/>
              <a:gd name="adj2" fmla="val 55472"/>
            </a:avLst>
          </a:prstGeom>
          <a:solidFill>
            <a:srgbClr val="EEBB02"/>
          </a:solidFill>
          <a:ln w="19050" cap="flat" cmpd="sng" algn="ctr">
            <a:solidFill>
              <a:srgbClr val="EEBB02"/>
            </a:solidFill>
            <a:prstDash val="solid"/>
            <a:round/>
            <a:headEnd type="none" w="med" len="med"/>
            <a:tailEnd type="none" w="med" len="med"/>
          </a:ln>
          <a:effectLst/>
        </p:spPr>
        <p:txBody>
          <a:bodyPr vert="horz" wrap="square" lIns="38576" tIns="19289" rIns="38576" bIns="19289" numCol="1" rtlCol="0" anchor="ctr" anchorCtr="0" compatLnSpc="1">
            <a:prstTxWarp prst="textNoShape">
              <a:avLst/>
            </a:prstTxWarp>
          </a:bodyPr>
          <a:lstStyle/>
          <a:p>
            <a:pPr algn="ctr" defTabSz="385763"/>
            <a:r>
              <a:rPr lang="en-US" altLang="ja-JP" sz="900" b="1" dirty="0">
                <a:latin typeface="Yu Gothic" panose="020B0400000000000000" pitchFamily="34" charset="-128"/>
                <a:ea typeface="Yu Gothic" panose="020B0400000000000000" pitchFamily="34" charset="-128"/>
              </a:rPr>
              <a:t>3</a:t>
            </a:r>
            <a:r>
              <a:rPr lang="ja-JP" altLang="en-US" sz="900" b="1">
                <a:latin typeface="Yu Gothic" panose="020B0400000000000000" pitchFamily="34" charset="-128"/>
                <a:ea typeface="Yu Gothic" panose="020B0400000000000000" pitchFamily="34" charset="-128"/>
              </a:rPr>
              <a:t>月</a:t>
            </a:r>
            <a:r>
              <a:rPr lang="en-US" altLang="ja-JP" sz="900" b="1" dirty="0">
                <a:latin typeface="Yu Gothic" panose="020B0400000000000000" pitchFamily="34" charset="-128"/>
                <a:ea typeface="Yu Gothic" panose="020B0400000000000000" pitchFamily="34" charset="-128"/>
              </a:rPr>
              <a:t>1</a:t>
            </a:r>
            <a:r>
              <a:rPr lang="ja-JP" altLang="en-US" sz="900" b="1">
                <a:latin typeface="Yu Gothic" panose="020B0400000000000000" pitchFamily="34" charset="-128"/>
                <a:ea typeface="Yu Gothic" panose="020B0400000000000000" pitchFamily="34" charset="-128"/>
              </a:rPr>
              <a:t>日</a:t>
            </a:r>
            <a:br>
              <a:rPr lang="en-US" altLang="ja-JP" sz="900" b="1" dirty="0">
                <a:latin typeface="Yu Gothic" panose="020B0400000000000000" pitchFamily="34" charset="-128"/>
                <a:ea typeface="Yu Gothic" panose="020B0400000000000000" pitchFamily="34" charset="-128"/>
              </a:rPr>
            </a:br>
            <a:r>
              <a:rPr lang="ja-JP" altLang="en-US" sz="900" b="1">
                <a:latin typeface="Yu Gothic" panose="020B0400000000000000" pitchFamily="34" charset="-128"/>
                <a:ea typeface="Yu Gothic" panose="020B0400000000000000" pitchFamily="34" charset="-128"/>
              </a:rPr>
              <a:t>対応期限</a:t>
            </a:r>
            <a:endParaRPr lang="en-US" altLang="ja-JP" sz="900" b="1" dirty="0">
              <a:latin typeface="Yu Gothic" panose="020B0400000000000000" pitchFamily="34" charset="-128"/>
              <a:ea typeface="Yu Gothic" panose="020B0400000000000000" pitchFamily="34" charset="-128"/>
            </a:endParaRPr>
          </a:p>
          <a:p>
            <a:pPr algn="ctr" defTabSz="385763"/>
            <a:r>
              <a:rPr lang="ja-JP" altLang="en-US" sz="900" b="1">
                <a:latin typeface="Yu Gothic" panose="020B0400000000000000" pitchFamily="34" charset="-128"/>
                <a:ea typeface="Yu Gothic" panose="020B0400000000000000" pitchFamily="34" charset="-128"/>
              </a:rPr>
              <a:t>目安</a:t>
            </a:r>
            <a:endParaRPr lang="en-US" altLang="ja-JP" sz="900" b="1" dirty="0">
              <a:latin typeface="Yu Gothic" panose="020B0400000000000000" pitchFamily="34" charset="-128"/>
              <a:ea typeface="Yu Gothic" panose="020B0400000000000000" pitchFamily="34" charset="-128"/>
            </a:endParaRPr>
          </a:p>
        </p:txBody>
      </p:sp>
      <p:sp>
        <p:nvSpPr>
          <p:cNvPr id="126" name="角丸四角形吹き出し 125">
            <a:extLst>
              <a:ext uri="{FF2B5EF4-FFF2-40B4-BE49-F238E27FC236}">
                <a16:creationId xmlns:a16="http://schemas.microsoft.com/office/drawing/2014/main" id="{3EF7BF4B-FE64-C643-9028-F3FFD60658A4}"/>
              </a:ext>
            </a:extLst>
          </p:cNvPr>
          <p:cNvSpPr/>
          <p:nvPr/>
        </p:nvSpPr>
        <p:spPr bwMode="auto">
          <a:xfrm>
            <a:off x="7577538" y="1970484"/>
            <a:ext cx="1399409" cy="2953530"/>
          </a:xfrm>
          <a:prstGeom prst="wedgeRoundRectCallout">
            <a:avLst>
              <a:gd name="adj1" fmla="val -47224"/>
              <a:gd name="adj2" fmla="val -54682"/>
              <a:gd name="adj3" fmla="val 16667"/>
            </a:avLst>
          </a:prstGeom>
          <a:solidFill>
            <a:srgbClr val="EEBB02"/>
          </a:solidFill>
          <a:ln w="19050" cap="flat" cmpd="sng" algn="ctr">
            <a:solidFill>
              <a:srgbClr val="EEBB02"/>
            </a:solidFill>
            <a:prstDash val="solid"/>
            <a:round/>
            <a:headEnd type="none" w="med" len="med"/>
            <a:tailEnd type="none" w="med" len="med"/>
          </a:ln>
          <a:effectLst/>
        </p:spPr>
        <p:txBody>
          <a:bodyPr vert="horz" wrap="square" lIns="38576" tIns="19289" rIns="38576" bIns="19289" numCol="1" rtlCol="0" anchor="ctr" anchorCtr="0" compatLnSpc="1">
            <a:prstTxWarp prst="textNoShape">
              <a:avLst/>
            </a:prstTxWarp>
          </a:bodyPr>
          <a:lstStyle/>
          <a:p>
            <a:pPr algn="ctr" defTabSz="385763"/>
            <a:r>
              <a:rPr lang="en-US" altLang="ja-JP" sz="1200" b="1" dirty="0">
                <a:latin typeface="Yu Gothic" panose="020B0400000000000000" pitchFamily="34" charset="-128"/>
                <a:ea typeface="Yu Gothic" panose="020B0400000000000000" pitchFamily="34" charset="-128"/>
              </a:rPr>
              <a:t>【</a:t>
            </a:r>
            <a:r>
              <a:rPr lang="ja-JP" altLang="en-US" sz="1200" b="1">
                <a:latin typeface="Yu Gothic" panose="020B0400000000000000" pitchFamily="34" charset="-128"/>
                <a:ea typeface="Yu Gothic" panose="020B0400000000000000" pitchFamily="34" charset="-128"/>
              </a:rPr>
              <a:t>現実対応ポイント</a:t>
            </a:r>
            <a:r>
              <a:rPr lang="en-US" altLang="ja-JP" sz="1200" b="1" dirty="0">
                <a:latin typeface="Yu Gothic" panose="020B0400000000000000" pitchFamily="34" charset="-128"/>
                <a:ea typeface="Yu Gothic" panose="020B0400000000000000" pitchFamily="34" charset="-128"/>
              </a:rPr>
              <a:t>】</a:t>
            </a:r>
          </a:p>
          <a:p>
            <a:pPr algn="ctr" defTabSz="385763"/>
            <a:r>
              <a:rPr lang="ja-JP" altLang="en-US" sz="1200" b="1">
                <a:latin typeface="Yu Gothic" panose="020B0400000000000000" pitchFamily="34" charset="-128"/>
                <a:ea typeface="Yu Gothic" panose="020B0400000000000000" pitchFamily="34" charset="-128"/>
              </a:rPr>
              <a:t>年内に対応できなくても、来年いっぱいかけてでも、対応できていないところを含めてスケジューリングする！</a:t>
            </a:r>
            <a:endParaRPr lang="en-US" altLang="ja-JP" sz="1200" b="1" dirty="0">
              <a:latin typeface="Yu Gothic" panose="020B0400000000000000" pitchFamily="34" charset="-128"/>
              <a:ea typeface="Yu Gothic" panose="020B0400000000000000" pitchFamily="34" charset="-128"/>
            </a:endParaRPr>
          </a:p>
        </p:txBody>
      </p:sp>
      <p:sp>
        <p:nvSpPr>
          <p:cNvPr id="297" name="テキスト プレースホルダー 2">
            <a:extLst>
              <a:ext uri="{FF2B5EF4-FFF2-40B4-BE49-F238E27FC236}">
                <a16:creationId xmlns:a16="http://schemas.microsoft.com/office/drawing/2014/main" id="{54A379F4-2298-9748-B71F-5055BAB8B0A2}"/>
              </a:ext>
            </a:extLst>
          </p:cNvPr>
          <p:cNvSpPr txBox="1">
            <a:spLocks/>
          </p:cNvSpPr>
          <p:nvPr/>
        </p:nvSpPr>
        <p:spPr>
          <a:xfrm>
            <a:off x="6262497" y="188026"/>
            <a:ext cx="1334133" cy="411908"/>
          </a:xfrm>
          <a:prstGeom prst="rect">
            <a:avLst/>
          </a:prstGeom>
          <a:ln>
            <a:solidFill>
              <a:srgbClr val="657E93"/>
            </a:solidFill>
          </a:ln>
        </p:spPr>
        <p:txBody>
          <a:bodyPr anchor="ctr">
            <a:noAutofit/>
          </a:bodyPr>
          <a:lstStyle>
            <a:lvl1pPr marL="0" indent="0" algn="l" rtl="0" eaLnBrk="0" fontAlgn="base" hangingPunct="0">
              <a:spcBef>
                <a:spcPct val="20000"/>
              </a:spcBef>
              <a:spcAft>
                <a:spcPct val="0"/>
              </a:spcAft>
              <a:buClr>
                <a:schemeClr val="bg1"/>
              </a:buClr>
              <a:buFont typeface="Arial" pitchFamily="34" charset="0"/>
              <a:buChar char="•"/>
              <a:defRPr kumimoji="1" sz="7200" b="0" i="0">
                <a:solidFill>
                  <a:srgbClr val="001E60">
                    <a:alpha val="59917"/>
                  </a:srgbClr>
                </a:solidFill>
                <a:latin typeface="Helvetica Neue UltraLight" panose="02000206000000020004" pitchFamily="2" charset="0"/>
                <a:ea typeface="メイリオ" panose="020B0604030504040204" pitchFamily="50" charset="-128"/>
                <a:cs typeface="メイリオ" panose="020B0604030504040204" pitchFamily="50" charset="-128"/>
              </a:defRPr>
            </a:lvl1pPr>
            <a:lvl2pPr marL="265107" indent="-179384" algn="l" rtl="0" eaLnBrk="0" fontAlgn="base" hangingPunct="0">
              <a:spcBef>
                <a:spcPct val="20000"/>
              </a:spcBef>
              <a:spcAft>
                <a:spcPct val="0"/>
              </a:spcAft>
              <a:buClr>
                <a:srgbClr val="B60005"/>
              </a:buClr>
              <a:buFont typeface="Arial" pitchFamily="34" charset="0"/>
              <a:buChar char="•"/>
              <a:defRPr kumimoji="1" sz="14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2pPr>
            <a:lvl3pPr marL="442902" indent="-179384" algn="l" rtl="0" eaLnBrk="0" fontAlgn="base" hangingPunct="0">
              <a:spcBef>
                <a:spcPct val="20000"/>
              </a:spcBef>
              <a:spcAft>
                <a:spcPct val="0"/>
              </a:spcAft>
              <a:buClr>
                <a:srgbClr val="B60005"/>
              </a:buClr>
              <a:buFont typeface="Arial" pitchFamily="34" charset="0"/>
              <a:buChar char="̵"/>
              <a:defRPr kumimoji="1" sz="14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3pPr>
            <a:lvl4pPr marL="623872" indent="-179384" algn="l" rtl="0" eaLnBrk="0" fontAlgn="base" hangingPunct="0">
              <a:spcBef>
                <a:spcPct val="20000"/>
              </a:spcBef>
              <a:spcAft>
                <a:spcPct val="0"/>
              </a:spcAft>
              <a:buClr>
                <a:srgbClr val="B60005"/>
              </a:buClr>
              <a:buFont typeface="Wingdings" pitchFamily="2" charset="2"/>
              <a:buChar char="Ø"/>
              <a:defRPr kumimoji="1" sz="14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4pPr>
            <a:lvl5pPr marL="812780" indent="-179384" algn="l" defTabSz="714357" rtl="0" eaLnBrk="0" fontAlgn="base" hangingPunct="0">
              <a:spcBef>
                <a:spcPct val="20000"/>
              </a:spcBef>
              <a:spcAft>
                <a:spcPct val="0"/>
              </a:spcAft>
              <a:buClr>
                <a:srgbClr val="B60005"/>
              </a:buClr>
              <a:buFont typeface="Wingdings" pitchFamily="2" charset="2"/>
              <a:buChar char="p"/>
              <a:defRPr kumimoji="1" sz="14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537" indent="-228594"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6pPr>
            <a:lvl7pPr marL="2971726" indent="-228594"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7pPr>
            <a:lvl8pPr marL="3428914" indent="-228594"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8pPr>
            <a:lvl9pPr marL="3886103" indent="-228594"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9pPr>
          </a:lstStyle>
          <a:p>
            <a:pPr algn="ctr">
              <a:buFont typeface="Arial" pitchFamily="34" charset="0"/>
              <a:buNone/>
            </a:pPr>
            <a:r>
              <a:rPr lang="en-US" altLang="ja-JP" sz="2400" kern="0" dirty="0"/>
              <a:t>Sample</a:t>
            </a:r>
            <a:endParaRPr lang="ja-JP" altLang="en-US" sz="2400" kern="0"/>
          </a:p>
        </p:txBody>
      </p:sp>
    </p:spTree>
    <p:extLst>
      <p:ext uri="{BB962C8B-B14F-4D97-AF65-F5344CB8AC3E}">
        <p14:creationId xmlns:p14="http://schemas.microsoft.com/office/powerpoint/2010/main" val="172707650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670524" y="2317025"/>
            <a:ext cx="5784954" cy="1861457"/>
          </a:xfrm>
          <a:prstGeom prst="rect">
            <a:avLst/>
          </a:prstGeom>
          <a:noFill/>
          <a:ln w="19050">
            <a:solidFill>
              <a:srgbClr val="002060"/>
            </a:solidFill>
          </a:ln>
        </p:spPr>
        <p:txBody>
          <a:bodyPr wrap="square" rtlCol="0" anchor="t" anchorCtr="0">
            <a:noAutofit/>
          </a:bodyPr>
          <a:lstStyle/>
          <a:p>
            <a:pPr algn="ctr">
              <a:lnSpc>
                <a:spcPct val="150000"/>
              </a:lnSpc>
            </a:pPr>
            <a:r>
              <a:rPr lang="ja-JP" altLang="en-US" sz="2400" b="1">
                <a:solidFill>
                  <a:srgbClr val="002060"/>
                </a:solidFill>
                <a:latin typeface="Yu Gothic" panose="020B0400000000000000" pitchFamily="34" charset="-128"/>
                <a:ea typeface="Yu Gothic" panose="020B0400000000000000" pitchFamily="34" charset="-128"/>
              </a:rPr>
              <a:t>現実的対応⑤</a:t>
            </a:r>
            <a:endParaRPr lang="en-US" altLang="ja-JP" sz="2400" b="1" dirty="0">
              <a:solidFill>
                <a:srgbClr val="002060"/>
              </a:solidFill>
              <a:latin typeface="Yu Gothic" panose="020B0400000000000000" pitchFamily="34" charset="-128"/>
              <a:ea typeface="Yu Gothic" panose="020B0400000000000000" pitchFamily="34" charset="-128"/>
            </a:endParaRPr>
          </a:p>
          <a:p>
            <a:pPr algn="ctr">
              <a:lnSpc>
                <a:spcPct val="150000"/>
              </a:lnSpc>
            </a:pPr>
            <a:r>
              <a:rPr lang="ja-JP" altLang="en-US" sz="2400" b="1">
                <a:solidFill>
                  <a:srgbClr val="002060"/>
                </a:solidFill>
                <a:latin typeface="Yu Gothic" panose="020B0400000000000000" pitchFamily="34" charset="-128"/>
                <a:ea typeface="Yu Gothic" panose="020B0400000000000000" pitchFamily="34" charset="-128"/>
              </a:rPr>
              <a:t>何をどこまで</a:t>
            </a:r>
            <a:endParaRPr lang="en-US" altLang="ja-JP" sz="2400" b="1" dirty="0">
              <a:solidFill>
                <a:srgbClr val="002060"/>
              </a:solidFill>
              <a:latin typeface="Yu Gothic" panose="020B0400000000000000" pitchFamily="34" charset="-128"/>
              <a:ea typeface="Yu Gothic" panose="020B0400000000000000" pitchFamily="34" charset="-128"/>
            </a:endParaRPr>
          </a:p>
          <a:p>
            <a:pPr algn="ctr">
              <a:lnSpc>
                <a:spcPct val="150000"/>
              </a:lnSpc>
            </a:pPr>
            <a:r>
              <a:rPr lang="ja-JP" altLang="en-US" sz="2400" b="1">
                <a:solidFill>
                  <a:srgbClr val="002060"/>
                </a:solidFill>
                <a:latin typeface="Yu Gothic" panose="020B0400000000000000" pitchFamily="34" charset="-128"/>
                <a:ea typeface="Yu Gothic" panose="020B0400000000000000" pitchFamily="34" charset="-128"/>
              </a:rPr>
              <a:t>対応するか？</a:t>
            </a:r>
            <a:endParaRPr lang="en-US" altLang="ja-JP" sz="2400" b="1" dirty="0">
              <a:solidFill>
                <a:srgbClr val="002060"/>
              </a:solidFill>
              <a:latin typeface="Yu Gothic" panose="020B0400000000000000" pitchFamily="34" charset="-128"/>
              <a:ea typeface="Yu Gothic" panose="020B0400000000000000" pitchFamily="34" charset="-128"/>
            </a:endParaRPr>
          </a:p>
        </p:txBody>
      </p:sp>
    </p:spTree>
    <p:extLst>
      <p:ext uri="{BB962C8B-B14F-4D97-AF65-F5344CB8AC3E}">
        <p14:creationId xmlns:p14="http://schemas.microsoft.com/office/powerpoint/2010/main" val="39618922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 name="図 90">
            <a:extLst>
              <a:ext uri="{FF2B5EF4-FFF2-40B4-BE49-F238E27FC236}">
                <a16:creationId xmlns:a16="http://schemas.microsoft.com/office/drawing/2014/main" id="{FD3F8829-5CA1-F747-A78F-744A07E2DF6F}"/>
              </a:ext>
            </a:extLst>
          </p:cNvPr>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1461555" y="1972316"/>
            <a:ext cx="501962" cy="501962"/>
          </a:xfrm>
          <a:prstGeom prst="rect">
            <a:avLst/>
          </a:prstGeom>
          <a:solidFill>
            <a:srgbClr val="657E93"/>
          </a:solidFill>
        </p:spPr>
      </p:pic>
      <p:pic>
        <p:nvPicPr>
          <p:cNvPr id="27" name="グラフィックス 26" descr="ドキュメント 枠線">
            <a:extLst>
              <a:ext uri="{FF2B5EF4-FFF2-40B4-BE49-F238E27FC236}">
                <a16:creationId xmlns:a16="http://schemas.microsoft.com/office/drawing/2014/main" id="{2E7093EE-FFCD-B44C-97F4-C815B669B45A}"/>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200408" y="1978925"/>
            <a:ext cx="450572" cy="450572"/>
          </a:xfrm>
          <a:prstGeom prst="rect">
            <a:avLst/>
          </a:prstGeom>
        </p:spPr>
      </p:pic>
      <p:sp>
        <p:nvSpPr>
          <p:cNvPr id="57" name="Google Shape;864;p68">
            <a:extLst>
              <a:ext uri="{FF2B5EF4-FFF2-40B4-BE49-F238E27FC236}">
                <a16:creationId xmlns:a16="http://schemas.microsoft.com/office/drawing/2014/main" id="{A83102FC-988E-C142-B3D0-1A0E90C8E51C}"/>
              </a:ext>
            </a:extLst>
          </p:cNvPr>
          <p:cNvSpPr/>
          <p:nvPr/>
        </p:nvSpPr>
        <p:spPr>
          <a:xfrm>
            <a:off x="2753300" y="2165684"/>
            <a:ext cx="299522" cy="225286"/>
          </a:xfrm>
          <a:custGeom>
            <a:avLst/>
            <a:gdLst/>
            <a:ahLst/>
            <a:cxnLst/>
            <a:rect l="l" t="t" r="r" b="b"/>
            <a:pathLst>
              <a:path w="2821" h="2122" extrusionOk="0">
                <a:moveTo>
                  <a:pt x="1761" y="1"/>
                </a:moveTo>
                <a:lnTo>
                  <a:pt x="1400" y="361"/>
                </a:lnTo>
                <a:lnTo>
                  <a:pt x="1847" y="808"/>
                </a:lnTo>
                <a:lnTo>
                  <a:pt x="1" y="808"/>
                </a:lnTo>
                <a:lnTo>
                  <a:pt x="1" y="1321"/>
                </a:lnTo>
                <a:lnTo>
                  <a:pt x="1847" y="1321"/>
                </a:lnTo>
                <a:lnTo>
                  <a:pt x="1400" y="1768"/>
                </a:lnTo>
                <a:lnTo>
                  <a:pt x="1761" y="2121"/>
                </a:lnTo>
                <a:lnTo>
                  <a:pt x="2821" y="1061"/>
                </a:lnTo>
                <a:lnTo>
                  <a:pt x="1761" y="1"/>
                </a:lnTo>
                <a:close/>
              </a:path>
            </a:pathLst>
          </a:custGeom>
          <a:solidFill>
            <a:schemeClr val="bg1"/>
          </a:solidFill>
          <a:ln w="9525" cap="flat" cmpd="sng">
            <a:solidFill>
              <a:srgbClr val="869FB2"/>
            </a:solidFill>
            <a:prstDash val="solid"/>
            <a:round/>
            <a:headEnd type="none" w="sm" len="sm"/>
            <a:tailEnd type="none" w="sm" len="sm"/>
          </a:ln>
        </p:spPr>
        <p:txBody>
          <a:bodyPr spcFirstLastPara="1" wrap="square" lIns="68569" tIns="68569" rIns="68569" bIns="68569" anchor="ctr" anchorCtr="0">
            <a:noAutofit/>
          </a:bodyPr>
          <a:lstStyle/>
          <a:p>
            <a:pPr>
              <a:spcBef>
                <a:spcPts val="0"/>
              </a:spcBef>
              <a:spcAft>
                <a:spcPts val="0"/>
              </a:spcAft>
            </a:pPr>
            <a:endParaRPr/>
          </a:p>
        </p:txBody>
      </p:sp>
      <p:sp>
        <p:nvSpPr>
          <p:cNvPr id="58" name="Google Shape;864;p68">
            <a:extLst>
              <a:ext uri="{FF2B5EF4-FFF2-40B4-BE49-F238E27FC236}">
                <a16:creationId xmlns:a16="http://schemas.microsoft.com/office/drawing/2014/main" id="{06816954-AB7A-AB4F-9300-26FED25DD6F0}"/>
              </a:ext>
            </a:extLst>
          </p:cNvPr>
          <p:cNvSpPr/>
          <p:nvPr/>
        </p:nvSpPr>
        <p:spPr>
          <a:xfrm>
            <a:off x="3621220" y="2165684"/>
            <a:ext cx="299522" cy="225286"/>
          </a:xfrm>
          <a:custGeom>
            <a:avLst/>
            <a:gdLst/>
            <a:ahLst/>
            <a:cxnLst/>
            <a:rect l="l" t="t" r="r" b="b"/>
            <a:pathLst>
              <a:path w="2821" h="2122" extrusionOk="0">
                <a:moveTo>
                  <a:pt x="1761" y="1"/>
                </a:moveTo>
                <a:lnTo>
                  <a:pt x="1400" y="361"/>
                </a:lnTo>
                <a:lnTo>
                  <a:pt x="1847" y="808"/>
                </a:lnTo>
                <a:lnTo>
                  <a:pt x="1" y="808"/>
                </a:lnTo>
                <a:lnTo>
                  <a:pt x="1" y="1321"/>
                </a:lnTo>
                <a:lnTo>
                  <a:pt x="1847" y="1321"/>
                </a:lnTo>
                <a:lnTo>
                  <a:pt x="1400" y="1768"/>
                </a:lnTo>
                <a:lnTo>
                  <a:pt x="1761" y="2121"/>
                </a:lnTo>
                <a:lnTo>
                  <a:pt x="2821" y="1061"/>
                </a:lnTo>
                <a:lnTo>
                  <a:pt x="1761" y="1"/>
                </a:lnTo>
                <a:close/>
              </a:path>
            </a:pathLst>
          </a:custGeom>
          <a:solidFill>
            <a:schemeClr val="bg1"/>
          </a:solidFill>
          <a:ln w="9525" cap="flat" cmpd="sng">
            <a:solidFill>
              <a:srgbClr val="869FB2"/>
            </a:solidFill>
            <a:prstDash val="solid"/>
            <a:round/>
            <a:headEnd type="none" w="sm" len="sm"/>
            <a:tailEnd type="none" w="sm" len="sm"/>
          </a:ln>
        </p:spPr>
        <p:txBody>
          <a:bodyPr spcFirstLastPara="1" wrap="square" lIns="68569" tIns="68569" rIns="68569" bIns="68569" anchor="ctr" anchorCtr="0">
            <a:noAutofit/>
          </a:bodyPr>
          <a:lstStyle/>
          <a:p>
            <a:pPr>
              <a:spcBef>
                <a:spcPts val="0"/>
              </a:spcBef>
              <a:spcAft>
                <a:spcPts val="0"/>
              </a:spcAft>
            </a:pPr>
            <a:endParaRPr/>
          </a:p>
        </p:txBody>
      </p:sp>
      <p:sp>
        <p:nvSpPr>
          <p:cNvPr id="111" name="屈折矢印 110">
            <a:extLst>
              <a:ext uri="{FF2B5EF4-FFF2-40B4-BE49-F238E27FC236}">
                <a16:creationId xmlns:a16="http://schemas.microsoft.com/office/drawing/2014/main" id="{F56B1868-9B50-254D-AA8E-E0D4EF59EEC7}"/>
              </a:ext>
            </a:extLst>
          </p:cNvPr>
          <p:cNvSpPr/>
          <p:nvPr/>
        </p:nvSpPr>
        <p:spPr bwMode="auto">
          <a:xfrm rot="10800000" flipH="1">
            <a:off x="6419590" y="3585275"/>
            <a:ext cx="471260" cy="450573"/>
          </a:xfrm>
          <a:prstGeom prst="bentUpArrow">
            <a:avLst>
              <a:gd name="adj1" fmla="val 22815"/>
              <a:gd name="adj2" fmla="val 25979"/>
              <a:gd name="adj3" fmla="val 26298"/>
            </a:avLst>
          </a:prstGeom>
          <a:solidFill>
            <a:srgbClr val="EEBB02"/>
          </a:solidFill>
          <a:ln w="9525" cap="flat" cmpd="sng" algn="ctr">
            <a:no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a:endParaRPr lang="ja-JP" altLang="en-US" sz="1350">
              <a:solidFill>
                <a:schemeClr val="tx1"/>
              </a:solidFill>
            </a:endParaRPr>
          </a:p>
        </p:txBody>
      </p:sp>
      <p:graphicFrame>
        <p:nvGraphicFramePr>
          <p:cNvPr id="36" name="表 4">
            <a:extLst>
              <a:ext uri="{FF2B5EF4-FFF2-40B4-BE49-F238E27FC236}">
                <a16:creationId xmlns:a16="http://schemas.microsoft.com/office/drawing/2014/main" id="{B780ED34-FD6E-CB47-9484-1C84990A9A95}"/>
              </a:ext>
            </a:extLst>
          </p:cNvPr>
          <p:cNvGraphicFramePr>
            <a:graphicFrameLocks noGrp="1"/>
          </p:cNvGraphicFramePr>
          <p:nvPr>
            <p:extLst>
              <p:ext uri="{D42A27DB-BD31-4B8C-83A1-F6EECF244321}">
                <p14:modId xmlns:p14="http://schemas.microsoft.com/office/powerpoint/2010/main" val="3689177258"/>
              </p:ext>
            </p:extLst>
          </p:nvPr>
        </p:nvGraphicFramePr>
        <p:xfrm>
          <a:off x="362895" y="1940409"/>
          <a:ext cx="8505531" cy="3536442"/>
        </p:xfrm>
        <a:graphic>
          <a:graphicData uri="http://schemas.openxmlformats.org/drawingml/2006/table">
            <a:tbl>
              <a:tblPr firstRow="1" bandRow="1">
                <a:tableStyleId>{5C22544A-7EE6-4342-B048-85BDC9FD1C3A}</a:tableStyleId>
              </a:tblPr>
              <a:tblGrid>
                <a:gridCol w="850553">
                  <a:extLst>
                    <a:ext uri="{9D8B030D-6E8A-4147-A177-3AD203B41FA5}">
                      <a16:colId xmlns:a16="http://schemas.microsoft.com/office/drawing/2014/main" val="129836655"/>
                    </a:ext>
                  </a:extLst>
                </a:gridCol>
                <a:gridCol w="850553">
                  <a:extLst>
                    <a:ext uri="{9D8B030D-6E8A-4147-A177-3AD203B41FA5}">
                      <a16:colId xmlns:a16="http://schemas.microsoft.com/office/drawing/2014/main" val="2028166765"/>
                    </a:ext>
                  </a:extLst>
                </a:gridCol>
                <a:gridCol w="850553">
                  <a:extLst>
                    <a:ext uri="{9D8B030D-6E8A-4147-A177-3AD203B41FA5}">
                      <a16:colId xmlns:a16="http://schemas.microsoft.com/office/drawing/2014/main" val="1307408958"/>
                    </a:ext>
                  </a:extLst>
                </a:gridCol>
                <a:gridCol w="850553">
                  <a:extLst>
                    <a:ext uri="{9D8B030D-6E8A-4147-A177-3AD203B41FA5}">
                      <a16:colId xmlns:a16="http://schemas.microsoft.com/office/drawing/2014/main" val="3788451878"/>
                    </a:ext>
                  </a:extLst>
                </a:gridCol>
                <a:gridCol w="1066665">
                  <a:extLst>
                    <a:ext uri="{9D8B030D-6E8A-4147-A177-3AD203B41FA5}">
                      <a16:colId xmlns:a16="http://schemas.microsoft.com/office/drawing/2014/main" val="636605356"/>
                    </a:ext>
                  </a:extLst>
                </a:gridCol>
                <a:gridCol w="634442">
                  <a:extLst>
                    <a:ext uri="{9D8B030D-6E8A-4147-A177-3AD203B41FA5}">
                      <a16:colId xmlns:a16="http://schemas.microsoft.com/office/drawing/2014/main" val="3939230820"/>
                    </a:ext>
                  </a:extLst>
                </a:gridCol>
                <a:gridCol w="850553">
                  <a:extLst>
                    <a:ext uri="{9D8B030D-6E8A-4147-A177-3AD203B41FA5}">
                      <a16:colId xmlns:a16="http://schemas.microsoft.com/office/drawing/2014/main" val="3706477573"/>
                    </a:ext>
                  </a:extLst>
                </a:gridCol>
                <a:gridCol w="850553">
                  <a:extLst>
                    <a:ext uri="{9D8B030D-6E8A-4147-A177-3AD203B41FA5}">
                      <a16:colId xmlns:a16="http://schemas.microsoft.com/office/drawing/2014/main" val="941714183"/>
                    </a:ext>
                  </a:extLst>
                </a:gridCol>
                <a:gridCol w="850553">
                  <a:extLst>
                    <a:ext uri="{9D8B030D-6E8A-4147-A177-3AD203B41FA5}">
                      <a16:colId xmlns:a16="http://schemas.microsoft.com/office/drawing/2014/main" val="438998848"/>
                    </a:ext>
                  </a:extLst>
                </a:gridCol>
                <a:gridCol w="850553">
                  <a:extLst>
                    <a:ext uri="{9D8B030D-6E8A-4147-A177-3AD203B41FA5}">
                      <a16:colId xmlns:a16="http://schemas.microsoft.com/office/drawing/2014/main" val="748705576"/>
                    </a:ext>
                  </a:extLst>
                </a:gridCol>
              </a:tblGrid>
              <a:tr h="706374">
                <a:tc>
                  <a:txBody>
                    <a:bodyPr/>
                    <a:lstStyle/>
                    <a:p>
                      <a:r>
                        <a:rPr kumimoji="1" lang="ja-JP" altLang="en-US" sz="1000" b="1">
                          <a:solidFill>
                            <a:srgbClr val="001E60"/>
                          </a:solidFill>
                          <a:latin typeface="Yu Gothic" panose="020B0400000000000000" pitchFamily="34" charset="-128"/>
                          <a:ea typeface="Yu Gothic" panose="020B0400000000000000" pitchFamily="34" charset="-128"/>
                        </a:rPr>
                        <a:t>従業員</a:t>
                      </a:r>
                      <a:endParaRPr kumimoji="1" lang="en-US" altLang="ja-JP" sz="1000" b="1" dirty="0">
                        <a:solidFill>
                          <a:srgbClr val="001E60"/>
                        </a:solidFill>
                        <a:latin typeface="Yu Gothic" panose="020B0400000000000000" pitchFamily="34" charset="-128"/>
                        <a:ea typeface="Yu Gothic" panose="020B0400000000000000" pitchFamily="34" charset="-128"/>
                      </a:endParaRPr>
                    </a:p>
                    <a:p>
                      <a:endParaRPr kumimoji="1" lang="ja-JP" altLang="en-US" sz="1000" b="1">
                        <a:solidFill>
                          <a:srgbClr val="001E60"/>
                        </a:solidFill>
                        <a:latin typeface="Yu Gothic" panose="020B0400000000000000" pitchFamily="34" charset="-128"/>
                        <a:ea typeface="Yu Gothic" panose="020B0400000000000000" pitchFamily="34" charset="-128"/>
                      </a:endParaRPr>
                    </a:p>
                  </a:txBody>
                  <a:tcPr marL="68580" marR="68580" marT="34290" marB="3429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000" b="0">
                          <a:solidFill>
                            <a:srgbClr val="001E60"/>
                          </a:solidFill>
                          <a:latin typeface="Yu Gothic" panose="020B0400000000000000" pitchFamily="34" charset="-128"/>
                          <a:ea typeface="Yu Gothic" panose="020B0400000000000000" pitchFamily="34" charset="-128"/>
                        </a:rPr>
                        <a:t>受領</a:t>
                      </a:r>
                    </a:p>
                  </a:txBody>
                  <a:tcPr marL="68580" marR="68580" marT="34290" marB="34290" anchor="b">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srgbClr val="001E60"/>
                          </a:solidFill>
                          <a:effectLst/>
                          <a:uLnTx/>
                          <a:uFillTx/>
                          <a:latin typeface="Yu Gothic" panose="020B0400000000000000" pitchFamily="34" charset="-128"/>
                          <a:ea typeface="Yu Gothic" panose="020B0400000000000000" pitchFamily="34" charset="-128"/>
                          <a:cs typeface="+mn-cs"/>
                        </a:rPr>
                        <a:t>撮影</a:t>
                      </a:r>
                      <a:r>
                        <a:rPr kumimoji="1" lang="en-US" altLang="ja-JP" sz="1400" b="0" i="0" u="none" strike="noStrike" kern="1200" cap="none" spc="0" normalizeH="0" baseline="0" noProof="0" dirty="0">
                          <a:ln>
                            <a:noFill/>
                          </a:ln>
                          <a:solidFill>
                            <a:srgbClr val="001E60"/>
                          </a:solidFill>
                          <a:effectLst/>
                          <a:uLnTx/>
                          <a:uFillTx/>
                          <a:latin typeface="Yu Gothic" panose="020B0400000000000000" pitchFamily="34" charset="-128"/>
                          <a:ea typeface="Yu Gothic" panose="020B0400000000000000" pitchFamily="34" charset="-128"/>
                          <a:cs typeface="+mn-cs"/>
                        </a:rPr>
                        <a:t>/UL</a:t>
                      </a:r>
                      <a:endParaRPr kumimoji="1" lang="ja-JP" altLang="en-US" sz="1400" b="0" i="0" u="none" strike="noStrike" kern="1200" cap="none" spc="0" normalizeH="0" baseline="0" noProof="0">
                        <a:ln>
                          <a:noFill/>
                        </a:ln>
                        <a:solidFill>
                          <a:srgbClr val="001E60"/>
                        </a:solidFill>
                        <a:effectLst/>
                        <a:uLnTx/>
                        <a:uFillTx/>
                        <a:latin typeface="Yu Gothic" panose="020B0400000000000000" pitchFamily="34" charset="-128"/>
                        <a:ea typeface="Yu Gothic" panose="020B0400000000000000" pitchFamily="34" charset="-128"/>
                        <a:cs typeface="+mn-cs"/>
                      </a:endParaRPr>
                    </a:p>
                  </a:txBody>
                  <a:tcPr marL="68580" marR="68580" marT="34290" marB="34290" anchor="b">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srgbClr val="001E60"/>
                          </a:solidFill>
                          <a:effectLst/>
                          <a:uLnTx/>
                          <a:uFillTx/>
                          <a:latin typeface="Yu Gothic" panose="020B0400000000000000" pitchFamily="34" charset="-128"/>
                          <a:ea typeface="Yu Gothic" panose="020B0400000000000000" pitchFamily="34" charset="-128"/>
                          <a:cs typeface="+mn-cs"/>
                        </a:rPr>
                        <a:t>書面出力台紙貼付</a:t>
                      </a:r>
                    </a:p>
                  </a:txBody>
                  <a:tcPr marL="68580" marR="68580" marT="34290" marB="34290" anchor="b">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srgbClr val="001E60"/>
                          </a:solidFill>
                          <a:effectLst/>
                          <a:uLnTx/>
                          <a:uFillTx/>
                          <a:latin typeface="Yu Gothic" panose="020B0400000000000000" pitchFamily="34" charset="-128"/>
                          <a:ea typeface="Yu Gothic" panose="020B0400000000000000" pitchFamily="34" charset="-128"/>
                          <a:cs typeface="+mn-cs"/>
                        </a:rPr>
                        <a:t>申請</a:t>
                      </a:r>
                      <a:r>
                        <a:rPr kumimoji="1" lang="en-US" altLang="ja-JP" sz="1400" b="0" i="0" u="none" strike="noStrike" kern="1200" cap="none" spc="0" normalizeH="0" baseline="0" noProof="0" dirty="0">
                          <a:ln>
                            <a:noFill/>
                          </a:ln>
                          <a:solidFill>
                            <a:srgbClr val="001E60"/>
                          </a:solidFill>
                          <a:effectLst/>
                          <a:uLnTx/>
                          <a:uFillTx/>
                          <a:latin typeface="Yu Gothic" panose="020B0400000000000000" pitchFamily="34" charset="-128"/>
                          <a:ea typeface="Yu Gothic" panose="020B0400000000000000" pitchFamily="34" charset="-128"/>
                          <a:cs typeface="+mn-cs"/>
                        </a:rPr>
                        <a:t>/</a:t>
                      </a:r>
                      <a:r>
                        <a:rPr kumimoji="1" lang="ja-JP" altLang="en-US" sz="1400" b="0" i="0" u="none" strike="noStrike" kern="1200" cap="none" spc="0" normalizeH="0" baseline="0" noProof="0">
                          <a:ln>
                            <a:noFill/>
                          </a:ln>
                          <a:solidFill>
                            <a:srgbClr val="001E60"/>
                          </a:solidFill>
                          <a:effectLst/>
                          <a:uLnTx/>
                          <a:uFillTx/>
                          <a:latin typeface="Yu Gothic" panose="020B0400000000000000" pitchFamily="34" charset="-128"/>
                          <a:ea typeface="Yu Gothic" panose="020B0400000000000000" pitchFamily="34" charset="-128"/>
                          <a:cs typeface="+mn-cs"/>
                        </a:rPr>
                        <a:t>提出</a:t>
                      </a:r>
                    </a:p>
                  </a:txBody>
                  <a:tcPr marL="68580" marR="68580" marT="34290" marB="34290" anchor="b">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srgbClr val="001E60"/>
                          </a:solidFill>
                          <a:effectLst/>
                          <a:uLnTx/>
                          <a:uFillTx/>
                          <a:latin typeface="Yu Gothic" panose="020B0400000000000000" pitchFamily="34" charset="-128"/>
                          <a:ea typeface="Yu Gothic" panose="020B0400000000000000" pitchFamily="34" charset="-128"/>
                          <a:cs typeface="+mn-cs"/>
                        </a:rPr>
                        <a:t>提出</a:t>
                      </a:r>
                    </a:p>
                  </a:txBody>
                  <a:tcPr marL="68580" marR="68580" marT="34290" marB="34290" anchor="b">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srgbClr val="001E60"/>
                        </a:solidFill>
                        <a:effectLst/>
                        <a:uLnTx/>
                        <a:uFillTx/>
                        <a:latin typeface="Yu Gothic" panose="020B0400000000000000" pitchFamily="34" charset="-128"/>
                        <a:ea typeface="Yu Gothic" panose="020B0400000000000000" pitchFamily="34" charset="-128"/>
                        <a:cs typeface="+mn-cs"/>
                      </a:endParaRPr>
                    </a:p>
                  </a:txBody>
                  <a:tcPr marL="68580" marR="68580" marT="34290" marB="34290" anchor="b">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srgbClr val="001E60"/>
                        </a:solidFill>
                        <a:effectLst/>
                        <a:uLnTx/>
                        <a:uFillTx/>
                        <a:latin typeface="Yu Gothic" panose="020B0400000000000000" pitchFamily="34" charset="-128"/>
                        <a:ea typeface="Yu Gothic" panose="020B0400000000000000" pitchFamily="34" charset="-128"/>
                        <a:cs typeface="+mn-cs"/>
                      </a:endParaRPr>
                    </a:p>
                  </a:txBody>
                  <a:tcPr marL="68580" marR="68580" marT="34290" marB="34290" anchor="b">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srgbClr val="001E60"/>
                        </a:solidFill>
                        <a:effectLst/>
                        <a:uLnTx/>
                        <a:uFillTx/>
                        <a:latin typeface="Yu Gothic" panose="020B0400000000000000" pitchFamily="34" charset="-128"/>
                        <a:ea typeface="Yu Gothic" panose="020B0400000000000000" pitchFamily="34" charset="-128"/>
                        <a:cs typeface="+mn-cs"/>
                      </a:endParaRPr>
                    </a:p>
                  </a:txBody>
                  <a:tcPr marL="68580" marR="68580" marT="34290" marB="34290" anchor="b">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srgbClr val="001E60"/>
                        </a:solidFill>
                        <a:effectLst/>
                        <a:uLnTx/>
                        <a:uFillTx/>
                        <a:latin typeface="Yu Gothic" panose="020B0400000000000000" pitchFamily="34" charset="-128"/>
                        <a:ea typeface="Yu Gothic" panose="020B0400000000000000" pitchFamily="34" charset="-128"/>
                        <a:cs typeface="+mn-cs"/>
                      </a:endParaRPr>
                    </a:p>
                  </a:txBody>
                  <a:tcPr marL="68580" marR="68580" marT="34290" marB="34290" anchor="b">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76725181"/>
                  </a:ext>
                </a:extLst>
              </a:tr>
              <a:tr h="706374">
                <a:tc>
                  <a:txBody>
                    <a:bodyPr/>
                    <a:lstStyle/>
                    <a:p>
                      <a:r>
                        <a:rPr kumimoji="1" lang="ja-JP" altLang="en-US" sz="1000" b="1">
                          <a:solidFill>
                            <a:srgbClr val="001E60"/>
                          </a:solidFill>
                          <a:latin typeface="Yu Gothic" panose="020B0400000000000000" pitchFamily="34" charset="-128"/>
                          <a:ea typeface="Yu Gothic" panose="020B0400000000000000" pitchFamily="34" charset="-128"/>
                        </a:rPr>
                        <a:t>承認者</a:t>
                      </a:r>
                    </a:p>
                  </a:txBody>
                  <a:tcPr marL="68580" marR="68580" marT="34290" marB="3429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0">
                        <a:solidFill>
                          <a:srgbClr val="001E60"/>
                        </a:solidFill>
                        <a:latin typeface="Yu Gothic" panose="020B0400000000000000" pitchFamily="34" charset="-128"/>
                        <a:ea typeface="Yu Gothic" panose="020B0400000000000000" pitchFamily="34" charset="-128"/>
                      </a:endParaRPr>
                    </a:p>
                  </a:txBody>
                  <a:tcPr marL="68580" marR="68580" marT="34290" marB="3429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srgbClr val="001E60"/>
                        </a:solidFill>
                        <a:effectLst/>
                        <a:uLnTx/>
                        <a:uFillTx/>
                        <a:latin typeface="Yu Gothic" panose="020B0400000000000000" pitchFamily="34" charset="-128"/>
                        <a:ea typeface="Yu Gothic" panose="020B0400000000000000" pitchFamily="34" charset="-128"/>
                        <a:cs typeface="+mn-cs"/>
                      </a:endParaRPr>
                    </a:p>
                  </a:txBody>
                  <a:tcPr marL="68580" marR="68580" marT="34290" marB="34290" anchor="b">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srgbClr val="001E60"/>
                        </a:solidFill>
                        <a:effectLst/>
                        <a:uLnTx/>
                        <a:uFillTx/>
                        <a:latin typeface="Yu Gothic" panose="020B0400000000000000" pitchFamily="34" charset="-128"/>
                        <a:ea typeface="Yu Gothic" panose="020B0400000000000000" pitchFamily="34" charset="-128"/>
                        <a:cs typeface="+mn-cs"/>
                      </a:endParaRPr>
                    </a:p>
                  </a:txBody>
                  <a:tcPr marL="68580" marR="68580" marT="34290" marB="34290" anchor="b">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srgbClr val="001E60"/>
                        </a:solidFill>
                        <a:effectLst/>
                        <a:uLnTx/>
                        <a:uFillTx/>
                        <a:latin typeface="Yu Gothic" panose="020B0400000000000000" pitchFamily="34" charset="-128"/>
                        <a:ea typeface="Yu Gothic" panose="020B0400000000000000" pitchFamily="34" charset="-128"/>
                        <a:cs typeface="+mn-cs"/>
                      </a:endParaRPr>
                    </a:p>
                  </a:txBody>
                  <a:tcPr marL="68580" marR="68580" marT="34290" marB="34290" anchor="b">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srgbClr val="001E60"/>
                          </a:solidFill>
                          <a:effectLst/>
                          <a:uLnTx/>
                          <a:uFillTx/>
                          <a:latin typeface="Yu Gothic" panose="020B0400000000000000" pitchFamily="34" charset="-128"/>
                          <a:ea typeface="Yu Gothic" panose="020B0400000000000000" pitchFamily="34" charset="-128"/>
                          <a:cs typeface="+mn-cs"/>
                        </a:rPr>
                        <a:t>承認</a:t>
                      </a:r>
                    </a:p>
                  </a:txBody>
                  <a:tcPr marL="68580" marR="68580" marT="34290" marB="34290" anchor="b">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srgbClr val="001E60"/>
                        </a:solidFill>
                        <a:effectLst/>
                        <a:uLnTx/>
                        <a:uFillTx/>
                        <a:latin typeface="Yu Gothic" panose="020B0400000000000000" pitchFamily="34" charset="-128"/>
                        <a:ea typeface="Yu Gothic" panose="020B0400000000000000" pitchFamily="34" charset="-128"/>
                        <a:cs typeface="+mn-cs"/>
                      </a:endParaRPr>
                    </a:p>
                  </a:txBody>
                  <a:tcPr marL="68580" marR="68580" marT="34290" marB="34290" anchor="b">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srgbClr val="001E60"/>
                        </a:solidFill>
                        <a:effectLst/>
                        <a:uLnTx/>
                        <a:uFillTx/>
                        <a:latin typeface="Yu Gothic" panose="020B0400000000000000" pitchFamily="34" charset="-128"/>
                        <a:ea typeface="Yu Gothic" panose="020B0400000000000000" pitchFamily="34" charset="-128"/>
                        <a:cs typeface="+mn-cs"/>
                      </a:endParaRPr>
                    </a:p>
                  </a:txBody>
                  <a:tcPr marL="68580" marR="68580" marT="34290" marB="34290" anchor="b">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srgbClr val="001E60"/>
                        </a:solidFill>
                        <a:effectLst/>
                        <a:uLnTx/>
                        <a:uFillTx/>
                        <a:latin typeface="Yu Gothic" panose="020B0400000000000000" pitchFamily="34" charset="-128"/>
                        <a:ea typeface="Yu Gothic" panose="020B0400000000000000" pitchFamily="34" charset="-128"/>
                        <a:cs typeface="+mn-cs"/>
                      </a:endParaRPr>
                    </a:p>
                  </a:txBody>
                  <a:tcPr marL="68580" marR="68580" marT="34290" marB="34290" anchor="b">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srgbClr val="001E60"/>
                        </a:solidFill>
                        <a:effectLst/>
                        <a:uLnTx/>
                        <a:uFillTx/>
                        <a:latin typeface="Yu Gothic" panose="020B0400000000000000" pitchFamily="34" charset="-128"/>
                        <a:ea typeface="Yu Gothic" panose="020B0400000000000000" pitchFamily="34" charset="-128"/>
                        <a:cs typeface="+mn-cs"/>
                      </a:endParaRPr>
                    </a:p>
                  </a:txBody>
                  <a:tcPr marL="68580" marR="68580" marT="34290" marB="34290" anchor="b">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20176937"/>
                  </a:ext>
                </a:extLst>
              </a:tr>
              <a:tr h="706374">
                <a:tc>
                  <a:txBody>
                    <a:bodyPr/>
                    <a:lstStyle/>
                    <a:p>
                      <a:r>
                        <a:rPr kumimoji="1" lang="ja-JP" altLang="en-US" sz="1000" b="1">
                          <a:solidFill>
                            <a:srgbClr val="001E60"/>
                          </a:solidFill>
                          <a:latin typeface="Yu Gothic" panose="020B0400000000000000" pitchFamily="34" charset="-128"/>
                          <a:ea typeface="Yu Gothic" panose="020B0400000000000000" pitchFamily="34" charset="-128"/>
                        </a:rPr>
                        <a:t>経理</a:t>
                      </a:r>
                    </a:p>
                  </a:txBody>
                  <a:tcPr marL="68580" marR="68580" marT="34290" marB="3429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0">
                        <a:solidFill>
                          <a:srgbClr val="001E60"/>
                        </a:solidFill>
                        <a:latin typeface="Yu Gothic" panose="020B0400000000000000" pitchFamily="34" charset="-128"/>
                        <a:ea typeface="Yu Gothic" panose="020B0400000000000000" pitchFamily="34" charset="-128"/>
                      </a:endParaRPr>
                    </a:p>
                  </a:txBody>
                  <a:tcPr marL="68580" marR="68580" marT="34290" marB="3429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srgbClr val="001E60"/>
                        </a:solidFill>
                        <a:effectLst/>
                        <a:uLnTx/>
                        <a:uFillTx/>
                        <a:latin typeface="Yu Gothic" panose="020B0400000000000000" pitchFamily="34" charset="-128"/>
                        <a:ea typeface="Yu Gothic" panose="020B0400000000000000" pitchFamily="34" charset="-128"/>
                        <a:cs typeface="+mn-cs"/>
                      </a:endParaRPr>
                    </a:p>
                  </a:txBody>
                  <a:tcPr marL="68580" marR="68580" marT="34290" marB="34290" anchor="b">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srgbClr val="001E60"/>
                        </a:solidFill>
                        <a:effectLst/>
                        <a:uLnTx/>
                        <a:uFillTx/>
                        <a:latin typeface="Yu Gothic" panose="020B0400000000000000" pitchFamily="34" charset="-128"/>
                        <a:ea typeface="Yu Gothic" panose="020B0400000000000000" pitchFamily="34" charset="-128"/>
                        <a:cs typeface="+mn-cs"/>
                      </a:endParaRPr>
                    </a:p>
                  </a:txBody>
                  <a:tcPr marL="68580" marR="68580" marT="34290" marB="34290" anchor="b">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srgbClr val="001E60"/>
                        </a:solidFill>
                        <a:effectLst/>
                        <a:uLnTx/>
                        <a:uFillTx/>
                        <a:latin typeface="Yu Gothic" panose="020B0400000000000000" pitchFamily="34" charset="-128"/>
                        <a:ea typeface="Yu Gothic" panose="020B0400000000000000" pitchFamily="34" charset="-128"/>
                        <a:cs typeface="+mn-cs"/>
                      </a:endParaRPr>
                    </a:p>
                  </a:txBody>
                  <a:tcPr marL="68580" marR="68580" marT="34290" marB="34290" anchor="b">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srgbClr val="001E60"/>
                        </a:solidFill>
                        <a:effectLst/>
                        <a:uLnTx/>
                        <a:uFillTx/>
                        <a:latin typeface="Yu Gothic" panose="020B0400000000000000" pitchFamily="34" charset="-128"/>
                        <a:ea typeface="Yu Gothic" panose="020B0400000000000000" pitchFamily="34" charset="-128"/>
                        <a:cs typeface="+mn-cs"/>
                      </a:endParaRPr>
                    </a:p>
                  </a:txBody>
                  <a:tcPr marL="68580" marR="68580" marT="34290" marB="34290" anchor="b">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srgbClr val="001E60"/>
                          </a:solidFill>
                          <a:effectLst/>
                          <a:uLnTx/>
                          <a:uFillTx/>
                          <a:latin typeface="Yu Gothic" panose="020B0400000000000000" pitchFamily="34" charset="-128"/>
                          <a:ea typeface="Yu Gothic" panose="020B0400000000000000" pitchFamily="34" charset="-128"/>
                          <a:cs typeface="+mn-cs"/>
                        </a:rPr>
                        <a:t>承認</a:t>
                      </a:r>
                      <a:r>
                        <a:rPr kumimoji="1" lang="en-US" altLang="ja-JP" sz="1200" b="0" i="0" u="none" strike="noStrike" kern="1200" cap="none" spc="0" normalizeH="0" baseline="0" noProof="0" dirty="0">
                          <a:ln>
                            <a:noFill/>
                          </a:ln>
                          <a:solidFill>
                            <a:srgbClr val="001E60"/>
                          </a:solidFill>
                          <a:effectLst/>
                          <a:uLnTx/>
                          <a:uFillTx/>
                          <a:latin typeface="Yu Gothic" panose="020B0400000000000000" pitchFamily="34" charset="-128"/>
                          <a:ea typeface="Yu Gothic" panose="020B0400000000000000" pitchFamily="34" charset="-128"/>
                          <a:cs typeface="+mn-cs"/>
                        </a:rPr>
                        <a:t>/</a:t>
                      </a:r>
                      <a:r>
                        <a:rPr kumimoji="1" lang="ja-JP" altLang="en-US" sz="1200" b="0" i="0" u="none" strike="noStrike" kern="1200" cap="none" spc="0" normalizeH="0" baseline="0" noProof="0">
                          <a:ln>
                            <a:noFill/>
                          </a:ln>
                          <a:solidFill>
                            <a:srgbClr val="001E60"/>
                          </a:solidFill>
                          <a:effectLst/>
                          <a:uLnTx/>
                          <a:uFillTx/>
                          <a:latin typeface="Yu Gothic" panose="020B0400000000000000" pitchFamily="34" charset="-128"/>
                          <a:ea typeface="Yu Gothic" panose="020B0400000000000000" pitchFamily="34" charset="-128"/>
                          <a:cs typeface="+mn-cs"/>
                        </a:rPr>
                        <a:t>計上</a:t>
                      </a:r>
                    </a:p>
                  </a:txBody>
                  <a:tcPr marL="68580" marR="68580" marT="34290" marB="34290" anchor="b">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srgbClr val="001E60"/>
                        </a:solidFill>
                        <a:effectLst/>
                        <a:uLnTx/>
                        <a:uFillTx/>
                        <a:latin typeface="Yu Gothic" panose="020B0400000000000000" pitchFamily="34" charset="-128"/>
                        <a:ea typeface="Yu Gothic" panose="020B0400000000000000" pitchFamily="34" charset="-128"/>
                        <a:cs typeface="+mn-cs"/>
                      </a:endParaRPr>
                    </a:p>
                  </a:txBody>
                  <a:tcPr marL="68580" marR="68580" marT="34290" marB="34290" anchor="b">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srgbClr val="001E60"/>
                        </a:solidFill>
                        <a:effectLst/>
                        <a:uLnTx/>
                        <a:uFillTx/>
                        <a:latin typeface="Yu Gothic" panose="020B0400000000000000" pitchFamily="34" charset="-128"/>
                        <a:ea typeface="Yu Gothic" panose="020B0400000000000000" pitchFamily="34" charset="-128"/>
                        <a:cs typeface="+mn-cs"/>
                      </a:endParaRPr>
                    </a:p>
                  </a:txBody>
                  <a:tcPr marL="68580" marR="68580" marT="34290" marB="34290" anchor="b">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srgbClr val="001E60"/>
                        </a:solidFill>
                        <a:effectLst/>
                        <a:uLnTx/>
                        <a:uFillTx/>
                        <a:latin typeface="Yu Gothic" panose="020B0400000000000000" pitchFamily="34" charset="-128"/>
                        <a:ea typeface="Yu Gothic" panose="020B0400000000000000" pitchFamily="34" charset="-128"/>
                        <a:cs typeface="+mn-cs"/>
                      </a:endParaRPr>
                    </a:p>
                  </a:txBody>
                  <a:tcPr marL="68580" marR="68580" marT="34290" marB="34290" anchor="b">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15345944"/>
                  </a:ext>
                </a:extLst>
              </a:tr>
              <a:tr h="706374">
                <a:tc>
                  <a:txBody>
                    <a:bodyPr/>
                    <a:lstStyle/>
                    <a:p>
                      <a:r>
                        <a:rPr kumimoji="1" lang="ja-JP" altLang="en-US" sz="1000" b="1">
                          <a:solidFill>
                            <a:srgbClr val="001E60"/>
                          </a:solidFill>
                          <a:latin typeface="Yu Gothic" panose="020B0400000000000000" pitchFamily="34" charset="-128"/>
                          <a:ea typeface="Yu Gothic" panose="020B0400000000000000" pitchFamily="34" charset="-128"/>
                        </a:rPr>
                        <a:t>保管場所</a:t>
                      </a:r>
                    </a:p>
                  </a:txBody>
                  <a:tcPr marL="68580" marR="68580" marT="34290" marB="3429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0">
                        <a:solidFill>
                          <a:srgbClr val="001E60"/>
                        </a:solidFill>
                        <a:latin typeface="Yu Gothic" panose="020B0400000000000000" pitchFamily="34" charset="-128"/>
                        <a:ea typeface="Yu Gothic" panose="020B0400000000000000" pitchFamily="34" charset="-128"/>
                      </a:endParaRPr>
                    </a:p>
                  </a:txBody>
                  <a:tcPr marL="68580" marR="68580" marT="34290" marB="3429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srgbClr val="001E60"/>
                        </a:solidFill>
                        <a:effectLst/>
                        <a:uLnTx/>
                        <a:uFillTx/>
                        <a:latin typeface="Yu Gothic" panose="020B0400000000000000" pitchFamily="34" charset="-128"/>
                        <a:ea typeface="Yu Gothic" panose="020B0400000000000000" pitchFamily="34" charset="-128"/>
                        <a:cs typeface="+mn-cs"/>
                      </a:endParaRPr>
                    </a:p>
                  </a:txBody>
                  <a:tcPr marL="68580" marR="68580" marT="34290" marB="34290" anchor="b">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srgbClr val="001E60"/>
                        </a:solidFill>
                        <a:effectLst/>
                        <a:uLnTx/>
                        <a:uFillTx/>
                        <a:latin typeface="Yu Gothic" panose="020B0400000000000000" pitchFamily="34" charset="-128"/>
                        <a:ea typeface="Yu Gothic" panose="020B0400000000000000" pitchFamily="34" charset="-128"/>
                        <a:cs typeface="+mn-cs"/>
                      </a:endParaRPr>
                    </a:p>
                  </a:txBody>
                  <a:tcPr marL="68580" marR="68580" marT="34290" marB="34290" anchor="b">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srgbClr val="001E60"/>
                        </a:solidFill>
                        <a:effectLst/>
                        <a:uLnTx/>
                        <a:uFillTx/>
                        <a:latin typeface="Yu Gothic" panose="020B0400000000000000" pitchFamily="34" charset="-128"/>
                        <a:ea typeface="Yu Gothic" panose="020B0400000000000000" pitchFamily="34" charset="-128"/>
                        <a:cs typeface="+mn-cs"/>
                      </a:endParaRPr>
                    </a:p>
                  </a:txBody>
                  <a:tcPr marL="68580" marR="68580" marT="34290" marB="34290" anchor="b">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srgbClr val="001E60"/>
                        </a:solidFill>
                        <a:effectLst/>
                        <a:uLnTx/>
                        <a:uFillTx/>
                        <a:latin typeface="Yu Gothic" panose="020B0400000000000000" pitchFamily="34" charset="-128"/>
                        <a:ea typeface="Yu Gothic" panose="020B0400000000000000" pitchFamily="34" charset="-128"/>
                        <a:cs typeface="+mn-cs"/>
                      </a:endParaRPr>
                    </a:p>
                  </a:txBody>
                  <a:tcPr marL="68580" marR="68580" marT="34290" marB="34290" anchor="b">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srgbClr val="001E60"/>
                        </a:solidFill>
                        <a:effectLst/>
                        <a:uLnTx/>
                        <a:uFillTx/>
                        <a:latin typeface="Yu Gothic" panose="020B0400000000000000" pitchFamily="34" charset="-128"/>
                        <a:ea typeface="Yu Gothic" panose="020B0400000000000000" pitchFamily="34" charset="-128"/>
                        <a:cs typeface="+mn-cs"/>
                      </a:endParaRPr>
                    </a:p>
                  </a:txBody>
                  <a:tcPr marL="68580" marR="68580" marT="34290" marB="34290" anchor="b">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srgbClr val="001E60"/>
                          </a:solidFill>
                          <a:effectLst/>
                          <a:uLnTx/>
                          <a:uFillTx/>
                          <a:latin typeface="Yu Gothic" panose="020B0400000000000000" pitchFamily="34" charset="-128"/>
                          <a:ea typeface="Yu Gothic" panose="020B0400000000000000" pitchFamily="34" charset="-128"/>
                          <a:cs typeface="+mn-cs"/>
                        </a:rPr>
                        <a:t>保管</a:t>
                      </a:r>
                    </a:p>
                  </a:txBody>
                  <a:tcPr marL="68580" marR="68580" marT="34290" marB="34290" anchor="b">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srgbClr val="001E60"/>
                          </a:solidFill>
                          <a:effectLst/>
                          <a:uLnTx/>
                          <a:uFillTx/>
                          <a:latin typeface="Yu Gothic" panose="020B0400000000000000" pitchFamily="34" charset="-128"/>
                          <a:ea typeface="Yu Gothic" panose="020B0400000000000000" pitchFamily="34" charset="-128"/>
                          <a:cs typeface="+mn-cs"/>
                        </a:rPr>
                        <a:t>7</a:t>
                      </a:r>
                      <a:r>
                        <a:rPr kumimoji="1" lang="ja-JP" altLang="en-US" sz="1400" b="0" i="0" u="none" strike="noStrike" kern="1200" cap="none" spc="0" normalizeH="0" baseline="0" noProof="0">
                          <a:ln>
                            <a:noFill/>
                          </a:ln>
                          <a:solidFill>
                            <a:srgbClr val="001E60"/>
                          </a:solidFill>
                          <a:effectLst/>
                          <a:uLnTx/>
                          <a:uFillTx/>
                          <a:latin typeface="Yu Gothic" panose="020B0400000000000000" pitchFamily="34" charset="-128"/>
                          <a:ea typeface="Yu Gothic" panose="020B0400000000000000" pitchFamily="34" charset="-128"/>
                          <a:cs typeface="+mn-cs"/>
                        </a:rPr>
                        <a:t>年</a:t>
                      </a:r>
                      <a:endParaRPr kumimoji="1" lang="en-US" altLang="ja-JP" sz="1400" b="0" i="0" u="none" strike="noStrike" kern="1200" cap="none" spc="0" normalizeH="0" baseline="0" noProof="0" dirty="0">
                        <a:ln>
                          <a:noFill/>
                        </a:ln>
                        <a:solidFill>
                          <a:srgbClr val="001E60"/>
                        </a:solidFill>
                        <a:effectLst/>
                        <a:uLnTx/>
                        <a:uFillTx/>
                        <a:latin typeface="Yu Gothic" panose="020B0400000000000000" pitchFamily="34" charset="-128"/>
                        <a:ea typeface="Yu Gothic" panose="020B0400000000000000" pitchFamily="34" charset="-128"/>
                        <a:cs typeface="+mn-cs"/>
                      </a:endParaRPr>
                    </a:p>
                    <a:p>
                      <a:pPr marL="0" marR="0" lvl="0" indent="0" algn="ctr" defTabSz="914377"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srgbClr val="001E60"/>
                          </a:solidFill>
                          <a:effectLst/>
                          <a:uLnTx/>
                          <a:uFillTx/>
                          <a:latin typeface="Yu Gothic" panose="020B0400000000000000" pitchFamily="34" charset="-128"/>
                          <a:ea typeface="Yu Gothic" panose="020B0400000000000000" pitchFamily="34" charset="-128"/>
                          <a:cs typeface="+mn-cs"/>
                        </a:rPr>
                        <a:t>or</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srgbClr val="001E60"/>
                          </a:solidFill>
                          <a:effectLst/>
                          <a:uLnTx/>
                          <a:uFillTx/>
                          <a:latin typeface="Yu Gothic" panose="020B0400000000000000" pitchFamily="34" charset="-128"/>
                          <a:ea typeface="Yu Gothic" panose="020B0400000000000000" pitchFamily="34" charset="-128"/>
                          <a:cs typeface="+mn-cs"/>
                        </a:rPr>
                        <a:t>10</a:t>
                      </a:r>
                      <a:r>
                        <a:rPr kumimoji="1" lang="ja-JP" altLang="en-US" sz="1400" b="0" i="0" u="none" strike="noStrike" kern="1200" cap="none" spc="0" normalizeH="0" baseline="0" noProof="0">
                          <a:ln>
                            <a:noFill/>
                          </a:ln>
                          <a:solidFill>
                            <a:srgbClr val="001E60"/>
                          </a:solidFill>
                          <a:effectLst/>
                          <a:uLnTx/>
                          <a:uFillTx/>
                          <a:latin typeface="Yu Gothic" panose="020B0400000000000000" pitchFamily="34" charset="-128"/>
                          <a:ea typeface="Yu Gothic" panose="020B0400000000000000" pitchFamily="34" charset="-128"/>
                          <a:cs typeface="+mn-cs"/>
                        </a:rPr>
                        <a:t>年後</a:t>
                      </a:r>
                    </a:p>
                  </a:txBody>
                  <a:tcPr marL="68580" marR="68580" marT="34290" marB="34290" anchor="b">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srgbClr val="001E60"/>
                          </a:solidFill>
                          <a:effectLst/>
                          <a:uLnTx/>
                          <a:uFillTx/>
                          <a:latin typeface="Yu Gothic" panose="020B0400000000000000" pitchFamily="34" charset="-128"/>
                          <a:ea typeface="Yu Gothic" panose="020B0400000000000000" pitchFamily="34" charset="-128"/>
                          <a:cs typeface="+mn-cs"/>
                        </a:rPr>
                        <a:t>廃棄</a:t>
                      </a:r>
                    </a:p>
                  </a:txBody>
                  <a:tcPr marL="68580" marR="68580" marT="34290" marB="34290" anchor="b">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4656364"/>
                  </a:ext>
                </a:extLst>
              </a:tr>
              <a:tr h="706374">
                <a:tc>
                  <a:txBody>
                    <a:bodyPr/>
                    <a:lstStyle/>
                    <a:p>
                      <a:r>
                        <a:rPr kumimoji="1" lang="ja-JP" altLang="en-US" sz="1000" b="1">
                          <a:solidFill>
                            <a:srgbClr val="001E60"/>
                          </a:solidFill>
                          <a:latin typeface="Yu Gothic" panose="020B0400000000000000" pitchFamily="34" charset="-128"/>
                          <a:ea typeface="Yu Gothic" panose="020B0400000000000000" pitchFamily="34" charset="-128"/>
                        </a:rPr>
                        <a:t>システム</a:t>
                      </a:r>
                    </a:p>
                  </a:txBody>
                  <a:tcPr marL="68580" marR="68580" marT="34290" marB="3429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0">
                        <a:solidFill>
                          <a:srgbClr val="001E60"/>
                        </a:solidFill>
                        <a:latin typeface="Yu Gothic" panose="020B0400000000000000" pitchFamily="34" charset="-128"/>
                        <a:ea typeface="Yu Gothic" panose="020B0400000000000000" pitchFamily="34" charset="-128"/>
                      </a:endParaRPr>
                    </a:p>
                  </a:txBody>
                  <a:tcPr marL="68580" marR="68580" marT="34290" marB="3429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srgbClr val="001E60"/>
                          </a:solidFill>
                          <a:effectLst/>
                          <a:uLnTx/>
                          <a:uFillTx/>
                          <a:latin typeface="Yu Gothic" panose="020B0400000000000000" pitchFamily="34" charset="-128"/>
                          <a:ea typeface="Yu Gothic" panose="020B0400000000000000" pitchFamily="34" charset="-128"/>
                          <a:cs typeface="+mn-cs"/>
                        </a:rPr>
                        <a:t>保存</a:t>
                      </a:r>
                    </a:p>
                  </a:txBody>
                  <a:tcPr marL="68580" marR="68580" marT="34290" marB="34290" anchor="b">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srgbClr val="001E60"/>
                          </a:solidFill>
                          <a:effectLst/>
                          <a:uLnTx/>
                          <a:uFillTx/>
                          <a:latin typeface="Yu Gothic" panose="020B0400000000000000" pitchFamily="34" charset="-128"/>
                          <a:ea typeface="Yu Gothic" panose="020B0400000000000000" pitchFamily="34" charset="-128"/>
                          <a:cs typeface="+mn-cs"/>
                        </a:rPr>
                        <a:t>※</a:t>
                      </a:r>
                      <a:r>
                        <a:rPr kumimoji="1" lang="ja-JP" altLang="en-US" sz="1400" b="0" i="0" u="none" strike="noStrike" kern="1200" cap="none" spc="0" normalizeH="0" baseline="0" noProof="0">
                          <a:ln>
                            <a:noFill/>
                          </a:ln>
                          <a:solidFill>
                            <a:srgbClr val="001E60"/>
                          </a:solidFill>
                          <a:effectLst/>
                          <a:uLnTx/>
                          <a:uFillTx/>
                          <a:latin typeface="Yu Gothic" panose="020B0400000000000000" pitchFamily="34" charset="-128"/>
                          <a:ea typeface="Yu Gothic" panose="020B0400000000000000" pitchFamily="34" charset="-128"/>
                          <a:cs typeface="+mn-cs"/>
                        </a:rPr>
                        <a:t>電子は原本ではない</a:t>
                      </a:r>
                    </a:p>
                  </a:txBody>
                  <a:tcPr marL="68580" marR="68580" marT="34290" marB="34290" anchor="b">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srgbClr val="001E60"/>
                        </a:solidFill>
                        <a:effectLst/>
                        <a:uLnTx/>
                        <a:uFillTx/>
                        <a:latin typeface="Yu Gothic" panose="020B0400000000000000" pitchFamily="34" charset="-128"/>
                        <a:ea typeface="Yu Gothic" panose="020B0400000000000000" pitchFamily="34" charset="-128"/>
                        <a:cs typeface="+mn-cs"/>
                      </a:endParaRPr>
                    </a:p>
                  </a:txBody>
                  <a:tcPr marL="68580" marR="68580" marT="34290" marB="34290" anchor="b">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srgbClr val="001E60"/>
                        </a:solidFill>
                        <a:effectLst/>
                        <a:uLnTx/>
                        <a:uFillTx/>
                        <a:latin typeface="Yu Gothic" panose="020B0400000000000000" pitchFamily="34" charset="-128"/>
                        <a:ea typeface="Yu Gothic" panose="020B0400000000000000" pitchFamily="34" charset="-128"/>
                        <a:cs typeface="+mn-cs"/>
                      </a:endParaRPr>
                    </a:p>
                  </a:txBody>
                  <a:tcPr marL="68580" marR="68580" marT="34290" marB="34290" anchor="b">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srgbClr val="001E60"/>
                        </a:solidFill>
                        <a:effectLst/>
                        <a:uLnTx/>
                        <a:uFillTx/>
                        <a:latin typeface="Yu Gothic" panose="020B0400000000000000" pitchFamily="34" charset="-128"/>
                        <a:ea typeface="Yu Gothic" panose="020B0400000000000000" pitchFamily="34" charset="-128"/>
                        <a:cs typeface="+mn-cs"/>
                      </a:endParaRPr>
                    </a:p>
                  </a:txBody>
                  <a:tcPr marL="68580" marR="68580" marT="34290" marB="34290" anchor="b">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srgbClr val="001E60"/>
                          </a:solidFill>
                          <a:effectLst/>
                          <a:uLnTx/>
                          <a:uFillTx/>
                          <a:latin typeface="Yu Gothic" panose="020B0400000000000000" pitchFamily="34" charset="-128"/>
                          <a:ea typeface="Yu Gothic" panose="020B0400000000000000" pitchFamily="34" charset="-128"/>
                          <a:cs typeface="+mn-cs"/>
                        </a:rPr>
                        <a:t>※</a:t>
                      </a:r>
                      <a:r>
                        <a:rPr kumimoji="1" lang="ja-JP" altLang="en-US" sz="1400" b="0" i="0" u="none" strike="noStrike" kern="1200" cap="none" spc="0" normalizeH="0" baseline="0" noProof="0">
                          <a:ln>
                            <a:noFill/>
                          </a:ln>
                          <a:solidFill>
                            <a:srgbClr val="001E60"/>
                          </a:solidFill>
                          <a:effectLst/>
                          <a:uLnTx/>
                          <a:uFillTx/>
                          <a:latin typeface="Yu Gothic" panose="020B0400000000000000" pitchFamily="34" charset="-128"/>
                          <a:ea typeface="Yu Gothic" panose="020B0400000000000000" pitchFamily="34" charset="-128"/>
                          <a:cs typeface="+mn-cs"/>
                        </a:rPr>
                        <a:t>紙が</a:t>
                      </a:r>
                      <a:br>
                        <a:rPr kumimoji="1" lang="en-US" altLang="ja-JP" sz="1400" b="0" i="0" u="none" strike="noStrike" kern="1200" cap="none" spc="0" normalizeH="0" baseline="0" noProof="0" dirty="0">
                          <a:ln>
                            <a:noFill/>
                          </a:ln>
                          <a:solidFill>
                            <a:srgbClr val="001E60"/>
                          </a:solidFill>
                          <a:effectLst/>
                          <a:uLnTx/>
                          <a:uFillTx/>
                          <a:latin typeface="Yu Gothic" panose="020B0400000000000000" pitchFamily="34" charset="-128"/>
                          <a:ea typeface="Yu Gothic" panose="020B0400000000000000" pitchFamily="34" charset="-128"/>
                          <a:cs typeface="+mn-cs"/>
                        </a:rPr>
                      </a:br>
                      <a:r>
                        <a:rPr kumimoji="1" lang="ja-JP" altLang="en-US" sz="1400" b="0" i="0" u="none" strike="noStrike" kern="1200" cap="none" spc="0" normalizeH="0" baseline="0" noProof="0">
                          <a:ln>
                            <a:noFill/>
                          </a:ln>
                          <a:solidFill>
                            <a:srgbClr val="001E60"/>
                          </a:solidFill>
                          <a:effectLst/>
                          <a:uLnTx/>
                          <a:uFillTx/>
                          <a:latin typeface="Yu Gothic" panose="020B0400000000000000" pitchFamily="34" charset="-128"/>
                          <a:ea typeface="Yu Gothic" panose="020B0400000000000000" pitchFamily="34" charset="-128"/>
                          <a:cs typeface="+mn-cs"/>
                        </a:rPr>
                        <a:t>原本</a:t>
                      </a:r>
                      <a:endParaRPr kumimoji="1" lang="en-US" altLang="ja-JP" sz="1400" b="0" i="0" u="none" strike="noStrike" kern="1200" cap="none" spc="0" normalizeH="0" baseline="0" noProof="0" dirty="0">
                        <a:ln>
                          <a:noFill/>
                        </a:ln>
                        <a:solidFill>
                          <a:srgbClr val="001E60"/>
                        </a:solidFill>
                        <a:effectLst/>
                        <a:uLnTx/>
                        <a:uFillTx/>
                        <a:latin typeface="Yu Gothic" panose="020B0400000000000000" pitchFamily="34" charset="-128"/>
                        <a:ea typeface="Yu Gothic" panose="020B0400000000000000" pitchFamily="34" charset="-128"/>
                        <a:cs typeface="+mn-cs"/>
                      </a:endParaRPr>
                    </a:p>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srgbClr val="001E60"/>
                        </a:solidFill>
                        <a:effectLst/>
                        <a:uLnTx/>
                        <a:uFillTx/>
                        <a:latin typeface="Yu Gothic" panose="020B0400000000000000" pitchFamily="34" charset="-128"/>
                        <a:ea typeface="Yu Gothic" panose="020B0400000000000000" pitchFamily="34" charset="-128"/>
                        <a:cs typeface="+mn-cs"/>
                      </a:endParaRPr>
                    </a:p>
                  </a:txBody>
                  <a:tcPr marL="68580" marR="68580" marT="34290" marB="34290" anchor="b">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srgbClr val="001E60"/>
                        </a:solidFill>
                        <a:effectLst/>
                        <a:uLnTx/>
                        <a:uFillTx/>
                        <a:latin typeface="Yu Gothic" panose="020B0400000000000000" pitchFamily="34" charset="-128"/>
                        <a:ea typeface="Yu Gothic" panose="020B0400000000000000" pitchFamily="34" charset="-128"/>
                        <a:cs typeface="+mn-cs"/>
                      </a:endParaRPr>
                    </a:p>
                  </a:txBody>
                  <a:tcPr marL="68580" marR="68580" marT="34290" marB="34290" anchor="b">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srgbClr val="001E60"/>
                        </a:solidFill>
                        <a:effectLst/>
                        <a:uLnTx/>
                        <a:uFillTx/>
                        <a:latin typeface="Yu Gothic" panose="020B0400000000000000" pitchFamily="34" charset="-128"/>
                        <a:ea typeface="Yu Gothic" panose="020B0400000000000000" pitchFamily="34" charset="-128"/>
                        <a:cs typeface="+mn-cs"/>
                      </a:endParaRPr>
                    </a:p>
                  </a:txBody>
                  <a:tcPr marL="68580" marR="68580" marT="34290" marB="34290" anchor="b">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56830034"/>
                  </a:ext>
                </a:extLst>
              </a:tr>
            </a:tbl>
          </a:graphicData>
        </a:graphic>
      </p:graphicFrame>
      <p:grpSp>
        <p:nvGrpSpPr>
          <p:cNvPr id="9" name="Google Shape;12343;p79">
            <a:extLst>
              <a:ext uri="{FF2B5EF4-FFF2-40B4-BE49-F238E27FC236}">
                <a16:creationId xmlns:a16="http://schemas.microsoft.com/office/drawing/2014/main" id="{A6E49399-E9E6-C741-B9AC-20C6C0D950FE}"/>
              </a:ext>
            </a:extLst>
          </p:cNvPr>
          <p:cNvGrpSpPr/>
          <p:nvPr/>
        </p:nvGrpSpPr>
        <p:grpSpPr>
          <a:xfrm>
            <a:off x="789599" y="5071947"/>
            <a:ext cx="534132" cy="400332"/>
            <a:chOff x="1817317" y="2480330"/>
            <a:chExt cx="350958" cy="263043"/>
          </a:xfrm>
          <a:solidFill>
            <a:schemeClr val="bg1">
              <a:lumMod val="75000"/>
            </a:schemeClr>
          </a:solidFill>
        </p:grpSpPr>
        <p:sp>
          <p:nvSpPr>
            <p:cNvPr id="10" name="Google Shape;12344;p79">
              <a:extLst>
                <a:ext uri="{FF2B5EF4-FFF2-40B4-BE49-F238E27FC236}">
                  <a16:creationId xmlns:a16="http://schemas.microsoft.com/office/drawing/2014/main" id="{504A629E-E2FD-AE4E-8198-ADE84EC3047F}"/>
                </a:ext>
              </a:extLst>
            </p:cNvPr>
            <p:cNvSpPr/>
            <p:nvPr/>
          </p:nvSpPr>
          <p:spPr>
            <a:xfrm>
              <a:off x="1817317" y="2480330"/>
              <a:ext cx="350958" cy="191426"/>
            </a:xfrm>
            <a:custGeom>
              <a:avLst/>
              <a:gdLst/>
              <a:ahLst/>
              <a:cxnLst/>
              <a:rect l="l" t="t" r="r" b="b"/>
              <a:pathLst>
                <a:path w="11026" h="6014" extrusionOk="0">
                  <a:moveTo>
                    <a:pt x="4477" y="1"/>
                  </a:moveTo>
                  <a:cubicBezTo>
                    <a:pt x="3918" y="1"/>
                    <a:pt x="3382" y="179"/>
                    <a:pt x="2917" y="524"/>
                  </a:cubicBezTo>
                  <a:cubicBezTo>
                    <a:pt x="2513" y="834"/>
                    <a:pt x="2203" y="1251"/>
                    <a:pt x="2036" y="1727"/>
                  </a:cubicBezTo>
                  <a:cubicBezTo>
                    <a:pt x="905" y="1787"/>
                    <a:pt x="0" y="2727"/>
                    <a:pt x="0" y="3870"/>
                  </a:cubicBezTo>
                  <a:cubicBezTo>
                    <a:pt x="0" y="5061"/>
                    <a:pt x="965" y="6013"/>
                    <a:pt x="2143" y="6013"/>
                  </a:cubicBezTo>
                  <a:lnTo>
                    <a:pt x="2917" y="6013"/>
                  </a:lnTo>
                  <a:cubicBezTo>
                    <a:pt x="3001" y="6013"/>
                    <a:pt x="3084" y="5942"/>
                    <a:pt x="3084" y="5847"/>
                  </a:cubicBezTo>
                  <a:cubicBezTo>
                    <a:pt x="3084" y="5763"/>
                    <a:pt x="3001" y="5692"/>
                    <a:pt x="2917" y="5692"/>
                  </a:cubicBezTo>
                  <a:lnTo>
                    <a:pt x="2143" y="5692"/>
                  </a:lnTo>
                  <a:cubicBezTo>
                    <a:pt x="1131" y="5692"/>
                    <a:pt x="310" y="4870"/>
                    <a:pt x="310" y="3858"/>
                  </a:cubicBezTo>
                  <a:cubicBezTo>
                    <a:pt x="310" y="2846"/>
                    <a:pt x="1131" y="2025"/>
                    <a:pt x="2132" y="2025"/>
                  </a:cubicBezTo>
                  <a:lnTo>
                    <a:pt x="2143" y="2025"/>
                  </a:lnTo>
                  <a:cubicBezTo>
                    <a:pt x="2215" y="2025"/>
                    <a:pt x="2274" y="1977"/>
                    <a:pt x="2286" y="1906"/>
                  </a:cubicBezTo>
                  <a:cubicBezTo>
                    <a:pt x="2429" y="1441"/>
                    <a:pt x="2703" y="1036"/>
                    <a:pt x="3096" y="739"/>
                  </a:cubicBezTo>
                  <a:cubicBezTo>
                    <a:pt x="3477" y="441"/>
                    <a:pt x="3953" y="286"/>
                    <a:pt x="4453" y="286"/>
                  </a:cubicBezTo>
                  <a:cubicBezTo>
                    <a:pt x="5239" y="286"/>
                    <a:pt x="5953" y="679"/>
                    <a:pt x="6370" y="1334"/>
                  </a:cubicBezTo>
                  <a:cubicBezTo>
                    <a:pt x="6412" y="1386"/>
                    <a:pt x="6471" y="1420"/>
                    <a:pt x="6533" y="1420"/>
                  </a:cubicBezTo>
                  <a:cubicBezTo>
                    <a:pt x="6542" y="1420"/>
                    <a:pt x="6551" y="1419"/>
                    <a:pt x="6561" y="1417"/>
                  </a:cubicBezTo>
                  <a:cubicBezTo>
                    <a:pt x="6751" y="1358"/>
                    <a:pt x="6954" y="1322"/>
                    <a:pt x="7144" y="1322"/>
                  </a:cubicBezTo>
                  <a:cubicBezTo>
                    <a:pt x="7942" y="1322"/>
                    <a:pt x="8644" y="1846"/>
                    <a:pt x="8882" y="2608"/>
                  </a:cubicBezTo>
                  <a:cubicBezTo>
                    <a:pt x="8918" y="2679"/>
                    <a:pt x="8978" y="2727"/>
                    <a:pt x="9061" y="2727"/>
                  </a:cubicBezTo>
                  <a:cubicBezTo>
                    <a:pt x="9121" y="2727"/>
                    <a:pt x="9168" y="2703"/>
                    <a:pt x="9228" y="2703"/>
                  </a:cubicBezTo>
                  <a:cubicBezTo>
                    <a:pt x="10049" y="2703"/>
                    <a:pt x="10704" y="3382"/>
                    <a:pt x="10704" y="4180"/>
                  </a:cubicBezTo>
                  <a:cubicBezTo>
                    <a:pt x="10704" y="4989"/>
                    <a:pt x="10025" y="5656"/>
                    <a:pt x="9228" y="5656"/>
                  </a:cubicBezTo>
                  <a:lnTo>
                    <a:pt x="8109" y="5656"/>
                  </a:lnTo>
                  <a:cubicBezTo>
                    <a:pt x="8025" y="5656"/>
                    <a:pt x="7942" y="5727"/>
                    <a:pt x="7942" y="5823"/>
                  </a:cubicBezTo>
                  <a:cubicBezTo>
                    <a:pt x="7942" y="5906"/>
                    <a:pt x="8025" y="5978"/>
                    <a:pt x="8109" y="5978"/>
                  </a:cubicBezTo>
                  <a:lnTo>
                    <a:pt x="9228" y="5978"/>
                  </a:lnTo>
                  <a:cubicBezTo>
                    <a:pt x="10228" y="5978"/>
                    <a:pt x="11026" y="5180"/>
                    <a:pt x="11026" y="4180"/>
                  </a:cubicBezTo>
                  <a:cubicBezTo>
                    <a:pt x="11026" y="3180"/>
                    <a:pt x="10204" y="2429"/>
                    <a:pt x="9228" y="2429"/>
                  </a:cubicBezTo>
                  <a:lnTo>
                    <a:pt x="9168" y="2429"/>
                  </a:lnTo>
                  <a:cubicBezTo>
                    <a:pt x="9013" y="2060"/>
                    <a:pt x="8763" y="1715"/>
                    <a:pt x="8442" y="1477"/>
                  </a:cubicBezTo>
                  <a:cubicBezTo>
                    <a:pt x="8061" y="1191"/>
                    <a:pt x="7620" y="1048"/>
                    <a:pt x="7156" y="1048"/>
                  </a:cubicBezTo>
                  <a:cubicBezTo>
                    <a:pt x="6966" y="1048"/>
                    <a:pt x="6787" y="1072"/>
                    <a:pt x="6596" y="1120"/>
                  </a:cubicBezTo>
                  <a:cubicBezTo>
                    <a:pt x="6096" y="417"/>
                    <a:pt x="5322" y="1"/>
                    <a:pt x="4477" y="1"/>
                  </a:cubicBezTo>
                  <a:close/>
                </a:path>
              </a:pathLst>
            </a:custGeom>
            <a:grpFill/>
            <a:ln>
              <a:noFill/>
            </a:ln>
          </p:spPr>
          <p:txBody>
            <a:bodyPr spcFirstLastPara="1" wrap="square" lIns="68569" tIns="68569" rIns="68569" bIns="68569" anchor="ctr" anchorCtr="0">
              <a:noAutofit/>
            </a:bodyPr>
            <a:lstStyle/>
            <a:p>
              <a:pPr>
                <a:spcBef>
                  <a:spcPts val="0"/>
                </a:spcBef>
                <a:spcAft>
                  <a:spcPts val="0"/>
                </a:spcAft>
              </a:pPr>
              <a:endParaRPr/>
            </a:p>
          </p:txBody>
        </p:sp>
        <p:sp>
          <p:nvSpPr>
            <p:cNvPr id="11" name="Google Shape;12345;p79">
              <a:extLst>
                <a:ext uri="{FF2B5EF4-FFF2-40B4-BE49-F238E27FC236}">
                  <a16:creationId xmlns:a16="http://schemas.microsoft.com/office/drawing/2014/main" id="{26862847-C3D1-8345-859F-6A602203989E}"/>
                </a:ext>
              </a:extLst>
            </p:cNvPr>
            <p:cNvSpPr/>
            <p:nvPr/>
          </p:nvSpPr>
          <p:spPr>
            <a:xfrm>
              <a:off x="1926844" y="2568626"/>
              <a:ext cx="131140" cy="174747"/>
            </a:xfrm>
            <a:custGeom>
              <a:avLst/>
              <a:gdLst/>
              <a:ahLst/>
              <a:cxnLst/>
              <a:rect l="l" t="t" r="r" b="b"/>
              <a:pathLst>
                <a:path w="4120" h="5490" extrusionOk="0">
                  <a:moveTo>
                    <a:pt x="2417" y="322"/>
                  </a:moveTo>
                  <a:lnTo>
                    <a:pt x="2417" y="1370"/>
                  </a:lnTo>
                  <a:cubicBezTo>
                    <a:pt x="2417" y="1537"/>
                    <a:pt x="2572" y="1691"/>
                    <a:pt x="2751" y="1691"/>
                  </a:cubicBezTo>
                  <a:lnTo>
                    <a:pt x="3274" y="1691"/>
                  </a:lnTo>
                  <a:cubicBezTo>
                    <a:pt x="3358" y="1691"/>
                    <a:pt x="3429" y="1620"/>
                    <a:pt x="3429" y="1525"/>
                  </a:cubicBezTo>
                  <a:cubicBezTo>
                    <a:pt x="3429" y="1441"/>
                    <a:pt x="3358" y="1358"/>
                    <a:pt x="3274" y="1358"/>
                  </a:cubicBezTo>
                  <a:lnTo>
                    <a:pt x="2751" y="1358"/>
                  </a:lnTo>
                  <a:cubicBezTo>
                    <a:pt x="2751" y="1358"/>
                    <a:pt x="2727" y="1358"/>
                    <a:pt x="2727" y="1346"/>
                  </a:cubicBezTo>
                  <a:lnTo>
                    <a:pt x="2727" y="346"/>
                  </a:lnTo>
                  <a:lnTo>
                    <a:pt x="3751" y="1358"/>
                  </a:lnTo>
                  <a:cubicBezTo>
                    <a:pt x="3775" y="1394"/>
                    <a:pt x="3798" y="1441"/>
                    <a:pt x="3798" y="1501"/>
                  </a:cubicBezTo>
                  <a:lnTo>
                    <a:pt x="3798" y="5180"/>
                  </a:lnTo>
                  <a:lnTo>
                    <a:pt x="3810" y="5180"/>
                  </a:lnTo>
                  <a:lnTo>
                    <a:pt x="334" y="5192"/>
                  </a:lnTo>
                  <a:cubicBezTo>
                    <a:pt x="334" y="5192"/>
                    <a:pt x="322" y="5192"/>
                    <a:pt x="322" y="5180"/>
                  </a:cubicBezTo>
                  <a:lnTo>
                    <a:pt x="322" y="334"/>
                  </a:lnTo>
                  <a:cubicBezTo>
                    <a:pt x="322" y="334"/>
                    <a:pt x="322" y="322"/>
                    <a:pt x="334" y="322"/>
                  </a:cubicBezTo>
                  <a:close/>
                  <a:moveTo>
                    <a:pt x="322" y="1"/>
                  </a:moveTo>
                  <a:cubicBezTo>
                    <a:pt x="143" y="1"/>
                    <a:pt x="0" y="144"/>
                    <a:pt x="0" y="322"/>
                  </a:cubicBezTo>
                  <a:lnTo>
                    <a:pt x="0" y="5156"/>
                  </a:lnTo>
                  <a:cubicBezTo>
                    <a:pt x="0" y="5335"/>
                    <a:pt x="143" y="5489"/>
                    <a:pt x="322" y="5489"/>
                  </a:cubicBezTo>
                  <a:lnTo>
                    <a:pt x="3775" y="5489"/>
                  </a:lnTo>
                  <a:cubicBezTo>
                    <a:pt x="3953" y="5489"/>
                    <a:pt x="4108" y="5335"/>
                    <a:pt x="4108" y="5156"/>
                  </a:cubicBezTo>
                  <a:lnTo>
                    <a:pt x="4108" y="1501"/>
                  </a:lnTo>
                  <a:cubicBezTo>
                    <a:pt x="4120" y="1382"/>
                    <a:pt x="4072" y="1251"/>
                    <a:pt x="3965" y="1156"/>
                  </a:cubicBezTo>
                  <a:lnTo>
                    <a:pt x="2953" y="144"/>
                  </a:lnTo>
                  <a:cubicBezTo>
                    <a:pt x="2870" y="48"/>
                    <a:pt x="2739" y="1"/>
                    <a:pt x="2596" y="1"/>
                  </a:cubicBezTo>
                  <a:close/>
                </a:path>
              </a:pathLst>
            </a:custGeom>
            <a:grpFill/>
            <a:ln>
              <a:noFill/>
            </a:ln>
          </p:spPr>
          <p:txBody>
            <a:bodyPr spcFirstLastPara="1" wrap="square" lIns="68569" tIns="68569" rIns="68569" bIns="68569" anchor="ctr" anchorCtr="0">
              <a:noAutofit/>
            </a:bodyPr>
            <a:lstStyle/>
            <a:p>
              <a:pPr>
                <a:spcBef>
                  <a:spcPts val="0"/>
                </a:spcBef>
                <a:spcAft>
                  <a:spcPts val="0"/>
                </a:spcAft>
              </a:pPr>
              <a:endParaRPr/>
            </a:p>
          </p:txBody>
        </p:sp>
        <p:sp>
          <p:nvSpPr>
            <p:cNvPr id="12" name="Google Shape;12346;p79">
              <a:extLst>
                <a:ext uri="{FF2B5EF4-FFF2-40B4-BE49-F238E27FC236}">
                  <a16:creationId xmlns:a16="http://schemas.microsoft.com/office/drawing/2014/main" id="{90B14F8D-C78D-B740-AD5A-F6C3B3C85104}"/>
                </a:ext>
              </a:extLst>
            </p:cNvPr>
            <p:cNvSpPr/>
            <p:nvPr/>
          </p:nvSpPr>
          <p:spPr>
            <a:xfrm>
              <a:off x="1965485" y="2639893"/>
              <a:ext cx="55002" cy="70885"/>
            </a:xfrm>
            <a:custGeom>
              <a:avLst/>
              <a:gdLst/>
              <a:ahLst/>
              <a:cxnLst/>
              <a:rect l="l" t="t" r="r" b="b"/>
              <a:pathLst>
                <a:path w="1728" h="2227" extrusionOk="0">
                  <a:moveTo>
                    <a:pt x="870" y="0"/>
                  </a:moveTo>
                  <a:cubicBezTo>
                    <a:pt x="822" y="0"/>
                    <a:pt x="775" y="36"/>
                    <a:pt x="751" y="60"/>
                  </a:cubicBezTo>
                  <a:lnTo>
                    <a:pt x="60" y="929"/>
                  </a:lnTo>
                  <a:cubicBezTo>
                    <a:pt x="1" y="1000"/>
                    <a:pt x="13" y="1107"/>
                    <a:pt x="84" y="1155"/>
                  </a:cubicBezTo>
                  <a:cubicBezTo>
                    <a:pt x="117" y="1178"/>
                    <a:pt x="151" y="1189"/>
                    <a:pt x="183" y="1189"/>
                  </a:cubicBezTo>
                  <a:cubicBezTo>
                    <a:pt x="234" y="1189"/>
                    <a:pt x="281" y="1163"/>
                    <a:pt x="310" y="1119"/>
                  </a:cubicBezTo>
                  <a:lnTo>
                    <a:pt x="715" y="619"/>
                  </a:lnTo>
                  <a:lnTo>
                    <a:pt x="715" y="2060"/>
                  </a:lnTo>
                  <a:cubicBezTo>
                    <a:pt x="715" y="2143"/>
                    <a:pt x="787" y="2227"/>
                    <a:pt x="882" y="2227"/>
                  </a:cubicBezTo>
                  <a:cubicBezTo>
                    <a:pt x="965" y="2227"/>
                    <a:pt x="1048" y="2143"/>
                    <a:pt x="1048" y="2060"/>
                  </a:cubicBezTo>
                  <a:lnTo>
                    <a:pt x="1048" y="619"/>
                  </a:lnTo>
                  <a:lnTo>
                    <a:pt x="1441" y="1119"/>
                  </a:lnTo>
                  <a:cubicBezTo>
                    <a:pt x="1477" y="1167"/>
                    <a:pt x="1513" y="1179"/>
                    <a:pt x="1560" y="1179"/>
                  </a:cubicBezTo>
                  <a:cubicBezTo>
                    <a:pt x="1596" y="1179"/>
                    <a:pt x="1644" y="1167"/>
                    <a:pt x="1668" y="1155"/>
                  </a:cubicBezTo>
                  <a:cubicBezTo>
                    <a:pt x="1715" y="1107"/>
                    <a:pt x="1727" y="1000"/>
                    <a:pt x="1668" y="929"/>
                  </a:cubicBezTo>
                  <a:lnTo>
                    <a:pt x="989" y="60"/>
                  </a:lnTo>
                  <a:cubicBezTo>
                    <a:pt x="953" y="24"/>
                    <a:pt x="906" y="0"/>
                    <a:pt x="870" y="0"/>
                  </a:cubicBezTo>
                  <a:close/>
                </a:path>
              </a:pathLst>
            </a:custGeom>
            <a:grpFill/>
            <a:ln>
              <a:noFill/>
            </a:ln>
          </p:spPr>
          <p:txBody>
            <a:bodyPr spcFirstLastPara="1" wrap="square" lIns="68569" tIns="68569" rIns="68569" bIns="68569" anchor="ctr" anchorCtr="0">
              <a:noAutofit/>
            </a:bodyPr>
            <a:lstStyle/>
            <a:p>
              <a:pPr>
                <a:spcBef>
                  <a:spcPts val="0"/>
                </a:spcBef>
                <a:spcAft>
                  <a:spcPts val="0"/>
                </a:spcAft>
              </a:pPr>
              <a:endParaRPr/>
            </a:p>
          </p:txBody>
        </p:sp>
        <p:sp>
          <p:nvSpPr>
            <p:cNvPr id="13" name="Google Shape;12347;p79">
              <a:extLst>
                <a:ext uri="{FF2B5EF4-FFF2-40B4-BE49-F238E27FC236}">
                  <a16:creationId xmlns:a16="http://schemas.microsoft.com/office/drawing/2014/main" id="{870C1446-8102-AE40-A47A-A1D63B1156C1}"/>
                </a:ext>
              </a:extLst>
            </p:cNvPr>
            <p:cNvSpPr/>
            <p:nvPr/>
          </p:nvSpPr>
          <p:spPr>
            <a:xfrm>
              <a:off x="1965103" y="2503406"/>
              <a:ext cx="43989" cy="31162"/>
            </a:xfrm>
            <a:custGeom>
              <a:avLst/>
              <a:gdLst/>
              <a:ahLst/>
              <a:cxnLst/>
              <a:rect l="l" t="t" r="r" b="b"/>
              <a:pathLst>
                <a:path w="1382" h="979" extrusionOk="0">
                  <a:moveTo>
                    <a:pt x="181" y="0"/>
                  </a:moveTo>
                  <a:cubicBezTo>
                    <a:pt x="104" y="0"/>
                    <a:pt x="24" y="56"/>
                    <a:pt x="13" y="121"/>
                  </a:cubicBezTo>
                  <a:cubicBezTo>
                    <a:pt x="1" y="216"/>
                    <a:pt x="60" y="300"/>
                    <a:pt x="132" y="323"/>
                  </a:cubicBezTo>
                  <a:cubicBezTo>
                    <a:pt x="501" y="395"/>
                    <a:pt x="846" y="597"/>
                    <a:pt x="1072" y="919"/>
                  </a:cubicBezTo>
                  <a:cubicBezTo>
                    <a:pt x="1096" y="954"/>
                    <a:pt x="1144" y="978"/>
                    <a:pt x="1203" y="978"/>
                  </a:cubicBezTo>
                  <a:cubicBezTo>
                    <a:pt x="1227" y="978"/>
                    <a:pt x="1275" y="954"/>
                    <a:pt x="1310" y="942"/>
                  </a:cubicBezTo>
                  <a:cubicBezTo>
                    <a:pt x="1370" y="895"/>
                    <a:pt x="1382" y="800"/>
                    <a:pt x="1334" y="716"/>
                  </a:cubicBezTo>
                  <a:cubicBezTo>
                    <a:pt x="1060" y="347"/>
                    <a:pt x="656" y="97"/>
                    <a:pt x="203" y="2"/>
                  </a:cubicBezTo>
                  <a:cubicBezTo>
                    <a:pt x="196" y="1"/>
                    <a:pt x="189" y="0"/>
                    <a:pt x="181" y="0"/>
                  </a:cubicBezTo>
                  <a:close/>
                </a:path>
              </a:pathLst>
            </a:custGeom>
            <a:grpFill/>
            <a:ln>
              <a:noFill/>
            </a:ln>
          </p:spPr>
          <p:txBody>
            <a:bodyPr spcFirstLastPara="1" wrap="square" lIns="68569" tIns="68569" rIns="68569" bIns="68569" anchor="ctr" anchorCtr="0">
              <a:noAutofit/>
            </a:bodyPr>
            <a:lstStyle/>
            <a:p>
              <a:pPr>
                <a:spcBef>
                  <a:spcPts val="0"/>
                </a:spcBef>
                <a:spcAft>
                  <a:spcPts val="0"/>
                </a:spcAft>
              </a:pPr>
              <a:endParaRPr/>
            </a:p>
          </p:txBody>
        </p:sp>
        <p:sp>
          <p:nvSpPr>
            <p:cNvPr id="14" name="Google Shape;12348;p79">
              <a:extLst>
                <a:ext uri="{FF2B5EF4-FFF2-40B4-BE49-F238E27FC236}">
                  <a16:creationId xmlns:a16="http://schemas.microsoft.com/office/drawing/2014/main" id="{77C2BBA8-59AA-FD48-B3A3-771665090F84}"/>
                </a:ext>
              </a:extLst>
            </p:cNvPr>
            <p:cNvSpPr/>
            <p:nvPr/>
          </p:nvSpPr>
          <p:spPr>
            <a:xfrm>
              <a:off x="2052668" y="2537369"/>
              <a:ext cx="34504" cy="30175"/>
            </a:xfrm>
            <a:custGeom>
              <a:avLst/>
              <a:gdLst/>
              <a:ahLst/>
              <a:cxnLst/>
              <a:rect l="l" t="t" r="r" b="b"/>
              <a:pathLst>
                <a:path w="1084" h="948" extrusionOk="0">
                  <a:moveTo>
                    <a:pt x="194" y="0"/>
                  </a:moveTo>
                  <a:cubicBezTo>
                    <a:pt x="124" y="0"/>
                    <a:pt x="56" y="45"/>
                    <a:pt x="36" y="114"/>
                  </a:cubicBezTo>
                  <a:cubicBezTo>
                    <a:pt x="0" y="209"/>
                    <a:pt x="48" y="292"/>
                    <a:pt x="131" y="328"/>
                  </a:cubicBezTo>
                  <a:cubicBezTo>
                    <a:pt x="405" y="411"/>
                    <a:pt x="631" y="602"/>
                    <a:pt x="762" y="864"/>
                  </a:cubicBezTo>
                  <a:cubicBezTo>
                    <a:pt x="786" y="923"/>
                    <a:pt x="845" y="947"/>
                    <a:pt x="905" y="947"/>
                  </a:cubicBezTo>
                  <a:cubicBezTo>
                    <a:pt x="941" y="947"/>
                    <a:pt x="953" y="947"/>
                    <a:pt x="988" y="935"/>
                  </a:cubicBezTo>
                  <a:cubicBezTo>
                    <a:pt x="1060" y="887"/>
                    <a:pt x="1084" y="804"/>
                    <a:pt x="1048" y="709"/>
                  </a:cubicBezTo>
                  <a:cubicBezTo>
                    <a:pt x="869" y="387"/>
                    <a:pt x="584" y="149"/>
                    <a:pt x="238" y="6"/>
                  </a:cubicBezTo>
                  <a:cubicBezTo>
                    <a:pt x="224" y="2"/>
                    <a:pt x="209" y="0"/>
                    <a:pt x="194" y="0"/>
                  </a:cubicBezTo>
                  <a:close/>
                </a:path>
              </a:pathLst>
            </a:custGeom>
            <a:grpFill/>
            <a:ln>
              <a:noFill/>
            </a:ln>
          </p:spPr>
          <p:txBody>
            <a:bodyPr spcFirstLastPara="1" wrap="square" lIns="68569" tIns="68569" rIns="68569" bIns="68569" anchor="ctr" anchorCtr="0">
              <a:noAutofit/>
            </a:bodyPr>
            <a:lstStyle/>
            <a:p>
              <a:pPr>
                <a:spcBef>
                  <a:spcPts val="0"/>
                </a:spcBef>
                <a:spcAft>
                  <a:spcPts val="0"/>
                </a:spcAft>
              </a:pPr>
              <a:endParaRPr/>
            </a:p>
          </p:txBody>
        </p:sp>
      </p:grpSp>
      <p:grpSp>
        <p:nvGrpSpPr>
          <p:cNvPr id="20" name="Google Shape;10102;p75">
            <a:extLst>
              <a:ext uri="{FF2B5EF4-FFF2-40B4-BE49-F238E27FC236}">
                <a16:creationId xmlns:a16="http://schemas.microsoft.com/office/drawing/2014/main" id="{C505BA8F-AD93-AB44-8ABF-B8746BF6BF96}"/>
              </a:ext>
            </a:extLst>
          </p:cNvPr>
          <p:cNvGrpSpPr/>
          <p:nvPr/>
        </p:nvGrpSpPr>
        <p:grpSpPr>
          <a:xfrm>
            <a:off x="755226" y="4276235"/>
            <a:ext cx="602877" cy="460397"/>
            <a:chOff x="5776798" y="3409778"/>
            <a:chExt cx="346379" cy="264518"/>
          </a:xfrm>
          <a:solidFill>
            <a:schemeClr val="bg1">
              <a:lumMod val="75000"/>
            </a:schemeClr>
          </a:solidFill>
        </p:grpSpPr>
        <p:sp>
          <p:nvSpPr>
            <p:cNvPr id="21" name="Google Shape;10103;p75">
              <a:extLst>
                <a:ext uri="{FF2B5EF4-FFF2-40B4-BE49-F238E27FC236}">
                  <a16:creationId xmlns:a16="http://schemas.microsoft.com/office/drawing/2014/main" id="{AFCB8931-056A-394B-880B-36ABCEBEB579}"/>
                </a:ext>
              </a:extLst>
            </p:cNvPr>
            <p:cNvSpPr/>
            <p:nvPr/>
          </p:nvSpPr>
          <p:spPr>
            <a:xfrm>
              <a:off x="5890104" y="3642055"/>
              <a:ext cx="10248" cy="32241"/>
            </a:xfrm>
            <a:custGeom>
              <a:avLst/>
              <a:gdLst/>
              <a:ahLst/>
              <a:cxnLst/>
              <a:rect l="l" t="t" r="r" b="b"/>
              <a:pathLst>
                <a:path w="322" h="1013" extrusionOk="0">
                  <a:moveTo>
                    <a:pt x="167" y="1"/>
                  </a:moveTo>
                  <a:cubicBezTo>
                    <a:pt x="71" y="1"/>
                    <a:pt x="0" y="72"/>
                    <a:pt x="0" y="155"/>
                  </a:cubicBezTo>
                  <a:lnTo>
                    <a:pt x="0" y="846"/>
                  </a:lnTo>
                  <a:cubicBezTo>
                    <a:pt x="0" y="929"/>
                    <a:pt x="71" y="1013"/>
                    <a:pt x="167" y="1013"/>
                  </a:cubicBezTo>
                  <a:cubicBezTo>
                    <a:pt x="250" y="1013"/>
                    <a:pt x="321" y="929"/>
                    <a:pt x="321" y="846"/>
                  </a:cubicBezTo>
                  <a:lnTo>
                    <a:pt x="321" y="143"/>
                  </a:lnTo>
                  <a:cubicBezTo>
                    <a:pt x="321" y="60"/>
                    <a:pt x="250" y="1"/>
                    <a:pt x="167" y="1"/>
                  </a:cubicBezTo>
                  <a:close/>
                </a:path>
              </a:pathLst>
            </a:custGeom>
            <a:grpFill/>
            <a:ln>
              <a:noFill/>
            </a:ln>
          </p:spPr>
          <p:txBody>
            <a:bodyPr spcFirstLastPara="1" wrap="square" lIns="68569" tIns="68569" rIns="68569" bIns="68569" anchor="ctr" anchorCtr="0">
              <a:noAutofit/>
            </a:bodyPr>
            <a:lstStyle/>
            <a:p>
              <a:pPr>
                <a:spcBef>
                  <a:spcPts val="0"/>
                </a:spcBef>
                <a:spcAft>
                  <a:spcPts val="0"/>
                </a:spcAft>
              </a:pPr>
              <a:endParaRPr/>
            </a:p>
          </p:txBody>
        </p:sp>
        <p:sp>
          <p:nvSpPr>
            <p:cNvPr id="22" name="Google Shape;10104;p75">
              <a:extLst>
                <a:ext uri="{FF2B5EF4-FFF2-40B4-BE49-F238E27FC236}">
                  <a16:creationId xmlns:a16="http://schemas.microsoft.com/office/drawing/2014/main" id="{DF3AD441-D8C1-8344-AB98-7CE74C46AAF1}"/>
                </a:ext>
              </a:extLst>
            </p:cNvPr>
            <p:cNvSpPr/>
            <p:nvPr/>
          </p:nvSpPr>
          <p:spPr>
            <a:xfrm>
              <a:off x="5998094" y="3642055"/>
              <a:ext cx="10248" cy="32241"/>
            </a:xfrm>
            <a:custGeom>
              <a:avLst/>
              <a:gdLst/>
              <a:ahLst/>
              <a:cxnLst/>
              <a:rect l="l" t="t" r="r" b="b"/>
              <a:pathLst>
                <a:path w="322" h="1013" extrusionOk="0">
                  <a:moveTo>
                    <a:pt x="167" y="1"/>
                  </a:moveTo>
                  <a:cubicBezTo>
                    <a:pt x="72" y="1"/>
                    <a:pt x="0" y="72"/>
                    <a:pt x="0" y="155"/>
                  </a:cubicBezTo>
                  <a:lnTo>
                    <a:pt x="0" y="846"/>
                  </a:lnTo>
                  <a:cubicBezTo>
                    <a:pt x="0" y="929"/>
                    <a:pt x="72" y="1013"/>
                    <a:pt x="167" y="1013"/>
                  </a:cubicBezTo>
                  <a:cubicBezTo>
                    <a:pt x="250" y="1013"/>
                    <a:pt x="322" y="929"/>
                    <a:pt x="322" y="846"/>
                  </a:cubicBezTo>
                  <a:lnTo>
                    <a:pt x="322" y="143"/>
                  </a:lnTo>
                  <a:cubicBezTo>
                    <a:pt x="310" y="60"/>
                    <a:pt x="250" y="1"/>
                    <a:pt x="167" y="1"/>
                  </a:cubicBezTo>
                  <a:close/>
                </a:path>
              </a:pathLst>
            </a:custGeom>
            <a:grpFill/>
            <a:ln>
              <a:noFill/>
            </a:ln>
          </p:spPr>
          <p:txBody>
            <a:bodyPr spcFirstLastPara="1" wrap="square" lIns="68569" tIns="68569" rIns="68569" bIns="68569" anchor="ctr" anchorCtr="0">
              <a:noAutofit/>
            </a:bodyPr>
            <a:lstStyle/>
            <a:p>
              <a:pPr>
                <a:spcBef>
                  <a:spcPts val="0"/>
                </a:spcBef>
                <a:spcAft>
                  <a:spcPts val="0"/>
                </a:spcAft>
              </a:pPr>
              <a:endParaRPr/>
            </a:p>
          </p:txBody>
        </p:sp>
        <p:sp>
          <p:nvSpPr>
            <p:cNvPr id="23" name="Google Shape;10105;p75">
              <a:extLst>
                <a:ext uri="{FF2B5EF4-FFF2-40B4-BE49-F238E27FC236}">
                  <a16:creationId xmlns:a16="http://schemas.microsoft.com/office/drawing/2014/main" id="{AE07EB3C-9DA7-1D4E-8DD2-AC7737A131AD}"/>
                </a:ext>
              </a:extLst>
            </p:cNvPr>
            <p:cNvSpPr/>
            <p:nvPr/>
          </p:nvSpPr>
          <p:spPr>
            <a:xfrm>
              <a:off x="5814673" y="3528367"/>
              <a:ext cx="43222" cy="15564"/>
            </a:xfrm>
            <a:custGeom>
              <a:avLst/>
              <a:gdLst/>
              <a:ahLst/>
              <a:cxnLst/>
              <a:rect l="l" t="t" r="r" b="b"/>
              <a:pathLst>
                <a:path w="1358" h="489" extrusionOk="0">
                  <a:moveTo>
                    <a:pt x="167" y="1"/>
                  </a:moveTo>
                  <a:cubicBezTo>
                    <a:pt x="72" y="1"/>
                    <a:pt x="1" y="72"/>
                    <a:pt x="1" y="156"/>
                  </a:cubicBezTo>
                  <a:cubicBezTo>
                    <a:pt x="1" y="251"/>
                    <a:pt x="72" y="322"/>
                    <a:pt x="167" y="322"/>
                  </a:cubicBezTo>
                  <a:cubicBezTo>
                    <a:pt x="346" y="322"/>
                    <a:pt x="870" y="358"/>
                    <a:pt x="1120" y="477"/>
                  </a:cubicBezTo>
                  <a:cubicBezTo>
                    <a:pt x="1144" y="489"/>
                    <a:pt x="1167" y="489"/>
                    <a:pt x="1191" y="489"/>
                  </a:cubicBezTo>
                  <a:cubicBezTo>
                    <a:pt x="1251" y="489"/>
                    <a:pt x="1310" y="453"/>
                    <a:pt x="1346" y="394"/>
                  </a:cubicBezTo>
                  <a:cubicBezTo>
                    <a:pt x="1358" y="322"/>
                    <a:pt x="1322" y="239"/>
                    <a:pt x="1251" y="191"/>
                  </a:cubicBezTo>
                  <a:cubicBezTo>
                    <a:pt x="882" y="13"/>
                    <a:pt x="191" y="1"/>
                    <a:pt x="167" y="1"/>
                  </a:cubicBezTo>
                  <a:close/>
                </a:path>
              </a:pathLst>
            </a:custGeom>
            <a:grpFill/>
            <a:ln>
              <a:noFill/>
            </a:ln>
          </p:spPr>
          <p:txBody>
            <a:bodyPr spcFirstLastPara="1" wrap="square" lIns="68569" tIns="68569" rIns="68569" bIns="68569" anchor="ctr" anchorCtr="0">
              <a:noAutofit/>
            </a:bodyPr>
            <a:lstStyle/>
            <a:p>
              <a:pPr>
                <a:spcBef>
                  <a:spcPts val="0"/>
                </a:spcBef>
                <a:spcAft>
                  <a:spcPts val="0"/>
                </a:spcAft>
              </a:pPr>
              <a:endParaRPr/>
            </a:p>
          </p:txBody>
        </p:sp>
        <p:sp>
          <p:nvSpPr>
            <p:cNvPr id="24" name="Google Shape;10106;p75">
              <a:extLst>
                <a:ext uri="{FF2B5EF4-FFF2-40B4-BE49-F238E27FC236}">
                  <a16:creationId xmlns:a16="http://schemas.microsoft.com/office/drawing/2014/main" id="{2A3BE716-86D0-294B-93AF-9B0F6CD7EF72}"/>
                </a:ext>
              </a:extLst>
            </p:cNvPr>
            <p:cNvSpPr/>
            <p:nvPr/>
          </p:nvSpPr>
          <p:spPr>
            <a:xfrm>
              <a:off x="5797995" y="3631074"/>
              <a:ext cx="10662" cy="42458"/>
            </a:xfrm>
            <a:custGeom>
              <a:avLst/>
              <a:gdLst/>
              <a:ahLst/>
              <a:cxnLst/>
              <a:rect l="l" t="t" r="r" b="b"/>
              <a:pathLst>
                <a:path w="335" h="1334" extrusionOk="0">
                  <a:moveTo>
                    <a:pt x="167" y="0"/>
                  </a:moveTo>
                  <a:cubicBezTo>
                    <a:pt x="84" y="0"/>
                    <a:pt x="1" y="72"/>
                    <a:pt x="1" y="167"/>
                  </a:cubicBezTo>
                  <a:lnTo>
                    <a:pt x="1" y="1179"/>
                  </a:lnTo>
                  <a:cubicBezTo>
                    <a:pt x="1" y="1262"/>
                    <a:pt x="84" y="1334"/>
                    <a:pt x="167" y="1334"/>
                  </a:cubicBezTo>
                  <a:cubicBezTo>
                    <a:pt x="251" y="1334"/>
                    <a:pt x="334" y="1262"/>
                    <a:pt x="334" y="1179"/>
                  </a:cubicBezTo>
                  <a:lnTo>
                    <a:pt x="334" y="167"/>
                  </a:lnTo>
                  <a:cubicBezTo>
                    <a:pt x="334" y="72"/>
                    <a:pt x="263" y="0"/>
                    <a:pt x="167" y="0"/>
                  </a:cubicBezTo>
                  <a:close/>
                </a:path>
              </a:pathLst>
            </a:custGeom>
            <a:grpFill/>
            <a:ln>
              <a:noFill/>
            </a:ln>
          </p:spPr>
          <p:txBody>
            <a:bodyPr spcFirstLastPara="1" wrap="square" lIns="68569" tIns="68569" rIns="68569" bIns="68569" anchor="ctr" anchorCtr="0">
              <a:noAutofit/>
            </a:bodyPr>
            <a:lstStyle/>
            <a:p>
              <a:pPr>
                <a:spcBef>
                  <a:spcPts val="0"/>
                </a:spcBef>
                <a:spcAft>
                  <a:spcPts val="0"/>
                </a:spcAft>
              </a:pPr>
              <a:endParaRPr/>
            </a:p>
          </p:txBody>
        </p:sp>
        <p:sp>
          <p:nvSpPr>
            <p:cNvPr id="25" name="Google Shape;10107;p75">
              <a:extLst>
                <a:ext uri="{FF2B5EF4-FFF2-40B4-BE49-F238E27FC236}">
                  <a16:creationId xmlns:a16="http://schemas.microsoft.com/office/drawing/2014/main" id="{E89257BB-4AB7-184A-8684-4EE45C6EF140}"/>
                </a:ext>
              </a:extLst>
            </p:cNvPr>
            <p:cNvSpPr/>
            <p:nvPr/>
          </p:nvSpPr>
          <p:spPr>
            <a:xfrm>
              <a:off x="5776798" y="3409778"/>
              <a:ext cx="346379" cy="264136"/>
            </a:xfrm>
            <a:custGeom>
              <a:avLst/>
              <a:gdLst/>
              <a:ahLst/>
              <a:cxnLst/>
              <a:rect l="l" t="t" r="r" b="b"/>
              <a:pathLst>
                <a:path w="10883" h="8299" extrusionOk="0">
                  <a:moveTo>
                    <a:pt x="9144" y="2512"/>
                  </a:moveTo>
                  <a:cubicBezTo>
                    <a:pt x="9418" y="2512"/>
                    <a:pt x="9656" y="2715"/>
                    <a:pt x="9656" y="2953"/>
                  </a:cubicBezTo>
                  <a:lnTo>
                    <a:pt x="9656" y="2977"/>
                  </a:lnTo>
                  <a:cubicBezTo>
                    <a:pt x="9501" y="2917"/>
                    <a:pt x="9335" y="2869"/>
                    <a:pt x="9144" y="2869"/>
                  </a:cubicBezTo>
                  <a:cubicBezTo>
                    <a:pt x="8965" y="2869"/>
                    <a:pt x="8787" y="2905"/>
                    <a:pt x="8620" y="2977"/>
                  </a:cubicBezTo>
                  <a:lnTo>
                    <a:pt x="8620" y="2953"/>
                  </a:lnTo>
                  <a:cubicBezTo>
                    <a:pt x="8620" y="2727"/>
                    <a:pt x="8858" y="2512"/>
                    <a:pt x="9144" y="2512"/>
                  </a:cubicBezTo>
                  <a:close/>
                  <a:moveTo>
                    <a:pt x="2869" y="3203"/>
                  </a:moveTo>
                  <a:lnTo>
                    <a:pt x="2869" y="3858"/>
                  </a:lnTo>
                  <a:cubicBezTo>
                    <a:pt x="2869" y="3965"/>
                    <a:pt x="2846" y="4060"/>
                    <a:pt x="2798" y="4167"/>
                  </a:cubicBezTo>
                  <a:lnTo>
                    <a:pt x="2727" y="4334"/>
                  </a:lnTo>
                  <a:cubicBezTo>
                    <a:pt x="2715" y="4346"/>
                    <a:pt x="2715" y="4382"/>
                    <a:pt x="2715" y="4405"/>
                  </a:cubicBezTo>
                  <a:lnTo>
                    <a:pt x="2715" y="4751"/>
                  </a:lnTo>
                  <a:cubicBezTo>
                    <a:pt x="2715" y="4989"/>
                    <a:pt x="2619" y="5191"/>
                    <a:pt x="2441" y="5358"/>
                  </a:cubicBezTo>
                  <a:cubicBezTo>
                    <a:pt x="2298" y="5525"/>
                    <a:pt x="2072" y="5596"/>
                    <a:pt x="1834" y="5596"/>
                  </a:cubicBezTo>
                  <a:cubicBezTo>
                    <a:pt x="1369" y="5584"/>
                    <a:pt x="1000" y="5179"/>
                    <a:pt x="1000" y="4703"/>
                  </a:cubicBezTo>
                  <a:lnTo>
                    <a:pt x="1000" y="4405"/>
                  </a:lnTo>
                  <a:cubicBezTo>
                    <a:pt x="1000" y="4382"/>
                    <a:pt x="1000" y="4358"/>
                    <a:pt x="988" y="4334"/>
                  </a:cubicBezTo>
                  <a:lnTo>
                    <a:pt x="881" y="4143"/>
                  </a:lnTo>
                  <a:cubicBezTo>
                    <a:pt x="845" y="4060"/>
                    <a:pt x="822" y="3989"/>
                    <a:pt x="822" y="3905"/>
                  </a:cubicBezTo>
                  <a:lnTo>
                    <a:pt x="822" y="3882"/>
                  </a:lnTo>
                  <a:cubicBezTo>
                    <a:pt x="822" y="3501"/>
                    <a:pt x="1131" y="3203"/>
                    <a:pt x="1500" y="3203"/>
                  </a:cubicBezTo>
                  <a:close/>
                  <a:moveTo>
                    <a:pt x="9144" y="3215"/>
                  </a:moveTo>
                  <a:cubicBezTo>
                    <a:pt x="9704" y="3215"/>
                    <a:pt x="10168" y="3679"/>
                    <a:pt x="10168" y="4239"/>
                  </a:cubicBezTo>
                  <a:cubicBezTo>
                    <a:pt x="10168" y="4346"/>
                    <a:pt x="10156" y="4465"/>
                    <a:pt x="10108" y="4572"/>
                  </a:cubicBezTo>
                  <a:cubicBezTo>
                    <a:pt x="9656" y="4108"/>
                    <a:pt x="8870" y="3929"/>
                    <a:pt x="8823" y="3929"/>
                  </a:cubicBezTo>
                  <a:cubicBezTo>
                    <a:pt x="8814" y="3926"/>
                    <a:pt x="8804" y="3925"/>
                    <a:pt x="8794" y="3925"/>
                  </a:cubicBezTo>
                  <a:cubicBezTo>
                    <a:pt x="8763" y="3925"/>
                    <a:pt x="8727" y="3938"/>
                    <a:pt x="8692" y="3965"/>
                  </a:cubicBezTo>
                  <a:cubicBezTo>
                    <a:pt x="8644" y="3989"/>
                    <a:pt x="8632" y="4036"/>
                    <a:pt x="8632" y="4084"/>
                  </a:cubicBezTo>
                  <a:cubicBezTo>
                    <a:pt x="8632" y="4084"/>
                    <a:pt x="8632" y="4179"/>
                    <a:pt x="8513" y="4298"/>
                  </a:cubicBezTo>
                  <a:cubicBezTo>
                    <a:pt x="8453" y="4358"/>
                    <a:pt x="8453" y="4465"/>
                    <a:pt x="8513" y="4524"/>
                  </a:cubicBezTo>
                  <a:cubicBezTo>
                    <a:pt x="8543" y="4554"/>
                    <a:pt x="8584" y="4569"/>
                    <a:pt x="8626" y="4569"/>
                  </a:cubicBezTo>
                  <a:cubicBezTo>
                    <a:pt x="8668" y="4569"/>
                    <a:pt x="8709" y="4554"/>
                    <a:pt x="8739" y="4524"/>
                  </a:cubicBezTo>
                  <a:cubicBezTo>
                    <a:pt x="8823" y="4441"/>
                    <a:pt x="8882" y="4346"/>
                    <a:pt x="8918" y="4274"/>
                  </a:cubicBezTo>
                  <a:cubicBezTo>
                    <a:pt x="9180" y="4346"/>
                    <a:pt x="9739" y="4560"/>
                    <a:pt x="9989" y="4894"/>
                  </a:cubicBezTo>
                  <a:cubicBezTo>
                    <a:pt x="9906" y="5298"/>
                    <a:pt x="9573" y="5596"/>
                    <a:pt x="9144" y="5596"/>
                  </a:cubicBezTo>
                  <a:cubicBezTo>
                    <a:pt x="8704" y="5596"/>
                    <a:pt x="8334" y="5275"/>
                    <a:pt x="8287" y="4834"/>
                  </a:cubicBezTo>
                  <a:cubicBezTo>
                    <a:pt x="8287" y="4810"/>
                    <a:pt x="8275" y="4798"/>
                    <a:pt x="8263" y="4774"/>
                  </a:cubicBezTo>
                  <a:cubicBezTo>
                    <a:pt x="8156" y="4620"/>
                    <a:pt x="8108" y="4441"/>
                    <a:pt x="8108" y="4239"/>
                  </a:cubicBezTo>
                  <a:cubicBezTo>
                    <a:pt x="8108" y="3679"/>
                    <a:pt x="8573" y="3215"/>
                    <a:pt x="9144" y="3215"/>
                  </a:cubicBezTo>
                  <a:close/>
                  <a:moveTo>
                    <a:pt x="5441" y="298"/>
                  </a:moveTo>
                  <a:cubicBezTo>
                    <a:pt x="6013" y="298"/>
                    <a:pt x="6489" y="488"/>
                    <a:pt x="6858" y="845"/>
                  </a:cubicBezTo>
                  <a:cubicBezTo>
                    <a:pt x="7227" y="1226"/>
                    <a:pt x="7453" y="1738"/>
                    <a:pt x="7501" y="2369"/>
                  </a:cubicBezTo>
                  <a:cubicBezTo>
                    <a:pt x="7620" y="4060"/>
                    <a:pt x="7763" y="5001"/>
                    <a:pt x="7822" y="5334"/>
                  </a:cubicBezTo>
                  <a:lnTo>
                    <a:pt x="7822" y="5346"/>
                  </a:lnTo>
                  <a:cubicBezTo>
                    <a:pt x="7632" y="5453"/>
                    <a:pt x="7310" y="5632"/>
                    <a:pt x="6787" y="5763"/>
                  </a:cubicBezTo>
                  <a:lnTo>
                    <a:pt x="6525" y="5644"/>
                  </a:lnTo>
                  <a:cubicBezTo>
                    <a:pt x="6453" y="5608"/>
                    <a:pt x="6418" y="5548"/>
                    <a:pt x="6418" y="5477"/>
                  </a:cubicBezTo>
                  <a:lnTo>
                    <a:pt x="6418" y="4929"/>
                  </a:lnTo>
                  <a:cubicBezTo>
                    <a:pt x="6918" y="4596"/>
                    <a:pt x="7263" y="4024"/>
                    <a:pt x="7263" y="3370"/>
                  </a:cubicBezTo>
                  <a:lnTo>
                    <a:pt x="7263" y="3072"/>
                  </a:lnTo>
                  <a:cubicBezTo>
                    <a:pt x="7263" y="2869"/>
                    <a:pt x="7180" y="2691"/>
                    <a:pt x="7037" y="2560"/>
                  </a:cubicBezTo>
                  <a:cubicBezTo>
                    <a:pt x="6727" y="2274"/>
                    <a:pt x="6001" y="1798"/>
                    <a:pt x="4751" y="1667"/>
                  </a:cubicBezTo>
                  <a:cubicBezTo>
                    <a:pt x="4744" y="1666"/>
                    <a:pt x="4737" y="1666"/>
                    <a:pt x="4730" y="1666"/>
                  </a:cubicBezTo>
                  <a:cubicBezTo>
                    <a:pt x="4645" y="1666"/>
                    <a:pt x="4583" y="1733"/>
                    <a:pt x="4572" y="1822"/>
                  </a:cubicBezTo>
                  <a:cubicBezTo>
                    <a:pt x="4548" y="1905"/>
                    <a:pt x="4632" y="1977"/>
                    <a:pt x="4715" y="2000"/>
                  </a:cubicBezTo>
                  <a:cubicBezTo>
                    <a:pt x="5882" y="2119"/>
                    <a:pt x="6537" y="2548"/>
                    <a:pt x="6834" y="2798"/>
                  </a:cubicBezTo>
                  <a:cubicBezTo>
                    <a:pt x="6906" y="2858"/>
                    <a:pt x="6953" y="2965"/>
                    <a:pt x="6953" y="3072"/>
                  </a:cubicBezTo>
                  <a:lnTo>
                    <a:pt x="6953" y="3370"/>
                  </a:lnTo>
                  <a:cubicBezTo>
                    <a:pt x="6953" y="4215"/>
                    <a:pt x="6263" y="4894"/>
                    <a:pt x="5417" y="4894"/>
                  </a:cubicBezTo>
                  <a:cubicBezTo>
                    <a:pt x="4572" y="4894"/>
                    <a:pt x="3881" y="4215"/>
                    <a:pt x="3881" y="3370"/>
                  </a:cubicBezTo>
                  <a:lnTo>
                    <a:pt x="3881" y="3227"/>
                  </a:lnTo>
                  <a:cubicBezTo>
                    <a:pt x="3881" y="3167"/>
                    <a:pt x="3917" y="3108"/>
                    <a:pt x="3977" y="3084"/>
                  </a:cubicBezTo>
                  <a:cubicBezTo>
                    <a:pt x="4167" y="2965"/>
                    <a:pt x="4429" y="2750"/>
                    <a:pt x="4548" y="2393"/>
                  </a:cubicBezTo>
                  <a:cubicBezTo>
                    <a:pt x="4584" y="2310"/>
                    <a:pt x="4536" y="2215"/>
                    <a:pt x="4453" y="2203"/>
                  </a:cubicBezTo>
                  <a:cubicBezTo>
                    <a:pt x="4434" y="2198"/>
                    <a:pt x="4415" y="2196"/>
                    <a:pt x="4398" y="2196"/>
                  </a:cubicBezTo>
                  <a:cubicBezTo>
                    <a:pt x="4327" y="2196"/>
                    <a:pt x="4270" y="2234"/>
                    <a:pt x="4251" y="2310"/>
                  </a:cubicBezTo>
                  <a:cubicBezTo>
                    <a:pt x="4167" y="2572"/>
                    <a:pt x="3977" y="2727"/>
                    <a:pt x="3822" y="2810"/>
                  </a:cubicBezTo>
                  <a:cubicBezTo>
                    <a:pt x="3679" y="2905"/>
                    <a:pt x="3572" y="3072"/>
                    <a:pt x="3572" y="3227"/>
                  </a:cubicBezTo>
                  <a:lnTo>
                    <a:pt x="3572" y="3370"/>
                  </a:lnTo>
                  <a:cubicBezTo>
                    <a:pt x="3572" y="4024"/>
                    <a:pt x="3917" y="4584"/>
                    <a:pt x="4417" y="4929"/>
                  </a:cubicBezTo>
                  <a:lnTo>
                    <a:pt x="4417" y="5477"/>
                  </a:lnTo>
                  <a:cubicBezTo>
                    <a:pt x="4417" y="5548"/>
                    <a:pt x="4370" y="5608"/>
                    <a:pt x="4310" y="5644"/>
                  </a:cubicBezTo>
                  <a:lnTo>
                    <a:pt x="4048" y="5763"/>
                  </a:lnTo>
                  <a:cubicBezTo>
                    <a:pt x="3536" y="5632"/>
                    <a:pt x="3215" y="5453"/>
                    <a:pt x="3060" y="5346"/>
                  </a:cubicBezTo>
                  <a:lnTo>
                    <a:pt x="3060" y="5334"/>
                  </a:lnTo>
                  <a:cubicBezTo>
                    <a:pt x="3131" y="5001"/>
                    <a:pt x="3262" y="4060"/>
                    <a:pt x="3393" y="2369"/>
                  </a:cubicBezTo>
                  <a:cubicBezTo>
                    <a:pt x="3441" y="1738"/>
                    <a:pt x="3655" y="1226"/>
                    <a:pt x="4036" y="845"/>
                  </a:cubicBezTo>
                  <a:cubicBezTo>
                    <a:pt x="4393" y="488"/>
                    <a:pt x="4882" y="298"/>
                    <a:pt x="5441" y="298"/>
                  </a:cubicBezTo>
                  <a:close/>
                  <a:moveTo>
                    <a:pt x="2750" y="5465"/>
                  </a:moveTo>
                  <a:cubicBezTo>
                    <a:pt x="2786" y="5501"/>
                    <a:pt x="2810" y="5572"/>
                    <a:pt x="2869" y="5596"/>
                  </a:cubicBezTo>
                  <a:cubicBezTo>
                    <a:pt x="3000" y="5691"/>
                    <a:pt x="3239" y="5822"/>
                    <a:pt x="3584" y="5941"/>
                  </a:cubicBezTo>
                  <a:lnTo>
                    <a:pt x="3155" y="6144"/>
                  </a:lnTo>
                  <a:lnTo>
                    <a:pt x="2655" y="6001"/>
                  </a:lnTo>
                  <a:cubicBezTo>
                    <a:pt x="2512" y="5953"/>
                    <a:pt x="2512" y="5953"/>
                    <a:pt x="2512" y="5906"/>
                  </a:cubicBezTo>
                  <a:lnTo>
                    <a:pt x="2512" y="5691"/>
                  </a:lnTo>
                  <a:cubicBezTo>
                    <a:pt x="2572" y="5656"/>
                    <a:pt x="2619" y="5608"/>
                    <a:pt x="2667" y="5572"/>
                  </a:cubicBezTo>
                  <a:cubicBezTo>
                    <a:pt x="2691" y="5536"/>
                    <a:pt x="2727" y="5513"/>
                    <a:pt x="2750" y="5465"/>
                  </a:cubicBezTo>
                  <a:close/>
                  <a:moveTo>
                    <a:pt x="8096" y="5239"/>
                  </a:moveTo>
                  <a:cubicBezTo>
                    <a:pt x="8180" y="5417"/>
                    <a:pt x="8323" y="5572"/>
                    <a:pt x="8477" y="5691"/>
                  </a:cubicBezTo>
                  <a:lnTo>
                    <a:pt x="8477" y="6025"/>
                  </a:lnTo>
                  <a:lnTo>
                    <a:pt x="8489" y="6025"/>
                  </a:lnTo>
                  <a:lnTo>
                    <a:pt x="7977" y="6287"/>
                  </a:lnTo>
                  <a:cubicBezTo>
                    <a:pt x="7977" y="6287"/>
                    <a:pt x="7965" y="6287"/>
                    <a:pt x="7965" y="6263"/>
                  </a:cubicBezTo>
                  <a:lnTo>
                    <a:pt x="7227" y="5941"/>
                  </a:lnTo>
                  <a:cubicBezTo>
                    <a:pt x="7596" y="5822"/>
                    <a:pt x="7822" y="5667"/>
                    <a:pt x="7942" y="5596"/>
                  </a:cubicBezTo>
                  <a:cubicBezTo>
                    <a:pt x="8049" y="5525"/>
                    <a:pt x="8108" y="5406"/>
                    <a:pt x="8096" y="5275"/>
                  </a:cubicBezTo>
                  <a:lnTo>
                    <a:pt x="8096" y="5239"/>
                  </a:lnTo>
                  <a:close/>
                  <a:moveTo>
                    <a:pt x="2203" y="5870"/>
                  </a:moveTo>
                  <a:lnTo>
                    <a:pt x="2203" y="5929"/>
                  </a:lnTo>
                  <a:cubicBezTo>
                    <a:pt x="2203" y="5953"/>
                    <a:pt x="2203" y="5989"/>
                    <a:pt x="2215" y="6013"/>
                  </a:cubicBezTo>
                  <a:lnTo>
                    <a:pt x="1857" y="6370"/>
                  </a:lnTo>
                  <a:lnTo>
                    <a:pt x="1500" y="6013"/>
                  </a:lnTo>
                  <a:cubicBezTo>
                    <a:pt x="1512" y="5989"/>
                    <a:pt x="1512" y="5953"/>
                    <a:pt x="1512" y="5929"/>
                  </a:cubicBezTo>
                  <a:lnTo>
                    <a:pt x="1512" y="5870"/>
                  </a:lnTo>
                  <a:cubicBezTo>
                    <a:pt x="1619" y="5894"/>
                    <a:pt x="1726" y="5929"/>
                    <a:pt x="1834" y="5929"/>
                  </a:cubicBezTo>
                  <a:lnTo>
                    <a:pt x="1857" y="5929"/>
                  </a:lnTo>
                  <a:cubicBezTo>
                    <a:pt x="1976" y="5929"/>
                    <a:pt x="2096" y="5906"/>
                    <a:pt x="2203" y="5870"/>
                  </a:cubicBezTo>
                  <a:close/>
                  <a:moveTo>
                    <a:pt x="9525" y="5882"/>
                  </a:moveTo>
                  <a:lnTo>
                    <a:pt x="9525" y="6048"/>
                  </a:lnTo>
                  <a:cubicBezTo>
                    <a:pt x="9525" y="6108"/>
                    <a:pt x="9537" y="6144"/>
                    <a:pt x="9573" y="6191"/>
                  </a:cubicBezTo>
                  <a:lnTo>
                    <a:pt x="9394" y="6322"/>
                  </a:lnTo>
                  <a:cubicBezTo>
                    <a:pt x="9323" y="6394"/>
                    <a:pt x="9236" y="6429"/>
                    <a:pt x="9151" y="6429"/>
                  </a:cubicBezTo>
                  <a:cubicBezTo>
                    <a:pt x="9067" y="6429"/>
                    <a:pt x="8983" y="6394"/>
                    <a:pt x="8918" y="6322"/>
                  </a:cubicBezTo>
                  <a:lnTo>
                    <a:pt x="8763" y="6191"/>
                  </a:lnTo>
                  <a:cubicBezTo>
                    <a:pt x="8799" y="6144"/>
                    <a:pt x="8811" y="6084"/>
                    <a:pt x="8811" y="6048"/>
                  </a:cubicBezTo>
                  <a:lnTo>
                    <a:pt x="8811" y="5882"/>
                  </a:lnTo>
                  <a:cubicBezTo>
                    <a:pt x="8918" y="5906"/>
                    <a:pt x="9037" y="5941"/>
                    <a:pt x="9168" y="5941"/>
                  </a:cubicBezTo>
                  <a:cubicBezTo>
                    <a:pt x="9287" y="5941"/>
                    <a:pt x="9406" y="5929"/>
                    <a:pt x="9525" y="5882"/>
                  </a:cubicBezTo>
                  <a:close/>
                  <a:moveTo>
                    <a:pt x="6096" y="5096"/>
                  </a:moveTo>
                  <a:lnTo>
                    <a:pt x="6096" y="5477"/>
                  </a:lnTo>
                  <a:cubicBezTo>
                    <a:pt x="6096" y="5667"/>
                    <a:pt x="6215" y="5846"/>
                    <a:pt x="6394" y="5941"/>
                  </a:cubicBezTo>
                  <a:lnTo>
                    <a:pt x="6632" y="6048"/>
                  </a:lnTo>
                  <a:cubicBezTo>
                    <a:pt x="6406" y="6489"/>
                    <a:pt x="5941" y="6787"/>
                    <a:pt x="5417" y="6787"/>
                  </a:cubicBezTo>
                  <a:cubicBezTo>
                    <a:pt x="4894" y="6787"/>
                    <a:pt x="4441" y="6501"/>
                    <a:pt x="4203" y="6048"/>
                  </a:cubicBezTo>
                  <a:lnTo>
                    <a:pt x="4441" y="5941"/>
                  </a:lnTo>
                  <a:cubicBezTo>
                    <a:pt x="4620" y="5870"/>
                    <a:pt x="4739" y="5691"/>
                    <a:pt x="4739" y="5477"/>
                  </a:cubicBezTo>
                  <a:lnTo>
                    <a:pt x="4739" y="5096"/>
                  </a:lnTo>
                  <a:cubicBezTo>
                    <a:pt x="4941" y="5179"/>
                    <a:pt x="5179" y="5227"/>
                    <a:pt x="5417" y="5227"/>
                  </a:cubicBezTo>
                  <a:cubicBezTo>
                    <a:pt x="5656" y="5227"/>
                    <a:pt x="5894" y="5179"/>
                    <a:pt x="6096" y="5096"/>
                  </a:cubicBezTo>
                  <a:close/>
                  <a:moveTo>
                    <a:pt x="5417" y="0"/>
                  </a:moveTo>
                  <a:cubicBezTo>
                    <a:pt x="4763" y="0"/>
                    <a:pt x="4215" y="226"/>
                    <a:pt x="3786" y="643"/>
                  </a:cubicBezTo>
                  <a:cubicBezTo>
                    <a:pt x="3346" y="1060"/>
                    <a:pt x="3096" y="1655"/>
                    <a:pt x="3048" y="2346"/>
                  </a:cubicBezTo>
                  <a:cubicBezTo>
                    <a:pt x="3036" y="2548"/>
                    <a:pt x="3024" y="2703"/>
                    <a:pt x="3012" y="2881"/>
                  </a:cubicBezTo>
                  <a:lnTo>
                    <a:pt x="1524" y="2881"/>
                  </a:lnTo>
                  <a:cubicBezTo>
                    <a:pt x="964" y="2881"/>
                    <a:pt x="512" y="3334"/>
                    <a:pt x="512" y="3893"/>
                  </a:cubicBezTo>
                  <a:lnTo>
                    <a:pt x="512" y="3917"/>
                  </a:lnTo>
                  <a:cubicBezTo>
                    <a:pt x="512" y="4048"/>
                    <a:pt x="536" y="4167"/>
                    <a:pt x="595" y="4286"/>
                  </a:cubicBezTo>
                  <a:lnTo>
                    <a:pt x="667" y="4453"/>
                  </a:lnTo>
                  <a:lnTo>
                    <a:pt x="667" y="4703"/>
                  </a:lnTo>
                  <a:cubicBezTo>
                    <a:pt x="667" y="5120"/>
                    <a:pt x="881" y="5477"/>
                    <a:pt x="1179" y="5703"/>
                  </a:cubicBezTo>
                  <a:lnTo>
                    <a:pt x="1179" y="5929"/>
                  </a:lnTo>
                  <a:cubicBezTo>
                    <a:pt x="1179" y="5953"/>
                    <a:pt x="1167" y="5989"/>
                    <a:pt x="1131" y="5989"/>
                  </a:cubicBezTo>
                  <a:lnTo>
                    <a:pt x="476" y="6179"/>
                  </a:lnTo>
                  <a:cubicBezTo>
                    <a:pt x="191" y="6251"/>
                    <a:pt x="0" y="6513"/>
                    <a:pt x="0" y="6810"/>
                  </a:cubicBezTo>
                  <a:lnTo>
                    <a:pt x="0" y="8120"/>
                  </a:lnTo>
                  <a:cubicBezTo>
                    <a:pt x="0" y="8215"/>
                    <a:pt x="71" y="8287"/>
                    <a:pt x="167" y="8287"/>
                  </a:cubicBezTo>
                  <a:cubicBezTo>
                    <a:pt x="250" y="8287"/>
                    <a:pt x="333" y="8215"/>
                    <a:pt x="333" y="8120"/>
                  </a:cubicBezTo>
                  <a:lnTo>
                    <a:pt x="333" y="6810"/>
                  </a:lnTo>
                  <a:cubicBezTo>
                    <a:pt x="333" y="6668"/>
                    <a:pt x="429" y="6513"/>
                    <a:pt x="583" y="6477"/>
                  </a:cubicBezTo>
                  <a:lnTo>
                    <a:pt x="1238" y="6287"/>
                  </a:lnTo>
                  <a:cubicBezTo>
                    <a:pt x="1262" y="6287"/>
                    <a:pt x="1286" y="6263"/>
                    <a:pt x="1310" y="6251"/>
                  </a:cubicBezTo>
                  <a:lnTo>
                    <a:pt x="1715" y="6656"/>
                  </a:lnTo>
                  <a:lnTo>
                    <a:pt x="1715" y="8108"/>
                  </a:lnTo>
                  <a:cubicBezTo>
                    <a:pt x="1715" y="8203"/>
                    <a:pt x="1786" y="8275"/>
                    <a:pt x="1881" y="8275"/>
                  </a:cubicBezTo>
                  <a:cubicBezTo>
                    <a:pt x="1965" y="8275"/>
                    <a:pt x="2036" y="8203"/>
                    <a:pt x="2036" y="8108"/>
                  </a:cubicBezTo>
                  <a:lnTo>
                    <a:pt x="2036" y="6656"/>
                  </a:lnTo>
                  <a:lnTo>
                    <a:pt x="2441" y="6251"/>
                  </a:lnTo>
                  <a:cubicBezTo>
                    <a:pt x="2500" y="6287"/>
                    <a:pt x="2548" y="6298"/>
                    <a:pt x="2596" y="6310"/>
                  </a:cubicBezTo>
                  <a:lnTo>
                    <a:pt x="2750" y="6358"/>
                  </a:lnTo>
                  <a:cubicBezTo>
                    <a:pt x="2536" y="6501"/>
                    <a:pt x="2393" y="6751"/>
                    <a:pt x="2393" y="7037"/>
                  </a:cubicBezTo>
                  <a:lnTo>
                    <a:pt x="2393" y="8120"/>
                  </a:lnTo>
                  <a:cubicBezTo>
                    <a:pt x="2393" y="8215"/>
                    <a:pt x="2465" y="8287"/>
                    <a:pt x="2560" y="8287"/>
                  </a:cubicBezTo>
                  <a:cubicBezTo>
                    <a:pt x="2643" y="8287"/>
                    <a:pt x="2727" y="8215"/>
                    <a:pt x="2727" y="8120"/>
                  </a:cubicBezTo>
                  <a:lnTo>
                    <a:pt x="2727" y="7037"/>
                  </a:lnTo>
                  <a:cubicBezTo>
                    <a:pt x="2727" y="6834"/>
                    <a:pt x="2846" y="6656"/>
                    <a:pt x="3036" y="6560"/>
                  </a:cubicBezTo>
                  <a:lnTo>
                    <a:pt x="3941" y="6156"/>
                  </a:lnTo>
                  <a:cubicBezTo>
                    <a:pt x="4227" y="6727"/>
                    <a:pt x="4810" y="7096"/>
                    <a:pt x="5441" y="7096"/>
                  </a:cubicBezTo>
                  <a:cubicBezTo>
                    <a:pt x="6084" y="7096"/>
                    <a:pt x="6668" y="6739"/>
                    <a:pt x="6953" y="6156"/>
                  </a:cubicBezTo>
                  <a:lnTo>
                    <a:pt x="7858" y="6560"/>
                  </a:lnTo>
                  <a:cubicBezTo>
                    <a:pt x="8049" y="6656"/>
                    <a:pt x="8168" y="6834"/>
                    <a:pt x="8168" y="7037"/>
                  </a:cubicBezTo>
                  <a:lnTo>
                    <a:pt x="8168" y="8120"/>
                  </a:lnTo>
                  <a:cubicBezTo>
                    <a:pt x="8168" y="8215"/>
                    <a:pt x="8239" y="8287"/>
                    <a:pt x="8334" y="8287"/>
                  </a:cubicBezTo>
                  <a:cubicBezTo>
                    <a:pt x="8418" y="8287"/>
                    <a:pt x="8501" y="8215"/>
                    <a:pt x="8501" y="8120"/>
                  </a:cubicBezTo>
                  <a:lnTo>
                    <a:pt x="8501" y="7037"/>
                  </a:lnTo>
                  <a:cubicBezTo>
                    <a:pt x="8501" y="6834"/>
                    <a:pt x="8418" y="6656"/>
                    <a:pt x="8299" y="6501"/>
                  </a:cubicBezTo>
                  <a:lnTo>
                    <a:pt x="8537" y="6382"/>
                  </a:lnTo>
                  <a:lnTo>
                    <a:pt x="8715" y="6560"/>
                  </a:lnTo>
                  <a:cubicBezTo>
                    <a:pt x="8858" y="6679"/>
                    <a:pt x="9013" y="6739"/>
                    <a:pt x="9180" y="6739"/>
                  </a:cubicBezTo>
                  <a:cubicBezTo>
                    <a:pt x="9346" y="6739"/>
                    <a:pt x="9513" y="6679"/>
                    <a:pt x="9644" y="6560"/>
                  </a:cubicBezTo>
                  <a:lnTo>
                    <a:pt x="9823" y="6382"/>
                  </a:lnTo>
                  <a:lnTo>
                    <a:pt x="10358" y="6656"/>
                  </a:lnTo>
                  <a:cubicBezTo>
                    <a:pt x="10478" y="6715"/>
                    <a:pt x="10549" y="6834"/>
                    <a:pt x="10549" y="6965"/>
                  </a:cubicBezTo>
                  <a:lnTo>
                    <a:pt x="10549" y="8144"/>
                  </a:lnTo>
                  <a:cubicBezTo>
                    <a:pt x="10549" y="8227"/>
                    <a:pt x="10620" y="8299"/>
                    <a:pt x="10716" y="8299"/>
                  </a:cubicBezTo>
                  <a:cubicBezTo>
                    <a:pt x="10799" y="8299"/>
                    <a:pt x="10882" y="8227"/>
                    <a:pt x="10882" y="8144"/>
                  </a:cubicBezTo>
                  <a:lnTo>
                    <a:pt x="10882" y="6965"/>
                  </a:lnTo>
                  <a:cubicBezTo>
                    <a:pt x="10823" y="6703"/>
                    <a:pt x="10692" y="6477"/>
                    <a:pt x="10466" y="6358"/>
                  </a:cubicBezTo>
                  <a:lnTo>
                    <a:pt x="9823" y="6025"/>
                  </a:lnTo>
                  <a:lnTo>
                    <a:pt x="9823" y="6013"/>
                  </a:lnTo>
                  <a:lnTo>
                    <a:pt x="9823" y="5691"/>
                  </a:lnTo>
                  <a:cubicBezTo>
                    <a:pt x="10097" y="5501"/>
                    <a:pt x="10275" y="5227"/>
                    <a:pt x="10311" y="4882"/>
                  </a:cubicBezTo>
                  <a:cubicBezTo>
                    <a:pt x="10430" y="4679"/>
                    <a:pt x="10489" y="4453"/>
                    <a:pt x="10489" y="4215"/>
                  </a:cubicBezTo>
                  <a:cubicBezTo>
                    <a:pt x="10489" y="3786"/>
                    <a:pt x="10287" y="3381"/>
                    <a:pt x="9954" y="3143"/>
                  </a:cubicBezTo>
                  <a:cubicBezTo>
                    <a:pt x="9977" y="3084"/>
                    <a:pt x="9989" y="3012"/>
                    <a:pt x="9989" y="2953"/>
                  </a:cubicBezTo>
                  <a:cubicBezTo>
                    <a:pt x="9989" y="2536"/>
                    <a:pt x="9620" y="2191"/>
                    <a:pt x="9156" y="2191"/>
                  </a:cubicBezTo>
                  <a:cubicBezTo>
                    <a:pt x="8692" y="2191"/>
                    <a:pt x="8323" y="2524"/>
                    <a:pt x="8323" y="2953"/>
                  </a:cubicBezTo>
                  <a:cubicBezTo>
                    <a:pt x="8323" y="3024"/>
                    <a:pt x="8334" y="3084"/>
                    <a:pt x="8346" y="3143"/>
                  </a:cubicBezTo>
                  <a:cubicBezTo>
                    <a:pt x="8156" y="3286"/>
                    <a:pt x="8013" y="3477"/>
                    <a:pt x="7906" y="3715"/>
                  </a:cubicBezTo>
                  <a:cubicBezTo>
                    <a:pt x="7858" y="3334"/>
                    <a:pt x="7834" y="2869"/>
                    <a:pt x="7787" y="2346"/>
                  </a:cubicBezTo>
                  <a:cubicBezTo>
                    <a:pt x="7739" y="1655"/>
                    <a:pt x="7489" y="1060"/>
                    <a:pt x="7060" y="643"/>
                  </a:cubicBezTo>
                  <a:cubicBezTo>
                    <a:pt x="6644" y="226"/>
                    <a:pt x="6072" y="0"/>
                    <a:pt x="5417" y="0"/>
                  </a:cubicBezTo>
                  <a:close/>
                </a:path>
              </a:pathLst>
            </a:custGeom>
            <a:grpFill/>
            <a:ln>
              <a:noFill/>
            </a:ln>
          </p:spPr>
          <p:txBody>
            <a:bodyPr spcFirstLastPara="1" wrap="square" lIns="68569" tIns="68569" rIns="68569" bIns="68569" anchor="ctr" anchorCtr="0">
              <a:noAutofit/>
            </a:bodyPr>
            <a:lstStyle/>
            <a:p>
              <a:pPr>
                <a:spcBef>
                  <a:spcPts val="0"/>
                </a:spcBef>
                <a:spcAft>
                  <a:spcPts val="0"/>
                </a:spcAft>
              </a:pPr>
              <a:endParaRPr/>
            </a:p>
          </p:txBody>
        </p:sp>
        <p:sp>
          <p:nvSpPr>
            <p:cNvPr id="26" name="Google Shape;10108;p75">
              <a:extLst>
                <a:ext uri="{FF2B5EF4-FFF2-40B4-BE49-F238E27FC236}">
                  <a16:creationId xmlns:a16="http://schemas.microsoft.com/office/drawing/2014/main" id="{B147A8E1-2511-324C-B9A4-9A93500E1C1E}"/>
                </a:ext>
              </a:extLst>
            </p:cNvPr>
            <p:cNvSpPr/>
            <p:nvPr/>
          </p:nvSpPr>
          <p:spPr>
            <a:xfrm>
              <a:off x="6089408" y="3637503"/>
              <a:ext cx="10662" cy="36029"/>
            </a:xfrm>
            <a:custGeom>
              <a:avLst/>
              <a:gdLst/>
              <a:ahLst/>
              <a:cxnLst/>
              <a:rect l="l" t="t" r="r" b="b"/>
              <a:pathLst>
                <a:path w="335" h="1132" extrusionOk="0">
                  <a:moveTo>
                    <a:pt x="167" y="1"/>
                  </a:moveTo>
                  <a:cubicBezTo>
                    <a:pt x="72" y="1"/>
                    <a:pt x="1" y="84"/>
                    <a:pt x="1" y="167"/>
                  </a:cubicBezTo>
                  <a:lnTo>
                    <a:pt x="1" y="977"/>
                  </a:lnTo>
                  <a:cubicBezTo>
                    <a:pt x="1" y="1060"/>
                    <a:pt x="72" y="1132"/>
                    <a:pt x="167" y="1132"/>
                  </a:cubicBezTo>
                  <a:cubicBezTo>
                    <a:pt x="251" y="1132"/>
                    <a:pt x="322" y="1060"/>
                    <a:pt x="322" y="977"/>
                  </a:cubicBezTo>
                  <a:lnTo>
                    <a:pt x="322" y="167"/>
                  </a:lnTo>
                  <a:cubicBezTo>
                    <a:pt x="334" y="84"/>
                    <a:pt x="251" y="1"/>
                    <a:pt x="167" y="1"/>
                  </a:cubicBezTo>
                  <a:close/>
                </a:path>
              </a:pathLst>
            </a:custGeom>
            <a:grpFill/>
            <a:ln>
              <a:noFill/>
            </a:ln>
          </p:spPr>
          <p:txBody>
            <a:bodyPr spcFirstLastPara="1" wrap="square" lIns="68569" tIns="68569" rIns="68569" bIns="68569" anchor="ctr" anchorCtr="0">
              <a:noAutofit/>
            </a:bodyPr>
            <a:lstStyle/>
            <a:p>
              <a:pPr>
                <a:spcBef>
                  <a:spcPts val="0"/>
                </a:spcBef>
                <a:spcAft>
                  <a:spcPts val="0"/>
                </a:spcAft>
              </a:pPr>
              <a:endParaRPr/>
            </a:p>
          </p:txBody>
        </p:sp>
      </p:grpSp>
      <p:sp>
        <p:nvSpPr>
          <p:cNvPr id="109" name="屈折矢印 108">
            <a:extLst>
              <a:ext uri="{FF2B5EF4-FFF2-40B4-BE49-F238E27FC236}">
                <a16:creationId xmlns:a16="http://schemas.microsoft.com/office/drawing/2014/main" id="{6D6CFACC-3B37-A040-A27A-D26B6DEE9E3D}"/>
              </a:ext>
            </a:extLst>
          </p:cNvPr>
          <p:cNvSpPr/>
          <p:nvPr/>
        </p:nvSpPr>
        <p:spPr bwMode="auto">
          <a:xfrm rot="10800000" flipH="1">
            <a:off x="5770821" y="2273976"/>
            <a:ext cx="586369" cy="1056558"/>
          </a:xfrm>
          <a:prstGeom prst="bentUpArrow">
            <a:avLst>
              <a:gd name="adj1" fmla="val 22081"/>
              <a:gd name="adj2" fmla="val 21341"/>
              <a:gd name="adj3" fmla="val 20607"/>
            </a:avLst>
          </a:prstGeom>
          <a:solidFill>
            <a:srgbClr val="EEBB02"/>
          </a:solidFill>
          <a:ln w="9525" cap="flat" cmpd="sng" algn="ctr">
            <a:no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a:endParaRPr lang="ja-JP" altLang="en-US" sz="1350">
              <a:solidFill>
                <a:schemeClr val="tx1"/>
              </a:solidFill>
            </a:endParaRPr>
          </a:p>
        </p:txBody>
      </p:sp>
      <p:pic>
        <p:nvPicPr>
          <p:cNvPr id="110" name="グラフィックス 109" descr="ドキュメント 枠線">
            <a:extLst>
              <a:ext uri="{FF2B5EF4-FFF2-40B4-BE49-F238E27FC236}">
                <a16:creationId xmlns:a16="http://schemas.microsoft.com/office/drawing/2014/main" id="{98B280C7-5B09-004C-8364-99684717C017}"/>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381691" y="2046845"/>
            <a:ext cx="450572" cy="450572"/>
          </a:xfrm>
          <a:prstGeom prst="rect">
            <a:avLst/>
          </a:prstGeom>
        </p:spPr>
      </p:pic>
      <p:sp>
        <p:nvSpPr>
          <p:cNvPr id="2" name="タイトル 1">
            <a:extLst>
              <a:ext uri="{FF2B5EF4-FFF2-40B4-BE49-F238E27FC236}">
                <a16:creationId xmlns:a16="http://schemas.microsoft.com/office/drawing/2014/main" id="{76260E00-F029-D84E-8C07-B264B4387CE4}"/>
              </a:ext>
            </a:extLst>
          </p:cNvPr>
          <p:cNvSpPr>
            <a:spLocks noGrp="1"/>
          </p:cNvSpPr>
          <p:nvPr>
            <p:ph type="title"/>
          </p:nvPr>
        </p:nvSpPr>
        <p:spPr/>
        <p:txBody>
          <a:bodyPr/>
          <a:lstStyle/>
          <a:p>
            <a:r>
              <a:rPr lang="ja-JP" altLang="en-US"/>
              <a:t>電帳法未対応の領収書電子化フロー例（紙と電子のハイブリッド型）</a:t>
            </a:r>
            <a:endParaRPr kumimoji="1" lang="ja-JP" altLang="en-US"/>
          </a:p>
        </p:txBody>
      </p:sp>
      <p:grpSp>
        <p:nvGrpSpPr>
          <p:cNvPr id="4" name="グループ化 3">
            <a:extLst>
              <a:ext uri="{FF2B5EF4-FFF2-40B4-BE49-F238E27FC236}">
                <a16:creationId xmlns:a16="http://schemas.microsoft.com/office/drawing/2014/main" id="{32CAD8A6-C38C-FD4A-8FD9-43D07A9E009D}"/>
              </a:ext>
            </a:extLst>
          </p:cNvPr>
          <p:cNvGrpSpPr/>
          <p:nvPr/>
        </p:nvGrpSpPr>
        <p:grpSpPr>
          <a:xfrm>
            <a:off x="856844" y="3440597"/>
            <a:ext cx="399643" cy="597881"/>
            <a:chOff x="-1160107" y="2200749"/>
            <a:chExt cx="773110" cy="1156603"/>
          </a:xfrm>
          <a:solidFill>
            <a:schemeClr val="bg1">
              <a:lumMod val="75000"/>
            </a:schemeClr>
          </a:solidFill>
        </p:grpSpPr>
        <p:sp>
          <p:nvSpPr>
            <p:cNvPr id="5" name="Google Shape;9674;p75">
              <a:extLst>
                <a:ext uri="{FF2B5EF4-FFF2-40B4-BE49-F238E27FC236}">
                  <a16:creationId xmlns:a16="http://schemas.microsoft.com/office/drawing/2014/main" id="{511D6197-3494-8A4D-BB4B-0DE75695965C}"/>
                </a:ext>
              </a:extLst>
            </p:cNvPr>
            <p:cNvSpPr/>
            <p:nvPr/>
          </p:nvSpPr>
          <p:spPr>
            <a:xfrm>
              <a:off x="-1160107" y="2200749"/>
              <a:ext cx="773110" cy="1156603"/>
            </a:xfrm>
            <a:custGeom>
              <a:avLst/>
              <a:gdLst/>
              <a:ahLst/>
              <a:cxnLst/>
              <a:rect l="l" t="t" r="r" b="b"/>
              <a:pathLst>
                <a:path w="6312" h="9443" extrusionOk="0">
                  <a:moveTo>
                    <a:pt x="3144" y="310"/>
                  </a:moveTo>
                  <a:cubicBezTo>
                    <a:pt x="3632" y="310"/>
                    <a:pt x="4037" y="632"/>
                    <a:pt x="4037" y="1025"/>
                  </a:cubicBezTo>
                  <a:cubicBezTo>
                    <a:pt x="3751" y="929"/>
                    <a:pt x="3454" y="870"/>
                    <a:pt x="3144" y="870"/>
                  </a:cubicBezTo>
                  <a:cubicBezTo>
                    <a:pt x="2834" y="870"/>
                    <a:pt x="2537" y="929"/>
                    <a:pt x="2251" y="1025"/>
                  </a:cubicBezTo>
                  <a:cubicBezTo>
                    <a:pt x="2251" y="644"/>
                    <a:pt x="2644" y="310"/>
                    <a:pt x="3144" y="310"/>
                  </a:cubicBezTo>
                  <a:close/>
                  <a:moveTo>
                    <a:pt x="3144" y="1191"/>
                  </a:moveTo>
                  <a:cubicBezTo>
                    <a:pt x="4299" y="1191"/>
                    <a:pt x="5251" y="2144"/>
                    <a:pt x="5251" y="3311"/>
                  </a:cubicBezTo>
                  <a:cubicBezTo>
                    <a:pt x="5251" y="3620"/>
                    <a:pt x="5180" y="3918"/>
                    <a:pt x="5061" y="4203"/>
                  </a:cubicBezTo>
                  <a:lnTo>
                    <a:pt x="5061" y="4049"/>
                  </a:lnTo>
                  <a:cubicBezTo>
                    <a:pt x="5061" y="3858"/>
                    <a:pt x="4978" y="3668"/>
                    <a:pt x="4823" y="3525"/>
                  </a:cubicBezTo>
                  <a:cubicBezTo>
                    <a:pt x="4501" y="3251"/>
                    <a:pt x="3751" y="2739"/>
                    <a:pt x="2453" y="2608"/>
                  </a:cubicBezTo>
                  <a:cubicBezTo>
                    <a:pt x="2447" y="2607"/>
                    <a:pt x="2441" y="2607"/>
                    <a:pt x="2435" y="2607"/>
                  </a:cubicBezTo>
                  <a:cubicBezTo>
                    <a:pt x="2360" y="2607"/>
                    <a:pt x="2297" y="2674"/>
                    <a:pt x="2275" y="2751"/>
                  </a:cubicBezTo>
                  <a:cubicBezTo>
                    <a:pt x="2263" y="2846"/>
                    <a:pt x="2334" y="2918"/>
                    <a:pt x="2430" y="2930"/>
                  </a:cubicBezTo>
                  <a:cubicBezTo>
                    <a:pt x="3632" y="3049"/>
                    <a:pt x="4323" y="3513"/>
                    <a:pt x="4620" y="3763"/>
                  </a:cubicBezTo>
                  <a:cubicBezTo>
                    <a:pt x="4692" y="3822"/>
                    <a:pt x="4728" y="3930"/>
                    <a:pt x="4728" y="4037"/>
                  </a:cubicBezTo>
                  <a:lnTo>
                    <a:pt x="4728" y="4346"/>
                  </a:lnTo>
                  <a:cubicBezTo>
                    <a:pt x="4728" y="5227"/>
                    <a:pt x="4025" y="5942"/>
                    <a:pt x="3144" y="5942"/>
                  </a:cubicBezTo>
                  <a:cubicBezTo>
                    <a:pt x="3137" y="5942"/>
                    <a:pt x="3130" y="5942"/>
                    <a:pt x="3122" y="5942"/>
                  </a:cubicBezTo>
                  <a:cubicBezTo>
                    <a:pt x="2251" y="5942"/>
                    <a:pt x="1549" y="5232"/>
                    <a:pt x="1549" y="4358"/>
                  </a:cubicBezTo>
                  <a:lnTo>
                    <a:pt x="1549" y="4227"/>
                  </a:lnTo>
                  <a:cubicBezTo>
                    <a:pt x="1549" y="4168"/>
                    <a:pt x="1584" y="4108"/>
                    <a:pt x="1644" y="4084"/>
                  </a:cubicBezTo>
                  <a:cubicBezTo>
                    <a:pt x="1846" y="3965"/>
                    <a:pt x="2120" y="3739"/>
                    <a:pt x="2239" y="3370"/>
                  </a:cubicBezTo>
                  <a:cubicBezTo>
                    <a:pt x="2263" y="3275"/>
                    <a:pt x="2215" y="3191"/>
                    <a:pt x="2132" y="3156"/>
                  </a:cubicBezTo>
                  <a:cubicBezTo>
                    <a:pt x="2113" y="3151"/>
                    <a:pt x="2094" y="3149"/>
                    <a:pt x="2077" y="3149"/>
                  </a:cubicBezTo>
                  <a:cubicBezTo>
                    <a:pt x="2005" y="3149"/>
                    <a:pt x="1946" y="3187"/>
                    <a:pt x="1918" y="3263"/>
                  </a:cubicBezTo>
                  <a:cubicBezTo>
                    <a:pt x="1834" y="3525"/>
                    <a:pt x="1620" y="3692"/>
                    <a:pt x="1477" y="3787"/>
                  </a:cubicBezTo>
                  <a:cubicBezTo>
                    <a:pt x="1322" y="3870"/>
                    <a:pt x="1215" y="4037"/>
                    <a:pt x="1215" y="4203"/>
                  </a:cubicBezTo>
                  <a:cubicBezTo>
                    <a:pt x="1084" y="3918"/>
                    <a:pt x="1025" y="3620"/>
                    <a:pt x="1025" y="3311"/>
                  </a:cubicBezTo>
                  <a:cubicBezTo>
                    <a:pt x="1025" y="2144"/>
                    <a:pt x="1977" y="1191"/>
                    <a:pt x="3144" y="1191"/>
                  </a:cubicBezTo>
                  <a:close/>
                  <a:moveTo>
                    <a:pt x="3858" y="6144"/>
                  </a:moveTo>
                  <a:lnTo>
                    <a:pt x="3858" y="6537"/>
                  </a:lnTo>
                  <a:cubicBezTo>
                    <a:pt x="3858" y="6740"/>
                    <a:pt x="3977" y="6918"/>
                    <a:pt x="4168" y="7013"/>
                  </a:cubicBezTo>
                  <a:lnTo>
                    <a:pt x="4406" y="7121"/>
                  </a:lnTo>
                  <a:cubicBezTo>
                    <a:pt x="4156" y="7597"/>
                    <a:pt x="3680" y="7894"/>
                    <a:pt x="3144" y="7894"/>
                  </a:cubicBezTo>
                  <a:cubicBezTo>
                    <a:pt x="2608" y="7894"/>
                    <a:pt x="2132" y="7597"/>
                    <a:pt x="1882" y="7121"/>
                  </a:cubicBezTo>
                  <a:lnTo>
                    <a:pt x="2120" y="7013"/>
                  </a:lnTo>
                  <a:cubicBezTo>
                    <a:pt x="2311" y="6918"/>
                    <a:pt x="2430" y="6740"/>
                    <a:pt x="2430" y="6537"/>
                  </a:cubicBezTo>
                  <a:lnTo>
                    <a:pt x="2430" y="6144"/>
                  </a:lnTo>
                  <a:cubicBezTo>
                    <a:pt x="2644" y="6239"/>
                    <a:pt x="2882" y="6287"/>
                    <a:pt x="3144" y="6287"/>
                  </a:cubicBezTo>
                  <a:cubicBezTo>
                    <a:pt x="3394" y="6287"/>
                    <a:pt x="3632" y="6239"/>
                    <a:pt x="3858" y="6144"/>
                  </a:cubicBezTo>
                  <a:close/>
                  <a:moveTo>
                    <a:pt x="3144" y="1"/>
                  </a:moveTo>
                  <a:cubicBezTo>
                    <a:pt x="2465" y="1"/>
                    <a:pt x="1918" y="465"/>
                    <a:pt x="1918" y="1048"/>
                  </a:cubicBezTo>
                  <a:cubicBezTo>
                    <a:pt x="1918" y="1084"/>
                    <a:pt x="1918" y="1144"/>
                    <a:pt x="1930" y="1191"/>
                  </a:cubicBezTo>
                  <a:cubicBezTo>
                    <a:pt x="1191" y="1608"/>
                    <a:pt x="703" y="2418"/>
                    <a:pt x="703" y="3322"/>
                  </a:cubicBezTo>
                  <a:cubicBezTo>
                    <a:pt x="703" y="3918"/>
                    <a:pt x="918" y="4501"/>
                    <a:pt x="1310" y="4942"/>
                  </a:cubicBezTo>
                  <a:cubicBezTo>
                    <a:pt x="1441" y="5370"/>
                    <a:pt x="1727" y="5739"/>
                    <a:pt x="2096" y="5989"/>
                  </a:cubicBezTo>
                  <a:lnTo>
                    <a:pt x="2096" y="6549"/>
                  </a:lnTo>
                  <a:cubicBezTo>
                    <a:pt x="2096" y="6620"/>
                    <a:pt x="2049" y="6680"/>
                    <a:pt x="1989" y="6716"/>
                  </a:cubicBezTo>
                  <a:lnTo>
                    <a:pt x="525" y="7371"/>
                  </a:lnTo>
                  <a:cubicBezTo>
                    <a:pt x="203" y="7501"/>
                    <a:pt x="1" y="7811"/>
                    <a:pt x="1" y="8156"/>
                  </a:cubicBezTo>
                  <a:lnTo>
                    <a:pt x="1" y="9276"/>
                  </a:lnTo>
                  <a:cubicBezTo>
                    <a:pt x="1" y="9359"/>
                    <a:pt x="72" y="9442"/>
                    <a:pt x="167" y="9442"/>
                  </a:cubicBezTo>
                  <a:cubicBezTo>
                    <a:pt x="251" y="9442"/>
                    <a:pt x="322" y="9359"/>
                    <a:pt x="322" y="9276"/>
                  </a:cubicBezTo>
                  <a:lnTo>
                    <a:pt x="322" y="8156"/>
                  </a:lnTo>
                  <a:cubicBezTo>
                    <a:pt x="322" y="7954"/>
                    <a:pt x="441" y="7752"/>
                    <a:pt x="656" y="7668"/>
                  </a:cubicBezTo>
                  <a:lnTo>
                    <a:pt x="1596" y="7251"/>
                  </a:lnTo>
                  <a:cubicBezTo>
                    <a:pt x="1894" y="7847"/>
                    <a:pt x="2489" y="8216"/>
                    <a:pt x="3156" y="8216"/>
                  </a:cubicBezTo>
                  <a:cubicBezTo>
                    <a:pt x="3823" y="8216"/>
                    <a:pt x="4418" y="7847"/>
                    <a:pt x="4716" y="7251"/>
                  </a:cubicBezTo>
                  <a:lnTo>
                    <a:pt x="5656" y="7668"/>
                  </a:lnTo>
                  <a:cubicBezTo>
                    <a:pt x="5847" y="7752"/>
                    <a:pt x="5978" y="7942"/>
                    <a:pt x="5978" y="8156"/>
                  </a:cubicBezTo>
                  <a:lnTo>
                    <a:pt x="5978" y="9276"/>
                  </a:lnTo>
                  <a:cubicBezTo>
                    <a:pt x="5978" y="9359"/>
                    <a:pt x="6061" y="9442"/>
                    <a:pt x="6144" y="9442"/>
                  </a:cubicBezTo>
                  <a:cubicBezTo>
                    <a:pt x="6240" y="9442"/>
                    <a:pt x="6311" y="9359"/>
                    <a:pt x="6311" y="9276"/>
                  </a:cubicBezTo>
                  <a:lnTo>
                    <a:pt x="6311" y="8156"/>
                  </a:lnTo>
                  <a:cubicBezTo>
                    <a:pt x="6287" y="7811"/>
                    <a:pt x="6073" y="7501"/>
                    <a:pt x="5763" y="7371"/>
                  </a:cubicBezTo>
                  <a:lnTo>
                    <a:pt x="4287" y="6716"/>
                  </a:lnTo>
                  <a:cubicBezTo>
                    <a:pt x="4216" y="6680"/>
                    <a:pt x="4180" y="6609"/>
                    <a:pt x="4180" y="6549"/>
                  </a:cubicBezTo>
                  <a:lnTo>
                    <a:pt x="4180" y="5989"/>
                  </a:lnTo>
                  <a:cubicBezTo>
                    <a:pt x="4549" y="5739"/>
                    <a:pt x="4835" y="5370"/>
                    <a:pt x="4966" y="4942"/>
                  </a:cubicBezTo>
                  <a:cubicBezTo>
                    <a:pt x="5359" y="4501"/>
                    <a:pt x="5585" y="3918"/>
                    <a:pt x="5585" y="3322"/>
                  </a:cubicBezTo>
                  <a:cubicBezTo>
                    <a:pt x="5585" y="2418"/>
                    <a:pt x="5073" y="1608"/>
                    <a:pt x="4347" y="1191"/>
                  </a:cubicBezTo>
                  <a:cubicBezTo>
                    <a:pt x="4358" y="1144"/>
                    <a:pt x="4358" y="1084"/>
                    <a:pt x="4358" y="1048"/>
                  </a:cubicBezTo>
                  <a:cubicBezTo>
                    <a:pt x="4358" y="465"/>
                    <a:pt x="3811" y="1"/>
                    <a:pt x="3144" y="1"/>
                  </a:cubicBezTo>
                  <a:close/>
                </a:path>
              </a:pathLst>
            </a:custGeom>
            <a:grpFill/>
            <a:ln>
              <a:noFill/>
            </a:ln>
          </p:spPr>
          <p:txBody>
            <a:bodyPr spcFirstLastPara="1" wrap="square" lIns="68569" tIns="68569" rIns="68569" bIns="68569" anchor="ctr" anchorCtr="0">
              <a:noAutofit/>
            </a:bodyPr>
            <a:lstStyle/>
            <a:p>
              <a:pPr>
                <a:spcBef>
                  <a:spcPts val="0"/>
                </a:spcBef>
                <a:spcAft>
                  <a:spcPts val="0"/>
                </a:spcAft>
              </a:pPr>
              <a:endParaRPr/>
            </a:p>
          </p:txBody>
        </p:sp>
        <p:sp>
          <p:nvSpPr>
            <p:cNvPr id="6" name="Google Shape;9675;p75">
              <a:extLst>
                <a:ext uri="{FF2B5EF4-FFF2-40B4-BE49-F238E27FC236}">
                  <a16:creationId xmlns:a16="http://schemas.microsoft.com/office/drawing/2014/main" id="{5227F579-02D8-FF4C-B941-B71E4E643903}"/>
                </a:ext>
              </a:extLst>
            </p:cNvPr>
            <p:cNvSpPr/>
            <p:nvPr/>
          </p:nvSpPr>
          <p:spPr>
            <a:xfrm>
              <a:off x="-1009818" y="3230337"/>
              <a:ext cx="39438" cy="127014"/>
            </a:xfrm>
            <a:custGeom>
              <a:avLst/>
              <a:gdLst/>
              <a:ahLst/>
              <a:cxnLst/>
              <a:rect l="l" t="t" r="r" b="b"/>
              <a:pathLst>
                <a:path w="322" h="1037" extrusionOk="0">
                  <a:moveTo>
                    <a:pt x="155" y="0"/>
                  </a:moveTo>
                  <a:cubicBezTo>
                    <a:pt x="72" y="0"/>
                    <a:pt x="0" y="84"/>
                    <a:pt x="0" y="167"/>
                  </a:cubicBezTo>
                  <a:lnTo>
                    <a:pt x="0" y="870"/>
                  </a:lnTo>
                  <a:cubicBezTo>
                    <a:pt x="0" y="953"/>
                    <a:pt x="72" y="1036"/>
                    <a:pt x="155" y="1036"/>
                  </a:cubicBezTo>
                  <a:cubicBezTo>
                    <a:pt x="250" y="1036"/>
                    <a:pt x="322" y="953"/>
                    <a:pt x="322" y="870"/>
                  </a:cubicBezTo>
                  <a:lnTo>
                    <a:pt x="322" y="167"/>
                  </a:lnTo>
                  <a:cubicBezTo>
                    <a:pt x="322" y="84"/>
                    <a:pt x="250" y="0"/>
                    <a:pt x="155" y="0"/>
                  </a:cubicBezTo>
                  <a:close/>
                </a:path>
              </a:pathLst>
            </a:custGeom>
            <a:grpFill/>
            <a:ln>
              <a:noFill/>
            </a:ln>
          </p:spPr>
          <p:txBody>
            <a:bodyPr spcFirstLastPara="1" wrap="square" lIns="68569" tIns="68569" rIns="68569" bIns="68569" anchor="ctr" anchorCtr="0">
              <a:noAutofit/>
            </a:bodyPr>
            <a:lstStyle/>
            <a:p>
              <a:pPr>
                <a:spcBef>
                  <a:spcPts val="0"/>
                </a:spcBef>
                <a:spcAft>
                  <a:spcPts val="0"/>
                </a:spcAft>
              </a:pPr>
              <a:endParaRPr/>
            </a:p>
          </p:txBody>
        </p:sp>
        <p:sp>
          <p:nvSpPr>
            <p:cNvPr id="7" name="Google Shape;9676;p75">
              <a:extLst>
                <a:ext uri="{FF2B5EF4-FFF2-40B4-BE49-F238E27FC236}">
                  <a16:creationId xmlns:a16="http://schemas.microsoft.com/office/drawing/2014/main" id="{E439F028-1C68-CF47-94FB-F23B4C543AF3}"/>
                </a:ext>
              </a:extLst>
            </p:cNvPr>
            <p:cNvSpPr/>
            <p:nvPr/>
          </p:nvSpPr>
          <p:spPr>
            <a:xfrm>
              <a:off x="-579660" y="3230337"/>
              <a:ext cx="39438" cy="127014"/>
            </a:xfrm>
            <a:custGeom>
              <a:avLst/>
              <a:gdLst/>
              <a:ahLst/>
              <a:cxnLst/>
              <a:rect l="l" t="t" r="r" b="b"/>
              <a:pathLst>
                <a:path w="322" h="1037" extrusionOk="0">
                  <a:moveTo>
                    <a:pt x="155" y="0"/>
                  </a:moveTo>
                  <a:cubicBezTo>
                    <a:pt x="72" y="0"/>
                    <a:pt x="0" y="84"/>
                    <a:pt x="0" y="167"/>
                  </a:cubicBezTo>
                  <a:lnTo>
                    <a:pt x="0" y="870"/>
                  </a:lnTo>
                  <a:cubicBezTo>
                    <a:pt x="0" y="953"/>
                    <a:pt x="72" y="1036"/>
                    <a:pt x="155" y="1036"/>
                  </a:cubicBezTo>
                  <a:cubicBezTo>
                    <a:pt x="250" y="1036"/>
                    <a:pt x="322" y="953"/>
                    <a:pt x="322" y="870"/>
                  </a:cubicBezTo>
                  <a:lnTo>
                    <a:pt x="322" y="167"/>
                  </a:lnTo>
                  <a:cubicBezTo>
                    <a:pt x="322" y="84"/>
                    <a:pt x="250" y="0"/>
                    <a:pt x="155" y="0"/>
                  </a:cubicBezTo>
                  <a:close/>
                </a:path>
              </a:pathLst>
            </a:custGeom>
            <a:grpFill/>
            <a:ln>
              <a:noFill/>
            </a:ln>
          </p:spPr>
          <p:txBody>
            <a:bodyPr spcFirstLastPara="1" wrap="square" lIns="68569" tIns="68569" rIns="68569" bIns="68569" anchor="ctr" anchorCtr="0">
              <a:noAutofit/>
            </a:bodyPr>
            <a:lstStyle/>
            <a:p>
              <a:pPr>
                <a:spcBef>
                  <a:spcPts val="0"/>
                </a:spcBef>
                <a:spcAft>
                  <a:spcPts val="0"/>
                </a:spcAft>
              </a:pPr>
              <a:endParaRPr/>
            </a:p>
          </p:txBody>
        </p:sp>
      </p:grpSp>
      <p:sp>
        <p:nvSpPr>
          <p:cNvPr id="8" name="Google Shape;9684;p75">
            <a:extLst>
              <a:ext uri="{FF2B5EF4-FFF2-40B4-BE49-F238E27FC236}">
                <a16:creationId xmlns:a16="http://schemas.microsoft.com/office/drawing/2014/main" id="{F0E50466-F6A8-CF45-A444-2102D2C7E1BA}"/>
              </a:ext>
            </a:extLst>
          </p:cNvPr>
          <p:cNvSpPr/>
          <p:nvPr/>
        </p:nvSpPr>
        <p:spPr>
          <a:xfrm>
            <a:off x="850682" y="2803649"/>
            <a:ext cx="411967" cy="558081"/>
          </a:xfrm>
          <a:custGeom>
            <a:avLst/>
            <a:gdLst/>
            <a:ahLst/>
            <a:cxnLst/>
            <a:rect l="l" t="t" r="r" b="b"/>
            <a:pathLst>
              <a:path w="4466" h="6050" extrusionOk="0">
                <a:moveTo>
                  <a:pt x="2346" y="275"/>
                </a:moveTo>
                <a:cubicBezTo>
                  <a:pt x="2929" y="275"/>
                  <a:pt x="3406" y="751"/>
                  <a:pt x="3406" y="1322"/>
                </a:cubicBezTo>
                <a:lnTo>
                  <a:pt x="3406" y="1608"/>
                </a:lnTo>
                <a:lnTo>
                  <a:pt x="3382" y="1608"/>
                </a:lnTo>
                <a:cubicBezTo>
                  <a:pt x="3048" y="1537"/>
                  <a:pt x="2941" y="1108"/>
                  <a:pt x="2941" y="1108"/>
                </a:cubicBezTo>
                <a:cubicBezTo>
                  <a:pt x="2929" y="1049"/>
                  <a:pt x="2882" y="1001"/>
                  <a:pt x="2822" y="989"/>
                </a:cubicBezTo>
                <a:cubicBezTo>
                  <a:pt x="2809" y="984"/>
                  <a:pt x="2796" y="981"/>
                  <a:pt x="2783" y="981"/>
                </a:cubicBezTo>
                <a:cubicBezTo>
                  <a:pt x="2738" y="981"/>
                  <a:pt x="2695" y="1011"/>
                  <a:pt x="2667" y="1049"/>
                </a:cubicBezTo>
                <a:cubicBezTo>
                  <a:pt x="2155" y="1608"/>
                  <a:pt x="1262" y="1608"/>
                  <a:pt x="1250" y="1608"/>
                </a:cubicBezTo>
                <a:lnTo>
                  <a:pt x="1191" y="1608"/>
                </a:lnTo>
                <a:lnTo>
                  <a:pt x="1191" y="1322"/>
                </a:lnTo>
                <a:cubicBezTo>
                  <a:pt x="1191" y="751"/>
                  <a:pt x="1667" y="275"/>
                  <a:pt x="2251" y="275"/>
                </a:cubicBezTo>
                <a:close/>
                <a:moveTo>
                  <a:pt x="1096" y="2049"/>
                </a:moveTo>
                <a:lnTo>
                  <a:pt x="1096" y="2382"/>
                </a:lnTo>
                <a:cubicBezTo>
                  <a:pt x="1060" y="2358"/>
                  <a:pt x="1012" y="2287"/>
                  <a:pt x="1012" y="2215"/>
                </a:cubicBezTo>
                <a:cubicBezTo>
                  <a:pt x="1012" y="2144"/>
                  <a:pt x="1036" y="2084"/>
                  <a:pt x="1096" y="2049"/>
                </a:cubicBezTo>
                <a:close/>
                <a:moveTo>
                  <a:pt x="3394" y="2061"/>
                </a:moveTo>
                <a:cubicBezTo>
                  <a:pt x="3441" y="2084"/>
                  <a:pt x="3477" y="2144"/>
                  <a:pt x="3477" y="2215"/>
                </a:cubicBezTo>
                <a:cubicBezTo>
                  <a:pt x="3477" y="2299"/>
                  <a:pt x="3453" y="2358"/>
                  <a:pt x="3394" y="2382"/>
                </a:cubicBezTo>
                <a:lnTo>
                  <a:pt x="3394" y="2061"/>
                </a:lnTo>
                <a:close/>
                <a:moveTo>
                  <a:pt x="2632" y="1442"/>
                </a:moveTo>
                <a:cubicBezTo>
                  <a:pt x="2727" y="1608"/>
                  <a:pt x="2858" y="1787"/>
                  <a:pt x="3084" y="1894"/>
                </a:cubicBezTo>
                <a:lnTo>
                  <a:pt x="3084" y="2537"/>
                </a:lnTo>
                <a:cubicBezTo>
                  <a:pt x="3084" y="2930"/>
                  <a:pt x="2751" y="3263"/>
                  <a:pt x="2346" y="3263"/>
                </a:cubicBezTo>
                <a:lnTo>
                  <a:pt x="2155" y="3263"/>
                </a:lnTo>
                <a:cubicBezTo>
                  <a:pt x="1739" y="3263"/>
                  <a:pt x="1417" y="2930"/>
                  <a:pt x="1417" y="2537"/>
                </a:cubicBezTo>
                <a:lnTo>
                  <a:pt x="1417" y="1918"/>
                </a:lnTo>
                <a:cubicBezTo>
                  <a:pt x="1679" y="1894"/>
                  <a:pt x="2227" y="1799"/>
                  <a:pt x="2632" y="1442"/>
                </a:cubicBezTo>
                <a:close/>
                <a:moveTo>
                  <a:pt x="2536" y="3573"/>
                </a:moveTo>
                <a:lnTo>
                  <a:pt x="2536" y="3775"/>
                </a:lnTo>
                <a:lnTo>
                  <a:pt x="2251" y="4073"/>
                </a:lnTo>
                <a:lnTo>
                  <a:pt x="1965" y="3811"/>
                </a:lnTo>
                <a:lnTo>
                  <a:pt x="1965" y="3632"/>
                </a:lnTo>
                <a:lnTo>
                  <a:pt x="1965" y="3573"/>
                </a:lnTo>
                <a:cubicBezTo>
                  <a:pt x="2024" y="3585"/>
                  <a:pt x="2084" y="3585"/>
                  <a:pt x="2155" y="3585"/>
                </a:cubicBezTo>
                <a:lnTo>
                  <a:pt x="2346" y="3585"/>
                </a:lnTo>
                <a:cubicBezTo>
                  <a:pt x="2405" y="3585"/>
                  <a:pt x="2465" y="3585"/>
                  <a:pt x="2536" y="3573"/>
                </a:cubicBezTo>
                <a:close/>
                <a:moveTo>
                  <a:pt x="2846" y="3906"/>
                </a:moveTo>
                <a:lnTo>
                  <a:pt x="2941" y="3989"/>
                </a:lnTo>
                <a:lnTo>
                  <a:pt x="2727" y="4454"/>
                </a:lnTo>
                <a:lnTo>
                  <a:pt x="2667" y="4406"/>
                </a:lnTo>
                <a:lnTo>
                  <a:pt x="2489" y="4275"/>
                </a:lnTo>
                <a:lnTo>
                  <a:pt x="2810" y="3930"/>
                </a:lnTo>
                <a:lnTo>
                  <a:pt x="2846" y="3906"/>
                </a:lnTo>
                <a:close/>
                <a:moveTo>
                  <a:pt x="1655" y="3918"/>
                </a:moveTo>
                <a:cubicBezTo>
                  <a:pt x="1655" y="3942"/>
                  <a:pt x="1667" y="3966"/>
                  <a:pt x="1691" y="3989"/>
                </a:cubicBezTo>
                <a:lnTo>
                  <a:pt x="2012" y="4287"/>
                </a:lnTo>
                <a:lnTo>
                  <a:pt x="1774" y="4466"/>
                </a:lnTo>
                <a:lnTo>
                  <a:pt x="1536" y="3989"/>
                </a:lnTo>
                <a:lnTo>
                  <a:pt x="1655" y="3918"/>
                </a:lnTo>
                <a:close/>
                <a:moveTo>
                  <a:pt x="2227" y="4490"/>
                </a:moveTo>
                <a:lnTo>
                  <a:pt x="2370" y="4597"/>
                </a:lnTo>
                <a:lnTo>
                  <a:pt x="2322" y="4704"/>
                </a:lnTo>
                <a:lnTo>
                  <a:pt x="2155" y="4704"/>
                </a:lnTo>
                <a:lnTo>
                  <a:pt x="2108" y="4585"/>
                </a:lnTo>
                <a:lnTo>
                  <a:pt x="2227" y="4490"/>
                </a:lnTo>
                <a:close/>
                <a:moveTo>
                  <a:pt x="1846" y="4799"/>
                </a:moveTo>
                <a:lnTo>
                  <a:pt x="1893" y="4894"/>
                </a:lnTo>
                <a:lnTo>
                  <a:pt x="1846" y="5156"/>
                </a:lnTo>
                <a:lnTo>
                  <a:pt x="1751" y="4835"/>
                </a:lnTo>
                <a:cubicBezTo>
                  <a:pt x="1774" y="4835"/>
                  <a:pt x="1786" y="4823"/>
                  <a:pt x="1798" y="4823"/>
                </a:cubicBezTo>
                <a:lnTo>
                  <a:pt x="1846" y="4799"/>
                </a:lnTo>
                <a:close/>
                <a:moveTo>
                  <a:pt x="2632" y="4799"/>
                </a:moveTo>
                <a:lnTo>
                  <a:pt x="2679" y="4823"/>
                </a:lnTo>
                <a:cubicBezTo>
                  <a:pt x="2691" y="4835"/>
                  <a:pt x="2703" y="4835"/>
                  <a:pt x="2739" y="4847"/>
                </a:cubicBezTo>
                <a:lnTo>
                  <a:pt x="2644" y="5156"/>
                </a:lnTo>
                <a:lnTo>
                  <a:pt x="2608" y="4882"/>
                </a:lnTo>
                <a:lnTo>
                  <a:pt x="2632" y="4799"/>
                </a:lnTo>
                <a:close/>
                <a:moveTo>
                  <a:pt x="2322" y="5037"/>
                </a:moveTo>
                <a:lnTo>
                  <a:pt x="2441" y="5728"/>
                </a:lnTo>
                <a:lnTo>
                  <a:pt x="2084" y="5728"/>
                </a:lnTo>
                <a:lnTo>
                  <a:pt x="2203" y="5037"/>
                </a:lnTo>
                <a:close/>
                <a:moveTo>
                  <a:pt x="3263" y="4156"/>
                </a:moveTo>
                <a:lnTo>
                  <a:pt x="3620" y="4299"/>
                </a:lnTo>
                <a:lnTo>
                  <a:pt x="3632" y="4299"/>
                </a:lnTo>
                <a:cubicBezTo>
                  <a:pt x="3644" y="4323"/>
                  <a:pt x="4156" y="4501"/>
                  <a:pt x="4156" y="5121"/>
                </a:cubicBezTo>
                <a:lnTo>
                  <a:pt x="4156" y="5728"/>
                </a:lnTo>
                <a:lnTo>
                  <a:pt x="3739" y="5728"/>
                </a:lnTo>
                <a:lnTo>
                  <a:pt x="3739" y="5097"/>
                </a:lnTo>
                <a:cubicBezTo>
                  <a:pt x="3739" y="5001"/>
                  <a:pt x="3656" y="4930"/>
                  <a:pt x="3572" y="4930"/>
                </a:cubicBezTo>
                <a:cubicBezTo>
                  <a:pt x="3477" y="4930"/>
                  <a:pt x="3406" y="5001"/>
                  <a:pt x="3406" y="5097"/>
                </a:cubicBezTo>
                <a:lnTo>
                  <a:pt x="3406" y="5728"/>
                </a:lnTo>
                <a:lnTo>
                  <a:pt x="2810" y="5728"/>
                </a:lnTo>
                <a:lnTo>
                  <a:pt x="3263" y="4156"/>
                </a:lnTo>
                <a:close/>
                <a:moveTo>
                  <a:pt x="2179" y="1"/>
                </a:moveTo>
                <a:cubicBezTo>
                  <a:pt x="1429" y="1"/>
                  <a:pt x="810" y="608"/>
                  <a:pt x="810" y="1370"/>
                </a:cubicBezTo>
                <a:lnTo>
                  <a:pt x="810" y="1870"/>
                </a:lnTo>
                <a:cubicBezTo>
                  <a:pt x="739" y="1965"/>
                  <a:pt x="679" y="2084"/>
                  <a:pt x="679" y="2215"/>
                </a:cubicBezTo>
                <a:cubicBezTo>
                  <a:pt x="679" y="2465"/>
                  <a:pt x="858" y="2680"/>
                  <a:pt x="1096" y="2727"/>
                </a:cubicBezTo>
                <a:cubicBezTo>
                  <a:pt x="1155" y="3037"/>
                  <a:pt x="1346" y="3299"/>
                  <a:pt x="1631" y="3454"/>
                </a:cubicBezTo>
                <a:lnTo>
                  <a:pt x="1631" y="3525"/>
                </a:lnTo>
                <a:lnTo>
                  <a:pt x="1274" y="3763"/>
                </a:lnTo>
                <a:lnTo>
                  <a:pt x="1262" y="3763"/>
                </a:lnTo>
                <a:lnTo>
                  <a:pt x="727" y="3989"/>
                </a:lnTo>
                <a:cubicBezTo>
                  <a:pt x="477" y="4073"/>
                  <a:pt x="0" y="4418"/>
                  <a:pt x="0" y="5109"/>
                </a:cubicBezTo>
                <a:lnTo>
                  <a:pt x="0" y="5859"/>
                </a:lnTo>
                <a:cubicBezTo>
                  <a:pt x="0" y="5954"/>
                  <a:pt x="72" y="6025"/>
                  <a:pt x="155" y="6025"/>
                </a:cubicBezTo>
                <a:lnTo>
                  <a:pt x="1203" y="6025"/>
                </a:lnTo>
                <a:cubicBezTo>
                  <a:pt x="1286" y="6025"/>
                  <a:pt x="1370" y="5954"/>
                  <a:pt x="1370" y="5859"/>
                </a:cubicBezTo>
                <a:cubicBezTo>
                  <a:pt x="1370" y="5775"/>
                  <a:pt x="1286" y="5704"/>
                  <a:pt x="1203" y="5704"/>
                </a:cubicBezTo>
                <a:lnTo>
                  <a:pt x="1048" y="5704"/>
                </a:lnTo>
                <a:lnTo>
                  <a:pt x="1048" y="5061"/>
                </a:lnTo>
                <a:cubicBezTo>
                  <a:pt x="1048" y="4966"/>
                  <a:pt x="977" y="4894"/>
                  <a:pt x="893" y="4894"/>
                </a:cubicBezTo>
                <a:cubicBezTo>
                  <a:pt x="798" y="4894"/>
                  <a:pt x="727" y="4966"/>
                  <a:pt x="727" y="5061"/>
                </a:cubicBezTo>
                <a:lnTo>
                  <a:pt x="727" y="5704"/>
                </a:lnTo>
                <a:lnTo>
                  <a:pt x="310" y="5704"/>
                </a:lnTo>
                <a:lnTo>
                  <a:pt x="310" y="5085"/>
                </a:lnTo>
                <a:cubicBezTo>
                  <a:pt x="310" y="4454"/>
                  <a:pt x="798" y="4275"/>
                  <a:pt x="834" y="4275"/>
                </a:cubicBezTo>
                <a:lnTo>
                  <a:pt x="846" y="4275"/>
                </a:lnTo>
                <a:lnTo>
                  <a:pt x="1227" y="4109"/>
                </a:lnTo>
                <a:lnTo>
                  <a:pt x="1679" y="5704"/>
                </a:lnTo>
                <a:cubicBezTo>
                  <a:pt x="1608" y="5716"/>
                  <a:pt x="1560" y="5775"/>
                  <a:pt x="1560" y="5847"/>
                </a:cubicBezTo>
                <a:cubicBezTo>
                  <a:pt x="1560" y="5942"/>
                  <a:pt x="1631" y="6013"/>
                  <a:pt x="1727" y="6013"/>
                </a:cubicBezTo>
                <a:lnTo>
                  <a:pt x="1893" y="6049"/>
                </a:lnTo>
                <a:lnTo>
                  <a:pt x="4298" y="6049"/>
                </a:lnTo>
                <a:cubicBezTo>
                  <a:pt x="4394" y="6049"/>
                  <a:pt x="4465" y="5966"/>
                  <a:pt x="4465" y="5883"/>
                </a:cubicBezTo>
                <a:lnTo>
                  <a:pt x="4465" y="5121"/>
                </a:lnTo>
                <a:cubicBezTo>
                  <a:pt x="4465" y="4430"/>
                  <a:pt x="3989" y="4097"/>
                  <a:pt x="3727" y="4001"/>
                </a:cubicBezTo>
                <a:lnTo>
                  <a:pt x="3203" y="3775"/>
                </a:lnTo>
                <a:lnTo>
                  <a:pt x="2834" y="3537"/>
                </a:lnTo>
                <a:lnTo>
                  <a:pt x="2834" y="3454"/>
                </a:lnTo>
                <a:cubicBezTo>
                  <a:pt x="3108" y="3299"/>
                  <a:pt x="3310" y="3037"/>
                  <a:pt x="3370" y="2727"/>
                </a:cubicBezTo>
                <a:cubicBezTo>
                  <a:pt x="3608" y="2680"/>
                  <a:pt x="3787" y="2465"/>
                  <a:pt x="3787" y="2215"/>
                </a:cubicBezTo>
                <a:cubicBezTo>
                  <a:pt x="3787" y="2084"/>
                  <a:pt x="3751" y="1965"/>
                  <a:pt x="3656" y="1870"/>
                </a:cubicBezTo>
                <a:lnTo>
                  <a:pt x="3656" y="1370"/>
                </a:lnTo>
                <a:cubicBezTo>
                  <a:pt x="3656" y="608"/>
                  <a:pt x="3048" y="1"/>
                  <a:pt x="2286" y="1"/>
                </a:cubicBezTo>
                <a:close/>
              </a:path>
            </a:pathLst>
          </a:custGeom>
          <a:solidFill>
            <a:schemeClr val="bg1">
              <a:lumMod val="75000"/>
            </a:schemeClr>
          </a:solidFill>
          <a:ln>
            <a:noFill/>
          </a:ln>
        </p:spPr>
        <p:txBody>
          <a:bodyPr spcFirstLastPara="1" wrap="square" lIns="68569" tIns="68569" rIns="68569" bIns="68569" anchor="ctr" anchorCtr="0">
            <a:noAutofit/>
          </a:bodyPr>
          <a:lstStyle/>
          <a:p>
            <a:pPr>
              <a:spcBef>
                <a:spcPts val="0"/>
              </a:spcBef>
              <a:spcAft>
                <a:spcPts val="0"/>
              </a:spcAft>
            </a:pPr>
            <a:endParaRPr/>
          </a:p>
        </p:txBody>
      </p:sp>
      <p:grpSp>
        <p:nvGrpSpPr>
          <p:cNvPr id="15" name="グループ化 14">
            <a:extLst>
              <a:ext uri="{FF2B5EF4-FFF2-40B4-BE49-F238E27FC236}">
                <a16:creationId xmlns:a16="http://schemas.microsoft.com/office/drawing/2014/main" id="{80895C0F-A020-D745-AA91-269C544A3471}"/>
              </a:ext>
            </a:extLst>
          </p:cNvPr>
          <p:cNvGrpSpPr/>
          <p:nvPr/>
        </p:nvGrpSpPr>
        <p:grpSpPr>
          <a:xfrm>
            <a:off x="850682" y="2106023"/>
            <a:ext cx="411967" cy="539726"/>
            <a:chOff x="-1160107" y="5255253"/>
            <a:chExt cx="587343" cy="769489"/>
          </a:xfrm>
          <a:solidFill>
            <a:schemeClr val="bg1">
              <a:lumMod val="75000"/>
            </a:schemeClr>
          </a:solidFill>
        </p:grpSpPr>
        <p:sp>
          <p:nvSpPr>
            <p:cNvPr id="16" name="Google Shape;10003;p75">
              <a:extLst>
                <a:ext uri="{FF2B5EF4-FFF2-40B4-BE49-F238E27FC236}">
                  <a16:creationId xmlns:a16="http://schemas.microsoft.com/office/drawing/2014/main" id="{E4083448-9A92-9A4F-846D-FBAA42B53B23}"/>
                </a:ext>
              </a:extLst>
            </p:cNvPr>
            <p:cNvSpPr/>
            <p:nvPr/>
          </p:nvSpPr>
          <p:spPr>
            <a:xfrm>
              <a:off x="-994879" y="5395241"/>
              <a:ext cx="259033" cy="86015"/>
            </a:xfrm>
            <a:custGeom>
              <a:avLst/>
              <a:gdLst/>
              <a:ahLst/>
              <a:cxnLst/>
              <a:rect l="l" t="t" r="r" b="b"/>
              <a:pathLst>
                <a:path w="2894" h="961" extrusionOk="0">
                  <a:moveTo>
                    <a:pt x="1164" y="1"/>
                  </a:moveTo>
                  <a:cubicBezTo>
                    <a:pt x="816" y="1"/>
                    <a:pt x="501" y="36"/>
                    <a:pt x="298" y="67"/>
                  </a:cubicBezTo>
                  <a:cubicBezTo>
                    <a:pt x="119" y="91"/>
                    <a:pt x="0" y="246"/>
                    <a:pt x="0" y="401"/>
                  </a:cubicBezTo>
                  <a:lnTo>
                    <a:pt x="0" y="794"/>
                  </a:lnTo>
                  <a:cubicBezTo>
                    <a:pt x="0" y="877"/>
                    <a:pt x="72" y="960"/>
                    <a:pt x="155" y="960"/>
                  </a:cubicBezTo>
                  <a:cubicBezTo>
                    <a:pt x="250" y="960"/>
                    <a:pt x="322" y="877"/>
                    <a:pt x="322" y="794"/>
                  </a:cubicBezTo>
                  <a:lnTo>
                    <a:pt x="322" y="401"/>
                  </a:lnTo>
                  <a:cubicBezTo>
                    <a:pt x="322" y="401"/>
                    <a:pt x="322" y="389"/>
                    <a:pt x="334" y="389"/>
                  </a:cubicBezTo>
                  <a:cubicBezTo>
                    <a:pt x="511" y="361"/>
                    <a:pt x="812" y="318"/>
                    <a:pt x="1157" y="318"/>
                  </a:cubicBezTo>
                  <a:cubicBezTo>
                    <a:pt x="1253" y="318"/>
                    <a:pt x="1352" y="321"/>
                    <a:pt x="1453" y="329"/>
                  </a:cubicBezTo>
                  <a:cubicBezTo>
                    <a:pt x="1989" y="365"/>
                    <a:pt x="2382" y="496"/>
                    <a:pt x="2596" y="734"/>
                  </a:cubicBezTo>
                  <a:cubicBezTo>
                    <a:pt x="2626" y="764"/>
                    <a:pt x="2670" y="779"/>
                    <a:pt x="2715" y="779"/>
                  </a:cubicBezTo>
                  <a:cubicBezTo>
                    <a:pt x="2760" y="779"/>
                    <a:pt x="2804" y="764"/>
                    <a:pt x="2834" y="734"/>
                  </a:cubicBezTo>
                  <a:cubicBezTo>
                    <a:pt x="2894" y="675"/>
                    <a:pt x="2894" y="567"/>
                    <a:pt x="2834" y="508"/>
                  </a:cubicBezTo>
                  <a:cubicBezTo>
                    <a:pt x="2437" y="103"/>
                    <a:pt x="1753" y="1"/>
                    <a:pt x="1164" y="1"/>
                  </a:cubicBezTo>
                  <a:close/>
                </a:path>
              </a:pathLst>
            </a:custGeom>
            <a:grpFill/>
            <a:ln>
              <a:noFill/>
            </a:ln>
          </p:spPr>
          <p:txBody>
            <a:bodyPr spcFirstLastPara="1" wrap="square" lIns="68569" tIns="68569" rIns="68569" bIns="68569" anchor="ctr" anchorCtr="0">
              <a:noAutofit/>
            </a:bodyPr>
            <a:lstStyle/>
            <a:p>
              <a:pPr>
                <a:spcBef>
                  <a:spcPts val="0"/>
                </a:spcBef>
                <a:spcAft>
                  <a:spcPts val="0"/>
                </a:spcAft>
              </a:pPr>
              <a:endParaRPr/>
            </a:p>
          </p:txBody>
        </p:sp>
        <p:sp>
          <p:nvSpPr>
            <p:cNvPr id="17" name="Google Shape;10004;p75">
              <a:extLst>
                <a:ext uri="{FF2B5EF4-FFF2-40B4-BE49-F238E27FC236}">
                  <a16:creationId xmlns:a16="http://schemas.microsoft.com/office/drawing/2014/main" id="{4AE742B2-44D9-0146-BBD3-FAAE7E8B9650}"/>
                </a:ext>
              </a:extLst>
            </p:cNvPr>
            <p:cNvSpPr/>
            <p:nvPr/>
          </p:nvSpPr>
          <p:spPr>
            <a:xfrm>
              <a:off x="-1160107" y="5255253"/>
              <a:ext cx="587343" cy="769489"/>
            </a:xfrm>
            <a:custGeom>
              <a:avLst/>
              <a:gdLst/>
              <a:ahLst/>
              <a:cxnLst/>
              <a:rect l="l" t="t" r="r" b="b"/>
              <a:pathLst>
                <a:path w="6562" h="8597" extrusionOk="0">
                  <a:moveTo>
                    <a:pt x="5132" y="334"/>
                  </a:moveTo>
                  <a:lnTo>
                    <a:pt x="5132" y="1988"/>
                  </a:lnTo>
                  <a:cubicBezTo>
                    <a:pt x="5132" y="2239"/>
                    <a:pt x="5073" y="2477"/>
                    <a:pt x="4966" y="2703"/>
                  </a:cubicBezTo>
                  <a:cubicBezTo>
                    <a:pt x="4954" y="2727"/>
                    <a:pt x="4954" y="2739"/>
                    <a:pt x="4954" y="2774"/>
                  </a:cubicBezTo>
                  <a:lnTo>
                    <a:pt x="4954" y="3262"/>
                  </a:lnTo>
                  <a:cubicBezTo>
                    <a:pt x="4954" y="3727"/>
                    <a:pt x="4763" y="4155"/>
                    <a:pt x="4430" y="4465"/>
                  </a:cubicBezTo>
                  <a:cubicBezTo>
                    <a:pt x="4108" y="4765"/>
                    <a:pt x="3713" y="4920"/>
                    <a:pt x="3275" y="4920"/>
                  </a:cubicBezTo>
                  <a:cubicBezTo>
                    <a:pt x="3243" y="4920"/>
                    <a:pt x="3212" y="4919"/>
                    <a:pt x="3180" y="4917"/>
                  </a:cubicBezTo>
                  <a:cubicBezTo>
                    <a:pt x="2299" y="4882"/>
                    <a:pt x="1620" y="4120"/>
                    <a:pt x="1620" y="3215"/>
                  </a:cubicBezTo>
                  <a:lnTo>
                    <a:pt x="1620" y="2786"/>
                  </a:lnTo>
                  <a:cubicBezTo>
                    <a:pt x="1620" y="2762"/>
                    <a:pt x="1620" y="2739"/>
                    <a:pt x="1608" y="2715"/>
                  </a:cubicBezTo>
                  <a:cubicBezTo>
                    <a:pt x="1501" y="2489"/>
                    <a:pt x="1441" y="2239"/>
                    <a:pt x="1441" y="2000"/>
                  </a:cubicBezTo>
                  <a:lnTo>
                    <a:pt x="1441" y="1631"/>
                  </a:lnTo>
                  <a:cubicBezTo>
                    <a:pt x="1441" y="917"/>
                    <a:pt x="2025" y="334"/>
                    <a:pt x="2739" y="334"/>
                  </a:cubicBezTo>
                  <a:close/>
                  <a:moveTo>
                    <a:pt x="4204" y="5048"/>
                  </a:moveTo>
                  <a:lnTo>
                    <a:pt x="4204" y="5358"/>
                  </a:lnTo>
                  <a:lnTo>
                    <a:pt x="3287" y="6001"/>
                  </a:lnTo>
                  <a:lnTo>
                    <a:pt x="2358" y="5358"/>
                  </a:lnTo>
                  <a:lnTo>
                    <a:pt x="2358" y="5048"/>
                  </a:lnTo>
                  <a:cubicBezTo>
                    <a:pt x="2596" y="5179"/>
                    <a:pt x="2870" y="5263"/>
                    <a:pt x="3156" y="5275"/>
                  </a:cubicBezTo>
                  <a:lnTo>
                    <a:pt x="3287" y="5275"/>
                  </a:lnTo>
                  <a:cubicBezTo>
                    <a:pt x="3608" y="5275"/>
                    <a:pt x="3930" y="5203"/>
                    <a:pt x="4204" y="5048"/>
                  </a:cubicBezTo>
                  <a:close/>
                  <a:moveTo>
                    <a:pt x="2203" y="5668"/>
                  </a:moveTo>
                  <a:lnTo>
                    <a:pt x="3001" y="6227"/>
                  </a:lnTo>
                  <a:lnTo>
                    <a:pt x="2584" y="6656"/>
                  </a:lnTo>
                  <a:lnTo>
                    <a:pt x="2573" y="6656"/>
                  </a:lnTo>
                  <a:lnTo>
                    <a:pt x="2037" y="5858"/>
                  </a:lnTo>
                  <a:lnTo>
                    <a:pt x="2203" y="5668"/>
                  </a:lnTo>
                  <a:close/>
                  <a:moveTo>
                    <a:pt x="4359" y="5668"/>
                  </a:moveTo>
                  <a:lnTo>
                    <a:pt x="4525" y="5858"/>
                  </a:lnTo>
                  <a:lnTo>
                    <a:pt x="4001" y="6656"/>
                  </a:lnTo>
                  <a:lnTo>
                    <a:pt x="3989" y="6656"/>
                  </a:lnTo>
                  <a:lnTo>
                    <a:pt x="3549" y="6227"/>
                  </a:lnTo>
                  <a:lnTo>
                    <a:pt x="4359" y="5668"/>
                  </a:lnTo>
                  <a:close/>
                  <a:moveTo>
                    <a:pt x="2739" y="0"/>
                  </a:moveTo>
                  <a:cubicBezTo>
                    <a:pt x="1822" y="0"/>
                    <a:pt x="1096" y="738"/>
                    <a:pt x="1096" y="1643"/>
                  </a:cubicBezTo>
                  <a:lnTo>
                    <a:pt x="1096" y="2012"/>
                  </a:lnTo>
                  <a:cubicBezTo>
                    <a:pt x="1096" y="2298"/>
                    <a:pt x="1156" y="2584"/>
                    <a:pt x="1275" y="2846"/>
                  </a:cubicBezTo>
                  <a:lnTo>
                    <a:pt x="1275" y="3239"/>
                  </a:lnTo>
                  <a:cubicBezTo>
                    <a:pt x="1275" y="3870"/>
                    <a:pt x="1561" y="4453"/>
                    <a:pt x="2001" y="4822"/>
                  </a:cubicBezTo>
                  <a:lnTo>
                    <a:pt x="2001" y="5406"/>
                  </a:lnTo>
                  <a:lnTo>
                    <a:pt x="1692" y="5739"/>
                  </a:lnTo>
                  <a:cubicBezTo>
                    <a:pt x="1668" y="5763"/>
                    <a:pt x="1644" y="5822"/>
                    <a:pt x="1644" y="5870"/>
                  </a:cubicBezTo>
                  <a:lnTo>
                    <a:pt x="596" y="6251"/>
                  </a:lnTo>
                  <a:cubicBezTo>
                    <a:pt x="239" y="6394"/>
                    <a:pt x="1" y="6727"/>
                    <a:pt x="1" y="7108"/>
                  </a:cubicBezTo>
                  <a:lnTo>
                    <a:pt x="1" y="8418"/>
                  </a:lnTo>
                  <a:cubicBezTo>
                    <a:pt x="1" y="8501"/>
                    <a:pt x="72" y="8573"/>
                    <a:pt x="156" y="8573"/>
                  </a:cubicBezTo>
                  <a:cubicBezTo>
                    <a:pt x="251" y="8573"/>
                    <a:pt x="322" y="8501"/>
                    <a:pt x="322" y="8418"/>
                  </a:cubicBezTo>
                  <a:lnTo>
                    <a:pt x="322" y="7108"/>
                  </a:lnTo>
                  <a:cubicBezTo>
                    <a:pt x="322" y="6870"/>
                    <a:pt x="477" y="6656"/>
                    <a:pt x="691" y="6584"/>
                  </a:cubicBezTo>
                  <a:lnTo>
                    <a:pt x="1811" y="6179"/>
                  </a:lnTo>
                  <a:lnTo>
                    <a:pt x="2275" y="6882"/>
                  </a:lnTo>
                  <a:cubicBezTo>
                    <a:pt x="2334" y="6965"/>
                    <a:pt x="2418" y="7025"/>
                    <a:pt x="2525" y="7025"/>
                  </a:cubicBezTo>
                  <a:lnTo>
                    <a:pt x="2561" y="7025"/>
                  </a:lnTo>
                  <a:cubicBezTo>
                    <a:pt x="2644" y="7025"/>
                    <a:pt x="2739" y="7001"/>
                    <a:pt x="2811" y="6930"/>
                  </a:cubicBezTo>
                  <a:lnTo>
                    <a:pt x="3096" y="6644"/>
                  </a:lnTo>
                  <a:lnTo>
                    <a:pt x="3096" y="8430"/>
                  </a:lnTo>
                  <a:cubicBezTo>
                    <a:pt x="3096" y="8513"/>
                    <a:pt x="3168" y="8596"/>
                    <a:pt x="3251" y="8596"/>
                  </a:cubicBezTo>
                  <a:cubicBezTo>
                    <a:pt x="3346" y="8596"/>
                    <a:pt x="3418" y="8513"/>
                    <a:pt x="3418" y="8430"/>
                  </a:cubicBezTo>
                  <a:lnTo>
                    <a:pt x="3418" y="6644"/>
                  </a:lnTo>
                  <a:lnTo>
                    <a:pt x="3704" y="6930"/>
                  </a:lnTo>
                  <a:cubicBezTo>
                    <a:pt x="3763" y="6989"/>
                    <a:pt x="3870" y="7025"/>
                    <a:pt x="3954" y="7025"/>
                  </a:cubicBezTo>
                  <a:lnTo>
                    <a:pt x="3989" y="7025"/>
                  </a:lnTo>
                  <a:cubicBezTo>
                    <a:pt x="4085" y="7013"/>
                    <a:pt x="4180" y="6953"/>
                    <a:pt x="4239" y="6882"/>
                  </a:cubicBezTo>
                  <a:lnTo>
                    <a:pt x="4704" y="6179"/>
                  </a:lnTo>
                  <a:lnTo>
                    <a:pt x="5811" y="6584"/>
                  </a:lnTo>
                  <a:cubicBezTo>
                    <a:pt x="6037" y="6656"/>
                    <a:pt x="6192" y="6882"/>
                    <a:pt x="6192" y="7108"/>
                  </a:cubicBezTo>
                  <a:lnTo>
                    <a:pt x="6192" y="8418"/>
                  </a:lnTo>
                  <a:cubicBezTo>
                    <a:pt x="6192" y="8501"/>
                    <a:pt x="6264" y="8573"/>
                    <a:pt x="6347" y="8573"/>
                  </a:cubicBezTo>
                  <a:cubicBezTo>
                    <a:pt x="6442" y="8573"/>
                    <a:pt x="6514" y="8501"/>
                    <a:pt x="6514" y="8418"/>
                  </a:cubicBezTo>
                  <a:lnTo>
                    <a:pt x="6514" y="7108"/>
                  </a:lnTo>
                  <a:cubicBezTo>
                    <a:pt x="6561" y="6703"/>
                    <a:pt x="6323" y="6370"/>
                    <a:pt x="5966" y="6239"/>
                  </a:cubicBezTo>
                  <a:lnTo>
                    <a:pt x="4906" y="5858"/>
                  </a:lnTo>
                  <a:cubicBezTo>
                    <a:pt x="4906" y="5810"/>
                    <a:pt x="4894" y="5763"/>
                    <a:pt x="4859" y="5715"/>
                  </a:cubicBezTo>
                  <a:lnTo>
                    <a:pt x="4549" y="5394"/>
                  </a:lnTo>
                  <a:lnTo>
                    <a:pt x="4549" y="4822"/>
                  </a:lnTo>
                  <a:cubicBezTo>
                    <a:pt x="4585" y="4798"/>
                    <a:pt x="4609" y="4763"/>
                    <a:pt x="4656" y="4739"/>
                  </a:cubicBezTo>
                  <a:cubicBezTo>
                    <a:pt x="5061" y="4370"/>
                    <a:pt x="5275" y="3822"/>
                    <a:pt x="5275" y="3274"/>
                  </a:cubicBezTo>
                  <a:lnTo>
                    <a:pt x="5275" y="2834"/>
                  </a:lnTo>
                  <a:cubicBezTo>
                    <a:pt x="5394" y="2560"/>
                    <a:pt x="5454" y="2286"/>
                    <a:pt x="5454" y="2000"/>
                  </a:cubicBezTo>
                  <a:lnTo>
                    <a:pt x="5454" y="167"/>
                  </a:lnTo>
                  <a:cubicBezTo>
                    <a:pt x="5454" y="83"/>
                    <a:pt x="5382" y="0"/>
                    <a:pt x="5299" y="0"/>
                  </a:cubicBezTo>
                  <a:close/>
                </a:path>
              </a:pathLst>
            </a:custGeom>
            <a:grpFill/>
            <a:ln>
              <a:noFill/>
            </a:ln>
          </p:spPr>
          <p:txBody>
            <a:bodyPr spcFirstLastPara="1" wrap="square" lIns="68569" tIns="68569" rIns="68569" bIns="68569" anchor="ctr" anchorCtr="0">
              <a:noAutofit/>
            </a:bodyPr>
            <a:lstStyle/>
            <a:p>
              <a:pPr>
                <a:spcBef>
                  <a:spcPts val="0"/>
                </a:spcBef>
                <a:spcAft>
                  <a:spcPts val="0"/>
                </a:spcAft>
              </a:pPr>
              <a:endParaRPr dirty="0"/>
            </a:p>
          </p:txBody>
        </p:sp>
        <p:sp>
          <p:nvSpPr>
            <p:cNvPr id="18" name="Google Shape;10005;p75">
              <a:extLst>
                <a:ext uri="{FF2B5EF4-FFF2-40B4-BE49-F238E27FC236}">
                  <a16:creationId xmlns:a16="http://schemas.microsoft.com/office/drawing/2014/main" id="{1BF50579-47F4-854C-BE7B-79FA663B2CAE}"/>
                </a:ext>
              </a:extLst>
            </p:cNvPr>
            <p:cNvSpPr/>
            <p:nvPr/>
          </p:nvSpPr>
          <p:spPr>
            <a:xfrm>
              <a:off x="-1060933" y="5926642"/>
              <a:ext cx="29894" cy="94877"/>
            </a:xfrm>
            <a:custGeom>
              <a:avLst/>
              <a:gdLst/>
              <a:ahLst/>
              <a:cxnLst/>
              <a:rect l="l" t="t" r="r" b="b"/>
              <a:pathLst>
                <a:path w="334" h="1060" extrusionOk="0">
                  <a:moveTo>
                    <a:pt x="167" y="0"/>
                  </a:moveTo>
                  <a:cubicBezTo>
                    <a:pt x="83" y="0"/>
                    <a:pt x="0" y="83"/>
                    <a:pt x="0" y="167"/>
                  </a:cubicBezTo>
                  <a:lnTo>
                    <a:pt x="0" y="893"/>
                  </a:lnTo>
                  <a:cubicBezTo>
                    <a:pt x="0" y="988"/>
                    <a:pt x="83" y="1060"/>
                    <a:pt x="167" y="1060"/>
                  </a:cubicBezTo>
                  <a:cubicBezTo>
                    <a:pt x="262" y="1060"/>
                    <a:pt x="333" y="988"/>
                    <a:pt x="333" y="893"/>
                  </a:cubicBezTo>
                  <a:lnTo>
                    <a:pt x="333" y="167"/>
                  </a:lnTo>
                  <a:cubicBezTo>
                    <a:pt x="333" y="83"/>
                    <a:pt x="262" y="0"/>
                    <a:pt x="167" y="0"/>
                  </a:cubicBezTo>
                  <a:close/>
                </a:path>
              </a:pathLst>
            </a:custGeom>
            <a:grpFill/>
            <a:ln>
              <a:noFill/>
            </a:ln>
          </p:spPr>
          <p:txBody>
            <a:bodyPr spcFirstLastPara="1" wrap="square" lIns="68569" tIns="68569" rIns="68569" bIns="68569" anchor="ctr" anchorCtr="0">
              <a:noAutofit/>
            </a:bodyPr>
            <a:lstStyle/>
            <a:p>
              <a:pPr>
                <a:spcBef>
                  <a:spcPts val="0"/>
                </a:spcBef>
                <a:spcAft>
                  <a:spcPts val="0"/>
                </a:spcAft>
              </a:pPr>
              <a:endParaRPr/>
            </a:p>
          </p:txBody>
        </p:sp>
        <p:sp>
          <p:nvSpPr>
            <p:cNvPr id="19" name="Google Shape;10006;p75">
              <a:extLst>
                <a:ext uri="{FF2B5EF4-FFF2-40B4-BE49-F238E27FC236}">
                  <a16:creationId xmlns:a16="http://schemas.microsoft.com/office/drawing/2014/main" id="{6642A893-2017-674A-9F0F-3994F0051000}"/>
                </a:ext>
              </a:extLst>
            </p:cNvPr>
            <p:cNvSpPr/>
            <p:nvPr/>
          </p:nvSpPr>
          <p:spPr>
            <a:xfrm>
              <a:off x="-700761" y="5926642"/>
              <a:ext cx="28820" cy="94877"/>
            </a:xfrm>
            <a:custGeom>
              <a:avLst/>
              <a:gdLst/>
              <a:ahLst/>
              <a:cxnLst/>
              <a:rect l="l" t="t" r="r" b="b"/>
              <a:pathLst>
                <a:path w="322" h="1060" extrusionOk="0">
                  <a:moveTo>
                    <a:pt x="167" y="0"/>
                  </a:moveTo>
                  <a:cubicBezTo>
                    <a:pt x="72" y="0"/>
                    <a:pt x="0" y="83"/>
                    <a:pt x="0" y="167"/>
                  </a:cubicBezTo>
                  <a:lnTo>
                    <a:pt x="0" y="893"/>
                  </a:lnTo>
                  <a:cubicBezTo>
                    <a:pt x="0" y="988"/>
                    <a:pt x="72" y="1060"/>
                    <a:pt x="167" y="1060"/>
                  </a:cubicBezTo>
                  <a:cubicBezTo>
                    <a:pt x="250" y="1060"/>
                    <a:pt x="322" y="988"/>
                    <a:pt x="322" y="893"/>
                  </a:cubicBezTo>
                  <a:lnTo>
                    <a:pt x="322" y="167"/>
                  </a:lnTo>
                  <a:cubicBezTo>
                    <a:pt x="322" y="83"/>
                    <a:pt x="250" y="0"/>
                    <a:pt x="167" y="0"/>
                  </a:cubicBezTo>
                  <a:close/>
                </a:path>
              </a:pathLst>
            </a:custGeom>
            <a:grpFill/>
            <a:ln>
              <a:noFill/>
            </a:ln>
          </p:spPr>
          <p:txBody>
            <a:bodyPr spcFirstLastPara="1" wrap="square" lIns="68569" tIns="68569" rIns="68569" bIns="68569" anchor="ctr" anchorCtr="0">
              <a:noAutofit/>
            </a:bodyPr>
            <a:lstStyle/>
            <a:p>
              <a:pPr>
                <a:spcBef>
                  <a:spcPts val="0"/>
                </a:spcBef>
                <a:spcAft>
                  <a:spcPts val="0"/>
                </a:spcAft>
              </a:pPr>
              <a:endParaRPr/>
            </a:p>
          </p:txBody>
        </p:sp>
      </p:grpSp>
      <p:grpSp>
        <p:nvGrpSpPr>
          <p:cNvPr id="28" name="Google Shape;12421;p79">
            <a:extLst>
              <a:ext uri="{FF2B5EF4-FFF2-40B4-BE49-F238E27FC236}">
                <a16:creationId xmlns:a16="http://schemas.microsoft.com/office/drawing/2014/main" id="{0B422468-67B5-FC4A-A322-C62A3F388728}"/>
              </a:ext>
            </a:extLst>
          </p:cNvPr>
          <p:cNvGrpSpPr/>
          <p:nvPr/>
        </p:nvGrpSpPr>
        <p:grpSpPr>
          <a:xfrm>
            <a:off x="2333865" y="4870157"/>
            <a:ext cx="405328" cy="350792"/>
            <a:chOff x="6099375" y="2456075"/>
            <a:chExt cx="337684" cy="314194"/>
          </a:xfrm>
        </p:grpSpPr>
        <p:sp>
          <p:nvSpPr>
            <p:cNvPr id="29" name="Google Shape;12422;p79">
              <a:extLst>
                <a:ext uri="{FF2B5EF4-FFF2-40B4-BE49-F238E27FC236}">
                  <a16:creationId xmlns:a16="http://schemas.microsoft.com/office/drawing/2014/main" id="{70F2B4B7-ECD1-414E-86F8-2F5720071017}"/>
                </a:ext>
              </a:extLst>
            </p:cNvPr>
            <p:cNvSpPr/>
            <p:nvPr/>
          </p:nvSpPr>
          <p:spPr>
            <a:xfrm>
              <a:off x="6099375" y="2456075"/>
              <a:ext cx="337684" cy="314194"/>
            </a:xfrm>
            <a:custGeom>
              <a:avLst/>
              <a:gdLst/>
              <a:ahLst/>
              <a:cxnLst/>
              <a:rect l="l" t="t" r="r" b="b"/>
              <a:pathLst>
                <a:path w="10609" h="9871" extrusionOk="0">
                  <a:moveTo>
                    <a:pt x="322" y="5025"/>
                  </a:moveTo>
                  <a:cubicBezTo>
                    <a:pt x="536" y="5227"/>
                    <a:pt x="857" y="5418"/>
                    <a:pt x="1274" y="5585"/>
                  </a:cubicBezTo>
                  <a:cubicBezTo>
                    <a:pt x="2048" y="5882"/>
                    <a:pt x="3060" y="6049"/>
                    <a:pt x="4143" y="6049"/>
                  </a:cubicBezTo>
                  <a:lnTo>
                    <a:pt x="4417" y="6049"/>
                  </a:lnTo>
                  <a:cubicBezTo>
                    <a:pt x="4429" y="6061"/>
                    <a:pt x="4465" y="6073"/>
                    <a:pt x="4477" y="6097"/>
                  </a:cubicBezTo>
                  <a:lnTo>
                    <a:pt x="4905" y="6347"/>
                  </a:lnTo>
                  <a:cubicBezTo>
                    <a:pt x="4894" y="6466"/>
                    <a:pt x="4882" y="6585"/>
                    <a:pt x="4882" y="6692"/>
                  </a:cubicBezTo>
                  <a:cubicBezTo>
                    <a:pt x="4882" y="6811"/>
                    <a:pt x="4894" y="6930"/>
                    <a:pt x="4905" y="7025"/>
                  </a:cubicBezTo>
                  <a:lnTo>
                    <a:pt x="4477" y="7287"/>
                  </a:lnTo>
                  <a:cubicBezTo>
                    <a:pt x="4405" y="7323"/>
                    <a:pt x="4358" y="7382"/>
                    <a:pt x="4346" y="7466"/>
                  </a:cubicBezTo>
                  <a:cubicBezTo>
                    <a:pt x="4322" y="7537"/>
                    <a:pt x="4322" y="7609"/>
                    <a:pt x="4370" y="7680"/>
                  </a:cubicBezTo>
                  <a:lnTo>
                    <a:pt x="4608" y="8085"/>
                  </a:lnTo>
                  <a:cubicBezTo>
                    <a:pt x="4564" y="8081"/>
                    <a:pt x="4517" y="8080"/>
                    <a:pt x="4467" y="8080"/>
                  </a:cubicBezTo>
                  <a:cubicBezTo>
                    <a:pt x="4368" y="8080"/>
                    <a:pt x="4263" y="8085"/>
                    <a:pt x="4167" y="8085"/>
                  </a:cubicBezTo>
                  <a:cubicBezTo>
                    <a:pt x="3120" y="8085"/>
                    <a:pt x="2143" y="7942"/>
                    <a:pt x="1393" y="7656"/>
                  </a:cubicBezTo>
                  <a:cubicBezTo>
                    <a:pt x="714" y="7406"/>
                    <a:pt x="322" y="7061"/>
                    <a:pt x="322" y="6728"/>
                  </a:cubicBezTo>
                  <a:lnTo>
                    <a:pt x="322" y="5025"/>
                  </a:lnTo>
                  <a:close/>
                  <a:moveTo>
                    <a:pt x="4132" y="1"/>
                  </a:moveTo>
                  <a:cubicBezTo>
                    <a:pt x="3048" y="1"/>
                    <a:pt x="2036" y="167"/>
                    <a:pt x="1262" y="465"/>
                  </a:cubicBezTo>
                  <a:cubicBezTo>
                    <a:pt x="441" y="774"/>
                    <a:pt x="0" y="1215"/>
                    <a:pt x="0" y="1691"/>
                  </a:cubicBezTo>
                  <a:lnTo>
                    <a:pt x="0" y="6751"/>
                  </a:lnTo>
                  <a:cubicBezTo>
                    <a:pt x="0" y="7228"/>
                    <a:pt x="441" y="7656"/>
                    <a:pt x="1262" y="7966"/>
                  </a:cubicBezTo>
                  <a:cubicBezTo>
                    <a:pt x="2036" y="8264"/>
                    <a:pt x="3048" y="8430"/>
                    <a:pt x="4132" y="8430"/>
                  </a:cubicBezTo>
                  <a:cubicBezTo>
                    <a:pt x="4346" y="8430"/>
                    <a:pt x="4548" y="8430"/>
                    <a:pt x="4763" y="8418"/>
                  </a:cubicBezTo>
                  <a:lnTo>
                    <a:pt x="5025" y="8871"/>
                  </a:lnTo>
                  <a:cubicBezTo>
                    <a:pt x="5072" y="8954"/>
                    <a:pt x="5132" y="8990"/>
                    <a:pt x="5203" y="9014"/>
                  </a:cubicBezTo>
                  <a:cubicBezTo>
                    <a:pt x="5227" y="9018"/>
                    <a:pt x="5252" y="9020"/>
                    <a:pt x="5278" y="9020"/>
                  </a:cubicBezTo>
                  <a:cubicBezTo>
                    <a:pt x="5329" y="9020"/>
                    <a:pt x="5382" y="9010"/>
                    <a:pt x="5429" y="8978"/>
                  </a:cubicBezTo>
                  <a:lnTo>
                    <a:pt x="5858" y="8728"/>
                  </a:lnTo>
                  <a:cubicBezTo>
                    <a:pt x="6037" y="8871"/>
                    <a:pt x="6251" y="8990"/>
                    <a:pt x="6465" y="9085"/>
                  </a:cubicBezTo>
                  <a:lnTo>
                    <a:pt x="6465" y="9573"/>
                  </a:lnTo>
                  <a:cubicBezTo>
                    <a:pt x="6465" y="9740"/>
                    <a:pt x="6608" y="9871"/>
                    <a:pt x="6763" y="9871"/>
                  </a:cubicBezTo>
                  <a:lnTo>
                    <a:pt x="8108" y="9871"/>
                  </a:lnTo>
                  <a:cubicBezTo>
                    <a:pt x="8275" y="9871"/>
                    <a:pt x="8406" y="9740"/>
                    <a:pt x="8406" y="9573"/>
                  </a:cubicBezTo>
                  <a:lnTo>
                    <a:pt x="8406" y="9085"/>
                  </a:lnTo>
                  <a:cubicBezTo>
                    <a:pt x="8632" y="8990"/>
                    <a:pt x="8823" y="8871"/>
                    <a:pt x="9013" y="8728"/>
                  </a:cubicBezTo>
                  <a:lnTo>
                    <a:pt x="9442" y="8978"/>
                  </a:lnTo>
                  <a:cubicBezTo>
                    <a:pt x="9497" y="9010"/>
                    <a:pt x="9548" y="9020"/>
                    <a:pt x="9596" y="9020"/>
                  </a:cubicBezTo>
                  <a:cubicBezTo>
                    <a:pt x="9620" y="9020"/>
                    <a:pt x="9644" y="9018"/>
                    <a:pt x="9668" y="9014"/>
                  </a:cubicBezTo>
                  <a:cubicBezTo>
                    <a:pt x="9739" y="8990"/>
                    <a:pt x="9799" y="8930"/>
                    <a:pt x="9847" y="8871"/>
                  </a:cubicBezTo>
                  <a:lnTo>
                    <a:pt x="10513" y="7716"/>
                  </a:lnTo>
                  <a:cubicBezTo>
                    <a:pt x="10561" y="7597"/>
                    <a:pt x="10561" y="7525"/>
                    <a:pt x="10549" y="7442"/>
                  </a:cubicBezTo>
                  <a:cubicBezTo>
                    <a:pt x="10537" y="7371"/>
                    <a:pt x="10478" y="7311"/>
                    <a:pt x="10406" y="7263"/>
                  </a:cubicBezTo>
                  <a:lnTo>
                    <a:pt x="9978" y="7013"/>
                  </a:lnTo>
                  <a:cubicBezTo>
                    <a:pt x="9989" y="6894"/>
                    <a:pt x="10013" y="6775"/>
                    <a:pt x="10013" y="6668"/>
                  </a:cubicBezTo>
                  <a:cubicBezTo>
                    <a:pt x="10013" y="6549"/>
                    <a:pt x="10001" y="6430"/>
                    <a:pt x="9978" y="6335"/>
                  </a:cubicBezTo>
                  <a:lnTo>
                    <a:pt x="10406" y="6073"/>
                  </a:lnTo>
                  <a:cubicBezTo>
                    <a:pt x="10549" y="6001"/>
                    <a:pt x="10609" y="5823"/>
                    <a:pt x="10513" y="5680"/>
                  </a:cubicBezTo>
                  <a:lnTo>
                    <a:pt x="10311" y="5323"/>
                  </a:lnTo>
                  <a:cubicBezTo>
                    <a:pt x="10280" y="5268"/>
                    <a:pt x="10228" y="5239"/>
                    <a:pt x="10176" y="5239"/>
                  </a:cubicBezTo>
                  <a:cubicBezTo>
                    <a:pt x="10148" y="5239"/>
                    <a:pt x="10121" y="5247"/>
                    <a:pt x="10097" y="5263"/>
                  </a:cubicBezTo>
                  <a:cubicBezTo>
                    <a:pt x="10025" y="5299"/>
                    <a:pt x="9989" y="5394"/>
                    <a:pt x="10037" y="5466"/>
                  </a:cubicBezTo>
                  <a:lnTo>
                    <a:pt x="10228" y="5811"/>
                  </a:lnTo>
                  <a:lnTo>
                    <a:pt x="9727" y="6108"/>
                  </a:lnTo>
                  <a:cubicBezTo>
                    <a:pt x="9668" y="6132"/>
                    <a:pt x="9632" y="6216"/>
                    <a:pt x="9656" y="6275"/>
                  </a:cubicBezTo>
                  <a:cubicBezTo>
                    <a:pt x="9680" y="6406"/>
                    <a:pt x="9680" y="6537"/>
                    <a:pt x="9680" y="6668"/>
                  </a:cubicBezTo>
                  <a:cubicBezTo>
                    <a:pt x="9680" y="6811"/>
                    <a:pt x="9668" y="6942"/>
                    <a:pt x="9656" y="7073"/>
                  </a:cubicBezTo>
                  <a:cubicBezTo>
                    <a:pt x="9632" y="7132"/>
                    <a:pt x="9668" y="7204"/>
                    <a:pt x="9727" y="7240"/>
                  </a:cubicBezTo>
                  <a:lnTo>
                    <a:pt x="10228" y="7537"/>
                  </a:lnTo>
                  <a:lnTo>
                    <a:pt x="9573" y="8668"/>
                  </a:lnTo>
                  <a:lnTo>
                    <a:pt x="9073" y="8371"/>
                  </a:lnTo>
                  <a:cubicBezTo>
                    <a:pt x="9045" y="8354"/>
                    <a:pt x="9015" y="8345"/>
                    <a:pt x="8986" y="8345"/>
                  </a:cubicBezTo>
                  <a:cubicBezTo>
                    <a:pt x="8952" y="8345"/>
                    <a:pt x="8920" y="8357"/>
                    <a:pt x="8894" y="8383"/>
                  </a:cubicBezTo>
                  <a:cubicBezTo>
                    <a:pt x="8680" y="8561"/>
                    <a:pt x="8442" y="8692"/>
                    <a:pt x="8192" y="8787"/>
                  </a:cubicBezTo>
                  <a:cubicBezTo>
                    <a:pt x="8132" y="8799"/>
                    <a:pt x="8084" y="8859"/>
                    <a:pt x="8084" y="8930"/>
                  </a:cubicBezTo>
                  <a:lnTo>
                    <a:pt x="8084" y="9514"/>
                  </a:lnTo>
                  <a:lnTo>
                    <a:pt x="6775" y="9514"/>
                  </a:lnTo>
                  <a:lnTo>
                    <a:pt x="6775" y="8930"/>
                  </a:lnTo>
                  <a:cubicBezTo>
                    <a:pt x="6775" y="8871"/>
                    <a:pt x="6739" y="8811"/>
                    <a:pt x="6679" y="8787"/>
                  </a:cubicBezTo>
                  <a:cubicBezTo>
                    <a:pt x="6418" y="8692"/>
                    <a:pt x="6179" y="8561"/>
                    <a:pt x="5977" y="8383"/>
                  </a:cubicBezTo>
                  <a:cubicBezTo>
                    <a:pt x="5951" y="8357"/>
                    <a:pt x="5919" y="8345"/>
                    <a:pt x="5885" y="8345"/>
                  </a:cubicBezTo>
                  <a:cubicBezTo>
                    <a:pt x="5856" y="8345"/>
                    <a:pt x="5826" y="8354"/>
                    <a:pt x="5798" y="8371"/>
                  </a:cubicBezTo>
                  <a:lnTo>
                    <a:pt x="5286" y="8668"/>
                  </a:lnTo>
                  <a:lnTo>
                    <a:pt x="4632" y="7537"/>
                  </a:lnTo>
                  <a:lnTo>
                    <a:pt x="5144" y="7240"/>
                  </a:lnTo>
                  <a:cubicBezTo>
                    <a:pt x="5203" y="7204"/>
                    <a:pt x="5227" y="7132"/>
                    <a:pt x="5215" y="7073"/>
                  </a:cubicBezTo>
                  <a:cubicBezTo>
                    <a:pt x="5191" y="6942"/>
                    <a:pt x="5191" y="6811"/>
                    <a:pt x="5191" y="6668"/>
                  </a:cubicBezTo>
                  <a:cubicBezTo>
                    <a:pt x="5191" y="6537"/>
                    <a:pt x="5203" y="6406"/>
                    <a:pt x="5215" y="6275"/>
                  </a:cubicBezTo>
                  <a:cubicBezTo>
                    <a:pt x="5227" y="6216"/>
                    <a:pt x="5203" y="6132"/>
                    <a:pt x="5144" y="6108"/>
                  </a:cubicBezTo>
                  <a:lnTo>
                    <a:pt x="4632" y="5811"/>
                  </a:lnTo>
                  <a:lnTo>
                    <a:pt x="5286" y="4680"/>
                  </a:lnTo>
                  <a:lnTo>
                    <a:pt x="5798" y="4977"/>
                  </a:lnTo>
                  <a:cubicBezTo>
                    <a:pt x="5825" y="4988"/>
                    <a:pt x="5854" y="4994"/>
                    <a:pt x="5883" y="4994"/>
                  </a:cubicBezTo>
                  <a:cubicBezTo>
                    <a:pt x="5917" y="4994"/>
                    <a:pt x="5951" y="4985"/>
                    <a:pt x="5977" y="4965"/>
                  </a:cubicBezTo>
                  <a:cubicBezTo>
                    <a:pt x="6179" y="4787"/>
                    <a:pt x="6418" y="4644"/>
                    <a:pt x="6679" y="4561"/>
                  </a:cubicBezTo>
                  <a:cubicBezTo>
                    <a:pt x="6739" y="4549"/>
                    <a:pt x="6775" y="4489"/>
                    <a:pt x="6775" y="4406"/>
                  </a:cubicBezTo>
                  <a:lnTo>
                    <a:pt x="6775" y="3834"/>
                  </a:lnTo>
                  <a:lnTo>
                    <a:pt x="8084" y="3834"/>
                  </a:lnTo>
                  <a:lnTo>
                    <a:pt x="8084" y="4406"/>
                  </a:lnTo>
                  <a:cubicBezTo>
                    <a:pt x="8084" y="4465"/>
                    <a:pt x="8132" y="4525"/>
                    <a:pt x="8192" y="4561"/>
                  </a:cubicBezTo>
                  <a:cubicBezTo>
                    <a:pt x="8442" y="4644"/>
                    <a:pt x="8680" y="4787"/>
                    <a:pt x="8894" y="4965"/>
                  </a:cubicBezTo>
                  <a:cubicBezTo>
                    <a:pt x="8920" y="4985"/>
                    <a:pt x="8954" y="4994"/>
                    <a:pt x="8988" y="4994"/>
                  </a:cubicBezTo>
                  <a:cubicBezTo>
                    <a:pt x="9017" y="4994"/>
                    <a:pt x="9046" y="4988"/>
                    <a:pt x="9073" y="4977"/>
                  </a:cubicBezTo>
                  <a:lnTo>
                    <a:pt x="9573" y="4680"/>
                  </a:lnTo>
                  <a:lnTo>
                    <a:pt x="9716" y="4906"/>
                  </a:lnTo>
                  <a:cubicBezTo>
                    <a:pt x="9740" y="4955"/>
                    <a:pt x="9793" y="4982"/>
                    <a:pt x="9847" y="4982"/>
                  </a:cubicBezTo>
                  <a:cubicBezTo>
                    <a:pt x="9871" y="4982"/>
                    <a:pt x="9896" y="4977"/>
                    <a:pt x="9918" y="4965"/>
                  </a:cubicBezTo>
                  <a:cubicBezTo>
                    <a:pt x="9989" y="4918"/>
                    <a:pt x="10025" y="4823"/>
                    <a:pt x="9978" y="4751"/>
                  </a:cubicBezTo>
                  <a:lnTo>
                    <a:pt x="9847" y="4513"/>
                  </a:lnTo>
                  <a:cubicBezTo>
                    <a:pt x="9798" y="4424"/>
                    <a:pt x="9699" y="4367"/>
                    <a:pt x="9592" y="4367"/>
                  </a:cubicBezTo>
                  <a:cubicBezTo>
                    <a:pt x="9542" y="4367"/>
                    <a:pt x="9491" y="4379"/>
                    <a:pt x="9442" y="4406"/>
                  </a:cubicBezTo>
                  <a:lnTo>
                    <a:pt x="9013" y="4668"/>
                  </a:lnTo>
                  <a:cubicBezTo>
                    <a:pt x="8835" y="4513"/>
                    <a:pt x="8620" y="4394"/>
                    <a:pt x="8406" y="4311"/>
                  </a:cubicBezTo>
                  <a:lnTo>
                    <a:pt x="8406" y="3811"/>
                  </a:lnTo>
                  <a:cubicBezTo>
                    <a:pt x="8406" y="3727"/>
                    <a:pt x="8358" y="3632"/>
                    <a:pt x="8299" y="3596"/>
                  </a:cubicBezTo>
                  <a:lnTo>
                    <a:pt x="8299" y="1656"/>
                  </a:lnTo>
                  <a:cubicBezTo>
                    <a:pt x="8299" y="1060"/>
                    <a:pt x="7596" y="536"/>
                    <a:pt x="6394" y="239"/>
                  </a:cubicBezTo>
                  <a:cubicBezTo>
                    <a:pt x="6384" y="237"/>
                    <a:pt x="6375" y="237"/>
                    <a:pt x="6365" y="237"/>
                  </a:cubicBezTo>
                  <a:cubicBezTo>
                    <a:pt x="6284" y="237"/>
                    <a:pt x="6225" y="283"/>
                    <a:pt x="6203" y="358"/>
                  </a:cubicBezTo>
                  <a:cubicBezTo>
                    <a:pt x="6179" y="453"/>
                    <a:pt x="6227" y="524"/>
                    <a:pt x="6322" y="560"/>
                  </a:cubicBezTo>
                  <a:cubicBezTo>
                    <a:pt x="7346" y="810"/>
                    <a:pt x="7989" y="1239"/>
                    <a:pt x="7989" y="1667"/>
                  </a:cubicBezTo>
                  <a:cubicBezTo>
                    <a:pt x="7989" y="2001"/>
                    <a:pt x="7596" y="2346"/>
                    <a:pt x="6918" y="2596"/>
                  </a:cubicBezTo>
                  <a:cubicBezTo>
                    <a:pt x="6179" y="2882"/>
                    <a:pt x="5203" y="3025"/>
                    <a:pt x="4143" y="3025"/>
                  </a:cubicBezTo>
                  <a:cubicBezTo>
                    <a:pt x="3703" y="3025"/>
                    <a:pt x="3262" y="3001"/>
                    <a:pt x="2846" y="2941"/>
                  </a:cubicBezTo>
                  <a:cubicBezTo>
                    <a:pt x="2833" y="2938"/>
                    <a:pt x="2821" y="2936"/>
                    <a:pt x="2809" y="2936"/>
                  </a:cubicBezTo>
                  <a:cubicBezTo>
                    <a:pt x="2742" y="2936"/>
                    <a:pt x="2687" y="2991"/>
                    <a:pt x="2667" y="3072"/>
                  </a:cubicBezTo>
                  <a:cubicBezTo>
                    <a:pt x="2655" y="3156"/>
                    <a:pt x="2715" y="3239"/>
                    <a:pt x="2810" y="3251"/>
                  </a:cubicBezTo>
                  <a:cubicBezTo>
                    <a:pt x="3239" y="3311"/>
                    <a:pt x="3679" y="3334"/>
                    <a:pt x="4143" y="3334"/>
                  </a:cubicBezTo>
                  <a:cubicBezTo>
                    <a:pt x="5227" y="3334"/>
                    <a:pt x="6239" y="3168"/>
                    <a:pt x="7013" y="2870"/>
                  </a:cubicBezTo>
                  <a:cubicBezTo>
                    <a:pt x="7430" y="2715"/>
                    <a:pt x="7763" y="2525"/>
                    <a:pt x="7965" y="2310"/>
                  </a:cubicBezTo>
                  <a:lnTo>
                    <a:pt x="7965" y="3525"/>
                  </a:lnTo>
                  <a:lnTo>
                    <a:pt x="6751" y="3525"/>
                  </a:lnTo>
                  <a:cubicBezTo>
                    <a:pt x="6584" y="3525"/>
                    <a:pt x="6453" y="3668"/>
                    <a:pt x="6453" y="3822"/>
                  </a:cubicBezTo>
                  <a:lnTo>
                    <a:pt x="6453" y="4323"/>
                  </a:lnTo>
                  <a:cubicBezTo>
                    <a:pt x="6227" y="4406"/>
                    <a:pt x="6037" y="4525"/>
                    <a:pt x="5846" y="4680"/>
                  </a:cubicBezTo>
                  <a:lnTo>
                    <a:pt x="5406" y="4418"/>
                  </a:lnTo>
                  <a:cubicBezTo>
                    <a:pt x="5360" y="4395"/>
                    <a:pt x="5315" y="4387"/>
                    <a:pt x="5270" y="4387"/>
                  </a:cubicBezTo>
                  <a:cubicBezTo>
                    <a:pt x="5243" y="4387"/>
                    <a:pt x="5217" y="4390"/>
                    <a:pt x="5191" y="4394"/>
                  </a:cubicBezTo>
                  <a:cubicBezTo>
                    <a:pt x="5108" y="4406"/>
                    <a:pt x="5048" y="4465"/>
                    <a:pt x="5013" y="4525"/>
                  </a:cubicBezTo>
                  <a:lnTo>
                    <a:pt x="4334" y="5692"/>
                  </a:lnTo>
                  <a:cubicBezTo>
                    <a:pt x="4322" y="5704"/>
                    <a:pt x="4322" y="5716"/>
                    <a:pt x="4322" y="5727"/>
                  </a:cubicBezTo>
                  <a:lnTo>
                    <a:pt x="4132" y="5727"/>
                  </a:lnTo>
                  <a:cubicBezTo>
                    <a:pt x="3084" y="5727"/>
                    <a:pt x="2107" y="5585"/>
                    <a:pt x="1357" y="5299"/>
                  </a:cubicBezTo>
                  <a:cubicBezTo>
                    <a:pt x="679" y="5049"/>
                    <a:pt x="286" y="4704"/>
                    <a:pt x="286" y="4382"/>
                  </a:cubicBezTo>
                  <a:lnTo>
                    <a:pt x="286" y="2322"/>
                  </a:lnTo>
                  <a:cubicBezTo>
                    <a:pt x="643" y="2668"/>
                    <a:pt x="1274" y="2965"/>
                    <a:pt x="2131" y="3144"/>
                  </a:cubicBezTo>
                  <a:lnTo>
                    <a:pt x="2167" y="3144"/>
                  </a:lnTo>
                  <a:cubicBezTo>
                    <a:pt x="2238" y="3144"/>
                    <a:pt x="2298" y="3096"/>
                    <a:pt x="2322" y="3025"/>
                  </a:cubicBezTo>
                  <a:cubicBezTo>
                    <a:pt x="2334" y="2930"/>
                    <a:pt x="2286" y="2858"/>
                    <a:pt x="2203" y="2846"/>
                  </a:cubicBezTo>
                  <a:cubicBezTo>
                    <a:pt x="1036" y="2596"/>
                    <a:pt x="298" y="2132"/>
                    <a:pt x="298" y="1667"/>
                  </a:cubicBezTo>
                  <a:cubicBezTo>
                    <a:pt x="298" y="1346"/>
                    <a:pt x="679" y="1001"/>
                    <a:pt x="1369" y="751"/>
                  </a:cubicBezTo>
                  <a:cubicBezTo>
                    <a:pt x="2096" y="465"/>
                    <a:pt x="3072" y="322"/>
                    <a:pt x="4132" y="322"/>
                  </a:cubicBezTo>
                  <a:cubicBezTo>
                    <a:pt x="4667" y="322"/>
                    <a:pt x="5191" y="358"/>
                    <a:pt x="5679" y="441"/>
                  </a:cubicBezTo>
                  <a:cubicBezTo>
                    <a:pt x="5687" y="442"/>
                    <a:pt x="5695" y="443"/>
                    <a:pt x="5703" y="443"/>
                  </a:cubicBezTo>
                  <a:cubicBezTo>
                    <a:pt x="5786" y="443"/>
                    <a:pt x="5847" y="385"/>
                    <a:pt x="5858" y="298"/>
                  </a:cubicBezTo>
                  <a:cubicBezTo>
                    <a:pt x="5870" y="215"/>
                    <a:pt x="5810" y="143"/>
                    <a:pt x="5727" y="120"/>
                  </a:cubicBezTo>
                  <a:cubicBezTo>
                    <a:pt x="5215" y="36"/>
                    <a:pt x="4679" y="1"/>
                    <a:pt x="4132" y="1"/>
                  </a:cubicBezTo>
                  <a:close/>
                </a:path>
              </a:pathLst>
            </a:custGeom>
            <a:solidFill>
              <a:srgbClr val="657E93"/>
            </a:solidFill>
            <a:ln>
              <a:noFill/>
            </a:ln>
          </p:spPr>
          <p:txBody>
            <a:bodyPr spcFirstLastPara="1" wrap="square" lIns="68569" tIns="68569" rIns="68569" bIns="68569" anchor="ctr" anchorCtr="0">
              <a:noAutofit/>
            </a:bodyPr>
            <a:lstStyle/>
            <a:p>
              <a:pPr>
                <a:spcBef>
                  <a:spcPts val="0"/>
                </a:spcBef>
                <a:spcAft>
                  <a:spcPts val="0"/>
                </a:spcAft>
              </a:pPr>
              <a:endParaRPr/>
            </a:p>
          </p:txBody>
        </p:sp>
        <p:sp>
          <p:nvSpPr>
            <p:cNvPr id="30" name="Google Shape;12423;p79">
              <a:extLst>
                <a:ext uri="{FF2B5EF4-FFF2-40B4-BE49-F238E27FC236}">
                  <a16:creationId xmlns:a16="http://schemas.microsoft.com/office/drawing/2014/main" id="{92AC5E6F-F3AD-B04B-A514-473AC529BCB8}"/>
                </a:ext>
              </a:extLst>
            </p:cNvPr>
            <p:cNvSpPr/>
            <p:nvPr/>
          </p:nvSpPr>
          <p:spPr>
            <a:xfrm>
              <a:off x="6306652" y="2638748"/>
              <a:ext cx="59904" cy="59522"/>
            </a:xfrm>
            <a:custGeom>
              <a:avLst/>
              <a:gdLst/>
              <a:ahLst/>
              <a:cxnLst/>
              <a:rect l="l" t="t" r="r" b="b"/>
              <a:pathLst>
                <a:path w="1882" h="1870" extrusionOk="0">
                  <a:moveTo>
                    <a:pt x="941" y="310"/>
                  </a:moveTo>
                  <a:cubicBezTo>
                    <a:pt x="1287" y="310"/>
                    <a:pt x="1561" y="596"/>
                    <a:pt x="1561" y="929"/>
                  </a:cubicBezTo>
                  <a:cubicBezTo>
                    <a:pt x="1561" y="1274"/>
                    <a:pt x="1287" y="1560"/>
                    <a:pt x="941" y="1560"/>
                  </a:cubicBezTo>
                  <a:cubicBezTo>
                    <a:pt x="596" y="1560"/>
                    <a:pt x="310" y="1274"/>
                    <a:pt x="310" y="929"/>
                  </a:cubicBezTo>
                  <a:cubicBezTo>
                    <a:pt x="310" y="596"/>
                    <a:pt x="596" y="310"/>
                    <a:pt x="941" y="310"/>
                  </a:cubicBezTo>
                  <a:close/>
                  <a:moveTo>
                    <a:pt x="941" y="0"/>
                  </a:moveTo>
                  <a:cubicBezTo>
                    <a:pt x="418" y="0"/>
                    <a:pt x="1" y="417"/>
                    <a:pt x="1" y="929"/>
                  </a:cubicBezTo>
                  <a:cubicBezTo>
                    <a:pt x="1" y="1453"/>
                    <a:pt x="418" y="1870"/>
                    <a:pt x="941" y="1870"/>
                  </a:cubicBezTo>
                  <a:cubicBezTo>
                    <a:pt x="1465" y="1870"/>
                    <a:pt x="1882" y="1453"/>
                    <a:pt x="1882" y="929"/>
                  </a:cubicBezTo>
                  <a:cubicBezTo>
                    <a:pt x="1882" y="417"/>
                    <a:pt x="1465" y="0"/>
                    <a:pt x="941" y="0"/>
                  </a:cubicBezTo>
                  <a:close/>
                </a:path>
              </a:pathLst>
            </a:custGeom>
            <a:solidFill>
              <a:srgbClr val="657E93"/>
            </a:solidFill>
            <a:ln>
              <a:noFill/>
            </a:ln>
          </p:spPr>
          <p:txBody>
            <a:bodyPr spcFirstLastPara="1" wrap="square" lIns="68569" tIns="68569" rIns="68569" bIns="68569" anchor="ctr" anchorCtr="0">
              <a:noAutofit/>
            </a:bodyPr>
            <a:lstStyle/>
            <a:p>
              <a:pPr>
                <a:spcBef>
                  <a:spcPts val="0"/>
                </a:spcBef>
                <a:spcAft>
                  <a:spcPts val="0"/>
                </a:spcAft>
              </a:pPr>
              <a:endParaRPr/>
            </a:p>
          </p:txBody>
        </p:sp>
      </p:grpSp>
      <p:grpSp>
        <p:nvGrpSpPr>
          <p:cNvPr id="31" name="Google Shape;8759;p73">
            <a:extLst>
              <a:ext uri="{FF2B5EF4-FFF2-40B4-BE49-F238E27FC236}">
                <a16:creationId xmlns:a16="http://schemas.microsoft.com/office/drawing/2014/main" id="{F6C952B1-D58C-724C-8C2C-2B897C4A1266}"/>
              </a:ext>
            </a:extLst>
          </p:cNvPr>
          <p:cNvGrpSpPr/>
          <p:nvPr/>
        </p:nvGrpSpPr>
        <p:grpSpPr>
          <a:xfrm>
            <a:off x="2358602" y="1912023"/>
            <a:ext cx="282046" cy="488588"/>
            <a:chOff x="2656082" y="2287427"/>
            <a:chExt cx="207582" cy="359594"/>
          </a:xfrm>
        </p:grpSpPr>
        <p:sp>
          <p:nvSpPr>
            <p:cNvPr id="32" name="Google Shape;8760;p73">
              <a:extLst>
                <a:ext uri="{FF2B5EF4-FFF2-40B4-BE49-F238E27FC236}">
                  <a16:creationId xmlns:a16="http://schemas.microsoft.com/office/drawing/2014/main" id="{FD22EFB1-846D-C54B-8BFE-AAA7375D4728}"/>
                </a:ext>
              </a:extLst>
            </p:cNvPr>
            <p:cNvSpPr/>
            <p:nvPr/>
          </p:nvSpPr>
          <p:spPr>
            <a:xfrm>
              <a:off x="2656082" y="2287427"/>
              <a:ext cx="207582" cy="359594"/>
            </a:xfrm>
            <a:custGeom>
              <a:avLst/>
              <a:gdLst/>
              <a:ahLst/>
              <a:cxnLst/>
              <a:rect l="l" t="t" r="r" b="b"/>
              <a:pathLst>
                <a:path w="6537" h="11324" extrusionOk="0">
                  <a:moveTo>
                    <a:pt x="5704" y="334"/>
                  </a:moveTo>
                  <a:cubicBezTo>
                    <a:pt x="5965" y="334"/>
                    <a:pt x="6192" y="561"/>
                    <a:pt x="6192" y="834"/>
                  </a:cubicBezTo>
                  <a:lnTo>
                    <a:pt x="6192" y="1323"/>
                  </a:lnTo>
                  <a:lnTo>
                    <a:pt x="346" y="1323"/>
                  </a:lnTo>
                  <a:lnTo>
                    <a:pt x="346" y="834"/>
                  </a:lnTo>
                  <a:cubicBezTo>
                    <a:pt x="346" y="561"/>
                    <a:pt x="560" y="334"/>
                    <a:pt x="834" y="334"/>
                  </a:cubicBezTo>
                  <a:close/>
                  <a:moveTo>
                    <a:pt x="6192" y="1644"/>
                  </a:moveTo>
                  <a:lnTo>
                    <a:pt x="6192" y="8990"/>
                  </a:lnTo>
                  <a:lnTo>
                    <a:pt x="1501" y="8990"/>
                  </a:lnTo>
                  <a:cubicBezTo>
                    <a:pt x="1405" y="8990"/>
                    <a:pt x="1334" y="9062"/>
                    <a:pt x="1334" y="9145"/>
                  </a:cubicBezTo>
                  <a:cubicBezTo>
                    <a:pt x="1334" y="9240"/>
                    <a:pt x="1405" y="9312"/>
                    <a:pt x="1501" y="9312"/>
                  </a:cubicBezTo>
                  <a:lnTo>
                    <a:pt x="6192" y="9312"/>
                  </a:lnTo>
                  <a:lnTo>
                    <a:pt x="6192" y="10478"/>
                  </a:lnTo>
                  <a:cubicBezTo>
                    <a:pt x="6192" y="10740"/>
                    <a:pt x="5965" y="10967"/>
                    <a:pt x="5704" y="10967"/>
                  </a:cubicBezTo>
                  <a:lnTo>
                    <a:pt x="834" y="10967"/>
                  </a:lnTo>
                  <a:cubicBezTo>
                    <a:pt x="560" y="10967"/>
                    <a:pt x="346" y="10740"/>
                    <a:pt x="346" y="10478"/>
                  </a:cubicBezTo>
                  <a:lnTo>
                    <a:pt x="346" y="9312"/>
                  </a:lnTo>
                  <a:lnTo>
                    <a:pt x="834" y="9312"/>
                  </a:lnTo>
                  <a:cubicBezTo>
                    <a:pt x="917" y="9312"/>
                    <a:pt x="1001" y="9240"/>
                    <a:pt x="1001" y="9145"/>
                  </a:cubicBezTo>
                  <a:cubicBezTo>
                    <a:pt x="1001" y="9062"/>
                    <a:pt x="917" y="8990"/>
                    <a:pt x="834" y="8990"/>
                  </a:cubicBezTo>
                  <a:lnTo>
                    <a:pt x="346" y="8990"/>
                  </a:lnTo>
                  <a:lnTo>
                    <a:pt x="346" y="1644"/>
                  </a:lnTo>
                  <a:close/>
                  <a:moveTo>
                    <a:pt x="834" y="1"/>
                  </a:moveTo>
                  <a:cubicBezTo>
                    <a:pt x="370" y="1"/>
                    <a:pt x="0" y="370"/>
                    <a:pt x="0" y="834"/>
                  </a:cubicBezTo>
                  <a:lnTo>
                    <a:pt x="0" y="10490"/>
                  </a:lnTo>
                  <a:cubicBezTo>
                    <a:pt x="0" y="10955"/>
                    <a:pt x="370" y="11324"/>
                    <a:pt x="834" y="11324"/>
                  </a:cubicBezTo>
                  <a:lnTo>
                    <a:pt x="5704" y="11324"/>
                  </a:lnTo>
                  <a:cubicBezTo>
                    <a:pt x="6156" y="11324"/>
                    <a:pt x="6537" y="10955"/>
                    <a:pt x="6537" y="10490"/>
                  </a:cubicBezTo>
                  <a:lnTo>
                    <a:pt x="6537" y="834"/>
                  </a:lnTo>
                  <a:cubicBezTo>
                    <a:pt x="6513" y="370"/>
                    <a:pt x="6144" y="1"/>
                    <a:pt x="5704" y="1"/>
                  </a:cubicBezTo>
                  <a:close/>
                </a:path>
              </a:pathLst>
            </a:custGeom>
            <a:solidFill>
              <a:srgbClr val="657E93"/>
            </a:solidFill>
            <a:ln>
              <a:noFill/>
            </a:ln>
          </p:spPr>
          <p:txBody>
            <a:bodyPr spcFirstLastPara="1" wrap="square" lIns="68569" tIns="68569" rIns="68569" bIns="68569" anchor="ctr" anchorCtr="0">
              <a:noAutofit/>
            </a:bodyPr>
            <a:lstStyle/>
            <a:p>
              <a:pPr>
                <a:spcBef>
                  <a:spcPts val="0"/>
                </a:spcBef>
                <a:spcAft>
                  <a:spcPts val="0"/>
                </a:spcAft>
              </a:pPr>
              <a:endParaRPr/>
            </a:p>
          </p:txBody>
        </p:sp>
        <p:sp>
          <p:nvSpPr>
            <p:cNvPr id="33" name="Google Shape;8761;p73">
              <a:extLst>
                <a:ext uri="{FF2B5EF4-FFF2-40B4-BE49-F238E27FC236}">
                  <a16:creationId xmlns:a16="http://schemas.microsoft.com/office/drawing/2014/main" id="{E71BDADC-2C93-A649-9CB7-CC89CE07CA75}"/>
                </a:ext>
              </a:extLst>
            </p:cNvPr>
            <p:cNvSpPr/>
            <p:nvPr/>
          </p:nvSpPr>
          <p:spPr>
            <a:xfrm>
              <a:off x="2754395" y="2308608"/>
              <a:ext cx="31787" cy="10257"/>
            </a:xfrm>
            <a:custGeom>
              <a:avLst/>
              <a:gdLst/>
              <a:ahLst/>
              <a:cxnLst/>
              <a:rect l="l" t="t" r="r" b="b"/>
              <a:pathLst>
                <a:path w="1001" h="323" extrusionOk="0">
                  <a:moveTo>
                    <a:pt x="167" y="1"/>
                  </a:moveTo>
                  <a:cubicBezTo>
                    <a:pt x="72" y="1"/>
                    <a:pt x="0" y="72"/>
                    <a:pt x="0" y="167"/>
                  </a:cubicBezTo>
                  <a:cubicBezTo>
                    <a:pt x="0" y="251"/>
                    <a:pt x="72" y="322"/>
                    <a:pt x="167" y="322"/>
                  </a:cubicBezTo>
                  <a:lnTo>
                    <a:pt x="834" y="322"/>
                  </a:lnTo>
                  <a:cubicBezTo>
                    <a:pt x="917" y="322"/>
                    <a:pt x="1000" y="251"/>
                    <a:pt x="1000" y="167"/>
                  </a:cubicBezTo>
                  <a:cubicBezTo>
                    <a:pt x="1000" y="72"/>
                    <a:pt x="917" y="1"/>
                    <a:pt x="834" y="1"/>
                  </a:cubicBezTo>
                  <a:close/>
                </a:path>
              </a:pathLst>
            </a:custGeom>
            <a:solidFill>
              <a:srgbClr val="657E93"/>
            </a:solidFill>
            <a:ln>
              <a:noFill/>
            </a:ln>
          </p:spPr>
          <p:txBody>
            <a:bodyPr spcFirstLastPara="1" wrap="square" lIns="68569" tIns="68569" rIns="68569" bIns="68569" anchor="ctr" anchorCtr="0">
              <a:noAutofit/>
            </a:bodyPr>
            <a:lstStyle/>
            <a:p>
              <a:pPr>
                <a:spcBef>
                  <a:spcPts val="0"/>
                </a:spcBef>
                <a:spcAft>
                  <a:spcPts val="0"/>
                </a:spcAft>
              </a:pPr>
              <a:endParaRPr/>
            </a:p>
          </p:txBody>
        </p:sp>
        <p:sp>
          <p:nvSpPr>
            <p:cNvPr id="34" name="Google Shape;8762;p73">
              <a:extLst>
                <a:ext uri="{FF2B5EF4-FFF2-40B4-BE49-F238E27FC236}">
                  <a16:creationId xmlns:a16="http://schemas.microsoft.com/office/drawing/2014/main" id="{1840233B-4A04-9240-A8B2-31859D1AF4B5}"/>
                </a:ext>
              </a:extLst>
            </p:cNvPr>
            <p:cNvSpPr/>
            <p:nvPr/>
          </p:nvSpPr>
          <p:spPr>
            <a:xfrm>
              <a:off x="2743789" y="2594053"/>
              <a:ext cx="31406" cy="31056"/>
            </a:xfrm>
            <a:custGeom>
              <a:avLst/>
              <a:gdLst/>
              <a:ahLst/>
              <a:cxnLst/>
              <a:rect l="l" t="t" r="r" b="b"/>
              <a:pathLst>
                <a:path w="989" h="978" extrusionOk="0">
                  <a:moveTo>
                    <a:pt x="501" y="322"/>
                  </a:moveTo>
                  <a:cubicBezTo>
                    <a:pt x="584" y="322"/>
                    <a:pt x="656" y="406"/>
                    <a:pt x="656" y="489"/>
                  </a:cubicBezTo>
                  <a:cubicBezTo>
                    <a:pt x="656" y="584"/>
                    <a:pt x="584" y="656"/>
                    <a:pt x="501" y="656"/>
                  </a:cubicBezTo>
                  <a:cubicBezTo>
                    <a:pt x="406" y="656"/>
                    <a:pt x="334" y="584"/>
                    <a:pt x="334" y="489"/>
                  </a:cubicBezTo>
                  <a:cubicBezTo>
                    <a:pt x="334" y="406"/>
                    <a:pt x="406" y="322"/>
                    <a:pt x="501" y="322"/>
                  </a:cubicBezTo>
                  <a:close/>
                  <a:moveTo>
                    <a:pt x="501" y="1"/>
                  </a:moveTo>
                  <a:cubicBezTo>
                    <a:pt x="227" y="1"/>
                    <a:pt x="1" y="227"/>
                    <a:pt x="1" y="489"/>
                  </a:cubicBezTo>
                  <a:cubicBezTo>
                    <a:pt x="1" y="763"/>
                    <a:pt x="227" y="977"/>
                    <a:pt x="501" y="977"/>
                  </a:cubicBezTo>
                  <a:cubicBezTo>
                    <a:pt x="763" y="977"/>
                    <a:pt x="989" y="763"/>
                    <a:pt x="989" y="489"/>
                  </a:cubicBezTo>
                  <a:cubicBezTo>
                    <a:pt x="989" y="227"/>
                    <a:pt x="775" y="1"/>
                    <a:pt x="501" y="1"/>
                  </a:cubicBezTo>
                  <a:close/>
                </a:path>
              </a:pathLst>
            </a:custGeom>
            <a:solidFill>
              <a:srgbClr val="657E93"/>
            </a:solidFill>
            <a:ln>
              <a:noFill/>
            </a:ln>
          </p:spPr>
          <p:txBody>
            <a:bodyPr spcFirstLastPara="1" wrap="square" lIns="68569" tIns="68569" rIns="68569" bIns="68569" anchor="ctr" anchorCtr="0">
              <a:noAutofit/>
            </a:bodyPr>
            <a:lstStyle/>
            <a:p>
              <a:pPr>
                <a:spcBef>
                  <a:spcPts val="0"/>
                </a:spcBef>
                <a:spcAft>
                  <a:spcPts val="0"/>
                </a:spcAft>
              </a:pPr>
              <a:endParaRPr/>
            </a:p>
          </p:txBody>
        </p:sp>
        <p:sp>
          <p:nvSpPr>
            <p:cNvPr id="35" name="Google Shape;8763;p73">
              <a:extLst>
                <a:ext uri="{FF2B5EF4-FFF2-40B4-BE49-F238E27FC236}">
                  <a16:creationId xmlns:a16="http://schemas.microsoft.com/office/drawing/2014/main" id="{40F0A363-9726-C847-9727-F38F5B8F2422}"/>
                </a:ext>
              </a:extLst>
            </p:cNvPr>
            <p:cNvSpPr/>
            <p:nvPr/>
          </p:nvSpPr>
          <p:spPr>
            <a:xfrm>
              <a:off x="2733596" y="2308608"/>
              <a:ext cx="10225" cy="10257"/>
            </a:xfrm>
            <a:custGeom>
              <a:avLst/>
              <a:gdLst/>
              <a:ahLst/>
              <a:cxnLst/>
              <a:rect l="l" t="t" r="r" b="b"/>
              <a:pathLst>
                <a:path w="322" h="323" extrusionOk="0">
                  <a:moveTo>
                    <a:pt x="155" y="1"/>
                  </a:moveTo>
                  <a:cubicBezTo>
                    <a:pt x="72" y="1"/>
                    <a:pt x="0" y="72"/>
                    <a:pt x="0" y="167"/>
                  </a:cubicBezTo>
                  <a:cubicBezTo>
                    <a:pt x="0" y="251"/>
                    <a:pt x="72" y="322"/>
                    <a:pt x="155" y="322"/>
                  </a:cubicBezTo>
                  <a:cubicBezTo>
                    <a:pt x="250" y="322"/>
                    <a:pt x="322" y="251"/>
                    <a:pt x="322" y="167"/>
                  </a:cubicBezTo>
                  <a:cubicBezTo>
                    <a:pt x="322" y="72"/>
                    <a:pt x="250" y="1"/>
                    <a:pt x="155" y="1"/>
                  </a:cubicBezTo>
                  <a:close/>
                </a:path>
              </a:pathLst>
            </a:custGeom>
            <a:solidFill>
              <a:srgbClr val="657E93"/>
            </a:solidFill>
            <a:ln>
              <a:noFill/>
            </a:ln>
          </p:spPr>
          <p:txBody>
            <a:bodyPr spcFirstLastPara="1" wrap="square" lIns="68569" tIns="68569" rIns="68569" bIns="68569" anchor="ctr" anchorCtr="0">
              <a:noAutofit/>
            </a:bodyPr>
            <a:lstStyle/>
            <a:p>
              <a:pPr>
                <a:spcBef>
                  <a:spcPts val="0"/>
                </a:spcBef>
                <a:spcAft>
                  <a:spcPts val="0"/>
                </a:spcAft>
              </a:pPr>
              <a:endParaRPr/>
            </a:p>
          </p:txBody>
        </p:sp>
      </p:grpSp>
      <p:sp>
        <p:nvSpPr>
          <p:cNvPr id="37" name="下矢印 36">
            <a:extLst>
              <a:ext uri="{FF2B5EF4-FFF2-40B4-BE49-F238E27FC236}">
                <a16:creationId xmlns:a16="http://schemas.microsoft.com/office/drawing/2014/main" id="{56E286CE-8379-6643-BF4D-4F9922B03FB3}"/>
              </a:ext>
            </a:extLst>
          </p:cNvPr>
          <p:cNvSpPr/>
          <p:nvPr/>
        </p:nvSpPr>
        <p:spPr bwMode="auto">
          <a:xfrm>
            <a:off x="2333864" y="2724198"/>
            <a:ext cx="347571" cy="1931653"/>
          </a:xfrm>
          <a:prstGeom prst="downArrow">
            <a:avLst/>
          </a:prstGeom>
          <a:solidFill>
            <a:schemeClr val="accent1">
              <a:lumMod val="20000"/>
              <a:lumOff val="80000"/>
            </a:schemeClr>
          </a:solidFill>
          <a:ln w="9525" cap="flat" cmpd="sng" algn="ctr">
            <a:no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a:endParaRPr lang="ja-JP" altLang="en-US" sz="1350">
              <a:solidFill>
                <a:schemeClr val="tx1"/>
              </a:solidFill>
            </a:endParaRPr>
          </a:p>
        </p:txBody>
      </p:sp>
      <p:grpSp>
        <p:nvGrpSpPr>
          <p:cNvPr id="38" name="Google Shape;8781;p73">
            <a:extLst>
              <a:ext uri="{FF2B5EF4-FFF2-40B4-BE49-F238E27FC236}">
                <a16:creationId xmlns:a16="http://schemas.microsoft.com/office/drawing/2014/main" id="{44514566-F429-B543-AFAB-E9BBE86B69CC}"/>
              </a:ext>
            </a:extLst>
          </p:cNvPr>
          <p:cNvGrpSpPr/>
          <p:nvPr/>
        </p:nvGrpSpPr>
        <p:grpSpPr>
          <a:xfrm>
            <a:off x="8256444" y="4035848"/>
            <a:ext cx="382003" cy="460337"/>
            <a:chOff x="6421399" y="2308227"/>
            <a:chExt cx="263567" cy="317614"/>
          </a:xfrm>
        </p:grpSpPr>
        <p:sp>
          <p:nvSpPr>
            <p:cNvPr id="39" name="Google Shape;8782;p73">
              <a:extLst>
                <a:ext uri="{FF2B5EF4-FFF2-40B4-BE49-F238E27FC236}">
                  <a16:creationId xmlns:a16="http://schemas.microsoft.com/office/drawing/2014/main" id="{D10B3D52-F68F-DC4A-A38D-1B6D76910C8F}"/>
                </a:ext>
              </a:extLst>
            </p:cNvPr>
            <p:cNvSpPr/>
            <p:nvPr/>
          </p:nvSpPr>
          <p:spPr>
            <a:xfrm>
              <a:off x="6421399" y="2308227"/>
              <a:ext cx="263567" cy="317614"/>
            </a:xfrm>
            <a:custGeom>
              <a:avLst/>
              <a:gdLst/>
              <a:ahLst/>
              <a:cxnLst/>
              <a:rect l="l" t="t" r="r" b="b"/>
              <a:pathLst>
                <a:path w="8300" h="10002" extrusionOk="0">
                  <a:moveTo>
                    <a:pt x="4192" y="298"/>
                  </a:moveTo>
                  <a:cubicBezTo>
                    <a:pt x="4501" y="298"/>
                    <a:pt x="4775" y="513"/>
                    <a:pt x="4835" y="810"/>
                  </a:cubicBezTo>
                  <a:lnTo>
                    <a:pt x="3430" y="810"/>
                  </a:lnTo>
                  <a:cubicBezTo>
                    <a:pt x="3513" y="513"/>
                    <a:pt x="3775" y="298"/>
                    <a:pt x="4085" y="298"/>
                  </a:cubicBezTo>
                  <a:close/>
                  <a:moveTo>
                    <a:pt x="5918" y="1108"/>
                  </a:moveTo>
                  <a:cubicBezTo>
                    <a:pt x="6275" y="1108"/>
                    <a:pt x="6585" y="1275"/>
                    <a:pt x="6799" y="1560"/>
                  </a:cubicBezTo>
                  <a:lnTo>
                    <a:pt x="1465" y="1560"/>
                  </a:lnTo>
                  <a:cubicBezTo>
                    <a:pt x="1680" y="1275"/>
                    <a:pt x="1989" y="1108"/>
                    <a:pt x="2346" y="1108"/>
                  </a:cubicBezTo>
                  <a:close/>
                  <a:moveTo>
                    <a:pt x="4085" y="1"/>
                  </a:moveTo>
                  <a:cubicBezTo>
                    <a:pt x="3608" y="1"/>
                    <a:pt x="3215" y="346"/>
                    <a:pt x="3156" y="810"/>
                  </a:cubicBezTo>
                  <a:lnTo>
                    <a:pt x="2346" y="810"/>
                  </a:lnTo>
                  <a:cubicBezTo>
                    <a:pt x="1822" y="810"/>
                    <a:pt x="1370" y="1096"/>
                    <a:pt x="1132" y="1560"/>
                  </a:cubicBezTo>
                  <a:lnTo>
                    <a:pt x="596" y="1560"/>
                  </a:lnTo>
                  <a:cubicBezTo>
                    <a:pt x="263" y="1560"/>
                    <a:pt x="1" y="1822"/>
                    <a:pt x="1" y="2156"/>
                  </a:cubicBezTo>
                  <a:cubicBezTo>
                    <a:pt x="1" y="2477"/>
                    <a:pt x="263" y="2751"/>
                    <a:pt x="596" y="2751"/>
                  </a:cubicBezTo>
                  <a:lnTo>
                    <a:pt x="1013" y="2751"/>
                  </a:lnTo>
                  <a:lnTo>
                    <a:pt x="1370" y="9359"/>
                  </a:lnTo>
                  <a:cubicBezTo>
                    <a:pt x="1382" y="9716"/>
                    <a:pt x="1680" y="10002"/>
                    <a:pt x="2037" y="10002"/>
                  </a:cubicBezTo>
                  <a:lnTo>
                    <a:pt x="4466" y="10002"/>
                  </a:lnTo>
                  <a:cubicBezTo>
                    <a:pt x="4537" y="10002"/>
                    <a:pt x="4609" y="9942"/>
                    <a:pt x="4609" y="9847"/>
                  </a:cubicBezTo>
                  <a:cubicBezTo>
                    <a:pt x="4609" y="9752"/>
                    <a:pt x="4549" y="9704"/>
                    <a:pt x="4466" y="9704"/>
                  </a:cubicBezTo>
                  <a:lnTo>
                    <a:pt x="2037" y="9704"/>
                  </a:lnTo>
                  <a:cubicBezTo>
                    <a:pt x="1822" y="9704"/>
                    <a:pt x="1668" y="9538"/>
                    <a:pt x="1644" y="9347"/>
                  </a:cubicBezTo>
                  <a:lnTo>
                    <a:pt x="1287" y="2751"/>
                  </a:lnTo>
                  <a:lnTo>
                    <a:pt x="2084" y="2751"/>
                  </a:lnTo>
                  <a:cubicBezTo>
                    <a:pt x="2156" y="2751"/>
                    <a:pt x="2227" y="2692"/>
                    <a:pt x="2227" y="2596"/>
                  </a:cubicBezTo>
                  <a:cubicBezTo>
                    <a:pt x="2227" y="2525"/>
                    <a:pt x="2168" y="2453"/>
                    <a:pt x="2084" y="2453"/>
                  </a:cubicBezTo>
                  <a:lnTo>
                    <a:pt x="596" y="2453"/>
                  </a:lnTo>
                  <a:cubicBezTo>
                    <a:pt x="429" y="2453"/>
                    <a:pt x="298" y="2322"/>
                    <a:pt x="298" y="2156"/>
                  </a:cubicBezTo>
                  <a:cubicBezTo>
                    <a:pt x="298" y="1989"/>
                    <a:pt x="429" y="1858"/>
                    <a:pt x="596" y="1858"/>
                  </a:cubicBezTo>
                  <a:lnTo>
                    <a:pt x="7704" y="1858"/>
                  </a:lnTo>
                  <a:cubicBezTo>
                    <a:pt x="7871" y="1858"/>
                    <a:pt x="8002" y="1989"/>
                    <a:pt x="8002" y="2156"/>
                  </a:cubicBezTo>
                  <a:cubicBezTo>
                    <a:pt x="8002" y="2322"/>
                    <a:pt x="7871" y="2453"/>
                    <a:pt x="7704" y="2453"/>
                  </a:cubicBezTo>
                  <a:lnTo>
                    <a:pt x="2763" y="2453"/>
                  </a:lnTo>
                  <a:cubicBezTo>
                    <a:pt x="2692" y="2453"/>
                    <a:pt x="2620" y="2513"/>
                    <a:pt x="2620" y="2596"/>
                  </a:cubicBezTo>
                  <a:cubicBezTo>
                    <a:pt x="2620" y="2680"/>
                    <a:pt x="2680" y="2751"/>
                    <a:pt x="2763" y="2751"/>
                  </a:cubicBezTo>
                  <a:lnTo>
                    <a:pt x="7002" y="2751"/>
                  </a:lnTo>
                  <a:lnTo>
                    <a:pt x="6633" y="9347"/>
                  </a:lnTo>
                  <a:cubicBezTo>
                    <a:pt x="6621" y="9550"/>
                    <a:pt x="6454" y="9704"/>
                    <a:pt x="6252" y="9704"/>
                  </a:cubicBezTo>
                  <a:lnTo>
                    <a:pt x="5156" y="9704"/>
                  </a:lnTo>
                  <a:cubicBezTo>
                    <a:pt x="5085" y="9704"/>
                    <a:pt x="5013" y="9752"/>
                    <a:pt x="5013" y="9847"/>
                  </a:cubicBezTo>
                  <a:cubicBezTo>
                    <a:pt x="5013" y="9942"/>
                    <a:pt x="5073" y="10002"/>
                    <a:pt x="5156" y="10002"/>
                  </a:cubicBezTo>
                  <a:lnTo>
                    <a:pt x="6252" y="10002"/>
                  </a:lnTo>
                  <a:cubicBezTo>
                    <a:pt x="6609" y="10002"/>
                    <a:pt x="6906" y="9716"/>
                    <a:pt x="6918" y="9359"/>
                  </a:cubicBezTo>
                  <a:lnTo>
                    <a:pt x="7287" y="2751"/>
                  </a:lnTo>
                  <a:lnTo>
                    <a:pt x="7704" y="2751"/>
                  </a:lnTo>
                  <a:cubicBezTo>
                    <a:pt x="8038" y="2751"/>
                    <a:pt x="8299" y="2477"/>
                    <a:pt x="8299" y="2156"/>
                  </a:cubicBezTo>
                  <a:cubicBezTo>
                    <a:pt x="8288" y="1822"/>
                    <a:pt x="8014" y="1560"/>
                    <a:pt x="7692" y="1560"/>
                  </a:cubicBezTo>
                  <a:lnTo>
                    <a:pt x="7145" y="1560"/>
                  </a:lnTo>
                  <a:cubicBezTo>
                    <a:pt x="6906" y="1108"/>
                    <a:pt x="6442" y="810"/>
                    <a:pt x="5918" y="810"/>
                  </a:cubicBezTo>
                  <a:lnTo>
                    <a:pt x="5132" y="810"/>
                  </a:lnTo>
                  <a:cubicBezTo>
                    <a:pt x="5073" y="346"/>
                    <a:pt x="4668" y="1"/>
                    <a:pt x="4192" y="1"/>
                  </a:cubicBezTo>
                  <a:close/>
                </a:path>
              </a:pathLst>
            </a:custGeom>
            <a:solidFill>
              <a:srgbClr val="657E93"/>
            </a:solidFill>
            <a:ln>
              <a:noFill/>
            </a:ln>
          </p:spPr>
          <p:txBody>
            <a:bodyPr spcFirstLastPara="1" wrap="square" lIns="68569" tIns="68569" rIns="68569" bIns="68569" anchor="ctr" anchorCtr="0">
              <a:noAutofit/>
            </a:bodyPr>
            <a:lstStyle/>
            <a:p>
              <a:pPr>
                <a:spcBef>
                  <a:spcPts val="0"/>
                </a:spcBef>
                <a:spcAft>
                  <a:spcPts val="0"/>
                </a:spcAft>
              </a:pPr>
              <a:endParaRPr/>
            </a:p>
          </p:txBody>
        </p:sp>
        <p:sp>
          <p:nvSpPr>
            <p:cNvPr id="40" name="Google Shape;8783;p73">
              <a:extLst>
                <a:ext uri="{FF2B5EF4-FFF2-40B4-BE49-F238E27FC236}">
                  <a16:creationId xmlns:a16="http://schemas.microsoft.com/office/drawing/2014/main" id="{3C1223CA-0919-A54D-9116-8E57FDB5DF89}"/>
                </a:ext>
              </a:extLst>
            </p:cNvPr>
            <p:cNvSpPr/>
            <p:nvPr/>
          </p:nvSpPr>
          <p:spPr>
            <a:xfrm>
              <a:off x="6539750" y="2414860"/>
              <a:ext cx="26484" cy="162236"/>
            </a:xfrm>
            <a:custGeom>
              <a:avLst/>
              <a:gdLst/>
              <a:ahLst/>
              <a:cxnLst/>
              <a:rect l="l" t="t" r="r" b="b"/>
              <a:pathLst>
                <a:path w="834" h="5109" extrusionOk="0">
                  <a:moveTo>
                    <a:pt x="405" y="286"/>
                  </a:moveTo>
                  <a:cubicBezTo>
                    <a:pt x="477" y="298"/>
                    <a:pt x="536" y="346"/>
                    <a:pt x="536" y="417"/>
                  </a:cubicBezTo>
                  <a:lnTo>
                    <a:pt x="536" y="4691"/>
                  </a:lnTo>
                  <a:cubicBezTo>
                    <a:pt x="536" y="4763"/>
                    <a:pt x="477" y="4822"/>
                    <a:pt x="405" y="4822"/>
                  </a:cubicBezTo>
                  <a:cubicBezTo>
                    <a:pt x="334" y="4822"/>
                    <a:pt x="274" y="4763"/>
                    <a:pt x="274" y="4691"/>
                  </a:cubicBezTo>
                  <a:lnTo>
                    <a:pt x="274" y="417"/>
                  </a:lnTo>
                  <a:cubicBezTo>
                    <a:pt x="274" y="346"/>
                    <a:pt x="334" y="286"/>
                    <a:pt x="405" y="286"/>
                  </a:cubicBezTo>
                  <a:close/>
                  <a:moveTo>
                    <a:pt x="417" y="0"/>
                  </a:moveTo>
                  <a:cubicBezTo>
                    <a:pt x="179" y="0"/>
                    <a:pt x="0" y="191"/>
                    <a:pt x="0" y="417"/>
                  </a:cubicBezTo>
                  <a:lnTo>
                    <a:pt x="0" y="4691"/>
                  </a:lnTo>
                  <a:cubicBezTo>
                    <a:pt x="0" y="4930"/>
                    <a:pt x="203" y="5108"/>
                    <a:pt x="417" y="5108"/>
                  </a:cubicBezTo>
                  <a:cubicBezTo>
                    <a:pt x="655" y="5108"/>
                    <a:pt x="834" y="4918"/>
                    <a:pt x="834" y="4691"/>
                  </a:cubicBezTo>
                  <a:lnTo>
                    <a:pt x="834" y="417"/>
                  </a:lnTo>
                  <a:cubicBezTo>
                    <a:pt x="834" y="191"/>
                    <a:pt x="643" y="0"/>
                    <a:pt x="417" y="0"/>
                  </a:cubicBezTo>
                  <a:close/>
                </a:path>
              </a:pathLst>
            </a:custGeom>
            <a:solidFill>
              <a:srgbClr val="657E93"/>
            </a:solidFill>
            <a:ln>
              <a:noFill/>
            </a:ln>
          </p:spPr>
          <p:txBody>
            <a:bodyPr spcFirstLastPara="1" wrap="square" lIns="68569" tIns="68569" rIns="68569" bIns="68569" anchor="ctr" anchorCtr="0">
              <a:noAutofit/>
            </a:bodyPr>
            <a:lstStyle/>
            <a:p>
              <a:pPr>
                <a:spcBef>
                  <a:spcPts val="0"/>
                </a:spcBef>
                <a:spcAft>
                  <a:spcPts val="0"/>
                </a:spcAft>
              </a:pPr>
              <a:endParaRPr/>
            </a:p>
          </p:txBody>
        </p:sp>
        <p:sp>
          <p:nvSpPr>
            <p:cNvPr id="41" name="Google Shape;8784;p73">
              <a:extLst>
                <a:ext uri="{FF2B5EF4-FFF2-40B4-BE49-F238E27FC236}">
                  <a16:creationId xmlns:a16="http://schemas.microsoft.com/office/drawing/2014/main" id="{6A8F74EC-6A55-7844-B24C-CE782AA87208}"/>
                </a:ext>
              </a:extLst>
            </p:cNvPr>
            <p:cNvSpPr/>
            <p:nvPr/>
          </p:nvSpPr>
          <p:spPr>
            <a:xfrm>
              <a:off x="6590018" y="2414479"/>
              <a:ext cx="30294" cy="162967"/>
            </a:xfrm>
            <a:custGeom>
              <a:avLst/>
              <a:gdLst/>
              <a:ahLst/>
              <a:cxnLst/>
              <a:rect l="l" t="t" r="r" b="b"/>
              <a:pathLst>
                <a:path w="954" h="5132" extrusionOk="0">
                  <a:moveTo>
                    <a:pt x="537" y="0"/>
                  </a:moveTo>
                  <a:cubicBezTo>
                    <a:pt x="311" y="0"/>
                    <a:pt x="120" y="179"/>
                    <a:pt x="120" y="417"/>
                  </a:cubicBezTo>
                  <a:lnTo>
                    <a:pt x="1" y="4691"/>
                  </a:lnTo>
                  <a:cubicBezTo>
                    <a:pt x="1" y="4811"/>
                    <a:pt x="49" y="4906"/>
                    <a:pt x="120" y="5001"/>
                  </a:cubicBezTo>
                  <a:cubicBezTo>
                    <a:pt x="191" y="5084"/>
                    <a:pt x="311" y="5132"/>
                    <a:pt x="418" y="5132"/>
                  </a:cubicBezTo>
                  <a:cubicBezTo>
                    <a:pt x="644" y="5132"/>
                    <a:pt x="834" y="4953"/>
                    <a:pt x="834" y="4715"/>
                  </a:cubicBezTo>
                  <a:lnTo>
                    <a:pt x="846" y="4025"/>
                  </a:lnTo>
                  <a:cubicBezTo>
                    <a:pt x="846" y="3953"/>
                    <a:pt x="787" y="3882"/>
                    <a:pt x="703" y="3882"/>
                  </a:cubicBezTo>
                  <a:cubicBezTo>
                    <a:pt x="620" y="3882"/>
                    <a:pt x="549" y="3941"/>
                    <a:pt x="549" y="4025"/>
                  </a:cubicBezTo>
                  <a:lnTo>
                    <a:pt x="537" y="4715"/>
                  </a:lnTo>
                  <a:cubicBezTo>
                    <a:pt x="537" y="4787"/>
                    <a:pt x="477" y="4834"/>
                    <a:pt x="406" y="4834"/>
                  </a:cubicBezTo>
                  <a:cubicBezTo>
                    <a:pt x="370" y="4834"/>
                    <a:pt x="322" y="4822"/>
                    <a:pt x="311" y="4787"/>
                  </a:cubicBezTo>
                  <a:cubicBezTo>
                    <a:pt x="287" y="4763"/>
                    <a:pt x="263" y="4727"/>
                    <a:pt x="287" y="4703"/>
                  </a:cubicBezTo>
                  <a:lnTo>
                    <a:pt x="406" y="429"/>
                  </a:lnTo>
                  <a:cubicBezTo>
                    <a:pt x="406" y="358"/>
                    <a:pt x="465" y="310"/>
                    <a:pt x="537" y="310"/>
                  </a:cubicBezTo>
                  <a:cubicBezTo>
                    <a:pt x="561" y="310"/>
                    <a:pt x="608" y="322"/>
                    <a:pt x="620" y="358"/>
                  </a:cubicBezTo>
                  <a:cubicBezTo>
                    <a:pt x="656" y="381"/>
                    <a:pt x="668" y="417"/>
                    <a:pt x="656" y="441"/>
                  </a:cubicBezTo>
                  <a:lnTo>
                    <a:pt x="561" y="3358"/>
                  </a:lnTo>
                  <a:cubicBezTo>
                    <a:pt x="561" y="3441"/>
                    <a:pt x="644" y="3513"/>
                    <a:pt x="715" y="3513"/>
                  </a:cubicBezTo>
                  <a:cubicBezTo>
                    <a:pt x="787" y="3513"/>
                    <a:pt x="858" y="3453"/>
                    <a:pt x="858" y="3358"/>
                  </a:cubicBezTo>
                  <a:lnTo>
                    <a:pt x="953" y="441"/>
                  </a:lnTo>
                  <a:cubicBezTo>
                    <a:pt x="953" y="322"/>
                    <a:pt x="906" y="227"/>
                    <a:pt x="834" y="131"/>
                  </a:cubicBezTo>
                  <a:cubicBezTo>
                    <a:pt x="763" y="36"/>
                    <a:pt x="644" y="0"/>
                    <a:pt x="537" y="0"/>
                  </a:cubicBezTo>
                  <a:close/>
                </a:path>
              </a:pathLst>
            </a:custGeom>
            <a:solidFill>
              <a:srgbClr val="657E93"/>
            </a:solidFill>
            <a:ln>
              <a:noFill/>
            </a:ln>
          </p:spPr>
          <p:txBody>
            <a:bodyPr spcFirstLastPara="1" wrap="square" lIns="68569" tIns="68569" rIns="68569" bIns="68569" anchor="ctr" anchorCtr="0">
              <a:noAutofit/>
            </a:bodyPr>
            <a:lstStyle/>
            <a:p>
              <a:pPr>
                <a:spcBef>
                  <a:spcPts val="0"/>
                </a:spcBef>
                <a:spcAft>
                  <a:spcPts val="0"/>
                </a:spcAft>
              </a:pPr>
              <a:endParaRPr/>
            </a:p>
          </p:txBody>
        </p:sp>
        <p:sp>
          <p:nvSpPr>
            <p:cNvPr id="42" name="Google Shape;8785;p73">
              <a:extLst>
                <a:ext uri="{FF2B5EF4-FFF2-40B4-BE49-F238E27FC236}">
                  <a16:creationId xmlns:a16="http://schemas.microsoft.com/office/drawing/2014/main" id="{824F89E5-A92D-ED46-856F-5399BB908633}"/>
                </a:ext>
              </a:extLst>
            </p:cNvPr>
            <p:cNvSpPr/>
            <p:nvPr/>
          </p:nvSpPr>
          <p:spPr>
            <a:xfrm>
              <a:off x="6486052" y="2414860"/>
              <a:ext cx="30294" cy="162967"/>
            </a:xfrm>
            <a:custGeom>
              <a:avLst/>
              <a:gdLst/>
              <a:ahLst/>
              <a:cxnLst/>
              <a:rect l="l" t="t" r="r" b="b"/>
              <a:pathLst>
                <a:path w="954" h="5132" extrusionOk="0">
                  <a:moveTo>
                    <a:pt x="406" y="298"/>
                  </a:moveTo>
                  <a:cubicBezTo>
                    <a:pt x="477" y="298"/>
                    <a:pt x="537" y="358"/>
                    <a:pt x="537" y="417"/>
                  </a:cubicBezTo>
                  <a:lnTo>
                    <a:pt x="656" y="4691"/>
                  </a:lnTo>
                  <a:cubicBezTo>
                    <a:pt x="668" y="4715"/>
                    <a:pt x="656" y="4763"/>
                    <a:pt x="620" y="4775"/>
                  </a:cubicBezTo>
                  <a:cubicBezTo>
                    <a:pt x="596" y="4810"/>
                    <a:pt x="560" y="4822"/>
                    <a:pt x="537" y="4822"/>
                  </a:cubicBezTo>
                  <a:cubicBezTo>
                    <a:pt x="465" y="4822"/>
                    <a:pt x="406" y="4763"/>
                    <a:pt x="406" y="4703"/>
                  </a:cubicBezTo>
                  <a:lnTo>
                    <a:pt x="287" y="429"/>
                  </a:lnTo>
                  <a:cubicBezTo>
                    <a:pt x="287" y="405"/>
                    <a:pt x="298" y="358"/>
                    <a:pt x="310" y="346"/>
                  </a:cubicBezTo>
                  <a:cubicBezTo>
                    <a:pt x="346" y="310"/>
                    <a:pt x="370" y="298"/>
                    <a:pt x="406" y="298"/>
                  </a:cubicBezTo>
                  <a:close/>
                  <a:moveTo>
                    <a:pt x="417" y="0"/>
                  </a:moveTo>
                  <a:cubicBezTo>
                    <a:pt x="298" y="0"/>
                    <a:pt x="191" y="48"/>
                    <a:pt x="120" y="131"/>
                  </a:cubicBezTo>
                  <a:cubicBezTo>
                    <a:pt x="48" y="227"/>
                    <a:pt x="1" y="334"/>
                    <a:pt x="1" y="453"/>
                  </a:cubicBezTo>
                  <a:lnTo>
                    <a:pt x="120" y="4715"/>
                  </a:lnTo>
                  <a:cubicBezTo>
                    <a:pt x="120" y="4941"/>
                    <a:pt x="310" y="5132"/>
                    <a:pt x="537" y="5132"/>
                  </a:cubicBezTo>
                  <a:cubicBezTo>
                    <a:pt x="656" y="5132"/>
                    <a:pt x="763" y="5096"/>
                    <a:pt x="834" y="5001"/>
                  </a:cubicBezTo>
                  <a:cubicBezTo>
                    <a:pt x="906" y="4918"/>
                    <a:pt x="953" y="4810"/>
                    <a:pt x="953" y="4691"/>
                  </a:cubicBezTo>
                  <a:lnTo>
                    <a:pt x="834" y="417"/>
                  </a:lnTo>
                  <a:cubicBezTo>
                    <a:pt x="834" y="179"/>
                    <a:pt x="644" y="0"/>
                    <a:pt x="417" y="0"/>
                  </a:cubicBezTo>
                  <a:close/>
                </a:path>
              </a:pathLst>
            </a:custGeom>
            <a:solidFill>
              <a:srgbClr val="657E93"/>
            </a:solidFill>
            <a:ln>
              <a:noFill/>
            </a:ln>
          </p:spPr>
          <p:txBody>
            <a:bodyPr spcFirstLastPara="1" wrap="square" lIns="68569" tIns="68569" rIns="68569" bIns="68569" anchor="ctr" anchorCtr="0">
              <a:noAutofit/>
            </a:bodyPr>
            <a:lstStyle/>
            <a:p>
              <a:pPr>
                <a:spcBef>
                  <a:spcPts val="0"/>
                </a:spcBef>
                <a:spcAft>
                  <a:spcPts val="0"/>
                </a:spcAft>
              </a:pPr>
              <a:endParaRPr/>
            </a:p>
          </p:txBody>
        </p:sp>
      </p:grpSp>
      <p:grpSp>
        <p:nvGrpSpPr>
          <p:cNvPr id="43" name="Google Shape;8786;p73">
            <a:extLst>
              <a:ext uri="{FF2B5EF4-FFF2-40B4-BE49-F238E27FC236}">
                <a16:creationId xmlns:a16="http://schemas.microsoft.com/office/drawing/2014/main" id="{830BD076-05B5-034E-BEF5-00CAF1B2925D}"/>
              </a:ext>
            </a:extLst>
          </p:cNvPr>
          <p:cNvGrpSpPr/>
          <p:nvPr/>
        </p:nvGrpSpPr>
        <p:grpSpPr>
          <a:xfrm>
            <a:off x="4804169" y="2660097"/>
            <a:ext cx="452658" cy="431437"/>
            <a:chOff x="6870193" y="2295620"/>
            <a:chExt cx="360356" cy="343462"/>
          </a:xfrm>
        </p:grpSpPr>
        <p:sp>
          <p:nvSpPr>
            <p:cNvPr id="44" name="Google Shape;8787;p73">
              <a:extLst>
                <a:ext uri="{FF2B5EF4-FFF2-40B4-BE49-F238E27FC236}">
                  <a16:creationId xmlns:a16="http://schemas.microsoft.com/office/drawing/2014/main" id="{9648FA2D-A132-824D-9C31-0A3399812EEB}"/>
                </a:ext>
              </a:extLst>
            </p:cNvPr>
            <p:cNvSpPr/>
            <p:nvPr/>
          </p:nvSpPr>
          <p:spPr>
            <a:xfrm>
              <a:off x="6870193" y="2295620"/>
              <a:ext cx="360356" cy="343462"/>
            </a:xfrm>
            <a:custGeom>
              <a:avLst/>
              <a:gdLst/>
              <a:ahLst/>
              <a:cxnLst/>
              <a:rect l="l" t="t" r="r" b="b"/>
              <a:pathLst>
                <a:path w="11348" h="10816" extrusionOk="0">
                  <a:moveTo>
                    <a:pt x="6027" y="0"/>
                  </a:moveTo>
                  <a:cubicBezTo>
                    <a:pt x="5700" y="0"/>
                    <a:pt x="5448" y="70"/>
                    <a:pt x="5430" y="76"/>
                  </a:cubicBezTo>
                  <a:cubicBezTo>
                    <a:pt x="5358" y="112"/>
                    <a:pt x="5299" y="172"/>
                    <a:pt x="5299" y="255"/>
                  </a:cubicBezTo>
                  <a:lnTo>
                    <a:pt x="5299" y="2731"/>
                  </a:lnTo>
                  <a:lnTo>
                    <a:pt x="3501" y="5017"/>
                  </a:lnTo>
                  <a:cubicBezTo>
                    <a:pt x="3441" y="4767"/>
                    <a:pt x="3215" y="4577"/>
                    <a:pt x="2929" y="4577"/>
                  </a:cubicBezTo>
                  <a:lnTo>
                    <a:pt x="584" y="4577"/>
                  </a:lnTo>
                  <a:cubicBezTo>
                    <a:pt x="274" y="4577"/>
                    <a:pt x="1" y="4827"/>
                    <a:pt x="1" y="5160"/>
                  </a:cubicBezTo>
                  <a:lnTo>
                    <a:pt x="1" y="5732"/>
                  </a:lnTo>
                  <a:cubicBezTo>
                    <a:pt x="1" y="5839"/>
                    <a:pt x="96" y="5910"/>
                    <a:pt x="179" y="5910"/>
                  </a:cubicBezTo>
                  <a:cubicBezTo>
                    <a:pt x="274" y="5910"/>
                    <a:pt x="358" y="5827"/>
                    <a:pt x="358" y="5732"/>
                  </a:cubicBezTo>
                  <a:lnTo>
                    <a:pt x="358" y="5160"/>
                  </a:lnTo>
                  <a:cubicBezTo>
                    <a:pt x="358" y="5041"/>
                    <a:pt x="453" y="4946"/>
                    <a:pt x="572" y="4946"/>
                  </a:cubicBezTo>
                  <a:lnTo>
                    <a:pt x="2918" y="4946"/>
                  </a:lnTo>
                  <a:cubicBezTo>
                    <a:pt x="3037" y="4946"/>
                    <a:pt x="3132" y="5041"/>
                    <a:pt x="3132" y="5160"/>
                  </a:cubicBezTo>
                  <a:lnTo>
                    <a:pt x="3132" y="10232"/>
                  </a:lnTo>
                  <a:cubicBezTo>
                    <a:pt x="3132" y="10351"/>
                    <a:pt x="3037" y="10435"/>
                    <a:pt x="2918" y="10435"/>
                  </a:cubicBezTo>
                  <a:lnTo>
                    <a:pt x="572" y="10435"/>
                  </a:lnTo>
                  <a:cubicBezTo>
                    <a:pt x="453" y="10435"/>
                    <a:pt x="358" y="10351"/>
                    <a:pt x="358" y="10232"/>
                  </a:cubicBezTo>
                  <a:lnTo>
                    <a:pt x="358" y="6506"/>
                  </a:lnTo>
                  <a:cubicBezTo>
                    <a:pt x="358" y="6410"/>
                    <a:pt x="274" y="6327"/>
                    <a:pt x="179" y="6327"/>
                  </a:cubicBezTo>
                  <a:cubicBezTo>
                    <a:pt x="72" y="6327"/>
                    <a:pt x="1" y="6422"/>
                    <a:pt x="1" y="6506"/>
                  </a:cubicBezTo>
                  <a:lnTo>
                    <a:pt x="1" y="10232"/>
                  </a:lnTo>
                  <a:cubicBezTo>
                    <a:pt x="1" y="10542"/>
                    <a:pt x="251" y="10816"/>
                    <a:pt x="584" y="10816"/>
                  </a:cubicBezTo>
                  <a:lnTo>
                    <a:pt x="2929" y="10816"/>
                  </a:lnTo>
                  <a:cubicBezTo>
                    <a:pt x="3251" y="10816"/>
                    <a:pt x="3513" y="10554"/>
                    <a:pt x="3513" y="10232"/>
                  </a:cubicBezTo>
                  <a:lnTo>
                    <a:pt x="3513" y="9744"/>
                  </a:lnTo>
                  <a:lnTo>
                    <a:pt x="4418" y="10185"/>
                  </a:lnTo>
                  <a:cubicBezTo>
                    <a:pt x="4453" y="10197"/>
                    <a:pt x="4477" y="10197"/>
                    <a:pt x="4513" y="10197"/>
                  </a:cubicBezTo>
                  <a:lnTo>
                    <a:pt x="8025" y="10197"/>
                  </a:lnTo>
                  <a:cubicBezTo>
                    <a:pt x="8132" y="10197"/>
                    <a:pt x="8204" y="10113"/>
                    <a:pt x="8204" y="10018"/>
                  </a:cubicBezTo>
                  <a:cubicBezTo>
                    <a:pt x="8204" y="9923"/>
                    <a:pt x="8109" y="9839"/>
                    <a:pt x="8025" y="9839"/>
                  </a:cubicBezTo>
                  <a:lnTo>
                    <a:pt x="4561" y="9839"/>
                  </a:lnTo>
                  <a:lnTo>
                    <a:pt x="3525" y="9327"/>
                  </a:lnTo>
                  <a:lnTo>
                    <a:pt x="3525" y="5589"/>
                  </a:lnTo>
                  <a:lnTo>
                    <a:pt x="5644" y="2910"/>
                  </a:lnTo>
                  <a:cubicBezTo>
                    <a:pt x="5668" y="2874"/>
                    <a:pt x="5692" y="2839"/>
                    <a:pt x="5692" y="2791"/>
                  </a:cubicBezTo>
                  <a:lnTo>
                    <a:pt x="5692" y="398"/>
                  </a:lnTo>
                  <a:cubicBezTo>
                    <a:pt x="5787" y="379"/>
                    <a:pt x="5924" y="358"/>
                    <a:pt x="6080" y="358"/>
                  </a:cubicBezTo>
                  <a:cubicBezTo>
                    <a:pt x="6313" y="358"/>
                    <a:pt x="6587" y="405"/>
                    <a:pt x="6823" y="576"/>
                  </a:cubicBezTo>
                  <a:cubicBezTo>
                    <a:pt x="7132" y="791"/>
                    <a:pt x="7275" y="1207"/>
                    <a:pt x="7275" y="1803"/>
                  </a:cubicBezTo>
                  <a:lnTo>
                    <a:pt x="7275" y="3755"/>
                  </a:lnTo>
                  <a:cubicBezTo>
                    <a:pt x="7275" y="3862"/>
                    <a:pt x="7370" y="3934"/>
                    <a:pt x="7454" y="3934"/>
                  </a:cubicBezTo>
                  <a:lnTo>
                    <a:pt x="10395" y="3934"/>
                  </a:lnTo>
                  <a:cubicBezTo>
                    <a:pt x="10716" y="3934"/>
                    <a:pt x="10990" y="4208"/>
                    <a:pt x="10990" y="4529"/>
                  </a:cubicBezTo>
                  <a:cubicBezTo>
                    <a:pt x="10990" y="4863"/>
                    <a:pt x="10716" y="5125"/>
                    <a:pt x="10395" y="5125"/>
                  </a:cubicBezTo>
                  <a:lnTo>
                    <a:pt x="8823" y="5125"/>
                  </a:lnTo>
                  <a:cubicBezTo>
                    <a:pt x="8728" y="5125"/>
                    <a:pt x="8644" y="5220"/>
                    <a:pt x="8644" y="5303"/>
                  </a:cubicBezTo>
                  <a:cubicBezTo>
                    <a:pt x="8644" y="5410"/>
                    <a:pt x="8740" y="5482"/>
                    <a:pt x="8823" y="5482"/>
                  </a:cubicBezTo>
                  <a:lnTo>
                    <a:pt x="10228" y="5482"/>
                  </a:lnTo>
                  <a:cubicBezTo>
                    <a:pt x="10538" y="5494"/>
                    <a:pt x="10788" y="5767"/>
                    <a:pt x="10788" y="6077"/>
                  </a:cubicBezTo>
                  <a:cubicBezTo>
                    <a:pt x="10788" y="6399"/>
                    <a:pt x="10526" y="6672"/>
                    <a:pt x="10192" y="6672"/>
                  </a:cubicBezTo>
                  <a:lnTo>
                    <a:pt x="8823" y="6672"/>
                  </a:lnTo>
                  <a:cubicBezTo>
                    <a:pt x="8728" y="6672"/>
                    <a:pt x="8644" y="6768"/>
                    <a:pt x="8644" y="6851"/>
                  </a:cubicBezTo>
                  <a:cubicBezTo>
                    <a:pt x="8644" y="6958"/>
                    <a:pt x="8740" y="7030"/>
                    <a:pt x="8823" y="7030"/>
                  </a:cubicBezTo>
                  <a:lnTo>
                    <a:pt x="10073" y="7030"/>
                  </a:lnTo>
                  <a:cubicBezTo>
                    <a:pt x="10371" y="7053"/>
                    <a:pt x="10597" y="7327"/>
                    <a:pt x="10597" y="7625"/>
                  </a:cubicBezTo>
                  <a:cubicBezTo>
                    <a:pt x="10597" y="7946"/>
                    <a:pt x="10335" y="8220"/>
                    <a:pt x="10002" y="8220"/>
                  </a:cubicBezTo>
                  <a:lnTo>
                    <a:pt x="8823" y="8220"/>
                  </a:lnTo>
                  <a:cubicBezTo>
                    <a:pt x="8728" y="8220"/>
                    <a:pt x="8644" y="8315"/>
                    <a:pt x="8644" y="8399"/>
                  </a:cubicBezTo>
                  <a:cubicBezTo>
                    <a:pt x="8644" y="8506"/>
                    <a:pt x="8740" y="8577"/>
                    <a:pt x="8823" y="8577"/>
                  </a:cubicBezTo>
                  <a:lnTo>
                    <a:pt x="9883" y="8577"/>
                  </a:lnTo>
                  <a:cubicBezTo>
                    <a:pt x="9895" y="8577"/>
                    <a:pt x="9918" y="8589"/>
                    <a:pt x="9918" y="8589"/>
                  </a:cubicBezTo>
                  <a:cubicBezTo>
                    <a:pt x="10192" y="8649"/>
                    <a:pt x="10407" y="8887"/>
                    <a:pt x="10407" y="9185"/>
                  </a:cubicBezTo>
                  <a:cubicBezTo>
                    <a:pt x="10407" y="9518"/>
                    <a:pt x="10133" y="9780"/>
                    <a:pt x="9811" y="9780"/>
                  </a:cubicBezTo>
                  <a:lnTo>
                    <a:pt x="8823" y="9780"/>
                  </a:lnTo>
                  <a:cubicBezTo>
                    <a:pt x="8728" y="9780"/>
                    <a:pt x="8644" y="9875"/>
                    <a:pt x="8644" y="9958"/>
                  </a:cubicBezTo>
                  <a:cubicBezTo>
                    <a:pt x="8644" y="10066"/>
                    <a:pt x="8740" y="10137"/>
                    <a:pt x="8823" y="10137"/>
                  </a:cubicBezTo>
                  <a:lnTo>
                    <a:pt x="9811" y="10137"/>
                  </a:lnTo>
                  <a:cubicBezTo>
                    <a:pt x="10347" y="10137"/>
                    <a:pt x="10776" y="9708"/>
                    <a:pt x="10776" y="9173"/>
                  </a:cubicBezTo>
                  <a:cubicBezTo>
                    <a:pt x="10776" y="8887"/>
                    <a:pt x="10657" y="8637"/>
                    <a:pt x="10466" y="8458"/>
                  </a:cubicBezTo>
                  <a:cubicBezTo>
                    <a:pt x="10764" y="8292"/>
                    <a:pt x="10966" y="7982"/>
                    <a:pt x="10966" y="7613"/>
                  </a:cubicBezTo>
                  <a:cubicBezTo>
                    <a:pt x="10966" y="7327"/>
                    <a:pt x="10847" y="7077"/>
                    <a:pt x="10657" y="6899"/>
                  </a:cubicBezTo>
                  <a:cubicBezTo>
                    <a:pt x="10954" y="6803"/>
                    <a:pt x="11145" y="6482"/>
                    <a:pt x="11145" y="6113"/>
                  </a:cubicBezTo>
                  <a:cubicBezTo>
                    <a:pt x="11145" y="5827"/>
                    <a:pt x="11026" y="5577"/>
                    <a:pt x="10835" y="5398"/>
                  </a:cubicBezTo>
                  <a:cubicBezTo>
                    <a:pt x="11133" y="5232"/>
                    <a:pt x="11347" y="4922"/>
                    <a:pt x="11347" y="4541"/>
                  </a:cubicBezTo>
                  <a:cubicBezTo>
                    <a:pt x="11347" y="4005"/>
                    <a:pt x="10907" y="3577"/>
                    <a:pt x="10371" y="3577"/>
                  </a:cubicBezTo>
                  <a:lnTo>
                    <a:pt x="7621" y="3577"/>
                  </a:lnTo>
                  <a:lnTo>
                    <a:pt x="7621" y="1827"/>
                  </a:lnTo>
                  <a:cubicBezTo>
                    <a:pt x="7621" y="1112"/>
                    <a:pt x="7418" y="588"/>
                    <a:pt x="7013" y="291"/>
                  </a:cubicBezTo>
                  <a:cubicBezTo>
                    <a:pt x="6703" y="61"/>
                    <a:pt x="6332" y="0"/>
                    <a:pt x="6027" y="0"/>
                  </a:cubicBezTo>
                  <a:close/>
                </a:path>
              </a:pathLst>
            </a:custGeom>
            <a:solidFill>
              <a:srgbClr val="657E93"/>
            </a:solidFill>
            <a:ln>
              <a:noFill/>
            </a:ln>
          </p:spPr>
          <p:txBody>
            <a:bodyPr spcFirstLastPara="1" wrap="square" lIns="68569" tIns="68569" rIns="68569" bIns="68569" anchor="ctr" anchorCtr="0">
              <a:noAutofit/>
            </a:bodyPr>
            <a:lstStyle/>
            <a:p>
              <a:pPr>
                <a:spcBef>
                  <a:spcPts val="0"/>
                </a:spcBef>
                <a:spcAft>
                  <a:spcPts val="0"/>
                </a:spcAft>
              </a:pPr>
              <a:endParaRPr/>
            </a:p>
          </p:txBody>
        </p:sp>
        <p:sp>
          <p:nvSpPr>
            <p:cNvPr id="45" name="Google Shape;8788;p73">
              <a:extLst>
                <a:ext uri="{FF2B5EF4-FFF2-40B4-BE49-F238E27FC236}">
                  <a16:creationId xmlns:a16="http://schemas.microsoft.com/office/drawing/2014/main" id="{DFE1A56E-F2D7-1E4F-9CE0-30F8EC185283}"/>
                </a:ext>
              </a:extLst>
            </p:cNvPr>
            <p:cNvSpPr/>
            <p:nvPr/>
          </p:nvSpPr>
          <p:spPr>
            <a:xfrm>
              <a:off x="6920842" y="2577064"/>
              <a:ext cx="36709" cy="36677"/>
            </a:xfrm>
            <a:custGeom>
              <a:avLst/>
              <a:gdLst/>
              <a:ahLst/>
              <a:cxnLst/>
              <a:rect l="l" t="t" r="r" b="b"/>
              <a:pathLst>
                <a:path w="1156" h="1155" extrusionOk="0">
                  <a:moveTo>
                    <a:pt x="584" y="369"/>
                  </a:moveTo>
                  <a:cubicBezTo>
                    <a:pt x="703" y="369"/>
                    <a:pt x="787" y="464"/>
                    <a:pt x="787" y="584"/>
                  </a:cubicBezTo>
                  <a:cubicBezTo>
                    <a:pt x="787" y="703"/>
                    <a:pt x="703" y="786"/>
                    <a:pt x="584" y="786"/>
                  </a:cubicBezTo>
                  <a:cubicBezTo>
                    <a:pt x="465" y="786"/>
                    <a:pt x="370" y="703"/>
                    <a:pt x="370" y="584"/>
                  </a:cubicBezTo>
                  <a:cubicBezTo>
                    <a:pt x="370" y="464"/>
                    <a:pt x="453" y="369"/>
                    <a:pt x="584" y="369"/>
                  </a:cubicBezTo>
                  <a:close/>
                  <a:moveTo>
                    <a:pt x="584" y="0"/>
                  </a:moveTo>
                  <a:cubicBezTo>
                    <a:pt x="263" y="0"/>
                    <a:pt x="1" y="250"/>
                    <a:pt x="1" y="584"/>
                  </a:cubicBezTo>
                  <a:cubicBezTo>
                    <a:pt x="1" y="905"/>
                    <a:pt x="251" y="1155"/>
                    <a:pt x="584" y="1155"/>
                  </a:cubicBezTo>
                  <a:cubicBezTo>
                    <a:pt x="906" y="1155"/>
                    <a:pt x="1156" y="905"/>
                    <a:pt x="1156" y="584"/>
                  </a:cubicBezTo>
                  <a:cubicBezTo>
                    <a:pt x="1156" y="250"/>
                    <a:pt x="894" y="0"/>
                    <a:pt x="584" y="0"/>
                  </a:cubicBezTo>
                  <a:close/>
                </a:path>
              </a:pathLst>
            </a:custGeom>
            <a:solidFill>
              <a:srgbClr val="657E93"/>
            </a:solidFill>
            <a:ln>
              <a:noFill/>
            </a:ln>
          </p:spPr>
          <p:txBody>
            <a:bodyPr spcFirstLastPara="1" wrap="square" lIns="68569" tIns="68569" rIns="68569" bIns="68569" anchor="ctr" anchorCtr="0">
              <a:noAutofit/>
            </a:bodyPr>
            <a:lstStyle/>
            <a:p>
              <a:pPr>
                <a:spcBef>
                  <a:spcPts val="0"/>
                </a:spcBef>
                <a:spcAft>
                  <a:spcPts val="0"/>
                </a:spcAft>
              </a:pPr>
              <a:endParaRPr/>
            </a:p>
          </p:txBody>
        </p:sp>
      </p:grpSp>
      <p:pic>
        <p:nvPicPr>
          <p:cNvPr id="51" name="グラフィックス 50" descr="送信">
            <a:extLst>
              <a:ext uri="{FF2B5EF4-FFF2-40B4-BE49-F238E27FC236}">
                <a16:creationId xmlns:a16="http://schemas.microsoft.com/office/drawing/2014/main" id="{57C72386-A2AC-2940-B97B-30A3E3731FB5}"/>
              </a:ext>
            </a:extLst>
          </p:cNvPr>
          <p:cNvPicPr>
            <a:picLocks noChangeAspect="1"/>
          </p:cNvPicPr>
          <p:nvPr/>
        </p:nvPicPr>
        <p:blipFill>
          <a:blip r:embed="rId6" cstate="print">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3890424" y="2007067"/>
            <a:ext cx="450573" cy="450573"/>
          </a:xfrm>
          <a:prstGeom prst="rect">
            <a:avLst/>
          </a:prstGeom>
        </p:spPr>
      </p:pic>
      <p:grpSp>
        <p:nvGrpSpPr>
          <p:cNvPr id="52" name="Google Shape;8786;p73">
            <a:extLst>
              <a:ext uri="{FF2B5EF4-FFF2-40B4-BE49-F238E27FC236}">
                <a16:creationId xmlns:a16="http://schemas.microsoft.com/office/drawing/2014/main" id="{8258DA3A-776B-9E47-A68D-E18D001FBBEE}"/>
              </a:ext>
            </a:extLst>
          </p:cNvPr>
          <p:cNvGrpSpPr/>
          <p:nvPr/>
        </p:nvGrpSpPr>
        <p:grpSpPr>
          <a:xfrm>
            <a:off x="5655980" y="3361730"/>
            <a:ext cx="452658" cy="431437"/>
            <a:chOff x="6870193" y="2295620"/>
            <a:chExt cx="360356" cy="343462"/>
          </a:xfrm>
        </p:grpSpPr>
        <p:sp>
          <p:nvSpPr>
            <p:cNvPr id="53" name="Google Shape;8787;p73">
              <a:extLst>
                <a:ext uri="{FF2B5EF4-FFF2-40B4-BE49-F238E27FC236}">
                  <a16:creationId xmlns:a16="http://schemas.microsoft.com/office/drawing/2014/main" id="{1A6DDEFA-C952-8349-B946-DECB3649F965}"/>
                </a:ext>
              </a:extLst>
            </p:cNvPr>
            <p:cNvSpPr/>
            <p:nvPr/>
          </p:nvSpPr>
          <p:spPr>
            <a:xfrm>
              <a:off x="6870193" y="2295620"/>
              <a:ext cx="360356" cy="343462"/>
            </a:xfrm>
            <a:custGeom>
              <a:avLst/>
              <a:gdLst/>
              <a:ahLst/>
              <a:cxnLst/>
              <a:rect l="l" t="t" r="r" b="b"/>
              <a:pathLst>
                <a:path w="11348" h="10816" extrusionOk="0">
                  <a:moveTo>
                    <a:pt x="6027" y="0"/>
                  </a:moveTo>
                  <a:cubicBezTo>
                    <a:pt x="5700" y="0"/>
                    <a:pt x="5448" y="70"/>
                    <a:pt x="5430" y="76"/>
                  </a:cubicBezTo>
                  <a:cubicBezTo>
                    <a:pt x="5358" y="112"/>
                    <a:pt x="5299" y="172"/>
                    <a:pt x="5299" y="255"/>
                  </a:cubicBezTo>
                  <a:lnTo>
                    <a:pt x="5299" y="2731"/>
                  </a:lnTo>
                  <a:lnTo>
                    <a:pt x="3501" y="5017"/>
                  </a:lnTo>
                  <a:cubicBezTo>
                    <a:pt x="3441" y="4767"/>
                    <a:pt x="3215" y="4577"/>
                    <a:pt x="2929" y="4577"/>
                  </a:cubicBezTo>
                  <a:lnTo>
                    <a:pt x="584" y="4577"/>
                  </a:lnTo>
                  <a:cubicBezTo>
                    <a:pt x="274" y="4577"/>
                    <a:pt x="1" y="4827"/>
                    <a:pt x="1" y="5160"/>
                  </a:cubicBezTo>
                  <a:lnTo>
                    <a:pt x="1" y="5732"/>
                  </a:lnTo>
                  <a:cubicBezTo>
                    <a:pt x="1" y="5839"/>
                    <a:pt x="96" y="5910"/>
                    <a:pt x="179" y="5910"/>
                  </a:cubicBezTo>
                  <a:cubicBezTo>
                    <a:pt x="274" y="5910"/>
                    <a:pt x="358" y="5827"/>
                    <a:pt x="358" y="5732"/>
                  </a:cubicBezTo>
                  <a:lnTo>
                    <a:pt x="358" y="5160"/>
                  </a:lnTo>
                  <a:cubicBezTo>
                    <a:pt x="358" y="5041"/>
                    <a:pt x="453" y="4946"/>
                    <a:pt x="572" y="4946"/>
                  </a:cubicBezTo>
                  <a:lnTo>
                    <a:pt x="2918" y="4946"/>
                  </a:lnTo>
                  <a:cubicBezTo>
                    <a:pt x="3037" y="4946"/>
                    <a:pt x="3132" y="5041"/>
                    <a:pt x="3132" y="5160"/>
                  </a:cubicBezTo>
                  <a:lnTo>
                    <a:pt x="3132" y="10232"/>
                  </a:lnTo>
                  <a:cubicBezTo>
                    <a:pt x="3132" y="10351"/>
                    <a:pt x="3037" y="10435"/>
                    <a:pt x="2918" y="10435"/>
                  </a:cubicBezTo>
                  <a:lnTo>
                    <a:pt x="572" y="10435"/>
                  </a:lnTo>
                  <a:cubicBezTo>
                    <a:pt x="453" y="10435"/>
                    <a:pt x="358" y="10351"/>
                    <a:pt x="358" y="10232"/>
                  </a:cubicBezTo>
                  <a:lnTo>
                    <a:pt x="358" y="6506"/>
                  </a:lnTo>
                  <a:cubicBezTo>
                    <a:pt x="358" y="6410"/>
                    <a:pt x="274" y="6327"/>
                    <a:pt x="179" y="6327"/>
                  </a:cubicBezTo>
                  <a:cubicBezTo>
                    <a:pt x="72" y="6327"/>
                    <a:pt x="1" y="6422"/>
                    <a:pt x="1" y="6506"/>
                  </a:cubicBezTo>
                  <a:lnTo>
                    <a:pt x="1" y="10232"/>
                  </a:lnTo>
                  <a:cubicBezTo>
                    <a:pt x="1" y="10542"/>
                    <a:pt x="251" y="10816"/>
                    <a:pt x="584" y="10816"/>
                  </a:cubicBezTo>
                  <a:lnTo>
                    <a:pt x="2929" y="10816"/>
                  </a:lnTo>
                  <a:cubicBezTo>
                    <a:pt x="3251" y="10816"/>
                    <a:pt x="3513" y="10554"/>
                    <a:pt x="3513" y="10232"/>
                  </a:cubicBezTo>
                  <a:lnTo>
                    <a:pt x="3513" y="9744"/>
                  </a:lnTo>
                  <a:lnTo>
                    <a:pt x="4418" y="10185"/>
                  </a:lnTo>
                  <a:cubicBezTo>
                    <a:pt x="4453" y="10197"/>
                    <a:pt x="4477" y="10197"/>
                    <a:pt x="4513" y="10197"/>
                  </a:cubicBezTo>
                  <a:lnTo>
                    <a:pt x="8025" y="10197"/>
                  </a:lnTo>
                  <a:cubicBezTo>
                    <a:pt x="8132" y="10197"/>
                    <a:pt x="8204" y="10113"/>
                    <a:pt x="8204" y="10018"/>
                  </a:cubicBezTo>
                  <a:cubicBezTo>
                    <a:pt x="8204" y="9923"/>
                    <a:pt x="8109" y="9839"/>
                    <a:pt x="8025" y="9839"/>
                  </a:cubicBezTo>
                  <a:lnTo>
                    <a:pt x="4561" y="9839"/>
                  </a:lnTo>
                  <a:lnTo>
                    <a:pt x="3525" y="9327"/>
                  </a:lnTo>
                  <a:lnTo>
                    <a:pt x="3525" y="5589"/>
                  </a:lnTo>
                  <a:lnTo>
                    <a:pt x="5644" y="2910"/>
                  </a:lnTo>
                  <a:cubicBezTo>
                    <a:pt x="5668" y="2874"/>
                    <a:pt x="5692" y="2839"/>
                    <a:pt x="5692" y="2791"/>
                  </a:cubicBezTo>
                  <a:lnTo>
                    <a:pt x="5692" y="398"/>
                  </a:lnTo>
                  <a:cubicBezTo>
                    <a:pt x="5787" y="379"/>
                    <a:pt x="5924" y="358"/>
                    <a:pt x="6080" y="358"/>
                  </a:cubicBezTo>
                  <a:cubicBezTo>
                    <a:pt x="6313" y="358"/>
                    <a:pt x="6587" y="405"/>
                    <a:pt x="6823" y="576"/>
                  </a:cubicBezTo>
                  <a:cubicBezTo>
                    <a:pt x="7132" y="791"/>
                    <a:pt x="7275" y="1207"/>
                    <a:pt x="7275" y="1803"/>
                  </a:cubicBezTo>
                  <a:lnTo>
                    <a:pt x="7275" y="3755"/>
                  </a:lnTo>
                  <a:cubicBezTo>
                    <a:pt x="7275" y="3862"/>
                    <a:pt x="7370" y="3934"/>
                    <a:pt x="7454" y="3934"/>
                  </a:cubicBezTo>
                  <a:lnTo>
                    <a:pt x="10395" y="3934"/>
                  </a:lnTo>
                  <a:cubicBezTo>
                    <a:pt x="10716" y="3934"/>
                    <a:pt x="10990" y="4208"/>
                    <a:pt x="10990" y="4529"/>
                  </a:cubicBezTo>
                  <a:cubicBezTo>
                    <a:pt x="10990" y="4863"/>
                    <a:pt x="10716" y="5125"/>
                    <a:pt x="10395" y="5125"/>
                  </a:cubicBezTo>
                  <a:lnTo>
                    <a:pt x="8823" y="5125"/>
                  </a:lnTo>
                  <a:cubicBezTo>
                    <a:pt x="8728" y="5125"/>
                    <a:pt x="8644" y="5220"/>
                    <a:pt x="8644" y="5303"/>
                  </a:cubicBezTo>
                  <a:cubicBezTo>
                    <a:pt x="8644" y="5410"/>
                    <a:pt x="8740" y="5482"/>
                    <a:pt x="8823" y="5482"/>
                  </a:cubicBezTo>
                  <a:lnTo>
                    <a:pt x="10228" y="5482"/>
                  </a:lnTo>
                  <a:cubicBezTo>
                    <a:pt x="10538" y="5494"/>
                    <a:pt x="10788" y="5767"/>
                    <a:pt x="10788" y="6077"/>
                  </a:cubicBezTo>
                  <a:cubicBezTo>
                    <a:pt x="10788" y="6399"/>
                    <a:pt x="10526" y="6672"/>
                    <a:pt x="10192" y="6672"/>
                  </a:cubicBezTo>
                  <a:lnTo>
                    <a:pt x="8823" y="6672"/>
                  </a:lnTo>
                  <a:cubicBezTo>
                    <a:pt x="8728" y="6672"/>
                    <a:pt x="8644" y="6768"/>
                    <a:pt x="8644" y="6851"/>
                  </a:cubicBezTo>
                  <a:cubicBezTo>
                    <a:pt x="8644" y="6958"/>
                    <a:pt x="8740" y="7030"/>
                    <a:pt x="8823" y="7030"/>
                  </a:cubicBezTo>
                  <a:lnTo>
                    <a:pt x="10073" y="7030"/>
                  </a:lnTo>
                  <a:cubicBezTo>
                    <a:pt x="10371" y="7053"/>
                    <a:pt x="10597" y="7327"/>
                    <a:pt x="10597" y="7625"/>
                  </a:cubicBezTo>
                  <a:cubicBezTo>
                    <a:pt x="10597" y="7946"/>
                    <a:pt x="10335" y="8220"/>
                    <a:pt x="10002" y="8220"/>
                  </a:cubicBezTo>
                  <a:lnTo>
                    <a:pt x="8823" y="8220"/>
                  </a:lnTo>
                  <a:cubicBezTo>
                    <a:pt x="8728" y="8220"/>
                    <a:pt x="8644" y="8315"/>
                    <a:pt x="8644" y="8399"/>
                  </a:cubicBezTo>
                  <a:cubicBezTo>
                    <a:pt x="8644" y="8506"/>
                    <a:pt x="8740" y="8577"/>
                    <a:pt x="8823" y="8577"/>
                  </a:cubicBezTo>
                  <a:lnTo>
                    <a:pt x="9883" y="8577"/>
                  </a:lnTo>
                  <a:cubicBezTo>
                    <a:pt x="9895" y="8577"/>
                    <a:pt x="9918" y="8589"/>
                    <a:pt x="9918" y="8589"/>
                  </a:cubicBezTo>
                  <a:cubicBezTo>
                    <a:pt x="10192" y="8649"/>
                    <a:pt x="10407" y="8887"/>
                    <a:pt x="10407" y="9185"/>
                  </a:cubicBezTo>
                  <a:cubicBezTo>
                    <a:pt x="10407" y="9518"/>
                    <a:pt x="10133" y="9780"/>
                    <a:pt x="9811" y="9780"/>
                  </a:cubicBezTo>
                  <a:lnTo>
                    <a:pt x="8823" y="9780"/>
                  </a:lnTo>
                  <a:cubicBezTo>
                    <a:pt x="8728" y="9780"/>
                    <a:pt x="8644" y="9875"/>
                    <a:pt x="8644" y="9958"/>
                  </a:cubicBezTo>
                  <a:cubicBezTo>
                    <a:pt x="8644" y="10066"/>
                    <a:pt x="8740" y="10137"/>
                    <a:pt x="8823" y="10137"/>
                  </a:cubicBezTo>
                  <a:lnTo>
                    <a:pt x="9811" y="10137"/>
                  </a:lnTo>
                  <a:cubicBezTo>
                    <a:pt x="10347" y="10137"/>
                    <a:pt x="10776" y="9708"/>
                    <a:pt x="10776" y="9173"/>
                  </a:cubicBezTo>
                  <a:cubicBezTo>
                    <a:pt x="10776" y="8887"/>
                    <a:pt x="10657" y="8637"/>
                    <a:pt x="10466" y="8458"/>
                  </a:cubicBezTo>
                  <a:cubicBezTo>
                    <a:pt x="10764" y="8292"/>
                    <a:pt x="10966" y="7982"/>
                    <a:pt x="10966" y="7613"/>
                  </a:cubicBezTo>
                  <a:cubicBezTo>
                    <a:pt x="10966" y="7327"/>
                    <a:pt x="10847" y="7077"/>
                    <a:pt x="10657" y="6899"/>
                  </a:cubicBezTo>
                  <a:cubicBezTo>
                    <a:pt x="10954" y="6803"/>
                    <a:pt x="11145" y="6482"/>
                    <a:pt x="11145" y="6113"/>
                  </a:cubicBezTo>
                  <a:cubicBezTo>
                    <a:pt x="11145" y="5827"/>
                    <a:pt x="11026" y="5577"/>
                    <a:pt x="10835" y="5398"/>
                  </a:cubicBezTo>
                  <a:cubicBezTo>
                    <a:pt x="11133" y="5232"/>
                    <a:pt x="11347" y="4922"/>
                    <a:pt x="11347" y="4541"/>
                  </a:cubicBezTo>
                  <a:cubicBezTo>
                    <a:pt x="11347" y="4005"/>
                    <a:pt x="10907" y="3577"/>
                    <a:pt x="10371" y="3577"/>
                  </a:cubicBezTo>
                  <a:lnTo>
                    <a:pt x="7621" y="3577"/>
                  </a:lnTo>
                  <a:lnTo>
                    <a:pt x="7621" y="1827"/>
                  </a:lnTo>
                  <a:cubicBezTo>
                    <a:pt x="7621" y="1112"/>
                    <a:pt x="7418" y="588"/>
                    <a:pt x="7013" y="291"/>
                  </a:cubicBezTo>
                  <a:cubicBezTo>
                    <a:pt x="6703" y="61"/>
                    <a:pt x="6332" y="0"/>
                    <a:pt x="6027" y="0"/>
                  </a:cubicBezTo>
                  <a:close/>
                </a:path>
              </a:pathLst>
            </a:custGeom>
            <a:solidFill>
              <a:srgbClr val="657E93"/>
            </a:solidFill>
            <a:ln>
              <a:noFill/>
            </a:ln>
          </p:spPr>
          <p:txBody>
            <a:bodyPr spcFirstLastPara="1" wrap="square" lIns="68569" tIns="68569" rIns="68569" bIns="68569" anchor="ctr" anchorCtr="0">
              <a:noAutofit/>
            </a:bodyPr>
            <a:lstStyle/>
            <a:p>
              <a:pPr>
                <a:spcBef>
                  <a:spcPts val="0"/>
                </a:spcBef>
                <a:spcAft>
                  <a:spcPts val="0"/>
                </a:spcAft>
              </a:pPr>
              <a:endParaRPr/>
            </a:p>
          </p:txBody>
        </p:sp>
        <p:sp>
          <p:nvSpPr>
            <p:cNvPr id="54" name="Google Shape;8788;p73">
              <a:extLst>
                <a:ext uri="{FF2B5EF4-FFF2-40B4-BE49-F238E27FC236}">
                  <a16:creationId xmlns:a16="http://schemas.microsoft.com/office/drawing/2014/main" id="{9B8310C4-AD5E-C041-B202-8AD83B4029BD}"/>
                </a:ext>
              </a:extLst>
            </p:cNvPr>
            <p:cNvSpPr/>
            <p:nvPr/>
          </p:nvSpPr>
          <p:spPr>
            <a:xfrm>
              <a:off x="6920842" y="2577064"/>
              <a:ext cx="36709" cy="36677"/>
            </a:xfrm>
            <a:custGeom>
              <a:avLst/>
              <a:gdLst/>
              <a:ahLst/>
              <a:cxnLst/>
              <a:rect l="l" t="t" r="r" b="b"/>
              <a:pathLst>
                <a:path w="1156" h="1155" extrusionOk="0">
                  <a:moveTo>
                    <a:pt x="584" y="369"/>
                  </a:moveTo>
                  <a:cubicBezTo>
                    <a:pt x="703" y="369"/>
                    <a:pt x="787" y="464"/>
                    <a:pt x="787" y="584"/>
                  </a:cubicBezTo>
                  <a:cubicBezTo>
                    <a:pt x="787" y="703"/>
                    <a:pt x="703" y="786"/>
                    <a:pt x="584" y="786"/>
                  </a:cubicBezTo>
                  <a:cubicBezTo>
                    <a:pt x="465" y="786"/>
                    <a:pt x="370" y="703"/>
                    <a:pt x="370" y="584"/>
                  </a:cubicBezTo>
                  <a:cubicBezTo>
                    <a:pt x="370" y="464"/>
                    <a:pt x="453" y="369"/>
                    <a:pt x="584" y="369"/>
                  </a:cubicBezTo>
                  <a:close/>
                  <a:moveTo>
                    <a:pt x="584" y="0"/>
                  </a:moveTo>
                  <a:cubicBezTo>
                    <a:pt x="263" y="0"/>
                    <a:pt x="1" y="250"/>
                    <a:pt x="1" y="584"/>
                  </a:cubicBezTo>
                  <a:cubicBezTo>
                    <a:pt x="1" y="905"/>
                    <a:pt x="251" y="1155"/>
                    <a:pt x="584" y="1155"/>
                  </a:cubicBezTo>
                  <a:cubicBezTo>
                    <a:pt x="906" y="1155"/>
                    <a:pt x="1156" y="905"/>
                    <a:pt x="1156" y="584"/>
                  </a:cubicBezTo>
                  <a:cubicBezTo>
                    <a:pt x="1156" y="250"/>
                    <a:pt x="894" y="0"/>
                    <a:pt x="584" y="0"/>
                  </a:cubicBezTo>
                  <a:close/>
                </a:path>
              </a:pathLst>
            </a:custGeom>
            <a:solidFill>
              <a:srgbClr val="657E93"/>
            </a:solidFill>
            <a:ln>
              <a:noFill/>
            </a:ln>
          </p:spPr>
          <p:txBody>
            <a:bodyPr spcFirstLastPara="1" wrap="square" lIns="68569" tIns="68569" rIns="68569" bIns="68569" anchor="ctr" anchorCtr="0">
              <a:noAutofit/>
            </a:bodyPr>
            <a:lstStyle/>
            <a:p>
              <a:pPr>
                <a:spcBef>
                  <a:spcPts val="0"/>
                </a:spcBef>
                <a:spcAft>
                  <a:spcPts val="0"/>
                </a:spcAft>
              </a:pPr>
              <a:endParaRPr/>
            </a:p>
          </p:txBody>
        </p:sp>
      </p:grpSp>
      <p:sp>
        <p:nvSpPr>
          <p:cNvPr id="56" name="Google Shape;864;p68">
            <a:extLst>
              <a:ext uri="{FF2B5EF4-FFF2-40B4-BE49-F238E27FC236}">
                <a16:creationId xmlns:a16="http://schemas.microsoft.com/office/drawing/2014/main" id="{506606EC-2526-A541-923E-1340E31E53A2}"/>
              </a:ext>
            </a:extLst>
          </p:cNvPr>
          <p:cNvSpPr/>
          <p:nvPr/>
        </p:nvSpPr>
        <p:spPr>
          <a:xfrm>
            <a:off x="7884893" y="4292435"/>
            <a:ext cx="299522" cy="225286"/>
          </a:xfrm>
          <a:custGeom>
            <a:avLst/>
            <a:gdLst/>
            <a:ahLst/>
            <a:cxnLst/>
            <a:rect l="l" t="t" r="r" b="b"/>
            <a:pathLst>
              <a:path w="2821" h="2122" extrusionOk="0">
                <a:moveTo>
                  <a:pt x="1761" y="1"/>
                </a:moveTo>
                <a:lnTo>
                  <a:pt x="1400" y="361"/>
                </a:lnTo>
                <a:lnTo>
                  <a:pt x="1847" y="808"/>
                </a:lnTo>
                <a:lnTo>
                  <a:pt x="1" y="808"/>
                </a:lnTo>
                <a:lnTo>
                  <a:pt x="1" y="1321"/>
                </a:lnTo>
                <a:lnTo>
                  <a:pt x="1847" y="1321"/>
                </a:lnTo>
                <a:lnTo>
                  <a:pt x="1400" y="1768"/>
                </a:lnTo>
                <a:lnTo>
                  <a:pt x="1761" y="2121"/>
                </a:lnTo>
                <a:lnTo>
                  <a:pt x="2821" y="1061"/>
                </a:lnTo>
                <a:lnTo>
                  <a:pt x="1761" y="1"/>
                </a:lnTo>
                <a:close/>
              </a:path>
            </a:pathLst>
          </a:custGeom>
          <a:noFill/>
          <a:ln w="9525" cap="flat" cmpd="sng">
            <a:solidFill>
              <a:srgbClr val="869FB2"/>
            </a:solidFill>
            <a:prstDash val="solid"/>
            <a:round/>
            <a:headEnd type="none" w="sm" len="sm"/>
            <a:tailEnd type="none" w="sm" len="sm"/>
          </a:ln>
        </p:spPr>
        <p:txBody>
          <a:bodyPr spcFirstLastPara="1" wrap="square" lIns="68569" tIns="68569" rIns="68569" bIns="68569" anchor="ctr" anchorCtr="0">
            <a:noAutofit/>
          </a:bodyPr>
          <a:lstStyle/>
          <a:p>
            <a:pPr>
              <a:spcBef>
                <a:spcPts val="0"/>
              </a:spcBef>
              <a:spcAft>
                <a:spcPts val="0"/>
              </a:spcAft>
            </a:pPr>
            <a:endParaRPr/>
          </a:p>
        </p:txBody>
      </p:sp>
      <p:sp>
        <p:nvSpPr>
          <p:cNvPr id="59" name="Google Shape;864;p68">
            <a:extLst>
              <a:ext uri="{FF2B5EF4-FFF2-40B4-BE49-F238E27FC236}">
                <a16:creationId xmlns:a16="http://schemas.microsoft.com/office/drawing/2014/main" id="{68C55916-CDD8-1D41-B1A0-EB7F9D420987}"/>
              </a:ext>
            </a:extLst>
          </p:cNvPr>
          <p:cNvSpPr/>
          <p:nvPr/>
        </p:nvSpPr>
        <p:spPr>
          <a:xfrm>
            <a:off x="1911801" y="2165684"/>
            <a:ext cx="299522" cy="225286"/>
          </a:xfrm>
          <a:custGeom>
            <a:avLst/>
            <a:gdLst/>
            <a:ahLst/>
            <a:cxnLst/>
            <a:rect l="l" t="t" r="r" b="b"/>
            <a:pathLst>
              <a:path w="2821" h="2122" extrusionOk="0">
                <a:moveTo>
                  <a:pt x="1761" y="1"/>
                </a:moveTo>
                <a:lnTo>
                  <a:pt x="1400" y="361"/>
                </a:lnTo>
                <a:lnTo>
                  <a:pt x="1847" y="808"/>
                </a:lnTo>
                <a:lnTo>
                  <a:pt x="1" y="808"/>
                </a:lnTo>
                <a:lnTo>
                  <a:pt x="1" y="1321"/>
                </a:lnTo>
                <a:lnTo>
                  <a:pt x="1847" y="1321"/>
                </a:lnTo>
                <a:lnTo>
                  <a:pt x="1400" y="1768"/>
                </a:lnTo>
                <a:lnTo>
                  <a:pt x="1761" y="2121"/>
                </a:lnTo>
                <a:lnTo>
                  <a:pt x="2821" y="1061"/>
                </a:lnTo>
                <a:lnTo>
                  <a:pt x="1761" y="1"/>
                </a:lnTo>
                <a:close/>
              </a:path>
            </a:pathLst>
          </a:custGeom>
          <a:solidFill>
            <a:schemeClr val="bg1"/>
          </a:solidFill>
          <a:ln w="9525" cap="flat" cmpd="sng">
            <a:solidFill>
              <a:srgbClr val="869FB2"/>
            </a:solidFill>
            <a:prstDash val="solid"/>
            <a:round/>
            <a:headEnd type="none" w="sm" len="sm"/>
            <a:tailEnd type="none" w="sm" len="sm"/>
          </a:ln>
        </p:spPr>
        <p:txBody>
          <a:bodyPr spcFirstLastPara="1" wrap="square" lIns="68569" tIns="68569" rIns="68569" bIns="68569" anchor="ctr" anchorCtr="0">
            <a:noAutofit/>
          </a:bodyPr>
          <a:lstStyle/>
          <a:p>
            <a:pPr>
              <a:spcBef>
                <a:spcPts val="0"/>
              </a:spcBef>
              <a:spcAft>
                <a:spcPts val="0"/>
              </a:spcAft>
            </a:pPr>
            <a:endParaRPr/>
          </a:p>
        </p:txBody>
      </p:sp>
      <p:sp>
        <p:nvSpPr>
          <p:cNvPr id="60" name="屈折矢印 59">
            <a:extLst>
              <a:ext uri="{FF2B5EF4-FFF2-40B4-BE49-F238E27FC236}">
                <a16:creationId xmlns:a16="http://schemas.microsoft.com/office/drawing/2014/main" id="{B7832B48-EAE9-B245-B7BB-2B40238DF279}"/>
              </a:ext>
            </a:extLst>
          </p:cNvPr>
          <p:cNvSpPr/>
          <p:nvPr/>
        </p:nvSpPr>
        <p:spPr bwMode="auto">
          <a:xfrm rot="5400000">
            <a:off x="5031400" y="3330908"/>
            <a:ext cx="450572" cy="537983"/>
          </a:xfrm>
          <a:prstGeom prst="bentUpArrow">
            <a:avLst/>
          </a:prstGeom>
          <a:solidFill>
            <a:schemeClr val="bg1"/>
          </a:solidFill>
          <a:ln w="9525" cap="flat" cmpd="sng" algn="ctr">
            <a:solidFill>
              <a:srgbClr val="869FB2"/>
            </a:solid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a:endParaRPr lang="ja-JP" altLang="en-US" sz="1350">
              <a:solidFill>
                <a:schemeClr val="tx1"/>
              </a:solidFill>
            </a:endParaRPr>
          </a:p>
        </p:txBody>
      </p:sp>
      <p:pic>
        <p:nvPicPr>
          <p:cNvPr id="62" name="グラフィックス 61" descr="受信箱: チェックマーク 単色塗りつぶし">
            <a:extLst>
              <a:ext uri="{FF2B5EF4-FFF2-40B4-BE49-F238E27FC236}">
                <a16:creationId xmlns:a16="http://schemas.microsoft.com/office/drawing/2014/main" id="{36708616-3477-734A-8E3C-4E02B54ACBE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458878" y="3979297"/>
            <a:ext cx="579194" cy="579194"/>
          </a:xfrm>
          <a:prstGeom prst="rect">
            <a:avLst/>
          </a:prstGeom>
        </p:spPr>
      </p:pic>
      <p:pic>
        <p:nvPicPr>
          <p:cNvPr id="63" name="グラフィックス 62" descr="ドキュメント 枠線">
            <a:extLst>
              <a:ext uri="{FF2B5EF4-FFF2-40B4-BE49-F238E27FC236}">
                <a16:creationId xmlns:a16="http://schemas.microsoft.com/office/drawing/2014/main" id="{B971A09A-7EDF-F14A-9953-AF0E2EB0EEF5}"/>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294230" y="1984253"/>
            <a:ext cx="450572" cy="450572"/>
          </a:xfrm>
          <a:prstGeom prst="rect">
            <a:avLst/>
          </a:prstGeom>
        </p:spPr>
      </p:pic>
      <p:sp>
        <p:nvSpPr>
          <p:cNvPr id="65" name="屈折矢印 64">
            <a:extLst>
              <a:ext uri="{FF2B5EF4-FFF2-40B4-BE49-F238E27FC236}">
                <a16:creationId xmlns:a16="http://schemas.microsoft.com/office/drawing/2014/main" id="{893BE2A4-28B9-B940-B280-A6C1EB50ED4B}"/>
              </a:ext>
            </a:extLst>
          </p:cNvPr>
          <p:cNvSpPr/>
          <p:nvPr/>
        </p:nvSpPr>
        <p:spPr bwMode="auto">
          <a:xfrm rot="5400000">
            <a:off x="4188050" y="2598771"/>
            <a:ext cx="450572" cy="537983"/>
          </a:xfrm>
          <a:prstGeom prst="bentUpArrow">
            <a:avLst/>
          </a:prstGeom>
          <a:solidFill>
            <a:schemeClr val="bg1"/>
          </a:solidFill>
          <a:ln w="9525" cap="flat" cmpd="sng" algn="ctr">
            <a:solidFill>
              <a:srgbClr val="869FB2"/>
            </a:solid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a:endParaRPr lang="ja-JP" altLang="en-US" sz="1350">
              <a:solidFill>
                <a:schemeClr val="tx1"/>
              </a:solidFill>
            </a:endParaRPr>
          </a:p>
        </p:txBody>
      </p:sp>
      <p:sp>
        <p:nvSpPr>
          <p:cNvPr id="66" name="Google Shape;864;p68">
            <a:extLst>
              <a:ext uri="{FF2B5EF4-FFF2-40B4-BE49-F238E27FC236}">
                <a16:creationId xmlns:a16="http://schemas.microsoft.com/office/drawing/2014/main" id="{98EBBD3C-A6AF-B942-A723-635021582BC8}"/>
              </a:ext>
            </a:extLst>
          </p:cNvPr>
          <p:cNvSpPr/>
          <p:nvPr/>
        </p:nvSpPr>
        <p:spPr>
          <a:xfrm>
            <a:off x="7004473" y="4292435"/>
            <a:ext cx="299522" cy="225286"/>
          </a:xfrm>
          <a:custGeom>
            <a:avLst/>
            <a:gdLst/>
            <a:ahLst/>
            <a:cxnLst/>
            <a:rect l="l" t="t" r="r" b="b"/>
            <a:pathLst>
              <a:path w="2821" h="2122" extrusionOk="0">
                <a:moveTo>
                  <a:pt x="1761" y="1"/>
                </a:moveTo>
                <a:lnTo>
                  <a:pt x="1400" y="361"/>
                </a:lnTo>
                <a:lnTo>
                  <a:pt x="1847" y="808"/>
                </a:lnTo>
                <a:lnTo>
                  <a:pt x="1" y="808"/>
                </a:lnTo>
                <a:lnTo>
                  <a:pt x="1" y="1321"/>
                </a:lnTo>
                <a:lnTo>
                  <a:pt x="1847" y="1321"/>
                </a:lnTo>
                <a:lnTo>
                  <a:pt x="1400" y="1768"/>
                </a:lnTo>
                <a:lnTo>
                  <a:pt x="1761" y="2121"/>
                </a:lnTo>
                <a:lnTo>
                  <a:pt x="2821" y="1061"/>
                </a:lnTo>
                <a:lnTo>
                  <a:pt x="1761" y="1"/>
                </a:lnTo>
                <a:close/>
              </a:path>
            </a:pathLst>
          </a:custGeom>
          <a:noFill/>
          <a:ln w="9525" cap="flat" cmpd="sng">
            <a:solidFill>
              <a:srgbClr val="869FB2"/>
            </a:solidFill>
            <a:prstDash val="solid"/>
            <a:round/>
            <a:headEnd type="none" w="sm" len="sm"/>
            <a:tailEnd type="none" w="sm" len="sm"/>
          </a:ln>
        </p:spPr>
        <p:txBody>
          <a:bodyPr spcFirstLastPara="1" wrap="square" lIns="68569" tIns="68569" rIns="68569" bIns="68569" anchor="ctr" anchorCtr="0">
            <a:noAutofit/>
          </a:bodyPr>
          <a:lstStyle/>
          <a:p>
            <a:pPr>
              <a:spcBef>
                <a:spcPts val="0"/>
              </a:spcBef>
              <a:spcAft>
                <a:spcPts val="0"/>
              </a:spcAft>
            </a:pPr>
            <a:endParaRPr/>
          </a:p>
        </p:txBody>
      </p:sp>
      <p:pic>
        <p:nvPicPr>
          <p:cNvPr id="67" name="グラフィックス 66" descr="ドキュメント 枠線">
            <a:extLst>
              <a:ext uri="{FF2B5EF4-FFF2-40B4-BE49-F238E27FC236}">
                <a16:creationId xmlns:a16="http://schemas.microsoft.com/office/drawing/2014/main" id="{B3689303-BF1D-7841-AF26-1187A6E2C8FC}"/>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128932" y="4085528"/>
            <a:ext cx="450572" cy="450572"/>
          </a:xfrm>
          <a:prstGeom prst="rect">
            <a:avLst/>
          </a:prstGeom>
        </p:spPr>
      </p:pic>
      <p:pic>
        <p:nvPicPr>
          <p:cNvPr id="92" name="グラフィックス 91" descr="ドキュメント 枠線">
            <a:extLst>
              <a:ext uri="{FF2B5EF4-FFF2-40B4-BE49-F238E27FC236}">
                <a16:creationId xmlns:a16="http://schemas.microsoft.com/office/drawing/2014/main" id="{4886BEA3-38FC-CF45-AB3E-E22FDB0FF90C}"/>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044271" y="3346824"/>
            <a:ext cx="450572" cy="450572"/>
          </a:xfrm>
          <a:prstGeom prst="rect">
            <a:avLst/>
          </a:prstGeom>
        </p:spPr>
      </p:pic>
      <p:pic>
        <p:nvPicPr>
          <p:cNvPr id="93" name="グラフィックス 92" descr="送信">
            <a:extLst>
              <a:ext uri="{FF2B5EF4-FFF2-40B4-BE49-F238E27FC236}">
                <a16:creationId xmlns:a16="http://schemas.microsoft.com/office/drawing/2014/main" id="{68755EDF-4D88-2A4A-9F00-208BFB67832F}"/>
              </a:ext>
            </a:extLst>
          </p:cNvPr>
          <p:cNvPicPr>
            <a:picLocks noChangeAspect="1"/>
          </p:cNvPicPr>
          <p:nvPr/>
        </p:nvPicPr>
        <p:blipFill>
          <a:blip r:embed="rId6" cstate="print">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5218141" y="3417924"/>
            <a:ext cx="450573" cy="450573"/>
          </a:xfrm>
          <a:prstGeom prst="rect">
            <a:avLst/>
          </a:prstGeom>
        </p:spPr>
      </p:pic>
      <p:pic>
        <p:nvPicPr>
          <p:cNvPr id="94" name="グラフィックス 93" descr="送信">
            <a:extLst>
              <a:ext uri="{FF2B5EF4-FFF2-40B4-BE49-F238E27FC236}">
                <a16:creationId xmlns:a16="http://schemas.microsoft.com/office/drawing/2014/main" id="{720331D1-3B01-264B-A572-C99269AC227E}"/>
              </a:ext>
            </a:extLst>
          </p:cNvPr>
          <p:cNvPicPr>
            <a:picLocks noChangeAspect="1"/>
          </p:cNvPicPr>
          <p:nvPr/>
        </p:nvPicPr>
        <p:blipFill>
          <a:blip r:embed="rId6" cstate="print">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4356298" y="2724198"/>
            <a:ext cx="450573" cy="450573"/>
          </a:xfrm>
          <a:prstGeom prst="rect">
            <a:avLst/>
          </a:prstGeom>
        </p:spPr>
      </p:pic>
      <p:sp>
        <p:nvSpPr>
          <p:cNvPr id="95" name="屈折矢印 94">
            <a:extLst>
              <a:ext uri="{FF2B5EF4-FFF2-40B4-BE49-F238E27FC236}">
                <a16:creationId xmlns:a16="http://schemas.microsoft.com/office/drawing/2014/main" id="{F34230EE-8ECB-254E-BD14-12FEABFFF1D1}"/>
              </a:ext>
            </a:extLst>
          </p:cNvPr>
          <p:cNvSpPr/>
          <p:nvPr/>
        </p:nvSpPr>
        <p:spPr bwMode="auto">
          <a:xfrm rot="5400000">
            <a:off x="5675635" y="4016709"/>
            <a:ext cx="450572" cy="537983"/>
          </a:xfrm>
          <a:prstGeom prst="bentUpArrow">
            <a:avLst/>
          </a:prstGeom>
          <a:solidFill>
            <a:schemeClr val="bg1"/>
          </a:solidFill>
          <a:ln w="9525" cap="flat" cmpd="sng" algn="ctr">
            <a:solidFill>
              <a:srgbClr val="869FB2"/>
            </a:solid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a:endParaRPr lang="ja-JP" altLang="en-US" sz="1350">
              <a:solidFill>
                <a:schemeClr val="tx1"/>
              </a:solidFill>
            </a:endParaRPr>
          </a:p>
        </p:txBody>
      </p:sp>
      <p:pic>
        <p:nvPicPr>
          <p:cNvPr id="97" name="図 96">
            <a:extLst>
              <a:ext uri="{FF2B5EF4-FFF2-40B4-BE49-F238E27FC236}">
                <a16:creationId xmlns:a16="http://schemas.microsoft.com/office/drawing/2014/main" id="{30B9DBCB-618E-8E47-B134-F7901278073E}"/>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2933609" y="1600440"/>
            <a:ext cx="851538" cy="851538"/>
          </a:xfrm>
          <a:prstGeom prst="rect">
            <a:avLst/>
          </a:prstGeom>
        </p:spPr>
      </p:pic>
      <p:grpSp>
        <p:nvGrpSpPr>
          <p:cNvPr id="98" name="グループ化 97">
            <a:extLst>
              <a:ext uri="{FF2B5EF4-FFF2-40B4-BE49-F238E27FC236}">
                <a16:creationId xmlns:a16="http://schemas.microsoft.com/office/drawing/2014/main" id="{AEC049F2-8259-6E44-97C6-E64762AA1FB0}"/>
              </a:ext>
            </a:extLst>
          </p:cNvPr>
          <p:cNvGrpSpPr/>
          <p:nvPr/>
        </p:nvGrpSpPr>
        <p:grpSpPr>
          <a:xfrm>
            <a:off x="2306993" y="1308463"/>
            <a:ext cx="960270" cy="616714"/>
            <a:chOff x="1776944" y="2626538"/>
            <a:chExt cx="856900" cy="452992"/>
          </a:xfrm>
        </p:grpSpPr>
        <p:sp>
          <p:nvSpPr>
            <p:cNvPr id="99" name="円形吹き出し 98">
              <a:extLst>
                <a:ext uri="{FF2B5EF4-FFF2-40B4-BE49-F238E27FC236}">
                  <a16:creationId xmlns:a16="http://schemas.microsoft.com/office/drawing/2014/main" id="{9DD2721C-3DC3-9841-9FB8-15EA86FA4060}"/>
                </a:ext>
              </a:extLst>
            </p:cNvPr>
            <p:cNvSpPr/>
            <p:nvPr/>
          </p:nvSpPr>
          <p:spPr bwMode="auto">
            <a:xfrm>
              <a:off x="1870434" y="2657043"/>
              <a:ext cx="657350" cy="392084"/>
            </a:xfrm>
            <a:prstGeom prst="wedgeEllipseCallout">
              <a:avLst>
                <a:gd name="adj1" fmla="val 38509"/>
                <a:gd name="adj2" fmla="val 57385"/>
              </a:avLst>
            </a:prstGeom>
            <a:solidFill>
              <a:schemeClr val="bg1"/>
            </a:solidFill>
            <a:ln w="9525" cap="flat" cmpd="sng" algn="ctr">
              <a:solidFill>
                <a:srgbClr val="1C8C42"/>
              </a:solidFill>
              <a:prstDash val="solid"/>
              <a:round/>
              <a:headEnd type="none" w="med" len="med"/>
              <a:tailEnd type="none" w="med" len="med"/>
            </a:ln>
            <a:effectLst/>
          </p:spPr>
          <p:txBody>
            <a:bodyPr vert="horz" wrap="square" lIns="51435" tIns="25718" rIns="51435" bIns="25718" numCol="1" rtlCol="0" anchor="ctr" anchorCtr="0" compatLnSpc="1">
              <a:prstTxWarp prst="textNoShape">
                <a:avLst/>
              </a:prstTxWarp>
            </a:bodyPr>
            <a:lstStyle/>
            <a:p>
              <a:pPr algn="ctr" defTabSz="514350">
                <a:defRPr/>
              </a:pPr>
              <a:endParaRPr lang="ja-JP" altLang="en-US" sz="1050" b="1">
                <a:solidFill>
                  <a:srgbClr val="1C8C42"/>
                </a:solidFill>
                <a:latin typeface="メイリオ"/>
                <a:ea typeface="メイリオ"/>
              </a:endParaRPr>
            </a:p>
          </p:txBody>
        </p:sp>
        <p:sp>
          <p:nvSpPr>
            <p:cNvPr id="100" name="円形吹き出し 99">
              <a:extLst>
                <a:ext uri="{FF2B5EF4-FFF2-40B4-BE49-F238E27FC236}">
                  <a16:creationId xmlns:a16="http://schemas.microsoft.com/office/drawing/2014/main" id="{3743078E-532D-594D-A5C0-9209DADD1C2E}"/>
                </a:ext>
              </a:extLst>
            </p:cNvPr>
            <p:cNvSpPr/>
            <p:nvPr/>
          </p:nvSpPr>
          <p:spPr bwMode="auto">
            <a:xfrm>
              <a:off x="1776944" y="2626538"/>
              <a:ext cx="856900" cy="452992"/>
            </a:xfrm>
            <a:prstGeom prst="wedgeEllipseCallout">
              <a:avLst>
                <a:gd name="adj1" fmla="val 47195"/>
                <a:gd name="adj2" fmla="val 27321"/>
              </a:avLst>
            </a:prstGeom>
            <a:noFill/>
            <a:ln w="9525" cap="flat" cmpd="sng" algn="ctr">
              <a:noFill/>
              <a:prstDash val="solid"/>
              <a:round/>
              <a:headEnd type="none" w="med" len="med"/>
              <a:tailEnd type="none" w="med" len="med"/>
            </a:ln>
            <a:effectLst/>
          </p:spPr>
          <p:txBody>
            <a:bodyPr vert="horz" wrap="square" lIns="51435" tIns="25718" rIns="51435" bIns="25718" numCol="1" rtlCol="0" anchor="ctr" anchorCtr="0" compatLnSpc="1">
              <a:prstTxWarp prst="textNoShape">
                <a:avLst/>
              </a:prstTxWarp>
            </a:bodyPr>
            <a:lstStyle/>
            <a:p>
              <a:pPr algn="ctr" defTabSz="514350">
                <a:defRPr/>
              </a:pPr>
              <a:r>
                <a:rPr lang="ja-JP" altLang="en-US" sz="1050" b="1">
                  <a:solidFill>
                    <a:srgbClr val="1C8C42"/>
                  </a:solidFill>
                  <a:latin typeface="メイリオ"/>
                  <a:ea typeface="メイリオ"/>
                </a:rPr>
                <a:t>メンド</a:t>
              </a:r>
              <a:br>
                <a:rPr lang="en-US" altLang="ja-JP" sz="1050" b="1" dirty="0">
                  <a:solidFill>
                    <a:srgbClr val="1C8C42"/>
                  </a:solidFill>
                  <a:latin typeface="メイリオ"/>
                  <a:ea typeface="メイリオ"/>
                </a:rPr>
              </a:br>
              <a:r>
                <a:rPr lang="ja-JP" altLang="en-US" sz="1050" b="1">
                  <a:solidFill>
                    <a:srgbClr val="1C8C42"/>
                  </a:solidFill>
                  <a:latin typeface="メイリオ"/>
                  <a:ea typeface="メイリオ"/>
                </a:rPr>
                <a:t>くさい</a:t>
              </a:r>
              <a:r>
                <a:rPr lang="en-US" altLang="ja-JP" sz="1050" b="1" dirty="0">
                  <a:solidFill>
                    <a:srgbClr val="1C8C42"/>
                  </a:solidFill>
                  <a:latin typeface="メイリオ"/>
                  <a:ea typeface="メイリオ"/>
                </a:rPr>
                <a:t>…</a:t>
              </a:r>
              <a:endParaRPr lang="ja-JP" altLang="en-US" sz="1050" b="1">
                <a:solidFill>
                  <a:srgbClr val="1C8C42"/>
                </a:solidFill>
                <a:latin typeface="メイリオ"/>
                <a:ea typeface="メイリオ"/>
              </a:endParaRPr>
            </a:p>
          </p:txBody>
        </p:sp>
      </p:grpSp>
      <p:pic>
        <p:nvPicPr>
          <p:cNvPr id="101" name="図 100">
            <a:extLst>
              <a:ext uri="{FF2B5EF4-FFF2-40B4-BE49-F238E27FC236}">
                <a16:creationId xmlns:a16="http://schemas.microsoft.com/office/drawing/2014/main" id="{585A2A0A-FAE8-3A45-ABED-4AFF6427ABBA}"/>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4752530" y="1725731"/>
            <a:ext cx="851538" cy="851538"/>
          </a:xfrm>
          <a:prstGeom prst="rect">
            <a:avLst/>
          </a:prstGeom>
        </p:spPr>
      </p:pic>
      <p:grpSp>
        <p:nvGrpSpPr>
          <p:cNvPr id="102" name="グループ化 101">
            <a:extLst>
              <a:ext uri="{FF2B5EF4-FFF2-40B4-BE49-F238E27FC236}">
                <a16:creationId xmlns:a16="http://schemas.microsoft.com/office/drawing/2014/main" id="{B7C52319-9619-8C49-97D7-39D0ABE93628}"/>
              </a:ext>
            </a:extLst>
          </p:cNvPr>
          <p:cNvGrpSpPr/>
          <p:nvPr/>
        </p:nvGrpSpPr>
        <p:grpSpPr>
          <a:xfrm>
            <a:off x="5285579" y="1392326"/>
            <a:ext cx="960270" cy="616714"/>
            <a:chOff x="1776944" y="2626538"/>
            <a:chExt cx="856900" cy="452992"/>
          </a:xfrm>
        </p:grpSpPr>
        <p:sp>
          <p:nvSpPr>
            <p:cNvPr id="103" name="円形吹き出し 102">
              <a:extLst>
                <a:ext uri="{FF2B5EF4-FFF2-40B4-BE49-F238E27FC236}">
                  <a16:creationId xmlns:a16="http://schemas.microsoft.com/office/drawing/2014/main" id="{41A4CB9D-B2C9-8D45-95B2-7E486C110B66}"/>
                </a:ext>
              </a:extLst>
            </p:cNvPr>
            <p:cNvSpPr/>
            <p:nvPr/>
          </p:nvSpPr>
          <p:spPr bwMode="auto">
            <a:xfrm>
              <a:off x="1870434" y="2657043"/>
              <a:ext cx="657350" cy="392084"/>
            </a:xfrm>
            <a:prstGeom prst="wedgeEllipseCallout">
              <a:avLst>
                <a:gd name="adj1" fmla="val -47536"/>
                <a:gd name="adj2" fmla="val 57385"/>
              </a:avLst>
            </a:prstGeom>
            <a:solidFill>
              <a:schemeClr val="bg1"/>
            </a:solidFill>
            <a:ln w="9525" cap="flat" cmpd="sng" algn="ctr">
              <a:solidFill>
                <a:srgbClr val="1C8C42"/>
              </a:solidFill>
              <a:prstDash val="solid"/>
              <a:round/>
              <a:headEnd type="none" w="med" len="med"/>
              <a:tailEnd type="none" w="med" len="med"/>
            </a:ln>
            <a:effectLst/>
          </p:spPr>
          <p:txBody>
            <a:bodyPr vert="horz" wrap="square" lIns="51435" tIns="25718" rIns="51435" bIns="25718" numCol="1" rtlCol="0" anchor="ctr" anchorCtr="0" compatLnSpc="1">
              <a:prstTxWarp prst="textNoShape">
                <a:avLst/>
              </a:prstTxWarp>
            </a:bodyPr>
            <a:lstStyle/>
            <a:p>
              <a:pPr algn="ctr" defTabSz="514350">
                <a:defRPr/>
              </a:pPr>
              <a:endParaRPr lang="ja-JP" altLang="en-US" sz="1050" b="1">
                <a:solidFill>
                  <a:srgbClr val="1C8C42"/>
                </a:solidFill>
                <a:latin typeface="メイリオ"/>
                <a:ea typeface="メイリオ"/>
              </a:endParaRPr>
            </a:p>
          </p:txBody>
        </p:sp>
        <p:sp>
          <p:nvSpPr>
            <p:cNvPr id="104" name="円形吹き出し 103">
              <a:extLst>
                <a:ext uri="{FF2B5EF4-FFF2-40B4-BE49-F238E27FC236}">
                  <a16:creationId xmlns:a16="http://schemas.microsoft.com/office/drawing/2014/main" id="{E6043A54-0630-CC44-8062-EF64AA2A6EC9}"/>
                </a:ext>
              </a:extLst>
            </p:cNvPr>
            <p:cNvSpPr/>
            <p:nvPr/>
          </p:nvSpPr>
          <p:spPr bwMode="auto">
            <a:xfrm>
              <a:off x="1776944" y="2626538"/>
              <a:ext cx="856900" cy="452992"/>
            </a:xfrm>
            <a:prstGeom prst="wedgeEllipseCallout">
              <a:avLst>
                <a:gd name="adj1" fmla="val 47195"/>
                <a:gd name="adj2" fmla="val 27321"/>
              </a:avLst>
            </a:prstGeom>
            <a:noFill/>
            <a:ln w="9525" cap="flat" cmpd="sng" algn="ctr">
              <a:noFill/>
              <a:prstDash val="solid"/>
              <a:round/>
              <a:headEnd type="none" w="med" len="med"/>
              <a:tailEnd type="none" w="med" len="med"/>
            </a:ln>
            <a:effectLst/>
          </p:spPr>
          <p:txBody>
            <a:bodyPr vert="horz" wrap="square" lIns="51435" tIns="25718" rIns="51435" bIns="25718" numCol="1" rtlCol="0" anchor="ctr" anchorCtr="0" compatLnSpc="1">
              <a:prstTxWarp prst="textNoShape">
                <a:avLst/>
              </a:prstTxWarp>
            </a:bodyPr>
            <a:lstStyle/>
            <a:p>
              <a:pPr algn="ctr" defTabSz="514350">
                <a:defRPr/>
              </a:pPr>
              <a:r>
                <a:rPr lang="ja-JP" altLang="en-US" sz="1050" b="1">
                  <a:solidFill>
                    <a:srgbClr val="1C8C42"/>
                  </a:solidFill>
                  <a:latin typeface="メイリオ"/>
                  <a:ea typeface="メイリオ"/>
                </a:rPr>
                <a:t>メンド</a:t>
              </a:r>
              <a:br>
                <a:rPr lang="en-US" altLang="ja-JP" sz="1050" b="1" dirty="0">
                  <a:solidFill>
                    <a:srgbClr val="1C8C42"/>
                  </a:solidFill>
                  <a:latin typeface="メイリオ"/>
                  <a:ea typeface="メイリオ"/>
                </a:rPr>
              </a:br>
              <a:r>
                <a:rPr lang="ja-JP" altLang="en-US" sz="1050" b="1">
                  <a:solidFill>
                    <a:srgbClr val="1C8C42"/>
                  </a:solidFill>
                  <a:latin typeface="メイリオ"/>
                  <a:ea typeface="メイリオ"/>
                </a:rPr>
                <a:t>くさい</a:t>
              </a:r>
              <a:r>
                <a:rPr lang="en-US" altLang="ja-JP" sz="1050" b="1" dirty="0">
                  <a:solidFill>
                    <a:srgbClr val="1C8C42"/>
                  </a:solidFill>
                  <a:latin typeface="メイリオ"/>
                  <a:ea typeface="メイリオ"/>
                </a:rPr>
                <a:t>…</a:t>
              </a:r>
              <a:endParaRPr lang="ja-JP" altLang="en-US" sz="1050" b="1">
                <a:solidFill>
                  <a:srgbClr val="1C8C42"/>
                </a:solidFill>
                <a:latin typeface="メイリオ"/>
                <a:ea typeface="メイリオ"/>
              </a:endParaRPr>
            </a:p>
          </p:txBody>
        </p:sp>
      </p:grpSp>
      <p:pic>
        <p:nvPicPr>
          <p:cNvPr id="105" name="図 104">
            <a:extLst>
              <a:ext uri="{FF2B5EF4-FFF2-40B4-BE49-F238E27FC236}">
                <a16:creationId xmlns:a16="http://schemas.microsoft.com/office/drawing/2014/main" id="{70B8B599-003F-C344-A729-28CAD050DE1C}"/>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6775959" y="3513911"/>
            <a:ext cx="851538" cy="851538"/>
          </a:xfrm>
          <a:prstGeom prst="rect">
            <a:avLst/>
          </a:prstGeom>
        </p:spPr>
      </p:pic>
      <p:grpSp>
        <p:nvGrpSpPr>
          <p:cNvPr id="106" name="グループ化 105">
            <a:extLst>
              <a:ext uri="{FF2B5EF4-FFF2-40B4-BE49-F238E27FC236}">
                <a16:creationId xmlns:a16="http://schemas.microsoft.com/office/drawing/2014/main" id="{01B3DA36-026F-9040-AFBF-4C11A44B02C0}"/>
              </a:ext>
            </a:extLst>
          </p:cNvPr>
          <p:cNvGrpSpPr/>
          <p:nvPr/>
        </p:nvGrpSpPr>
        <p:grpSpPr>
          <a:xfrm>
            <a:off x="7303995" y="3249150"/>
            <a:ext cx="960270" cy="616714"/>
            <a:chOff x="1776944" y="2626538"/>
            <a:chExt cx="856900" cy="452992"/>
          </a:xfrm>
        </p:grpSpPr>
        <p:sp>
          <p:nvSpPr>
            <p:cNvPr id="107" name="円形吹き出し 106">
              <a:extLst>
                <a:ext uri="{FF2B5EF4-FFF2-40B4-BE49-F238E27FC236}">
                  <a16:creationId xmlns:a16="http://schemas.microsoft.com/office/drawing/2014/main" id="{8C1FA07C-767F-6745-80E4-5622F0CA9D2A}"/>
                </a:ext>
              </a:extLst>
            </p:cNvPr>
            <p:cNvSpPr/>
            <p:nvPr/>
          </p:nvSpPr>
          <p:spPr bwMode="auto">
            <a:xfrm>
              <a:off x="1870434" y="2657043"/>
              <a:ext cx="657350" cy="392084"/>
            </a:xfrm>
            <a:prstGeom prst="wedgeEllipseCallout">
              <a:avLst>
                <a:gd name="adj1" fmla="val -57410"/>
                <a:gd name="adj2" fmla="val 35972"/>
              </a:avLst>
            </a:prstGeom>
            <a:solidFill>
              <a:schemeClr val="bg1"/>
            </a:solidFill>
            <a:ln w="9525" cap="flat" cmpd="sng" algn="ctr">
              <a:solidFill>
                <a:srgbClr val="1C8C42"/>
              </a:solidFill>
              <a:prstDash val="solid"/>
              <a:round/>
              <a:headEnd type="none" w="med" len="med"/>
              <a:tailEnd type="none" w="med" len="med"/>
            </a:ln>
            <a:effectLst/>
          </p:spPr>
          <p:txBody>
            <a:bodyPr vert="horz" wrap="square" lIns="51435" tIns="25718" rIns="51435" bIns="25718" numCol="1" rtlCol="0" anchor="ctr" anchorCtr="0" compatLnSpc="1">
              <a:prstTxWarp prst="textNoShape">
                <a:avLst/>
              </a:prstTxWarp>
            </a:bodyPr>
            <a:lstStyle/>
            <a:p>
              <a:pPr algn="ctr" defTabSz="514350">
                <a:defRPr/>
              </a:pPr>
              <a:endParaRPr lang="ja-JP" altLang="en-US" sz="1050" b="1">
                <a:solidFill>
                  <a:srgbClr val="1C8C42"/>
                </a:solidFill>
                <a:latin typeface="メイリオ"/>
                <a:ea typeface="メイリオ"/>
              </a:endParaRPr>
            </a:p>
          </p:txBody>
        </p:sp>
        <p:sp>
          <p:nvSpPr>
            <p:cNvPr id="108" name="円形吹き出し 107">
              <a:extLst>
                <a:ext uri="{FF2B5EF4-FFF2-40B4-BE49-F238E27FC236}">
                  <a16:creationId xmlns:a16="http://schemas.microsoft.com/office/drawing/2014/main" id="{357E0894-E080-424C-9B0C-392B8D6B8BFA}"/>
                </a:ext>
              </a:extLst>
            </p:cNvPr>
            <p:cNvSpPr/>
            <p:nvPr/>
          </p:nvSpPr>
          <p:spPr bwMode="auto">
            <a:xfrm>
              <a:off x="1776944" y="2626538"/>
              <a:ext cx="856900" cy="452992"/>
            </a:xfrm>
            <a:prstGeom prst="wedgeEllipseCallout">
              <a:avLst>
                <a:gd name="adj1" fmla="val 47195"/>
                <a:gd name="adj2" fmla="val 27321"/>
              </a:avLst>
            </a:prstGeom>
            <a:noFill/>
            <a:ln w="9525" cap="flat" cmpd="sng" algn="ctr">
              <a:noFill/>
              <a:prstDash val="solid"/>
              <a:round/>
              <a:headEnd type="none" w="med" len="med"/>
              <a:tailEnd type="none" w="med" len="med"/>
            </a:ln>
            <a:effectLst/>
          </p:spPr>
          <p:txBody>
            <a:bodyPr vert="horz" wrap="square" lIns="51435" tIns="25718" rIns="51435" bIns="25718" numCol="1" rtlCol="0" anchor="ctr" anchorCtr="0" compatLnSpc="1">
              <a:prstTxWarp prst="textNoShape">
                <a:avLst/>
              </a:prstTxWarp>
            </a:bodyPr>
            <a:lstStyle/>
            <a:p>
              <a:pPr algn="ctr" defTabSz="514350">
                <a:defRPr/>
              </a:pPr>
              <a:r>
                <a:rPr lang="ja-JP" altLang="en-US" sz="1050" b="1">
                  <a:solidFill>
                    <a:srgbClr val="1C8C42"/>
                  </a:solidFill>
                  <a:latin typeface="メイリオ"/>
                  <a:ea typeface="メイリオ"/>
                </a:rPr>
                <a:t>メンド</a:t>
              </a:r>
              <a:br>
                <a:rPr lang="en-US" altLang="ja-JP" sz="1050" b="1" dirty="0">
                  <a:solidFill>
                    <a:srgbClr val="1C8C42"/>
                  </a:solidFill>
                  <a:latin typeface="メイリオ"/>
                  <a:ea typeface="メイリオ"/>
                </a:rPr>
              </a:br>
              <a:r>
                <a:rPr lang="ja-JP" altLang="en-US" sz="1050" b="1">
                  <a:solidFill>
                    <a:srgbClr val="1C8C42"/>
                  </a:solidFill>
                  <a:latin typeface="メイリオ"/>
                  <a:ea typeface="メイリオ"/>
                </a:rPr>
                <a:t>くさい</a:t>
              </a:r>
              <a:r>
                <a:rPr lang="en-US" altLang="ja-JP" sz="1050" b="1" dirty="0">
                  <a:solidFill>
                    <a:srgbClr val="1C8C42"/>
                  </a:solidFill>
                  <a:latin typeface="メイリオ"/>
                  <a:ea typeface="メイリオ"/>
                </a:rPr>
                <a:t>…</a:t>
              </a:r>
              <a:endParaRPr lang="ja-JP" altLang="en-US" sz="1050" b="1">
                <a:solidFill>
                  <a:srgbClr val="1C8C42"/>
                </a:solidFill>
                <a:latin typeface="メイリオ"/>
                <a:ea typeface="メイリオ"/>
              </a:endParaRPr>
            </a:p>
          </p:txBody>
        </p:sp>
      </p:grpSp>
      <p:sp>
        <p:nvSpPr>
          <p:cNvPr id="79" name="コンテンツ プレースホルダー 3">
            <a:extLst>
              <a:ext uri="{FF2B5EF4-FFF2-40B4-BE49-F238E27FC236}">
                <a16:creationId xmlns:a16="http://schemas.microsoft.com/office/drawing/2014/main" id="{DE9DE364-3B53-6346-95AF-E70845D5FEDF}"/>
              </a:ext>
            </a:extLst>
          </p:cNvPr>
          <p:cNvSpPr txBox="1">
            <a:spLocks/>
          </p:cNvSpPr>
          <p:nvPr/>
        </p:nvSpPr>
        <p:spPr bwMode="auto">
          <a:xfrm>
            <a:off x="382080" y="809848"/>
            <a:ext cx="8968867" cy="768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7500" tIns="34290" rIns="68580" bIns="34290" numCol="1" anchor="t" anchorCtr="0" compatLnSpc="1">
            <a:prstTxWarp prst="textNoShape">
              <a:avLst/>
            </a:prstTxWarp>
          </a:bodyPr>
          <a:lstStyle>
            <a:defPPr>
              <a:defRPr lang="ja-JP"/>
            </a:defPPr>
            <a:lvl1pPr marL="214313" indent="-214313" eaLnBrk="0" fontAlgn="base" hangingPunct="0">
              <a:spcBef>
                <a:spcPct val="20000"/>
              </a:spcBef>
              <a:spcAft>
                <a:spcPct val="0"/>
              </a:spcAft>
              <a:buClr>
                <a:schemeClr val="tx1">
                  <a:lumMod val="75000"/>
                  <a:lumOff val="25000"/>
                </a:schemeClr>
              </a:buClr>
              <a:buFont typeface="Wingdings" panose="05000000000000000000" pitchFamily="2" charset="2"/>
              <a:buChar char="n"/>
              <a:defRPr sz="1500" b="0" kern="0">
                <a:solidFill>
                  <a:schemeClr val="tx1">
                    <a:lumMod val="75000"/>
                    <a:lumOff val="25000"/>
                  </a:schemeClr>
                </a:solidFill>
                <a:latin typeface="Yu Gothic" panose="020B0400000000000000" pitchFamily="34" charset="-128"/>
                <a:ea typeface="Yu Gothic" panose="020B0400000000000000" pitchFamily="34" charset="-128"/>
                <a:cs typeface="メイリオ" panose="020B0604030504040204" pitchFamily="50" charset="-128"/>
              </a:defRPr>
            </a:lvl1pPr>
            <a:lvl2pPr marL="265107" indent="-179384" eaLnBrk="0" fontAlgn="base" hangingPunct="0">
              <a:spcBef>
                <a:spcPct val="20000"/>
              </a:spcBef>
              <a:spcAft>
                <a:spcPct val="0"/>
              </a:spcAft>
              <a:buClr>
                <a:srgbClr val="B60005"/>
              </a:buClr>
              <a:buFont typeface="Arial" pitchFamily="34" charset="0"/>
              <a:buChar char="•"/>
              <a:defRPr sz="14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2pPr>
            <a:lvl3pPr marL="442902" indent="-179384" eaLnBrk="0" fontAlgn="base" hangingPunct="0">
              <a:spcBef>
                <a:spcPct val="20000"/>
              </a:spcBef>
              <a:spcAft>
                <a:spcPct val="0"/>
              </a:spcAft>
              <a:buClr>
                <a:srgbClr val="B60005"/>
              </a:buClr>
              <a:buFont typeface="Arial" pitchFamily="34" charset="0"/>
              <a:buChar char="̵"/>
              <a:defRPr sz="14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3pPr>
            <a:lvl4pPr marL="623872" indent="-179384" eaLnBrk="0" fontAlgn="base" hangingPunct="0">
              <a:spcBef>
                <a:spcPct val="20000"/>
              </a:spcBef>
              <a:spcAft>
                <a:spcPct val="0"/>
              </a:spcAft>
              <a:buClr>
                <a:srgbClr val="B60005"/>
              </a:buClr>
              <a:buFont typeface="Wingdings" pitchFamily="2" charset="2"/>
              <a:buChar char="Ø"/>
              <a:defRPr sz="14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4pPr>
            <a:lvl5pPr marL="812780" indent="-179384" defTabSz="714357" eaLnBrk="0" fontAlgn="base" hangingPunct="0">
              <a:spcBef>
                <a:spcPct val="20000"/>
              </a:spcBef>
              <a:spcAft>
                <a:spcPct val="0"/>
              </a:spcAft>
              <a:buClr>
                <a:srgbClr val="B60005"/>
              </a:buClr>
              <a:buFont typeface="Wingdings" pitchFamily="2" charset="2"/>
              <a:buChar char="p"/>
              <a:defRPr sz="14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537" indent="-228594" fontAlgn="base">
              <a:spcBef>
                <a:spcPct val="20000"/>
              </a:spcBef>
              <a:spcAft>
                <a:spcPct val="0"/>
              </a:spcAft>
              <a:buClr>
                <a:srgbClr val="A50021"/>
              </a:buClr>
              <a:buFont typeface="Wingdings" pitchFamily="2" charset="2"/>
              <a:buChar char="§"/>
              <a:defRPr sz="1600"/>
            </a:lvl6pPr>
            <a:lvl7pPr marL="2971726" indent="-228594" fontAlgn="base">
              <a:spcBef>
                <a:spcPct val="20000"/>
              </a:spcBef>
              <a:spcAft>
                <a:spcPct val="0"/>
              </a:spcAft>
              <a:buClr>
                <a:srgbClr val="A50021"/>
              </a:buClr>
              <a:buFont typeface="Wingdings" pitchFamily="2" charset="2"/>
              <a:buChar char="§"/>
              <a:defRPr sz="1600"/>
            </a:lvl7pPr>
            <a:lvl8pPr marL="3428914" indent="-228594" fontAlgn="base">
              <a:spcBef>
                <a:spcPct val="20000"/>
              </a:spcBef>
              <a:spcAft>
                <a:spcPct val="0"/>
              </a:spcAft>
              <a:buClr>
                <a:srgbClr val="A50021"/>
              </a:buClr>
              <a:buFont typeface="Wingdings" pitchFamily="2" charset="2"/>
              <a:buChar char="§"/>
              <a:defRPr sz="1600"/>
            </a:lvl8pPr>
            <a:lvl9pPr marL="3886103" indent="-228594" fontAlgn="base">
              <a:spcBef>
                <a:spcPct val="20000"/>
              </a:spcBef>
              <a:spcAft>
                <a:spcPct val="0"/>
              </a:spcAft>
              <a:buClr>
                <a:srgbClr val="A50021"/>
              </a:buClr>
              <a:buFont typeface="Wingdings" pitchFamily="2" charset="2"/>
              <a:buChar char="§"/>
              <a:defRPr sz="1600"/>
            </a:lvl9pPr>
          </a:lstStyle>
          <a:p>
            <a:r>
              <a:rPr lang="ja-JP" altLang="en-US"/>
              <a:t>電帳法対応することによって、紙の廃棄を前提としたプロセス構築が可能となります。</a:t>
            </a:r>
            <a:endParaRPr lang="en-US" altLang="ja-JP" dirty="0"/>
          </a:p>
        </p:txBody>
      </p:sp>
      <p:sp>
        <p:nvSpPr>
          <p:cNvPr id="3" name="タイトル 1">
            <a:extLst>
              <a:ext uri="{FF2B5EF4-FFF2-40B4-BE49-F238E27FC236}">
                <a16:creationId xmlns:a16="http://schemas.microsoft.com/office/drawing/2014/main" id="{DDE3A66C-914F-07E0-2486-B75FDE49C308}"/>
              </a:ext>
            </a:extLst>
          </p:cNvPr>
          <p:cNvSpPr txBox="1">
            <a:spLocks/>
          </p:cNvSpPr>
          <p:nvPr/>
        </p:nvSpPr>
        <p:spPr>
          <a:xfrm>
            <a:off x="5482317" y="4048818"/>
            <a:ext cx="3404797" cy="1411865"/>
          </a:xfrm>
          <a:prstGeom prst="rect">
            <a:avLst/>
          </a:prstGeom>
          <a:noFill/>
          <a:ln w="38100">
            <a:solidFill>
              <a:srgbClr val="C00000"/>
            </a:solidFill>
          </a:ln>
        </p:spPr>
        <p:txBody>
          <a:bodyPr anchor="t"/>
          <a:lstStyle>
            <a:lvl1pPr algn="l" rtl="0" eaLnBrk="0" fontAlgn="base" hangingPunct="0">
              <a:spcBef>
                <a:spcPct val="0"/>
              </a:spcBef>
              <a:spcAft>
                <a:spcPct val="0"/>
              </a:spcAft>
              <a:defRPr kumimoji="1" sz="2400" b="1">
                <a:solidFill>
                  <a:srgbClr val="001E60"/>
                </a:solidFill>
                <a:latin typeface="Yu Gothic" panose="020B0400000000000000" pitchFamily="34" charset="-128"/>
                <a:ea typeface="Yu Gothic" panose="020B0400000000000000" pitchFamily="34" charset="-128"/>
                <a:cs typeface="メイリオ" panose="020B0604030504040204" pitchFamily="50" charset="-128"/>
              </a:defRPr>
            </a:lvl1pPr>
            <a:lvl2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2pPr>
            <a:lvl3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3pPr>
            <a:lvl4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4pPr>
            <a:lvl5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5pPr>
            <a:lvl6pPr marL="457189" algn="l" rtl="0" fontAlgn="base">
              <a:spcBef>
                <a:spcPct val="0"/>
              </a:spcBef>
              <a:spcAft>
                <a:spcPct val="0"/>
              </a:spcAft>
              <a:defRPr kumimoji="1" sz="2400">
                <a:solidFill>
                  <a:schemeClr val="tx1"/>
                </a:solidFill>
                <a:latin typeface="Times New Roman" pitchFamily="18" charset="0"/>
                <a:ea typeface="ＭＳ Ｐゴシック" pitchFamily="50" charset="-128"/>
              </a:defRPr>
            </a:lvl6pPr>
            <a:lvl7pPr marL="914377" algn="l" rtl="0" fontAlgn="base">
              <a:spcBef>
                <a:spcPct val="0"/>
              </a:spcBef>
              <a:spcAft>
                <a:spcPct val="0"/>
              </a:spcAft>
              <a:defRPr kumimoji="1" sz="2400">
                <a:solidFill>
                  <a:schemeClr val="tx1"/>
                </a:solidFill>
                <a:latin typeface="Times New Roman" pitchFamily="18" charset="0"/>
                <a:ea typeface="ＭＳ Ｐゴシック" pitchFamily="50" charset="-128"/>
              </a:defRPr>
            </a:lvl7pPr>
            <a:lvl8pPr marL="1371566" algn="l" rtl="0" fontAlgn="base">
              <a:spcBef>
                <a:spcPct val="0"/>
              </a:spcBef>
              <a:spcAft>
                <a:spcPct val="0"/>
              </a:spcAft>
              <a:defRPr kumimoji="1" sz="2400">
                <a:solidFill>
                  <a:schemeClr val="tx1"/>
                </a:solidFill>
                <a:latin typeface="Times New Roman" pitchFamily="18" charset="0"/>
                <a:ea typeface="ＭＳ Ｐゴシック" pitchFamily="50" charset="-128"/>
              </a:defRPr>
            </a:lvl8pPr>
            <a:lvl9pPr marL="1828754" algn="l" rtl="0" fontAlgn="base">
              <a:spcBef>
                <a:spcPct val="0"/>
              </a:spcBef>
              <a:spcAft>
                <a:spcPct val="0"/>
              </a:spcAft>
              <a:defRPr kumimoji="1" sz="2400">
                <a:solidFill>
                  <a:schemeClr val="tx1"/>
                </a:solidFill>
                <a:latin typeface="Times New Roman" pitchFamily="18" charset="0"/>
                <a:ea typeface="ＭＳ Ｐゴシック" pitchFamily="50" charset="-128"/>
              </a:defRPr>
            </a:lvl9pPr>
          </a:lstStyle>
          <a:p>
            <a:pPr algn="ctr"/>
            <a:endParaRPr lang="ja-JP" altLang="en-US" sz="1500" kern="0">
              <a:solidFill>
                <a:srgbClr val="EEBB02"/>
              </a:solidFill>
            </a:endParaRPr>
          </a:p>
        </p:txBody>
      </p:sp>
      <p:sp>
        <p:nvSpPr>
          <p:cNvPr id="46" name="四角形吹き出し 45">
            <a:extLst>
              <a:ext uri="{FF2B5EF4-FFF2-40B4-BE49-F238E27FC236}">
                <a16:creationId xmlns:a16="http://schemas.microsoft.com/office/drawing/2014/main" id="{11248951-73FA-D111-C223-31CA4F6BBFF3}"/>
              </a:ext>
            </a:extLst>
          </p:cNvPr>
          <p:cNvSpPr/>
          <p:nvPr/>
        </p:nvSpPr>
        <p:spPr bwMode="auto">
          <a:xfrm>
            <a:off x="4294230" y="4595851"/>
            <a:ext cx="1762646" cy="794089"/>
          </a:xfrm>
          <a:prstGeom prst="wedgeRectCallout">
            <a:avLst>
              <a:gd name="adj1" fmla="val 61771"/>
              <a:gd name="adj2" fmla="val -33334"/>
            </a:avLst>
          </a:prstGeom>
          <a:solidFill>
            <a:srgbClr val="FF0000"/>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1200" b="1">
                <a:latin typeface="Yu Gothic" panose="020B0400000000000000" pitchFamily="34" charset="-128"/>
                <a:ea typeface="Yu Gothic" panose="020B0400000000000000" pitchFamily="34" charset="-128"/>
              </a:rPr>
              <a:t>法定保存期間は</a:t>
            </a:r>
            <a:endParaRPr lang="en-US" altLang="ja-JP" sz="1200" b="1" dirty="0">
              <a:latin typeface="Yu Gothic" panose="020B0400000000000000" pitchFamily="34" charset="-128"/>
              <a:ea typeface="Yu Gothic" panose="020B0400000000000000" pitchFamily="34" charset="-128"/>
            </a:endParaRPr>
          </a:p>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200" b="1" i="0" u="none" strike="noStrike" cap="none" normalizeH="0" baseline="0">
                <a:ln>
                  <a:noFill/>
                </a:ln>
                <a:solidFill>
                  <a:schemeClr val="bg1"/>
                </a:solidFill>
                <a:effectLst/>
                <a:latin typeface="Yu Gothic" panose="020B0400000000000000" pitchFamily="34" charset="-128"/>
                <a:ea typeface="Yu Gothic" panose="020B0400000000000000" pitchFamily="34" charset="-128"/>
              </a:rPr>
              <a:t>廃棄することが</a:t>
            </a:r>
            <a:endParaRPr kumimoji="1" lang="en-US" altLang="ja-JP" sz="1200" b="1" i="0" u="none" strike="noStrike" cap="none" normalizeH="0" baseline="0" dirty="0">
              <a:ln>
                <a:noFill/>
              </a:ln>
              <a:solidFill>
                <a:schemeClr val="bg1"/>
              </a:solidFill>
              <a:effectLst/>
              <a:latin typeface="Yu Gothic" panose="020B0400000000000000" pitchFamily="34" charset="-128"/>
              <a:ea typeface="Yu Gothic" panose="020B0400000000000000" pitchFamily="34" charset="-128"/>
            </a:endParaRPr>
          </a:p>
          <a:p>
            <a:pPr marL="0" marR="0" indent="0" algn="ctr" defTabSz="914400" rtl="0" eaLnBrk="1" fontAlgn="base" latinLnBrk="0" hangingPunct="1">
              <a:lnSpc>
                <a:spcPct val="100000"/>
              </a:lnSpc>
              <a:spcBef>
                <a:spcPct val="0"/>
              </a:spcBef>
              <a:spcAft>
                <a:spcPct val="0"/>
              </a:spcAft>
              <a:buClrTx/>
              <a:buSzTx/>
              <a:buFontTx/>
              <a:buNone/>
              <a:tabLst/>
            </a:pPr>
            <a:r>
              <a:rPr lang="ja-JP" altLang="en-US" sz="1200" b="1">
                <a:latin typeface="Yu Gothic" panose="020B0400000000000000" pitchFamily="34" charset="-128"/>
                <a:ea typeface="Yu Gothic" panose="020B0400000000000000" pitchFamily="34" charset="-128"/>
              </a:rPr>
              <a:t>できない！！</a:t>
            </a:r>
            <a:endParaRPr kumimoji="1" lang="ja-JP" altLang="en-US" sz="1200" b="1" i="0" u="none" strike="noStrike" cap="none" normalizeH="0" baseline="0">
              <a:ln>
                <a:noFill/>
              </a:ln>
              <a:solidFill>
                <a:schemeClr val="bg1"/>
              </a:solidFill>
              <a:effectLst/>
              <a:latin typeface="Yu Gothic" panose="020B0400000000000000" pitchFamily="34" charset="-128"/>
              <a:ea typeface="Yu Gothic" panose="020B0400000000000000" pitchFamily="34" charset="-128"/>
            </a:endParaRPr>
          </a:p>
        </p:txBody>
      </p:sp>
    </p:spTree>
    <p:extLst>
      <p:ext uri="{BB962C8B-B14F-4D97-AF65-F5344CB8AC3E}">
        <p14:creationId xmlns:p14="http://schemas.microsoft.com/office/powerpoint/2010/main" val="224307219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670524" y="3091388"/>
            <a:ext cx="5784954" cy="689067"/>
          </a:xfrm>
          <a:prstGeom prst="rect">
            <a:avLst/>
          </a:prstGeom>
          <a:noFill/>
        </p:spPr>
        <p:txBody>
          <a:bodyPr wrap="square" rtlCol="0" anchor="ctr" anchorCtr="0">
            <a:noAutofit/>
          </a:bodyPr>
          <a:lstStyle/>
          <a:p>
            <a:pPr algn="ctr"/>
            <a:r>
              <a:rPr lang="ja-JP" altLang="en-US">
                <a:solidFill>
                  <a:schemeClr val="tx1">
                    <a:lumMod val="75000"/>
                    <a:lumOff val="25000"/>
                  </a:schemeClr>
                </a:solidFill>
                <a:latin typeface="Yu Gothic" panose="020B0400000000000000" pitchFamily="34" charset="-128"/>
                <a:ea typeface="Yu Gothic" panose="020B0400000000000000" pitchFamily="34" charset="-128"/>
              </a:rPr>
              <a:t>購買業務プロセスフロー事例</a:t>
            </a:r>
            <a:endParaRPr lang="en-US" altLang="ja-JP" dirty="0">
              <a:solidFill>
                <a:schemeClr val="tx1">
                  <a:lumMod val="75000"/>
                  <a:lumOff val="25000"/>
                </a:schemeClr>
              </a:solidFill>
              <a:latin typeface="Yu Gothic" panose="020B0400000000000000" pitchFamily="34" charset="-128"/>
              <a:ea typeface="Yu Gothic" panose="020B0400000000000000" pitchFamily="34" charset="-128"/>
            </a:endParaRPr>
          </a:p>
        </p:txBody>
      </p:sp>
      <p:sp>
        <p:nvSpPr>
          <p:cNvPr id="4" name="テキスト プレースホルダー 2">
            <a:extLst>
              <a:ext uri="{FF2B5EF4-FFF2-40B4-BE49-F238E27FC236}">
                <a16:creationId xmlns:a16="http://schemas.microsoft.com/office/drawing/2014/main" id="{EFEB8F2F-06BC-8B40-AC8B-7F506107E9BD}"/>
              </a:ext>
            </a:extLst>
          </p:cNvPr>
          <p:cNvSpPr txBox="1">
            <a:spLocks/>
          </p:cNvSpPr>
          <p:nvPr/>
        </p:nvSpPr>
        <p:spPr>
          <a:xfrm>
            <a:off x="3817607" y="2205122"/>
            <a:ext cx="1490787" cy="689067"/>
          </a:xfrm>
          <a:prstGeom prst="rect">
            <a:avLst/>
          </a:prstGeom>
          <a:ln>
            <a:solidFill>
              <a:srgbClr val="657E93"/>
            </a:solidFill>
          </a:ln>
        </p:spPr>
        <p:txBody>
          <a:bodyPr anchor="ctr">
            <a:normAutofit fontScale="92500"/>
          </a:bodyPr>
          <a:lstStyle>
            <a:lvl1pPr marL="0" indent="0" algn="l" rtl="0" eaLnBrk="0" fontAlgn="base" hangingPunct="0">
              <a:spcBef>
                <a:spcPct val="20000"/>
              </a:spcBef>
              <a:spcAft>
                <a:spcPct val="0"/>
              </a:spcAft>
              <a:buClr>
                <a:schemeClr val="bg1"/>
              </a:buClr>
              <a:buFont typeface="Arial" pitchFamily="34" charset="0"/>
              <a:buChar char="•"/>
              <a:defRPr kumimoji="1" sz="7200" b="0" i="0">
                <a:solidFill>
                  <a:srgbClr val="001E60">
                    <a:alpha val="59917"/>
                  </a:srgbClr>
                </a:solidFill>
                <a:latin typeface="Helvetica Neue UltraLight" panose="02000206000000020004" pitchFamily="2" charset="0"/>
                <a:ea typeface="メイリオ" panose="020B0604030504040204" pitchFamily="50" charset="-128"/>
                <a:cs typeface="メイリオ" panose="020B0604030504040204" pitchFamily="50" charset="-128"/>
              </a:defRPr>
            </a:lvl1pPr>
            <a:lvl2pPr marL="265107" indent="-179384" algn="l" rtl="0" eaLnBrk="0" fontAlgn="base" hangingPunct="0">
              <a:spcBef>
                <a:spcPct val="20000"/>
              </a:spcBef>
              <a:spcAft>
                <a:spcPct val="0"/>
              </a:spcAft>
              <a:buClr>
                <a:srgbClr val="B60005"/>
              </a:buClr>
              <a:buFont typeface="Arial" pitchFamily="34" charset="0"/>
              <a:buChar char="•"/>
              <a:defRPr kumimoji="1" sz="14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2pPr>
            <a:lvl3pPr marL="442902" indent="-179384" algn="l" rtl="0" eaLnBrk="0" fontAlgn="base" hangingPunct="0">
              <a:spcBef>
                <a:spcPct val="20000"/>
              </a:spcBef>
              <a:spcAft>
                <a:spcPct val="0"/>
              </a:spcAft>
              <a:buClr>
                <a:srgbClr val="B60005"/>
              </a:buClr>
              <a:buFont typeface="Arial" pitchFamily="34" charset="0"/>
              <a:buChar char="̵"/>
              <a:defRPr kumimoji="1" sz="14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3pPr>
            <a:lvl4pPr marL="623872" indent="-179384" algn="l" rtl="0" eaLnBrk="0" fontAlgn="base" hangingPunct="0">
              <a:spcBef>
                <a:spcPct val="20000"/>
              </a:spcBef>
              <a:spcAft>
                <a:spcPct val="0"/>
              </a:spcAft>
              <a:buClr>
                <a:srgbClr val="B60005"/>
              </a:buClr>
              <a:buFont typeface="Wingdings" pitchFamily="2" charset="2"/>
              <a:buChar char="Ø"/>
              <a:defRPr kumimoji="1" sz="14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4pPr>
            <a:lvl5pPr marL="812780" indent="-179384" algn="l" defTabSz="714357" rtl="0" eaLnBrk="0" fontAlgn="base" hangingPunct="0">
              <a:spcBef>
                <a:spcPct val="20000"/>
              </a:spcBef>
              <a:spcAft>
                <a:spcPct val="0"/>
              </a:spcAft>
              <a:buClr>
                <a:srgbClr val="B60005"/>
              </a:buClr>
              <a:buFont typeface="Wingdings" pitchFamily="2" charset="2"/>
              <a:buChar char="p"/>
              <a:defRPr kumimoji="1" sz="14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537" indent="-228594"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6pPr>
            <a:lvl7pPr marL="2971726" indent="-228594"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7pPr>
            <a:lvl8pPr marL="3428914" indent="-228594"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8pPr>
            <a:lvl9pPr marL="3886103" indent="-228594"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9pPr>
          </a:lstStyle>
          <a:p>
            <a:pPr algn="ctr">
              <a:buFont typeface="Arial" pitchFamily="34" charset="0"/>
              <a:buNone/>
            </a:pPr>
            <a:r>
              <a:rPr lang="en-US" altLang="ja-JP" sz="3600" kern="0" dirty="0"/>
              <a:t>Sample</a:t>
            </a:r>
            <a:endParaRPr lang="ja-JP" altLang="en-US" sz="3600" kern="0"/>
          </a:p>
        </p:txBody>
      </p:sp>
      <p:sp>
        <p:nvSpPr>
          <p:cNvPr id="5" name="テキスト ボックス 4">
            <a:extLst>
              <a:ext uri="{FF2B5EF4-FFF2-40B4-BE49-F238E27FC236}">
                <a16:creationId xmlns:a16="http://schemas.microsoft.com/office/drawing/2014/main" id="{D34A2448-B59D-9346-9410-B5D432D7F597}"/>
              </a:ext>
            </a:extLst>
          </p:cNvPr>
          <p:cNvSpPr txBox="1"/>
          <p:nvPr/>
        </p:nvSpPr>
        <p:spPr>
          <a:xfrm>
            <a:off x="3048000" y="3780455"/>
            <a:ext cx="3060701" cy="1516924"/>
          </a:xfrm>
          <a:prstGeom prst="rect">
            <a:avLst/>
          </a:prstGeom>
          <a:noFill/>
          <a:ln w="19050">
            <a:solidFill>
              <a:srgbClr val="002060"/>
            </a:solidFill>
          </a:ln>
        </p:spPr>
        <p:txBody>
          <a:bodyPr wrap="square" rtlCol="0" anchor="t" anchorCtr="0">
            <a:noAutofit/>
          </a:bodyPr>
          <a:lstStyle/>
          <a:p>
            <a:pPr algn="ctr">
              <a:lnSpc>
                <a:spcPct val="150000"/>
              </a:lnSpc>
            </a:pPr>
            <a:r>
              <a:rPr lang="ja-JP" altLang="en-US" sz="2100" b="1">
                <a:solidFill>
                  <a:srgbClr val="002060"/>
                </a:solidFill>
                <a:latin typeface="Yu Gothic" panose="020B0400000000000000" pitchFamily="34" charset="-128"/>
                <a:ea typeface="Yu Gothic" panose="020B0400000000000000" pitchFamily="34" charset="-128"/>
              </a:rPr>
              <a:t>入口からやるか</a:t>
            </a:r>
            <a:endParaRPr lang="en-US" altLang="ja-JP" sz="2100" b="1" dirty="0">
              <a:solidFill>
                <a:srgbClr val="002060"/>
              </a:solidFill>
              <a:latin typeface="Yu Gothic" panose="020B0400000000000000" pitchFamily="34" charset="-128"/>
              <a:ea typeface="Yu Gothic" panose="020B0400000000000000" pitchFamily="34" charset="-128"/>
            </a:endParaRPr>
          </a:p>
          <a:p>
            <a:pPr algn="ctr">
              <a:lnSpc>
                <a:spcPct val="150000"/>
              </a:lnSpc>
            </a:pPr>
            <a:r>
              <a:rPr lang="en-US" altLang="ja-JP" sz="2100" b="1" dirty="0">
                <a:solidFill>
                  <a:srgbClr val="002060"/>
                </a:solidFill>
                <a:latin typeface="Yu Gothic" panose="020B0400000000000000" pitchFamily="34" charset="-128"/>
                <a:ea typeface="Yu Gothic" panose="020B0400000000000000" pitchFamily="34" charset="-128"/>
              </a:rPr>
              <a:t>or</a:t>
            </a:r>
          </a:p>
          <a:p>
            <a:pPr algn="ctr">
              <a:lnSpc>
                <a:spcPct val="150000"/>
              </a:lnSpc>
            </a:pPr>
            <a:r>
              <a:rPr lang="ja-JP" altLang="en-US" sz="2100" b="1">
                <a:solidFill>
                  <a:srgbClr val="002060"/>
                </a:solidFill>
                <a:latin typeface="Yu Gothic" panose="020B0400000000000000" pitchFamily="34" charset="-128"/>
                <a:ea typeface="Yu Gothic" panose="020B0400000000000000" pitchFamily="34" charset="-128"/>
              </a:rPr>
              <a:t>出口からやるか</a:t>
            </a:r>
            <a:endParaRPr lang="en-US" altLang="ja-JP" sz="2100" b="1" dirty="0">
              <a:solidFill>
                <a:srgbClr val="002060"/>
              </a:solidFill>
              <a:latin typeface="Yu Gothic" panose="020B0400000000000000" pitchFamily="34" charset="-128"/>
              <a:ea typeface="Yu Gothic" panose="020B0400000000000000" pitchFamily="34" charset="-128"/>
            </a:endParaRPr>
          </a:p>
        </p:txBody>
      </p:sp>
    </p:spTree>
    <p:extLst>
      <p:ext uri="{BB962C8B-B14F-4D97-AF65-F5344CB8AC3E}">
        <p14:creationId xmlns:p14="http://schemas.microsoft.com/office/powerpoint/2010/main" val="244806043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四角形: 角を丸くする 138">
            <a:extLst>
              <a:ext uri="{FF2B5EF4-FFF2-40B4-BE49-F238E27FC236}">
                <a16:creationId xmlns:a16="http://schemas.microsoft.com/office/drawing/2014/main" id="{73DA8C0D-D8C4-6944-AB4A-D2A93C7D45C3}"/>
              </a:ext>
            </a:extLst>
          </p:cNvPr>
          <p:cNvSpPr/>
          <p:nvPr/>
        </p:nvSpPr>
        <p:spPr bwMode="auto">
          <a:xfrm>
            <a:off x="2332651" y="5031657"/>
            <a:ext cx="4704254" cy="706074"/>
          </a:xfrm>
          <a:prstGeom prst="roundRect">
            <a:avLst>
              <a:gd name="adj" fmla="val 0"/>
            </a:avLst>
          </a:prstGeom>
          <a:noFill/>
          <a:ln w="28575" cap="flat" cmpd="sng" algn="ctr">
            <a:solidFill>
              <a:srgbClr val="002060"/>
            </a:solidFill>
            <a:prstDash val="solid"/>
            <a:round/>
            <a:headEnd type="none" w="med" len="med"/>
            <a:tailEnd type="none" w="med" len="med"/>
          </a:ln>
          <a:effectLst/>
        </p:spPr>
        <p:txBody>
          <a:bodyPr rtlCol="0" anchor="t"/>
          <a:lstStyle/>
          <a:p>
            <a:r>
              <a:rPr lang="en-US" altLang="ja-JP" b="1" dirty="0">
                <a:solidFill>
                  <a:srgbClr val="002060"/>
                </a:solidFill>
                <a:latin typeface="Yu Gothic" panose="020B0400000000000000" pitchFamily="34" charset="-128"/>
                <a:ea typeface="Yu Gothic" panose="020B0400000000000000" pitchFamily="34" charset="-128"/>
              </a:rPr>
              <a:t>【</a:t>
            </a:r>
            <a:r>
              <a:rPr lang="ja-JP" altLang="en-US" b="1">
                <a:solidFill>
                  <a:srgbClr val="002060"/>
                </a:solidFill>
                <a:latin typeface="Yu Gothic" panose="020B0400000000000000" pitchFamily="34" charset="-128"/>
                <a:ea typeface="Yu Gothic" panose="020B0400000000000000" pitchFamily="34" charset="-128"/>
              </a:rPr>
              <a:t>想定</a:t>
            </a:r>
            <a:r>
              <a:rPr lang="en-US" altLang="ja-JP" b="1" dirty="0">
                <a:solidFill>
                  <a:srgbClr val="002060"/>
                </a:solidFill>
                <a:latin typeface="Yu Gothic" panose="020B0400000000000000" pitchFamily="34" charset="-128"/>
                <a:ea typeface="Yu Gothic" panose="020B0400000000000000" pitchFamily="34" charset="-128"/>
              </a:rPr>
              <a:t>】</a:t>
            </a:r>
            <a:r>
              <a:rPr lang="ja-JP" altLang="en-US" b="1">
                <a:solidFill>
                  <a:srgbClr val="002060"/>
                </a:solidFill>
                <a:latin typeface="Yu Gothic" panose="020B0400000000000000" pitchFamily="34" charset="-128"/>
                <a:ea typeface="Yu Gothic" panose="020B0400000000000000" pitchFamily="34" charset="-128"/>
              </a:rPr>
              <a:t>ワークフロー</a:t>
            </a:r>
            <a:br>
              <a:rPr lang="en-US" altLang="ja-JP" b="1" dirty="0">
                <a:solidFill>
                  <a:srgbClr val="002060"/>
                </a:solidFill>
                <a:latin typeface="Yu Gothic" panose="020B0400000000000000" pitchFamily="34" charset="-128"/>
                <a:ea typeface="Yu Gothic" panose="020B0400000000000000" pitchFamily="34" charset="-128"/>
              </a:rPr>
            </a:br>
            <a:r>
              <a:rPr lang="ja-JP" altLang="en-US" b="1">
                <a:solidFill>
                  <a:srgbClr val="002060"/>
                </a:solidFill>
                <a:latin typeface="Yu Gothic" panose="020B0400000000000000" pitchFamily="34" charset="-128"/>
                <a:ea typeface="Yu Gothic" panose="020B0400000000000000" pitchFamily="34" charset="-128"/>
              </a:rPr>
              <a:t>＋保存機能システム</a:t>
            </a:r>
            <a:endParaRPr lang="ja-JP" altLang="en-US" b="1" dirty="0">
              <a:solidFill>
                <a:srgbClr val="002060"/>
              </a:solidFill>
              <a:latin typeface="Yu Gothic" panose="020B0400000000000000" pitchFamily="34" charset="-128"/>
              <a:ea typeface="Yu Gothic" panose="020B0400000000000000" pitchFamily="34" charset="-128"/>
            </a:endParaRPr>
          </a:p>
        </p:txBody>
      </p:sp>
      <p:sp>
        <p:nvSpPr>
          <p:cNvPr id="42" name="タイトル 41">
            <a:extLst>
              <a:ext uri="{FF2B5EF4-FFF2-40B4-BE49-F238E27FC236}">
                <a16:creationId xmlns:a16="http://schemas.microsoft.com/office/drawing/2014/main" id="{A2C705E9-7DEA-394B-BCD7-F59CB4710F38}"/>
              </a:ext>
            </a:extLst>
          </p:cNvPr>
          <p:cNvSpPr>
            <a:spLocks noGrp="1"/>
          </p:cNvSpPr>
          <p:nvPr>
            <p:ph type="title"/>
          </p:nvPr>
        </p:nvSpPr>
        <p:spPr/>
        <p:txBody>
          <a:bodyPr/>
          <a:lstStyle/>
          <a:p>
            <a:r>
              <a:rPr lang="en-US" altLang="ja-JP" dirty="0"/>
              <a:t>【</a:t>
            </a:r>
            <a:r>
              <a:rPr lang="ja-JP" altLang="en-US"/>
              <a:t>入口からやる</a:t>
            </a:r>
            <a:r>
              <a:rPr lang="en-US" altLang="ja-JP" dirty="0"/>
              <a:t>】</a:t>
            </a:r>
            <a:r>
              <a:rPr lang="ja-JP" altLang="en-US"/>
              <a:t>購買プロセスにおける電子化アプローチ</a:t>
            </a:r>
          </a:p>
        </p:txBody>
      </p:sp>
      <p:pic>
        <p:nvPicPr>
          <p:cNvPr id="13" name="グラフィックス 12" descr="スキャナー">
            <a:extLst>
              <a:ext uri="{FF2B5EF4-FFF2-40B4-BE49-F238E27FC236}">
                <a16:creationId xmlns:a16="http://schemas.microsoft.com/office/drawing/2014/main" id="{0F20C88E-7F85-5B40-A09B-BC9DE9D08674}"/>
              </a:ext>
            </a:extLst>
          </p:cNvPr>
          <p:cNvPicPr>
            <a:picLocks noChangeAspect="1"/>
          </p:cNvPicPr>
          <p:nvPr/>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491038" y="4120399"/>
            <a:ext cx="396297" cy="396297"/>
          </a:xfrm>
          <a:prstGeom prst="rect">
            <a:avLst/>
          </a:prstGeom>
        </p:spPr>
      </p:pic>
      <p:pic>
        <p:nvPicPr>
          <p:cNvPr id="14" name="グラフィックス 13" descr="スマート フォン">
            <a:extLst>
              <a:ext uri="{FF2B5EF4-FFF2-40B4-BE49-F238E27FC236}">
                <a16:creationId xmlns:a16="http://schemas.microsoft.com/office/drawing/2014/main" id="{DC92807C-6462-1B4B-98D3-24F5B88B74D4}"/>
              </a:ext>
            </a:extLst>
          </p:cNvPr>
          <p:cNvPicPr>
            <a:picLocks noChangeAspect="1"/>
          </p:cNvPicPr>
          <p:nvPr/>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836343" y="4109429"/>
            <a:ext cx="328718" cy="370388"/>
          </a:xfrm>
          <a:prstGeom prst="rect">
            <a:avLst/>
          </a:prstGeom>
        </p:spPr>
      </p:pic>
      <p:sp>
        <p:nvSpPr>
          <p:cNvPr id="16" name="テキスト ボックス 15">
            <a:extLst>
              <a:ext uri="{FF2B5EF4-FFF2-40B4-BE49-F238E27FC236}">
                <a16:creationId xmlns:a16="http://schemas.microsoft.com/office/drawing/2014/main" id="{20C3B5FE-7F12-F040-A2BA-E4FE8ED66380}"/>
              </a:ext>
            </a:extLst>
          </p:cNvPr>
          <p:cNvSpPr txBox="1"/>
          <p:nvPr/>
        </p:nvSpPr>
        <p:spPr>
          <a:xfrm>
            <a:off x="293866" y="1483089"/>
            <a:ext cx="4626546" cy="323165"/>
          </a:xfrm>
          <a:prstGeom prst="rect">
            <a:avLst/>
          </a:prstGeom>
          <a:noFill/>
        </p:spPr>
        <p:txBody>
          <a:bodyPr wrap="square" rtlCol="0">
            <a:spAutoFit/>
          </a:bodyPr>
          <a:lstStyle/>
          <a:p>
            <a:r>
              <a:rPr lang="ja-JP" altLang="en-US" sz="1500" b="1">
                <a:solidFill>
                  <a:srgbClr val="EEBB02"/>
                </a:solidFill>
                <a:latin typeface="Yu Gothic" panose="020B0400000000000000" pitchFamily="34" charset="-128"/>
                <a:ea typeface="Yu Gothic" panose="020B0400000000000000" pitchFamily="34" charset="-128"/>
              </a:rPr>
              <a:t>■見積</a:t>
            </a:r>
            <a:r>
              <a:rPr lang="en-US" altLang="ja-JP" sz="1500" b="1" dirty="0">
                <a:solidFill>
                  <a:srgbClr val="EEBB02"/>
                </a:solidFill>
                <a:latin typeface="Yu Gothic" panose="020B0400000000000000" pitchFamily="34" charset="-128"/>
                <a:ea typeface="Yu Gothic" panose="020B0400000000000000" pitchFamily="34" charset="-128"/>
              </a:rPr>
              <a:t>〜</a:t>
            </a:r>
            <a:r>
              <a:rPr lang="ja-JP" altLang="en-US" sz="1500" b="1">
                <a:solidFill>
                  <a:srgbClr val="EEBB02"/>
                </a:solidFill>
                <a:latin typeface="Yu Gothic" panose="020B0400000000000000" pitchFamily="34" charset="-128"/>
                <a:ea typeface="Yu Gothic" panose="020B0400000000000000" pitchFamily="34" charset="-128"/>
              </a:rPr>
              <a:t>発注</a:t>
            </a:r>
            <a:r>
              <a:rPr lang="en-US" altLang="ja-JP" sz="1500" b="1" dirty="0">
                <a:solidFill>
                  <a:srgbClr val="EEBB02"/>
                </a:solidFill>
                <a:latin typeface="Yu Gothic" panose="020B0400000000000000" pitchFamily="34" charset="-128"/>
                <a:ea typeface="Yu Gothic" panose="020B0400000000000000" pitchFamily="34" charset="-128"/>
              </a:rPr>
              <a:t>〜</a:t>
            </a:r>
            <a:r>
              <a:rPr lang="ja-JP" altLang="en-US" sz="1500" b="1">
                <a:solidFill>
                  <a:srgbClr val="EEBB02"/>
                </a:solidFill>
                <a:latin typeface="Yu Gothic" panose="020B0400000000000000" pitchFamily="34" charset="-128"/>
                <a:ea typeface="Yu Gothic" panose="020B0400000000000000" pitchFamily="34" charset="-128"/>
              </a:rPr>
              <a:t>納品</a:t>
            </a:r>
            <a:r>
              <a:rPr lang="en-US" altLang="ja-JP" sz="1500" b="1" dirty="0">
                <a:solidFill>
                  <a:srgbClr val="EEBB02"/>
                </a:solidFill>
                <a:latin typeface="Yu Gothic" panose="020B0400000000000000" pitchFamily="34" charset="-128"/>
                <a:ea typeface="Yu Gothic" panose="020B0400000000000000" pitchFamily="34" charset="-128"/>
              </a:rPr>
              <a:t>〜</a:t>
            </a:r>
            <a:r>
              <a:rPr lang="ja-JP" altLang="en-US" sz="1500" b="1">
                <a:solidFill>
                  <a:srgbClr val="EEBB02"/>
                </a:solidFill>
                <a:latin typeface="Yu Gothic" panose="020B0400000000000000" pitchFamily="34" charset="-128"/>
                <a:ea typeface="Yu Gothic" panose="020B0400000000000000" pitchFamily="34" charset="-128"/>
              </a:rPr>
              <a:t>請求（</a:t>
            </a:r>
            <a:r>
              <a:rPr lang="ja-JP" altLang="en-US" sz="1500" b="1" dirty="0">
                <a:solidFill>
                  <a:srgbClr val="EEBB02"/>
                </a:solidFill>
                <a:latin typeface="Yu Gothic" panose="020B0400000000000000" pitchFamily="34" charset="-128"/>
                <a:ea typeface="Yu Gothic" panose="020B0400000000000000" pitchFamily="34" charset="-128"/>
              </a:rPr>
              <a:t>電子取引）</a:t>
            </a:r>
          </a:p>
        </p:txBody>
      </p:sp>
      <p:sp>
        <p:nvSpPr>
          <p:cNvPr id="20" name="テキスト ボックス 19">
            <a:extLst>
              <a:ext uri="{FF2B5EF4-FFF2-40B4-BE49-F238E27FC236}">
                <a16:creationId xmlns:a16="http://schemas.microsoft.com/office/drawing/2014/main" id="{6A34DDEC-C68C-A048-8B0A-211F6CEFD8B2}"/>
              </a:ext>
            </a:extLst>
          </p:cNvPr>
          <p:cNvSpPr txBox="1"/>
          <p:nvPr/>
        </p:nvSpPr>
        <p:spPr>
          <a:xfrm>
            <a:off x="1334518" y="1793755"/>
            <a:ext cx="1837835" cy="276999"/>
          </a:xfrm>
          <a:prstGeom prst="rect">
            <a:avLst/>
          </a:prstGeom>
          <a:noFill/>
          <a:ln w="19050">
            <a:solidFill>
              <a:schemeClr val="tx1">
                <a:lumMod val="75000"/>
                <a:lumOff val="25000"/>
              </a:schemeClr>
            </a:solidFill>
          </a:ln>
        </p:spPr>
        <p:txBody>
          <a:bodyPr wrap="square" rtlCol="0">
            <a:spAutoFit/>
          </a:bodyPr>
          <a:lstStyle/>
          <a:p>
            <a:pPr algn="ctr"/>
            <a:r>
              <a:rPr lang="ja-JP" altLang="en-US" sz="1200">
                <a:solidFill>
                  <a:schemeClr val="tx1">
                    <a:lumMod val="75000"/>
                    <a:lumOff val="25000"/>
                  </a:schemeClr>
                </a:solidFill>
                <a:latin typeface="Yu Gothic" panose="020B0400000000000000" pitchFamily="34" charset="-128"/>
                <a:ea typeface="Yu Gothic" panose="020B0400000000000000" pitchFamily="34" charset="-128"/>
              </a:rPr>
              <a:t>見積もり</a:t>
            </a:r>
            <a:endParaRPr lang="ja-JP" altLang="en-US" sz="1200" dirty="0">
              <a:solidFill>
                <a:schemeClr val="tx1">
                  <a:lumMod val="75000"/>
                  <a:lumOff val="25000"/>
                </a:schemeClr>
              </a:solidFill>
              <a:latin typeface="Yu Gothic" panose="020B0400000000000000" pitchFamily="34" charset="-128"/>
              <a:ea typeface="Yu Gothic" panose="020B0400000000000000" pitchFamily="34" charset="-128"/>
            </a:endParaRPr>
          </a:p>
        </p:txBody>
      </p:sp>
      <p:sp>
        <p:nvSpPr>
          <p:cNvPr id="40" name="四角形: 角を丸くする 138">
            <a:extLst>
              <a:ext uri="{FF2B5EF4-FFF2-40B4-BE49-F238E27FC236}">
                <a16:creationId xmlns:a16="http://schemas.microsoft.com/office/drawing/2014/main" id="{14D538D6-B08A-EB45-AD1C-DB18A8017277}"/>
              </a:ext>
            </a:extLst>
          </p:cNvPr>
          <p:cNvSpPr/>
          <p:nvPr/>
        </p:nvSpPr>
        <p:spPr bwMode="auto">
          <a:xfrm>
            <a:off x="293866" y="2913547"/>
            <a:ext cx="958421" cy="987478"/>
          </a:xfrm>
          <a:prstGeom prst="roundRect">
            <a:avLst>
              <a:gd name="adj" fmla="val 0"/>
            </a:avLst>
          </a:prstGeom>
          <a:solidFill>
            <a:srgbClr val="FFC000"/>
          </a:solidFill>
          <a:ln w="28575" cap="flat" cmpd="sng" algn="ctr">
            <a:noFill/>
            <a:prstDash val="solid"/>
            <a:round/>
            <a:headEnd type="none" w="med" len="med"/>
            <a:tailEnd type="none" w="med" len="med"/>
          </a:ln>
          <a:effectLst/>
        </p:spPr>
        <p:txBody>
          <a:bodyPr rtlCol="0" anchor="ctr"/>
          <a:lstStyle/>
          <a:p>
            <a:pPr algn="ctr"/>
            <a:r>
              <a:rPr lang="ja-JP" altLang="en-US" b="1">
                <a:latin typeface="Yu Gothic" panose="020B0400000000000000" pitchFamily="34" charset="-128"/>
                <a:ea typeface="Yu Gothic" panose="020B0400000000000000" pitchFamily="34" charset="-128"/>
              </a:rPr>
              <a:t>入口</a:t>
            </a:r>
            <a:endParaRPr lang="en-US" altLang="ja-JP" b="1" dirty="0">
              <a:latin typeface="Yu Gothic" panose="020B0400000000000000" pitchFamily="34" charset="-128"/>
              <a:ea typeface="Yu Gothic" panose="020B0400000000000000" pitchFamily="34" charset="-128"/>
            </a:endParaRPr>
          </a:p>
          <a:p>
            <a:pPr algn="ctr"/>
            <a:r>
              <a:rPr lang="en-US" altLang="ja-JP" b="1" dirty="0">
                <a:latin typeface="Yu Gothic" panose="020B0400000000000000" pitchFamily="34" charset="-128"/>
                <a:ea typeface="Yu Gothic" panose="020B0400000000000000" pitchFamily="34" charset="-128"/>
              </a:rPr>
              <a:t>Start</a:t>
            </a:r>
            <a:endParaRPr lang="ja-JP" altLang="en-US" b="1" dirty="0">
              <a:latin typeface="Yu Gothic" panose="020B0400000000000000" pitchFamily="34" charset="-128"/>
              <a:ea typeface="Yu Gothic" panose="020B0400000000000000" pitchFamily="34" charset="-128"/>
            </a:endParaRPr>
          </a:p>
        </p:txBody>
      </p:sp>
      <p:pic>
        <p:nvPicPr>
          <p:cNvPr id="44" name="グラフィックス 43" descr="ドキュメント">
            <a:extLst>
              <a:ext uri="{FF2B5EF4-FFF2-40B4-BE49-F238E27FC236}">
                <a16:creationId xmlns:a16="http://schemas.microsoft.com/office/drawing/2014/main" id="{9D8E2719-D50B-7943-A0F3-61D1F7185873}"/>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1539875" y="2105671"/>
            <a:ext cx="547708" cy="547708"/>
          </a:xfrm>
          <a:prstGeom prst="rect">
            <a:avLst/>
          </a:prstGeom>
        </p:spPr>
      </p:pic>
      <p:sp>
        <p:nvSpPr>
          <p:cNvPr id="45" name="四角形: 角を丸くする 138">
            <a:extLst>
              <a:ext uri="{FF2B5EF4-FFF2-40B4-BE49-F238E27FC236}">
                <a16:creationId xmlns:a16="http://schemas.microsoft.com/office/drawing/2014/main" id="{6C560858-5EE9-5449-B784-8B39346D6624}"/>
              </a:ext>
            </a:extLst>
          </p:cNvPr>
          <p:cNvSpPr/>
          <p:nvPr/>
        </p:nvSpPr>
        <p:spPr bwMode="auto">
          <a:xfrm>
            <a:off x="7268875" y="2913547"/>
            <a:ext cx="958421" cy="987478"/>
          </a:xfrm>
          <a:prstGeom prst="roundRect">
            <a:avLst>
              <a:gd name="adj" fmla="val 0"/>
            </a:avLst>
          </a:prstGeom>
          <a:solidFill>
            <a:srgbClr val="FFC000"/>
          </a:solidFill>
          <a:ln w="28575" cap="flat" cmpd="sng" algn="ctr">
            <a:noFill/>
            <a:prstDash val="solid"/>
            <a:round/>
            <a:headEnd type="none" w="med" len="med"/>
            <a:tailEnd type="none" w="med" len="med"/>
          </a:ln>
          <a:effectLst/>
        </p:spPr>
        <p:txBody>
          <a:bodyPr rtlCol="0" anchor="ctr"/>
          <a:lstStyle/>
          <a:p>
            <a:pPr algn="ctr"/>
            <a:r>
              <a:rPr lang="ja-JP" altLang="en-US" b="1">
                <a:latin typeface="Yu Gothic" panose="020B0400000000000000" pitchFamily="34" charset="-128"/>
                <a:ea typeface="Yu Gothic" panose="020B0400000000000000" pitchFamily="34" charset="-128"/>
              </a:rPr>
              <a:t>出口</a:t>
            </a:r>
            <a:endParaRPr lang="en-US" altLang="ja-JP" b="1" dirty="0">
              <a:latin typeface="Yu Gothic" panose="020B0400000000000000" pitchFamily="34" charset="-128"/>
              <a:ea typeface="Yu Gothic" panose="020B0400000000000000" pitchFamily="34" charset="-128"/>
            </a:endParaRPr>
          </a:p>
          <a:p>
            <a:pPr algn="ctr"/>
            <a:r>
              <a:rPr lang="en-US" altLang="ja-JP" b="1" dirty="0">
                <a:latin typeface="Yu Gothic" panose="020B0400000000000000" pitchFamily="34" charset="-128"/>
                <a:ea typeface="Yu Gothic" panose="020B0400000000000000" pitchFamily="34" charset="-128"/>
              </a:rPr>
              <a:t>Goal</a:t>
            </a:r>
            <a:endParaRPr lang="ja-JP" altLang="en-US" b="1" dirty="0">
              <a:latin typeface="Yu Gothic" panose="020B0400000000000000" pitchFamily="34" charset="-128"/>
              <a:ea typeface="Yu Gothic" panose="020B0400000000000000" pitchFamily="34" charset="-128"/>
            </a:endParaRPr>
          </a:p>
        </p:txBody>
      </p:sp>
      <p:sp>
        <p:nvSpPr>
          <p:cNvPr id="41" name="矢印: 右 83">
            <a:extLst>
              <a:ext uri="{FF2B5EF4-FFF2-40B4-BE49-F238E27FC236}">
                <a16:creationId xmlns:a16="http://schemas.microsoft.com/office/drawing/2014/main" id="{13BFD86A-4859-F047-AC03-5C5D3334B1CC}"/>
              </a:ext>
            </a:extLst>
          </p:cNvPr>
          <p:cNvSpPr/>
          <p:nvPr/>
        </p:nvSpPr>
        <p:spPr bwMode="auto">
          <a:xfrm>
            <a:off x="1334518" y="2924130"/>
            <a:ext cx="5836951" cy="931916"/>
          </a:xfrm>
          <a:prstGeom prst="rightArrow">
            <a:avLst/>
          </a:prstGeom>
          <a:solidFill>
            <a:srgbClr val="001E60">
              <a:alpha val="82000"/>
            </a:srgbClr>
          </a:solidFill>
          <a:ln w="9525" cap="flat" cmpd="sng" algn="ctr">
            <a:noFill/>
            <a:prstDash val="solid"/>
            <a:round/>
            <a:headEnd type="none" w="med" len="med"/>
            <a:tailEnd type="none" w="med" len="med"/>
          </a:ln>
          <a:effectLst/>
        </p:spPr>
        <p:txBody>
          <a:bodyPr vert="horz" wrap="none" lIns="38576" tIns="19289" rIns="38576" bIns="19289" numCol="1" rtlCol="0" anchor="ctr" anchorCtr="0" compatLnSpc="1">
            <a:prstTxWarp prst="textNoShape">
              <a:avLst/>
            </a:prstTxWarp>
          </a:bodyPr>
          <a:lstStyle/>
          <a:p>
            <a:pPr algn="ctr" defTabSz="385763"/>
            <a:endParaRPr lang="ja-JP" altLang="en-US" b="1" dirty="0">
              <a:solidFill>
                <a:schemeClr val="bg1"/>
              </a:solidFill>
              <a:latin typeface="Yu Gothic" panose="020B0400000000000000" pitchFamily="34" charset="-128"/>
              <a:ea typeface="Yu Gothic" panose="020B0400000000000000" pitchFamily="34" charset="-128"/>
            </a:endParaRPr>
          </a:p>
        </p:txBody>
      </p:sp>
      <p:sp>
        <p:nvSpPr>
          <p:cNvPr id="51" name="テキスト ボックス 50">
            <a:extLst>
              <a:ext uri="{FF2B5EF4-FFF2-40B4-BE49-F238E27FC236}">
                <a16:creationId xmlns:a16="http://schemas.microsoft.com/office/drawing/2014/main" id="{3102F9CA-626F-6341-8B40-C0AB6440065C}"/>
              </a:ext>
            </a:extLst>
          </p:cNvPr>
          <p:cNvSpPr txBox="1"/>
          <p:nvPr/>
        </p:nvSpPr>
        <p:spPr>
          <a:xfrm>
            <a:off x="1334518" y="2607279"/>
            <a:ext cx="958421" cy="276999"/>
          </a:xfrm>
          <a:prstGeom prst="rect">
            <a:avLst/>
          </a:prstGeom>
          <a:noFill/>
          <a:ln w="19050">
            <a:noFill/>
          </a:ln>
        </p:spPr>
        <p:txBody>
          <a:bodyPr wrap="square" rtlCol="0">
            <a:spAutoFit/>
          </a:bodyPr>
          <a:lstStyle/>
          <a:p>
            <a:pPr algn="ctr"/>
            <a:r>
              <a:rPr lang="ja-JP" altLang="en-US" sz="1200">
                <a:solidFill>
                  <a:schemeClr val="tx1">
                    <a:lumMod val="75000"/>
                    <a:lumOff val="25000"/>
                  </a:schemeClr>
                </a:solidFill>
                <a:latin typeface="Yu Gothic" panose="020B0400000000000000" pitchFamily="34" charset="-128"/>
                <a:ea typeface="Yu Gothic" panose="020B0400000000000000" pitchFamily="34" charset="-128"/>
              </a:rPr>
              <a:t>見積書</a:t>
            </a:r>
            <a:r>
              <a:rPr lang="en-US" altLang="ja-JP" sz="1200" dirty="0">
                <a:solidFill>
                  <a:schemeClr val="tx1">
                    <a:lumMod val="75000"/>
                    <a:lumOff val="25000"/>
                  </a:schemeClr>
                </a:solidFill>
                <a:latin typeface="Yu Gothic" panose="020B0400000000000000" pitchFamily="34" charset="-128"/>
                <a:ea typeface="Yu Gothic" panose="020B0400000000000000" pitchFamily="34" charset="-128"/>
              </a:rPr>
              <a:t>1st</a:t>
            </a:r>
            <a:endParaRPr lang="ja-JP" altLang="en-US" sz="1200" dirty="0">
              <a:solidFill>
                <a:schemeClr val="tx1">
                  <a:lumMod val="75000"/>
                  <a:lumOff val="25000"/>
                </a:schemeClr>
              </a:solidFill>
              <a:latin typeface="Yu Gothic" panose="020B0400000000000000" pitchFamily="34" charset="-128"/>
              <a:ea typeface="Yu Gothic" panose="020B0400000000000000" pitchFamily="34" charset="-128"/>
            </a:endParaRPr>
          </a:p>
        </p:txBody>
      </p:sp>
      <p:sp>
        <p:nvSpPr>
          <p:cNvPr id="52" name="テキスト ボックス 51">
            <a:extLst>
              <a:ext uri="{FF2B5EF4-FFF2-40B4-BE49-F238E27FC236}">
                <a16:creationId xmlns:a16="http://schemas.microsoft.com/office/drawing/2014/main" id="{5F993FBC-0378-6947-B12F-F4FB2A26E397}"/>
              </a:ext>
            </a:extLst>
          </p:cNvPr>
          <p:cNvSpPr txBox="1"/>
          <p:nvPr/>
        </p:nvSpPr>
        <p:spPr>
          <a:xfrm>
            <a:off x="1303018" y="4514862"/>
            <a:ext cx="958421" cy="276999"/>
          </a:xfrm>
          <a:prstGeom prst="rect">
            <a:avLst/>
          </a:prstGeom>
          <a:noFill/>
          <a:ln w="19050">
            <a:noFill/>
          </a:ln>
        </p:spPr>
        <p:txBody>
          <a:bodyPr wrap="square" rtlCol="0">
            <a:spAutoFit/>
          </a:bodyPr>
          <a:lstStyle/>
          <a:p>
            <a:pPr algn="ctr"/>
            <a:r>
              <a:rPr lang="ja-JP" altLang="en-US" sz="1200">
                <a:solidFill>
                  <a:schemeClr val="tx1">
                    <a:lumMod val="75000"/>
                    <a:lumOff val="25000"/>
                  </a:schemeClr>
                </a:solidFill>
                <a:latin typeface="Yu Gothic" panose="020B0400000000000000" pitchFamily="34" charset="-128"/>
                <a:ea typeface="Yu Gothic" panose="020B0400000000000000" pitchFamily="34" charset="-128"/>
              </a:rPr>
              <a:t>電子化</a:t>
            </a:r>
            <a:endParaRPr lang="ja-JP" altLang="en-US" sz="1200" dirty="0">
              <a:solidFill>
                <a:schemeClr val="tx1">
                  <a:lumMod val="75000"/>
                  <a:lumOff val="25000"/>
                </a:schemeClr>
              </a:solidFill>
              <a:latin typeface="Yu Gothic" panose="020B0400000000000000" pitchFamily="34" charset="-128"/>
              <a:ea typeface="Yu Gothic" panose="020B0400000000000000" pitchFamily="34" charset="-128"/>
            </a:endParaRPr>
          </a:p>
        </p:txBody>
      </p:sp>
      <p:sp>
        <p:nvSpPr>
          <p:cNvPr id="53" name="四角形: 角を丸くする 138">
            <a:extLst>
              <a:ext uri="{FF2B5EF4-FFF2-40B4-BE49-F238E27FC236}">
                <a16:creationId xmlns:a16="http://schemas.microsoft.com/office/drawing/2014/main" id="{24714D51-885E-AC4B-919E-B9289E8AD57F}"/>
              </a:ext>
            </a:extLst>
          </p:cNvPr>
          <p:cNvSpPr/>
          <p:nvPr/>
        </p:nvSpPr>
        <p:spPr bwMode="auto">
          <a:xfrm>
            <a:off x="293866" y="2077728"/>
            <a:ext cx="958421" cy="737248"/>
          </a:xfrm>
          <a:prstGeom prst="roundRect">
            <a:avLst>
              <a:gd name="adj" fmla="val 0"/>
            </a:avLst>
          </a:prstGeom>
          <a:solidFill>
            <a:schemeClr val="bg1"/>
          </a:solidFill>
          <a:ln w="28575" cap="flat" cmpd="sng" algn="ctr">
            <a:solidFill>
              <a:srgbClr val="FFC000"/>
            </a:solidFill>
            <a:prstDash val="solid"/>
            <a:round/>
            <a:headEnd type="none" w="med" len="med"/>
            <a:tailEnd type="none" w="med" len="med"/>
          </a:ln>
          <a:effectLst/>
        </p:spPr>
        <p:txBody>
          <a:bodyPr rtlCol="0" anchor="ctr"/>
          <a:lstStyle/>
          <a:p>
            <a:pPr algn="ctr"/>
            <a:r>
              <a:rPr lang="ja-JP" altLang="en-US" b="1">
                <a:solidFill>
                  <a:srgbClr val="FFC000"/>
                </a:solidFill>
                <a:latin typeface="Yu Gothic" panose="020B0400000000000000" pitchFamily="34" charset="-128"/>
                <a:ea typeface="Yu Gothic" panose="020B0400000000000000" pitchFamily="34" charset="-128"/>
              </a:rPr>
              <a:t>仕入先</a:t>
            </a:r>
            <a:endParaRPr lang="ja-JP" altLang="en-US" b="1" dirty="0">
              <a:solidFill>
                <a:srgbClr val="FFC000"/>
              </a:solidFill>
              <a:latin typeface="Yu Gothic" panose="020B0400000000000000" pitchFamily="34" charset="-128"/>
              <a:ea typeface="Yu Gothic" panose="020B0400000000000000" pitchFamily="34" charset="-128"/>
            </a:endParaRPr>
          </a:p>
        </p:txBody>
      </p:sp>
      <p:sp>
        <p:nvSpPr>
          <p:cNvPr id="54" name="四角形: 角を丸くする 138">
            <a:extLst>
              <a:ext uri="{FF2B5EF4-FFF2-40B4-BE49-F238E27FC236}">
                <a16:creationId xmlns:a16="http://schemas.microsoft.com/office/drawing/2014/main" id="{E670A812-92B1-5744-B364-3694DA5A723D}"/>
              </a:ext>
            </a:extLst>
          </p:cNvPr>
          <p:cNvSpPr/>
          <p:nvPr/>
        </p:nvSpPr>
        <p:spPr bwMode="auto">
          <a:xfrm>
            <a:off x="293866" y="3995825"/>
            <a:ext cx="958421" cy="1791872"/>
          </a:xfrm>
          <a:prstGeom prst="roundRect">
            <a:avLst>
              <a:gd name="adj" fmla="val 0"/>
            </a:avLst>
          </a:prstGeom>
          <a:solidFill>
            <a:schemeClr val="bg1"/>
          </a:solidFill>
          <a:ln w="28575" cap="flat" cmpd="sng" algn="ctr">
            <a:solidFill>
              <a:srgbClr val="FFC000"/>
            </a:solidFill>
            <a:prstDash val="solid"/>
            <a:round/>
            <a:headEnd type="none" w="med" len="med"/>
            <a:tailEnd type="none" w="med" len="med"/>
          </a:ln>
          <a:effectLst/>
        </p:spPr>
        <p:txBody>
          <a:bodyPr rtlCol="0" anchor="ctr"/>
          <a:lstStyle/>
          <a:p>
            <a:pPr algn="ctr"/>
            <a:r>
              <a:rPr lang="ja-JP" altLang="en-US" b="1">
                <a:solidFill>
                  <a:srgbClr val="FFC000"/>
                </a:solidFill>
                <a:latin typeface="Yu Gothic" panose="020B0400000000000000" pitchFamily="34" charset="-128"/>
                <a:ea typeface="Yu Gothic" panose="020B0400000000000000" pitchFamily="34" charset="-128"/>
              </a:rPr>
              <a:t>自社</a:t>
            </a:r>
            <a:endParaRPr lang="ja-JP" altLang="en-US" b="1" dirty="0">
              <a:solidFill>
                <a:srgbClr val="FFC000"/>
              </a:solidFill>
              <a:latin typeface="Yu Gothic" panose="020B0400000000000000" pitchFamily="34" charset="-128"/>
              <a:ea typeface="Yu Gothic" panose="020B0400000000000000" pitchFamily="34" charset="-128"/>
            </a:endParaRPr>
          </a:p>
        </p:txBody>
      </p:sp>
      <p:sp>
        <p:nvSpPr>
          <p:cNvPr id="55" name="下矢印 54">
            <a:extLst>
              <a:ext uri="{FF2B5EF4-FFF2-40B4-BE49-F238E27FC236}">
                <a16:creationId xmlns:a16="http://schemas.microsoft.com/office/drawing/2014/main" id="{BC14DBC5-2A8D-E447-BC05-437128404BD0}"/>
              </a:ext>
            </a:extLst>
          </p:cNvPr>
          <p:cNvSpPr/>
          <p:nvPr/>
        </p:nvSpPr>
        <p:spPr bwMode="auto">
          <a:xfrm>
            <a:off x="1574429" y="2948626"/>
            <a:ext cx="415598" cy="917318"/>
          </a:xfrm>
          <a:prstGeom prst="downArrow">
            <a:avLst/>
          </a:prstGeom>
          <a:solidFill>
            <a:schemeClr val="accent1">
              <a:lumMod val="20000"/>
              <a:lumOff val="80000"/>
            </a:schemeClr>
          </a:solidFill>
          <a:ln w="9525" cap="flat" cmpd="sng" algn="ctr">
            <a:solidFill>
              <a:schemeClr val="tx2">
                <a:lumMod val="50000"/>
              </a:schemeClr>
            </a:solid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a:endParaRPr lang="ja-JP" altLang="en-US" sz="1350">
              <a:solidFill>
                <a:schemeClr val="tx1"/>
              </a:solidFill>
            </a:endParaRPr>
          </a:p>
        </p:txBody>
      </p:sp>
      <p:pic>
        <p:nvPicPr>
          <p:cNvPr id="57" name="グラフィックス 56" descr="データベース">
            <a:extLst>
              <a:ext uri="{FF2B5EF4-FFF2-40B4-BE49-F238E27FC236}">
                <a16:creationId xmlns:a16="http://schemas.microsoft.com/office/drawing/2014/main" id="{1FBE9A04-C8B5-134D-A188-07A07D89EDC0}"/>
              </a:ext>
            </a:extLst>
          </p:cNvPr>
          <p:cNvPicPr>
            <a:picLocks noChangeAspect="1"/>
          </p:cNvPicPr>
          <p:nvPr/>
        </p:nvPicPr>
        <p:blipFill>
          <a:blip r:embed="rId8" cstate="print">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4274307" y="5143683"/>
            <a:ext cx="3169755" cy="547708"/>
          </a:xfrm>
          <a:prstGeom prst="rect">
            <a:avLst/>
          </a:prstGeom>
        </p:spPr>
      </p:pic>
      <p:sp>
        <p:nvSpPr>
          <p:cNvPr id="59" name="四角形: 角を丸くする 138">
            <a:extLst>
              <a:ext uri="{FF2B5EF4-FFF2-40B4-BE49-F238E27FC236}">
                <a16:creationId xmlns:a16="http://schemas.microsoft.com/office/drawing/2014/main" id="{B3258A93-60F9-DE46-B55C-4E8DA90D4930}"/>
              </a:ext>
            </a:extLst>
          </p:cNvPr>
          <p:cNvSpPr/>
          <p:nvPr/>
        </p:nvSpPr>
        <p:spPr bwMode="auto">
          <a:xfrm>
            <a:off x="1374230" y="5031656"/>
            <a:ext cx="958421" cy="706074"/>
          </a:xfrm>
          <a:prstGeom prst="roundRect">
            <a:avLst>
              <a:gd name="adj" fmla="val 0"/>
            </a:avLst>
          </a:prstGeom>
          <a:solidFill>
            <a:schemeClr val="bg1"/>
          </a:solidFill>
          <a:ln w="28575" cap="flat" cmpd="sng" algn="ctr">
            <a:solidFill>
              <a:srgbClr val="002060"/>
            </a:solidFill>
            <a:prstDash val="solid"/>
            <a:round/>
            <a:headEnd type="none" w="med" len="med"/>
            <a:tailEnd type="none" w="med" len="med"/>
          </a:ln>
          <a:effectLst/>
        </p:spPr>
        <p:txBody>
          <a:bodyPr rtlCol="0" anchor="ctr"/>
          <a:lstStyle/>
          <a:p>
            <a:pPr algn="ctr"/>
            <a:r>
              <a:rPr lang="ja-JP" altLang="en-US" sz="1500" b="1">
                <a:solidFill>
                  <a:srgbClr val="002060"/>
                </a:solidFill>
                <a:latin typeface="Yu Gothic" panose="020B0400000000000000" pitchFamily="34" charset="-128"/>
                <a:ea typeface="Yu Gothic" panose="020B0400000000000000" pitchFamily="34" charset="-128"/>
              </a:rPr>
              <a:t>保存</a:t>
            </a:r>
            <a:br>
              <a:rPr lang="en-US" altLang="ja-JP" sz="1500" b="1" dirty="0">
                <a:solidFill>
                  <a:srgbClr val="002060"/>
                </a:solidFill>
                <a:latin typeface="Yu Gothic" panose="020B0400000000000000" pitchFamily="34" charset="-128"/>
                <a:ea typeface="Yu Gothic" panose="020B0400000000000000" pitchFamily="34" charset="-128"/>
              </a:rPr>
            </a:br>
            <a:r>
              <a:rPr lang="ja-JP" altLang="en-US" sz="1500" b="1">
                <a:solidFill>
                  <a:srgbClr val="002060"/>
                </a:solidFill>
                <a:latin typeface="Yu Gothic" panose="020B0400000000000000" pitchFamily="34" charset="-128"/>
                <a:ea typeface="Yu Gothic" panose="020B0400000000000000" pitchFamily="34" charset="-128"/>
              </a:rPr>
              <a:t>システム</a:t>
            </a:r>
            <a:endParaRPr lang="ja-JP" altLang="en-US" sz="1500" b="1" dirty="0">
              <a:solidFill>
                <a:srgbClr val="002060"/>
              </a:solidFill>
              <a:latin typeface="Yu Gothic" panose="020B0400000000000000" pitchFamily="34" charset="-128"/>
              <a:ea typeface="Yu Gothic" panose="020B0400000000000000" pitchFamily="34" charset="-128"/>
            </a:endParaRPr>
          </a:p>
        </p:txBody>
      </p:sp>
      <p:pic>
        <p:nvPicPr>
          <p:cNvPr id="60" name="グラフィックス 59" descr="スキャナー">
            <a:extLst>
              <a:ext uri="{FF2B5EF4-FFF2-40B4-BE49-F238E27FC236}">
                <a16:creationId xmlns:a16="http://schemas.microsoft.com/office/drawing/2014/main" id="{BFF9182E-B3C8-3A47-AC53-37D68511623D}"/>
              </a:ext>
            </a:extLst>
          </p:cNvPr>
          <p:cNvPicPr>
            <a:picLocks noChangeAspect="1"/>
          </p:cNvPicPr>
          <p:nvPr/>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434013" y="4120399"/>
            <a:ext cx="396297" cy="396297"/>
          </a:xfrm>
          <a:prstGeom prst="rect">
            <a:avLst/>
          </a:prstGeom>
        </p:spPr>
      </p:pic>
      <p:pic>
        <p:nvPicPr>
          <p:cNvPr id="61" name="グラフィックス 60" descr="スマート フォン">
            <a:extLst>
              <a:ext uri="{FF2B5EF4-FFF2-40B4-BE49-F238E27FC236}">
                <a16:creationId xmlns:a16="http://schemas.microsoft.com/office/drawing/2014/main" id="{844DAEBE-D2A8-E14F-AF67-803359300B45}"/>
              </a:ext>
            </a:extLst>
          </p:cNvPr>
          <p:cNvPicPr>
            <a:picLocks noChangeAspect="1"/>
          </p:cNvPicPr>
          <p:nvPr/>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779318" y="4109429"/>
            <a:ext cx="328718" cy="370388"/>
          </a:xfrm>
          <a:prstGeom prst="rect">
            <a:avLst/>
          </a:prstGeom>
        </p:spPr>
      </p:pic>
      <p:pic>
        <p:nvPicPr>
          <p:cNvPr id="62" name="グラフィックス 61" descr="ドキュメント">
            <a:extLst>
              <a:ext uri="{FF2B5EF4-FFF2-40B4-BE49-F238E27FC236}">
                <a16:creationId xmlns:a16="http://schemas.microsoft.com/office/drawing/2014/main" id="{49684E65-F050-2B45-BC37-6E3561422FC2}"/>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2482850" y="2105671"/>
            <a:ext cx="547708" cy="547708"/>
          </a:xfrm>
          <a:prstGeom prst="rect">
            <a:avLst/>
          </a:prstGeom>
        </p:spPr>
      </p:pic>
      <p:sp>
        <p:nvSpPr>
          <p:cNvPr id="64" name="下矢印 63">
            <a:extLst>
              <a:ext uri="{FF2B5EF4-FFF2-40B4-BE49-F238E27FC236}">
                <a16:creationId xmlns:a16="http://schemas.microsoft.com/office/drawing/2014/main" id="{6F5864D8-2543-024C-B8B7-66999309359C}"/>
              </a:ext>
            </a:extLst>
          </p:cNvPr>
          <p:cNvSpPr/>
          <p:nvPr/>
        </p:nvSpPr>
        <p:spPr bwMode="auto">
          <a:xfrm>
            <a:off x="2517404" y="2948626"/>
            <a:ext cx="415598" cy="917318"/>
          </a:xfrm>
          <a:prstGeom prst="downArrow">
            <a:avLst/>
          </a:prstGeom>
          <a:solidFill>
            <a:schemeClr val="accent1">
              <a:lumMod val="20000"/>
              <a:lumOff val="80000"/>
            </a:schemeClr>
          </a:solidFill>
          <a:ln w="9525" cap="flat" cmpd="sng" algn="ctr">
            <a:solidFill>
              <a:schemeClr val="tx2">
                <a:lumMod val="50000"/>
              </a:schemeClr>
            </a:solid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a:endParaRPr lang="ja-JP" altLang="en-US" sz="1350">
              <a:solidFill>
                <a:schemeClr val="tx1"/>
              </a:solidFill>
            </a:endParaRPr>
          </a:p>
        </p:txBody>
      </p:sp>
      <p:sp>
        <p:nvSpPr>
          <p:cNvPr id="65" name="テキスト ボックス 64">
            <a:extLst>
              <a:ext uri="{FF2B5EF4-FFF2-40B4-BE49-F238E27FC236}">
                <a16:creationId xmlns:a16="http://schemas.microsoft.com/office/drawing/2014/main" id="{0D2ED9FD-4023-EF4C-8A0E-5FD317F15B2D}"/>
              </a:ext>
            </a:extLst>
          </p:cNvPr>
          <p:cNvSpPr txBox="1"/>
          <p:nvPr/>
        </p:nvSpPr>
        <p:spPr>
          <a:xfrm>
            <a:off x="2288855" y="4514862"/>
            <a:ext cx="958421" cy="276999"/>
          </a:xfrm>
          <a:prstGeom prst="rect">
            <a:avLst/>
          </a:prstGeom>
          <a:noFill/>
          <a:ln w="19050">
            <a:noFill/>
          </a:ln>
        </p:spPr>
        <p:txBody>
          <a:bodyPr wrap="square" rtlCol="0">
            <a:spAutoFit/>
          </a:bodyPr>
          <a:lstStyle/>
          <a:p>
            <a:pPr algn="ctr"/>
            <a:r>
              <a:rPr lang="ja-JP" altLang="en-US" sz="1200">
                <a:solidFill>
                  <a:schemeClr val="tx1">
                    <a:lumMod val="75000"/>
                    <a:lumOff val="25000"/>
                  </a:schemeClr>
                </a:solidFill>
                <a:latin typeface="Yu Gothic" panose="020B0400000000000000" pitchFamily="34" charset="-128"/>
                <a:ea typeface="Yu Gothic" panose="020B0400000000000000" pitchFamily="34" charset="-128"/>
              </a:rPr>
              <a:t>電子化</a:t>
            </a:r>
            <a:endParaRPr lang="ja-JP" altLang="en-US" sz="1200" dirty="0">
              <a:solidFill>
                <a:schemeClr val="tx1">
                  <a:lumMod val="75000"/>
                  <a:lumOff val="25000"/>
                </a:schemeClr>
              </a:solidFill>
              <a:latin typeface="Yu Gothic" panose="020B0400000000000000" pitchFamily="34" charset="-128"/>
              <a:ea typeface="Yu Gothic" panose="020B0400000000000000" pitchFamily="34" charset="-128"/>
            </a:endParaRPr>
          </a:p>
        </p:txBody>
      </p:sp>
      <p:sp>
        <p:nvSpPr>
          <p:cNvPr id="66" name="テキスト ボックス 65">
            <a:extLst>
              <a:ext uri="{FF2B5EF4-FFF2-40B4-BE49-F238E27FC236}">
                <a16:creationId xmlns:a16="http://schemas.microsoft.com/office/drawing/2014/main" id="{D945B184-22D7-8C42-ABA9-7C6B6FB2AD75}"/>
              </a:ext>
            </a:extLst>
          </p:cNvPr>
          <p:cNvSpPr txBox="1"/>
          <p:nvPr/>
        </p:nvSpPr>
        <p:spPr>
          <a:xfrm>
            <a:off x="1809645" y="2303935"/>
            <a:ext cx="958421" cy="276999"/>
          </a:xfrm>
          <a:prstGeom prst="rect">
            <a:avLst/>
          </a:prstGeom>
          <a:noFill/>
          <a:ln w="19050">
            <a:noFill/>
          </a:ln>
        </p:spPr>
        <p:txBody>
          <a:bodyPr wrap="square" rtlCol="0">
            <a:spAutoFit/>
          </a:bodyPr>
          <a:lstStyle/>
          <a:p>
            <a:pPr algn="ctr"/>
            <a:r>
              <a:rPr lang="ja-JP" altLang="en-US" sz="1200">
                <a:solidFill>
                  <a:schemeClr val="tx1">
                    <a:lumMod val="75000"/>
                    <a:lumOff val="25000"/>
                  </a:schemeClr>
                </a:solidFill>
                <a:latin typeface="Yu Gothic" panose="020B0400000000000000" pitchFamily="34" charset="-128"/>
                <a:ea typeface="Yu Gothic" panose="020B0400000000000000" pitchFamily="34" charset="-128"/>
              </a:rPr>
              <a:t>・・・</a:t>
            </a:r>
            <a:endParaRPr lang="ja-JP" altLang="en-US" sz="1200" dirty="0">
              <a:solidFill>
                <a:schemeClr val="tx1">
                  <a:lumMod val="75000"/>
                  <a:lumOff val="25000"/>
                </a:schemeClr>
              </a:solidFill>
              <a:latin typeface="Yu Gothic" panose="020B0400000000000000" pitchFamily="34" charset="-128"/>
              <a:ea typeface="Yu Gothic" panose="020B0400000000000000" pitchFamily="34" charset="-128"/>
            </a:endParaRPr>
          </a:p>
        </p:txBody>
      </p:sp>
      <p:sp>
        <p:nvSpPr>
          <p:cNvPr id="67" name="テキスト ボックス 66">
            <a:extLst>
              <a:ext uri="{FF2B5EF4-FFF2-40B4-BE49-F238E27FC236}">
                <a16:creationId xmlns:a16="http://schemas.microsoft.com/office/drawing/2014/main" id="{F973CB79-30E2-2C43-B9F3-065BD46DBE53}"/>
              </a:ext>
            </a:extLst>
          </p:cNvPr>
          <p:cNvSpPr txBox="1"/>
          <p:nvPr/>
        </p:nvSpPr>
        <p:spPr>
          <a:xfrm>
            <a:off x="3284342" y="1793755"/>
            <a:ext cx="1149179" cy="276999"/>
          </a:xfrm>
          <a:prstGeom prst="rect">
            <a:avLst/>
          </a:prstGeom>
          <a:noFill/>
          <a:ln w="19050">
            <a:solidFill>
              <a:schemeClr val="tx1">
                <a:lumMod val="75000"/>
                <a:lumOff val="25000"/>
              </a:schemeClr>
            </a:solidFill>
          </a:ln>
        </p:spPr>
        <p:txBody>
          <a:bodyPr wrap="square" rtlCol="0">
            <a:spAutoFit/>
          </a:bodyPr>
          <a:lstStyle/>
          <a:p>
            <a:pPr algn="ctr"/>
            <a:r>
              <a:rPr lang="ja-JP" altLang="en-US" sz="1200">
                <a:solidFill>
                  <a:schemeClr val="tx1">
                    <a:lumMod val="75000"/>
                    <a:lumOff val="25000"/>
                  </a:schemeClr>
                </a:solidFill>
                <a:latin typeface="Yu Gothic" panose="020B0400000000000000" pitchFamily="34" charset="-128"/>
                <a:ea typeface="Yu Gothic" panose="020B0400000000000000" pitchFamily="34" charset="-128"/>
              </a:rPr>
              <a:t>発注</a:t>
            </a:r>
            <a:endParaRPr lang="ja-JP" altLang="en-US" sz="1200" dirty="0">
              <a:solidFill>
                <a:schemeClr val="tx1">
                  <a:lumMod val="75000"/>
                  <a:lumOff val="25000"/>
                </a:schemeClr>
              </a:solidFill>
              <a:latin typeface="Yu Gothic" panose="020B0400000000000000" pitchFamily="34" charset="-128"/>
              <a:ea typeface="Yu Gothic" panose="020B0400000000000000" pitchFamily="34" charset="-128"/>
            </a:endParaRPr>
          </a:p>
        </p:txBody>
      </p:sp>
      <p:pic>
        <p:nvPicPr>
          <p:cNvPr id="70" name="グラフィックス 69" descr="ドキュメント">
            <a:extLst>
              <a:ext uri="{FF2B5EF4-FFF2-40B4-BE49-F238E27FC236}">
                <a16:creationId xmlns:a16="http://schemas.microsoft.com/office/drawing/2014/main" id="{375D7058-9BF2-A644-BA17-2450F49824F7}"/>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3618060" y="2093656"/>
            <a:ext cx="547708" cy="547708"/>
          </a:xfrm>
          <a:prstGeom prst="rect">
            <a:avLst/>
          </a:prstGeom>
        </p:spPr>
      </p:pic>
      <p:sp>
        <p:nvSpPr>
          <p:cNvPr id="71" name="下矢印 70">
            <a:extLst>
              <a:ext uri="{FF2B5EF4-FFF2-40B4-BE49-F238E27FC236}">
                <a16:creationId xmlns:a16="http://schemas.microsoft.com/office/drawing/2014/main" id="{AAA2248A-15AF-4847-B1D9-29762DDAE971}"/>
              </a:ext>
            </a:extLst>
          </p:cNvPr>
          <p:cNvSpPr/>
          <p:nvPr/>
        </p:nvSpPr>
        <p:spPr bwMode="auto">
          <a:xfrm rot="10800000">
            <a:off x="3652615" y="2897827"/>
            <a:ext cx="415598" cy="917318"/>
          </a:xfrm>
          <a:prstGeom prst="downArrow">
            <a:avLst/>
          </a:prstGeom>
          <a:solidFill>
            <a:schemeClr val="accent1">
              <a:lumMod val="20000"/>
              <a:lumOff val="80000"/>
            </a:schemeClr>
          </a:solidFill>
          <a:ln w="9525" cap="flat" cmpd="sng" algn="ctr">
            <a:solidFill>
              <a:schemeClr val="tx2">
                <a:lumMod val="50000"/>
              </a:schemeClr>
            </a:solid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a:endParaRPr lang="ja-JP" altLang="en-US" sz="1350">
              <a:solidFill>
                <a:schemeClr val="tx1"/>
              </a:solidFill>
            </a:endParaRPr>
          </a:p>
        </p:txBody>
      </p:sp>
      <p:sp>
        <p:nvSpPr>
          <p:cNvPr id="72" name="テキスト ボックス 71">
            <a:extLst>
              <a:ext uri="{FF2B5EF4-FFF2-40B4-BE49-F238E27FC236}">
                <a16:creationId xmlns:a16="http://schemas.microsoft.com/office/drawing/2014/main" id="{1FE3778B-963E-C146-B223-D1008E49DF19}"/>
              </a:ext>
            </a:extLst>
          </p:cNvPr>
          <p:cNvSpPr txBox="1"/>
          <p:nvPr/>
        </p:nvSpPr>
        <p:spPr>
          <a:xfrm>
            <a:off x="3400396" y="2595264"/>
            <a:ext cx="958421" cy="276999"/>
          </a:xfrm>
          <a:prstGeom prst="rect">
            <a:avLst/>
          </a:prstGeom>
          <a:noFill/>
          <a:ln w="19050">
            <a:noFill/>
          </a:ln>
        </p:spPr>
        <p:txBody>
          <a:bodyPr wrap="square" rtlCol="0">
            <a:spAutoFit/>
          </a:bodyPr>
          <a:lstStyle/>
          <a:p>
            <a:pPr algn="ctr"/>
            <a:r>
              <a:rPr lang="ja-JP" altLang="en-US" sz="1200">
                <a:solidFill>
                  <a:schemeClr val="tx1">
                    <a:lumMod val="75000"/>
                    <a:lumOff val="25000"/>
                  </a:schemeClr>
                </a:solidFill>
                <a:latin typeface="Yu Gothic" panose="020B0400000000000000" pitchFamily="34" charset="-128"/>
                <a:ea typeface="Yu Gothic" panose="020B0400000000000000" pitchFamily="34" charset="-128"/>
              </a:rPr>
              <a:t>注文書</a:t>
            </a:r>
            <a:endParaRPr lang="ja-JP" altLang="en-US" sz="1200" dirty="0">
              <a:solidFill>
                <a:schemeClr val="tx1">
                  <a:lumMod val="75000"/>
                  <a:lumOff val="25000"/>
                </a:schemeClr>
              </a:solidFill>
              <a:latin typeface="Yu Gothic" panose="020B0400000000000000" pitchFamily="34" charset="-128"/>
              <a:ea typeface="Yu Gothic" panose="020B0400000000000000" pitchFamily="34" charset="-128"/>
            </a:endParaRPr>
          </a:p>
        </p:txBody>
      </p:sp>
      <p:sp>
        <p:nvSpPr>
          <p:cNvPr id="73" name="四角形: 角を丸くする 138">
            <a:extLst>
              <a:ext uri="{FF2B5EF4-FFF2-40B4-BE49-F238E27FC236}">
                <a16:creationId xmlns:a16="http://schemas.microsoft.com/office/drawing/2014/main" id="{A6950FB3-3AB2-1742-A936-2F41AF8BA526}"/>
              </a:ext>
            </a:extLst>
          </p:cNvPr>
          <p:cNvSpPr/>
          <p:nvPr/>
        </p:nvSpPr>
        <p:spPr bwMode="auto">
          <a:xfrm>
            <a:off x="1303018" y="3995259"/>
            <a:ext cx="5836951" cy="1791872"/>
          </a:xfrm>
          <a:prstGeom prst="roundRect">
            <a:avLst>
              <a:gd name="adj" fmla="val 0"/>
            </a:avLst>
          </a:prstGeom>
          <a:noFill/>
          <a:ln w="28575" cap="flat" cmpd="sng" algn="ctr">
            <a:solidFill>
              <a:srgbClr val="EEBB02"/>
            </a:solidFill>
            <a:prstDash val="solid"/>
            <a:round/>
            <a:headEnd type="none" w="med" len="med"/>
            <a:tailEnd type="none" w="med" len="med"/>
          </a:ln>
          <a:effectLst/>
        </p:spPr>
        <p:txBody>
          <a:bodyPr rtlCol="0" anchor="ctr"/>
          <a:lstStyle/>
          <a:p>
            <a:pPr algn="ctr"/>
            <a:endParaRPr lang="ja-JP" altLang="en-US" b="1" dirty="0">
              <a:solidFill>
                <a:srgbClr val="002060"/>
              </a:solidFill>
              <a:latin typeface="Yu Gothic" panose="020B0400000000000000" pitchFamily="34" charset="-128"/>
              <a:ea typeface="Yu Gothic" panose="020B0400000000000000" pitchFamily="34" charset="-128"/>
            </a:endParaRPr>
          </a:p>
        </p:txBody>
      </p:sp>
      <p:pic>
        <p:nvPicPr>
          <p:cNvPr id="74" name="グラフィックス 73" descr="スキャナー">
            <a:extLst>
              <a:ext uri="{FF2B5EF4-FFF2-40B4-BE49-F238E27FC236}">
                <a16:creationId xmlns:a16="http://schemas.microsoft.com/office/drawing/2014/main" id="{598404E3-501A-E64E-BEB3-419570A19F68}"/>
              </a:ext>
            </a:extLst>
          </p:cNvPr>
          <p:cNvPicPr>
            <a:picLocks noChangeAspect="1"/>
          </p:cNvPicPr>
          <p:nvPr/>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716838" y="4120399"/>
            <a:ext cx="396297" cy="396297"/>
          </a:xfrm>
          <a:prstGeom prst="rect">
            <a:avLst/>
          </a:prstGeom>
        </p:spPr>
      </p:pic>
      <p:pic>
        <p:nvPicPr>
          <p:cNvPr id="75" name="グラフィックス 74" descr="スマート フォン">
            <a:extLst>
              <a:ext uri="{FF2B5EF4-FFF2-40B4-BE49-F238E27FC236}">
                <a16:creationId xmlns:a16="http://schemas.microsoft.com/office/drawing/2014/main" id="{BEC5D880-4E68-1241-8328-0E0993C7E80E}"/>
              </a:ext>
            </a:extLst>
          </p:cNvPr>
          <p:cNvPicPr>
            <a:picLocks noChangeAspect="1"/>
          </p:cNvPicPr>
          <p:nvPr/>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062143" y="4109429"/>
            <a:ext cx="328718" cy="370388"/>
          </a:xfrm>
          <a:prstGeom prst="rect">
            <a:avLst/>
          </a:prstGeom>
        </p:spPr>
      </p:pic>
      <p:sp>
        <p:nvSpPr>
          <p:cNvPr id="76" name="テキスト ボックス 75">
            <a:extLst>
              <a:ext uri="{FF2B5EF4-FFF2-40B4-BE49-F238E27FC236}">
                <a16:creationId xmlns:a16="http://schemas.microsoft.com/office/drawing/2014/main" id="{72B30352-86F2-4746-B28E-4D0E7B61AE46}"/>
              </a:ext>
            </a:extLst>
          </p:cNvPr>
          <p:cNvSpPr txBox="1"/>
          <p:nvPr/>
        </p:nvSpPr>
        <p:spPr>
          <a:xfrm>
            <a:off x="4560318" y="1793755"/>
            <a:ext cx="939620" cy="276999"/>
          </a:xfrm>
          <a:prstGeom prst="rect">
            <a:avLst/>
          </a:prstGeom>
          <a:noFill/>
          <a:ln w="19050">
            <a:solidFill>
              <a:schemeClr val="tx1">
                <a:lumMod val="75000"/>
                <a:lumOff val="25000"/>
              </a:schemeClr>
            </a:solidFill>
          </a:ln>
        </p:spPr>
        <p:txBody>
          <a:bodyPr wrap="square" rtlCol="0">
            <a:spAutoFit/>
          </a:bodyPr>
          <a:lstStyle/>
          <a:p>
            <a:pPr algn="ctr"/>
            <a:r>
              <a:rPr lang="ja-JP" altLang="en-US" sz="1200">
                <a:solidFill>
                  <a:schemeClr val="tx1">
                    <a:lumMod val="75000"/>
                    <a:lumOff val="25000"/>
                  </a:schemeClr>
                </a:solidFill>
                <a:latin typeface="Yu Gothic" panose="020B0400000000000000" pitchFamily="34" charset="-128"/>
                <a:ea typeface="Yu Gothic" panose="020B0400000000000000" pitchFamily="34" charset="-128"/>
              </a:rPr>
              <a:t>納品</a:t>
            </a:r>
            <a:endParaRPr lang="ja-JP" altLang="en-US" sz="1200" dirty="0">
              <a:solidFill>
                <a:schemeClr val="tx1">
                  <a:lumMod val="75000"/>
                  <a:lumOff val="25000"/>
                </a:schemeClr>
              </a:solidFill>
              <a:latin typeface="Yu Gothic" panose="020B0400000000000000" pitchFamily="34" charset="-128"/>
              <a:ea typeface="Yu Gothic" panose="020B0400000000000000" pitchFamily="34" charset="-128"/>
            </a:endParaRPr>
          </a:p>
        </p:txBody>
      </p:sp>
      <p:pic>
        <p:nvPicPr>
          <p:cNvPr id="77" name="グラフィックス 76" descr="ドキュメント">
            <a:extLst>
              <a:ext uri="{FF2B5EF4-FFF2-40B4-BE49-F238E27FC236}">
                <a16:creationId xmlns:a16="http://schemas.microsoft.com/office/drawing/2014/main" id="{6763E4A8-16CB-C94B-866B-2A24E31E28AF}"/>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4765674" y="2105671"/>
            <a:ext cx="547708" cy="547708"/>
          </a:xfrm>
          <a:prstGeom prst="rect">
            <a:avLst/>
          </a:prstGeom>
        </p:spPr>
      </p:pic>
      <p:sp>
        <p:nvSpPr>
          <p:cNvPr id="78" name="下矢印 77">
            <a:extLst>
              <a:ext uri="{FF2B5EF4-FFF2-40B4-BE49-F238E27FC236}">
                <a16:creationId xmlns:a16="http://schemas.microsoft.com/office/drawing/2014/main" id="{6AE7F8B8-969F-F840-BBD7-021534192E33}"/>
              </a:ext>
            </a:extLst>
          </p:cNvPr>
          <p:cNvSpPr/>
          <p:nvPr/>
        </p:nvSpPr>
        <p:spPr bwMode="auto">
          <a:xfrm>
            <a:off x="4800229" y="2948626"/>
            <a:ext cx="415598" cy="917318"/>
          </a:xfrm>
          <a:prstGeom prst="downArrow">
            <a:avLst/>
          </a:prstGeom>
          <a:solidFill>
            <a:schemeClr val="accent1">
              <a:lumMod val="20000"/>
              <a:lumOff val="80000"/>
            </a:schemeClr>
          </a:solidFill>
          <a:ln w="9525" cap="flat" cmpd="sng" algn="ctr">
            <a:solidFill>
              <a:schemeClr val="tx2">
                <a:lumMod val="50000"/>
              </a:schemeClr>
            </a:solid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a:endParaRPr lang="ja-JP" altLang="en-US" sz="1350">
              <a:solidFill>
                <a:schemeClr val="tx1"/>
              </a:solidFill>
            </a:endParaRPr>
          </a:p>
        </p:txBody>
      </p:sp>
      <p:sp>
        <p:nvSpPr>
          <p:cNvPr id="79" name="テキスト ボックス 78">
            <a:extLst>
              <a:ext uri="{FF2B5EF4-FFF2-40B4-BE49-F238E27FC236}">
                <a16:creationId xmlns:a16="http://schemas.microsoft.com/office/drawing/2014/main" id="{2612F752-219C-0F44-A332-E837A42D1569}"/>
              </a:ext>
            </a:extLst>
          </p:cNvPr>
          <p:cNvSpPr txBox="1"/>
          <p:nvPr/>
        </p:nvSpPr>
        <p:spPr>
          <a:xfrm>
            <a:off x="4541517" y="4514862"/>
            <a:ext cx="958421" cy="276999"/>
          </a:xfrm>
          <a:prstGeom prst="rect">
            <a:avLst/>
          </a:prstGeom>
          <a:noFill/>
          <a:ln w="19050">
            <a:noFill/>
          </a:ln>
        </p:spPr>
        <p:txBody>
          <a:bodyPr wrap="square" rtlCol="0">
            <a:spAutoFit/>
          </a:bodyPr>
          <a:lstStyle/>
          <a:p>
            <a:pPr algn="ctr"/>
            <a:r>
              <a:rPr lang="ja-JP" altLang="en-US" sz="1200">
                <a:solidFill>
                  <a:schemeClr val="tx1">
                    <a:lumMod val="75000"/>
                    <a:lumOff val="25000"/>
                  </a:schemeClr>
                </a:solidFill>
                <a:latin typeface="Yu Gothic" panose="020B0400000000000000" pitchFamily="34" charset="-128"/>
                <a:ea typeface="Yu Gothic" panose="020B0400000000000000" pitchFamily="34" charset="-128"/>
              </a:rPr>
              <a:t>電子化</a:t>
            </a:r>
            <a:endParaRPr lang="ja-JP" altLang="en-US" sz="1200" dirty="0">
              <a:solidFill>
                <a:schemeClr val="tx1">
                  <a:lumMod val="75000"/>
                  <a:lumOff val="25000"/>
                </a:schemeClr>
              </a:solidFill>
              <a:latin typeface="Yu Gothic" panose="020B0400000000000000" pitchFamily="34" charset="-128"/>
              <a:ea typeface="Yu Gothic" panose="020B0400000000000000" pitchFamily="34" charset="-128"/>
            </a:endParaRPr>
          </a:p>
        </p:txBody>
      </p:sp>
      <p:sp>
        <p:nvSpPr>
          <p:cNvPr id="80" name="テキスト ボックス 79">
            <a:extLst>
              <a:ext uri="{FF2B5EF4-FFF2-40B4-BE49-F238E27FC236}">
                <a16:creationId xmlns:a16="http://schemas.microsoft.com/office/drawing/2014/main" id="{7B3D2F1A-9B50-7C4D-A977-0CFDB29B6012}"/>
              </a:ext>
            </a:extLst>
          </p:cNvPr>
          <p:cNvSpPr txBox="1"/>
          <p:nvPr/>
        </p:nvSpPr>
        <p:spPr>
          <a:xfrm>
            <a:off x="4571657" y="2607279"/>
            <a:ext cx="958421" cy="276999"/>
          </a:xfrm>
          <a:prstGeom prst="rect">
            <a:avLst/>
          </a:prstGeom>
          <a:noFill/>
          <a:ln w="19050">
            <a:noFill/>
          </a:ln>
        </p:spPr>
        <p:txBody>
          <a:bodyPr wrap="square" rtlCol="0">
            <a:spAutoFit/>
          </a:bodyPr>
          <a:lstStyle/>
          <a:p>
            <a:pPr algn="ctr"/>
            <a:r>
              <a:rPr lang="ja-JP" altLang="en-US" sz="1200">
                <a:solidFill>
                  <a:schemeClr val="tx1">
                    <a:lumMod val="75000"/>
                    <a:lumOff val="25000"/>
                  </a:schemeClr>
                </a:solidFill>
                <a:latin typeface="Yu Gothic" panose="020B0400000000000000" pitchFamily="34" charset="-128"/>
                <a:ea typeface="Yu Gothic" panose="020B0400000000000000" pitchFamily="34" charset="-128"/>
              </a:rPr>
              <a:t>納品書</a:t>
            </a:r>
            <a:endParaRPr lang="ja-JP" altLang="en-US" sz="1200" dirty="0">
              <a:solidFill>
                <a:schemeClr val="tx1">
                  <a:lumMod val="75000"/>
                  <a:lumOff val="25000"/>
                </a:schemeClr>
              </a:solidFill>
              <a:latin typeface="Yu Gothic" panose="020B0400000000000000" pitchFamily="34" charset="-128"/>
              <a:ea typeface="Yu Gothic" panose="020B0400000000000000" pitchFamily="34" charset="-128"/>
            </a:endParaRPr>
          </a:p>
        </p:txBody>
      </p:sp>
      <p:pic>
        <p:nvPicPr>
          <p:cNvPr id="56" name="グラフィックス 55" descr="クラウドからダウンロード">
            <a:extLst>
              <a:ext uri="{FF2B5EF4-FFF2-40B4-BE49-F238E27FC236}">
                <a16:creationId xmlns:a16="http://schemas.microsoft.com/office/drawing/2014/main" id="{910B13D9-B199-D943-925C-0F6BC941861C}"/>
              </a:ext>
            </a:extLst>
          </p:cNvPr>
          <p:cNvPicPr>
            <a:picLocks noChangeAspect="1"/>
          </p:cNvPicPr>
          <p:nvPr/>
        </p:nvPicPr>
        <p:blipFill>
          <a:blip r:embed="rId10" cstate="print">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1551985" y="4669003"/>
            <a:ext cx="486933" cy="477974"/>
          </a:xfrm>
          <a:prstGeom prst="rect">
            <a:avLst/>
          </a:prstGeom>
        </p:spPr>
      </p:pic>
      <p:pic>
        <p:nvPicPr>
          <p:cNvPr id="81" name="グラフィックス 80" descr="スキャナー">
            <a:extLst>
              <a:ext uri="{FF2B5EF4-FFF2-40B4-BE49-F238E27FC236}">
                <a16:creationId xmlns:a16="http://schemas.microsoft.com/office/drawing/2014/main" id="{A9D40888-7003-8F45-8271-921729ED1926}"/>
              </a:ext>
            </a:extLst>
          </p:cNvPr>
          <p:cNvPicPr>
            <a:picLocks noChangeAspect="1"/>
          </p:cNvPicPr>
          <p:nvPr/>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775794" y="4120399"/>
            <a:ext cx="396297" cy="396297"/>
          </a:xfrm>
          <a:prstGeom prst="rect">
            <a:avLst/>
          </a:prstGeom>
        </p:spPr>
      </p:pic>
      <p:pic>
        <p:nvPicPr>
          <p:cNvPr id="82" name="グラフィックス 81" descr="スマート フォン">
            <a:extLst>
              <a:ext uri="{FF2B5EF4-FFF2-40B4-BE49-F238E27FC236}">
                <a16:creationId xmlns:a16="http://schemas.microsoft.com/office/drawing/2014/main" id="{D93438E5-4725-A64B-9D4E-571AF74E3BA9}"/>
              </a:ext>
            </a:extLst>
          </p:cNvPr>
          <p:cNvPicPr>
            <a:picLocks noChangeAspect="1"/>
          </p:cNvPicPr>
          <p:nvPr/>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121099" y="4109429"/>
            <a:ext cx="328718" cy="370388"/>
          </a:xfrm>
          <a:prstGeom prst="rect">
            <a:avLst/>
          </a:prstGeom>
        </p:spPr>
      </p:pic>
      <p:sp>
        <p:nvSpPr>
          <p:cNvPr id="83" name="テキスト ボックス 82">
            <a:extLst>
              <a:ext uri="{FF2B5EF4-FFF2-40B4-BE49-F238E27FC236}">
                <a16:creationId xmlns:a16="http://schemas.microsoft.com/office/drawing/2014/main" id="{7AA5CF4B-E3B4-E248-BA0D-56118F66346C}"/>
              </a:ext>
            </a:extLst>
          </p:cNvPr>
          <p:cNvSpPr txBox="1"/>
          <p:nvPr/>
        </p:nvSpPr>
        <p:spPr>
          <a:xfrm>
            <a:off x="5619274" y="1793755"/>
            <a:ext cx="939620" cy="276999"/>
          </a:xfrm>
          <a:prstGeom prst="rect">
            <a:avLst/>
          </a:prstGeom>
          <a:noFill/>
          <a:ln w="19050">
            <a:solidFill>
              <a:schemeClr val="tx1">
                <a:lumMod val="75000"/>
                <a:lumOff val="25000"/>
              </a:schemeClr>
            </a:solidFill>
          </a:ln>
        </p:spPr>
        <p:txBody>
          <a:bodyPr wrap="square" rtlCol="0">
            <a:spAutoFit/>
          </a:bodyPr>
          <a:lstStyle/>
          <a:p>
            <a:pPr algn="ctr"/>
            <a:r>
              <a:rPr lang="ja-JP" altLang="en-US" sz="1200">
                <a:solidFill>
                  <a:schemeClr val="tx1">
                    <a:lumMod val="75000"/>
                    <a:lumOff val="25000"/>
                  </a:schemeClr>
                </a:solidFill>
                <a:latin typeface="Yu Gothic" panose="020B0400000000000000" pitchFamily="34" charset="-128"/>
                <a:ea typeface="Yu Gothic" panose="020B0400000000000000" pitchFamily="34" charset="-128"/>
              </a:rPr>
              <a:t>請求</a:t>
            </a:r>
            <a:endParaRPr lang="ja-JP" altLang="en-US" sz="1200" dirty="0">
              <a:solidFill>
                <a:schemeClr val="tx1">
                  <a:lumMod val="75000"/>
                  <a:lumOff val="25000"/>
                </a:schemeClr>
              </a:solidFill>
              <a:latin typeface="Yu Gothic" panose="020B0400000000000000" pitchFamily="34" charset="-128"/>
              <a:ea typeface="Yu Gothic" panose="020B0400000000000000" pitchFamily="34" charset="-128"/>
            </a:endParaRPr>
          </a:p>
        </p:txBody>
      </p:sp>
      <p:pic>
        <p:nvPicPr>
          <p:cNvPr id="84" name="グラフィックス 83" descr="ドキュメント">
            <a:extLst>
              <a:ext uri="{FF2B5EF4-FFF2-40B4-BE49-F238E27FC236}">
                <a16:creationId xmlns:a16="http://schemas.microsoft.com/office/drawing/2014/main" id="{87EA2662-7223-7141-BFBE-FC9C9AE976B6}"/>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5824630" y="2105671"/>
            <a:ext cx="547708" cy="547708"/>
          </a:xfrm>
          <a:prstGeom prst="rect">
            <a:avLst/>
          </a:prstGeom>
        </p:spPr>
      </p:pic>
      <p:sp>
        <p:nvSpPr>
          <p:cNvPr id="85" name="下矢印 84">
            <a:extLst>
              <a:ext uri="{FF2B5EF4-FFF2-40B4-BE49-F238E27FC236}">
                <a16:creationId xmlns:a16="http://schemas.microsoft.com/office/drawing/2014/main" id="{F413162B-1312-8E40-91D8-A09A72C3A22E}"/>
              </a:ext>
            </a:extLst>
          </p:cNvPr>
          <p:cNvSpPr/>
          <p:nvPr/>
        </p:nvSpPr>
        <p:spPr bwMode="auto">
          <a:xfrm>
            <a:off x="5859184" y="2948626"/>
            <a:ext cx="415598" cy="917318"/>
          </a:xfrm>
          <a:prstGeom prst="downArrow">
            <a:avLst/>
          </a:prstGeom>
          <a:solidFill>
            <a:schemeClr val="accent1">
              <a:lumMod val="20000"/>
              <a:lumOff val="80000"/>
            </a:schemeClr>
          </a:solidFill>
          <a:ln w="9525" cap="flat" cmpd="sng" algn="ctr">
            <a:solidFill>
              <a:schemeClr val="tx2">
                <a:lumMod val="50000"/>
              </a:schemeClr>
            </a:solid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a:endParaRPr lang="ja-JP" altLang="en-US" sz="1350">
              <a:solidFill>
                <a:schemeClr val="tx1"/>
              </a:solidFill>
            </a:endParaRPr>
          </a:p>
        </p:txBody>
      </p:sp>
      <p:sp>
        <p:nvSpPr>
          <p:cNvPr id="86" name="テキスト ボックス 85">
            <a:extLst>
              <a:ext uri="{FF2B5EF4-FFF2-40B4-BE49-F238E27FC236}">
                <a16:creationId xmlns:a16="http://schemas.microsoft.com/office/drawing/2014/main" id="{B7D7FAE4-0125-1341-A35E-FB3E07BDD51A}"/>
              </a:ext>
            </a:extLst>
          </p:cNvPr>
          <p:cNvSpPr txBox="1"/>
          <p:nvPr/>
        </p:nvSpPr>
        <p:spPr>
          <a:xfrm>
            <a:off x="5600473" y="4514862"/>
            <a:ext cx="958421" cy="276999"/>
          </a:xfrm>
          <a:prstGeom prst="rect">
            <a:avLst/>
          </a:prstGeom>
          <a:noFill/>
          <a:ln w="19050">
            <a:noFill/>
          </a:ln>
        </p:spPr>
        <p:txBody>
          <a:bodyPr wrap="square" rtlCol="0">
            <a:spAutoFit/>
          </a:bodyPr>
          <a:lstStyle/>
          <a:p>
            <a:pPr algn="ctr"/>
            <a:r>
              <a:rPr lang="ja-JP" altLang="en-US" sz="1200">
                <a:solidFill>
                  <a:schemeClr val="tx1">
                    <a:lumMod val="75000"/>
                    <a:lumOff val="25000"/>
                  </a:schemeClr>
                </a:solidFill>
                <a:latin typeface="Yu Gothic" panose="020B0400000000000000" pitchFamily="34" charset="-128"/>
                <a:ea typeface="Yu Gothic" panose="020B0400000000000000" pitchFamily="34" charset="-128"/>
              </a:rPr>
              <a:t>電子化</a:t>
            </a:r>
            <a:endParaRPr lang="ja-JP" altLang="en-US" sz="1200" dirty="0">
              <a:solidFill>
                <a:schemeClr val="tx1">
                  <a:lumMod val="75000"/>
                  <a:lumOff val="25000"/>
                </a:schemeClr>
              </a:solidFill>
              <a:latin typeface="Yu Gothic" panose="020B0400000000000000" pitchFamily="34" charset="-128"/>
              <a:ea typeface="Yu Gothic" panose="020B0400000000000000" pitchFamily="34" charset="-128"/>
            </a:endParaRPr>
          </a:p>
        </p:txBody>
      </p:sp>
      <p:sp>
        <p:nvSpPr>
          <p:cNvPr id="87" name="テキスト ボックス 86">
            <a:extLst>
              <a:ext uri="{FF2B5EF4-FFF2-40B4-BE49-F238E27FC236}">
                <a16:creationId xmlns:a16="http://schemas.microsoft.com/office/drawing/2014/main" id="{00246E33-C13F-4A4F-8ED8-2B6EADE924D1}"/>
              </a:ext>
            </a:extLst>
          </p:cNvPr>
          <p:cNvSpPr txBox="1"/>
          <p:nvPr/>
        </p:nvSpPr>
        <p:spPr>
          <a:xfrm>
            <a:off x="5630613" y="2607279"/>
            <a:ext cx="958421" cy="276999"/>
          </a:xfrm>
          <a:prstGeom prst="rect">
            <a:avLst/>
          </a:prstGeom>
          <a:noFill/>
          <a:ln w="19050">
            <a:noFill/>
          </a:ln>
        </p:spPr>
        <p:txBody>
          <a:bodyPr wrap="square" rtlCol="0">
            <a:spAutoFit/>
          </a:bodyPr>
          <a:lstStyle/>
          <a:p>
            <a:pPr algn="ctr"/>
            <a:r>
              <a:rPr lang="ja-JP" altLang="en-US" sz="1200">
                <a:solidFill>
                  <a:schemeClr val="tx1">
                    <a:lumMod val="75000"/>
                    <a:lumOff val="25000"/>
                  </a:schemeClr>
                </a:solidFill>
                <a:latin typeface="Yu Gothic" panose="020B0400000000000000" pitchFamily="34" charset="-128"/>
                <a:ea typeface="Yu Gothic" panose="020B0400000000000000" pitchFamily="34" charset="-128"/>
              </a:rPr>
              <a:t>請求書</a:t>
            </a:r>
            <a:endParaRPr lang="ja-JP" altLang="en-US" sz="1200" dirty="0">
              <a:solidFill>
                <a:schemeClr val="tx1">
                  <a:lumMod val="75000"/>
                  <a:lumOff val="25000"/>
                </a:schemeClr>
              </a:solidFill>
              <a:latin typeface="Yu Gothic" panose="020B0400000000000000" pitchFamily="34" charset="-128"/>
              <a:ea typeface="Yu Gothic" panose="020B0400000000000000" pitchFamily="34" charset="-128"/>
            </a:endParaRPr>
          </a:p>
        </p:txBody>
      </p:sp>
      <p:sp>
        <p:nvSpPr>
          <p:cNvPr id="90" name="テキスト ボックス 89">
            <a:extLst>
              <a:ext uri="{FF2B5EF4-FFF2-40B4-BE49-F238E27FC236}">
                <a16:creationId xmlns:a16="http://schemas.microsoft.com/office/drawing/2014/main" id="{2110CDDC-D2CA-AA46-8E86-7FD02EBAEC06}"/>
              </a:ext>
            </a:extLst>
          </p:cNvPr>
          <p:cNvSpPr txBox="1"/>
          <p:nvPr/>
        </p:nvSpPr>
        <p:spPr>
          <a:xfrm>
            <a:off x="3358238" y="4514862"/>
            <a:ext cx="958421" cy="276999"/>
          </a:xfrm>
          <a:prstGeom prst="rect">
            <a:avLst/>
          </a:prstGeom>
          <a:noFill/>
          <a:ln w="19050">
            <a:noFill/>
          </a:ln>
        </p:spPr>
        <p:txBody>
          <a:bodyPr wrap="square" rtlCol="0">
            <a:spAutoFit/>
          </a:bodyPr>
          <a:lstStyle/>
          <a:p>
            <a:pPr algn="ctr"/>
            <a:r>
              <a:rPr lang="ja-JP" altLang="en-US" sz="1200">
                <a:solidFill>
                  <a:schemeClr val="tx1">
                    <a:lumMod val="75000"/>
                    <a:lumOff val="25000"/>
                  </a:schemeClr>
                </a:solidFill>
                <a:latin typeface="Yu Gothic" panose="020B0400000000000000" pitchFamily="34" charset="-128"/>
                <a:ea typeface="Yu Gothic" panose="020B0400000000000000" pitchFamily="34" charset="-128"/>
              </a:rPr>
              <a:t>電子化</a:t>
            </a:r>
            <a:endParaRPr lang="ja-JP" altLang="en-US" sz="1200" dirty="0">
              <a:solidFill>
                <a:schemeClr val="tx1">
                  <a:lumMod val="75000"/>
                  <a:lumOff val="25000"/>
                </a:schemeClr>
              </a:solidFill>
              <a:latin typeface="Yu Gothic" panose="020B0400000000000000" pitchFamily="34" charset="-128"/>
              <a:ea typeface="Yu Gothic" panose="020B0400000000000000" pitchFamily="34" charset="-128"/>
            </a:endParaRPr>
          </a:p>
        </p:txBody>
      </p:sp>
      <p:pic>
        <p:nvPicPr>
          <p:cNvPr id="91" name="グラフィックス 90" descr="クラウド コンピューティング">
            <a:extLst>
              <a:ext uri="{FF2B5EF4-FFF2-40B4-BE49-F238E27FC236}">
                <a16:creationId xmlns:a16="http://schemas.microsoft.com/office/drawing/2014/main" id="{9E65A81C-BA13-C549-8BDD-009206658F3F}"/>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600728" y="4025596"/>
            <a:ext cx="540221" cy="540221"/>
          </a:xfrm>
          <a:prstGeom prst="rect">
            <a:avLst/>
          </a:prstGeom>
        </p:spPr>
      </p:pic>
      <p:sp>
        <p:nvSpPr>
          <p:cNvPr id="92" name="角丸四角形吹き出し 91">
            <a:extLst>
              <a:ext uri="{FF2B5EF4-FFF2-40B4-BE49-F238E27FC236}">
                <a16:creationId xmlns:a16="http://schemas.microsoft.com/office/drawing/2014/main" id="{6D4D01CB-0D2B-5744-BCEA-3DCEFD6E3B0B}"/>
              </a:ext>
            </a:extLst>
          </p:cNvPr>
          <p:cNvSpPr/>
          <p:nvPr/>
        </p:nvSpPr>
        <p:spPr bwMode="auto">
          <a:xfrm>
            <a:off x="6623759" y="1155034"/>
            <a:ext cx="2427050" cy="1607725"/>
          </a:xfrm>
          <a:prstGeom prst="wedgeRoundRectCallout">
            <a:avLst>
              <a:gd name="adj1" fmla="val -34488"/>
              <a:gd name="adj2" fmla="val 14584"/>
              <a:gd name="adj3" fmla="val 16667"/>
            </a:avLst>
          </a:prstGeom>
          <a:solidFill>
            <a:srgbClr val="C00000"/>
          </a:solidFill>
          <a:ln w="19050" cap="flat" cmpd="sng" algn="ctr">
            <a:noFill/>
            <a:prstDash val="solid"/>
            <a:round/>
            <a:headEnd type="none" w="med" len="med"/>
            <a:tailEnd type="none" w="med" len="med"/>
          </a:ln>
          <a:effectLst/>
        </p:spPr>
        <p:txBody>
          <a:bodyPr vert="horz" wrap="square" lIns="38576" tIns="19289" rIns="38576" bIns="19289" numCol="1" rtlCol="0" anchor="ctr" anchorCtr="0" compatLnSpc="1">
            <a:prstTxWarp prst="textNoShape">
              <a:avLst/>
            </a:prstTxWarp>
          </a:bodyPr>
          <a:lstStyle/>
          <a:p>
            <a:pPr algn="ctr" defTabSz="385763"/>
            <a:r>
              <a:rPr lang="en-US" altLang="ja-JP" sz="1400" b="1" dirty="0">
                <a:solidFill>
                  <a:schemeClr val="bg1"/>
                </a:solidFill>
                <a:latin typeface="Yu Gothic" panose="020B0400000000000000" pitchFamily="34" charset="-128"/>
                <a:ea typeface="Yu Gothic" panose="020B0400000000000000" pitchFamily="34" charset="-128"/>
              </a:rPr>
              <a:t>【</a:t>
            </a:r>
            <a:r>
              <a:rPr lang="ja-JP" altLang="en-US" sz="1400" b="1">
                <a:solidFill>
                  <a:schemeClr val="bg1"/>
                </a:solidFill>
                <a:latin typeface="Yu Gothic" panose="020B0400000000000000" pitchFamily="34" charset="-128"/>
                <a:ea typeface="Yu Gothic" panose="020B0400000000000000" pitchFamily="34" charset="-128"/>
              </a:rPr>
              <a:t>特徴</a:t>
            </a:r>
            <a:r>
              <a:rPr lang="en-US" altLang="ja-JP" sz="1400" b="1" dirty="0">
                <a:solidFill>
                  <a:schemeClr val="bg1"/>
                </a:solidFill>
                <a:latin typeface="Yu Gothic" panose="020B0400000000000000" pitchFamily="34" charset="-128"/>
                <a:ea typeface="Yu Gothic" panose="020B0400000000000000" pitchFamily="34" charset="-128"/>
              </a:rPr>
              <a:t>】</a:t>
            </a:r>
          </a:p>
          <a:p>
            <a:pPr algn="ctr" defTabSz="385763"/>
            <a:r>
              <a:rPr lang="ja-JP" altLang="en-US" sz="1400" b="1">
                <a:solidFill>
                  <a:schemeClr val="bg1"/>
                </a:solidFill>
                <a:latin typeface="Yu Gothic" panose="020B0400000000000000" pitchFamily="34" charset="-128"/>
                <a:ea typeface="Yu Gothic" panose="020B0400000000000000" pitchFamily="34" charset="-128"/>
              </a:rPr>
              <a:t>オーソドックスなパターン</a:t>
            </a:r>
          </a:p>
          <a:p>
            <a:pPr algn="ctr" defTabSz="385763"/>
            <a:r>
              <a:rPr lang="ja-JP" altLang="en-US" sz="1400" b="1">
                <a:solidFill>
                  <a:schemeClr val="bg1"/>
                </a:solidFill>
                <a:latin typeface="Yu Gothic" panose="020B0400000000000000" pitchFamily="34" charset="-128"/>
                <a:ea typeface="Yu Gothic" panose="020B0400000000000000" pitchFamily="34" charset="-128"/>
              </a:rPr>
              <a:t>一連の取引書類が保存されるため、ガバナンスが効かせやすい</a:t>
            </a:r>
            <a:endParaRPr lang="en-US" altLang="ja-JP" sz="1400" b="1" dirty="0">
              <a:solidFill>
                <a:schemeClr val="bg1"/>
              </a:solidFill>
              <a:latin typeface="Yu Gothic" panose="020B0400000000000000" pitchFamily="34" charset="-128"/>
              <a:ea typeface="Yu Gothic" panose="020B0400000000000000" pitchFamily="34" charset="-128"/>
            </a:endParaRPr>
          </a:p>
        </p:txBody>
      </p:sp>
      <p:pic>
        <p:nvPicPr>
          <p:cNvPr id="49" name="グラフィックス 48" descr="クラウドからダウンロード">
            <a:extLst>
              <a:ext uri="{FF2B5EF4-FFF2-40B4-BE49-F238E27FC236}">
                <a16:creationId xmlns:a16="http://schemas.microsoft.com/office/drawing/2014/main" id="{69F75E2A-E26D-7146-B298-45BC056ABB84}"/>
              </a:ext>
            </a:extLst>
          </p:cNvPr>
          <p:cNvPicPr>
            <a:picLocks noChangeAspect="1"/>
          </p:cNvPicPr>
          <p:nvPr/>
        </p:nvPicPr>
        <p:blipFill>
          <a:blip r:embed="rId10" cstate="print">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2555837" y="4669003"/>
            <a:ext cx="486933" cy="477974"/>
          </a:xfrm>
          <a:prstGeom prst="rect">
            <a:avLst/>
          </a:prstGeom>
        </p:spPr>
      </p:pic>
      <p:pic>
        <p:nvPicPr>
          <p:cNvPr id="50" name="グラフィックス 49" descr="クラウドからダウンロード">
            <a:extLst>
              <a:ext uri="{FF2B5EF4-FFF2-40B4-BE49-F238E27FC236}">
                <a16:creationId xmlns:a16="http://schemas.microsoft.com/office/drawing/2014/main" id="{B38B838A-F247-B74E-8638-9C13FA6D20C0}"/>
              </a:ext>
            </a:extLst>
          </p:cNvPr>
          <p:cNvPicPr>
            <a:picLocks noChangeAspect="1"/>
          </p:cNvPicPr>
          <p:nvPr/>
        </p:nvPicPr>
        <p:blipFill>
          <a:blip r:embed="rId10" cstate="print">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3599447" y="4669003"/>
            <a:ext cx="486933" cy="477974"/>
          </a:xfrm>
          <a:prstGeom prst="rect">
            <a:avLst/>
          </a:prstGeom>
        </p:spPr>
      </p:pic>
      <p:pic>
        <p:nvPicPr>
          <p:cNvPr id="68" name="グラフィックス 67" descr="クラウドからダウンロード">
            <a:extLst>
              <a:ext uri="{FF2B5EF4-FFF2-40B4-BE49-F238E27FC236}">
                <a16:creationId xmlns:a16="http://schemas.microsoft.com/office/drawing/2014/main" id="{9ECE17E9-7EE7-104D-8E59-265A82EE9DF0}"/>
              </a:ext>
            </a:extLst>
          </p:cNvPr>
          <p:cNvPicPr>
            <a:picLocks noChangeAspect="1"/>
          </p:cNvPicPr>
          <p:nvPr/>
        </p:nvPicPr>
        <p:blipFill>
          <a:blip r:embed="rId10" cstate="print">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4831898" y="4669003"/>
            <a:ext cx="486933" cy="477974"/>
          </a:xfrm>
          <a:prstGeom prst="rect">
            <a:avLst/>
          </a:prstGeom>
        </p:spPr>
      </p:pic>
      <p:pic>
        <p:nvPicPr>
          <p:cNvPr id="69" name="グラフィックス 68" descr="クラウドからダウンロード">
            <a:extLst>
              <a:ext uri="{FF2B5EF4-FFF2-40B4-BE49-F238E27FC236}">
                <a16:creationId xmlns:a16="http://schemas.microsoft.com/office/drawing/2014/main" id="{FAB0EFCD-86D9-9542-9E46-79ABCA167A0E}"/>
              </a:ext>
            </a:extLst>
          </p:cNvPr>
          <p:cNvPicPr>
            <a:picLocks noChangeAspect="1"/>
          </p:cNvPicPr>
          <p:nvPr/>
        </p:nvPicPr>
        <p:blipFill>
          <a:blip r:embed="rId10" cstate="print">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5885446" y="4669003"/>
            <a:ext cx="486933" cy="477974"/>
          </a:xfrm>
          <a:prstGeom prst="rect">
            <a:avLst/>
          </a:prstGeom>
        </p:spPr>
      </p:pic>
      <p:sp>
        <p:nvSpPr>
          <p:cNvPr id="63" name="テキスト ボックス 62">
            <a:extLst>
              <a:ext uri="{FF2B5EF4-FFF2-40B4-BE49-F238E27FC236}">
                <a16:creationId xmlns:a16="http://schemas.microsoft.com/office/drawing/2014/main" id="{9A430393-C67E-1E47-8525-8EA17E01A898}"/>
              </a:ext>
            </a:extLst>
          </p:cNvPr>
          <p:cNvSpPr txBox="1"/>
          <p:nvPr/>
        </p:nvSpPr>
        <p:spPr>
          <a:xfrm>
            <a:off x="2142025" y="2608511"/>
            <a:ext cx="1274586" cy="276999"/>
          </a:xfrm>
          <a:prstGeom prst="rect">
            <a:avLst/>
          </a:prstGeom>
          <a:noFill/>
          <a:ln w="19050">
            <a:noFill/>
          </a:ln>
        </p:spPr>
        <p:txBody>
          <a:bodyPr wrap="square" rtlCol="0">
            <a:spAutoFit/>
          </a:bodyPr>
          <a:lstStyle/>
          <a:p>
            <a:pPr algn="ctr"/>
            <a:r>
              <a:rPr lang="ja-JP" altLang="en-US" sz="1200">
                <a:solidFill>
                  <a:schemeClr val="tx1">
                    <a:lumMod val="75000"/>
                    <a:lumOff val="25000"/>
                  </a:schemeClr>
                </a:solidFill>
                <a:latin typeface="Yu Gothic" panose="020B0400000000000000" pitchFamily="34" charset="-128"/>
                <a:ea typeface="Yu Gothic" panose="020B0400000000000000" pitchFamily="34" charset="-128"/>
              </a:rPr>
              <a:t>見積書</a:t>
            </a:r>
            <a:r>
              <a:rPr lang="en-US" altLang="ja-JP" sz="1200" dirty="0">
                <a:solidFill>
                  <a:schemeClr val="tx1">
                    <a:lumMod val="75000"/>
                    <a:lumOff val="25000"/>
                  </a:schemeClr>
                </a:solidFill>
                <a:latin typeface="Yu Gothic" panose="020B0400000000000000" pitchFamily="34" charset="-128"/>
                <a:ea typeface="Yu Gothic" panose="020B0400000000000000" pitchFamily="34" charset="-128"/>
              </a:rPr>
              <a:t>Final</a:t>
            </a:r>
            <a:endParaRPr lang="ja-JP" altLang="en-US" sz="1200" dirty="0">
              <a:solidFill>
                <a:schemeClr val="tx1">
                  <a:lumMod val="75000"/>
                  <a:lumOff val="25000"/>
                </a:schemeClr>
              </a:solidFill>
              <a:latin typeface="Yu Gothic" panose="020B0400000000000000" pitchFamily="34" charset="-128"/>
              <a:ea typeface="Yu Gothic" panose="020B0400000000000000" pitchFamily="34" charset="-128"/>
            </a:endParaRPr>
          </a:p>
        </p:txBody>
      </p:sp>
    </p:spTree>
    <p:extLst>
      <p:ext uri="{BB962C8B-B14F-4D97-AF65-F5344CB8AC3E}">
        <p14:creationId xmlns:p14="http://schemas.microsoft.com/office/powerpoint/2010/main" val="115960467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タイトル 41">
            <a:extLst>
              <a:ext uri="{FF2B5EF4-FFF2-40B4-BE49-F238E27FC236}">
                <a16:creationId xmlns:a16="http://schemas.microsoft.com/office/drawing/2014/main" id="{A2C705E9-7DEA-394B-BCD7-F59CB4710F38}"/>
              </a:ext>
            </a:extLst>
          </p:cNvPr>
          <p:cNvSpPr>
            <a:spLocks noGrp="1"/>
          </p:cNvSpPr>
          <p:nvPr>
            <p:ph type="title"/>
          </p:nvPr>
        </p:nvSpPr>
        <p:spPr/>
        <p:txBody>
          <a:bodyPr/>
          <a:lstStyle/>
          <a:p>
            <a:r>
              <a:rPr lang="en-US" altLang="ja-JP" dirty="0"/>
              <a:t>【</a:t>
            </a:r>
            <a:r>
              <a:rPr lang="ja-JP" altLang="en-US"/>
              <a:t>出口からやる</a:t>
            </a:r>
            <a:r>
              <a:rPr lang="en-US" altLang="ja-JP" dirty="0"/>
              <a:t>】</a:t>
            </a:r>
            <a:r>
              <a:rPr lang="ja-JP" altLang="en-US"/>
              <a:t>購買プロセスにおける電子化アプローチ</a:t>
            </a:r>
          </a:p>
        </p:txBody>
      </p:sp>
      <p:pic>
        <p:nvPicPr>
          <p:cNvPr id="13" name="グラフィックス 12" descr="スキャナー">
            <a:extLst>
              <a:ext uri="{FF2B5EF4-FFF2-40B4-BE49-F238E27FC236}">
                <a16:creationId xmlns:a16="http://schemas.microsoft.com/office/drawing/2014/main" id="{0F20C88E-7F85-5B40-A09B-BC9DE9D08674}"/>
              </a:ext>
            </a:extLst>
          </p:cNvPr>
          <p:cNvPicPr>
            <a:picLocks noChangeAspect="1"/>
          </p:cNvPicPr>
          <p:nvPr/>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491038" y="4120399"/>
            <a:ext cx="396297" cy="396297"/>
          </a:xfrm>
          <a:prstGeom prst="rect">
            <a:avLst/>
          </a:prstGeom>
        </p:spPr>
      </p:pic>
      <p:pic>
        <p:nvPicPr>
          <p:cNvPr id="14" name="グラフィックス 13" descr="スマート フォン">
            <a:extLst>
              <a:ext uri="{FF2B5EF4-FFF2-40B4-BE49-F238E27FC236}">
                <a16:creationId xmlns:a16="http://schemas.microsoft.com/office/drawing/2014/main" id="{DC92807C-6462-1B4B-98D3-24F5B88B74D4}"/>
              </a:ext>
            </a:extLst>
          </p:cNvPr>
          <p:cNvPicPr>
            <a:picLocks noChangeAspect="1"/>
          </p:cNvPicPr>
          <p:nvPr/>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836343" y="4109429"/>
            <a:ext cx="328718" cy="370388"/>
          </a:xfrm>
          <a:prstGeom prst="rect">
            <a:avLst/>
          </a:prstGeom>
        </p:spPr>
      </p:pic>
      <p:sp>
        <p:nvSpPr>
          <p:cNvPr id="16" name="テキスト ボックス 15">
            <a:extLst>
              <a:ext uri="{FF2B5EF4-FFF2-40B4-BE49-F238E27FC236}">
                <a16:creationId xmlns:a16="http://schemas.microsoft.com/office/drawing/2014/main" id="{20C3B5FE-7F12-F040-A2BA-E4FE8ED66380}"/>
              </a:ext>
            </a:extLst>
          </p:cNvPr>
          <p:cNvSpPr txBox="1"/>
          <p:nvPr/>
        </p:nvSpPr>
        <p:spPr>
          <a:xfrm>
            <a:off x="293866" y="1483089"/>
            <a:ext cx="4626546" cy="323165"/>
          </a:xfrm>
          <a:prstGeom prst="rect">
            <a:avLst/>
          </a:prstGeom>
          <a:noFill/>
        </p:spPr>
        <p:txBody>
          <a:bodyPr wrap="square" rtlCol="0">
            <a:spAutoFit/>
          </a:bodyPr>
          <a:lstStyle/>
          <a:p>
            <a:r>
              <a:rPr lang="ja-JP" altLang="en-US" sz="1500" b="1">
                <a:solidFill>
                  <a:srgbClr val="EEBB02"/>
                </a:solidFill>
                <a:latin typeface="Yu Gothic" panose="020B0400000000000000" pitchFamily="34" charset="-128"/>
                <a:ea typeface="Yu Gothic" panose="020B0400000000000000" pitchFamily="34" charset="-128"/>
              </a:rPr>
              <a:t>■見積</a:t>
            </a:r>
            <a:r>
              <a:rPr lang="en-US" altLang="ja-JP" sz="1500" b="1" dirty="0">
                <a:solidFill>
                  <a:srgbClr val="EEBB02"/>
                </a:solidFill>
                <a:latin typeface="Yu Gothic" panose="020B0400000000000000" pitchFamily="34" charset="-128"/>
                <a:ea typeface="Yu Gothic" panose="020B0400000000000000" pitchFamily="34" charset="-128"/>
              </a:rPr>
              <a:t>〜</a:t>
            </a:r>
            <a:r>
              <a:rPr lang="ja-JP" altLang="en-US" sz="1500" b="1">
                <a:solidFill>
                  <a:srgbClr val="EEBB02"/>
                </a:solidFill>
                <a:latin typeface="Yu Gothic" panose="020B0400000000000000" pitchFamily="34" charset="-128"/>
                <a:ea typeface="Yu Gothic" panose="020B0400000000000000" pitchFamily="34" charset="-128"/>
              </a:rPr>
              <a:t>発注</a:t>
            </a:r>
            <a:r>
              <a:rPr lang="en-US" altLang="ja-JP" sz="1500" b="1" dirty="0">
                <a:solidFill>
                  <a:srgbClr val="EEBB02"/>
                </a:solidFill>
                <a:latin typeface="Yu Gothic" panose="020B0400000000000000" pitchFamily="34" charset="-128"/>
                <a:ea typeface="Yu Gothic" panose="020B0400000000000000" pitchFamily="34" charset="-128"/>
              </a:rPr>
              <a:t>〜</a:t>
            </a:r>
            <a:r>
              <a:rPr lang="ja-JP" altLang="en-US" sz="1500" b="1">
                <a:solidFill>
                  <a:srgbClr val="EEBB02"/>
                </a:solidFill>
                <a:latin typeface="Yu Gothic" panose="020B0400000000000000" pitchFamily="34" charset="-128"/>
                <a:ea typeface="Yu Gothic" panose="020B0400000000000000" pitchFamily="34" charset="-128"/>
              </a:rPr>
              <a:t>納品</a:t>
            </a:r>
            <a:r>
              <a:rPr lang="en-US" altLang="ja-JP" sz="1500" b="1" dirty="0">
                <a:solidFill>
                  <a:srgbClr val="EEBB02"/>
                </a:solidFill>
                <a:latin typeface="Yu Gothic" panose="020B0400000000000000" pitchFamily="34" charset="-128"/>
                <a:ea typeface="Yu Gothic" panose="020B0400000000000000" pitchFamily="34" charset="-128"/>
              </a:rPr>
              <a:t>〜</a:t>
            </a:r>
            <a:r>
              <a:rPr lang="ja-JP" altLang="en-US" sz="1500" b="1">
                <a:solidFill>
                  <a:srgbClr val="EEBB02"/>
                </a:solidFill>
                <a:latin typeface="Yu Gothic" panose="020B0400000000000000" pitchFamily="34" charset="-128"/>
                <a:ea typeface="Yu Gothic" panose="020B0400000000000000" pitchFamily="34" charset="-128"/>
              </a:rPr>
              <a:t>請求（</a:t>
            </a:r>
            <a:r>
              <a:rPr lang="ja-JP" altLang="en-US" sz="1500" b="1" dirty="0">
                <a:solidFill>
                  <a:srgbClr val="EEBB02"/>
                </a:solidFill>
                <a:latin typeface="Yu Gothic" panose="020B0400000000000000" pitchFamily="34" charset="-128"/>
                <a:ea typeface="Yu Gothic" panose="020B0400000000000000" pitchFamily="34" charset="-128"/>
              </a:rPr>
              <a:t>電子取引）</a:t>
            </a:r>
          </a:p>
        </p:txBody>
      </p:sp>
      <p:sp>
        <p:nvSpPr>
          <p:cNvPr id="20" name="テキスト ボックス 19">
            <a:extLst>
              <a:ext uri="{FF2B5EF4-FFF2-40B4-BE49-F238E27FC236}">
                <a16:creationId xmlns:a16="http://schemas.microsoft.com/office/drawing/2014/main" id="{6A34DDEC-C68C-A048-8B0A-211F6CEFD8B2}"/>
              </a:ext>
            </a:extLst>
          </p:cNvPr>
          <p:cNvSpPr txBox="1"/>
          <p:nvPr/>
        </p:nvSpPr>
        <p:spPr>
          <a:xfrm>
            <a:off x="1334518" y="1793755"/>
            <a:ext cx="926921" cy="276999"/>
          </a:xfrm>
          <a:prstGeom prst="rect">
            <a:avLst/>
          </a:prstGeom>
          <a:noFill/>
          <a:ln w="19050">
            <a:solidFill>
              <a:schemeClr val="tx1">
                <a:lumMod val="75000"/>
                <a:lumOff val="25000"/>
              </a:schemeClr>
            </a:solidFill>
          </a:ln>
        </p:spPr>
        <p:txBody>
          <a:bodyPr wrap="square" rtlCol="0">
            <a:spAutoFit/>
          </a:bodyPr>
          <a:lstStyle/>
          <a:p>
            <a:pPr algn="ctr"/>
            <a:r>
              <a:rPr lang="ja-JP" altLang="en-US" sz="1200">
                <a:solidFill>
                  <a:schemeClr val="tx1">
                    <a:lumMod val="75000"/>
                    <a:lumOff val="25000"/>
                  </a:schemeClr>
                </a:solidFill>
                <a:latin typeface="Yu Gothic" panose="020B0400000000000000" pitchFamily="34" charset="-128"/>
                <a:ea typeface="Yu Gothic" panose="020B0400000000000000" pitchFamily="34" charset="-128"/>
              </a:rPr>
              <a:t>請求</a:t>
            </a:r>
            <a:endParaRPr lang="ja-JP" altLang="en-US" sz="1200" dirty="0">
              <a:solidFill>
                <a:schemeClr val="tx1">
                  <a:lumMod val="75000"/>
                  <a:lumOff val="25000"/>
                </a:schemeClr>
              </a:solidFill>
              <a:latin typeface="Yu Gothic" panose="020B0400000000000000" pitchFamily="34" charset="-128"/>
              <a:ea typeface="Yu Gothic" panose="020B0400000000000000" pitchFamily="34" charset="-128"/>
            </a:endParaRPr>
          </a:p>
        </p:txBody>
      </p:sp>
      <p:sp>
        <p:nvSpPr>
          <p:cNvPr id="40" name="四角形: 角を丸くする 138">
            <a:extLst>
              <a:ext uri="{FF2B5EF4-FFF2-40B4-BE49-F238E27FC236}">
                <a16:creationId xmlns:a16="http://schemas.microsoft.com/office/drawing/2014/main" id="{14D538D6-B08A-EB45-AD1C-DB18A8017277}"/>
              </a:ext>
            </a:extLst>
          </p:cNvPr>
          <p:cNvSpPr/>
          <p:nvPr/>
        </p:nvSpPr>
        <p:spPr bwMode="auto">
          <a:xfrm>
            <a:off x="293866" y="2913547"/>
            <a:ext cx="958421" cy="987478"/>
          </a:xfrm>
          <a:prstGeom prst="roundRect">
            <a:avLst>
              <a:gd name="adj" fmla="val 0"/>
            </a:avLst>
          </a:prstGeom>
          <a:solidFill>
            <a:srgbClr val="FFC000"/>
          </a:solidFill>
          <a:ln w="28575" cap="flat" cmpd="sng" algn="ctr">
            <a:noFill/>
            <a:prstDash val="solid"/>
            <a:round/>
            <a:headEnd type="none" w="med" len="med"/>
            <a:tailEnd type="none" w="med" len="med"/>
          </a:ln>
          <a:effectLst/>
        </p:spPr>
        <p:txBody>
          <a:bodyPr rtlCol="0" anchor="ctr"/>
          <a:lstStyle/>
          <a:p>
            <a:pPr algn="ctr"/>
            <a:r>
              <a:rPr lang="ja-JP" altLang="en-US" b="1">
                <a:latin typeface="Yu Gothic" panose="020B0400000000000000" pitchFamily="34" charset="-128"/>
                <a:ea typeface="Yu Gothic" panose="020B0400000000000000" pitchFamily="34" charset="-128"/>
              </a:rPr>
              <a:t>出口</a:t>
            </a:r>
            <a:r>
              <a:rPr lang="en-US" altLang="ja-JP" b="1" dirty="0">
                <a:latin typeface="Yu Gothic" panose="020B0400000000000000" pitchFamily="34" charset="-128"/>
                <a:ea typeface="Yu Gothic" panose="020B0400000000000000" pitchFamily="34" charset="-128"/>
              </a:rPr>
              <a:t>Start</a:t>
            </a:r>
            <a:endParaRPr lang="ja-JP" altLang="en-US" b="1" dirty="0">
              <a:latin typeface="Yu Gothic" panose="020B0400000000000000" pitchFamily="34" charset="-128"/>
              <a:ea typeface="Yu Gothic" panose="020B0400000000000000" pitchFamily="34" charset="-128"/>
            </a:endParaRPr>
          </a:p>
        </p:txBody>
      </p:sp>
      <p:pic>
        <p:nvPicPr>
          <p:cNvPr id="44" name="グラフィックス 43" descr="ドキュメント">
            <a:extLst>
              <a:ext uri="{FF2B5EF4-FFF2-40B4-BE49-F238E27FC236}">
                <a16:creationId xmlns:a16="http://schemas.microsoft.com/office/drawing/2014/main" id="{9D8E2719-D50B-7943-A0F3-61D1F7185873}"/>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1539875" y="2105671"/>
            <a:ext cx="547708" cy="547708"/>
          </a:xfrm>
          <a:prstGeom prst="rect">
            <a:avLst/>
          </a:prstGeom>
        </p:spPr>
      </p:pic>
      <p:sp>
        <p:nvSpPr>
          <p:cNvPr id="45" name="四角形: 角を丸くする 138">
            <a:extLst>
              <a:ext uri="{FF2B5EF4-FFF2-40B4-BE49-F238E27FC236}">
                <a16:creationId xmlns:a16="http://schemas.microsoft.com/office/drawing/2014/main" id="{6C560858-5EE9-5449-B784-8B39346D6624}"/>
              </a:ext>
            </a:extLst>
          </p:cNvPr>
          <p:cNvSpPr/>
          <p:nvPr/>
        </p:nvSpPr>
        <p:spPr bwMode="auto">
          <a:xfrm>
            <a:off x="7518718" y="2913547"/>
            <a:ext cx="958421" cy="987478"/>
          </a:xfrm>
          <a:prstGeom prst="roundRect">
            <a:avLst>
              <a:gd name="adj" fmla="val 0"/>
            </a:avLst>
          </a:prstGeom>
          <a:solidFill>
            <a:srgbClr val="FFC000"/>
          </a:solidFill>
          <a:ln w="28575" cap="flat" cmpd="sng" algn="ctr">
            <a:noFill/>
            <a:prstDash val="solid"/>
            <a:round/>
            <a:headEnd type="none" w="med" len="med"/>
            <a:tailEnd type="none" w="med" len="med"/>
          </a:ln>
          <a:effectLst/>
        </p:spPr>
        <p:txBody>
          <a:bodyPr rtlCol="0" anchor="ctr"/>
          <a:lstStyle/>
          <a:p>
            <a:pPr algn="ctr"/>
            <a:r>
              <a:rPr lang="ja-JP" altLang="en-US" b="1">
                <a:latin typeface="Yu Gothic" panose="020B0400000000000000" pitchFamily="34" charset="-128"/>
                <a:ea typeface="Yu Gothic" panose="020B0400000000000000" pitchFamily="34" charset="-128"/>
              </a:rPr>
              <a:t>入口</a:t>
            </a:r>
            <a:endParaRPr lang="en-US" altLang="ja-JP" b="1" dirty="0">
              <a:latin typeface="Yu Gothic" panose="020B0400000000000000" pitchFamily="34" charset="-128"/>
              <a:ea typeface="Yu Gothic" panose="020B0400000000000000" pitchFamily="34" charset="-128"/>
            </a:endParaRPr>
          </a:p>
          <a:p>
            <a:pPr algn="ctr"/>
            <a:r>
              <a:rPr lang="en-US" altLang="ja-JP" b="1" dirty="0">
                <a:latin typeface="Yu Gothic" panose="020B0400000000000000" pitchFamily="34" charset="-128"/>
                <a:ea typeface="Yu Gothic" panose="020B0400000000000000" pitchFamily="34" charset="-128"/>
              </a:rPr>
              <a:t>Goal</a:t>
            </a:r>
            <a:endParaRPr lang="ja-JP" altLang="en-US" b="1" dirty="0">
              <a:latin typeface="Yu Gothic" panose="020B0400000000000000" pitchFamily="34" charset="-128"/>
              <a:ea typeface="Yu Gothic" panose="020B0400000000000000" pitchFamily="34" charset="-128"/>
            </a:endParaRPr>
          </a:p>
        </p:txBody>
      </p:sp>
      <p:sp>
        <p:nvSpPr>
          <p:cNvPr id="41" name="矢印: 右 83">
            <a:extLst>
              <a:ext uri="{FF2B5EF4-FFF2-40B4-BE49-F238E27FC236}">
                <a16:creationId xmlns:a16="http://schemas.microsoft.com/office/drawing/2014/main" id="{13BFD86A-4859-F047-AC03-5C5D3334B1CC}"/>
              </a:ext>
            </a:extLst>
          </p:cNvPr>
          <p:cNvSpPr/>
          <p:nvPr/>
        </p:nvSpPr>
        <p:spPr bwMode="auto">
          <a:xfrm>
            <a:off x="2312171" y="2924130"/>
            <a:ext cx="5023811" cy="931916"/>
          </a:xfrm>
          <a:prstGeom prst="rightArrow">
            <a:avLst/>
          </a:prstGeom>
          <a:solidFill>
            <a:srgbClr val="001E60">
              <a:alpha val="82000"/>
            </a:srgbClr>
          </a:solidFill>
          <a:ln w="9525" cap="flat" cmpd="sng" algn="ctr">
            <a:noFill/>
            <a:prstDash val="solid"/>
            <a:round/>
            <a:headEnd type="none" w="med" len="med"/>
            <a:tailEnd type="none" w="med" len="med"/>
          </a:ln>
          <a:effectLst/>
        </p:spPr>
        <p:txBody>
          <a:bodyPr vert="horz" wrap="none" lIns="38576" tIns="19289" rIns="38576" bIns="19289" numCol="1" rtlCol="0" anchor="ctr" anchorCtr="0" compatLnSpc="1">
            <a:prstTxWarp prst="textNoShape">
              <a:avLst/>
            </a:prstTxWarp>
          </a:bodyPr>
          <a:lstStyle/>
          <a:p>
            <a:pPr algn="ctr" defTabSz="385763"/>
            <a:endParaRPr lang="ja-JP" altLang="en-US" b="1" dirty="0">
              <a:solidFill>
                <a:schemeClr val="bg1"/>
              </a:solidFill>
              <a:latin typeface="Yu Gothic" panose="020B0400000000000000" pitchFamily="34" charset="-128"/>
              <a:ea typeface="Yu Gothic" panose="020B0400000000000000" pitchFamily="34" charset="-128"/>
            </a:endParaRPr>
          </a:p>
        </p:txBody>
      </p:sp>
      <p:sp>
        <p:nvSpPr>
          <p:cNvPr id="51" name="テキスト ボックス 50">
            <a:extLst>
              <a:ext uri="{FF2B5EF4-FFF2-40B4-BE49-F238E27FC236}">
                <a16:creationId xmlns:a16="http://schemas.microsoft.com/office/drawing/2014/main" id="{3102F9CA-626F-6341-8B40-C0AB6440065C}"/>
              </a:ext>
            </a:extLst>
          </p:cNvPr>
          <p:cNvSpPr txBox="1"/>
          <p:nvPr/>
        </p:nvSpPr>
        <p:spPr>
          <a:xfrm>
            <a:off x="1334518" y="2607279"/>
            <a:ext cx="958421" cy="276999"/>
          </a:xfrm>
          <a:prstGeom prst="rect">
            <a:avLst/>
          </a:prstGeom>
          <a:noFill/>
          <a:ln w="19050">
            <a:noFill/>
          </a:ln>
        </p:spPr>
        <p:txBody>
          <a:bodyPr wrap="square" rtlCol="0">
            <a:spAutoFit/>
          </a:bodyPr>
          <a:lstStyle/>
          <a:p>
            <a:pPr algn="ctr"/>
            <a:r>
              <a:rPr lang="ja-JP" altLang="en-US" sz="1200">
                <a:solidFill>
                  <a:schemeClr val="tx1">
                    <a:lumMod val="75000"/>
                    <a:lumOff val="25000"/>
                  </a:schemeClr>
                </a:solidFill>
                <a:latin typeface="Yu Gothic" panose="020B0400000000000000" pitchFamily="34" charset="-128"/>
                <a:ea typeface="Yu Gothic" panose="020B0400000000000000" pitchFamily="34" charset="-128"/>
              </a:rPr>
              <a:t>請求書</a:t>
            </a:r>
            <a:endParaRPr lang="ja-JP" altLang="en-US" sz="1200" dirty="0">
              <a:solidFill>
                <a:schemeClr val="tx1">
                  <a:lumMod val="75000"/>
                  <a:lumOff val="25000"/>
                </a:schemeClr>
              </a:solidFill>
              <a:latin typeface="Yu Gothic" panose="020B0400000000000000" pitchFamily="34" charset="-128"/>
              <a:ea typeface="Yu Gothic" panose="020B0400000000000000" pitchFamily="34" charset="-128"/>
            </a:endParaRPr>
          </a:p>
        </p:txBody>
      </p:sp>
      <p:sp>
        <p:nvSpPr>
          <p:cNvPr id="52" name="テキスト ボックス 51">
            <a:extLst>
              <a:ext uri="{FF2B5EF4-FFF2-40B4-BE49-F238E27FC236}">
                <a16:creationId xmlns:a16="http://schemas.microsoft.com/office/drawing/2014/main" id="{5F993FBC-0378-6947-B12F-F4FB2A26E397}"/>
              </a:ext>
            </a:extLst>
          </p:cNvPr>
          <p:cNvSpPr txBox="1"/>
          <p:nvPr/>
        </p:nvSpPr>
        <p:spPr>
          <a:xfrm>
            <a:off x="1255141" y="4514862"/>
            <a:ext cx="1130996" cy="276999"/>
          </a:xfrm>
          <a:prstGeom prst="rect">
            <a:avLst/>
          </a:prstGeom>
          <a:noFill/>
          <a:ln w="19050">
            <a:noFill/>
          </a:ln>
        </p:spPr>
        <p:txBody>
          <a:bodyPr wrap="square" rtlCol="0">
            <a:spAutoFit/>
          </a:bodyPr>
          <a:lstStyle/>
          <a:p>
            <a:pPr algn="ctr"/>
            <a:r>
              <a:rPr lang="ja-JP" altLang="en-US" sz="1200">
                <a:solidFill>
                  <a:schemeClr val="tx1">
                    <a:lumMod val="75000"/>
                    <a:lumOff val="25000"/>
                  </a:schemeClr>
                </a:solidFill>
                <a:latin typeface="Yu Gothic" panose="020B0400000000000000" pitchFamily="34" charset="-128"/>
                <a:ea typeface="Yu Gothic" panose="020B0400000000000000" pitchFamily="34" charset="-128"/>
              </a:rPr>
              <a:t>電子化</a:t>
            </a:r>
            <a:r>
              <a:rPr lang="en-US" altLang="ja-JP" sz="1200" dirty="0">
                <a:solidFill>
                  <a:schemeClr val="tx1">
                    <a:lumMod val="75000"/>
                    <a:lumOff val="25000"/>
                  </a:schemeClr>
                </a:solidFill>
                <a:latin typeface="Yu Gothic" panose="020B0400000000000000" pitchFamily="34" charset="-128"/>
                <a:ea typeface="Yu Gothic" panose="020B0400000000000000" pitchFamily="34" charset="-128"/>
              </a:rPr>
              <a:t>/</a:t>
            </a:r>
            <a:r>
              <a:rPr lang="ja-JP" altLang="en-US" sz="1200">
                <a:solidFill>
                  <a:schemeClr val="tx1">
                    <a:lumMod val="75000"/>
                    <a:lumOff val="25000"/>
                  </a:schemeClr>
                </a:solidFill>
                <a:latin typeface="Yu Gothic" panose="020B0400000000000000" pitchFamily="34" charset="-128"/>
                <a:ea typeface="Yu Gothic" panose="020B0400000000000000" pitchFamily="34" charset="-128"/>
              </a:rPr>
              <a:t>計上</a:t>
            </a:r>
            <a:endParaRPr lang="ja-JP" altLang="en-US" sz="1200" dirty="0">
              <a:solidFill>
                <a:schemeClr val="tx1">
                  <a:lumMod val="75000"/>
                  <a:lumOff val="25000"/>
                </a:schemeClr>
              </a:solidFill>
              <a:latin typeface="Yu Gothic" panose="020B0400000000000000" pitchFamily="34" charset="-128"/>
              <a:ea typeface="Yu Gothic" panose="020B0400000000000000" pitchFamily="34" charset="-128"/>
            </a:endParaRPr>
          </a:p>
        </p:txBody>
      </p:sp>
      <p:sp>
        <p:nvSpPr>
          <p:cNvPr id="53" name="四角形: 角を丸くする 138">
            <a:extLst>
              <a:ext uri="{FF2B5EF4-FFF2-40B4-BE49-F238E27FC236}">
                <a16:creationId xmlns:a16="http://schemas.microsoft.com/office/drawing/2014/main" id="{24714D51-885E-AC4B-919E-B9289E8AD57F}"/>
              </a:ext>
            </a:extLst>
          </p:cNvPr>
          <p:cNvSpPr/>
          <p:nvPr/>
        </p:nvSpPr>
        <p:spPr bwMode="auto">
          <a:xfrm>
            <a:off x="293866" y="2077728"/>
            <a:ext cx="958421" cy="737248"/>
          </a:xfrm>
          <a:prstGeom prst="roundRect">
            <a:avLst>
              <a:gd name="adj" fmla="val 0"/>
            </a:avLst>
          </a:prstGeom>
          <a:solidFill>
            <a:schemeClr val="bg1"/>
          </a:solidFill>
          <a:ln w="28575" cap="flat" cmpd="sng" algn="ctr">
            <a:solidFill>
              <a:srgbClr val="FFC000"/>
            </a:solidFill>
            <a:prstDash val="solid"/>
            <a:round/>
            <a:headEnd type="none" w="med" len="med"/>
            <a:tailEnd type="none" w="med" len="med"/>
          </a:ln>
          <a:effectLst/>
        </p:spPr>
        <p:txBody>
          <a:bodyPr rtlCol="0" anchor="ctr"/>
          <a:lstStyle/>
          <a:p>
            <a:pPr algn="ctr"/>
            <a:r>
              <a:rPr lang="ja-JP" altLang="en-US" b="1">
                <a:solidFill>
                  <a:srgbClr val="FFC000"/>
                </a:solidFill>
                <a:latin typeface="Yu Gothic" panose="020B0400000000000000" pitchFamily="34" charset="-128"/>
                <a:ea typeface="Yu Gothic" panose="020B0400000000000000" pitchFamily="34" charset="-128"/>
              </a:rPr>
              <a:t>仕入先</a:t>
            </a:r>
            <a:endParaRPr lang="ja-JP" altLang="en-US" b="1" dirty="0">
              <a:solidFill>
                <a:srgbClr val="FFC000"/>
              </a:solidFill>
              <a:latin typeface="Yu Gothic" panose="020B0400000000000000" pitchFamily="34" charset="-128"/>
              <a:ea typeface="Yu Gothic" panose="020B0400000000000000" pitchFamily="34" charset="-128"/>
            </a:endParaRPr>
          </a:p>
        </p:txBody>
      </p:sp>
      <p:sp>
        <p:nvSpPr>
          <p:cNvPr id="54" name="四角形: 角を丸くする 138">
            <a:extLst>
              <a:ext uri="{FF2B5EF4-FFF2-40B4-BE49-F238E27FC236}">
                <a16:creationId xmlns:a16="http://schemas.microsoft.com/office/drawing/2014/main" id="{E670A812-92B1-5744-B364-3694DA5A723D}"/>
              </a:ext>
            </a:extLst>
          </p:cNvPr>
          <p:cNvSpPr/>
          <p:nvPr/>
        </p:nvSpPr>
        <p:spPr bwMode="auto">
          <a:xfrm>
            <a:off x="293866" y="3995825"/>
            <a:ext cx="958421" cy="1791306"/>
          </a:xfrm>
          <a:prstGeom prst="roundRect">
            <a:avLst>
              <a:gd name="adj" fmla="val 0"/>
            </a:avLst>
          </a:prstGeom>
          <a:solidFill>
            <a:schemeClr val="bg1"/>
          </a:solidFill>
          <a:ln w="28575" cap="flat" cmpd="sng" algn="ctr">
            <a:solidFill>
              <a:srgbClr val="FFC000"/>
            </a:solidFill>
            <a:prstDash val="solid"/>
            <a:round/>
            <a:headEnd type="none" w="med" len="med"/>
            <a:tailEnd type="none" w="med" len="med"/>
          </a:ln>
          <a:effectLst/>
        </p:spPr>
        <p:txBody>
          <a:bodyPr rtlCol="0" anchor="ctr"/>
          <a:lstStyle/>
          <a:p>
            <a:pPr algn="ctr"/>
            <a:r>
              <a:rPr lang="ja-JP" altLang="en-US" b="1">
                <a:solidFill>
                  <a:srgbClr val="FFC000"/>
                </a:solidFill>
                <a:latin typeface="Yu Gothic" panose="020B0400000000000000" pitchFamily="34" charset="-128"/>
                <a:ea typeface="Yu Gothic" panose="020B0400000000000000" pitchFamily="34" charset="-128"/>
              </a:rPr>
              <a:t>自社</a:t>
            </a:r>
            <a:endParaRPr lang="ja-JP" altLang="en-US" b="1" dirty="0">
              <a:solidFill>
                <a:srgbClr val="FFC000"/>
              </a:solidFill>
              <a:latin typeface="Yu Gothic" panose="020B0400000000000000" pitchFamily="34" charset="-128"/>
              <a:ea typeface="Yu Gothic" panose="020B0400000000000000" pitchFamily="34" charset="-128"/>
            </a:endParaRPr>
          </a:p>
        </p:txBody>
      </p:sp>
      <p:sp>
        <p:nvSpPr>
          <p:cNvPr id="55" name="下矢印 54">
            <a:extLst>
              <a:ext uri="{FF2B5EF4-FFF2-40B4-BE49-F238E27FC236}">
                <a16:creationId xmlns:a16="http://schemas.microsoft.com/office/drawing/2014/main" id="{BC14DBC5-2A8D-E447-BC05-437128404BD0}"/>
              </a:ext>
            </a:extLst>
          </p:cNvPr>
          <p:cNvSpPr/>
          <p:nvPr/>
        </p:nvSpPr>
        <p:spPr bwMode="auto">
          <a:xfrm>
            <a:off x="1574429" y="2948626"/>
            <a:ext cx="415598" cy="917318"/>
          </a:xfrm>
          <a:prstGeom prst="downArrow">
            <a:avLst/>
          </a:prstGeom>
          <a:solidFill>
            <a:schemeClr val="accent1">
              <a:lumMod val="20000"/>
              <a:lumOff val="80000"/>
            </a:schemeClr>
          </a:solidFill>
          <a:ln w="9525" cap="flat" cmpd="sng" algn="ctr">
            <a:solidFill>
              <a:schemeClr val="tx2">
                <a:lumMod val="50000"/>
              </a:schemeClr>
            </a:solid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a:endParaRPr lang="ja-JP" altLang="en-US" sz="1350">
              <a:solidFill>
                <a:schemeClr val="tx1"/>
              </a:solidFill>
            </a:endParaRPr>
          </a:p>
        </p:txBody>
      </p:sp>
      <p:sp>
        <p:nvSpPr>
          <p:cNvPr id="92" name="角丸四角形吹き出し 91">
            <a:extLst>
              <a:ext uri="{FF2B5EF4-FFF2-40B4-BE49-F238E27FC236}">
                <a16:creationId xmlns:a16="http://schemas.microsoft.com/office/drawing/2014/main" id="{6D4D01CB-0D2B-5744-BCEA-3DCEFD6E3B0B}"/>
              </a:ext>
            </a:extLst>
          </p:cNvPr>
          <p:cNvSpPr/>
          <p:nvPr/>
        </p:nvSpPr>
        <p:spPr bwMode="auto">
          <a:xfrm>
            <a:off x="5406049" y="1015506"/>
            <a:ext cx="3444086" cy="1591774"/>
          </a:xfrm>
          <a:prstGeom prst="wedgeRoundRectCallout">
            <a:avLst>
              <a:gd name="adj1" fmla="val -34488"/>
              <a:gd name="adj2" fmla="val 14584"/>
              <a:gd name="adj3" fmla="val 16667"/>
            </a:avLst>
          </a:prstGeom>
          <a:solidFill>
            <a:srgbClr val="C00000"/>
          </a:solidFill>
          <a:ln w="19050" cap="flat" cmpd="sng" algn="ctr">
            <a:noFill/>
            <a:prstDash val="solid"/>
            <a:round/>
            <a:headEnd type="none" w="med" len="med"/>
            <a:tailEnd type="none" w="med" len="med"/>
          </a:ln>
          <a:effectLst/>
        </p:spPr>
        <p:txBody>
          <a:bodyPr vert="horz" wrap="square" lIns="38576" tIns="19289" rIns="38576" bIns="19289" numCol="1" rtlCol="0" anchor="ctr" anchorCtr="0" compatLnSpc="1">
            <a:prstTxWarp prst="textNoShape">
              <a:avLst/>
            </a:prstTxWarp>
          </a:bodyPr>
          <a:lstStyle/>
          <a:p>
            <a:pPr algn="ctr" defTabSz="385763"/>
            <a:r>
              <a:rPr lang="en-US" altLang="ja-JP" sz="1400" b="1" dirty="0">
                <a:solidFill>
                  <a:schemeClr val="bg1"/>
                </a:solidFill>
                <a:latin typeface="Yu Gothic" panose="020B0400000000000000" pitchFamily="34" charset="-128"/>
                <a:ea typeface="Yu Gothic" panose="020B0400000000000000" pitchFamily="34" charset="-128"/>
              </a:rPr>
              <a:t>【</a:t>
            </a:r>
            <a:r>
              <a:rPr lang="ja-JP" altLang="en-US" sz="1400" b="1">
                <a:solidFill>
                  <a:schemeClr val="bg1"/>
                </a:solidFill>
                <a:latin typeface="Yu Gothic" panose="020B0400000000000000" pitchFamily="34" charset="-128"/>
                <a:ea typeface="Yu Gothic" panose="020B0400000000000000" pitchFamily="34" charset="-128"/>
              </a:rPr>
              <a:t>特徴</a:t>
            </a:r>
            <a:r>
              <a:rPr lang="en-US" altLang="ja-JP" sz="1400" b="1" dirty="0">
                <a:solidFill>
                  <a:schemeClr val="bg1"/>
                </a:solidFill>
                <a:latin typeface="Yu Gothic" panose="020B0400000000000000" pitchFamily="34" charset="-128"/>
                <a:ea typeface="Yu Gothic" panose="020B0400000000000000" pitchFamily="34" charset="-128"/>
              </a:rPr>
              <a:t>】</a:t>
            </a:r>
          </a:p>
          <a:p>
            <a:pPr algn="ctr" defTabSz="385763"/>
            <a:r>
              <a:rPr lang="ja-JP" altLang="en-US" sz="1400" b="1">
                <a:solidFill>
                  <a:schemeClr val="bg1"/>
                </a:solidFill>
                <a:latin typeface="Yu Gothic" panose="020B0400000000000000" pitchFamily="34" charset="-128"/>
                <a:ea typeface="Yu Gothic" panose="020B0400000000000000" pitchFamily="34" charset="-128"/>
              </a:rPr>
              <a:t>最低限の対応パターン</a:t>
            </a:r>
          </a:p>
          <a:p>
            <a:pPr algn="ctr" defTabSz="385763"/>
            <a:r>
              <a:rPr lang="ja-JP" altLang="en-US" sz="1400" b="1">
                <a:solidFill>
                  <a:schemeClr val="bg1"/>
                </a:solidFill>
                <a:latin typeface="Yu Gothic" panose="020B0400000000000000" pitchFamily="34" charset="-128"/>
                <a:ea typeface="Yu Gothic" panose="020B0400000000000000" pitchFamily="34" charset="-128"/>
              </a:rPr>
              <a:t>請求書の登録・計上が起点になるため、</a:t>
            </a:r>
            <a:endParaRPr lang="en-US" altLang="ja-JP" sz="1400" b="1" dirty="0">
              <a:solidFill>
                <a:schemeClr val="bg1"/>
              </a:solidFill>
              <a:latin typeface="Yu Gothic" panose="020B0400000000000000" pitchFamily="34" charset="-128"/>
              <a:ea typeface="Yu Gothic" panose="020B0400000000000000" pitchFamily="34" charset="-128"/>
            </a:endParaRPr>
          </a:p>
          <a:p>
            <a:pPr algn="ctr" defTabSz="385763"/>
            <a:r>
              <a:rPr lang="ja-JP" altLang="en-US" sz="1400" b="1">
                <a:solidFill>
                  <a:schemeClr val="bg1"/>
                </a:solidFill>
                <a:latin typeface="Yu Gothic" panose="020B0400000000000000" pitchFamily="34" charset="-128"/>
                <a:ea typeface="Yu Gothic" panose="020B0400000000000000" pitchFamily="34" charset="-128"/>
              </a:rPr>
              <a:t>成立した取引に関する書類が</a:t>
            </a:r>
            <a:endParaRPr lang="en-US" altLang="ja-JP" sz="1400" b="1" dirty="0">
              <a:solidFill>
                <a:schemeClr val="bg1"/>
              </a:solidFill>
              <a:latin typeface="Yu Gothic" panose="020B0400000000000000" pitchFamily="34" charset="-128"/>
              <a:ea typeface="Yu Gothic" panose="020B0400000000000000" pitchFamily="34" charset="-128"/>
            </a:endParaRPr>
          </a:p>
          <a:p>
            <a:pPr algn="ctr" defTabSz="385763"/>
            <a:r>
              <a:rPr lang="ja-JP" altLang="en-US" sz="1400" b="1">
                <a:solidFill>
                  <a:schemeClr val="bg1"/>
                </a:solidFill>
                <a:latin typeface="Yu Gothic" panose="020B0400000000000000" pitchFamily="34" charset="-128"/>
                <a:ea typeface="Yu Gothic" panose="020B0400000000000000" pitchFamily="34" charset="-128"/>
              </a:rPr>
              <a:t>効率的に保存されることになる</a:t>
            </a:r>
            <a:endParaRPr lang="en-US" altLang="ja-JP" sz="1400" b="1" dirty="0">
              <a:solidFill>
                <a:schemeClr val="bg1"/>
              </a:solidFill>
              <a:latin typeface="Yu Gothic" panose="020B0400000000000000" pitchFamily="34" charset="-128"/>
              <a:ea typeface="Yu Gothic" panose="020B0400000000000000" pitchFamily="34" charset="-128"/>
            </a:endParaRPr>
          </a:p>
        </p:txBody>
      </p:sp>
      <p:sp>
        <p:nvSpPr>
          <p:cNvPr id="50" name="四角形: 角を丸くする 138">
            <a:extLst>
              <a:ext uri="{FF2B5EF4-FFF2-40B4-BE49-F238E27FC236}">
                <a16:creationId xmlns:a16="http://schemas.microsoft.com/office/drawing/2014/main" id="{6C377FE7-7C75-0844-A18C-6FAF919F0BC7}"/>
              </a:ext>
            </a:extLst>
          </p:cNvPr>
          <p:cNvSpPr/>
          <p:nvPr/>
        </p:nvSpPr>
        <p:spPr bwMode="auto">
          <a:xfrm>
            <a:off x="2760821" y="2707901"/>
            <a:ext cx="3806234" cy="1240241"/>
          </a:xfrm>
          <a:prstGeom prst="roundRect">
            <a:avLst>
              <a:gd name="adj" fmla="val 0"/>
            </a:avLst>
          </a:prstGeom>
          <a:solidFill>
            <a:schemeClr val="bg1"/>
          </a:solidFill>
          <a:ln w="28575" cap="flat" cmpd="sng" algn="ctr">
            <a:solidFill>
              <a:srgbClr val="002060"/>
            </a:solidFill>
            <a:prstDash val="solid"/>
            <a:round/>
            <a:headEnd type="none" w="med" len="med"/>
            <a:tailEnd type="none" w="med" len="med"/>
          </a:ln>
          <a:effectLst/>
        </p:spPr>
        <p:txBody>
          <a:bodyPr rtlCol="0" anchor="t"/>
          <a:lstStyle/>
          <a:p>
            <a:endParaRPr lang="ja-JP" altLang="en-US" b="1" dirty="0">
              <a:solidFill>
                <a:srgbClr val="002060"/>
              </a:solidFill>
              <a:latin typeface="Yu Gothic" panose="020B0400000000000000" pitchFamily="34" charset="-128"/>
              <a:ea typeface="Yu Gothic" panose="020B0400000000000000" pitchFamily="34" charset="-128"/>
            </a:endParaRPr>
          </a:p>
        </p:txBody>
      </p:sp>
      <p:sp>
        <p:nvSpPr>
          <p:cNvPr id="76" name="テキスト ボックス 75">
            <a:extLst>
              <a:ext uri="{FF2B5EF4-FFF2-40B4-BE49-F238E27FC236}">
                <a16:creationId xmlns:a16="http://schemas.microsoft.com/office/drawing/2014/main" id="{72B30352-86F2-4746-B28E-4D0E7B61AE46}"/>
              </a:ext>
            </a:extLst>
          </p:cNvPr>
          <p:cNvSpPr txBox="1"/>
          <p:nvPr/>
        </p:nvSpPr>
        <p:spPr>
          <a:xfrm>
            <a:off x="2966178" y="2864964"/>
            <a:ext cx="958421" cy="276999"/>
          </a:xfrm>
          <a:prstGeom prst="rect">
            <a:avLst/>
          </a:prstGeom>
          <a:noFill/>
          <a:ln w="19050">
            <a:solidFill>
              <a:schemeClr val="tx1">
                <a:lumMod val="75000"/>
                <a:lumOff val="25000"/>
              </a:schemeClr>
            </a:solidFill>
          </a:ln>
        </p:spPr>
        <p:txBody>
          <a:bodyPr wrap="square" rtlCol="0">
            <a:spAutoFit/>
          </a:bodyPr>
          <a:lstStyle/>
          <a:p>
            <a:pPr algn="ctr"/>
            <a:r>
              <a:rPr lang="ja-JP" altLang="en-US" sz="1200">
                <a:solidFill>
                  <a:schemeClr val="tx1">
                    <a:lumMod val="75000"/>
                    <a:lumOff val="25000"/>
                  </a:schemeClr>
                </a:solidFill>
                <a:latin typeface="Yu Gothic" panose="020B0400000000000000" pitchFamily="34" charset="-128"/>
                <a:ea typeface="Yu Gothic" panose="020B0400000000000000" pitchFamily="34" charset="-128"/>
              </a:rPr>
              <a:t>納品</a:t>
            </a:r>
            <a:endParaRPr lang="ja-JP" altLang="en-US" sz="1200" dirty="0">
              <a:solidFill>
                <a:schemeClr val="tx1">
                  <a:lumMod val="75000"/>
                  <a:lumOff val="25000"/>
                </a:schemeClr>
              </a:solidFill>
              <a:latin typeface="Yu Gothic" panose="020B0400000000000000" pitchFamily="34" charset="-128"/>
              <a:ea typeface="Yu Gothic" panose="020B0400000000000000" pitchFamily="34" charset="-128"/>
            </a:endParaRPr>
          </a:p>
        </p:txBody>
      </p:sp>
      <p:pic>
        <p:nvPicPr>
          <p:cNvPr id="77" name="グラフィックス 76" descr="ドキュメント">
            <a:extLst>
              <a:ext uri="{FF2B5EF4-FFF2-40B4-BE49-F238E27FC236}">
                <a16:creationId xmlns:a16="http://schemas.microsoft.com/office/drawing/2014/main" id="{6763E4A8-16CB-C94B-866B-2A24E31E28AF}"/>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3171535" y="3176880"/>
            <a:ext cx="547708" cy="547708"/>
          </a:xfrm>
          <a:prstGeom prst="rect">
            <a:avLst/>
          </a:prstGeom>
        </p:spPr>
      </p:pic>
      <p:sp>
        <p:nvSpPr>
          <p:cNvPr id="80" name="テキスト ボックス 79">
            <a:extLst>
              <a:ext uri="{FF2B5EF4-FFF2-40B4-BE49-F238E27FC236}">
                <a16:creationId xmlns:a16="http://schemas.microsoft.com/office/drawing/2014/main" id="{7B3D2F1A-9B50-7C4D-A977-0CFDB29B6012}"/>
              </a:ext>
            </a:extLst>
          </p:cNvPr>
          <p:cNvSpPr txBox="1"/>
          <p:nvPr/>
        </p:nvSpPr>
        <p:spPr>
          <a:xfrm>
            <a:off x="2977518" y="3678488"/>
            <a:ext cx="958421" cy="276999"/>
          </a:xfrm>
          <a:prstGeom prst="rect">
            <a:avLst/>
          </a:prstGeom>
          <a:noFill/>
          <a:ln w="19050">
            <a:noFill/>
          </a:ln>
        </p:spPr>
        <p:txBody>
          <a:bodyPr wrap="square" rtlCol="0">
            <a:spAutoFit/>
          </a:bodyPr>
          <a:lstStyle/>
          <a:p>
            <a:pPr algn="ctr"/>
            <a:r>
              <a:rPr lang="ja-JP" altLang="en-US" sz="1200">
                <a:solidFill>
                  <a:schemeClr val="tx1">
                    <a:lumMod val="75000"/>
                    <a:lumOff val="25000"/>
                  </a:schemeClr>
                </a:solidFill>
                <a:latin typeface="Yu Gothic" panose="020B0400000000000000" pitchFamily="34" charset="-128"/>
                <a:ea typeface="Yu Gothic" panose="020B0400000000000000" pitchFamily="34" charset="-128"/>
              </a:rPr>
              <a:t>納品書</a:t>
            </a:r>
            <a:endParaRPr lang="ja-JP" altLang="en-US" sz="1200" dirty="0">
              <a:solidFill>
                <a:schemeClr val="tx1">
                  <a:lumMod val="75000"/>
                  <a:lumOff val="25000"/>
                </a:schemeClr>
              </a:solidFill>
              <a:latin typeface="Yu Gothic" panose="020B0400000000000000" pitchFamily="34" charset="-128"/>
              <a:ea typeface="Yu Gothic" panose="020B0400000000000000" pitchFamily="34" charset="-128"/>
            </a:endParaRPr>
          </a:p>
        </p:txBody>
      </p:sp>
      <p:sp>
        <p:nvSpPr>
          <p:cNvPr id="83" name="テキスト ボックス 82">
            <a:extLst>
              <a:ext uri="{FF2B5EF4-FFF2-40B4-BE49-F238E27FC236}">
                <a16:creationId xmlns:a16="http://schemas.microsoft.com/office/drawing/2014/main" id="{7AA5CF4B-E3B4-E248-BA0D-56118F66346C}"/>
              </a:ext>
            </a:extLst>
          </p:cNvPr>
          <p:cNvSpPr txBox="1"/>
          <p:nvPr/>
        </p:nvSpPr>
        <p:spPr>
          <a:xfrm>
            <a:off x="4084384" y="2864964"/>
            <a:ext cx="958421" cy="276999"/>
          </a:xfrm>
          <a:prstGeom prst="rect">
            <a:avLst/>
          </a:prstGeom>
          <a:noFill/>
          <a:ln w="19050">
            <a:solidFill>
              <a:schemeClr val="tx1">
                <a:lumMod val="75000"/>
                <a:lumOff val="25000"/>
              </a:schemeClr>
            </a:solidFill>
          </a:ln>
        </p:spPr>
        <p:txBody>
          <a:bodyPr wrap="square" rtlCol="0">
            <a:spAutoFit/>
          </a:bodyPr>
          <a:lstStyle/>
          <a:p>
            <a:pPr algn="ctr"/>
            <a:r>
              <a:rPr lang="ja-JP" altLang="en-US" sz="1200">
                <a:solidFill>
                  <a:schemeClr val="tx1">
                    <a:lumMod val="75000"/>
                    <a:lumOff val="25000"/>
                  </a:schemeClr>
                </a:solidFill>
                <a:latin typeface="Yu Gothic" panose="020B0400000000000000" pitchFamily="34" charset="-128"/>
                <a:ea typeface="Yu Gothic" panose="020B0400000000000000" pitchFamily="34" charset="-128"/>
              </a:rPr>
              <a:t>見積書</a:t>
            </a:r>
            <a:endParaRPr lang="ja-JP" altLang="en-US" sz="1200" dirty="0">
              <a:solidFill>
                <a:schemeClr val="tx1">
                  <a:lumMod val="75000"/>
                  <a:lumOff val="25000"/>
                </a:schemeClr>
              </a:solidFill>
              <a:latin typeface="Yu Gothic" panose="020B0400000000000000" pitchFamily="34" charset="-128"/>
              <a:ea typeface="Yu Gothic" panose="020B0400000000000000" pitchFamily="34" charset="-128"/>
            </a:endParaRPr>
          </a:p>
        </p:txBody>
      </p:sp>
      <p:pic>
        <p:nvPicPr>
          <p:cNvPr id="84" name="グラフィックス 83" descr="ドキュメント">
            <a:extLst>
              <a:ext uri="{FF2B5EF4-FFF2-40B4-BE49-F238E27FC236}">
                <a16:creationId xmlns:a16="http://schemas.microsoft.com/office/drawing/2014/main" id="{87EA2662-7223-7141-BFBE-FC9C9AE976B6}"/>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4278401" y="3176880"/>
            <a:ext cx="547708" cy="547708"/>
          </a:xfrm>
          <a:prstGeom prst="rect">
            <a:avLst/>
          </a:prstGeom>
        </p:spPr>
      </p:pic>
      <p:sp>
        <p:nvSpPr>
          <p:cNvPr id="87" name="テキスト ボックス 86">
            <a:extLst>
              <a:ext uri="{FF2B5EF4-FFF2-40B4-BE49-F238E27FC236}">
                <a16:creationId xmlns:a16="http://schemas.microsoft.com/office/drawing/2014/main" id="{00246E33-C13F-4A4F-8ED8-2B6EADE924D1}"/>
              </a:ext>
            </a:extLst>
          </p:cNvPr>
          <p:cNvSpPr txBox="1"/>
          <p:nvPr/>
        </p:nvSpPr>
        <p:spPr>
          <a:xfrm>
            <a:off x="3935939" y="3678488"/>
            <a:ext cx="1240742" cy="276999"/>
          </a:xfrm>
          <a:prstGeom prst="rect">
            <a:avLst/>
          </a:prstGeom>
          <a:noFill/>
          <a:ln w="19050">
            <a:noFill/>
          </a:ln>
        </p:spPr>
        <p:txBody>
          <a:bodyPr wrap="square" rtlCol="0">
            <a:spAutoFit/>
          </a:bodyPr>
          <a:lstStyle/>
          <a:p>
            <a:pPr algn="ctr"/>
            <a:r>
              <a:rPr lang="ja-JP" altLang="en-US" sz="1200">
                <a:solidFill>
                  <a:schemeClr val="tx1">
                    <a:lumMod val="75000"/>
                    <a:lumOff val="25000"/>
                  </a:schemeClr>
                </a:solidFill>
                <a:latin typeface="Yu Gothic" panose="020B0400000000000000" pitchFamily="34" charset="-128"/>
                <a:ea typeface="Yu Gothic" panose="020B0400000000000000" pitchFamily="34" charset="-128"/>
              </a:rPr>
              <a:t>見積書</a:t>
            </a:r>
            <a:r>
              <a:rPr lang="en-US" altLang="ja-JP" sz="1200" dirty="0">
                <a:solidFill>
                  <a:schemeClr val="tx1">
                    <a:lumMod val="75000"/>
                    <a:lumOff val="25000"/>
                  </a:schemeClr>
                </a:solidFill>
                <a:latin typeface="Yu Gothic" panose="020B0400000000000000" pitchFamily="34" charset="-128"/>
                <a:ea typeface="Yu Gothic" panose="020B0400000000000000" pitchFamily="34" charset="-128"/>
              </a:rPr>
              <a:t>Final</a:t>
            </a:r>
            <a:endParaRPr lang="ja-JP" altLang="en-US" sz="1200" dirty="0">
              <a:solidFill>
                <a:schemeClr val="tx1">
                  <a:lumMod val="75000"/>
                  <a:lumOff val="25000"/>
                </a:schemeClr>
              </a:solidFill>
              <a:latin typeface="Yu Gothic" panose="020B0400000000000000" pitchFamily="34" charset="-128"/>
              <a:ea typeface="Yu Gothic" panose="020B0400000000000000" pitchFamily="34" charset="-128"/>
            </a:endParaRPr>
          </a:p>
        </p:txBody>
      </p:sp>
      <p:pic>
        <p:nvPicPr>
          <p:cNvPr id="74" name="グラフィックス 73" descr="スキャナー">
            <a:extLst>
              <a:ext uri="{FF2B5EF4-FFF2-40B4-BE49-F238E27FC236}">
                <a16:creationId xmlns:a16="http://schemas.microsoft.com/office/drawing/2014/main" id="{598404E3-501A-E64E-BEB3-419570A19F68}"/>
              </a:ext>
            </a:extLst>
          </p:cNvPr>
          <p:cNvPicPr>
            <a:picLocks noChangeAspect="1"/>
          </p:cNvPicPr>
          <p:nvPr/>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522040" y="4120399"/>
            <a:ext cx="396297" cy="396297"/>
          </a:xfrm>
          <a:prstGeom prst="rect">
            <a:avLst/>
          </a:prstGeom>
        </p:spPr>
      </p:pic>
      <p:pic>
        <p:nvPicPr>
          <p:cNvPr id="75" name="グラフィックス 74" descr="スマート フォン">
            <a:extLst>
              <a:ext uri="{FF2B5EF4-FFF2-40B4-BE49-F238E27FC236}">
                <a16:creationId xmlns:a16="http://schemas.microsoft.com/office/drawing/2014/main" id="{BEC5D880-4E68-1241-8328-0E0993C7E80E}"/>
              </a:ext>
            </a:extLst>
          </p:cNvPr>
          <p:cNvPicPr>
            <a:picLocks noChangeAspect="1"/>
          </p:cNvPicPr>
          <p:nvPr/>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867345" y="4109429"/>
            <a:ext cx="328718" cy="370388"/>
          </a:xfrm>
          <a:prstGeom prst="rect">
            <a:avLst/>
          </a:prstGeom>
        </p:spPr>
      </p:pic>
      <p:sp>
        <p:nvSpPr>
          <p:cNvPr id="79" name="テキスト ボックス 78">
            <a:extLst>
              <a:ext uri="{FF2B5EF4-FFF2-40B4-BE49-F238E27FC236}">
                <a16:creationId xmlns:a16="http://schemas.microsoft.com/office/drawing/2014/main" id="{2612F752-219C-0F44-A332-E837A42D1569}"/>
              </a:ext>
            </a:extLst>
          </p:cNvPr>
          <p:cNvSpPr txBox="1"/>
          <p:nvPr/>
        </p:nvSpPr>
        <p:spPr>
          <a:xfrm>
            <a:off x="4129188" y="4514862"/>
            <a:ext cx="958421" cy="276999"/>
          </a:xfrm>
          <a:prstGeom prst="rect">
            <a:avLst/>
          </a:prstGeom>
          <a:noFill/>
          <a:ln w="19050">
            <a:noFill/>
          </a:ln>
        </p:spPr>
        <p:txBody>
          <a:bodyPr wrap="square" rtlCol="0">
            <a:spAutoFit/>
          </a:bodyPr>
          <a:lstStyle/>
          <a:p>
            <a:pPr algn="ctr"/>
            <a:r>
              <a:rPr lang="ja-JP" altLang="en-US" sz="1200">
                <a:solidFill>
                  <a:schemeClr val="tx1">
                    <a:lumMod val="75000"/>
                    <a:lumOff val="25000"/>
                  </a:schemeClr>
                </a:solidFill>
                <a:latin typeface="Yu Gothic" panose="020B0400000000000000" pitchFamily="34" charset="-128"/>
                <a:ea typeface="Yu Gothic" panose="020B0400000000000000" pitchFamily="34" charset="-128"/>
              </a:rPr>
              <a:t>電子化</a:t>
            </a:r>
            <a:endParaRPr lang="ja-JP" altLang="en-US" sz="1200" dirty="0">
              <a:solidFill>
                <a:schemeClr val="tx1">
                  <a:lumMod val="75000"/>
                  <a:lumOff val="25000"/>
                </a:schemeClr>
              </a:solidFill>
              <a:latin typeface="Yu Gothic" panose="020B0400000000000000" pitchFamily="34" charset="-128"/>
              <a:ea typeface="Yu Gothic" panose="020B0400000000000000" pitchFamily="34" charset="-128"/>
            </a:endParaRPr>
          </a:p>
        </p:txBody>
      </p:sp>
      <p:sp>
        <p:nvSpPr>
          <p:cNvPr id="69" name="テキスト ボックス 68">
            <a:extLst>
              <a:ext uri="{FF2B5EF4-FFF2-40B4-BE49-F238E27FC236}">
                <a16:creationId xmlns:a16="http://schemas.microsoft.com/office/drawing/2014/main" id="{566409B4-29FE-D343-8F3B-393892202CF4}"/>
              </a:ext>
            </a:extLst>
          </p:cNvPr>
          <p:cNvSpPr txBox="1"/>
          <p:nvPr/>
        </p:nvSpPr>
        <p:spPr>
          <a:xfrm>
            <a:off x="5435202" y="2864964"/>
            <a:ext cx="958421" cy="276999"/>
          </a:xfrm>
          <a:prstGeom prst="rect">
            <a:avLst/>
          </a:prstGeom>
          <a:noFill/>
          <a:ln w="19050">
            <a:solidFill>
              <a:schemeClr val="tx1">
                <a:lumMod val="75000"/>
                <a:lumOff val="25000"/>
              </a:schemeClr>
            </a:solidFill>
          </a:ln>
        </p:spPr>
        <p:txBody>
          <a:bodyPr wrap="square" rtlCol="0">
            <a:spAutoFit/>
          </a:bodyPr>
          <a:lstStyle/>
          <a:p>
            <a:pPr algn="ctr"/>
            <a:r>
              <a:rPr lang="ja-JP" altLang="en-US" sz="1200">
                <a:solidFill>
                  <a:schemeClr val="tx1">
                    <a:lumMod val="75000"/>
                    <a:lumOff val="25000"/>
                  </a:schemeClr>
                </a:solidFill>
                <a:latin typeface="Yu Gothic" panose="020B0400000000000000" pitchFamily="34" charset="-128"/>
                <a:ea typeface="Yu Gothic" panose="020B0400000000000000" pitchFamily="34" charset="-128"/>
              </a:rPr>
              <a:t>発注</a:t>
            </a:r>
            <a:endParaRPr lang="ja-JP" altLang="en-US" sz="1200" dirty="0">
              <a:solidFill>
                <a:schemeClr val="tx1">
                  <a:lumMod val="75000"/>
                  <a:lumOff val="25000"/>
                </a:schemeClr>
              </a:solidFill>
              <a:latin typeface="Yu Gothic" panose="020B0400000000000000" pitchFamily="34" charset="-128"/>
              <a:ea typeface="Yu Gothic" panose="020B0400000000000000" pitchFamily="34" charset="-128"/>
            </a:endParaRPr>
          </a:p>
        </p:txBody>
      </p:sp>
      <p:pic>
        <p:nvPicPr>
          <p:cNvPr id="88" name="グラフィックス 87" descr="ドキュメント">
            <a:extLst>
              <a:ext uri="{FF2B5EF4-FFF2-40B4-BE49-F238E27FC236}">
                <a16:creationId xmlns:a16="http://schemas.microsoft.com/office/drawing/2014/main" id="{1B54B9D2-F8D8-D441-B0F6-FBC5C01D39BC}"/>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5629219" y="3176880"/>
            <a:ext cx="547708" cy="547708"/>
          </a:xfrm>
          <a:prstGeom prst="rect">
            <a:avLst/>
          </a:prstGeom>
        </p:spPr>
      </p:pic>
      <p:sp>
        <p:nvSpPr>
          <p:cNvPr id="89" name="テキスト ボックス 88">
            <a:extLst>
              <a:ext uri="{FF2B5EF4-FFF2-40B4-BE49-F238E27FC236}">
                <a16:creationId xmlns:a16="http://schemas.microsoft.com/office/drawing/2014/main" id="{F19E2B16-2711-6B4C-8868-F9A341EBCA5C}"/>
              </a:ext>
            </a:extLst>
          </p:cNvPr>
          <p:cNvSpPr txBox="1"/>
          <p:nvPr/>
        </p:nvSpPr>
        <p:spPr>
          <a:xfrm>
            <a:off x="5435202" y="3678488"/>
            <a:ext cx="1116137" cy="276999"/>
          </a:xfrm>
          <a:prstGeom prst="rect">
            <a:avLst/>
          </a:prstGeom>
          <a:noFill/>
          <a:ln w="19050">
            <a:noFill/>
          </a:ln>
        </p:spPr>
        <p:txBody>
          <a:bodyPr wrap="square" rtlCol="0">
            <a:spAutoFit/>
          </a:bodyPr>
          <a:lstStyle/>
          <a:p>
            <a:pPr algn="ctr"/>
            <a:r>
              <a:rPr lang="ja-JP" altLang="en-US" sz="1200">
                <a:solidFill>
                  <a:schemeClr val="tx1">
                    <a:lumMod val="75000"/>
                    <a:lumOff val="25000"/>
                  </a:schemeClr>
                </a:solidFill>
                <a:latin typeface="Yu Gothic" panose="020B0400000000000000" pitchFamily="34" charset="-128"/>
                <a:ea typeface="Yu Gothic" panose="020B0400000000000000" pitchFamily="34" charset="-128"/>
              </a:rPr>
              <a:t>注文書（控）</a:t>
            </a:r>
            <a:endParaRPr lang="ja-JP" altLang="en-US" sz="1200" dirty="0">
              <a:solidFill>
                <a:schemeClr val="tx1">
                  <a:lumMod val="75000"/>
                  <a:lumOff val="25000"/>
                </a:schemeClr>
              </a:solidFill>
              <a:latin typeface="Yu Gothic" panose="020B0400000000000000" pitchFamily="34" charset="-128"/>
              <a:ea typeface="Yu Gothic" panose="020B0400000000000000" pitchFamily="34" charset="-128"/>
            </a:endParaRPr>
          </a:p>
        </p:txBody>
      </p:sp>
      <p:pic>
        <p:nvPicPr>
          <p:cNvPr id="93" name="グラフィックス 92" descr="追加 単色塗りつぶし">
            <a:extLst>
              <a:ext uri="{FF2B5EF4-FFF2-40B4-BE49-F238E27FC236}">
                <a16:creationId xmlns:a16="http://schemas.microsoft.com/office/drawing/2014/main" id="{2C32BB8F-7967-7544-8417-424021B8D199}"/>
              </a:ext>
            </a:extLst>
          </p:cNvPr>
          <p:cNvPicPr>
            <a:picLocks noChangeAspect="1"/>
          </p:cNvPicPr>
          <p:nvPr/>
        </p:nvPicPr>
        <p:blipFill>
          <a:blip r:embed="rId8" cstate="print">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5061710" y="3264543"/>
            <a:ext cx="344339" cy="344339"/>
          </a:xfrm>
          <a:prstGeom prst="rect">
            <a:avLst/>
          </a:prstGeom>
        </p:spPr>
      </p:pic>
      <p:pic>
        <p:nvPicPr>
          <p:cNvPr id="94" name="グラフィックス 93" descr="クラウド コンピューティング">
            <a:extLst>
              <a:ext uri="{FF2B5EF4-FFF2-40B4-BE49-F238E27FC236}">
                <a16:creationId xmlns:a16="http://schemas.microsoft.com/office/drawing/2014/main" id="{8F58CCE0-A52D-874B-AEE5-1B2550B55449}"/>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983524" y="4027121"/>
            <a:ext cx="540221" cy="540221"/>
          </a:xfrm>
          <a:prstGeom prst="rect">
            <a:avLst/>
          </a:prstGeom>
        </p:spPr>
      </p:pic>
      <p:sp>
        <p:nvSpPr>
          <p:cNvPr id="38" name="四角形: 角を丸くする 138">
            <a:extLst>
              <a:ext uri="{FF2B5EF4-FFF2-40B4-BE49-F238E27FC236}">
                <a16:creationId xmlns:a16="http://schemas.microsoft.com/office/drawing/2014/main" id="{7418282D-D774-3240-8AD0-087517B398BF}"/>
              </a:ext>
            </a:extLst>
          </p:cNvPr>
          <p:cNvSpPr/>
          <p:nvPr/>
        </p:nvSpPr>
        <p:spPr bwMode="auto">
          <a:xfrm>
            <a:off x="2332651" y="5031657"/>
            <a:ext cx="4704254" cy="706074"/>
          </a:xfrm>
          <a:prstGeom prst="roundRect">
            <a:avLst>
              <a:gd name="adj" fmla="val 0"/>
            </a:avLst>
          </a:prstGeom>
          <a:noFill/>
          <a:ln w="28575" cap="flat" cmpd="sng" algn="ctr">
            <a:solidFill>
              <a:srgbClr val="002060"/>
            </a:solidFill>
            <a:prstDash val="solid"/>
            <a:round/>
            <a:headEnd type="none" w="med" len="med"/>
            <a:tailEnd type="none" w="med" len="med"/>
          </a:ln>
          <a:effectLst/>
        </p:spPr>
        <p:txBody>
          <a:bodyPr rtlCol="0" anchor="t"/>
          <a:lstStyle/>
          <a:p>
            <a:r>
              <a:rPr lang="en-US" altLang="ja-JP" b="1" dirty="0">
                <a:solidFill>
                  <a:srgbClr val="002060"/>
                </a:solidFill>
                <a:latin typeface="Yu Gothic" panose="020B0400000000000000" pitchFamily="34" charset="-128"/>
                <a:ea typeface="Yu Gothic" panose="020B0400000000000000" pitchFamily="34" charset="-128"/>
              </a:rPr>
              <a:t>【</a:t>
            </a:r>
            <a:r>
              <a:rPr lang="ja-JP" altLang="en-US" b="1">
                <a:solidFill>
                  <a:srgbClr val="002060"/>
                </a:solidFill>
                <a:latin typeface="Yu Gothic" panose="020B0400000000000000" pitchFamily="34" charset="-128"/>
                <a:ea typeface="Yu Gothic" panose="020B0400000000000000" pitchFamily="34" charset="-128"/>
              </a:rPr>
              <a:t>想定</a:t>
            </a:r>
            <a:r>
              <a:rPr lang="en-US" altLang="ja-JP" b="1" dirty="0">
                <a:solidFill>
                  <a:srgbClr val="002060"/>
                </a:solidFill>
                <a:latin typeface="Yu Gothic" panose="020B0400000000000000" pitchFamily="34" charset="-128"/>
                <a:ea typeface="Yu Gothic" panose="020B0400000000000000" pitchFamily="34" charset="-128"/>
              </a:rPr>
              <a:t>】</a:t>
            </a:r>
            <a:r>
              <a:rPr lang="ja-JP" altLang="en-US" b="1">
                <a:solidFill>
                  <a:srgbClr val="002060"/>
                </a:solidFill>
                <a:latin typeface="Yu Gothic" panose="020B0400000000000000" pitchFamily="34" charset="-128"/>
                <a:ea typeface="Yu Gothic" panose="020B0400000000000000" pitchFamily="34" charset="-128"/>
              </a:rPr>
              <a:t>会計システム</a:t>
            </a:r>
            <a:endParaRPr lang="ja-JP" altLang="en-US" b="1" dirty="0">
              <a:solidFill>
                <a:srgbClr val="002060"/>
              </a:solidFill>
              <a:latin typeface="Yu Gothic" panose="020B0400000000000000" pitchFamily="34" charset="-128"/>
              <a:ea typeface="Yu Gothic" panose="020B0400000000000000" pitchFamily="34" charset="-128"/>
            </a:endParaRPr>
          </a:p>
        </p:txBody>
      </p:sp>
      <p:sp>
        <p:nvSpPr>
          <p:cNvPr id="39" name="四角形: 角を丸くする 138">
            <a:extLst>
              <a:ext uri="{FF2B5EF4-FFF2-40B4-BE49-F238E27FC236}">
                <a16:creationId xmlns:a16="http://schemas.microsoft.com/office/drawing/2014/main" id="{F3FFB6D8-8C31-6940-BA16-238F02373BFA}"/>
              </a:ext>
            </a:extLst>
          </p:cNvPr>
          <p:cNvSpPr/>
          <p:nvPr/>
        </p:nvSpPr>
        <p:spPr bwMode="auto">
          <a:xfrm>
            <a:off x="1374230" y="5031656"/>
            <a:ext cx="958421" cy="706074"/>
          </a:xfrm>
          <a:prstGeom prst="roundRect">
            <a:avLst>
              <a:gd name="adj" fmla="val 0"/>
            </a:avLst>
          </a:prstGeom>
          <a:solidFill>
            <a:schemeClr val="bg1"/>
          </a:solidFill>
          <a:ln w="28575" cap="flat" cmpd="sng" algn="ctr">
            <a:solidFill>
              <a:srgbClr val="002060"/>
            </a:solidFill>
            <a:prstDash val="solid"/>
            <a:round/>
            <a:headEnd type="none" w="med" len="med"/>
            <a:tailEnd type="none" w="med" len="med"/>
          </a:ln>
          <a:effectLst/>
        </p:spPr>
        <p:txBody>
          <a:bodyPr rtlCol="0" anchor="ctr"/>
          <a:lstStyle/>
          <a:p>
            <a:pPr algn="ctr"/>
            <a:r>
              <a:rPr lang="ja-JP" altLang="en-US" sz="1500" b="1">
                <a:solidFill>
                  <a:srgbClr val="002060"/>
                </a:solidFill>
                <a:latin typeface="Yu Gothic" panose="020B0400000000000000" pitchFamily="34" charset="-128"/>
                <a:ea typeface="Yu Gothic" panose="020B0400000000000000" pitchFamily="34" charset="-128"/>
              </a:rPr>
              <a:t>保存</a:t>
            </a:r>
            <a:br>
              <a:rPr lang="en-US" altLang="ja-JP" sz="1500" b="1" dirty="0">
                <a:solidFill>
                  <a:srgbClr val="002060"/>
                </a:solidFill>
                <a:latin typeface="Yu Gothic" panose="020B0400000000000000" pitchFamily="34" charset="-128"/>
                <a:ea typeface="Yu Gothic" panose="020B0400000000000000" pitchFamily="34" charset="-128"/>
              </a:rPr>
            </a:br>
            <a:r>
              <a:rPr lang="ja-JP" altLang="en-US" sz="1500" b="1">
                <a:solidFill>
                  <a:srgbClr val="002060"/>
                </a:solidFill>
                <a:latin typeface="Yu Gothic" panose="020B0400000000000000" pitchFamily="34" charset="-128"/>
                <a:ea typeface="Yu Gothic" panose="020B0400000000000000" pitchFamily="34" charset="-128"/>
              </a:rPr>
              <a:t>システム</a:t>
            </a:r>
            <a:endParaRPr lang="ja-JP" altLang="en-US" sz="1500" b="1" dirty="0">
              <a:solidFill>
                <a:srgbClr val="002060"/>
              </a:solidFill>
              <a:latin typeface="Yu Gothic" panose="020B0400000000000000" pitchFamily="34" charset="-128"/>
              <a:ea typeface="Yu Gothic" panose="020B0400000000000000" pitchFamily="34" charset="-128"/>
            </a:endParaRPr>
          </a:p>
        </p:txBody>
      </p:sp>
      <p:sp>
        <p:nvSpPr>
          <p:cNvPr id="43" name="四角形: 角を丸くする 138">
            <a:extLst>
              <a:ext uri="{FF2B5EF4-FFF2-40B4-BE49-F238E27FC236}">
                <a16:creationId xmlns:a16="http://schemas.microsoft.com/office/drawing/2014/main" id="{9D33F939-28EB-6A49-B6EC-DE0D080ED977}"/>
              </a:ext>
            </a:extLst>
          </p:cNvPr>
          <p:cNvSpPr/>
          <p:nvPr/>
        </p:nvSpPr>
        <p:spPr bwMode="auto">
          <a:xfrm>
            <a:off x="1303018" y="3995259"/>
            <a:ext cx="5836951" cy="1791872"/>
          </a:xfrm>
          <a:prstGeom prst="roundRect">
            <a:avLst>
              <a:gd name="adj" fmla="val 0"/>
            </a:avLst>
          </a:prstGeom>
          <a:noFill/>
          <a:ln w="28575" cap="flat" cmpd="sng" algn="ctr">
            <a:solidFill>
              <a:srgbClr val="EEBB02"/>
            </a:solidFill>
            <a:prstDash val="solid"/>
            <a:round/>
            <a:headEnd type="none" w="med" len="med"/>
            <a:tailEnd type="none" w="med" len="med"/>
          </a:ln>
          <a:effectLst/>
        </p:spPr>
        <p:txBody>
          <a:bodyPr rtlCol="0" anchor="ctr"/>
          <a:lstStyle/>
          <a:p>
            <a:pPr algn="ctr"/>
            <a:endParaRPr lang="ja-JP" altLang="en-US" b="1" dirty="0">
              <a:solidFill>
                <a:srgbClr val="002060"/>
              </a:solidFill>
              <a:latin typeface="Yu Gothic" panose="020B0400000000000000" pitchFamily="34" charset="-128"/>
              <a:ea typeface="Yu Gothic" panose="020B0400000000000000" pitchFamily="34" charset="-128"/>
            </a:endParaRPr>
          </a:p>
        </p:txBody>
      </p:sp>
      <p:pic>
        <p:nvPicPr>
          <p:cNvPr id="46" name="グラフィックス 45" descr="クラウドからダウンロード">
            <a:extLst>
              <a:ext uri="{FF2B5EF4-FFF2-40B4-BE49-F238E27FC236}">
                <a16:creationId xmlns:a16="http://schemas.microsoft.com/office/drawing/2014/main" id="{60CD3D0B-430C-BC48-A492-41D997E5D361}"/>
              </a:ext>
            </a:extLst>
          </p:cNvPr>
          <p:cNvPicPr>
            <a:picLocks noChangeAspect="1"/>
          </p:cNvPicPr>
          <p:nvPr/>
        </p:nvPicPr>
        <p:blipFill>
          <a:blip r:embed="rId12" cstate="print">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1609974" y="4685266"/>
            <a:ext cx="486933" cy="477974"/>
          </a:xfrm>
          <a:prstGeom prst="rect">
            <a:avLst/>
          </a:prstGeom>
        </p:spPr>
      </p:pic>
      <p:pic>
        <p:nvPicPr>
          <p:cNvPr id="47" name="グラフィックス 46" descr="データベース">
            <a:extLst>
              <a:ext uri="{FF2B5EF4-FFF2-40B4-BE49-F238E27FC236}">
                <a16:creationId xmlns:a16="http://schemas.microsoft.com/office/drawing/2014/main" id="{3B2ADE52-3075-DF42-84DC-97A8FD710B68}"/>
              </a:ext>
            </a:extLst>
          </p:cNvPr>
          <p:cNvPicPr>
            <a:picLocks noChangeAspect="1"/>
          </p:cNvPicPr>
          <p:nvPr/>
        </p:nvPicPr>
        <p:blipFill>
          <a:blip r:embed="rId14" cstate="print">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4274307" y="5143683"/>
            <a:ext cx="3169755" cy="547708"/>
          </a:xfrm>
          <a:prstGeom prst="rect">
            <a:avLst/>
          </a:prstGeom>
        </p:spPr>
      </p:pic>
      <p:pic>
        <p:nvPicPr>
          <p:cNvPr id="48" name="グラフィックス 47" descr="クラウドからダウンロード">
            <a:extLst>
              <a:ext uri="{FF2B5EF4-FFF2-40B4-BE49-F238E27FC236}">
                <a16:creationId xmlns:a16="http://schemas.microsoft.com/office/drawing/2014/main" id="{0B53BD03-5167-5445-9E50-E57869CE0790}"/>
              </a:ext>
            </a:extLst>
          </p:cNvPr>
          <p:cNvPicPr>
            <a:picLocks noChangeAspect="1"/>
          </p:cNvPicPr>
          <p:nvPr/>
        </p:nvPicPr>
        <p:blipFill>
          <a:blip r:embed="rId12" cstate="print">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4373053" y="4685266"/>
            <a:ext cx="486933" cy="477974"/>
          </a:xfrm>
          <a:prstGeom prst="rect">
            <a:avLst/>
          </a:prstGeom>
        </p:spPr>
      </p:pic>
    </p:spTree>
    <p:extLst>
      <p:ext uri="{BB962C8B-B14F-4D97-AF65-F5344CB8AC3E}">
        <p14:creationId xmlns:p14="http://schemas.microsoft.com/office/powerpoint/2010/main" val="410724831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2">
            <a:extLst>
              <a:ext uri="{FF2B5EF4-FFF2-40B4-BE49-F238E27FC236}">
                <a16:creationId xmlns:a16="http://schemas.microsoft.com/office/drawing/2014/main" id="{B2BF848C-8C3D-B642-A3CF-A66391805332}"/>
              </a:ext>
            </a:extLst>
          </p:cNvPr>
          <p:cNvSpPr txBox="1">
            <a:spLocks/>
          </p:cNvSpPr>
          <p:nvPr/>
        </p:nvSpPr>
        <p:spPr>
          <a:xfrm>
            <a:off x="486536" y="937801"/>
            <a:ext cx="2541671" cy="1006059"/>
          </a:xfrm>
          <a:prstGeom prst="rect">
            <a:avLst/>
          </a:prstGeom>
        </p:spPr>
        <p:txBody>
          <a:bodyPr anchor="t">
            <a:noAutofit/>
          </a:bodyPr>
          <a:lstStyle>
            <a:lvl1pPr marL="0" indent="0" algn="l" rtl="0" eaLnBrk="0" fontAlgn="base" hangingPunct="0">
              <a:spcBef>
                <a:spcPct val="20000"/>
              </a:spcBef>
              <a:spcAft>
                <a:spcPct val="0"/>
              </a:spcAft>
              <a:buClr>
                <a:schemeClr val="bg1"/>
              </a:buClr>
              <a:buFont typeface="Arial" pitchFamily="34" charset="0"/>
              <a:buChar char="•"/>
              <a:defRPr kumimoji="1" sz="7200" b="0" i="0">
                <a:solidFill>
                  <a:srgbClr val="001E60">
                    <a:alpha val="59917"/>
                  </a:srgbClr>
                </a:solidFill>
                <a:latin typeface="Helvetica Neue UltraLight" panose="02000206000000020004" pitchFamily="2" charset="0"/>
                <a:ea typeface="メイリオ" panose="020B0604030504040204" pitchFamily="50" charset="-128"/>
                <a:cs typeface="メイリオ" panose="020B0604030504040204" pitchFamily="50" charset="-128"/>
              </a:defRPr>
            </a:lvl1pPr>
            <a:lvl2pPr marL="265107" indent="-179384" algn="l" rtl="0" eaLnBrk="0" fontAlgn="base" hangingPunct="0">
              <a:spcBef>
                <a:spcPct val="20000"/>
              </a:spcBef>
              <a:spcAft>
                <a:spcPct val="0"/>
              </a:spcAft>
              <a:buClr>
                <a:srgbClr val="B60005"/>
              </a:buClr>
              <a:buFont typeface="Arial" pitchFamily="34" charset="0"/>
              <a:buChar char="•"/>
              <a:defRPr kumimoji="1" sz="14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2pPr>
            <a:lvl3pPr marL="442902" indent="-179384" algn="l" rtl="0" eaLnBrk="0" fontAlgn="base" hangingPunct="0">
              <a:spcBef>
                <a:spcPct val="20000"/>
              </a:spcBef>
              <a:spcAft>
                <a:spcPct val="0"/>
              </a:spcAft>
              <a:buClr>
                <a:srgbClr val="B60005"/>
              </a:buClr>
              <a:buFont typeface="Arial" pitchFamily="34" charset="0"/>
              <a:buChar char="̵"/>
              <a:defRPr kumimoji="1" sz="14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3pPr>
            <a:lvl4pPr marL="623872" indent="-179384" algn="l" rtl="0" eaLnBrk="0" fontAlgn="base" hangingPunct="0">
              <a:spcBef>
                <a:spcPct val="20000"/>
              </a:spcBef>
              <a:spcAft>
                <a:spcPct val="0"/>
              </a:spcAft>
              <a:buClr>
                <a:srgbClr val="B60005"/>
              </a:buClr>
              <a:buFont typeface="Wingdings" pitchFamily="2" charset="2"/>
              <a:buChar char="Ø"/>
              <a:defRPr kumimoji="1" sz="14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4pPr>
            <a:lvl5pPr marL="812780" indent="-179384" algn="l" defTabSz="714357" rtl="0" eaLnBrk="0" fontAlgn="base" hangingPunct="0">
              <a:spcBef>
                <a:spcPct val="20000"/>
              </a:spcBef>
              <a:spcAft>
                <a:spcPct val="0"/>
              </a:spcAft>
              <a:buClr>
                <a:srgbClr val="B60005"/>
              </a:buClr>
              <a:buFont typeface="Wingdings" pitchFamily="2" charset="2"/>
              <a:buChar char="p"/>
              <a:defRPr kumimoji="1" sz="14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537" indent="-228594"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6pPr>
            <a:lvl7pPr marL="2971726" indent="-228594"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7pPr>
            <a:lvl8pPr marL="3428914" indent="-228594"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8pPr>
            <a:lvl9pPr marL="3886103" indent="-228594"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9pPr>
          </a:lstStyle>
          <a:p>
            <a:pPr>
              <a:buFont typeface="Arial" pitchFamily="34" charset="0"/>
              <a:buNone/>
            </a:pPr>
            <a:r>
              <a:rPr lang="en-US" altLang="ja-JP" sz="4000" kern="0" dirty="0"/>
              <a:t>Appendix</a:t>
            </a:r>
          </a:p>
          <a:p>
            <a:pPr>
              <a:buFont typeface="Arial" pitchFamily="34" charset="0"/>
              <a:buNone/>
            </a:pPr>
            <a:r>
              <a:rPr lang="en-US" altLang="ja-JP" sz="4000" kern="0" dirty="0"/>
              <a:t>1</a:t>
            </a:r>
            <a:endParaRPr lang="ja-JP" altLang="en-US" sz="4000" kern="0"/>
          </a:p>
        </p:txBody>
      </p:sp>
      <p:sp>
        <p:nvSpPr>
          <p:cNvPr id="3" name="タイトル 1">
            <a:extLst>
              <a:ext uri="{FF2B5EF4-FFF2-40B4-BE49-F238E27FC236}">
                <a16:creationId xmlns:a16="http://schemas.microsoft.com/office/drawing/2014/main" id="{496B5318-9CD5-2647-A9E4-DCB2479C0917}"/>
              </a:ext>
            </a:extLst>
          </p:cNvPr>
          <p:cNvSpPr txBox="1">
            <a:spLocks/>
          </p:cNvSpPr>
          <p:nvPr/>
        </p:nvSpPr>
        <p:spPr>
          <a:xfrm>
            <a:off x="3531456" y="648905"/>
            <a:ext cx="5778800" cy="1502022"/>
          </a:xfrm>
          <a:prstGeom prst="rect">
            <a:avLst/>
          </a:prstGeom>
        </p:spPr>
        <p:txBody>
          <a:bodyPr anchor="b"/>
          <a:lstStyle>
            <a:defPPr>
              <a:defRPr lang="ja-JP"/>
            </a:defPPr>
            <a:lvl1pPr eaLnBrk="0" fontAlgn="base" hangingPunct="0">
              <a:spcBef>
                <a:spcPct val="0"/>
              </a:spcBef>
              <a:spcAft>
                <a:spcPct val="0"/>
              </a:spcAft>
              <a:defRPr sz="2800" b="0" kern="0">
                <a:solidFill>
                  <a:schemeClr val="bg1"/>
                </a:solidFill>
                <a:latin typeface="Yu Gothic" panose="020B0400000000000000" pitchFamily="34" charset="-128"/>
                <a:ea typeface="Yu Gothic" panose="020B0400000000000000" pitchFamily="34" charset="-128"/>
                <a:cs typeface="メイリオ" panose="020B0604030504040204" pitchFamily="50" charset="-128"/>
              </a:defRPr>
            </a:lvl1pPr>
            <a:lvl2pPr eaLnBrk="0" fontAlgn="base" hangingPunct="0">
              <a:spcBef>
                <a:spcPct val="0"/>
              </a:spcBef>
              <a:spcAft>
                <a:spcPct val="0"/>
              </a:spcAft>
              <a:defRPr sz="1600" b="1">
                <a:solidFill>
                  <a:srgbClr val="10253F"/>
                </a:solidFill>
                <a:latin typeface="Arial" pitchFamily="34" charset="0"/>
                <a:ea typeface="ＭＳ Ｐゴシック" pitchFamily="50" charset="-128"/>
                <a:cs typeface="Arial" pitchFamily="34" charset="0"/>
              </a:defRPr>
            </a:lvl2pPr>
            <a:lvl3pPr eaLnBrk="0" fontAlgn="base" hangingPunct="0">
              <a:spcBef>
                <a:spcPct val="0"/>
              </a:spcBef>
              <a:spcAft>
                <a:spcPct val="0"/>
              </a:spcAft>
              <a:defRPr sz="1600" b="1">
                <a:solidFill>
                  <a:srgbClr val="10253F"/>
                </a:solidFill>
                <a:latin typeface="Arial" pitchFamily="34" charset="0"/>
                <a:ea typeface="ＭＳ Ｐゴシック" pitchFamily="50" charset="-128"/>
                <a:cs typeface="Arial" pitchFamily="34" charset="0"/>
              </a:defRPr>
            </a:lvl3pPr>
            <a:lvl4pPr eaLnBrk="0" fontAlgn="base" hangingPunct="0">
              <a:spcBef>
                <a:spcPct val="0"/>
              </a:spcBef>
              <a:spcAft>
                <a:spcPct val="0"/>
              </a:spcAft>
              <a:defRPr sz="1600" b="1">
                <a:solidFill>
                  <a:srgbClr val="10253F"/>
                </a:solidFill>
                <a:latin typeface="Arial" pitchFamily="34" charset="0"/>
                <a:ea typeface="ＭＳ Ｐゴシック" pitchFamily="50" charset="-128"/>
                <a:cs typeface="Arial" pitchFamily="34" charset="0"/>
              </a:defRPr>
            </a:lvl4pPr>
            <a:lvl5pPr eaLnBrk="0" fontAlgn="base" hangingPunct="0">
              <a:spcBef>
                <a:spcPct val="0"/>
              </a:spcBef>
              <a:spcAft>
                <a:spcPct val="0"/>
              </a:spcAft>
              <a:defRPr sz="1600" b="1">
                <a:solidFill>
                  <a:srgbClr val="10253F"/>
                </a:solidFill>
                <a:latin typeface="Arial" pitchFamily="34" charset="0"/>
                <a:ea typeface="ＭＳ Ｐゴシック" pitchFamily="50" charset="-128"/>
                <a:cs typeface="Arial" pitchFamily="34" charset="0"/>
              </a:defRPr>
            </a:lvl5pPr>
            <a:lvl6pPr marL="457189" fontAlgn="base">
              <a:spcBef>
                <a:spcPct val="0"/>
              </a:spcBef>
              <a:spcAft>
                <a:spcPct val="0"/>
              </a:spcAft>
              <a:defRPr sz="2400">
                <a:latin typeface="Times New Roman" pitchFamily="18" charset="0"/>
                <a:ea typeface="ＭＳ Ｐゴシック" pitchFamily="50" charset="-128"/>
              </a:defRPr>
            </a:lvl6pPr>
            <a:lvl7pPr marL="914377" fontAlgn="base">
              <a:spcBef>
                <a:spcPct val="0"/>
              </a:spcBef>
              <a:spcAft>
                <a:spcPct val="0"/>
              </a:spcAft>
              <a:defRPr sz="2400">
                <a:latin typeface="Times New Roman" pitchFamily="18" charset="0"/>
                <a:ea typeface="ＭＳ Ｐゴシック" pitchFamily="50" charset="-128"/>
              </a:defRPr>
            </a:lvl7pPr>
            <a:lvl8pPr marL="1371566" fontAlgn="base">
              <a:spcBef>
                <a:spcPct val="0"/>
              </a:spcBef>
              <a:spcAft>
                <a:spcPct val="0"/>
              </a:spcAft>
              <a:defRPr sz="2400">
                <a:latin typeface="Times New Roman" pitchFamily="18" charset="0"/>
                <a:ea typeface="ＭＳ Ｐゴシック" pitchFamily="50" charset="-128"/>
              </a:defRPr>
            </a:lvl8pPr>
            <a:lvl9pPr marL="1828754" fontAlgn="base">
              <a:spcBef>
                <a:spcPct val="0"/>
              </a:spcBef>
              <a:spcAft>
                <a:spcPct val="0"/>
              </a:spcAft>
              <a:defRPr sz="2400">
                <a:latin typeface="Times New Roman" pitchFamily="18" charset="0"/>
                <a:ea typeface="ＭＳ Ｐゴシック" pitchFamily="50" charset="-128"/>
              </a:defRPr>
            </a:lvl9pPr>
          </a:lstStyle>
          <a:p>
            <a:r>
              <a:rPr lang="ja-JP" altLang="en-US"/>
              <a:t>参考事例紹介とその対策例</a:t>
            </a:r>
          </a:p>
        </p:txBody>
      </p:sp>
      <p:sp>
        <p:nvSpPr>
          <p:cNvPr id="4" name="テキスト ボックス 3">
            <a:extLst>
              <a:ext uri="{FF2B5EF4-FFF2-40B4-BE49-F238E27FC236}">
                <a16:creationId xmlns:a16="http://schemas.microsoft.com/office/drawing/2014/main" id="{FA20FD8C-F27E-2F48-82A7-E76A0B5AFDA6}"/>
              </a:ext>
            </a:extLst>
          </p:cNvPr>
          <p:cNvSpPr txBox="1"/>
          <p:nvPr/>
        </p:nvSpPr>
        <p:spPr>
          <a:xfrm>
            <a:off x="-1469985" y="2534856"/>
            <a:ext cx="184731" cy="230832"/>
          </a:xfrm>
          <a:prstGeom prst="rect">
            <a:avLst/>
          </a:prstGeom>
          <a:noFill/>
        </p:spPr>
        <p:txBody>
          <a:bodyPr wrap="none" rtlCol="0">
            <a:spAutoFit/>
          </a:bodyPr>
          <a:lstStyle/>
          <a:p>
            <a:endParaRPr kumimoji="1" lang="ja-JP" altLang="en-US" sz="900" dirty="0">
              <a:solidFill>
                <a:schemeClr val="tx1"/>
              </a:solidFill>
            </a:endParaRPr>
          </a:p>
        </p:txBody>
      </p:sp>
    </p:spTree>
    <p:extLst>
      <p:ext uri="{BB962C8B-B14F-4D97-AF65-F5344CB8AC3E}">
        <p14:creationId xmlns:p14="http://schemas.microsoft.com/office/powerpoint/2010/main" val="2981977287"/>
      </p:ext>
    </p:extLst>
  </p:cSld>
  <p:clrMapOvr>
    <a:masterClrMapping/>
  </p:clrMapOvr>
  <mc:AlternateContent xmlns:mc="http://schemas.openxmlformats.org/markup-compatibility/2006" xmlns:p14="http://schemas.microsoft.com/office/powerpoint/2010/main">
    <mc:Choice Requires="p14">
      <p:transition spd="slow" p14:dur="2000" advTm="39858"/>
    </mc:Choice>
    <mc:Fallback xmlns="">
      <p:transition spd="slow" advTm="39858"/>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スクロール: 横 12">
            <a:extLst>
              <a:ext uri="{FF2B5EF4-FFF2-40B4-BE49-F238E27FC236}">
                <a16:creationId xmlns:a16="http://schemas.microsoft.com/office/drawing/2014/main" id="{60DE1434-0913-256F-9276-BD966123013D}"/>
              </a:ext>
            </a:extLst>
          </p:cNvPr>
          <p:cNvSpPr/>
          <p:nvPr/>
        </p:nvSpPr>
        <p:spPr>
          <a:xfrm>
            <a:off x="1449071" y="742457"/>
            <a:ext cx="6037394" cy="825107"/>
          </a:xfrm>
          <a:prstGeom prst="horizontalScroll">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四角形: 角を丸くする 112">
            <a:extLst>
              <a:ext uri="{FF2B5EF4-FFF2-40B4-BE49-F238E27FC236}">
                <a16:creationId xmlns:a16="http://schemas.microsoft.com/office/drawing/2014/main" id="{5E6412DE-A6A6-F435-C6AC-3A928176893D}"/>
              </a:ext>
            </a:extLst>
          </p:cNvPr>
          <p:cNvSpPr/>
          <p:nvPr/>
        </p:nvSpPr>
        <p:spPr>
          <a:xfrm>
            <a:off x="360986" y="3434703"/>
            <a:ext cx="1890557" cy="1120268"/>
          </a:xfrm>
          <a:prstGeom prst="round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四角形: 角を丸くする 112">
            <a:extLst>
              <a:ext uri="{FF2B5EF4-FFF2-40B4-BE49-F238E27FC236}">
                <a16:creationId xmlns:a16="http://schemas.microsoft.com/office/drawing/2014/main" id="{6BABB362-2F15-9E75-B306-E5F37620FD49}"/>
              </a:ext>
            </a:extLst>
          </p:cNvPr>
          <p:cNvSpPr/>
          <p:nvPr/>
        </p:nvSpPr>
        <p:spPr>
          <a:xfrm>
            <a:off x="273341" y="4274404"/>
            <a:ext cx="8556335" cy="2269082"/>
          </a:xfrm>
          <a:prstGeom prst="round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タイトル 5">
            <a:extLst>
              <a:ext uri="{FF2B5EF4-FFF2-40B4-BE49-F238E27FC236}">
                <a16:creationId xmlns:a16="http://schemas.microsoft.com/office/drawing/2014/main" id="{60EDAC75-07B5-0C37-428B-5B9B0C1E5A92}"/>
              </a:ext>
            </a:extLst>
          </p:cNvPr>
          <p:cNvSpPr>
            <a:spLocks noGrp="1"/>
          </p:cNvSpPr>
          <p:nvPr>
            <p:ph type="title"/>
          </p:nvPr>
        </p:nvSpPr>
        <p:spPr/>
        <p:txBody>
          <a:bodyPr/>
          <a:lstStyle/>
          <a:p>
            <a:r>
              <a:rPr lang="ja-JP" altLang="en-US"/>
              <a:t>参考事例紹介とその対策例①</a:t>
            </a:r>
          </a:p>
        </p:txBody>
      </p:sp>
      <p:sp>
        <p:nvSpPr>
          <p:cNvPr id="9" name="正方形/長方形 8">
            <a:extLst>
              <a:ext uri="{FF2B5EF4-FFF2-40B4-BE49-F238E27FC236}">
                <a16:creationId xmlns:a16="http://schemas.microsoft.com/office/drawing/2014/main" id="{6C7300A4-A50E-D9A0-74D3-2CAB0B41B228}"/>
              </a:ext>
            </a:extLst>
          </p:cNvPr>
          <p:cNvSpPr/>
          <p:nvPr/>
        </p:nvSpPr>
        <p:spPr>
          <a:xfrm>
            <a:off x="1696619" y="939812"/>
            <a:ext cx="5542295" cy="5058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a:solidFill>
                  <a:schemeClr val="bg1"/>
                </a:solidFill>
                <a:latin typeface="メイリオ" panose="020B0604030504040204" pitchFamily="50" charset="-128"/>
                <a:ea typeface="メイリオ" panose="020B0604030504040204" pitchFamily="50" charset="-128"/>
              </a:rPr>
              <a:t>何のために電子化するんでしたっけ・・・？</a:t>
            </a:r>
            <a:endParaRPr lang="ja-JP" altLang="en-US" b="1" dirty="0">
              <a:solidFill>
                <a:schemeClr val="bg1"/>
              </a:solidFill>
              <a:latin typeface="メイリオ" panose="020B0604030504040204" pitchFamily="50" charset="-128"/>
              <a:ea typeface="メイリオ" panose="020B0604030504040204" pitchFamily="50" charset="-128"/>
            </a:endParaRPr>
          </a:p>
        </p:txBody>
      </p:sp>
      <p:sp>
        <p:nvSpPr>
          <p:cNvPr id="15" name="スクロール: 縦 14">
            <a:extLst>
              <a:ext uri="{FF2B5EF4-FFF2-40B4-BE49-F238E27FC236}">
                <a16:creationId xmlns:a16="http://schemas.microsoft.com/office/drawing/2014/main" id="{B036D494-EA59-1AB1-01D0-67C005331A06}"/>
              </a:ext>
            </a:extLst>
          </p:cNvPr>
          <p:cNvSpPr/>
          <p:nvPr/>
        </p:nvSpPr>
        <p:spPr>
          <a:xfrm>
            <a:off x="296810" y="1614316"/>
            <a:ext cx="2157023" cy="1511611"/>
          </a:xfrm>
          <a:prstGeom prst="verticalScroll">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b="1" dirty="0">
              <a:solidFill>
                <a:schemeClr val="bg1"/>
              </a:solidFill>
              <a:latin typeface="メイリオ" panose="020B0604030504040204" pitchFamily="50" charset="-128"/>
              <a:ea typeface="メイリオ" panose="020B0604030504040204" pitchFamily="50" charset="-128"/>
            </a:endParaRPr>
          </a:p>
        </p:txBody>
      </p:sp>
      <p:pic>
        <p:nvPicPr>
          <p:cNvPr id="16" name="グラフィックス 15" descr="的中">
            <a:extLst>
              <a:ext uri="{FF2B5EF4-FFF2-40B4-BE49-F238E27FC236}">
                <a16:creationId xmlns:a16="http://schemas.microsoft.com/office/drawing/2014/main" id="{BBDA2060-DA2E-A415-250F-B4239FF61FE0}"/>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64468" y="1943270"/>
            <a:ext cx="1163580" cy="1163580"/>
          </a:xfrm>
          <a:prstGeom prst="rect">
            <a:avLst/>
          </a:prstGeom>
        </p:spPr>
      </p:pic>
      <p:sp>
        <p:nvSpPr>
          <p:cNvPr id="17" name="四角形: 角を丸くする 33">
            <a:extLst>
              <a:ext uri="{FF2B5EF4-FFF2-40B4-BE49-F238E27FC236}">
                <a16:creationId xmlns:a16="http://schemas.microsoft.com/office/drawing/2014/main" id="{D7AAAF53-F942-7FCE-512F-9D342669DC4B}"/>
              </a:ext>
            </a:extLst>
          </p:cNvPr>
          <p:cNvSpPr/>
          <p:nvPr/>
        </p:nvSpPr>
        <p:spPr>
          <a:xfrm>
            <a:off x="625060" y="2358176"/>
            <a:ext cx="1546168" cy="4050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100" b="1" dirty="0">
                <a:solidFill>
                  <a:srgbClr val="C00000"/>
                </a:solidFill>
                <a:latin typeface="メイリオ" panose="020B0604030504040204" pitchFamily="50" charset="-128"/>
                <a:ea typeface="メイリオ" panose="020B0604030504040204" pitchFamily="50" charset="-128"/>
              </a:rPr>
              <a:t>目的が</a:t>
            </a:r>
            <a:br>
              <a:rPr lang="en-US" altLang="ja-JP" sz="2100" b="1" dirty="0">
                <a:solidFill>
                  <a:srgbClr val="C00000"/>
                </a:solidFill>
                <a:latin typeface="メイリオ" panose="020B0604030504040204" pitchFamily="50" charset="-128"/>
                <a:ea typeface="メイリオ" panose="020B0604030504040204" pitchFamily="50" charset="-128"/>
              </a:rPr>
            </a:br>
            <a:r>
              <a:rPr lang="ja-JP" altLang="en-US" sz="2100" b="1">
                <a:solidFill>
                  <a:srgbClr val="C00000"/>
                </a:solidFill>
                <a:latin typeface="メイリオ" panose="020B0604030504040204" pitchFamily="50" charset="-128"/>
                <a:ea typeface="メイリオ" panose="020B0604030504040204" pitchFamily="50" charset="-128"/>
              </a:rPr>
              <a:t>あいまい</a:t>
            </a:r>
            <a:endParaRPr lang="ja-JP" altLang="en-US" sz="2100" b="1" dirty="0">
              <a:solidFill>
                <a:srgbClr val="C00000"/>
              </a:solidFill>
              <a:latin typeface="メイリオ" panose="020B0604030504040204" pitchFamily="50" charset="-128"/>
              <a:ea typeface="メイリオ" panose="020B0604030504040204" pitchFamily="50" charset="-128"/>
            </a:endParaRPr>
          </a:p>
        </p:txBody>
      </p:sp>
      <p:sp>
        <p:nvSpPr>
          <p:cNvPr id="18" name="四角形: 角を丸くする 33">
            <a:extLst>
              <a:ext uri="{FF2B5EF4-FFF2-40B4-BE49-F238E27FC236}">
                <a16:creationId xmlns:a16="http://schemas.microsoft.com/office/drawing/2014/main" id="{E3C8D537-0C03-9E22-787E-D08C82FB76F3}"/>
              </a:ext>
            </a:extLst>
          </p:cNvPr>
          <p:cNvSpPr/>
          <p:nvPr/>
        </p:nvSpPr>
        <p:spPr>
          <a:xfrm>
            <a:off x="424267" y="1800310"/>
            <a:ext cx="1972379" cy="4050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500">
                <a:solidFill>
                  <a:srgbClr val="C00000"/>
                </a:solidFill>
                <a:latin typeface="メイリオ" panose="020B0604030504040204" pitchFamily="50" charset="-128"/>
                <a:ea typeface="メイリオ" panose="020B0604030504040204" pitchFamily="50" charset="-128"/>
              </a:rPr>
              <a:t>しくじり事例①</a:t>
            </a:r>
            <a:endParaRPr lang="ja-JP" altLang="en-US" sz="1500" dirty="0">
              <a:solidFill>
                <a:srgbClr val="C00000"/>
              </a:solidFill>
              <a:latin typeface="メイリオ" panose="020B0604030504040204" pitchFamily="50" charset="-128"/>
              <a:ea typeface="メイリオ" panose="020B0604030504040204" pitchFamily="50" charset="-128"/>
            </a:endParaRPr>
          </a:p>
        </p:txBody>
      </p:sp>
      <p:sp>
        <p:nvSpPr>
          <p:cNvPr id="19" name="矢印: 五方向 103">
            <a:extLst>
              <a:ext uri="{FF2B5EF4-FFF2-40B4-BE49-F238E27FC236}">
                <a16:creationId xmlns:a16="http://schemas.microsoft.com/office/drawing/2014/main" id="{D703EA9C-D185-90C0-877B-E19A6BEA90AA}"/>
              </a:ext>
            </a:extLst>
          </p:cNvPr>
          <p:cNvSpPr/>
          <p:nvPr/>
        </p:nvSpPr>
        <p:spPr bwMode="auto">
          <a:xfrm>
            <a:off x="424267" y="4659768"/>
            <a:ext cx="1890556" cy="1575066"/>
          </a:xfrm>
          <a:prstGeom prst="homePlate">
            <a:avLst>
              <a:gd name="adj" fmla="val 15008"/>
            </a:avLst>
          </a:prstGeom>
          <a:solidFill>
            <a:srgbClr val="C00000"/>
          </a:solidFill>
          <a:ln w="9525" cap="flat" cmpd="sng" algn="ctr">
            <a:noFill/>
            <a:prstDash val="solid"/>
            <a:round/>
            <a:headEnd type="none" w="med" len="med"/>
            <a:tailEnd type="none" w="med" len="med"/>
          </a:ln>
          <a:effectLst/>
        </p:spPr>
        <p:txBody>
          <a:bodyPr vert="horz" wrap="square" lIns="81000" tIns="54000" rIns="81000" bIns="34290" numCol="1" rtlCol="0" anchor="ctr" anchorCtr="0" compatLnSpc="1">
            <a:prstTxWarp prst="textNoShape">
              <a:avLst/>
            </a:prstTxWarp>
          </a:bodyPr>
          <a:lstStyle/>
          <a:p>
            <a:pPr algn="ctr" defTabSz="685800">
              <a:spcAft>
                <a:spcPts val="450"/>
              </a:spcAft>
            </a:pPr>
            <a:r>
              <a:rPr lang="ja-JP" altLang="en-US" sz="1400" b="1" dirty="0">
                <a:latin typeface="メイリオ" panose="020B0604030504040204" pitchFamily="50" charset="-128"/>
                <a:ea typeface="メイリオ" panose="020B0604030504040204" pitchFamily="50" charset="-128"/>
              </a:rPr>
              <a:t>～まずは目的！～</a:t>
            </a:r>
          </a:p>
          <a:p>
            <a:pPr algn="ctr" defTabSz="685800">
              <a:spcAft>
                <a:spcPts val="450"/>
              </a:spcAft>
            </a:pPr>
            <a:r>
              <a:rPr lang="ja-JP" altLang="en-US" b="1">
                <a:solidFill>
                  <a:schemeClr val="bg1"/>
                </a:solidFill>
                <a:latin typeface="メイリオ" panose="020B0604030504040204" pitchFamily="50" charset="-128"/>
                <a:ea typeface="メイリオ" panose="020B0604030504040204" pitchFamily="50" charset="-128"/>
              </a:rPr>
              <a:t>目的</a:t>
            </a:r>
            <a:r>
              <a:rPr lang="ja-JP" altLang="en-US" b="1" dirty="0">
                <a:solidFill>
                  <a:schemeClr val="bg1"/>
                </a:solidFill>
                <a:latin typeface="メイリオ" panose="020B0604030504040204" pitchFamily="50" charset="-128"/>
                <a:ea typeface="メイリオ" panose="020B0604030504040204" pitchFamily="50" charset="-128"/>
              </a:rPr>
              <a:t>・スコープの定義</a:t>
            </a:r>
          </a:p>
        </p:txBody>
      </p:sp>
      <p:sp>
        <p:nvSpPr>
          <p:cNvPr id="20" name="正方形/長方形 19">
            <a:extLst>
              <a:ext uri="{FF2B5EF4-FFF2-40B4-BE49-F238E27FC236}">
                <a16:creationId xmlns:a16="http://schemas.microsoft.com/office/drawing/2014/main" id="{414140F4-BFE1-3BE5-2C2D-5DBC1B3C0110}"/>
              </a:ext>
            </a:extLst>
          </p:cNvPr>
          <p:cNvSpPr/>
          <p:nvPr/>
        </p:nvSpPr>
        <p:spPr bwMode="auto">
          <a:xfrm>
            <a:off x="2583708" y="1451277"/>
            <a:ext cx="6193952" cy="1064450"/>
          </a:xfrm>
          <a:prstGeom prst="rect">
            <a:avLst/>
          </a:prstGeom>
          <a:noFill/>
          <a:ln w="12700" cap="flat" cmpd="sng" algn="ctr">
            <a:noFill/>
            <a:prstDash val="solid"/>
            <a:round/>
            <a:headEnd type="none" w="med" len="med"/>
            <a:tailEnd type="none" w="med" len="med"/>
          </a:ln>
          <a:effectLst/>
        </p:spPr>
        <p:style>
          <a:lnRef idx="1">
            <a:schemeClr val="accent1"/>
          </a:lnRef>
          <a:fillRef idx="1">
            <a:schemeClr val="accent1"/>
          </a:fillRef>
          <a:effectRef idx="1">
            <a:schemeClr val="accent1"/>
          </a:effectRef>
          <a:fontRef idx="minor">
            <a:schemeClr val="lt1"/>
          </a:fontRef>
        </p:style>
        <p:txBody>
          <a:bodyPr vert="horz" wrap="square" lIns="68580" tIns="34290" rIns="68580" bIns="34290" numCol="1" rtlCol="0" anchor="ctr" anchorCtr="0" compatLnSpc="1">
            <a:prstTxWarp prst="textNoShape">
              <a:avLst/>
            </a:prstTxWarp>
          </a:bodyPr>
          <a:lstStyle/>
          <a:p>
            <a:pPr marL="134540">
              <a:defRPr/>
            </a:pPr>
            <a:r>
              <a:rPr lang="ja-JP" altLang="en-US">
                <a:solidFill>
                  <a:schemeClr val="tx1">
                    <a:lumMod val="75000"/>
                    <a:lumOff val="25000"/>
                  </a:schemeClr>
                </a:solidFill>
                <a:latin typeface="Yu Gothic" panose="020B0400000000000000" pitchFamily="34" charset="-128"/>
                <a:ea typeface="Yu Gothic" panose="020B0400000000000000" pitchFamily="34" charset="-128"/>
              </a:rPr>
              <a:t>何のために電子化するのか？</a:t>
            </a:r>
            <a:r>
              <a:rPr lang="ja-JP" altLang="en-US" b="1">
                <a:solidFill>
                  <a:schemeClr val="tx1">
                    <a:lumMod val="75000"/>
                    <a:lumOff val="25000"/>
                  </a:schemeClr>
                </a:solidFill>
                <a:latin typeface="Yu Gothic" panose="020B0400000000000000" pitchFamily="34" charset="-128"/>
                <a:ea typeface="Yu Gothic" panose="020B0400000000000000" pitchFamily="34" charset="-128"/>
              </a:rPr>
              <a:t>目的や対象範囲を明確に決めないまま</a:t>
            </a:r>
            <a:r>
              <a:rPr lang="ja-JP" altLang="en-US">
                <a:solidFill>
                  <a:schemeClr val="tx1">
                    <a:lumMod val="75000"/>
                    <a:lumOff val="25000"/>
                  </a:schemeClr>
                </a:solidFill>
                <a:latin typeface="Yu Gothic" panose="020B0400000000000000" pitchFamily="34" charset="-128"/>
                <a:ea typeface="Yu Gothic" panose="020B0400000000000000" pitchFamily="34" charset="-128"/>
              </a:rPr>
              <a:t>、システム決定を経て、導入スタート・・・</a:t>
            </a:r>
            <a:endParaRPr lang="ja-JP" altLang="en-US" dirty="0">
              <a:solidFill>
                <a:schemeClr val="tx1">
                  <a:lumMod val="75000"/>
                  <a:lumOff val="25000"/>
                </a:schemeClr>
              </a:solidFill>
              <a:latin typeface="Yu Gothic" panose="020B0400000000000000" pitchFamily="34" charset="-128"/>
              <a:ea typeface="Yu Gothic" panose="020B0400000000000000" pitchFamily="34" charset="-128"/>
            </a:endParaRPr>
          </a:p>
        </p:txBody>
      </p:sp>
      <p:sp>
        <p:nvSpPr>
          <p:cNvPr id="25" name="正方形/長方形 24">
            <a:extLst>
              <a:ext uri="{FF2B5EF4-FFF2-40B4-BE49-F238E27FC236}">
                <a16:creationId xmlns:a16="http://schemas.microsoft.com/office/drawing/2014/main" id="{9A9783F2-AFBE-D5E6-D29B-C59E5242905D}"/>
              </a:ext>
            </a:extLst>
          </p:cNvPr>
          <p:cNvSpPr/>
          <p:nvPr/>
        </p:nvSpPr>
        <p:spPr bwMode="auto">
          <a:xfrm>
            <a:off x="2583707" y="3227456"/>
            <a:ext cx="6193953" cy="687736"/>
          </a:xfrm>
          <a:prstGeom prst="rect">
            <a:avLst/>
          </a:prstGeom>
          <a:noFill/>
          <a:ln w="12700" cap="flat" cmpd="sng" algn="ctr">
            <a:noFill/>
            <a:prstDash val="solid"/>
            <a:round/>
            <a:headEnd type="none" w="med" len="med"/>
            <a:tailEnd type="none" w="med" len="med"/>
          </a:ln>
          <a:effectLst/>
        </p:spPr>
        <p:style>
          <a:lnRef idx="1">
            <a:schemeClr val="accent1"/>
          </a:lnRef>
          <a:fillRef idx="1">
            <a:schemeClr val="accent1"/>
          </a:fillRef>
          <a:effectRef idx="1">
            <a:schemeClr val="accent1"/>
          </a:effectRef>
          <a:fontRef idx="minor">
            <a:schemeClr val="lt1"/>
          </a:fontRef>
        </p:style>
        <p:txBody>
          <a:bodyPr vert="horz" wrap="square" lIns="68580" tIns="34290" rIns="68580" bIns="34290" numCol="1" rtlCol="0" anchor="ctr" anchorCtr="0" compatLnSpc="1">
            <a:prstTxWarp prst="textNoShape">
              <a:avLst/>
            </a:prstTxWarp>
          </a:bodyPr>
          <a:lstStyle/>
          <a:p>
            <a:pPr marL="134540">
              <a:defRPr/>
            </a:pPr>
            <a:r>
              <a:rPr lang="ja-JP" altLang="en-US">
                <a:solidFill>
                  <a:schemeClr val="tx1">
                    <a:lumMod val="75000"/>
                    <a:lumOff val="25000"/>
                  </a:schemeClr>
                </a:solidFill>
                <a:latin typeface="Yu Gothic" panose="020B0400000000000000" pitchFamily="34" charset="-128"/>
                <a:ea typeface="Yu Gothic" panose="020B0400000000000000" pitchFamily="34" charset="-128"/>
              </a:rPr>
              <a:t>どの書類のどの業務をどの範囲まで電子化すべきか、なかなか決めることができずにシステムの導入が</a:t>
            </a:r>
            <a:r>
              <a:rPr lang="ja-JP" altLang="en-US" b="1">
                <a:solidFill>
                  <a:schemeClr val="tx1">
                    <a:lumMod val="75000"/>
                    <a:lumOff val="25000"/>
                  </a:schemeClr>
                </a:solidFill>
                <a:latin typeface="Yu Gothic" panose="020B0400000000000000" pitchFamily="34" charset="-128"/>
                <a:ea typeface="Yu Gothic" panose="020B0400000000000000" pitchFamily="34" charset="-128"/>
              </a:rPr>
              <a:t>大幅に遅延</a:t>
            </a:r>
            <a:r>
              <a:rPr lang="ja-JP" altLang="en-US">
                <a:solidFill>
                  <a:schemeClr val="tx1">
                    <a:lumMod val="75000"/>
                    <a:lumOff val="25000"/>
                  </a:schemeClr>
                </a:solidFill>
                <a:latin typeface="Yu Gothic" panose="020B0400000000000000" pitchFamily="34" charset="-128"/>
                <a:ea typeface="Yu Gothic" panose="020B0400000000000000" pitchFamily="34" charset="-128"/>
              </a:rPr>
              <a:t>し、一部書類はシステムに電子化することができずに運用するはめに。。。</a:t>
            </a:r>
            <a:endParaRPr lang="ja-JP" altLang="en-US" dirty="0">
              <a:solidFill>
                <a:schemeClr val="tx1">
                  <a:lumMod val="75000"/>
                  <a:lumOff val="25000"/>
                </a:schemeClr>
              </a:solidFill>
              <a:latin typeface="Yu Gothic" panose="020B0400000000000000" pitchFamily="34" charset="-128"/>
              <a:ea typeface="Yu Gothic" panose="020B0400000000000000" pitchFamily="34" charset="-128"/>
            </a:endParaRPr>
          </a:p>
        </p:txBody>
      </p:sp>
      <p:sp>
        <p:nvSpPr>
          <p:cNvPr id="26" name="右矢印 25">
            <a:extLst>
              <a:ext uri="{FF2B5EF4-FFF2-40B4-BE49-F238E27FC236}">
                <a16:creationId xmlns:a16="http://schemas.microsoft.com/office/drawing/2014/main" id="{66A261AC-3B58-1AC0-9A3D-8921761355C1}"/>
              </a:ext>
            </a:extLst>
          </p:cNvPr>
          <p:cNvSpPr/>
          <p:nvPr/>
        </p:nvSpPr>
        <p:spPr bwMode="auto">
          <a:xfrm rot="5400000">
            <a:off x="5157875" y="2520417"/>
            <a:ext cx="307298" cy="419294"/>
          </a:xfrm>
          <a:prstGeom prst="rightArrow">
            <a:avLst/>
          </a:prstGeom>
          <a:solidFill>
            <a:schemeClr val="accent1">
              <a:lumMod val="60000"/>
              <a:lumOff val="40000"/>
            </a:schemeClr>
          </a:solidFill>
          <a:ln w="9525" cap="flat" cmpd="sng" algn="ctr">
            <a:no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a:endParaRPr lang="ja-JP" altLang="en-US" sz="1350">
              <a:solidFill>
                <a:schemeClr val="tx1"/>
              </a:solidFill>
            </a:endParaRPr>
          </a:p>
        </p:txBody>
      </p:sp>
      <p:pic>
        <p:nvPicPr>
          <p:cNvPr id="27" name="グラフィックス 26" descr="電球と歯車">
            <a:extLst>
              <a:ext uri="{FF2B5EF4-FFF2-40B4-BE49-F238E27FC236}">
                <a16:creationId xmlns:a16="http://schemas.microsoft.com/office/drawing/2014/main" id="{B7E47476-600C-D62F-4678-BE4C498DC46F}"/>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366339" y="3506085"/>
            <a:ext cx="525904" cy="525904"/>
          </a:xfrm>
          <a:prstGeom prst="rect">
            <a:avLst/>
          </a:prstGeom>
        </p:spPr>
      </p:pic>
      <p:sp>
        <p:nvSpPr>
          <p:cNvPr id="30" name="正方形/長方形 29">
            <a:extLst>
              <a:ext uri="{FF2B5EF4-FFF2-40B4-BE49-F238E27FC236}">
                <a16:creationId xmlns:a16="http://schemas.microsoft.com/office/drawing/2014/main" id="{F942B493-1FA9-8D49-12C2-9B6D0FFA4130}"/>
              </a:ext>
            </a:extLst>
          </p:cNvPr>
          <p:cNvSpPr/>
          <p:nvPr/>
        </p:nvSpPr>
        <p:spPr bwMode="auto">
          <a:xfrm>
            <a:off x="2314824" y="4358080"/>
            <a:ext cx="6468190" cy="1405457"/>
          </a:xfrm>
          <a:prstGeom prst="rect">
            <a:avLst/>
          </a:prstGeom>
          <a:noFill/>
          <a:ln w="12700" cap="flat" cmpd="sng" algn="ctr">
            <a:noFill/>
            <a:prstDash val="solid"/>
            <a:round/>
            <a:headEnd type="none" w="med" len="med"/>
            <a:tailEnd type="none" w="med" len="med"/>
          </a:ln>
          <a:effectLst/>
        </p:spPr>
        <p:style>
          <a:lnRef idx="1">
            <a:schemeClr val="accent1"/>
          </a:lnRef>
          <a:fillRef idx="1">
            <a:schemeClr val="accent1"/>
          </a:fillRef>
          <a:effectRef idx="1">
            <a:schemeClr val="accent1"/>
          </a:effectRef>
          <a:fontRef idx="minor">
            <a:schemeClr val="lt1"/>
          </a:fontRef>
        </p:style>
        <p:txBody>
          <a:bodyPr vert="horz" wrap="square" lIns="68580" tIns="34290" rIns="68580" bIns="34290" numCol="1" rtlCol="0" anchor="t" anchorCtr="0" compatLnSpc="1">
            <a:prstTxWarp prst="textNoShape">
              <a:avLst/>
            </a:prstTxWarp>
          </a:bodyPr>
          <a:lstStyle/>
          <a:p>
            <a:pPr marL="134540">
              <a:defRPr/>
            </a:pPr>
            <a:r>
              <a:rPr lang="ja-JP" altLang="en-US" sz="1400">
                <a:solidFill>
                  <a:srgbClr val="C00000"/>
                </a:solidFill>
                <a:latin typeface="Yu Gothic" panose="020B0400000000000000" pitchFamily="34" charset="-128"/>
                <a:ea typeface="Yu Gothic" panose="020B0400000000000000" pitchFamily="34" charset="-128"/>
              </a:rPr>
              <a:t>明確な目的・スコープ（対象範囲）設定</a:t>
            </a:r>
            <a:r>
              <a:rPr lang="ja-JP" altLang="en-US" sz="1400">
                <a:solidFill>
                  <a:schemeClr val="tx1">
                    <a:lumMod val="75000"/>
                    <a:lumOff val="25000"/>
                  </a:schemeClr>
                </a:solidFill>
                <a:latin typeface="Yu Gothic" panose="020B0400000000000000" pitchFamily="34" charset="-128"/>
                <a:ea typeface="Yu Gothic" panose="020B0400000000000000" pitchFamily="34" charset="-128"/>
              </a:rPr>
              <a:t>がプロジェクトの成功の必須条件です。</a:t>
            </a:r>
          </a:p>
          <a:p>
            <a:pPr marL="134540">
              <a:defRPr/>
            </a:pPr>
            <a:r>
              <a:rPr lang="ja-JP" altLang="en-US" sz="1400">
                <a:solidFill>
                  <a:schemeClr val="tx1">
                    <a:lumMod val="75000"/>
                    <a:lumOff val="25000"/>
                  </a:schemeClr>
                </a:solidFill>
                <a:latin typeface="Yu Gothic" panose="020B0400000000000000" pitchFamily="34" charset="-128"/>
                <a:ea typeface="Yu Gothic" panose="020B0400000000000000" pitchFamily="34" charset="-128"/>
              </a:rPr>
              <a:t>プロジェクトを進めるための判断軸として「目的を達成するために」という観点があれば、</a:t>
            </a:r>
            <a:r>
              <a:rPr lang="ja-JP" altLang="en-US" sz="1400">
                <a:solidFill>
                  <a:srgbClr val="C00000"/>
                </a:solidFill>
                <a:latin typeface="Yu Gothic" panose="020B0400000000000000" pitchFamily="34" charset="-128"/>
                <a:ea typeface="Yu Gothic" panose="020B0400000000000000" pitchFamily="34" charset="-128"/>
              </a:rPr>
              <a:t>判断がぶれません</a:t>
            </a:r>
            <a:r>
              <a:rPr lang="ja-JP" altLang="en-US" sz="1400">
                <a:solidFill>
                  <a:schemeClr val="tx1">
                    <a:lumMod val="75000"/>
                    <a:lumOff val="25000"/>
                  </a:schemeClr>
                </a:solidFill>
                <a:latin typeface="Yu Gothic" panose="020B0400000000000000" pitchFamily="34" charset="-128"/>
                <a:ea typeface="Yu Gothic" panose="020B0400000000000000" pitchFamily="34" charset="-128"/>
              </a:rPr>
              <a:t>し、スコープを設定しておけば、後から</a:t>
            </a:r>
            <a:r>
              <a:rPr lang="ja-JP" altLang="en-US" sz="1400">
                <a:solidFill>
                  <a:srgbClr val="C00000"/>
                </a:solidFill>
                <a:latin typeface="Yu Gothic" panose="020B0400000000000000" pitchFamily="34" charset="-128"/>
                <a:ea typeface="Yu Gothic" panose="020B0400000000000000" pitchFamily="34" charset="-128"/>
              </a:rPr>
              <a:t>大幅なスケジュール変更や予算超過を回避</a:t>
            </a:r>
            <a:r>
              <a:rPr lang="ja-JP" altLang="en-US" sz="1400">
                <a:solidFill>
                  <a:schemeClr val="tx1">
                    <a:lumMod val="75000"/>
                    <a:lumOff val="25000"/>
                  </a:schemeClr>
                </a:solidFill>
                <a:latin typeface="Yu Gothic" panose="020B0400000000000000" pitchFamily="34" charset="-128"/>
                <a:ea typeface="Yu Gothic" panose="020B0400000000000000" pitchFamily="34" charset="-128"/>
              </a:rPr>
              <a:t>することができます。（目的については「電子化が求められる背景」参照）</a:t>
            </a:r>
            <a:endParaRPr lang="en-US" altLang="ja-JP" sz="1400" dirty="0">
              <a:solidFill>
                <a:schemeClr val="tx1">
                  <a:lumMod val="75000"/>
                  <a:lumOff val="25000"/>
                </a:schemeClr>
              </a:solidFill>
              <a:latin typeface="Yu Gothic" panose="020B0400000000000000" pitchFamily="34" charset="-128"/>
              <a:ea typeface="Yu Gothic" panose="020B0400000000000000" pitchFamily="34" charset="-128"/>
            </a:endParaRPr>
          </a:p>
          <a:p>
            <a:pPr marL="134540">
              <a:defRPr/>
            </a:pPr>
            <a:endParaRPr lang="en-US" altLang="ja-JP" sz="1400" b="1" dirty="0">
              <a:solidFill>
                <a:schemeClr val="tx1">
                  <a:lumMod val="75000"/>
                  <a:lumOff val="25000"/>
                </a:schemeClr>
              </a:solidFill>
              <a:latin typeface="Yu Gothic" panose="020B0400000000000000" pitchFamily="34" charset="-128"/>
              <a:ea typeface="Yu Gothic" panose="020B0400000000000000" pitchFamily="34" charset="-128"/>
            </a:endParaRPr>
          </a:p>
          <a:p>
            <a:pPr marL="134540">
              <a:defRPr/>
            </a:pPr>
            <a:r>
              <a:rPr lang="ja-JP" altLang="en-US" sz="1400" b="1">
                <a:solidFill>
                  <a:srgbClr val="C00000"/>
                </a:solidFill>
                <a:latin typeface="Yu Gothic" panose="020B0400000000000000" pitchFamily="34" charset="-128"/>
                <a:ea typeface="Yu Gothic" panose="020B0400000000000000" pitchFamily="34" charset="-128"/>
              </a:rPr>
              <a:t>対応策：達成すべき目的、スコープ設定をプロジェクトメンバー他、各ステークホルダーで共有する。問題解決や課題のプライオリティをつけるときには目的に照らし合わせて判断する。</a:t>
            </a:r>
          </a:p>
        </p:txBody>
      </p:sp>
      <p:sp>
        <p:nvSpPr>
          <p:cNvPr id="36" name="正方形/長方形 35">
            <a:extLst>
              <a:ext uri="{FF2B5EF4-FFF2-40B4-BE49-F238E27FC236}">
                <a16:creationId xmlns:a16="http://schemas.microsoft.com/office/drawing/2014/main" id="{7BC627AB-EA62-3AB5-14AB-CDB573A95032}"/>
              </a:ext>
            </a:extLst>
          </p:cNvPr>
          <p:cNvSpPr/>
          <p:nvPr/>
        </p:nvSpPr>
        <p:spPr>
          <a:xfrm>
            <a:off x="892243" y="3556079"/>
            <a:ext cx="1789439" cy="3381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500" b="1">
                <a:ln w="0"/>
                <a:solidFill>
                  <a:srgbClr val="002060"/>
                </a:solidFill>
                <a:latin typeface="メイリオ" panose="020B0604030504040204" pitchFamily="50" charset="-128"/>
                <a:ea typeface="メイリオ" panose="020B0604030504040204" pitchFamily="50" charset="-128"/>
              </a:rPr>
              <a:t>電帳法対応の</a:t>
            </a:r>
            <a:br>
              <a:rPr lang="en-US" altLang="ja-JP" sz="1500" b="1" dirty="0">
                <a:ln w="0"/>
                <a:solidFill>
                  <a:srgbClr val="002060"/>
                </a:solidFill>
                <a:latin typeface="メイリオ" panose="020B0604030504040204" pitchFamily="50" charset="-128"/>
                <a:ea typeface="メイリオ" panose="020B0604030504040204" pitchFamily="50" charset="-128"/>
              </a:rPr>
            </a:br>
            <a:r>
              <a:rPr lang="ja-JP" altLang="en-US" sz="1500" b="1">
                <a:ln w="0"/>
                <a:solidFill>
                  <a:srgbClr val="002060"/>
                </a:solidFill>
                <a:latin typeface="メイリオ" panose="020B0604030504040204" pitchFamily="50" charset="-128"/>
                <a:ea typeface="メイリオ" panose="020B0604030504040204" pitchFamily="50" charset="-128"/>
              </a:rPr>
              <a:t>ポイント</a:t>
            </a:r>
            <a:endParaRPr lang="ja-JP" altLang="en-US" sz="1500" b="1" dirty="0">
              <a:ln w="0"/>
              <a:solidFill>
                <a:srgbClr val="002060"/>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95537099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39E47A0-DE16-F7C4-99D0-87C4180C27FF}"/>
              </a:ext>
            </a:extLst>
          </p:cNvPr>
          <p:cNvSpPr>
            <a:spLocks noGrp="1"/>
          </p:cNvSpPr>
          <p:nvPr>
            <p:ph type="title"/>
          </p:nvPr>
        </p:nvSpPr>
        <p:spPr>
          <a:xfrm>
            <a:off x="152626" y="49953"/>
            <a:ext cx="8991374" cy="450850"/>
          </a:xfrm>
        </p:spPr>
        <p:txBody>
          <a:bodyPr/>
          <a:lstStyle/>
          <a:p>
            <a:r>
              <a:rPr lang="ja-JP" altLang="en-US"/>
              <a:t>参考事例紹介とその対策例①　目的・スコープの定義</a:t>
            </a:r>
            <a:br>
              <a:rPr lang="en-US" altLang="ja-JP" dirty="0"/>
            </a:br>
            <a:r>
              <a:rPr lang="ja-JP" altLang="en-US"/>
              <a:t>電子化関連システムと実現したい目的の関連性</a:t>
            </a:r>
          </a:p>
        </p:txBody>
      </p:sp>
      <p:sp>
        <p:nvSpPr>
          <p:cNvPr id="6" name="スライド番号プレースホルダー 5"/>
          <p:cNvSpPr>
            <a:spLocks noGrp="1"/>
          </p:cNvSpPr>
          <p:nvPr>
            <p:ph type="sldNum" sz="quarter" idx="4294967295"/>
          </p:nvPr>
        </p:nvSpPr>
        <p:spPr>
          <a:xfrm>
            <a:off x="1143000" y="857250"/>
            <a:ext cx="0" cy="0"/>
          </a:xfrm>
        </p:spPr>
        <p:txBody>
          <a:bodyPr/>
          <a:lstStyle/>
          <a:p>
            <a:endParaRPr kumimoji="1" lang="en-US" altLang="ja-JP" dirty="0">
              <a:solidFill>
                <a:schemeClr val="tx1">
                  <a:lumMod val="75000"/>
                  <a:lumOff val="25000"/>
                </a:schemeClr>
              </a:solidFill>
            </a:endParaRPr>
          </a:p>
          <a:p>
            <a:endParaRPr kumimoji="1" lang="ja-JP" altLang="en-US" dirty="0">
              <a:solidFill>
                <a:schemeClr val="tx1">
                  <a:lumMod val="75000"/>
                  <a:lumOff val="25000"/>
                </a:schemeClr>
              </a:solidFill>
            </a:endParaRPr>
          </a:p>
        </p:txBody>
      </p:sp>
      <p:sp>
        <p:nvSpPr>
          <p:cNvPr id="8" name="テキスト ボックス 7">
            <a:extLst>
              <a:ext uri="{FF2B5EF4-FFF2-40B4-BE49-F238E27FC236}">
                <a16:creationId xmlns:a16="http://schemas.microsoft.com/office/drawing/2014/main" id="{3ABEE9E6-F904-42EB-A4BA-A7CA18020B6F}"/>
              </a:ext>
            </a:extLst>
          </p:cNvPr>
          <p:cNvSpPr txBox="1"/>
          <p:nvPr/>
        </p:nvSpPr>
        <p:spPr>
          <a:xfrm>
            <a:off x="152626" y="1591350"/>
            <a:ext cx="8991374" cy="512967"/>
          </a:xfrm>
          <a:prstGeom prst="rect">
            <a:avLst/>
          </a:prstGeom>
          <a:noFill/>
        </p:spPr>
        <p:txBody>
          <a:bodyPr wrap="square" rtlCol="0" anchor="ctr" anchorCtr="0">
            <a:noAutofit/>
          </a:bodyPr>
          <a:lstStyle/>
          <a:p>
            <a:pPr marL="160735" indent="-160735">
              <a:buFont typeface="Wingdings" panose="05000000000000000000" pitchFamily="2" charset="2"/>
              <a:buChar char="n"/>
            </a:pPr>
            <a:r>
              <a:rPr lang="ja-JP" altLang="en-US">
                <a:solidFill>
                  <a:schemeClr val="tx1">
                    <a:lumMod val="75000"/>
                    <a:lumOff val="25000"/>
                  </a:schemeClr>
                </a:solidFill>
                <a:latin typeface="Yu Gothic" panose="020B0400000000000000" pitchFamily="34" charset="-128"/>
                <a:ea typeface="Yu Gothic" panose="020B0400000000000000" pitchFamily="34" charset="-128"/>
              </a:rPr>
              <a:t>電子化関連システムにおいては、その特徴を踏まえ、</a:t>
            </a:r>
            <a:r>
              <a:rPr lang="ja-JP" altLang="en-US" b="1">
                <a:solidFill>
                  <a:srgbClr val="C00000"/>
                </a:solidFill>
                <a:latin typeface="Yu Gothic" panose="020B0400000000000000" pitchFamily="34" charset="-128"/>
                <a:ea typeface="Yu Gothic" panose="020B0400000000000000" pitchFamily="34" charset="-128"/>
              </a:rPr>
              <a:t>「</a:t>
            </a:r>
            <a:r>
              <a:rPr lang="ja-JP" altLang="en-US" b="1" dirty="0">
                <a:solidFill>
                  <a:srgbClr val="C00000"/>
                </a:solidFill>
                <a:latin typeface="Yu Gothic" panose="020B0400000000000000" pitchFamily="34" charset="-128"/>
                <a:ea typeface="Yu Gothic" panose="020B0400000000000000" pitchFamily="34" charset="-128"/>
              </a:rPr>
              <a:t>実現したい目的」</a:t>
            </a:r>
            <a:r>
              <a:rPr lang="ja-JP" altLang="en-US" dirty="0">
                <a:solidFill>
                  <a:schemeClr val="tx1">
                    <a:lumMod val="75000"/>
                    <a:lumOff val="25000"/>
                  </a:schemeClr>
                </a:solidFill>
                <a:latin typeface="Yu Gothic" panose="020B0400000000000000" pitchFamily="34" charset="-128"/>
                <a:ea typeface="Yu Gothic" panose="020B0400000000000000" pitchFamily="34" charset="-128"/>
              </a:rPr>
              <a:t>に</a:t>
            </a:r>
            <a:r>
              <a:rPr lang="ja-JP" altLang="en-US">
                <a:solidFill>
                  <a:schemeClr val="tx1">
                    <a:lumMod val="75000"/>
                    <a:lumOff val="25000"/>
                  </a:schemeClr>
                </a:solidFill>
                <a:latin typeface="Yu Gothic" panose="020B0400000000000000" pitchFamily="34" charset="-128"/>
                <a:ea typeface="Yu Gothic" panose="020B0400000000000000" pitchFamily="34" charset="-128"/>
              </a:rPr>
              <a:t>沿って、選定</a:t>
            </a:r>
            <a:r>
              <a:rPr lang="ja-JP" altLang="en-US" dirty="0">
                <a:solidFill>
                  <a:schemeClr val="tx1">
                    <a:lumMod val="75000"/>
                    <a:lumOff val="25000"/>
                  </a:schemeClr>
                </a:solidFill>
                <a:latin typeface="Yu Gothic" panose="020B0400000000000000" pitchFamily="34" charset="-128"/>
                <a:ea typeface="Yu Gothic" panose="020B0400000000000000" pitchFamily="34" charset="-128"/>
              </a:rPr>
              <a:t>する必要があります。</a:t>
            </a:r>
          </a:p>
        </p:txBody>
      </p:sp>
      <p:sp>
        <p:nvSpPr>
          <p:cNvPr id="15" name="タイトル 2">
            <a:extLst>
              <a:ext uri="{FF2B5EF4-FFF2-40B4-BE49-F238E27FC236}">
                <a16:creationId xmlns:a16="http://schemas.microsoft.com/office/drawing/2014/main" id="{713C6B7B-2F24-4DA7-8E64-5AE3D7249CB3}"/>
              </a:ext>
            </a:extLst>
          </p:cNvPr>
          <p:cNvSpPr txBox="1">
            <a:spLocks/>
          </p:cNvSpPr>
          <p:nvPr/>
        </p:nvSpPr>
        <p:spPr bwMode="auto">
          <a:xfrm>
            <a:off x="3684010" y="2474156"/>
            <a:ext cx="1348832" cy="441513"/>
          </a:xfrm>
          <a:prstGeom prst="rect">
            <a:avLst/>
          </a:prstGeom>
          <a:solidFill>
            <a:schemeClr val="tx2"/>
          </a:solidFill>
          <a:ln>
            <a:noFill/>
          </a:ln>
        </p:spPr>
        <p:txBody>
          <a:bodyPr vert="horz" wrap="square" lIns="51435" tIns="25718" rIns="51435" bIns="26325" numCol="1" anchor="ctr" anchorCtr="0" compatLnSpc="1">
            <a:prstTxWarp prst="textNoShape">
              <a:avLst/>
            </a:prstTxWarp>
          </a:bodyPr>
          <a:lstStyle>
            <a:lvl1pPr algn="l" rtl="0" eaLnBrk="0" fontAlgn="base" hangingPunct="0">
              <a:spcBef>
                <a:spcPct val="0"/>
              </a:spcBef>
              <a:spcAft>
                <a:spcPct val="0"/>
              </a:spcAft>
              <a:defRPr kumimoji="1" sz="16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2pPr>
            <a:lvl3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3pPr>
            <a:lvl4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4pPr>
            <a:lvl5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5pPr>
            <a:lvl6pPr marL="457189" algn="l" rtl="0" fontAlgn="base">
              <a:spcBef>
                <a:spcPct val="0"/>
              </a:spcBef>
              <a:spcAft>
                <a:spcPct val="0"/>
              </a:spcAft>
              <a:defRPr kumimoji="1" sz="2400">
                <a:solidFill>
                  <a:schemeClr val="tx1"/>
                </a:solidFill>
                <a:latin typeface="Times New Roman" pitchFamily="18" charset="0"/>
                <a:ea typeface="ＭＳ Ｐゴシック" pitchFamily="50" charset="-128"/>
              </a:defRPr>
            </a:lvl6pPr>
            <a:lvl7pPr marL="914377" algn="l" rtl="0" fontAlgn="base">
              <a:spcBef>
                <a:spcPct val="0"/>
              </a:spcBef>
              <a:spcAft>
                <a:spcPct val="0"/>
              </a:spcAft>
              <a:defRPr kumimoji="1" sz="2400">
                <a:solidFill>
                  <a:schemeClr val="tx1"/>
                </a:solidFill>
                <a:latin typeface="Times New Roman" pitchFamily="18" charset="0"/>
                <a:ea typeface="ＭＳ Ｐゴシック" pitchFamily="50" charset="-128"/>
              </a:defRPr>
            </a:lvl7pPr>
            <a:lvl8pPr marL="1371566" algn="l" rtl="0" fontAlgn="base">
              <a:spcBef>
                <a:spcPct val="0"/>
              </a:spcBef>
              <a:spcAft>
                <a:spcPct val="0"/>
              </a:spcAft>
              <a:defRPr kumimoji="1" sz="2400">
                <a:solidFill>
                  <a:schemeClr val="tx1"/>
                </a:solidFill>
                <a:latin typeface="Times New Roman" pitchFamily="18" charset="0"/>
                <a:ea typeface="ＭＳ Ｐゴシック" pitchFamily="50" charset="-128"/>
              </a:defRPr>
            </a:lvl8pPr>
            <a:lvl9pPr marL="1828754" algn="l" rtl="0" fontAlgn="base">
              <a:spcBef>
                <a:spcPct val="0"/>
              </a:spcBef>
              <a:spcAft>
                <a:spcPct val="0"/>
              </a:spcAft>
              <a:defRPr kumimoji="1" sz="2400">
                <a:solidFill>
                  <a:schemeClr val="tx1"/>
                </a:solidFill>
                <a:latin typeface="Times New Roman" pitchFamily="18" charset="0"/>
                <a:ea typeface="ＭＳ Ｐゴシック" pitchFamily="50" charset="-128"/>
              </a:defRPr>
            </a:lvl9pPr>
          </a:lstStyle>
          <a:p>
            <a:pPr algn="ctr"/>
            <a:r>
              <a:rPr lang="ja-JP" altLang="en-US" sz="1013" b="1" kern="0" dirty="0">
                <a:solidFill>
                  <a:schemeClr val="bg1"/>
                </a:solidFill>
              </a:rPr>
              <a:t>ワークフロー</a:t>
            </a:r>
            <a:endParaRPr lang="en-US" altLang="ja-JP" sz="1013" b="1" kern="0" dirty="0">
              <a:solidFill>
                <a:schemeClr val="bg1"/>
              </a:solidFill>
            </a:endParaRPr>
          </a:p>
        </p:txBody>
      </p:sp>
      <p:sp>
        <p:nvSpPr>
          <p:cNvPr id="25" name="タイトル 2">
            <a:extLst>
              <a:ext uri="{FF2B5EF4-FFF2-40B4-BE49-F238E27FC236}">
                <a16:creationId xmlns:a16="http://schemas.microsoft.com/office/drawing/2014/main" id="{E198044C-771B-4B44-B1C1-E0112219570D}"/>
              </a:ext>
            </a:extLst>
          </p:cNvPr>
          <p:cNvSpPr txBox="1">
            <a:spLocks/>
          </p:cNvSpPr>
          <p:nvPr/>
        </p:nvSpPr>
        <p:spPr bwMode="auto">
          <a:xfrm>
            <a:off x="3684010" y="3019150"/>
            <a:ext cx="1348832" cy="575524"/>
          </a:xfrm>
          <a:prstGeom prst="rect">
            <a:avLst/>
          </a:prstGeom>
          <a:solidFill>
            <a:schemeClr val="bg1"/>
          </a:solidFill>
          <a:ln w="28575">
            <a:solidFill>
              <a:schemeClr val="tx2"/>
            </a:solidFill>
          </a:ln>
        </p:spPr>
        <p:txBody>
          <a:bodyPr vert="horz" wrap="square" lIns="51435" tIns="25718" rIns="51435" bIns="26325" numCol="1" anchor="ctr" anchorCtr="0" compatLnSpc="1">
            <a:prstTxWarp prst="textNoShape">
              <a:avLst/>
            </a:prstTxWarp>
          </a:bodyPr>
          <a:lstStyle>
            <a:lvl1pPr algn="l" rtl="0" eaLnBrk="0" fontAlgn="base" hangingPunct="0">
              <a:spcBef>
                <a:spcPct val="0"/>
              </a:spcBef>
              <a:spcAft>
                <a:spcPct val="0"/>
              </a:spcAft>
              <a:defRPr kumimoji="1" sz="16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2pPr>
            <a:lvl3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3pPr>
            <a:lvl4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4pPr>
            <a:lvl5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5pPr>
            <a:lvl6pPr marL="457189" algn="l" rtl="0" fontAlgn="base">
              <a:spcBef>
                <a:spcPct val="0"/>
              </a:spcBef>
              <a:spcAft>
                <a:spcPct val="0"/>
              </a:spcAft>
              <a:defRPr kumimoji="1" sz="2400">
                <a:solidFill>
                  <a:schemeClr val="tx1"/>
                </a:solidFill>
                <a:latin typeface="Times New Roman" pitchFamily="18" charset="0"/>
                <a:ea typeface="ＭＳ Ｐゴシック" pitchFamily="50" charset="-128"/>
              </a:defRPr>
            </a:lvl6pPr>
            <a:lvl7pPr marL="914377" algn="l" rtl="0" fontAlgn="base">
              <a:spcBef>
                <a:spcPct val="0"/>
              </a:spcBef>
              <a:spcAft>
                <a:spcPct val="0"/>
              </a:spcAft>
              <a:defRPr kumimoji="1" sz="2400">
                <a:solidFill>
                  <a:schemeClr val="tx1"/>
                </a:solidFill>
                <a:latin typeface="Times New Roman" pitchFamily="18" charset="0"/>
                <a:ea typeface="ＭＳ Ｐゴシック" pitchFamily="50" charset="-128"/>
              </a:defRPr>
            </a:lvl7pPr>
            <a:lvl8pPr marL="1371566" algn="l" rtl="0" fontAlgn="base">
              <a:spcBef>
                <a:spcPct val="0"/>
              </a:spcBef>
              <a:spcAft>
                <a:spcPct val="0"/>
              </a:spcAft>
              <a:defRPr kumimoji="1" sz="2400">
                <a:solidFill>
                  <a:schemeClr val="tx1"/>
                </a:solidFill>
                <a:latin typeface="Times New Roman" pitchFamily="18" charset="0"/>
                <a:ea typeface="ＭＳ Ｐゴシック" pitchFamily="50" charset="-128"/>
              </a:defRPr>
            </a:lvl8pPr>
            <a:lvl9pPr marL="1828754" algn="l" rtl="0" fontAlgn="base">
              <a:spcBef>
                <a:spcPct val="0"/>
              </a:spcBef>
              <a:spcAft>
                <a:spcPct val="0"/>
              </a:spcAft>
              <a:defRPr kumimoji="1" sz="2400">
                <a:solidFill>
                  <a:schemeClr val="tx1"/>
                </a:solidFill>
                <a:latin typeface="Times New Roman" pitchFamily="18" charset="0"/>
                <a:ea typeface="ＭＳ Ｐゴシック" pitchFamily="50" charset="-128"/>
              </a:defRPr>
            </a:lvl9pPr>
          </a:lstStyle>
          <a:p>
            <a:pPr algn="ctr">
              <a:lnSpc>
                <a:spcPct val="150000"/>
              </a:lnSpc>
            </a:pPr>
            <a:r>
              <a:rPr lang="ja-JP" altLang="en-US" sz="3038" kern="0" dirty="0">
                <a:solidFill>
                  <a:srgbClr val="C00000"/>
                </a:solidFill>
              </a:rPr>
              <a:t>◎</a:t>
            </a:r>
            <a:endParaRPr lang="en-US" altLang="ja-JP" sz="3038" kern="0" dirty="0">
              <a:solidFill>
                <a:srgbClr val="C00000"/>
              </a:solidFill>
            </a:endParaRPr>
          </a:p>
        </p:txBody>
      </p:sp>
      <p:sp>
        <p:nvSpPr>
          <p:cNvPr id="20" name="タイトル 2">
            <a:extLst>
              <a:ext uri="{FF2B5EF4-FFF2-40B4-BE49-F238E27FC236}">
                <a16:creationId xmlns:a16="http://schemas.microsoft.com/office/drawing/2014/main" id="{8AB65739-6EA1-4069-B5E5-BA2B0EEEF199}"/>
              </a:ext>
            </a:extLst>
          </p:cNvPr>
          <p:cNvSpPr txBox="1">
            <a:spLocks/>
          </p:cNvSpPr>
          <p:nvPr/>
        </p:nvSpPr>
        <p:spPr bwMode="auto">
          <a:xfrm>
            <a:off x="1289999" y="2474156"/>
            <a:ext cx="2323993" cy="441513"/>
          </a:xfrm>
          <a:prstGeom prst="rect">
            <a:avLst/>
          </a:prstGeom>
          <a:solidFill>
            <a:schemeClr val="tx2"/>
          </a:solidFill>
          <a:ln>
            <a:noFill/>
          </a:ln>
        </p:spPr>
        <p:txBody>
          <a:bodyPr vert="horz" wrap="square" lIns="51435" tIns="25718" rIns="51435" bIns="26325" numCol="1" anchor="ctr" anchorCtr="0" compatLnSpc="1">
            <a:prstTxWarp prst="textNoShape">
              <a:avLst/>
            </a:prstTxWarp>
          </a:bodyPr>
          <a:lstStyle>
            <a:defPPr>
              <a:defRPr lang="en-US"/>
            </a:defPPr>
            <a:lvl1pPr algn="ctr" eaLnBrk="0" hangingPunct="0">
              <a:defRPr sz="2000" b="1" kern="0">
                <a:latin typeface="+mj-ea"/>
                <a:ea typeface="+mj-ea"/>
                <a:cs typeface="メイリオ" panose="020B0604030504040204" pitchFamily="50" charset="-128"/>
              </a:defRPr>
            </a:lvl1pPr>
            <a:lvl2pPr eaLnBrk="0" hangingPunct="0">
              <a:defRPr sz="1600" b="1">
                <a:solidFill>
                  <a:srgbClr val="10253F"/>
                </a:solidFill>
                <a:cs typeface="Arial" pitchFamily="34" charset="0"/>
              </a:defRPr>
            </a:lvl2pPr>
            <a:lvl3pPr eaLnBrk="0" hangingPunct="0">
              <a:defRPr sz="1600" b="1">
                <a:solidFill>
                  <a:srgbClr val="10253F"/>
                </a:solidFill>
                <a:cs typeface="Arial" pitchFamily="34" charset="0"/>
              </a:defRPr>
            </a:lvl3pPr>
            <a:lvl4pPr eaLnBrk="0" hangingPunct="0">
              <a:defRPr sz="1600" b="1">
                <a:solidFill>
                  <a:srgbClr val="10253F"/>
                </a:solidFill>
                <a:cs typeface="Arial" pitchFamily="34" charset="0"/>
              </a:defRPr>
            </a:lvl4pPr>
            <a:lvl5pPr eaLnBrk="0" hangingPunct="0">
              <a:defRPr sz="1600" b="1">
                <a:solidFill>
                  <a:srgbClr val="10253F"/>
                </a:solidFill>
                <a:cs typeface="Arial" pitchFamily="34" charset="0"/>
              </a:defRPr>
            </a:lvl5pPr>
            <a:lvl6pPr marL="457189" fontAlgn="base">
              <a:spcBef>
                <a:spcPct val="0"/>
              </a:spcBef>
              <a:spcAft>
                <a:spcPct val="0"/>
              </a:spcAft>
              <a:defRPr sz="2400">
                <a:solidFill>
                  <a:schemeClr val="tx1"/>
                </a:solidFill>
                <a:latin typeface="Times New Roman" pitchFamily="18" charset="0"/>
              </a:defRPr>
            </a:lvl6pPr>
            <a:lvl7pPr marL="914377" fontAlgn="base">
              <a:spcBef>
                <a:spcPct val="0"/>
              </a:spcBef>
              <a:spcAft>
                <a:spcPct val="0"/>
              </a:spcAft>
              <a:defRPr sz="2400">
                <a:solidFill>
                  <a:schemeClr val="tx1"/>
                </a:solidFill>
                <a:latin typeface="Times New Roman" pitchFamily="18" charset="0"/>
              </a:defRPr>
            </a:lvl7pPr>
            <a:lvl8pPr marL="1371566" fontAlgn="base">
              <a:spcBef>
                <a:spcPct val="0"/>
              </a:spcBef>
              <a:spcAft>
                <a:spcPct val="0"/>
              </a:spcAft>
              <a:defRPr sz="2400">
                <a:solidFill>
                  <a:schemeClr val="tx1"/>
                </a:solidFill>
                <a:latin typeface="Times New Roman" pitchFamily="18" charset="0"/>
              </a:defRPr>
            </a:lvl8pPr>
            <a:lvl9pPr marL="1828754" fontAlgn="base">
              <a:spcBef>
                <a:spcPct val="0"/>
              </a:spcBef>
              <a:spcAft>
                <a:spcPct val="0"/>
              </a:spcAft>
              <a:defRPr sz="2400">
                <a:solidFill>
                  <a:schemeClr val="tx1"/>
                </a:solidFill>
                <a:latin typeface="Times New Roman" pitchFamily="18" charset="0"/>
              </a:defRPr>
            </a:lvl9pPr>
          </a:lstStyle>
          <a:p>
            <a:r>
              <a:rPr lang="ja-JP" altLang="en-US" sz="1125" dirty="0"/>
              <a:t>何を実現したいか？</a:t>
            </a:r>
          </a:p>
        </p:txBody>
      </p:sp>
      <p:sp>
        <p:nvSpPr>
          <p:cNvPr id="21" name="正方形/長方形 20">
            <a:extLst>
              <a:ext uri="{FF2B5EF4-FFF2-40B4-BE49-F238E27FC236}">
                <a16:creationId xmlns:a16="http://schemas.microsoft.com/office/drawing/2014/main" id="{4F743FBC-B204-475C-A894-46A59A6B23D8}"/>
              </a:ext>
            </a:extLst>
          </p:cNvPr>
          <p:cNvSpPr/>
          <p:nvPr/>
        </p:nvSpPr>
        <p:spPr bwMode="auto">
          <a:xfrm>
            <a:off x="1289999" y="3019148"/>
            <a:ext cx="2323993" cy="578778"/>
          </a:xfrm>
          <a:prstGeom prst="rect">
            <a:avLst/>
          </a:prstGeom>
          <a:solidFill>
            <a:schemeClr val="bg2"/>
          </a:solidFill>
          <a:ln w="9525" cap="flat" cmpd="sng" algn="ctr">
            <a:noFill/>
            <a:prstDash val="solid"/>
            <a:round/>
            <a:headEnd type="none" w="med" len="med"/>
            <a:tailEnd type="none" w="med" len="med"/>
          </a:ln>
          <a:effectLst/>
        </p:spPr>
        <p:txBody>
          <a:bodyPr vert="horz" wrap="none" lIns="51435" tIns="25718" rIns="51435" bIns="25718" numCol="1" rtlCol="0" anchor="ctr" anchorCtr="0" compatLnSpc="1">
            <a:prstTxWarp prst="textNoShape">
              <a:avLst/>
            </a:prstTxWarp>
          </a:bodyPr>
          <a:lstStyle/>
          <a:p>
            <a:pPr algn="ctr" defTabSz="514350"/>
            <a:endParaRPr lang="ja-JP" altLang="en-US" sz="1013"/>
          </a:p>
        </p:txBody>
      </p:sp>
      <p:sp>
        <p:nvSpPr>
          <p:cNvPr id="22" name="タイトル 2">
            <a:extLst>
              <a:ext uri="{FF2B5EF4-FFF2-40B4-BE49-F238E27FC236}">
                <a16:creationId xmlns:a16="http://schemas.microsoft.com/office/drawing/2014/main" id="{048CAE03-721A-45CC-95DF-4F1738644ACF}"/>
              </a:ext>
            </a:extLst>
          </p:cNvPr>
          <p:cNvSpPr txBox="1">
            <a:spLocks/>
          </p:cNvSpPr>
          <p:nvPr/>
        </p:nvSpPr>
        <p:spPr bwMode="auto">
          <a:xfrm>
            <a:off x="2179846" y="3127011"/>
            <a:ext cx="1348100" cy="364887"/>
          </a:xfrm>
          <a:prstGeom prst="rect">
            <a:avLst/>
          </a:prstGeom>
          <a:noFill/>
          <a:ln>
            <a:noFill/>
          </a:ln>
        </p:spPr>
        <p:txBody>
          <a:bodyPr vert="horz" wrap="square" lIns="51435" tIns="25718" rIns="51435" bIns="26325" numCol="1" anchor="ctr" anchorCtr="0" compatLnSpc="1">
            <a:prstTxWarp prst="textNoShape">
              <a:avLst/>
            </a:prstTxWarp>
          </a:bodyPr>
          <a:lstStyle>
            <a:lvl1pPr algn="l" rtl="0" eaLnBrk="0" fontAlgn="base" hangingPunct="0">
              <a:spcBef>
                <a:spcPct val="0"/>
              </a:spcBef>
              <a:spcAft>
                <a:spcPct val="0"/>
              </a:spcAft>
              <a:defRPr kumimoji="1" sz="16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2pPr>
            <a:lvl3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3pPr>
            <a:lvl4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4pPr>
            <a:lvl5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5pPr>
            <a:lvl6pPr marL="457189" algn="l" rtl="0" fontAlgn="base">
              <a:spcBef>
                <a:spcPct val="0"/>
              </a:spcBef>
              <a:spcAft>
                <a:spcPct val="0"/>
              </a:spcAft>
              <a:defRPr kumimoji="1" sz="2400">
                <a:solidFill>
                  <a:schemeClr val="tx1"/>
                </a:solidFill>
                <a:latin typeface="Times New Roman" pitchFamily="18" charset="0"/>
                <a:ea typeface="ＭＳ Ｐゴシック" pitchFamily="50" charset="-128"/>
              </a:defRPr>
            </a:lvl6pPr>
            <a:lvl7pPr marL="914377" algn="l" rtl="0" fontAlgn="base">
              <a:spcBef>
                <a:spcPct val="0"/>
              </a:spcBef>
              <a:spcAft>
                <a:spcPct val="0"/>
              </a:spcAft>
              <a:defRPr kumimoji="1" sz="2400">
                <a:solidFill>
                  <a:schemeClr val="tx1"/>
                </a:solidFill>
                <a:latin typeface="Times New Roman" pitchFamily="18" charset="0"/>
                <a:ea typeface="ＭＳ Ｐゴシック" pitchFamily="50" charset="-128"/>
              </a:defRPr>
            </a:lvl7pPr>
            <a:lvl8pPr marL="1371566" algn="l" rtl="0" fontAlgn="base">
              <a:spcBef>
                <a:spcPct val="0"/>
              </a:spcBef>
              <a:spcAft>
                <a:spcPct val="0"/>
              </a:spcAft>
              <a:defRPr kumimoji="1" sz="2400">
                <a:solidFill>
                  <a:schemeClr val="tx1"/>
                </a:solidFill>
                <a:latin typeface="Times New Roman" pitchFamily="18" charset="0"/>
                <a:ea typeface="ＭＳ Ｐゴシック" pitchFamily="50" charset="-128"/>
              </a:defRPr>
            </a:lvl8pPr>
            <a:lvl9pPr marL="1828754" algn="l" rtl="0" fontAlgn="base">
              <a:spcBef>
                <a:spcPct val="0"/>
              </a:spcBef>
              <a:spcAft>
                <a:spcPct val="0"/>
              </a:spcAft>
              <a:defRPr kumimoji="1" sz="2400">
                <a:solidFill>
                  <a:schemeClr val="tx1"/>
                </a:solidFill>
                <a:latin typeface="Times New Roman" pitchFamily="18" charset="0"/>
                <a:ea typeface="ＭＳ Ｐゴシック" pitchFamily="50" charset="-128"/>
              </a:defRPr>
            </a:lvl9pPr>
          </a:lstStyle>
          <a:p>
            <a:r>
              <a:rPr lang="ja-JP" altLang="en-US" sz="900" b="1" kern="0" dirty="0"/>
              <a:t>リモートワークの実現</a:t>
            </a:r>
          </a:p>
        </p:txBody>
      </p:sp>
      <p:sp>
        <p:nvSpPr>
          <p:cNvPr id="23" name="正方形/長方形 22">
            <a:extLst>
              <a:ext uri="{FF2B5EF4-FFF2-40B4-BE49-F238E27FC236}">
                <a16:creationId xmlns:a16="http://schemas.microsoft.com/office/drawing/2014/main" id="{DC1CBD24-A144-4AEB-8EFD-C5D6BA776B4F}"/>
              </a:ext>
            </a:extLst>
          </p:cNvPr>
          <p:cNvSpPr/>
          <p:nvPr/>
        </p:nvSpPr>
        <p:spPr bwMode="auto">
          <a:xfrm>
            <a:off x="1309545" y="3744140"/>
            <a:ext cx="2323993" cy="578778"/>
          </a:xfrm>
          <a:prstGeom prst="rect">
            <a:avLst/>
          </a:prstGeom>
          <a:solidFill>
            <a:schemeClr val="bg2"/>
          </a:solidFill>
          <a:ln w="9525" cap="flat" cmpd="sng" algn="ctr">
            <a:noFill/>
            <a:prstDash val="solid"/>
            <a:round/>
            <a:headEnd type="none" w="med" len="med"/>
            <a:tailEnd type="none" w="med" len="med"/>
          </a:ln>
          <a:effectLst/>
        </p:spPr>
        <p:txBody>
          <a:bodyPr vert="horz" wrap="none" lIns="51435" tIns="25718" rIns="51435" bIns="25718" numCol="1" rtlCol="0" anchor="ctr" anchorCtr="0" compatLnSpc="1">
            <a:prstTxWarp prst="textNoShape">
              <a:avLst/>
            </a:prstTxWarp>
          </a:bodyPr>
          <a:lstStyle/>
          <a:p>
            <a:pPr algn="ctr" defTabSz="514350"/>
            <a:endParaRPr lang="ja-JP" altLang="en-US" sz="1013"/>
          </a:p>
        </p:txBody>
      </p:sp>
      <p:sp>
        <p:nvSpPr>
          <p:cNvPr id="27" name="タイトル 2">
            <a:extLst>
              <a:ext uri="{FF2B5EF4-FFF2-40B4-BE49-F238E27FC236}">
                <a16:creationId xmlns:a16="http://schemas.microsoft.com/office/drawing/2014/main" id="{64D0F702-C2AB-4D74-8444-CAFEE0BC0B0A}"/>
              </a:ext>
            </a:extLst>
          </p:cNvPr>
          <p:cNvSpPr txBox="1">
            <a:spLocks/>
          </p:cNvSpPr>
          <p:nvPr/>
        </p:nvSpPr>
        <p:spPr bwMode="auto">
          <a:xfrm>
            <a:off x="2179847" y="3834562"/>
            <a:ext cx="1585120" cy="441513"/>
          </a:xfrm>
          <a:prstGeom prst="rect">
            <a:avLst/>
          </a:prstGeom>
          <a:noFill/>
          <a:ln>
            <a:noFill/>
          </a:ln>
        </p:spPr>
        <p:txBody>
          <a:bodyPr vert="horz" wrap="square" lIns="51435" tIns="25718" rIns="51435" bIns="26325" numCol="1" anchor="ctr" anchorCtr="0" compatLnSpc="1">
            <a:prstTxWarp prst="textNoShape">
              <a:avLst/>
            </a:prstTxWarp>
          </a:bodyPr>
          <a:lstStyle>
            <a:lvl1pPr algn="l" rtl="0" eaLnBrk="0" fontAlgn="base" hangingPunct="0">
              <a:spcBef>
                <a:spcPct val="0"/>
              </a:spcBef>
              <a:spcAft>
                <a:spcPct val="0"/>
              </a:spcAft>
              <a:defRPr kumimoji="1" sz="16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2pPr>
            <a:lvl3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3pPr>
            <a:lvl4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4pPr>
            <a:lvl5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5pPr>
            <a:lvl6pPr marL="457189" algn="l" rtl="0" fontAlgn="base">
              <a:spcBef>
                <a:spcPct val="0"/>
              </a:spcBef>
              <a:spcAft>
                <a:spcPct val="0"/>
              </a:spcAft>
              <a:defRPr kumimoji="1" sz="2400">
                <a:solidFill>
                  <a:schemeClr val="tx1"/>
                </a:solidFill>
                <a:latin typeface="Times New Roman" pitchFamily="18" charset="0"/>
                <a:ea typeface="ＭＳ Ｐゴシック" pitchFamily="50" charset="-128"/>
              </a:defRPr>
            </a:lvl6pPr>
            <a:lvl7pPr marL="914377" algn="l" rtl="0" fontAlgn="base">
              <a:spcBef>
                <a:spcPct val="0"/>
              </a:spcBef>
              <a:spcAft>
                <a:spcPct val="0"/>
              </a:spcAft>
              <a:defRPr kumimoji="1" sz="2400">
                <a:solidFill>
                  <a:schemeClr val="tx1"/>
                </a:solidFill>
                <a:latin typeface="Times New Roman" pitchFamily="18" charset="0"/>
                <a:ea typeface="ＭＳ Ｐゴシック" pitchFamily="50" charset="-128"/>
              </a:defRPr>
            </a:lvl7pPr>
            <a:lvl8pPr marL="1371566" algn="l" rtl="0" fontAlgn="base">
              <a:spcBef>
                <a:spcPct val="0"/>
              </a:spcBef>
              <a:spcAft>
                <a:spcPct val="0"/>
              </a:spcAft>
              <a:defRPr kumimoji="1" sz="2400">
                <a:solidFill>
                  <a:schemeClr val="tx1"/>
                </a:solidFill>
                <a:latin typeface="Times New Roman" pitchFamily="18" charset="0"/>
                <a:ea typeface="ＭＳ Ｐゴシック" pitchFamily="50" charset="-128"/>
              </a:defRPr>
            </a:lvl8pPr>
            <a:lvl9pPr marL="1828754" algn="l" rtl="0" fontAlgn="base">
              <a:spcBef>
                <a:spcPct val="0"/>
              </a:spcBef>
              <a:spcAft>
                <a:spcPct val="0"/>
              </a:spcAft>
              <a:defRPr kumimoji="1" sz="2400">
                <a:solidFill>
                  <a:schemeClr val="tx1"/>
                </a:solidFill>
                <a:latin typeface="Times New Roman" pitchFamily="18" charset="0"/>
                <a:ea typeface="ＭＳ Ｐゴシック" pitchFamily="50" charset="-128"/>
              </a:defRPr>
            </a:lvl9pPr>
          </a:lstStyle>
          <a:p>
            <a:r>
              <a:rPr lang="ja-JP" altLang="en-US" sz="900" b="1" kern="0" dirty="0"/>
              <a:t>業務効率化・コスト削減</a:t>
            </a:r>
          </a:p>
        </p:txBody>
      </p:sp>
      <p:sp>
        <p:nvSpPr>
          <p:cNvPr id="28" name="正方形/長方形 27">
            <a:extLst>
              <a:ext uri="{FF2B5EF4-FFF2-40B4-BE49-F238E27FC236}">
                <a16:creationId xmlns:a16="http://schemas.microsoft.com/office/drawing/2014/main" id="{8C7BDCDC-A028-46C3-AEDD-D4BA0AD67111}"/>
              </a:ext>
            </a:extLst>
          </p:cNvPr>
          <p:cNvSpPr/>
          <p:nvPr/>
        </p:nvSpPr>
        <p:spPr bwMode="auto">
          <a:xfrm>
            <a:off x="1309545" y="4485650"/>
            <a:ext cx="2323993" cy="578778"/>
          </a:xfrm>
          <a:prstGeom prst="rect">
            <a:avLst/>
          </a:prstGeom>
          <a:solidFill>
            <a:schemeClr val="bg2"/>
          </a:solidFill>
          <a:ln w="9525" cap="flat" cmpd="sng" algn="ctr">
            <a:noFill/>
            <a:prstDash val="solid"/>
            <a:round/>
            <a:headEnd type="none" w="med" len="med"/>
            <a:tailEnd type="none" w="med" len="med"/>
          </a:ln>
          <a:effectLst/>
        </p:spPr>
        <p:txBody>
          <a:bodyPr vert="horz" wrap="none" lIns="51435" tIns="25718" rIns="51435" bIns="25718" numCol="1" rtlCol="0" anchor="ctr" anchorCtr="0" compatLnSpc="1">
            <a:prstTxWarp prst="textNoShape">
              <a:avLst/>
            </a:prstTxWarp>
          </a:bodyPr>
          <a:lstStyle/>
          <a:p>
            <a:pPr algn="ctr" defTabSz="514350"/>
            <a:endParaRPr lang="ja-JP" altLang="en-US" sz="1013"/>
          </a:p>
        </p:txBody>
      </p:sp>
      <p:sp>
        <p:nvSpPr>
          <p:cNvPr id="29" name="タイトル 2">
            <a:extLst>
              <a:ext uri="{FF2B5EF4-FFF2-40B4-BE49-F238E27FC236}">
                <a16:creationId xmlns:a16="http://schemas.microsoft.com/office/drawing/2014/main" id="{DA97A3C3-B814-41CB-A780-4E96C8D592A4}"/>
              </a:ext>
            </a:extLst>
          </p:cNvPr>
          <p:cNvSpPr txBox="1">
            <a:spLocks/>
          </p:cNvSpPr>
          <p:nvPr/>
        </p:nvSpPr>
        <p:spPr bwMode="auto">
          <a:xfrm>
            <a:off x="2179848" y="4577574"/>
            <a:ext cx="1346287" cy="441513"/>
          </a:xfrm>
          <a:prstGeom prst="rect">
            <a:avLst/>
          </a:prstGeom>
          <a:noFill/>
          <a:ln>
            <a:noFill/>
          </a:ln>
        </p:spPr>
        <p:txBody>
          <a:bodyPr vert="horz" wrap="square" lIns="51435" tIns="25718" rIns="51435" bIns="26325" numCol="1" anchor="ctr" anchorCtr="0" compatLnSpc="1">
            <a:prstTxWarp prst="textNoShape">
              <a:avLst/>
            </a:prstTxWarp>
          </a:bodyPr>
          <a:lstStyle>
            <a:lvl1pPr algn="l" rtl="0" eaLnBrk="0" fontAlgn="base" hangingPunct="0">
              <a:spcBef>
                <a:spcPct val="0"/>
              </a:spcBef>
              <a:spcAft>
                <a:spcPct val="0"/>
              </a:spcAft>
              <a:defRPr kumimoji="1" sz="16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2pPr>
            <a:lvl3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3pPr>
            <a:lvl4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4pPr>
            <a:lvl5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5pPr>
            <a:lvl6pPr marL="457189" algn="l" rtl="0" fontAlgn="base">
              <a:spcBef>
                <a:spcPct val="0"/>
              </a:spcBef>
              <a:spcAft>
                <a:spcPct val="0"/>
              </a:spcAft>
              <a:defRPr kumimoji="1" sz="2400">
                <a:solidFill>
                  <a:schemeClr val="tx1"/>
                </a:solidFill>
                <a:latin typeface="Times New Roman" pitchFamily="18" charset="0"/>
                <a:ea typeface="ＭＳ Ｐゴシック" pitchFamily="50" charset="-128"/>
              </a:defRPr>
            </a:lvl6pPr>
            <a:lvl7pPr marL="914377" algn="l" rtl="0" fontAlgn="base">
              <a:spcBef>
                <a:spcPct val="0"/>
              </a:spcBef>
              <a:spcAft>
                <a:spcPct val="0"/>
              </a:spcAft>
              <a:defRPr kumimoji="1" sz="2400">
                <a:solidFill>
                  <a:schemeClr val="tx1"/>
                </a:solidFill>
                <a:latin typeface="Times New Roman" pitchFamily="18" charset="0"/>
                <a:ea typeface="ＭＳ Ｐゴシック" pitchFamily="50" charset="-128"/>
              </a:defRPr>
            </a:lvl7pPr>
            <a:lvl8pPr marL="1371566" algn="l" rtl="0" fontAlgn="base">
              <a:spcBef>
                <a:spcPct val="0"/>
              </a:spcBef>
              <a:spcAft>
                <a:spcPct val="0"/>
              </a:spcAft>
              <a:defRPr kumimoji="1" sz="2400">
                <a:solidFill>
                  <a:schemeClr val="tx1"/>
                </a:solidFill>
                <a:latin typeface="Times New Roman" pitchFamily="18" charset="0"/>
                <a:ea typeface="ＭＳ Ｐゴシック" pitchFamily="50" charset="-128"/>
              </a:defRPr>
            </a:lvl8pPr>
            <a:lvl9pPr marL="1828754" algn="l" rtl="0" fontAlgn="base">
              <a:spcBef>
                <a:spcPct val="0"/>
              </a:spcBef>
              <a:spcAft>
                <a:spcPct val="0"/>
              </a:spcAft>
              <a:defRPr kumimoji="1" sz="2400">
                <a:solidFill>
                  <a:schemeClr val="tx1"/>
                </a:solidFill>
                <a:latin typeface="Times New Roman" pitchFamily="18" charset="0"/>
                <a:ea typeface="ＭＳ Ｐゴシック" pitchFamily="50" charset="-128"/>
              </a:defRPr>
            </a:lvl9pPr>
          </a:lstStyle>
          <a:p>
            <a:r>
              <a:rPr lang="ja-JP" altLang="en-US" sz="900" b="1" kern="0" dirty="0"/>
              <a:t>社内ナレッジの共有化</a:t>
            </a:r>
          </a:p>
        </p:txBody>
      </p:sp>
      <p:pic>
        <p:nvPicPr>
          <p:cNvPr id="30" name="図 29">
            <a:extLst>
              <a:ext uri="{FF2B5EF4-FFF2-40B4-BE49-F238E27FC236}">
                <a16:creationId xmlns:a16="http://schemas.microsoft.com/office/drawing/2014/main" id="{2CE12D5E-9EF1-4787-9454-28B7DE067C4E}"/>
              </a:ext>
            </a:extLst>
          </p:cNvPr>
          <p:cNvPicPr>
            <a:picLocks noChangeAspect="1"/>
          </p:cNvPicPr>
          <p:nvPr/>
        </p:nvPicPr>
        <p:blipFill>
          <a:blip r:embed="rId2" cstate="print">
            <a:duotone>
              <a:prstClr val="black"/>
              <a:schemeClr val="tx1">
                <a:lumMod val="75000"/>
                <a:lumOff val="25000"/>
                <a:tint val="45000"/>
                <a:satMod val="400000"/>
              </a:schemeClr>
            </a:duotone>
            <a:extLst>
              <a:ext uri="{28A0092B-C50C-407E-A947-70E740481C1C}">
                <a14:useLocalDpi xmlns:a14="http://schemas.microsoft.com/office/drawing/2010/main"/>
              </a:ext>
            </a:extLst>
          </a:blip>
          <a:stretch>
            <a:fillRect/>
          </a:stretch>
        </p:blipFill>
        <p:spPr>
          <a:xfrm>
            <a:off x="1443676" y="3026244"/>
            <a:ext cx="441971" cy="444172"/>
          </a:xfrm>
          <a:prstGeom prst="rect">
            <a:avLst/>
          </a:prstGeom>
        </p:spPr>
      </p:pic>
      <p:pic>
        <p:nvPicPr>
          <p:cNvPr id="31" name="図 30">
            <a:extLst>
              <a:ext uri="{FF2B5EF4-FFF2-40B4-BE49-F238E27FC236}">
                <a16:creationId xmlns:a16="http://schemas.microsoft.com/office/drawing/2014/main" id="{E2ED2E85-402A-4058-9A24-5B2AFFCB3A29}"/>
              </a:ext>
            </a:extLst>
          </p:cNvPr>
          <p:cNvPicPr>
            <a:picLocks noChangeAspect="1"/>
          </p:cNvPicPr>
          <p:nvPr/>
        </p:nvPicPr>
        <p:blipFill>
          <a:blip r:embed="rId3" cstate="print">
            <a:duotone>
              <a:prstClr val="black"/>
              <a:schemeClr val="tx1">
                <a:lumMod val="75000"/>
                <a:lumOff val="25000"/>
                <a:tint val="45000"/>
                <a:satMod val="400000"/>
              </a:schemeClr>
            </a:duotone>
            <a:extLst>
              <a:ext uri="{28A0092B-C50C-407E-A947-70E740481C1C}">
                <a14:useLocalDpi xmlns:a14="http://schemas.microsoft.com/office/drawing/2010/main"/>
              </a:ext>
            </a:extLst>
          </a:blip>
          <a:stretch>
            <a:fillRect/>
          </a:stretch>
        </p:blipFill>
        <p:spPr>
          <a:xfrm>
            <a:off x="1796164" y="3229786"/>
            <a:ext cx="363080" cy="364887"/>
          </a:xfrm>
          <a:prstGeom prst="rect">
            <a:avLst/>
          </a:prstGeom>
        </p:spPr>
      </p:pic>
      <p:pic>
        <p:nvPicPr>
          <p:cNvPr id="32" name="図 31">
            <a:extLst>
              <a:ext uri="{FF2B5EF4-FFF2-40B4-BE49-F238E27FC236}">
                <a16:creationId xmlns:a16="http://schemas.microsoft.com/office/drawing/2014/main" id="{7DB4E1DE-F48F-4A73-94BC-04A5580EA07E}"/>
              </a:ext>
            </a:extLst>
          </p:cNvPr>
          <p:cNvPicPr>
            <a:picLocks noChangeAspect="1"/>
          </p:cNvPicPr>
          <p:nvPr/>
        </p:nvPicPr>
        <p:blipFill>
          <a:blip r:embed="rId4" cstate="print">
            <a:duotone>
              <a:prstClr val="black"/>
              <a:schemeClr val="tx1">
                <a:lumMod val="75000"/>
                <a:lumOff val="25000"/>
                <a:tint val="45000"/>
                <a:satMod val="400000"/>
              </a:schemeClr>
            </a:duotone>
            <a:extLst>
              <a:ext uri="{28A0092B-C50C-407E-A947-70E740481C1C}">
                <a14:useLocalDpi xmlns:a14="http://schemas.microsoft.com/office/drawing/2010/main"/>
              </a:ext>
            </a:extLst>
          </a:blip>
          <a:stretch>
            <a:fillRect/>
          </a:stretch>
        </p:blipFill>
        <p:spPr>
          <a:xfrm>
            <a:off x="1556315" y="3772551"/>
            <a:ext cx="502029" cy="504528"/>
          </a:xfrm>
          <a:prstGeom prst="rect">
            <a:avLst/>
          </a:prstGeom>
        </p:spPr>
      </p:pic>
      <p:pic>
        <p:nvPicPr>
          <p:cNvPr id="33" name="図 32">
            <a:extLst>
              <a:ext uri="{FF2B5EF4-FFF2-40B4-BE49-F238E27FC236}">
                <a16:creationId xmlns:a16="http://schemas.microsoft.com/office/drawing/2014/main" id="{9E47CD91-C6AB-40A2-84FC-6AF30619602E}"/>
              </a:ext>
            </a:extLst>
          </p:cNvPr>
          <p:cNvPicPr>
            <a:picLocks noChangeAspect="1"/>
          </p:cNvPicPr>
          <p:nvPr/>
        </p:nvPicPr>
        <p:blipFill>
          <a:blip r:embed="rId5" cstate="print">
            <a:duotone>
              <a:prstClr val="black"/>
              <a:schemeClr val="tx1">
                <a:lumMod val="75000"/>
                <a:lumOff val="25000"/>
                <a:tint val="45000"/>
                <a:satMod val="400000"/>
              </a:schemeClr>
            </a:duotone>
            <a:extLst>
              <a:ext uri="{28A0092B-C50C-407E-A947-70E740481C1C}">
                <a14:useLocalDpi xmlns:a14="http://schemas.microsoft.com/office/drawing/2010/main"/>
              </a:ext>
            </a:extLst>
          </a:blip>
          <a:stretch>
            <a:fillRect/>
          </a:stretch>
        </p:blipFill>
        <p:spPr>
          <a:xfrm>
            <a:off x="1536610" y="4493777"/>
            <a:ext cx="541439" cy="544134"/>
          </a:xfrm>
          <a:prstGeom prst="rect">
            <a:avLst/>
          </a:prstGeom>
        </p:spPr>
      </p:pic>
      <p:sp>
        <p:nvSpPr>
          <p:cNvPr id="35" name="タイトル 2">
            <a:extLst>
              <a:ext uri="{FF2B5EF4-FFF2-40B4-BE49-F238E27FC236}">
                <a16:creationId xmlns:a16="http://schemas.microsoft.com/office/drawing/2014/main" id="{06D73758-1F12-410D-80C7-F9F8A01AAFC5}"/>
              </a:ext>
            </a:extLst>
          </p:cNvPr>
          <p:cNvSpPr txBox="1">
            <a:spLocks/>
          </p:cNvSpPr>
          <p:nvPr/>
        </p:nvSpPr>
        <p:spPr bwMode="auto">
          <a:xfrm>
            <a:off x="3684010" y="3747395"/>
            <a:ext cx="1348832" cy="575524"/>
          </a:xfrm>
          <a:prstGeom prst="rect">
            <a:avLst/>
          </a:prstGeom>
          <a:solidFill>
            <a:schemeClr val="bg1"/>
          </a:solidFill>
          <a:ln w="28575">
            <a:solidFill>
              <a:schemeClr val="tx2"/>
            </a:solidFill>
          </a:ln>
        </p:spPr>
        <p:txBody>
          <a:bodyPr vert="horz" wrap="square" lIns="51435" tIns="25718" rIns="51435" bIns="26325" numCol="1" anchor="ctr" anchorCtr="0" compatLnSpc="1">
            <a:prstTxWarp prst="textNoShape">
              <a:avLst/>
            </a:prstTxWarp>
          </a:bodyPr>
          <a:lstStyle>
            <a:lvl1pPr algn="l" rtl="0" eaLnBrk="0" fontAlgn="base" hangingPunct="0">
              <a:spcBef>
                <a:spcPct val="0"/>
              </a:spcBef>
              <a:spcAft>
                <a:spcPct val="0"/>
              </a:spcAft>
              <a:defRPr kumimoji="1" sz="16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2pPr>
            <a:lvl3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3pPr>
            <a:lvl4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4pPr>
            <a:lvl5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5pPr>
            <a:lvl6pPr marL="457189" algn="l" rtl="0" fontAlgn="base">
              <a:spcBef>
                <a:spcPct val="0"/>
              </a:spcBef>
              <a:spcAft>
                <a:spcPct val="0"/>
              </a:spcAft>
              <a:defRPr kumimoji="1" sz="2400">
                <a:solidFill>
                  <a:schemeClr val="tx1"/>
                </a:solidFill>
                <a:latin typeface="Times New Roman" pitchFamily="18" charset="0"/>
                <a:ea typeface="ＭＳ Ｐゴシック" pitchFamily="50" charset="-128"/>
              </a:defRPr>
            </a:lvl6pPr>
            <a:lvl7pPr marL="914377" algn="l" rtl="0" fontAlgn="base">
              <a:spcBef>
                <a:spcPct val="0"/>
              </a:spcBef>
              <a:spcAft>
                <a:spcPct val="0"/>
              </a:spcAft>
              <a:defRPr kumimoji="1" sz="2400">
                <a:solidFill>
                  <a:schemeClr val="tx1"/>
                </a:solidFill>
                <a:latin typeface="Times New Roman" pitchFamily="18" charset="0"/>
                <a:ea typeface="ＭＳ Ｐゴシック" pitchFamily="50" charset="-128"/>
              </a:defRPr>
            </a:lvl7pPr>
            <a:lvl8pPr marL="1371566" algn="l" rtl="0" fontAlgn="base">
              <a:spcBef>
                <a:spcPct val="0"/>
              </a:spcBef>
              <a:spcAft>
                <a:spcPct val="0"/>
              </a:spcAft>
              <a:defRPr kumimoji="1" sz="2400">
                <a:solidFill>
                  <a:schemeClr val="tx1"/>
                </a:solidFill>
                <a:latin typeface="Times New Roman" pitchFamily="18" charset="0"/>
                <a:ea typeface="ＭＳ Ｐゴシック" pitchFamily="50" charset="-128"/>
              </a:defRPr>
            </a:lvl8pPr>
            <a:lvl9pPr marL="1828754" algn="l" rtl="0" fontAlgn="base">
              <a:spcBef>
                <a:spcPct val="0"/>
              </a:spcBef>
              <a:spcAft>
                <a:spcPct val="0"/>
              </a:spcAft>
              <a:defRPr kumimoji="1" sz="2400">
                <a:solidFill>
                  <a:schemeClr val="tx1"/>
                </a:solidFill>
                <a:latin typeface="Times New Roman" pitchFamily="18" charset="0"/>
                <a:ea typeface="ＭＳ Ｐゴシック" pitchFamily="50" charset="-128"/>
              </a:defRPr>
            </a:lvl9pPr>
          </a:lstStyle>
          <a:p>
            <a:pPr algn="ctr">
              <a:lnSpc>
                <a:spcPct val="150000"/>
              </a:lnSpc>
            </a:pPr>
            <a:r>
              <a:rPr lang="ja-JP" altLang="en-US" sz="2475" kern="0" dirty="0">
                <a:solidFill>
                  <a:srgbClr val="C00000"/>
                </a:solidFill>
              </a:rPr>
              <a:t>〇</a:t>
            </a:r>
            <a:endParaRPr lang="en-US" altLang="ja-JP" sz="2475" kern="0" dirty="0">
              <a:solidFill>
                <a:srgbClr val="C00000"/>
              </a:solidFill>
            </a:endParaRPr>
          </a:p>
        </p:txBody>
      </p:sp>
      <p:sp>
        <p:nvSpPr>
          <p:cNvPr id="36" name="タイトル 2">
            <a:extLst>
              <a:ext uri="{FF2B5EF4-FFF2-40B4-BE49-F238E27FC236}">
                <a16:creationId xmlns:a16="http://schemas.microsoft.com/office/drawing/2014/main" id="{6C5F8C0B-04CA-4473-82A4-CAF4C65101F9}"/>
              </a:ext>
            </a:extLst>
          </p:cNvPr>
          <p:cNvSpPr txBox="1">
            <a:spLocks/>
          </p:cNvSpPr>
          <p:nvPr/>
        </p:nvSpPr>
        <p:spPr bwMode="auto">
          <a:xfrm>
            <a:off x="3684010" y="4494368"/>
            <a:ext cx="1348832" cy="575524"/>
          </a:xfrm>
          <a:prstGeom prst="rect">
            <a:avLst/>
          </a:prstGeom>
          <a:solidFill>
            <a:schemeClr val="bg1"/>
          </a:solidFill>
          <a:ln w="28575">
            <a:solidFill>
              <a:schemeClr val="tx2"/>
            </a:solidFill>
          </a:ln>
        </p:spPr>
        <p:txBody>
          <a:bodyPr vert="horz" wrap="square" lIns="51435" tIns="25718" rIns="51435" bIns="26325" numCol="1" anchor="ctr" anchorCtr="0" compatLnSpc="1">
            <a:prstTxWarp prst="textNoShape">
              <a:avLst/>
            </a:prstTxWarp>
          </a:bodyPr>
          <a:lstStyle>
            <a:lvl1pPr algn="l" rtl="0" eaLnBrk="0" fontAlgn="base" hangingPunct="0">
              <a:spcBef>
                <a:spcPct val="0"/>
              </a:spcBef>
              <a:spcAft>
                <a:spcPct val="0"/>
              </a:spcAft>
              <a:defRPr kumimoji="1" sz="16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2pPr>
            <a:lvl3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3pPr>
            <a:lvl4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4pPr>
            <a:lvl5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5pPr>
            <a:lvl6pPr marL="457189" algn="l" rtl="0" fontAlgn="base">
              <a:spcBef>
                <a:spcPct val="0"/>
              </a:spcBef>
              <a:spcAft>
                <a:spcPct val="0"/>
              </a:spcAft>
              <a:defRPr kumimoji="1" sz="2400">
                <a:solidFill>
                  <a:schemeClr val="tx1"/>
                </a:solidFill>
                <a:latin typeface="Times New Roman" pitchFamily="18" charset="0"/>
                <a:ea typeface="ＭＳ Ｐゴシック" pitchFamily="50" charset="-128"/>
              </a:defRPr>
            </a:lvl6pPr>
            <a:lvl7pPr marL="914377" algn="l" rtl="0" fontAlgn="base">
              <a:spcBef>
                <a:spcPct val="0"/>
              </a:spcBef>
              <a:spcAft>
                <a:spcPct val="0"/>
              </a:spcAft>
              <a:defRPr kumimoji="1" sz="2400">
                <a:solidFill>
                  <a:schemeClr val="tx1"/>
                </a:solidFill>
                <a:latin typeface="Times New Roman" pitchFamily="18" charset="0"/>
                <a:ea typeface="ＭＳ Ｐゴシック" pitchFamily="50" charset="-128"/>
              </a:defRPr>
            </a:lvl7pPr>
            <a:lvl8pPr marL="1371566" algn="l" rtl="0" fontAlgn="base">
              <a:spcBef>
                <a:spcPct val="0"/>
              </a:spcBef>
              <a:spcAft>
                <a:spcPct val="0"/>
              </a:spcAft>
              <a:defRPr kumimoji="1" sz="2400">
                <a:solidFill>
                  <a:schemeClr val="tx1"/>
                </a:solidFill>
                <a:latin typeface="Times New Roman" pitchFamily="18" charset="0"/>
                <a:ea typeface="ＭＳ Ｐゴシック" pitchFamily="50" charset="-128"/>
              </a:defRPr>
            </a:lvl8pPr>
            <a:lvl9pPr marL="1828754" algn="l" rtl="0" fontAlgn="base">
              <a:spcBef>
                <a:spcPct val="0"/>
              </a:spcBef>
              <a:spcAft>
                <a:spcPct val="0"/>
              </a:spcAft>
              <a:defRPr kumimoji="1" sz="2400">
                <a:solidFill>
                  <a:schemeClr val="tx1"/>
                </a:solidFill>
                <a:latin typeface="Times New Roman" pitchFamily="18" charset="0"/>
                <a:ea typeface="ＭＳ Ｐゴシック" pitchFamily="50" charset="-128"/>
              </a:defRPr>
            </a:lvl9pPr>
          </a:lstStyle>
          <a:p>
            <a:pPr algn="ctr">
              <a:lnSpc>
                <a:spcPct val="150000"/>
              </a:lnSpc>
            </a:pPr>
            <a:r>
              <a:rPr lang="en-US" altLang="ja-JP" sz="2475" kern="0" dirty="0">
                <a:solidFill>
                  <a:srgbClr val="C00000"/>
                </a:solidFill>
              </a:rPr>
              <a:t>-</a:t>
            </a:r>
          </a:p>
        </p:txBody>
      </p:sp>
      <p:sp>
        <p:nvSpPr>
          <p:cNvPr id="37" name="タイトル 2">
            <a:extLst>
              <a:ext uri="{FF2B5EF4-FFF2-40B4-BE49-F238E27FC236}">
                <a16:creationId xmlns:a16="http://schemas.microsoft.com/office/drawing/2014/main" id="{70FC18D2-5F65-460B-B40E-8D59548AE1F2}"/>
              </a:ext>
            </a:extLst>
          </p:cNvPr>
          <p:cNvSpPr txBox="1">
            <a:spLocks/>
          </p:cNvSpPr>
          <p:nvPr/>
        </p:nvSpPr>
        <p:spPr bwMode="auto">
          <a:xfrm>
            <a:off x="5104183" y="2474156"/>
            <a:ext cx="1348832" cy="441513"/>
          </a:xfrm>
          <a:prstGeom prst="rect">
            <a:avLst/>
          </a:prstGeom>
          <a:solidFill>
            <a:schemeClr val="tx2"/>
          </a:solidFill>
          <a:ln>
            <a:noFill/>
          </a:ln>
        </p:spPr>
        <p:txBody>
          <a:bodyPr vert="horz" wrap="square" lIns="51435" tIns="25718" rIns="51435" bIns="26325" numCol="1" anchor="ctr" anchorCtr="0" compatLnSpc="1">
            <a:prstTxWarp prst="textNoShape">
              <a:avLst/>
            </a:prstTxWarp>
          </a:bodyPr>
          <a:lstStyle>
            <a:lvl1pPr algn="l" rtl="0" eaLnBrk="0" fontAlgn="base" hangingPunct="0">
              <a:spcBef>
                <a:spcPct val="0"/>
              </a:spcBef>
              <a:spcAft>
                <a:spcPct val="0"/>
              </a:spcAft>
              <a:defRPr kumimoji="1" sz="16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2pPr>
            <a:lvl3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3pPr>
            <a:lvl4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4pPr>
            <a:lvl5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5pPr>
            <a:lvl6pPr marL="457189" algn="l" rtl="0" fontAlgn="base">
              <a:spcBef>
                <a:spcPct val="0"/>
              </a:spcBef>
              <a:spcAft>
                <a:spcPct val="0"/>
              </a:spcAft>
              <a:defRPr kumimoji="1" sz="2400">
                <a:solidFill>
                  <a:schemeClr val="tx1"/>
                </a:solidFill>
                <a:latin typeface="Times New Roman" pitchFamily="18" charset="0"/>
                <a:ea typeface="ＭＳ Ｐゴシック" pitchFamily="50" charset="-128"/>
              </a:defRPr>
            </a:lvl6pPr>
            <a:lvl7pPr marL="914377" algn="l" rtl="0" fontAlgn="base">
              <a:spcBef>
                <a:spcPct val="0"/>
              </a:spcBef>
              <a:spcAft>
                <a:spcPct val="0"/>
              </a:spcAft>
              <a:defRPr kumimoji="1" sz="2400">
                <a:solidFill>
                  <a:schemeClr val="tx1"/>
                </a:solidFill>
                <a:latin typeface="Times New Roman" pitchFamily="18" charset="0"/>
                <a:ea typeface="ＭＳ Ｐゴシック" pitchFamily="50" charset="-128"/>
              </a:defRPr>
            </a:lvl7pPr>
            <a:lvl8pPr marL="1371566" algn="l" rtl="0" fontAlgn="base">
              <a:spcBef>
                <a:spcPct val="0"/>
              </a:spcBef>
              <a:spcAft>
                <a:spcPct val="0"/>
              </a:spcAft>
              <a:defRPr kumimoji="1" sz="2400">
                <a:solidFill>
                  <a:schemeClr val="tx1"/>
                </a:solidFill>
                <a:latin typeface="Times New Roman" pitchFamily="18" charset="0"/>
                <a:ea typeface="ＭＳ Ｐゴシック" pitchFamily="50" charset="-128"/>
              </a:defRPr>
            </a:lvl8pPr>
            <a:lvl9pPr marL="1828754" algn="l" rtl="0" fontAlgn="base">
              <a:spcBef>
                <a:spcPct val="0"/>
              </a:spcBef>
              <a:spcAft>
                <a:spcPct val="0"/>
              </a:spcAft>
              <a:defRPr kumimoji="1" sz="2400">
                <a:solidFill>
                  <a:schemeClr val="tx1"/>
                </a:solidFill>
                <a:latin typeface="Times New Roman" pitchFamily="18" charset="0"/>
                <a:ea typeface="ＭＳ Ｐゴシック" pitchFamily="50" charset="-128"/>
              </a:defRPr>
            </a:lvl9pPr>
          </a:lstStyle>
          <a:p>
            <a:pPr algn="ctr"/>
            <a:r>
              <a:rPr lang="ja-JP" altLang="en-US" sz="1013" b="1" kern="0" dirty="0">
                <a:solidFill>
                  <a:schemeClr val="bg1"/>
                </a:solidFill>
              </a:rPr>
              <a:t>文書管理システム</a:t>
            </a:r>
            <a:endParaRPr lang="en-US" altLang="ja-JP" sz="1013" b="1" kern="0" dirty="0">
              <a:solidFill>
                <a:schemeClr val="bg1"/>
              </a:solidFill>
            </a:endParaRPr>
          </a:p>
        </p:txBody>
      </p:sp>
      <p:sp>
        <p:nvSpPr>
          <p:cNvPr id="38" name="タイトル 2">
            <a:extLst>
              <a:ext uri="{FF2B5EF4-FFF2-40B4-BE49-F238E27FC236}">
                <a16:creationId xmlns:a16="http://schemas.microsoft.com/office/drawing/2014/main" id="{EF60DB54-B293-4C86-B13D-EC7C4960982A}"/>
              </a:ext>
            </a:extLst>
          </p:cNvPr>
          <p:cNvSpPr txBox="1">
            <a:spLocks/>
          </p:cNvSpPr>
          <p:nvPr/>
        </p:nvSpPr>
        <p:spPr bwMode="auto">
          <a:xfrm>
            <a:off x="5104183" y="3019150"/>
            <a:ext cx="1348832" cy="575524"/>
          </a:xfrm>
          <a:prstGeom prst="rect">
            <a:avLst/>
          </a:prstGeom>
          <a:solidFill>
            <a:schemeClr val="bg1"/>
          </a:solidFill>
          <a:ln w="28575">
            <a:solidFill>
              <a:schemeClr val="tx2"/>
            </a:solidFill>
          </a:ln>
        </p:spPr>
        <p:txBody>
          <a:bodyPr vert="horz" wrap="square" lIns="51435" tIns="25718" rIns="51435" bIns="26325" numCol="1" anchor="ctr" anchorCtr="0" compatLnSpc="1">
            <a:prstTxWarp prst="textNoShape">
              <a:avLst/>
            </a:prstTxWarp>
          </a:bodyPr>
          <a:lstStyle>
            <a:lvl1pPr algn="l" rtl="0" eaLnBrk="0" fontAlgn="base" hangingPunct="0">
              <a:spcBef>
                <a:spcPct val="0"/>
              </a:spcBef>
              <a:spcAft>
                <a:spcPct val="0"/>
              </a:spcAft>
              <a:defRPr kumimoji="1" sz="16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2pPr>
            <a:lvl3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3pPr>
            <a:lvl4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4pPr>
            <a:lvl5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5pPr>
            <a:lvl6pPr marL="457189" algn="l" rtl="0" fontAlgn="base">
              <a:spcBef>
                <a:spcPct val="0"/>
              </a:spcBef>
              <a:spcAft>
                <a:spcPct val="0"/>
              </a:spcAft>
              <a:defRPr kumimoji="1" sz="2400">
                <a:solidFill>
                  <a:schemeClr val="tx1"/>
                </a:solidFill>
                <a:latin typeface="Times New Roman" pitchFamily="18" charset="0"/>
                <a:ea typeface="ＭＳ Ｐゴシック" pitchFamily="50" charset="-128"/>
              </a:defRPr>
            </a:lvl6pPr>
            <a:lvl7pPr marL="914377" algn="l" rtl="0" fontAlgn="base">
              <a:spcBef>
                <a:spcPct val="0"/>
              </a:spcBef>
              <a:spcAft>
                <a:spcPct val="0"/>
              </a:spcAft>
              <a:defRPr kumimoji="1" sz="2400">
                <a:solidFill>
                  <a:schemeClr val="tx1"/>
                </a:solidFill>
                <a:latin typeface="Times New Roman" pitchFamily="18" charset="0"/>
                <a:ea typeface="ＭＳ Ｐゴシック" pitchFamily="50" charset="-128"/>
              </a:defRPr>
            </a:lvl7pPr>
            <a:lvl8pPr marL="1371566" algn="l" rtl="0" fontAlgn="base">
              <a:spcBef>
                <a:spcPct val="0"/>
              </a:spcBef>
              <a:spcAft>
                <a:spcPct val="0"/>
              </a:spcAft>
              <a:defRPr kumimoji="1" sz="2400">
                <a:solidFill>
                  <a:schemeClr val="tx1"/>
                </a:solidFill>
                <a:latin typeface="Times New Roman" pitchFamily="18" charset="0"/>
                <a:ea typeface="ＭＳ Ｐゴシック" pitchFamily="50" charset="-128"/>
              </a:defRPr>
            </a:lvl8pPr>
            <a:lvl9pPr marL="1828754" algn="l" rtl="0" fontAlgn="base">
              <a:spcBef>
                <a:spcPct val="0"/>
              </a:spcBef>
              <a:spcAft>
                <a:spcPct val="0"/>
              </a:spcAft>
              <a:defRPr kumimoji="1" sz="2400">
                <a:solidFill>
                  <a:schemeClr val="tx1"/>
                </a:solidFill>
                <a:latin typeface="Times New Roman" pitchFamily="18" charset="0"/>
                <a:ea typeface="ＭＳ Ｐゴシック" pitchFamily="50" charset="-128"/>
              </a:defRPr>
            </a:lvl9pPr>
          </a:lstStyle>
          <a:p>
            <a:pPr algn="ctr">
              <a:lnSpc>
                <a:spcPct val="150000"/>
              </a:lnSpc>
            </a:pPr>
            <a:r>
              <a:rPr lang="ja-JP" altLang="en-US" sz="2475" kern="0" dirty="0">
                <a:solidFill>
                  <a:srgbClr val="C00000"/>
                </a:solidFill>
              </a:rPr>
              <a:t>〇</a:t>
            </a:r>
            <a:endParaRPr lang="en-US" altLang="ja-JP" sz="2475" kern="0" dirty="0">
              <a:solidFill>
                <a:srgbClr val="C00000"/>
              </a:solidFill>
            </a:endParaRPr>
          </a:p>
        </p:txBody>
      </p:sp>
      <p:sp>
        <p:nvSpPr>
          <p:cNvPr id="39" name="タイトル 2">
            <a:extLst>
              <a:ext uri="{FF2B5EF4-FFF2-40B4-BE49-F238E27FC236}">
                <a16:creationId xmlns:a16="http://schemas.microsoft.com/office/drawing/2014/main" id="{693FE050-F2B7-43F8-BB2B-3199C28ACEDE}"/>
              </a:ext>
            </a:extLst>
          </p:cNvPr>
          <p:cNvSpPr txBox="1">
            <a:spLocks/>
          </p:cNvSpPr>
          <p:nvPr/>
        </p:nvSpPr>
        <p:spPr bwMode="auto">
          <a:xfrm>
            <a:off x="5104183" y="3747395"/>
            <a:ext cx="1348832" cy="575524"/>
          </a:xfrm>
          <a:prstGeom prst="rect">
            <a:avLst/>
          </a:prstGeom>
          <a:solidFill>
            <a:schemeClr val="bg1"/>
          </a:solidFill>
          <a:ln w="28575">
            <a:solidFill>
              <a:schemeClr val="tx2"/>
            </a:solidFill>
          </a:ln>
        </p:spPr>
        <p:txBody>
          <a:bodyPr vert="horz" wrap="square" lIns="51435" tIns="25718" rIns="51435" bIns="26325" numCol="1" anchor="ctr" anchorCtr="0" compatLnSpc="1">
            <a:prstTxWarp prst="textNoShape">
              <a:avLst/>
            </a:prstTxWarp>
          </a:bodyPr>
          <a:lstStyle>
            <a:lvl1pPr algn="l" rtl="0" eaLnBrk="0" fontAlgn="base" hangingPunct="0">
              <a:spcBef>
                <a:spcPct val="0"/>
              </a:spcBef>
              <a:spcAft>
                <a:spcPct val="0"/>
              </a:spcAft>
              <a:defRPr kumimoji="1" sz="16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2pPr>
            <a:lvl3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3pPr>
            <a:lvl4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4pPr>
            <a:lvl5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5pPr>
            <a:lvl6pPr marL="457189" algn="l" rtl="0" fontAlgn="base">
              <a:spcBef>
                <a:spcPct val="0"/>
              </a:spcBef>
              <a:spcAft>
                <a:spcPct val="0"/>
              </a:spcAft>
              <a:defRPr kumimoji="1" sz="2400">
                <a:solidFill>
                  <a:schemeClr val="tx1"/>
                </a:solidFill>
                <a:latin typeface="Times New Roman" pitchFamily="18" charset="0"/>
                <a:ea typeface="ＭＳ Ｐゴシック" pitchFamily="50" charset="-128"/>
              </a:defRPr>
            </a:lvl6pPr>
            <a:lvl7pPr marL="914377" algn="l" rtl="0" fontAlgn="base">
              <a:spcBef>
                <a:spcPct val="0"/>
              </a:spcBef>
              <a:spcAft>
                <a:spcPct val="0"/>
              </a:spcAft>
              <a:defRPr kumimoji="1" sz="2400">
                <a:solidFill>
                  <a:schemeClr val="tx1"/>
                </a:solidFill>
                <a:latin typeface="Times New Roman" pitchFamily="18" charset="0"/>
                <a:ea typeface="ＭＳ Ｐゴシック" pitchFamily="50" charset="-128"/>
              </a:defRPr>
            </a:lvl7pPr>
            <a:lvl8pPr marL="1371566" algn="l" rtl="0" fontAlgn="base">
              <a:spcBef>
                <a:spcPct val="0"/>
              </a:spcBef>
              <a:spcAft>
                <a:spcPct val="0"/>
              </a:spcAft>
              <a:defRPr kumimoji="1" sz="2400">
                <a:solidFill>
                  <a:schemeClr val="tx1"/>
                </a:solidFill>
                <a:latin typeface="Times New Roman" pitchFamily="18" charset="0"/>
                <a:ea typeface="ＭＳ Ｐゴシック" pitchFamily="50" charset="-128"/>
              </a:defRPr>
            </a:lvl8pPr>
            <a:lvl9pPr marL="1828754" algn="l" rtl="0" fontAlgn="base">
              <a:spcBef>
                <a:spcPct val="0"/>
              </a:spcBef>
              <a:spcAft>
                <a:spcPct val="0"/>
              </a:spcAft>
              <a:defRPr kumimoji="1" sz="2400">
                <a:solidFill>
                  <a:schemeClr val="tx1"/>
                </a:solidFill>
                <a:latin typeface="Times New Roman" pitchFamily="18" charset="0"/>
                <a:ea typeface="ＭＳ Ｐゴシック" pitchFamily="50" charset="-128"/>
              </a:defRPr>
            </a:lvl9pPr>
          </a:lstStyle>
          <a:p>
            <a:pPr algn="ctr">
              <a:lnSpc>
                <a:spcPct val="150000"/>
              </a:lnSpc>
            </a:pPr>
            <a:r>
              <a:rPr lang="en-US" altLang="ja-JP" sz="2475" kern="0" dirty="0">
                <a:solidFill>
                  <a:srgbClr val="C00000"/>
                </a:solidFill>
              </a:rPr>
              <a:t>-</a:t>
            </a:r>
          </a:p>
        </p:txBody>
      </p:sp>
      <p:sp>
        <p:nvSpPr>
          <p:cNvPr id="40" name="タイトル 2">
            <a:extLst>
              <a:ext uri="{FF2B5EF4-FFF2-40B4-BE49-F238E27FC236}">
                <a16:creationId xmlns:a16="http://schemas.microsoft.com/office/drawing/2014/main" id="{48B3EEEC-AB8F-4D0C-A72D-5334F3F7DCF0}"/>
              </a:ext>
            </a:extLst>
          </p:cNvPr>
          <p:cNvSpPr txBox="1">
            <a:spLocks/>
          </p:cNvSpPr>
          <p:nvPr/>
        </p:nvSpPr>
        <p:spPr bwMode="auto">
          <a:xfrm>
            <a:off x="5104183" y="4494368"/>
            <a:ext cx="1348832" cy="575524"/>
          </a:xfrm>
          <a:prstGeom prst="rect">
            <a:avLst/>
          </a:prstGeom>
          <a:solidFill>
            <a:schemeClr val="bg1"/>
          </a:solidFill>
          <a:ln w="28575">
            <a:solidFill>
              <a:schemeClr val="tx2"/>
            </a:solidFill>
          </a:ln>
        </p:spPr>
        <p:txBody>
          <a:bodyPr vert="horz" wrap="square" lIns="51435" tIns="25718" rIns="51435" bIns="26325" numCol="1" anchor="ctr" anchorCtr="0" compatLnSpc="1">
            <a:prstTxWarp prst="textNoShape">
              <a:avLst/>
            </a:prstTxWarp>
          </a:bodyPr>
          <a:lstStyle>
            <a:lvl1pPr algn="l" rtl="0" eaLnBrk="0" fontAlgn="base" hangingPunct="0">
              <a:spcBef>
                <a:spcPct val="0"/>
              </a:spcBef>
              <a:spcAft>
                <a:spcPct val="0"/>
              </a:spcAft>
              <a:defRPr kumimoji="1" sz="16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2pPr>
            <a:lvl3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3pPr>
            <a:lvl4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4pPr>
            <a:lvl5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5pPr>
            <a:lvl6pPr marL="457189" algn="l" rtl="0" fontAlgn="base">
              <a:spcBef>
                <a:spcPct val="0"/>
              </a:spcBef>
              <a:spcAft>
                <a:spcPct val="0"/>
              </a:spcAft>
              <a:defRPr kumimoji="1" sz="2400">
                <a:solidFill>
                  <a:schemeClr val="tx1"/>
                </a:solidFill>
                <a:latin typeface="Times New Roman" pitchFamily="18" charset="0"/>
                <a:ea typeface="ＭＳ Ｐゴシック" pitchFamily="50" charset="-128"/>
              </a:defRPr>
            </a:lvl6pPr>
            <a:lvl7pPr marL="914377" algn="l" rtl="0" fontAlgn="base">
              <a:spcBef>
                <a:spcPct val="0"/>
              </a:spcBef>
              <a:spcAft>
                <a:spcPct val="0"/>
              </a:spcAft>
              <a:defRPr kumimoji="1" sz="2400">
                <a:solidFill>
                  <a:schemeClr val="tx1"/>
                </a:solidFill>
                <a:latin typeface="Times New Roman" pitchFamily="18" charset="0"/>
                <a:ea typeface="ＭＳ Ｐゴシック" pitchFamily="50" charset="-128"/>
              </a:defRPr>
            </a:lvl7pPr>
            <a:lvl8pPr marL="1371566" algn="l" rtl="0" fontAlgn="base">
              <a:spcBef>
                <a:spcPct val="0"/>
              </a:spcBef>
              <a:spcAft>
                <a:spcPct val="0"/>
              </a:spcAft>
              <a:defRPr kumimoji="1" sz="2400">
                <a:solidFill>
                  <a:schemeClr val="tx1"/>
                </a:solidFill>
                <a:latin typeface="Times New Roman" pitchFamily="18" charset="0"/>
                <a:ea typeface="ＭＳ Ｐゴシック" pitchFamily="50" charset="-128"/>
              </a:defRPr>
            </a:lvl8pPr>
            <a:lvl9pPr marL="1828754" algn="l" rtl="0" fontAlgn="base">
              <a:spcBef>
                <a:spcPct val="0"/>
              </a:spcBef>
              <a:spcAft>
                <a:spcPct val="0"/>
              </a:spcAft>
              <a:defRPr kumimoji="1" sz="2400">
                <a:solidFill>
                  <a:schemeClr val="tx1"/>
                </a:solidFill>
                <a:latin typeface="Times New Roman" pitchFamily="18" charset="0"/>
                <a:ea typeface="ＭＳ Ｐゴシック" pitchFamily="50" charset="-128"/>
              </a:defRPr>
            </a:lvl9pPr>
          </a:lstStyle>
          <a:p>
            <a:pPr algn="ctr">
              <a:lnSpc>
                <a:spcPct val="150000"/>
              </a:lnSpc>
            </a:pPr>
            <a:r>
              <a:rPr lang="ja-JP" altLang="en-US" sz="3038" kern="0" dirty="0">
                <a:solidFill>
                  <a:srgbClr val="C00000"/>
                </a:solidFill>
              </a:rPr>
              <a:t>◎</a:t>
            </a:r>
            <a:endParaRPr lang="en-US" altLang="ja-JP" sz="3038" kern="0" dirty="0">
              <a:solidFill>
                <a:srgbClr val="C00000"/>
              </a:solidFill>
            </a:endParaRPr>
          </a:p>
        </p:txBody>
      </p:sp>
      <p:sp>
        <p:nvSpPr>
          <p:cNvPr id="41" name="タイトル 2">
            <a:extLst>
              <a:ext uri="{FF2B5EF4-FFF2-40B4-BE49-F238E27FC236}">
                <a16:creationId xmlns:a16="http://schemas.microsoft.com/office/drawing/2014/main" id="{AA6BA2F3-2938-417C-80DE-44D5A6F161C0}"/>
              </a:ext>
            </a:extLst>
          </p:cNvPr>
          <p:cNvSpPr txBox="1">
            <a:spLocks/>
          </p:cNvSpPr>
          <p:nvPr/>
        </p:nvSpPr>
        <p:spPr bwMode="auto">
          <a:xfrm>
            <a:off x="6524357" y="2474156"/>
            <a:ext cx="1348832" cy="441513"/>
          </a:xfrm>
          <a:prstGeom prst="rect">
            <a:avLst/>
          </a:prstGeom>
          <a:solidFill>
            <a:schemeClr val="tx2"/>
          </a:solidFill>
          <a:ln>
            <a:noFill/>
          </a:ln>
        </p:spPr>
        <p:txBody>
          <a:bodyPr vert="horz" wrap="square" lIns="51435" tIns="25718" rIns="51435" bIns="26325" numCol="1" anchor="ctr" anchorCtr="0" compatLnSpc="1">
            <a:prstTxWarp prst="textNoShape">
              <a:avLst/>
            </a:prstTxWarp>
          </a:bodyPr>
          <a:lstStyle>
            <a:lvl1pPr algn="l" rtl="0" eaLnBrk="0" fontAlgn="base" hangingPunct="0">
              <a:spcBef>
                <a:spcPct val="0"/>
              </a:spcBef>
              <a:spcAft>
                <a:spcPct val="0"/>
              </a:spcAft>
              <a:defRPr kumimoji="1" sz="16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2pPr>
            <a:lvl3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3pPr>
            <a:lvl4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4pPr>
            <a:lvl5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5pPr>
            <a:lvl6pPr marL="457189" algn="l" rtl="0" fontAlgn="base">
              <a:spcBef>
                <a:spcPct val="0"/>
              </a:spcBef>
              <a:spcAft>
                <a:spcPct val="0"/>
              </a:spcAft>
              <a:defRPr kumimoji="1" sz="2400">
                <a:solidFill>
                  <a:schemeClr val="tx1"/>
                </a:solidFill>
                <a:latin typeface="Times New Roman" pitchFamily="18" charset="0"/>
                <a:ea typeface="ＭＳ Ｐゴシック" pitchFamily="50" charset="-128"/>
              </a:defRPr>
            </a:lvl6pPr>
            <a:lvl7pPr marL="914377" algn="l" rtl="0" fontAlgn="base">
              <a:spcBef>
                <a:spcPct val="0"/>
              </a:spcBef>
              <a:spcAft>
                <a:spcPct val="0"/>
              </a:spcAft>
              <a:defRPr kumimoji="1" sz="2400">
                <a:solidFill>
                  <a:schemeClr val="tx1"/>
                </a:solidFill>
                <a:latin typeface="Times New Roman" pitchFamily="18" charset="0"/>
                <a:ea typeface="ＭＳ Ｐゴシック" pitchFamily="50" charset="-128"/>
              </a:defRPr>
            </a:lvl7pPr>
            <a:lvl8pPr marL="1371566" algn="l" rtl="0" fontAlgn="base">
              <a:spcBef>
                <a:spcPct val="0"/>
              </a:spcBef>
              <a:spcAft>
                <a:spcPct val="0"/>
              </a:spcAft>
              <a:defRPr kumimoji="1" sz="2400">
                <a:solidFill>
                  <a:schemeClr val="tx1"/>
                </a:solidFill>
                <a:latin typeface="Times New Roman" pitchFamily="18" charset="0"/>
                <a:ea typeface="ＭＳ Ｐゴシック" pitchFamily="50" charset="-128"/>
              </a:defRPr>
            </a:lvl8pPr>
            <a:lvl9pPr marL="1828754" algn="l" rtl="0" fontAlgn="base">
              <a:spcBef>
                <a:spcPct val="0"/>
              </a:spcBef>
              <a:spcAft>
                <a:spcPct val="0"/>
              </a:spcAft>
              <a:defRPr kumimoji="1" sz="2400">
                <a:solidFill>
                  <a:schemeClr val="tx1"/>
                </a:solidFill>
                <a:latin typeface="Times New Roman" pitchFamily="18" charset="0"/>
                <a:ea typeface="ＭＳ Ｐゴシック" pitchFamily="50" charset="-128"/>
              </a:defRPr>
            </a:lvl9pPr>
          </a:lstStyle>
          <a:p>
            <a:pPr algn="ctr"/>
            <a:r>
              <a:rPr lang="ja-JP" altLang="en-US" sz="1013" b="1" kern="0">
                <a:solidFill>
                  <a:schemeClr val="bg1"/>
                </a:solidFill>
              </a:rPr>
              <a:t>電子取引</a:t>
            </a:r>
            <a:endParaRPr lang="en-US" altLang="ja-JP" sz="1013" b="1" kern="0" dirty="0">
              <a:solidFill>
                <a:schemeClr val="bg1"/>
              </a:solidFill>
            </a:endParaRPr>
          </a:p>
        </p:txBody>
      </p:sp>
      <p:sp>
        <p:nvSpPr>
          <p:cNvPr id="42" name="タイトル 2">
            <a:extLst>
              <a:ext uri="{FF2B5EF4-FFF2-40B4-BE49-F238E27FC236}">
                <a16:creationId xmlns:a16="http://schemas.microsoft.com/office/drawing/2014/main" id="{73397DAB-5AC0-4439-88B2-383D707AABDD}"/>
              </a:ext>
            </a:extLst>
          </p:cNvPr>
          <p:cNvSpPr txBox="1">
            <a:spLocks/>
          </p:cNvSpPr>
          <p:nvPr/>
        </p:nvSpPr>
        <p:spPr bwMode="auto">
          <a:xfrm>
            <a:off x="6524357" y="3019150"/>
            <a:ext cx="1348832" cy="575524"/>
          </a:xfrm>
          <a:prstGeom prst="rect">
            <a:avLst/>
          </a:prstGeom>
          <a:solidFill>
            <a:schemeClr val="bg1"/>
          </a:solidFill>
          <a:ln w="28575">
            <a:solidFill>
              <a:schemeClr val="tx2"/>
            </a:solidFill>
          </a:ln>
        </p:spPr>
        <p:txBody>
          <a:bodyPr vert="horz" wrap="square" lIns="51435" tIns="25718" rIns="51435" bIns="26325" numCol="1" anchor="ctr" anchorCtr="0" compatLnSpc="1">
            <a:prstTxWarp prst="textNoShape">
              <a:avLst/>
            </a:prstTxWarp>
          </a:bodyPr>
          <a:lstStyle>
            <a:lvl1pPr algn="l" rtl="0" eaLnBrk="0" fontAlgn="base" hangingPunct="0">
              <a:spcBef>
                <a:spcPct val="0"/>
              </a:spcBef>
              <a:spcAft>
                <a:spcPct val="0"/>
              </a:spcAft>
              <a:defRPr kumimoji="1" sz="16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2pPr>
            <a:lvl3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3pPr>
            <a:lvl4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4pPr>
            <a:lvl5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5pPr>
            <a:lvl6pPr marL="457189" algn="l" rtl="0" fontAlgn="base">
              <a:spcBef>
                <a:spcPct val="0"/>
              </a:spcBef>
              <a:spcAft>
                <a:spcPct val="0"/>
              </a:spcAft>
              <a:defRPr kumimoji="1" sz="2400">
                <a:solidFill>
                  <a:schemeClr val="tx1"/>
                </a:solidFill>
                <a:latin typeface="Times New Roman" pitchFamily="18" charset="0"/>
                <a:ea typeface="ＭＳ Ｐゴシック" pitchFamily="50" charset="-128"/>
              </a:defRPr>
            </a:lvl6pPr>
            <a:lvl7pPr marL="914377" algn="l" rtl="0" fontAlgn="base">
              <a:spcBef>
                <a:spcPct val="0"/>
              </a:spcBef>
              <a:spcAft>
                <a:spcPct val="0"/>
              </a:spcAft>
              <a:defRPr kumimoji="1" sz="2400">
                <a:solidFill>
                  <a:schemeClr val="tx1"/>
                </a:solidFill>
                <a:latin typeface="Times New Roman" pitchFamily="18" charset="0"/>
                <a:ea typeface="ＭＳ Ｐゴシック" pitchFamily="50" charset="-128"/>
              </a:defRPr>
            </a:lvl7pPr>
            <a:lvl8pPr marL="1371566" algn="l" rtl="0" fontAlgn="base">
              <a:spcBef>
                <a:spcPct val="0"/>
              </a:spcBef>
              <a:spcAft>
                <a:spcPct val="0"/>
              </a:spcAft>
              <a:defRPr kumimoji="1" sz="2400">
                <a:solidFill>
                  <a:schemeClr val="tx1"/>
                </a:solidFill>
                <a:latin typeface="Times New Roman" pitchFamily="18" charset="0"/>
                <a:ea typeface="ＭＳ Ｐゴシック" pitchFamily="50" charset="-128"/>
              </a:defRPr>
            </a:lvl8pPr>
            <a:lvl9pPr marL="1828754" algn="l" rtl="0" fontAlgn="base">
              <a:spcBef>
                <a:spcPct val="0"/>
              </a:spcBef>
              <a:spcAft>
                <a:spcPct val="0"/>
              </a:spcAft>
              <a:defRPr kumimoji="1" sz="2400">
                <a:solidFill>
                  <a:schemeClr val="tx1"/>
                </a:solidFill>
                <a:latin typeface="Times New Roman" pitchFamily="18" charset="0"/>
                <a:ea typeface="ＭＳ Ｐゴシック" pitchFamily="50" charset="-128"/>
              </a:defRPr>
            </a:lvl9pPr>
          </a:lstStyle>
          <a:p>
            <a:pPr algn="ctr">
              <a:lnSpc>
                <a:spcPct val="150000"/>
              </a:lnSpc>
            </a:pPr>
            <a:r>
              <a:rPr lang="ja-JP" altLang="en-US" sz="2475" kern="0" dirty="0">
                <a:solidFill>
                  <a:srgbClr val="C00000"/>
                </a:solidFill>
              </a:rPr>
              <a:t>〇</a:t>
            </a:r>
            <a:endParaRPr lang="en-US" altLang="ja-JP" sz="2475" kern="0" dirty="0">
              <a:solidFill>
                <a:srgbClr val="C00000"/>
              </a:solidFill>
            </a:endParaRPr>
          </a:p>
        </p:txBody>
      </p:sp>
      <p:sp>
        <p:nvSpPr>
          <p:cNvPr id="43" name="タイトル 2">
            <a:extLst>
              <a:ext uri="{FF2B5EF4-FFF2-40B4-BE49-F238E27FC236}">
                <a16:creationId xmlns:a16="http://schemas.microsoft.com/office/drawing/2014/main" id="{A6173243-A3AC-46A7-AEC8-3D86D6AF613B}"/>
              </a:ext>
            </a:extLst>
          </p:cNvPr>
          <p:cNvSpPr txBox="1">
            <a:spLocks/>
          </p:cNvSpPr>
          <p:nvPr/>
        </p:nvSpPr>
        <p:spPr bwMode="auto">
          <a:xfrm>
            <a:off x="6524357" y="3747395"/>
            <a:ext cx="1348832" cy="575524"/>
          </a:xfrm>
          <a:prstGeom prst="rect">
            <a:avLst/>
          </a:prstGeom>
          <a:solidFill>
            <a:schemeClr val="bg1"/>
          </a:solidFill>
          <a:ln w="28575">
            <a:solidFill>
              <a:schemeClr val="tx2"/>
            </a:solidFill>
          </a:ln>
        </p:spPr>
        <p:txBody>
          <a:bodyPr vert="horz" wrap="square" lIns="51435" tIns="25718" rIns="51435" bIns="26325" numCol="1" anchor="b" anchorCtr="0" compatLnSpc="1">
            <a:prstTxWarp prst="textNoShape">
              <a:avLst/>
            </a:prstTxWarp>
          </a:bodyPr>
          <a:lstStyle>
            <a:lvl1pPr algn="l" rtl="0" eaLnBrk="0" fontAlgn="base" hangingPunct="0">
              <a:spcBef>
                <a:spcPct val="0"/>
              </a:spcBef>
              <a:spcAft>
                <a:spcPct val="0"/>
              </a:spcAft>
              <a:defRPr kumimoji="1" sz="16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2pPr>
            <a:lvl3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3pPr>
            <a:lvl4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4pPr>
            <a:lvl5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5pPr>
            <a:lvl6pPr marL="457189" algn="l" rtl="0" fontAlgn="base">
              <a:spcBef>
                <a:spcPct val="0"/>
              </a:spcBef>
              <a:spcAft>
                <a:spcPct val="0"/>
              </a:spcAft>
              <a:defRPr kumimoji="1" sz="2400">
                <a:solidFill>
                  <a:schemeClr val="tx1"/>
                </a:solidFill>
                <a:latin typeface="Times New Roman" pitchFamily="18" charset="0"/>
                <a:ea typeface="ＭＳ Ｐゴシック" pitchFamily="50" charset="-128"/>
              </a:defRPr>
            </a:lvl6pPr>
            <a:lvl7pPr marL="914377" algn="l" rtl="0" fontAlgn="base">
              <a:spcBef>
                <a:spcPct val="0"/>
              </a:spcBef>
              <a:spcAft>
                <a:spcPct val="0"/>
              </a:spcAft>
              <a:defRPr kumimoji="1" sz="2400">
                <a:solidFill>
                  <a:schemeClr val="tx1"/>
                </a:solidFill>
                <a:latin typeface="Times New Roman" pitchFamily="18" charset="0"/>
                <a:ea typeface="ＭＳ Ｐゴシック" pitchFamily="50" charset="-128"/>
              </a:defRPr>
            </a:lvl7pPr>
            <a:lvl8pPr marL="1371566" algn="l" rtl="0" fontAlgn="base">
              <a:spcBef>
                <a:spcPct val="0"/>
              </a:spcBef>
              <a:spcAft>
                <a:spcPct val="0"/>
              </a:spcAft>
              <a:defRPr kumimoji="1" sz="2400">
                <a:solidFill>
                  <a:schemeClr val="tx1"/>
                </a:solidFill>
                <a:latin typeface="Times New Roman" pitchFamily="18" charset="0"/>
                <a:ea typeface="ＭＳ Ｐゴシック" pitchFamily="50" charset="-128"/>
              </a:defRPr>
            </a:lvl8pPr>
            <a:lvl9pPr marL="1828754" algn="l" rtl="0" fontAlgn="base">
              <a:spcBef>
                <a:spcPct val="0"/>
              </a:spcBef>
              <a:spcAft>
                <a:spcPct val="0"/>
              </a:spcAft>
              <a:defRPr kumimoji="1" sz="2400">
                <a:solidFill>
                  <a:schemeClr val="tx1"/>
                </a:solidFill>
                <a:latin typeface="Times New Roman" pitchFamily="18" charset="0"/>
                <a:ea typeface="ＭＳ Ｐゴシック" pitchFamily="50" charset="-128"/>
              </a:defRPr>
            </a:lvl9pPr>
          </a:lstStyle>
          <a:p>
            <a:pPr algn="ctr">
              <a:lnSpc>
                <a:spcPts val="900"/>
              </a:lnSpc>
            </a:pPr>
            <a:r>
              <a:rPr lang="ja-JP" altLang="en-US" sz="3038" kern="0">
                <a:solidFill>
                  <a:srgbClr val="C00000"/>
                </a:solidFill>
              </a:rPr>
              <a:t>◎</a:t>
            </a:r>
            <a:endParaRPr lang="en-US" altLang="ja-JP" sz="3038" b="1" kern="0" dirty="0">
              <a:solidFill>
                <a:srgbClr val="C00000"/>
              </a:solidFill>
            </a:endParaRPr>
          </a:p>
        </p:txBody>
      </p:sp>
      <p:sp>
        <p:nvSpPr>
          <p:cNvPr id="45" name="タイトル 2">
            <a:extLst>
              <a:ext uri="{FF2B5EF4-FFF2-40B4-BE49-F238E27FC236}">
                <a16:creationId xmlns:a16="http://schemas.microsoft.com/office/drawing/2014/main" id="{CDA71E5E-56BD-4A61-ABBB-A8591CCD8AB7}"/>
              </a:ext>
            </a:extLst>
          </p:cNvPr>
          <p:cNvSpPr txBox="1">
            <a:spLocks/>
          </p:cNvSpPr>
          <p:nvPr/>
        </p:nvSpPr>
        <p:spPr bwMode="auto">
          <a:xfrm>
            <a:off x="6524357" y="4494368"/>
            <a:ext cx="1348832" cy="575524"/>
          </a:xfrm>
          <a:prstGeom prst="rect">
            <a:avLst/>
          </a:prstGeom>
          <a:solidFill>
            <a:schemeClr val="bg1"/>
          </a:solidFill>
          <a:ln w="28575">
            <a:solidFill>
              <a:schemeClr val="tx2"/>
            </a:solidFill>
          </a:ln>
        </p:spPr>
        <p:txBody>
          <a:bodyPr vert="horz" wrap="square" lIns="51435" tIns="25718" rIns="51435" bIns="26325" numCol="1" anchor="ctr" anchorCtr="0" compatLnSpc="1">
            <a:prstTxWarp prst="textNoShape">
              <a:avLst/>
            </a:prstTxWarp>
          </a:bodyPr>
          <a:lstStyle>
            <a:lvl1pPr algn="l" rtl="0" eaLnBrk="0" fontAlgn="base" hangingPunct="0">
              <a:spcBef>
                <a:spcPct val="0"/>
              </a:spcBef>
              <a:spcAft>
                <a:spcPct val="0"/>
              </a:spcAft>
              <a:defRPr kumimoji="1" sz="16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2pPr>
            <a:lvl3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3pPr>
            <a:lvl4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4pPr>
            <a:lvl5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5pPr>
            <a:lvl6pPr marL="457189" algn="l" rtl="0" fontAlgn="base">
              <a:spcBef>
                <a:spcPct val="0"/>
              </a:spcBef>
              <a:spcAft>
                <a:spcPct val="0"/>
              </a:spcAft>
              <a:defRPr kumimoji="1" sz="2400">
                <a:solidFill>
                  <a:schemeClr val="tx1"/>
                </a:solidFill>
                <a:latin typeface="Times New Roman" pitchFamily="18" charset="0"/>
                <a:ea typeface="ＭＳ Ｐゴシック" pitchFamily="50" charset="-128"/>
              </a:defRPr>
            </a:lvl6pPr>
            <a:lvl7pPr marL="914377" algn="l" rtl="0" fontAlgn="base">
              <a:spcBef>
                <a:spcPct val="0"/>
              </a:spcBef>
              <a:spcAft>
                <a:spcPct val="0"/>
              </a:spcAft>
              <a:defRPr kumimoji="1" sz="2400">
                <a:solidFill>
                  <a:schemeClr val="tx1"/>
                </a:solidFill>
                <a:latin typeface="Times New Roman" pitchFamily="18" charset="0"/>
                <a:ea typeface="ＭＳ Ｐゴシック" pitchFamily="50" charset="-128"/>
              </a:defRPr>
            </a:lvl7pPr>
            <a:lvl8pPr marL="1371566" algn="l" rtl="0" fontAlgn="base">
              <a:spcBef>
                <a:spcPct val="0"/>
              </a:spcBef>
              <a:spcAft>
                <a:spcPct val="0"/>
              </a:spcAft>
              <a:defRPr kumimoji="1" sz="2400">
                <a:solidFill>
                  <a:schemeClr val="tx1"/>
                </a:solidFill>
                <a:latin typeface="Times New Roman" pitchFamily="18" charset="0"/>
                <a:ea typeface="ＭＳ Ｐゴシック" pitchFamily="50" charset="-128"/>
              </a:defRPr>
            </a:lvl8pPr>
            <a:lvl9pPr marL="1828754" algn="l" rtl="0" fontAlgn="base">
              <a:spcBef>
                <a:spcPct val="0"/>
              </a:spcBef>
              <a:spcAft>
                <a:spcPct val="0"/>
              </a:spcAft>
              <a:defRPr kumimoji="1" sz="2400">
                <a:solidFill>
                  <a:schemeClr val="tx1"/>
                </a:solidFill>
                <a:latin typeface="Times New Roman" pitchFamily="18" charset="0"/>
                <a:ea typeface="ＭＳ Ｐゴシック" pitchFamily="50" charset="-128"/>
              </a:defRPr>
            </a:lvl9pPr>
          </a:lstStyle>
          <a:p>
            <a:pPr algn="ctr">
              <a:lnSpc>
                <a:spcPct val="150000"/>
              </a:lnSpc>
            </a:pPr>
            <a:r>
              <a:rPr lang="en-US" altLang="ja-JP" sz="2475" kern="0" dirty="0">
                <a:solidFill>
                  <a:srgbClr val="C00000"/>
                </a:solidFill>
              </a:rPr>
              <a:t>-</a:t>
            </a:r>
          </a:p>
        </p:txBody>
      </p:sp>
    </p:spTree>
    <p:extLst>
      <p:ext uri="{BB962C8B-B14F-4D97-AF65-F5344CB8AC3E}">
        <p14:creationId xmlns:p14="http://schemas.microsoft.com/office/powerpoint/2010/main" val="186365635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C46D0AB-4963-4AF8-B367-6C9B5712EDD6}"/>
              </a:ext>
            </a:extLst>
          </p:cNvPr>
          <p:cNvSpPr>
            <a:spLocks noGrp="1"/>
          </p:cNvSpPr>
          <p:nvPr>
            <p:ph type="title"/>
          </p:nvPr>
        </p:nvSpPr>
        <p:spPr>
          <a:xfrm>
            <a:off x="152626" y="83053"/>
            <a:ext cx="8991374" cy="450850"/>
          </a:xfrm>
        </p:spPr>
        <p:txBody>
          <a:bodyPr/>
          <a:lstStyle/>
          <a:p>
            <a:r>
              <a:rPr lang="ja-JP" altLang="en-US"/>
              <a:t>参考事例紹介とその対策例①　目的・スコープの定義</a:t>
            </a:r>
            <a:br>
              <a:rPr lang="en-US" altLang="ja-JP" dirty="0"/>
            </a:br>
            <a:r>
              <a:rPr kumimoji="1" lang="ja-JP" altLang="en-US"/>
              <a:t>電子</a:t>
            </a:r>
            <a:r>
              <a:rPr kumimoji="1" lang="ja-JP" altLang="en-US" dirty="0"/>
              <a:t>帳簿保存法対応のご支援対象範囲</a:t>
            </a:r>
          </a:p>
        </p:txBody>
      </p:sp>
      <p:sp>
        <p:nvSpPr>
          <p:cNvPr id="5" name="コンテンツ プレースホルダー 2">
            <a:extLst>
              <a:ext uri="{FF2B5EF4-FFF2-40B4-BE49-F238E27FC236}">
                <a16:creationId xmlns:a16="http://schemas.microsoft.com/office/drawing/2014/main" id="{77802AAF-6A3B-4E15-8273-A21A85FB3914}"/>
              </a:ext>
            </a:extLst>
          </p:cNvPr>
          <p:cNvSpPr txBox="1">
            <a:spLocks/>
          </p:cNvSpPr>
          <p:nvPr/>
        </p:nvSpPr>
        <p:spPr bwMode="auto">
          <a:xfrm>
            <a:off x="251750" y="1655450"/>
            <a:ext cx="8640500" cy="302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7500" tIns="34290" rIns="68580" bIns="34290" numCol="1" anchor="t" anchorCtr="0" compatLnSpc="1">
            <a:prstTxWarp prst="textNoShape">
              <a:avLst/>
            </a:prstTxWarp>
          </a:bodyPr>
          <a:lstStyle>
            <a:lvl1pPr marL="0" indent="0" algn="l" rtl="0" eaLnBrk="0" fontAlgn="base" hangingPunct="0">
              <a:spcBef>
                <a:spcPct val="20000"/>
              </a:spcBef>
              <a:spcAft>
                <a:spcPct val="0"/>
              </a:spcAft>
              <a:buClr>
                <a:schemeClr val="bg1"/>
              </a:buClr>
              <a:buFont typeface="Arial" pitchFamily="34" charset="0"/>
              <a:buChar char="•"/>
              <a:defRPr kumimoji="1" sz="1400" b="0">
                <a:solidFill>
                  <a:schemeClr val="tx1">
                    <a:lumMod val="75000"/>
                    <a:lumOff val="25000"/>
                  </a:schemeClr>
                </a:solidFill>
                <a:latin typeface="メイリオ" panose="020B0604030504040204" pitchFamily="50" charset="-128"/>
                <a:ea typeface="+mj-ea"/>
                <a:cs typeface="メイリオ" panose="020B0604030504040204" pitchFamily="50" charset="-128"/>
              </a:defRPr>
            </a:lvl1pPr>
            <a:lvl2pPr marL="265113" indent="-179388" algn="l" rtl="0" eaLnBrk="0" fontAlgn="base" hangingPunct="0">
              <a:spcBef>
                <a:spcPct val="20000"/>
              </a:spcBef>
              <a:spcAft>
                <a:spcPct val="0"/>
              </a:spcAft>
              <a:buClr>
                <a:srgbClr val="B60005"/>
              </a:buClr>
              <a:buFont typeface="Arial" pitchFamily="34" charset="0"/>
              <a:buChar char="•"/>
              <a:defRPr kumimoji="1" sz="1400" b="0">
                <a:solidFill>
                  <a:schemeClr val="tx1">
                    <a:lumMod val="75000"/>
                    <a:lumOff val="25000"/>
                  </a:schemeClr>
                </a:solidFill>
                <a:latin typeface="メイリオ" panose="020B0604030504040204" pitchFamily="50" charset="-128"/>
                <a:ea typeface="+mj-ea"/>
                <a:cs typeface="メイリオ" panose="020B0604030504040204" pitchFamily="50" charset="-128"/>
              </a:defRPr>
            </a:lvl2pPr>
            <a:lvl3pPr marL="442913" indent="-179388" algn="l" rtl="0" eaLnBrk="0" fontAlgn="base" hangingPunct="0">
              <a:spcBef>
                <a:spcPct val="20000"/>
              </a:spcBef>
              <a:spcAft>
                <a:spcPct val="0"/>
              </a:spcAft>
              <a:buClr>
                <a:srgbClr val="B60005"/>
              </a:buClr>
              <a:buFont typeface="Arial" pitchFamily="34" charset="0"/>
              <a:buChar char="̵"/>
              <a:defRPr kumimoji="1" sz="1400" b="0">
                <a:solidFill>
                  <a:schemeClr val="tx1">
                    <a:lumMod val="75000"/>
                    <a:lumOff val="25000"/>
                  </a:schemeClr>
                </a:solidFill>
                <a:latin typeface="メイリオ" panose="020B0604030504040204" pitchFamily="50" charset="-128"/>
                <a:ea typeface="+mj-ea"/>
                <a:cs typeface="メイリオ" panose="020B0604030504040204" pitchFamily="50" charset="-128"/>
              </a:defRPr>
            </a:lvl3pPr>
            <a:lvl4pPr marL="623888" indent="-179388" algn="l" rtl="0" eaLnBrk="0" fontAlgn="base" hangingPunct="0">
              <a:spcBef>
                <a:spcPct val="20000"/>
              </a:spcBef>
              <a:spcAft>
                <a:spcPct val="0"/>
              </a:spcAft>
              <a:buClr>
                <a:srgbClr val="B60005"/>
              </a:buClr>
              <a:buFont typeface="Wingdings" pitchFamily="2" charset="2"/>
              <a:buChar char="Ø"/>
              <a:defRPr kumimoji="1" sz="1400" b="0">
                <a:solidFill>
                  <a:schemeClr val="tx1">
                    <a:lumMod val="75000"/>
                    <a:lumOff val="25000"/>
                  </a:schemeClr>
                </a:solidFill>
                <a:latin typeface="メイリオ" panose="020B0604030504040204" pitchFamily="50" charset="-128"/>
                <a:ea typeface="+mj-ea"/>
                <a:cs typeface="メイリオ" panose="020B0604030504040204" pitchFamily="50" charset="-128"/>
              </a:defRPr>
            </a:lvl4pPr>
            <a:lvl5pPr marL="812800" indent="-179388" algn="l" defTabSz="714375" rtl="0" eaLnBrk="0" fontAlgn="base" hangingPunct="0">
              <a:spcBef>
                <a:spcPct val="20000"/>
              </a:spcBef>
              <a:spcAft>
                <a:spcPct val="0"/>
              </a:spcAft>
              <a:buClr>
                <a:srgbClr val="B60005"/>
              </a:buClr>
              <a:buFont typeface="Wingdings" pitchFamily="2" charset="2"/>
              <a:buChar char="p"/>
              <a:defRPr kumimoji="1" sz="1400" b="0">
                <a:solidFill>
                  <a:schemeClr val="tx1">
                    <a:lumMod val="75000"/>
                    <a:lumOff val="25000"/>
                  </a:schemeClr>
                </a:solidFill>
                <a:latin typeface="メイリオ" panose="020B0604030504040204" pitchFamily="50" charset="-128"/>
                <a:ea typeface="+mj-ea"/>
                <a:cs typeface="メイリオ" panose="020B0604030504040204" pitchFamily="50" charset="-128"/>
              </a:defRPr>
            </a:lvl5pPr>
            <a:lvl6pPr marL="2514600" indent="-228600"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6pPr>
            <a:lvl7pPr marL="2971800" indent="-228600"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7pPr>
            <a:lvl8pPr marL="3429000" indent="-228600"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8pPr>
            <a:lvl9pPr marL="3886200" indent="-228600"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9pPr>
          </a:lstStyle>
          <a:p>
            <a:pPr marL="214313" indent="-214313">
              <a:buClrTx/>
              <a:buFont typeface="Wingdings" panose="05000000000000000000" pitchFamily="2" charset="2"/>
              <a:buChar char="n"/>
              <a:defRPr/>
            </a:pPr>
            <a:r>
              <a:rPr lang="ja-JP" altLang="en-US" sz="1200" kern="0" dirty="0">
                <a:solidFill>
                  <a:srgbClr val="000000">
                    <a:lumMod val="75000"/>
                    <a:lumOff val="25000"/>
                  </a:srgbClr>
                </a:solidFill>
                <a:latin typeface="Yu Gothic" panose="020B0400000000000000" pitchFamily="34" charset="-128"/>
                <a:ea typeface="Yu Gothic" panose="020B0400000000000000" pitchFamily="34" charset="-128"/>
              </a:rPr>
              <a:t>国税</a:t>
            </a:r>
            <a:r>
              <a:rPr lang="ja-JP" altLang="en-US" sz="1200" kern="0">
                <a:solidFill>
                  <a:srgbClr val="000000">
                    <a:lumMod val="75000"/>
                    <a:lumOff val="25000"/>
                  </a:srgbClr>
                </a:solidFill>
                <a:latin typeface="Yu Gothic" panose="020B0400000000000000" pitchFamily="34" charset="-128"/>
                <a:ea typeface="Yu Gothic" panose="020B0400000000000000" pitchFamily="34" charset="-128"/>
              </a:rPr>
              <a:t>関係帳簿書類のうち、どの書類のどの業務をどの範囲まで電子化すべきかを明確に決めることが重要です。</a:t>
            </a:r>
            <a:endParaRPr lang="ja-JP" altLang="en-US" sz="1200" kern="0" dirty="0">
              <a:solidFill>
                <a:srgbClr val="000000">
                  <a:lumMod val="75000"/>
                  <a:lumOff val="25000"/>
                </a:srgbClr>
              </a:solidFill>
              <a:latin typeface="Yu Gothic" panose="020B0400000000000000" pitchFamily="34" charset="-128"/>
              <a:ea typeface="Yu Gothic" panose="020B0400000000000000" pitchFamily="34" charset="-128"/>
            </a:endParaRPr>
          </a:p>
        </p:txBody>
      </p:sp>
      <p:sp>
        <p:nvSpPr>
          <p:cNvPr id="104" name="正方形/長方形 103">
            <a:extLst>
              <a:ext uri="{FF2B5EF4-FFF2-40B4-BE49-F238E27FC236}">
                <a16:creationId xmlns:a16="http://schemas.microsoft.com/office/drawing/2014/main" id="{A53A2428-32CF-68B8-E441-523361A91A7C}"/>
              </a:ext>
            </a:extLst>
          </p:cNvPr>
          <p:cNvSpPr/>
          <p:nvPr/>
        </p:nvSpPr>
        <p:spPr bwMode="auto">
          <a:xfrm>
            <a:off x="2753332" y="3588133"/>
            <a:ext cx="267416" cy="586181"/>
          </a:xfrm>
          <a:prstGeom prst="rect">
            <a:avLst/>
          </a:prstGeom>
          <a:solidFill>
            <a:schemeClr val="accent1"/>
          </a:solidFill>
          <a:ln w="12700">
            <a:solidFill>
              <a:schemeClr val="accent1"/>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eaVert" wrap="none" lIns="68580" tIns="34290" rIns="68580" bIns="34290" numCol="1" rtlCol="0" anchor="ctr" anchorCtr="0" compatLnSpc="1">
            <a:prstTxWarp prst="textNoShape">
              <a:avLst/>
            </a:prstTxWarp>
          </a:bodyPr>
          <a:lstStyle/>
          <a:p>
            <a:pPr algn="ctr" defTabSz="685800">
              <a:defRPr/>
            </a:pPr>
            <a:r>
              <a:rPr lang="ja-JP" altLang="en-US" sz="825" b="1" dirty="0">
                <a:solidFill>
                  <a:srgbClr val="FFFFFF"/>
                </a:solidFill>
                <a:latin typeface="Yu Gothic" panose="020B0400000000000000" pitchFamily="34" charset="-128"/>
                <a:ea typeface="Yu Gothic" panose="020B0400000000000000" pitchFamily="34" charset="-128"/>
              </a:rPr>
              <a:t>発行</a:t>
            </a:r>
            <a:r>
              <a:rPr lang="en-US" altLang="ja-JP" sz="825" b="1" dirty="0">
                <a:solidFill>
                  <a:srgbClr val="FFFFFF"/>
                </a:solidFill>
                <a:latin typeface="Yu Gothic" panose="020B0400000000000000" pitchFamily="34" charset="-128"/>
                <a:ea typeface="Yu Gothic" panose="020B0400000000000000" pitchFamily="34" charset="-128"/>
              </a:rPr>
              <a:t>(</a:t>
            </a:r>
            <a:r>
              <a:rPr lang="ja-JP" altLang="en-US" sz="825" b="1" dirty="0">
                <a:solidFill>
                  <a:srgbClr val="FFFFFF"/>
                </a:solidFill>
                <a:latin typeface="Yu Gothic" panose="020B0400000000000000" pitchFamily="34" charset="-128"/>
                <a:ea typeface="Yu Gothic" panose="020B0400000000000000" pitchFamily="34" charset="-128"/>
              </a:rPr>
              <a:t>控</a:t>
            </a:r>
            <a:r>
              <a:rPr lang="en-US" altLang="ja-JP" sz="825" b="1" dirty="0">
                <a:solidFill>
                  <a:srgbClr val="FFFFFF"/>
                </a:solidFill>
                <a:latin typeface="Yu Gothic" panose="020B0400000000000000" pitchFamily="34" charset="-128"/>
                <a:ea typeface="Yu Gothic" panose="020B0400000000000000" pitchFamily="34" charset="-128"/>
              </a:rPr>
              <a:t>)</a:t>
            </a:r>
            <a:endParaRPr lang="ja-JP" altLang="en-US" sz="825" b="1" dirty="0">
              <a:solidFill>
                <a:srgbClr val="FFFFFF"/>
              </a:solidFill>
              <a:latin typeface="Yu Gothic" panose="020B0400000000000000" pitchFamily="34" charset="-128"/>
              <a:ea typeface="Yu Gothic" panose="020B0400000000000000" pitchFamily="34" charset="-128"/>
            </a:endParaRPr>
          </a:p>
        </p:txBody>
      </p:sp>
      <p:sp>
        <p:nvSpPr>
          <p:cNvPr id="105" name="正方形/長方形 104">
            <a:extLst>
              <a:ext uri="{FF2B5EF4-FFF2-40B4-BE49-F238E27FC236}">
                <a16:creationId xmlns:a16="http://schemas.microsoft.com/office/drawing/2014/main" id="{5A0F023D-C0B6-854B-0712-AD328E121ACF}"/>
              </a:ext>
            </a:extLst>
          </p:cNvPr>
          <p:cNvSpPr/>
          <p:nvPr/>
        </p:nvSpPr>
        <p:spPr bwMode="auto">
          <a:xfrm>
            <a:off x="2753332" y="4248796"/>
            <a:ext cx="267416" cy="586181"/>
          </a:xfrm>
          <a:prstGeom prst="rect">
            <a:avLst/>
          </a:prstGeom>
          <a:solidFill>
            <a:schemeClr val="accent1"/>
          </a:solidFill>
          <a:ln w="12700">
            <a:solidFill>
              <a:schemeClr val="accent1"/>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eaVert" wrap="none" lIns="68580" tIns="34290" rIns="68580" bIns="34290" numCol="1" rtlCol="0" anchor="ctr" anchorCtr="0" compatLnSpc="1">
            <a:prstTxWarp prst="textNoShape">
              <a:avLst/>
            </a:prstTxWarp>
          </a:bodyPr>
          <a:lstStyle/>
          <a:p>
            <a:pPr algn="ctr" defTabSz="685800">
              <a:defRPr/>
            </a:pPr>
            <a:r>
              <a:rPr lang="ja-JP" altLang="en-US" sz="825" b="1" dirty="0">
                <a:solidFill>
                  <a:srgbClr val="FFFFFF"/>
                </a:solidFill>
                <a:latin typeface="Yu Gothic" panose="020B0400000000000000" pitchFamily="34" charset="-128"/>
                <a:ea typeface="Yu Gothic" panose="020B0400000000000000" pitchFamily="34" charset="-128"/>
              </a:rPr>
              <a:t>受領</a:t>
            </a:r>
          </a:p>
        </p:txBody>
      </p:sp>
      <p:sp>
        <p:nvSpPr>
          <p:cNvPr id="106" name="正方形/長方形 105">
            <a:extLst>
              <a:ext uri="{FF2B5EF4-FFF2-40B4-BE49-F238E27FC236}">
                <a16:creationId xmlns:a16="http://schemas.microsoft.com/office/drawing/2014/main" id="{DEDA0A71-374C-8B14-8325-0FDB8FD0E55D}"/>
              </a:ext>
            </a:extLst>
          </p:cNvPr>
          <p:cNvSpPr/>
          <p:nvPr/>
        </p:nvSpPr>
        <p:spPr bwMode="auto">
          <a:xfrm>
            <a:off x="3072809" y="3588133"/>
            <a:ext cx="1538445" cy="586181"/>
          </a:xfrm>
          <a:prstGeom prst="rect">
            <a:avLst/>
          </a:prstGeom>
          <a:solidFill>
            <a:schemeClr val="bg1"/>
          </a:solidFill>
          <a:ln w="12700">
            <a:solidFill>
              <a:schemeClr val="accent1"/>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68580" tIns="34290" rIns="68580" bIns="34290" numCol="1" rtlCol="0" anchor="ctr" anchorCtr="0" compatLnSpc="1">
            <a:prstTxWarp prst="textNoShape">
              <a:avLst/>
            </a:prstTxWarp>
          </a:bodyPr>
          <a:lstStyle/>
          <a:p>
            <a:pPr defTabSz="685800">
              <a:defRPr/>
            </a:pPr>
            <a:r>
              <a:rPr lang="ja-JP" altLang="en-US" sz="825" dirty="0">
                <a:solidFill>
                  <a:srgbClr val="000000">
                    <a:lumMod val="75000"/>
                    <a:lumOff val="25000"/>
                  </a:srgbClr>
                </a:solidFill>
                <a:latin typeface="游ゴシック" panose="020B0400000000000000" pitchFamily="50" charset="-128"/>
                <a:ea typeface="游ゴシック" panose="020B0400000000000000" pitchFamily="50" charset="-128"/>
              </a:rPr>
              <a:t>（売上）</a:t>
            </a:r>
            <a:br>
              <a:rPr lang="en-US" altLang="ja-JP" sz="825" dirty="0">
                <a:solidFill>
                  <a:srgbClr val="000000">
                    <a:lumMod val="75000"/>
                    <a:lumOff val="25000"/>
                  </a:srgbClr>
                </a:solidFill>
                <a:latin typeface="游ゴシック" panose="020B0400000000000000" pitchFamily="50" charset="-128"/>
                <a:ea typeface="游ゴシック" panose="020B0400000000000000" pitchFamily="50" charset="-128"/>
              </a:rPr>
            </a:br>
            <a:r>
              <a:rPr lang="ja-JP" altLang="en-US" sz="825" dirty="0">
                <a:solidFill>
                  <a:srgbClr val="000000">
                    <a:lumMod val="75000"/>
                    <a:lumOff val="25000"/>
                  </a:srgbClr>
                </a:solidFill>
                <a:latin typeface="游ゴシック" panose="020B0400000000000000" pitchFamily="50" charset="-128"/>
                <a:ea typeface="游ゴシック" panose="020B0400000000000000" pitchFamily="50" charset="-128"/>
              </a:rPr>
              <a:t>見積書、納品書、請求書</a:t>
            </a:r>
            <a:br>
              <a:rPr lang="en-US" altLang="ja-JP" sz="825" dirty="0">
                <a:solidFill>
                  <a:srgbClr val="000000">
                    <a:lumMod val="75000"/>
                    <a:lumOff val="25000"/>
                  </a:srgbClr>
                </a:solidFill>
                <a:latin typeface="游ゴシック" panose="020B0400000000000000" pitchFamily="50" charset="-128"/>
                <a:ea typeface="游ゴシック" panose="020B0400000000000000" pitchFamily="50" charset="-128"/>
              </a:rPr>
            </a:br>
            <a:r>
              <a:rPr lang="ja-JP" altLang="en-US" sz="825" dirty="0">
                <a:solidFill>
                  <a:srgbClr val="000000">
                    <a:lumMod val="75000"/>
                    <a:lumOff val="25000"/>
                  </a:srgbClr>
                </a:solidFill>
                <a:latin typeface="游ゴシック" panose="020B0400000000000000" pitchFamily="50" charset="-128"/>
                <a:ea typeface="游ゴシック" panose="020B0400000000000000" pitchFamily="50" charset="-128"/>
              </a:rPr>
              <a:t>（仕入）</a:t>
            </a:r>
            <a:endParaRPr lang="en-US" altLang="ja-JP" sz="825" dirty="0">
              <a:solidFill>
                <a:srgbClr val="000000">
                  <a:lumMod val="75000"/>
                  <a:lumOff val="25000"/>
                </a:srgbClr>
              </a:solidFill>
              <a:latin typeface="游ゴシック" panose="020B0400000000000000" pitchFamily="50" charset="-128"/>
              <a:ea typeface="游ゴシック" panose="020B0400000000000000" pitchFamily="50" charset="-128"/>
            </a:endParaRPr>
          </a:p>
          <a:p>
            <a:pPr defTabSz="685800">
              <a:defRPr/>
            </a:pPr>
            <a:r>
              <a:rPr lang="ja-JP" altLang="en-US" sz="825" dirty="0">
                <a:solidFill>
                  <a:srgbClr val="000000">
                    <a:lumMod val="75000"/>
                    <a:lumOff val="25000"/>
                  </a:srgbClr>
                </a:solidFill>
                <a:latin typeface="游ゴシック" panose="020B0400000000000000" pitchFamily="50" charset="-128"/>
                <a:ea typeface="游ゴシック" panose="020B0400000000000000" pitchFamily="50" charset="-128"/>
              </a:rPr>
              <a:t>注文書</a:t>
            </a:r>
            <a:endParaRPr lang="en-US" altLang="ja-JP" sz="825" dirty="0">
              <a:solidFill>
                <a:srgbClr val="000000">
                  <a:lumMod val="75000"/>
                  <a:lumOff val="25000"/>
                </a:srgbClr>
              </a:solidFill>
              <a:latin typeface="游ゴシック" panose="020B0400000000000000" pitchFamily="50" charset="-128"/>
              <a:ea typeface="游ゴシック" panose="020B0400000000000000" pitchFamily="50" charset="-128"/>
            </a:endParaRPr>
          </a:p>
        </p:txBody>
      </p:sp>
      <p:sp>
        <p:nvSpPr>
          <p:cNvPr id="107" name="正方形/長方形 106">
            <a:extLst>
              <a:ext uri="{FF2B5EF4-FFF2-40B4-BE49-F238E27FC236}">
                <a16:creationId xmlns:a16="http://schemas.microsoft.com/office/drawing/2014/main" id="{BF6294FF-F8AF-8FBB-60D4-9BDFD18C8A18}"/>
              </a:ext>
            </a:extLst>
          </p:cNvPr>
          <p:cNvSpPr/>
          <p:nvPr/>
        </p:nvSpPr>
        <p:spPr bwMode="auto">
          <a:xfrm>
            <a:off x="2119325" y="3588132"/>
            <a:ext cx="584961" cy="1246845"/>
          </a:xfrm>
          <a:prstGeom prst="rect">
            <a:avLst/>
          </a:prstGeom>
          <a:solidFill>
            <a:schemeClr val="accent1"/>
          </a:solidFill>
          <a:ln w="12700">
            <a:solidFill>
              <a:schemeClr val="accent1"/>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68580" tIns="34290" rIns="68580" bIns="34290" numCol="1" rtlCol="0" anchor="ctr" anchorCtr="0" compatLnSpc="1">
            <a:prstTxWarp prst="textNoShape">
              <a:avLst/>
            </a:prstTxWarp>
          </a:bodyPr>
          <a:lstStyle/>
          <a:p>
            <a:pPr algn="ctr" defTabSz="685800">
              <a:defRPr/>
            </a:pPr>
            <a:r>
              <a:rPr lang="ja-JP" altLang="en-US" sz="825" b="1" dirty="0">
                <a:solidFill>
                  <a:srgbClr val="FFFFFF"/>
                </a:solidFill>
                <a:latin typeface="Yu Gothic" panose="020B0400000000000000" pitchFamily="34" charset="-128"/>
                <a:ea typeface="Yu Gothic" panose="020B0400000000000000" pitchFamily="34" charset="-128"/>
              </a:rPr>
              <a:t>取引関係</a:t>
            </a:r>
            <a:endParaRPr lang="en-US" altLang="ja-JP" sz="825" b="1" dirty="0">
              <a:solidFill>
                <a:srgbClr val="FFFFFF"/>
              </a:solidFill>
              <a:latin typeface="Yu Gothic" panose="020B0400000000000000" pitchFamily="34" charset="-128"/>
              <a:ea typeface="Yu Gothic" panose="020B0400000000000000" pitchFamily="34" charset="-128"/>
            </a:endParaRPr>
          </a:p>
          <a:p>
            <a:pPr algn="ctr" defTabSz="685800">
              <a:defRPr/>
            </a:pPr>
            <a:r>
              <a:rPr lang="ja-JP" altLang="en-US" sz="825" b="1" dirty="0">
                <a:solidFill>
                  <a:srgbClr val="FFFFFF"/>
                </a:solidFill>
                <a:latin typeface="Yu Gothic" panose="020B0400000000000000" pitchFamily="34" charset="-128"/>
                <a:ea typeface="Yu Gothic" panose="020B0400000000000000" pitchFamily="34" charset="-128"/>
              </a:rPr>
              <a:t>書類</a:t>
            </a:r>
          </a:p>
        </p:txBody>
      </p:sp>
      <p:sp>
        <p:nvSpPr>
          <p:cNvPr id="108" name="正方形/長方形 107">
            <a:extLst>
              <a:ext uri="{FF2B5EF4-FFF2-40B4-BE49-F238E27FC236}">
                <a16:creationId xmlns:a16="http://schemas.microsoft.com/office/drawing/2014/main" id="{9AF71B8E-B7A5-0648-6D3E-FAA19D01C4D6}"/>
              </a:ext>
            </a:extLst>
          </p:cNvPr>
          <p:cNvSpPr/>
          <p:nvPr/>
        </p:nvSpPr>
        <p:spPr bwMode="auto">
          <a:xfrm>
            <a:off x="3072809" y="2927470"/>
            <a:ext cx="1538445" cy="586181"/>
          </a:xfrm>
          <a:prstGeom prst="rect">
            <a:avLst/>
          </a:prstGeom>
          <a:solidFill>
            <a:schemeClr val="bg1"/>
          </a:solidFill>
          <a:ln w="12700">
            <a:solidFill>
              <a:schemeClr val="accent1"/>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68580" tIns="34290" rIns="68580" bIns="34290" numCol="1" rtlCol="0" anchor="ctr" anchorCtr="0" compatLnSpc="1">
            <a:prstTxWarp prst="textNoShape">
              <a:avLst/>
            </a:prstTxWarp>
          </a:bodyPr>
          <a:lstStyle/>
          <a:p>
            <a:pPr defTabSz="685800">
              <a:defRPr/>
            </a:pPr>
            <a:r>
              <a:rPr lang="ja-JP" altLang="en-US" sz="825" dirty="0">
                <a:solidFill>
                  <a:srgbClr val="000000">
                    <a:lumMod val="75000"/>
                    <a:lumOff val="25000"/>
                  </a:srgbClr>
                </a:solidFill>
                <a:latin typeface="Yu Gothic" panose="020B0400000000000000" pitchFamily="34" charset="-128"/>
                <a:ea typeface="Yu Gothic" panose="020B0400000000000000" pitchFamily="34" charset="-128"/>
              </a:rPr>
              <a:t>貸借対照表、損益計算書、</a:t>
            </a:r>
            <a:endParaRPr lang="en-US" altLang="ja-JP" sz="825" dirty="0">
              <a:solidFill>
                <a:srgbClr val="000000">
                  <a:lumMod val="75000"/>
                  <a:lumOff val="25000"/>
                </a:srgbClr>
              </a:solidFill>
              <a:latin typeface="Yu Gothic" panose="020B0400000000000000" pitchFamily="34" charset="-128"/>
              <a:ea typeface="Yu Gothic" panose="020B0400000000000000" pitchFamily="34" charset="-128"/>
            </a:endParaRPr>
          </a:p>
          <a:p>
            <a:pPr defTabSz="685800">
              <a:defRPr/>
            </a:pPr>
            <a:r>
              <a:rPr lang="ja-JP" altLang="en-US" sz="825" dirty="0">
                <a:solidFill>
                  <a:srgbClr val="000000">
                    <a:lumMod val="75000"/>
                    <a:lumOff val="25000"/>
                  </a:srgbClr>
                </a:solidFill>
                <a:latin typeface="Yu Gothic" panose="020B0400000000000000" pitchFamily="34" charset="-128"/>
                <a:ea typeface="Yu Gothic" panose="020B0400000000000000" pitchFamily="34" charset="-128"/>
              </a:rPr>
              <a:t>棚卸表、精算表、残高試算表</a:t>
            </a:r>
          </a:p>
        </p:txBody>
      </p:sp>
      <p:sp>
        <p:nvSpPr>
          <p:cNvPr id="109" name="正方形/長方形 108">
            <a:extLst>
              <a:ext uri="{FF2B5EF4-FFF2-40B4-BE49-F238E27FC236}">
                <a16:creationId xmlns:a16="http://schemas.microsoft.com/office/drawing/2014/main" id="{A9C4E42D-2F2C-20B4-30FD-38FB8AA79C30}"/>
              </a:ext>
            </a:extLst>
          </p:cNvPr>
          <p:cNvSpPr/>
          <p:nvPr/>
        </p:nvSpPr>
        <p:spPr bwMode="auto">
          <a:xfrm>
            <a:off x="2119326" y="2930379"/>
            <a:ext cx="901423" cy="583272"/>
          </a:xfrm>
          <a:prstGeom prst="rect">
            <a:avLst/>
          </a:prstGeom>
          <a:solidFill>
            <a:schemeClr val="accent1"/>
          </a:solidFill>
          <a:ln w="12700">
            <a:solidFill>
              <a:schemeClr val="accent1"/>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68580" tIns="34290" rIns="68580" bIns="34290" numCol="1" rtlCol="0" anchor="ctr" anchorCtr="0" compatLnSpc="1">
            <a:prstTxWarp prst="textNoShape">
              <a:avLst/>
            </a:prstTxWarp>
          </a:bodyPr>
          <a:lstStyle/>
          <a:p>
            <a:pPr algn="ctr" defTabSz="685800">
              <a:defRPr/>
            </a:pPr>
            <a:r>
              <a:rPr lang="ja-JP" altLang="en-US" sz="825" b="1" dirty="0">
                <a:solidFill>
                  <a:srgbClr val="FFFFFF"/>
                </a:solidFill>
                <a:latin typeface="Yu Gothic" panose="020B0400000000000000" pitchFamily="34" charset="-128"/>
                <a:ea typeface="Yu Gothic" panose="020B0400000000000000" pitchFamily="34" charset="-128"/>
              </a:rPr>
              <a:t>決算関係</a:t>
            </a:r>
            <a:endParaRPr lang="en-US" altLang="ja-JP" sz="825" b="1" dirty="0">
              <a:solidFill>
                <a:srgbClr val="FFFFFF"/>
              </a:solidFill>
              <a:latin typeface="Yu Gothic" panose="020B0400000000000000" pitchFamily="34" charset="-128"/>
              <a:ea typeface="Yu Gothic" panose="020B0400000000000000" pitchFamily="34" charset="-128"/>
            </a:endParaRPr>
          </a:p>
          <a:p>
            <a:pPr algn="ctr" defTabSz="685800">
              <a:defRPr/>
            </a:pPr>
            <a:r>
              <a:rPr lang="ja-JP" altLang="en-US" sz="825" b="1" dirty="0">
                <a:solidFill>
                  <a:srgbClr val="FFFFFF"/>
                </a:solidFill>
                <a:latin typeface="Yu Gothic" panose="020B0400000000000000" pitchFamily="34" charset="-128"/>
                <a:ea typeface="Yu Gothic" panose="020B0400000000000000" pitchFamily="34" charset="-128"/>
              </a:rPr>
              <a:t>書類</a:t>
            </a:r>
          </a:p>
        </p:txBody>
      </p:sp>
      <p:sp>
        <p:nvSpPr>
          <p:cNvPr id="110" name="正方形/長方形 109">
            <a:extLst>
              <a:ext uri="{FF2B5EF4-FFF2-40B4-BE49-F238E27FC236}">
                <a16:creationId xmlns:a16="http://schemas.microsoft.com/office/drawing/2014/main" id="{9FD2D82B-31DD-80F1-4559-F5200E7B0BC5}"/>
              </a:ext>
            </a:extLst>
          </p:cNvPr>
          <p:cNvSpPr/>
          <p:nvPr/>
        </p:nvSpPr>
        <p:spPr bwMode="auto">
          <a:xfrm>
            <a:off x="1482303" y="2924952"/>
            <a:ext cx="584961" cy="1910026"/>
          </a:xfrm>
          <a:prstGeom prst="rect">
            <a:avLst/>
          </a:prstGeom>
          <a:solidFill>
            <a:schemeClr val="accent1"/>
          </a:solidFill>
          <a:ln w="12700">
            <a:solidFill>
              <a:schemeClr val="accent1"/>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68580" tIns="34290" rIns="68580" bIns="34290" numCol="1" rtlCol="0" anchor="ctr" anchorCtr="0" compatLnSpc="1">
            <a:prstTxWarp prst="textNoShape">
              <a:avLst/>
            </a:prstTxWarp>
          </a:bodyPr>
          <a:lstStyle/>
          <a:p>
            <a:pPr algn="ctr" defTabSz="685800">
              <a:defRPr/>
            </a:pPr>
            <a:r>
              <a:rPr lang="ja-JP" altLang="en-US" sz="825" b="1" dirty="0">
                <a:solidFill>
                  <a:srgbClr val="FFFFFF"/>
                </a:solidFill>
                <a:latin typeface="Yu Gothic" panose="020B0400000000000000" pitchFamily="34" charset="-128"/>
                <a:ea typeface="Yu Gothic" panose="020B0400000000000000" pitchFamily="34" charset="-128"/>
              </a:rPr>
              <a:t>国税関係</a:t>
            </a:r>
            <a:endParaRPr lang="en-US" altLang="ja-JP" sz="825" b="1" dirty="0">
              <a:solidFill>
                <a:srgbClr val="FFFFFF"/>
              </a:solidFill>
              <a:latin typeface="Yu Gothic" panose="020B0400000000000000" pitchFamily="34" charset="-128"/>
              <a:ea typeface="Yu Gothic" panose="020B0400000000000000" pitchFamily="34" charset="-128"/>
            </a:endParaRPr>
          </a:p>
          <a:p>
            <a:pPr algn="ctr" defTabSz="685800">
              <a:defRPr/>
            </a:pPr>
            <a:r>
              <a:rPr lang="ja-JP" altLang="en-US" sz="825" b="1" dirty="0">
                <a:solidFill>
                  <a:srgbClr val="FFFFFF"/>
                </a:solidFill>
                <a:latin typeface="Yu Gothic" panose="020B0400000000000000" pitchFamily="34" charset="-128"/>
                <a:ea typeface="Yu Gothic" panose="020B0400000000000000" pitchFamily="34" charset="-128"/>
              </a:rPr>
              <a:t>書類</a:t>
            </a:r>
          </a:p>
        </p:txBody>
      </p:sp>
      <p:sp>
        <p:nvSpPr>
          <p:cNvPr id="111" name="正方形/長方形 110">
            <a:extLst>
              <a:ext uri="{FF2B5EF4-FFF2-40B4-BE49-F238E27FC236}">
                <a16:creationId xmlns:a16="http://schemas.microsoft.com/office/drawing/2014/main" id="{A20863B4-E766-CEEC-E0E9-EEE4F00931C5}"/>
              </a:ext>
            </a:extLst>
          </p:cNvPr>
          <p:cNvSpPr/>
          <p:nvPr/>
        </p:nvSpPr>
        <p:spPr bwMode="auto">
          <a:xfrm>
            <a:off x="3072809" y="2267002"/>
            <a:ext cx="1538445" cy="586181"/>
          </a:xfrm>
          <a:prstGeom prst="rect">
            <a:avLst/>
          </a:prstGeom>
          <a:solidFill>
            <a:schemeClr val="bg1"/>
          </a:solidFill>
          <a:ln w="12700">
            <a:solidFill>
              <a:schemeClr val="accent1"/>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68580" tIns="34290" rIns="68580" bIns="34290" numCol="1" rtlCol="0" anchor="ctr" anchorCtr="0" compatLnSpc="1">
            <a:prstTxWarp prst="textNoShape">
              <a:avLst/>
            </a:prstTxWarp>
          </a:bodyPr>
          <a:lstStyle/>
          <a:p>
            <a:pPr defTabSz="685800">
              <a:defRPr/>
            </a:pPr>
            <a:r>
              <a:rPr lang="ja-JP" altLang="en-US" sz="825" dirty="0">
                <a:solidFill>
                  <a:srgbClr val="000000">
                    <a:lumMod val="75000"/>
                    <a:lumOff val="25000"/>
                  </a:srgbClr>
                </a:solidFill>
                <a:latin typeface="Yu Gothic" panose="020B0400000000000000" pitchFamily="34" charset="-128"/>
                <a:ea typeface="Yu Gothic" panose="020B0400000000000000" pitchFamily="34" charset="-128"/>
              </a:rPr>
              <a:t>仕訳日記帳、総勘定元帳、</a:t>
            </a:r>
            <a:endParaRPr lang="en-US" altLang="ja-JP" sz="825" dirty="0">
              <a:solidFill>
                <a:srgbClr val="000000">
                  <a:lumMod val="75000"/>
                  <a:lumOff val="25000"/>
                </a:srgbClr>
              </a:solidFill>
              <a:latin typeface="Yu Gothic" panose="020B0400000000000000" pitchFamily="34" charset="-128"/>
              <a:ea typeface="Yu Gothic" panose="020B0400000000000000" pitchFamily="34" charset="-128"/>
            </a:endParaRPr>
          </a:p>
          <a:p>
            <a:pPr defTabSz="685800">
              <a:defRPr/>
            </a:pPr>
            <a:r>
              <a:rPr lang="ja-JP" altLang="en-US" sz="825" dirty="0">
                <a:solidFill>
                  <a:srgbClr val="000000">
                    <a:lumMod val="75000"/>
                    <a:lumOff val="25000"/>
                  </a:srgbClr>
                </a:solidFill>
                <a:latin typeface="Yu Gothic" panose="020B0400000000000000" pitchFamily="34" charset="-128"/>
                <a:ea typeface="Yu Gothic" panose="020B0400000000000000" pitchFamily="34" charset="-128"/>
              </a:rPr>
              <a:t>その他の帳簿</a:t>
            </a:r>
          </a:p>
        </p:txBody>
      </p:sp>
      <p:sp>
        <p:nvSpPr>
          <p:cNvPr id="112" name="正方形/長方形 111">
            <a:extLst>
              <a:ext uri="{FF2B5EF4-FFF2-40B4-BE49-F238E27FC236}">
                <a16:creationId xmlns:a16="http://schemas.microsoft.com/office/drawing/2014/main" id="{CE15A51C-66FA-4E4B-2CA3-631CD55795AE}"/>
              </a:ext>
            </a:extLst>
          </p:cNvPr>
          <p:cNvSpPr/>
          <p:nvPr/>
        </p:nvSpPr>
        <p:spPr bwMode="auto">
          <a:xfrm>
            <a:off x="1482303" y="2264092"/>
            <a:ext cx="1538445" cy="589091"/>
          </a:xfrm>
          <a:prstGeom prst="rect">
            <a:avLst/>
          </a:prstGeom>
          <a:solidFill>
            <a:schemeClr val="accent1"/>
          </a:solidFill>
          <a:ln w="12700">
            <a:solidFill>
              <a:schemeClr val="accent1"/>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68580" tIns="34290" rIns="68580" bIns="34290" numCol="1" rtlCol="0" anchor="ctr" anchorCtr="0" compatLnSpc="1">
            <a:prstTxWarp prst="textNoShape">
              <a:avLst/>
            </a:prstTxWarp>
          </a:bodyPr>
          <a:lstStyle/>
          <a:p>
            <a:pPr algn="ctr" defTabSz="685800">
              <a:defRPr/>
            </a:pPr>
            <a:r>
              <a:rPr lang="ja-JP" altLang="en-US" sz="825" b="1" dirty="0">
                <a:solidFill>
                  <a:srgbClr val="FFFFFF"/>
                </a:solidFill>
                <a:latin typeface="Yu Gothic" panose="020B0400000000000000" pitchFamily="34" charset="-128"/>
                <a:ea typeface="Yu Gothic" panose="020B0400000000000000" pitchFamily="34" charset="-128"/>
              </a:rPr>
              <a:t>国税関係帳簿</a:t>
            </a:r>
            <a:endParaRPr lang="en-US" altLang="ja-JP" sz="825" b="1" dirty="0">
              <a:solidFill>
                <a:srgbClr val="FFFFFF"/>
              </a:solidFill>
              <a:latin typeface="Yu Gothic" panose="020B0400000000000000" pitchFamily="34" charset="-128"/>
              <a:ea typeface="Yu Gothic" panose="020B0400000000000000" pitchFamily="34" charset="-128"/>
            </a:endParaRPr>
          </a:p>
        </p:txBody>
      </p:sp>
      <p:sp>
        <p:nvSpPr>
          <p:cNvPr id="113" name="正方形/長方形 112">
            <a:extLst>
              <a:ext uri="{FF2B5EF4-FFF2-40B4-BE49-F238E27FC236}">
                <a16:creationId xmlns:a16="http://schemas.microsoft.com/office/drawing/2014/main" id="{C67CAEDB-069C-2E6F-0065-634C0A58CAAB}"/>
              </a:ext>
            </a:extLst>
          </p:cNvPr>
          <p:cNvSpPr/>
          <p:nvPr/>
        </p:nvSpPr>
        <p:spPr bwMode="auto">
          <a:xfrm>
            <a:off x="1482303" y="4912033"/>
            <a:ext cx="1538445" cy="589091"/>
          </a:xfrm>
          <a:prstGeom prst="rect">
            <a:avLst/>
          </a:prstGeom>
          <a:solidFill>
            <a:schemeClr val="accent1"/>
          </a:solidFill>
          <a:ln w="12700">
            <a:solidFill>
              <a:schemeClr val="accent1"/>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68580" tIns="34290" rIns="68580" bIns="34290" numCol="1" rtlCol="0" anchor="ctr" anchorCtr="0" compatLnSpc="1">
            <a:prstTxWarp prst="textNoShape">
              <a:avLst/>
            </a:prstTxWarp>
          </a:bodyPr>
          <a:lstStyle/>
          <a:p>
            <a:pPr algn="ctr" defTabSz="685800">
              <a:defRPr/>
            </a:pPr>
            <a:endParaRPr lang="en-US" altLang="ja-JP" sz="825" b="1" dirty="0">
              <a:solidFill>
                <a:srgbClr val="FFFFFF"/>
              </a:solidFill>
              <a:latin typeface="Yu Gothic" panose="020B0400000000000000" pitchFamily="34" charset="-128"/>
              <a:ea typeface="Yu Gothic" panose="020B0400000000000000" pitchFamily="34" charset="-128"/>
            </a:endParaRPr>
          </a:p>
          <a:p>
            <a:pPr algn="ctr" defTabSz="685800">
              <a:defRPr/>
            </a:pPr>
            <a:r>
              <a:rPr lang="ja-JP" altLang="en-US" sz="825" b="1">
                <a:solidFill>
                  <a:srgbClr val="FFFFFF"/>
                </a:solidFill>
                <a:latin typeface="Yu Gothic" panose="020B0400000000000000" pitchFamily="34" charset="-128"/>
                <a:ea typeface="Yu Gothic" panose="020B0400000000000000" pitchFamily="34" charset="-128"/>
              </a:rPr>
              <a:t>電子</a:t>
            </a:r>
            <a:r>
              <a:rPr lang="ja-JP" altLang="en-US" sz="825" b="1" dirty="0">
                <a:solidFill>
                  <a:srgbClr val="FFFFFF"/>
                </a:solidFill>
                <a:latin typeface="Yu Gothic" panose="020B0400000000000000" pitchFamily="34" charset="-128"/>
                <a:ea typeface="Yu Gothic" panose="020B0400000000000000" pitchFamily="34" charset="-128"/>
              </a:rPr>
              <a:t>取引に係る電磁的記録</a:t>
            </a:r>
            <a:endParaRPr lang="en-US" altLang="ja-JP" sz="825" b="1" dirty="0">
              <a:solidFill>
                <a:srgbClr val="FFFFFF"/>
              </a:solidFill>
              <a:latin typeface="Yu Gothic" panose="020B0400000000000000" pitchFamily="34" charset="-128"/>
              <a:ea typeface="Yu Gothic" panose="020B0400000000000000" pitchFamily="34" charset="-128"/>
            </a:endParaRPr>
          </a:p>
        </p:txBody>
      </p:sp>
      <p:sp>
        <p:nvSpPr>
          <p:cNvPr id="114" name="正方形/長方形 113">
            <a:extLst>
              <a:ext uri="{FF2B5EF4-FFF2-40B4-BE49-F238E27FC236}">
                <a16:creationId xmlns:a16="http://schemas.microsoft.com/office/drawing/2014/main" id="{1DCB25A4-3489-90F2-9915-437F6855B1BE}"/>
              </a:ext>
            </a:extLst>
          </p:cNvPr>
          <p:cNvSpPr/>
          <p:nvPr/>
        </p:nvSpPr>
        <p:spPr bwMode="auto">
          <a:xfrm>
            <a:off x="3072809" y="4909459"/>
            <a:ext cx="1538445" cy="571766"/>
          </a:xfrm>
          <a:prstGeom prst="rect">
            <a:avLst/>
          </a:prstGeom>
          <a:solidFill>
            <a:schemeClr val="bg1"/>
          </a:solidFill>
          <a:ln w="12700">
            <a:solidFill>
              <a:schemeClr val="accent1"/>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68580" tIns="34290" rIns="68580" bIns="34290" numCol="1" rtlCol="0" anchor="ctr" anchorCtr="0" compatLnSpc="1">
            <a:prstTxWarp prst="textNoShape">
              <a:avLst/>
            </a:prstTxWarp>
          </a:bodyPr>
          <a:lstStyle/>
          <a:p>
            <a:pPr fontAlgn="base">
              <a:spcBef>
                <a:spcPct val="0"/>
              </a:spcBef>
              <a:spcAft>
                <a:spcPct val="0"/>
              </a:spcAft>
              <a:defRPr/>
            </a:pPr>
            <a:r>
              <a:rPr lang="en-US" altLang="ja-JP" sz="825" b="1" dirty="0">
                <a:solidFill>
                  <a:srgbClr val="000000">
                    <a:lumMod val="75000"/>
                    <a:lumOff val="25000"/>
                  </a:srgbClr>
                </a:solidFill>
                <a:latin typeface="游ゴシック" panose="020B0400000000000000" pitchFamily="50" charset="-128"/>
                <a:ea typeface="游ゴシック" panose="020B0400000000000000" pitchFamily="50" charset="-128"/>
              </a:rPr>
              <a:t>【</a:t>
            </a:r>
            <a:r>
              <a:rPr lang="ja-JP" altLang="en-US" sz="825" b="1">
                <a:solidFill>
                  <a:srgbClr val="000000">
                    <a:lumMod val="75000"/>
                    <a:lumOff val="25000"/>
                  </a:srgbClr>
                </a:solidFill>
                <a:latin typeface="游ゴシック" panose="020B0400000000000000" pitchFamily="50" charset="-128"/>
                <a:ea typeface="游ゴシック" panose="020B0400000000000000" pitchFamily="50" charset="-128"/>
              </a:rPr>
              <a:t>精算</a:t>
            </a:r>
            <a:r>
              <a:rPr lang="en-US" altLang="ja-JP" sz="825" b="1" dirty="0">
                <a:solidFill>
                  <a:srgbClr val="000000">
                    <a:lumMod val="75000"/>
                    <a:lumOff val="25000"/>
                  </a:srgbClr>
                </a:solidFill>
                <a:latin typeface="游ゴシック" panose="020B0400000000000000" pitchFamily="50" charset="-128"/>
                <a:ea typeface="游ゴシック" panose="020B0400000000000000" pitchFamily="50" charset="-128"/>
              </a:rPr>
              <a:t>】</a:t>
            </a:r>
            <a:r>
              <a:rPr lang="ja-JP" altLang="en-US" sz="825" b="1">
                <a:solidFill>
                  <a:srgbClr val="000000">
                    <a:lumMod val="75000"/>
                    <a:lumOff val="25000"/>
                  </a:srgbClr>
                </a:solidFill>
                <a:highlight>
                  <a:srgbClr val="FFFF00"/>
                </a:highlight>
                <a:latin typeface="游ゴシック" panose="020B0400000000000000" pitchFamily="50" charset="-128"/>
                <a:ea typeface="游ゴシック" panose="020B0400000000000000" pitchFamily="50" charset="-128"/>
              </a:rPr>
              <a:t>重要</a:t>
            </a:r>
            <a:r>
              <a:rPr lang="ja-JP" altLang="en-US" sz="825" b="1">
                <a:solidFill>
                  <a:srgbClr val="000000">
                    <a:lumMod val="75000"/>
                    <a:lumOff val="25000"/>
                  </a:srgbClr>
                </a:solidFill>
                <a:latin typeface="游ゴシック" panose="020B0400000000000000" pitchFamily="50" charset="-128"/>
                <a:ea typeface="游ゴシック" panose="020B0400000000000000" pitchFamily="50" charset="-128"/>
              </a:rPr>
              <a:t>電子領収書</a:t>
            </a:r>
            <a:endParaRPr lang="en-US" altLang="ja-JP" sz="825" b="1" dirty="0">
              <a:solidFill>
                <a:srgbClr val="000000">
                  <a:lumMod val="75000"/>
                  <a:lumOff val="25000"/>
                </a:srgbClr>
              </a:solidFill>
              <a:latin typeface="游ゴシック" panose="020B0400000000000000" pitchFamily="50" charset="-128"/>
              <a:ea typeface="游ゴシック" panose="020B0400000000000000" pitchFamily="50" charset="-128"/>
            </a:endParaRPr>
          </a:p>
          <a:p>
            <a:pPr fontAlgn="base">
              <a:spcBef>
                <a:spcPct val="0"/>
              </a:spcBef>
              <a:spcAft>
                <a:spcPct val="0"/>
              </a:spcAft>
              <a:defRPr/>
            </a:pPr>
            <a:r>
              <a:rPr lang="en-US" altLang="ja-JP" sz="825" b="1" dirty="0">
                <a:solidFill>
                  <a:srgbClr val="000000">
                    <a:lumMod val="75000"/>
                    <a:lumOff val="25000"/>
                  </a:srgbClr>
                </a:solidFill>
                <a:latin typeface="游ゴシック" panose="020B0400000000000000" pitchFamily="50" charset="-128"/>
                <a:ea typeface="游ゴシック" panose="020B0400000000000000" pitchFamily="50" charset="-128"/>
              </a:rPr>
              <a:t>【</a:t>
            </a:r>
            <a:r>
              <a:rPr lang="ja-JP" altLang="en-US" sz="825" b="1">
                <a:solidFill>
                  <a:srgbClr val="000000">
                    <a:lumMod val="75000"/>
                    <a:lumOff val="25000"/>
                  </a:srgbClr>
                </a:solidFill>
                <a:latin typeface="游ゴシック" panose="020B0400000000000000" pitchFamily="50" charset="-128"/>
                <a:ea typeface="游ゴシック" panose="020B0400000000000000" pitchFamily="50" charset="-128"/>
              </a:rPr>
              <a:t>商取引</a:t>
            </a:r>
            <a:r>
              <a:rPr lang="en-US" altLang="ja-JP" sz="825" b="1" dirty="0">
                <a:solidFill>
                  <a:srgbClr val="000000">
                    <a:lumMod val="75000"/>
                    <a:lumOff val="25000"/>
                  </a:srgbClr>
                </a:solidFill>
                <a:latin typeface="游ゴシック" panose="020B0400000000000000" pitchFamily="50" charset="-128"/>
                <a:ea typeface="游ゴシック" panose="020B0400000000000000" pitchFamily="50" charset="-128"/>
              </a:rPr>
              <a:t>】</a:t>
            </a:r>
            <a:r>
              <a:rPr lang="ja-JP" altLang="en-US" sz="825" b="1">
                <a:solidFill>
                  <a:srgbClr val="000000">
                    <a:lumMod val="75000"/>
                    <a:lumOff val="25000"/>
                  </a:srgbClr>
                </a:solidFill>
                <a:highlight>
                  <a:srgbClr val="FFFF00"/>
                </a:highlight>
                <a:latin typeface="游ゴシック" panose="020B0400000000000000" pitchFamily="50" charset="-128"/>
                <a:ea typeface="游ゴシック" panose="020B0400000000000000" pitchFamily="50" charset="-128"/>
              </a:rPr>
              <a:t>重要</a:t>
            </a:r>
            <a:r>
              <a:rPr lang="ja-JP" altLang="en-US" sz="825" b="1">
                <a:solidFill>
                  <a:srgbClr val="000000">
                    <a:lumMod val="75000"/>
                    <a:lumOff val="25000"/>
                  </a:srgbClr>
                </a:solidFill>
                <a:latin typeface="游ゴシック" panose="020B0400000000000000" pitchFamily="50" charset="-128"/>
                <a:ea typeface="游ゴシック" panose="020B0400000000000000" pitchFamily="50" charset="-128"/>
              </a:rPr>
              <a:t>電子請求書</a:t>
            </a:r>
            <a:endParaRPr lang="en-US" altLang="ja-JP" sz="825" b="1" dirty="0">
              <a:solidFill>
                <a:srgbClr val="000000">
                  <a:lumMod val="75000"/>
                  <a:lumOff val="25000"/>
                </a:srgbClr>
              </a:solidFill>
              <a:latin typeface="游ゴシック" panose="020B0400000000000000" pitchFamily="50" charset="-128"/>
              <a:ea typeface="游ゴシック" panose="020B0400000000000000" pitchFamily="50" charset="-128"/>
            </a:endParaRPr>
          </a:p>
          <a:p>
            <a:pPr fontAlgn="base">
              <a:spcBef>
                <a:spcPct val="0"/>
              </a:spcBef>
              <a:spcAft>
                <a:spcPct val="0"/>
              </a:spcAft>
              <a:defRPr/>
            </a:pPr>
            <a:r>
              <a:rPr lang="ja-JP" altLang="en-US" sz="825" b="1">
                <a:solidFill>
                  <a:srgbClr val="000000">
                    <a:lumMod val="75000"/>
                    <a:lumOff val="25000"/>
                  </a:srgbClr>
                </a:solidFill>
                <a:highlight>
                  <a:srgbClr val="FFFF00"/>
                </a:highlight>
                <a:latin typeface="游ゴシック" panose="020B0400000000000000" pitchFamily="50" charset="-128"/>
                <a:ea typeface="游ゴシック" panose="020B0400000000000000" pitchFamily="50" charset="-128"/>
              </a:rPr>
              <a:t>一般</a:t>
            </a:r>
            <a:r>
              <a:rPr lang="ja-JP" altLang="en-US" sz="825" b="1">
                <a:solidFill>
                  <a:schemeClr val="tx1">
                    <a:lumMod val="75000"/>
                    <a:lumOff val="25000"/>
                  </a:schemeClr>
                </a:solidFill>
                <a:latin typeface="游ゴシック" panose="020B0400000000000000" pitchFamily="50" charset="-128"/>
                <a:ea typeface="游ゴシック" panose="020B0400000000000000" pitchFamily="50" charset="-128"/>
              </a:rPr>
              <a:t>電子見積書・注文書など</a:t>
            </a:r>
            <a:br>
              <a:rPr lang="en-US" altLang="ja-JP" sz="825" b="1" dirty="0">
                <a:solidFill>
                  <a:schemeClr val="tx1">
                    <a:lumMod val="75000"/>
                    <a:lumOff val="25000"/>
                  </a:schemeClr>
                </a:solidFill>
                <a:latin typeface="游ゴシック" panose="020B0400000000000000" pitchFamily="50" charset="-128"/>
                <a:ea typeface="游ゴシック" panose="020B0400000000000000" pitchFamily="50" charset="-128"/>
              </a:rPr>
            </a:br>
            <a:r>
              <a:rPr lang="ja-JP" altLang="en-US" sz="825" b="1">
                <a:solidFill>
                  <a:srgbClr val="000000">
                    <a:lumMod val="75000"/>
                    <a:lumOff val="25000"/>
                  </a:srgbClr>
                </a:solidFill>
                <a:latin typeface="游ゴシック" panose="020B0400000000000000" pitchFamily="50" charset="-128"/>
                <a:ea typeface="游ゴシック" panose="020B0400000000000000" pitchFamily="50" charset="-128"/>
              </a:rPr>
              <a:t>（特定の取引に関わる）</a:t>
            </a:r>
            <a:r>
              <a:rPr lang="en-US" altLang="ja-JP" sz="825" b="1" dirty="0">
                <a:solidFill>
                  <a:srgbClr val="000000">
                    <a:lumMod val="75000"/>
                    <a:lumOff val="25000"/>
                  </a:srgbClr>
                </a:solidFill>
                <a:latin typeface="游ゴシック" panose="020B0400000000000000" pitchFamily="50" charset="-128"/>
                <a:ea typeface="游ゴシック" panose="020B0400000000000000" pitchFamily="50" charset="-128"/>
              </a:rPr>
              <a:t>EDI</a:t>
            </a:r>
          </a:p>
        </p:txBody>
      </p:sp>
      <p:sp>
        <p:nvSpPr>
          <p:cNvPr id="115" name="正方形/長方形 114">
            <a:extLst>
              <a:ext uri="{FF2B5EF4-FFF2-40B4-BE49-F238E27FC236}">
                <a16:creationId xmlns:a16="http://schemas.microsoft.com/office/drawing/2014/main" id="{FB24906B-7D39-44D2-E68A-9D72BE7C5F79}"/>
              </a:ext>
            </a:extLst>
          </p:cNvPr>
          <p:cNvSpPr/>
          <p:nvPr/>
        </p:nvSpPr>
        <p:spPr bwMode="auto">
          <a:xfrm>
            <a:off x="3072809" y="1984371"/>
            <a:ext cx="1538445" cy="207953"/>
          </a:xfrm>
          <a:prstGeom prst="rect">
            <a:avLst/>
          </a:prstGeom>
          <a:solidFill>
            <a:schemeClr val="tx2"/>
          </a:solidFill>
          <a:ln w="12700">
            <a:solidFill>
              <a:schemeClr val="tx2"/>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68580" tIns="34290" rIns="68580" bIns="34290" numCol="1" rtlCol="0" anchor="ctr" anchorCtr="0" compatLnSpc="1">
            <a:prstTxWarp prst="textNoShape">
              <a:avLst/>
            </a:prstTxWarp>
          </a:bodyPr>
          <a:lstStyle/>
          <a:p>
            <a:pPr algn="ctr" defTabSz="685800">
              <a:defRPr/>
            </a:pPr>
            <a:r>
              <a:rPr lang="ja-JP" altLang="en-US" sz="825" dirty="0">
                <a:solidFill>
                  <a:srgbClr val="FFFFFF"/>
                </a:solidFill>
                <a:latin typeface="Yu Gothic" panose="020B0400000000000000" pitchFamily="34" charset="-128"/>
                <a:ea typeface="Yu Gothic" panose="020B0400000000000000" pitchFamily="34" charset="-128"/>
              </a:rPr>
              <a:t>帳簿・書類名</a:t>
            </a:r>
            <a:endParaRPr lang="en-US" altLang="ja-JP" sz="825" dirty="0">
              <a:solidFill>
                <a:srgbClr val="FFFFFF"/>
              </a:solidFill>
              <a:latin typeface="Yu Gothic" panose="020B0400000000000000" pitchFamily="34" charset="-128"/>
              <a:ea typeface="Yu Gothic" panose="020B0400000000000000" pitchFamily="34" charset="-128"/>
            </a:endParaRPr>
          </a:p>
        </p:txBody>
      </p:sp>
      <p:sp>
        <p:nvSpPr>
          <p:cNvPr id="116" name="正方形/長方形 115">
            <a:extLst>
              <a:ext uri="{FF2B5EF4-FFF2-40B4-BE49-F238E27FC236}">
                <a16:creationId xmlns:a16="http://schemas.microsoft.com/office/drawing/2014/main" id="{86AE05A2-99C0-1F75-658E-00717AB254B1}"/>
              </a:ext>
            </a:extLst>
          </p:cNvPr>
          <p:cNvSpPr/>
          <p:nvPr/>
        </p:nvSpPr>
        <p:spPr bwMode="auto">
          <a:xfrm>
            <a:off x="4663315" y="3926545"/>
            <a:ext cx="1271475" cy="908432"/>
          </a:xfrm>
          <a:prstGeom prst="rect">
            <a:avLst/>
          </a:prstGeom>
          <a:solidFill>
            <a:schemeClr val="bg1"/>
          </a:solidFill>
          <a:ln w="12700">
            <a:solidFill>
              <a:schemeClr val="accent1"/>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68580" tIns="34290" rIns="68580" bIns="34290" numCol="1" rtlCol="0" anchor="ctr" anchorCtr="0" compatLnSpc="1">
            <a:prstTxWarp prst="textNoShape">
              <a:avLst/>
            </a:prstTxWarp>
          </a:bodyPr>
          <a:lstStyle/>
          <a:p>
            <a:pPr defTabSz="685800">
              <a:defRPr/>
            </a:pPr>
            <a:r>
              <a:rPr lang="ja-JP" altLang="en-US" sz="825">
                <a:solidFill>
                  <a:srgbClr val="000000">
                    <a:lumMod val="75000"/>
                    <a:lumOff val="25000"/>
                  </a:srgbClr>
                </a:solidFill>
                <a:latin typeface="Yu Gothic" panose="020B0400000000000000" pitchFamily="34" charset="-128"/>
                <a:ea typeface="Yu Gothic" panose="020B0400000000000000" pitchFamily="34" charset="-128"/>
              </a:rPr>
              <a:t>スキャナ保存</a:t>
            </a:r>
            <a:endParaRPr lang="ja-JP" altLang="en-US" sz="825" dirty="0">
              <a:solidFill>
                <a:srgbClr val="000000">
                  <a:lumMod val="75000"/>
                  <a:lumOff val="25000"/>
                </a:srgbClr>
              </a:solidFill>
              <a:latin typeface="Yu Gothic" panose="020B0400000000000000" pitchFamily="34" charset="-128"/>
              <a:ea typeface="Yu Gothic" panose="020B0400000000000000" pitchFamily="34" charset="-128"/>
            </a:endParaRPr>
          </a:p>
        </p:txBody>
      </p:sp>
      <p:sp>
        <p:nvSpPr>
          <p:cNvPr id="117" name="正方形/長方形 116">
            <a:extLst>
              <a:ext uri="{FF2B5EF4-FFF2-40B4-BE49-F238E27FC236}">
                <a16:creationId xmlns:a16="http://schemas.microsoft.com/office/drawing/2014/main" id="{2C7436EF-1F0B-18E1-3082-467292B23B5C}"/>
              </a:ext>
            </a:extLst>
          </p:cNvPr>
          <p:cNvSpPr/>
          <p:nvPr/>
        </p:nvSpPr>
        <p:spPr bwMode="auto">
          <a:xfrm>
            <a:off x="4663315" y="2930378"/>
            <a:ext cx="1271475" cy="923630"/>
          </a:xfrm>
          <a:prstGeom prst="rect">
            <a:avLst/>
          </a:prstGeom>
          <a:solidFill>
            <a:schemeClr val="bg1"/>
          </a:solidFill>
          <a:ln w="12700">
            <a:solidFill>
              <a:schemeClr val="accent1"/>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68580" tIns="34290" rIns="68580" bIns="34290" numCol="1" rtlCol="0" anchor="ctr" anchorCtr="0" compatLnSpc="1">
            <a:prstTxWarp prst="textNoShape">
              <a:avLst/>
            </a:prstTxWarp>
          </a:bodyPr>
          <a:lstStyle/>
          <a:p>
            <a:pPr defTabSz="685800">
              <a:defRPr/>
            </a:pPr>
            <a:r>
              <a:rPr lang="ja-JP" altLang="en-US" sz="825">
                <a:solidFill>
                  <a:srgbClr val="000000">
                    <a:lumMod val="75000"/>
                    <a:lumOff val="25000"/>
                  </a:srgbClr>
                </a:solidFill>
                <a:latin typeface="Yu Gothic" panose="020B0400000000000000" pitchFamily="34" charset="-128"/>
                <a:ea typeface="Yu Gothic" panose="020B0400000000000000" pitchFamily="34" charset="-128"/>
              </a:rPr>
              <a:t>書類</a:t>
            </a:r>
            <a:endParaRPr lang="ja-JP" altLang="en-US" sz="825" dirty="0">
              <a:solidFill>
                <a:srgbClr val="000000">
                  <a:lumMod val="75000"/>
                  <a:lumOff val="25000"/>
                </a:srgbClr>
              </a:solidFill>
              <a:latin typeface="Yu Gothic" panose="020B0400000000000000" pitchFamily="34" charset="-128"/>
              <a:ea typeface="Yu Gothic" panose="020B0400000000000000" pitchFamily="34" charset="-128"/>
            </a:endParaRPr>
          </a:p>
        </p:txBody>
      </p:sp>
      <p:sp>
        <p:nvSpPr>
          <p:cNvPr id="118" name="正方形/長方形 117">
            <a:extLst>
              <a:ext uri="{FF2B5EF4-FFF2-40B4-BE49-F238E27FC236}">
                <a16:creationId xmlns:a16="http://schemas.microsoft.com/office/drawing/2014/main" id="{227250E9-695E-E919-82AF-9403AADC5611}"/>
              </a:ext>
            </a:extLst>
          </p:cNvPr>
          <p:cNvSpPr/>
          <p:nvPr/>
        </p:nvSpPr>
        <p:spPr bwMode="auto">
          <a:xfrm>
            <a:off x="4663315" y="2267002"/>
            <a:ext cx="1271475" cy="586181"/>
          </a:xfrm>
          <a:prstGeom prst="rect">
            <a:avLst/>
          </a:prstGeom>
          <a:solidFill>
            <a:schemeClr val="bg1"/>
          </a:solidFill>
          <a:ln w="12700">
            <a:solidFill>
              <a:schemeClr val="accent1"/>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68580" tIns="34290" rIns="68580" bIns="34290" numCol="1" rtlCol="0" anchor="ctr" anchorCtr="0" compatLnSpc="1">
            <a:prstTxWarp prst="textNoShape">
              <a:avLst/>
            </a:prstTxWarp>
          </a:bodyPr>
          <a:lstStyle/>
          <a:p>
            <a:pPr defTabSz="685800">
              <a:defRPr/>
            </a:pPr>
            <a:r>
              <a:rPr lang="ja-JP" altLang="en-US" sz="825">
                <a:solidFill>
                  <a:srgbClr val="000000">
                    <a:lumMod val="75000"/>
                    <a:lumOff val="25000"/>
                  </a:srgbClr>
                </a:solidFill>
                <a:latin typeface="Yu Gothic" panose="020B0400000000000000" pitchFamily="34" charset="-128"/>
                <a:ea typeface="Yu Gothic" panose="020B0400000000000000" pitchFamily="34" charset="-128"/>
              </a:rPr>
              <a:t>帳簿</a:t>
            </a:r>
            <a:endParaRPr lang="ja-JP" altLang="en-US" sz="825" dirty="0">
              <a:solidFill>
                <a:srgbClr val="000000">
                  <a:lumMod val="75000"/>
                  <a:lumOff val="25000"/>
                </a:srgbClr>
              </a:solidFill>
              <a:latin typeface="Yu Gothic" panose="020B0400000000000000" pitchFamily="34" charset="-128"/>
              <a:ea typeface="Yu Gothic" panose="020B0400000000000000" pitchFamily="34" charset="-128"/>
            </a:endParaRPr>
          </a:p>
        </p:txBody>
      </p:sp>
      <p:sp>
        <p:nvSpPr>
          <p:cNvPr id="119" name="正方形/長方形 118">
            <a:extLst>
              <a:ext uri="{FF2B5EF4-FFF2-40B4-BE49-F238E27FC236}">
                <a16:creationId xmlns:a16="http://schemas.microsoft.com/office/drawing/2014/main" id="{D0F4A08E-73D7-6E27-D081-6DCC1BD14991}"/>
              </a:ext>
            </a:extLst>
          </p:cNvPr>
          <p:cNvSpPr/>
          <p:nvPr/>
        </p:nvSpPr>
        <p:spPr bwMode="auto">
          <a:xfrm>
            <a:off x="4663315" y="4909459"/>
            <a:ext cx="1271475" cy="586181"/>
          </a:xfrm>
          <a:prstGeom prst="rect">
            <a:avLst/>
          </a:prstGeom>
          <a:solidFill>
            <a:schemeClr val="bg1"/>
          </a:solidFill>
          <a:ln w="12700">
            <a:solidFill>
              <a:schemeClr val="accent1"/>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68580" tIns="34290" rIns="68580" bIns="34290" numCol="1" rtlCol="0" anchor="ctr" anchorCtr="0" compatLnSpc="1">
            <a:prstTxWarp prst="textNoShape">
              <a:avLst/>
            </a:prstTxWarp>
          </a:bodyPr>
          <a:lstStyle/>
          <a:p>
            <a:pPr defTabSz="685800">
              <a:defRPr/>
            </a:pPr>
            <a:r>
              <a:rPr lang="ja-JP" altLang="en-US" sz="825">
                <a:solidFill>
                  <a:srgbClr val="000000">
                    <a:lumMod val="75000"/>
                    <a:lumOff val="25000"/>
                  </a:srgbClr>
                </a:solidFill>
                <a:latin typeface="Yu Gothic" panose="020B0400000000000000" pitchFamily="34" charset="-128"/>
                <a:ea typeface="Yu Gothic" panose="020B0400000000000000" pitchFamily="34" charset="-128"/>
              </a:rPr>
              <a:t>電子取引</a:t>
            </a:r>
            <a:endParaRPr lang="ja-JP" altLang="en-US" sz="825" dirty="0">
              <a:solidFill>
                <a:srgbClr val="000000">
                  <a:lumMod val="75000"/>
                  <a:lumOff val="25000"/>
                </a:srgbClr>
              </a:solidFill>
              <a:latin typeface="Yu Gothic" panose="020B0400000000000000" pitchFamily="34" charset="-128"/>
              <a:ea typeface="Yu Gothic" panose="020B0400000000000000" pitchFamily="34" charset="-128"/>
            </a:endParaRPr>
          </a:p>
        </p:txBody>
      </p:sp>
      <p:sp>
        <p:nvSpPr>
          <p:cNvPr id="120" name="正方形/長方形 119">
            <a:extLst>
              <a:ext uri="{FF2B5EF4-FFF2-40B4-BE49-F238E27FC236}">
                <a16:creationId xmlns:a16="http://schemas.microsoft.com/office/drawing/2014/main" id="{29C92D6C-CF42-6F7E-CF1F-1B37887A3F02}"/>
              </a:ext>
            </a:extLst>
          </p:cNvPr>
          <p:cNvSpPr/>
          <p:nvPr/>
        </p:nvSpPr>
        <p:spPr bwMode="auto">
          <a:xfrm>
            <a:off x="5986850" y="3926545"/>
            <a:ext cx="1271475" cy="908432"/>
          </a:xfrm>
          <a:prstGeom prst="rect">
            <a:avLst/>
          </a:prstGeom>
          <a:solidFill>
            <a:schemeClr val="bg1"/>
          </a:solidFill>
          <a:ln w="12700">
            <a:solidFill>
              <a:schemeClr val="accent1"/>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68580" tIns="34290" rIns="68580" bIns="34290" numCol="1" rtlCol="0" anchor="ctr" anchorCtr="0" compatLnSpc="1">
            <a:prstTxWarp prst="textNoShape">
              <a:avLst/>
            </a:prstTxWarp>
          </a:bodyPr>
          <a:lstStyle/>
          <a:p>
            <a:pPr defTabSz="685800">
              <a:defRPr/>
            </a:pPr>
            <a:r>
              <a:rPr lang="ja-JP" altLang="en-US" sz="825" dirty="0">
                <a:solidFill>
                  <a:srgbClr val="000000">
                    <a:lumMod val="75000"/>
                    <a:lumOff val="25000"/>
                  </a:srgbClr>
                </a:solidFill>
                <a:latin typeface="Yu Gothic" panose="020B0400000000000000" pitchFamily="34" charset="-128"/>
                <a:ea typeface="Yu Gothic" panose="020B0400000000000000" pitchFamily="34" charset="-128"/>
              </a:rPr>
              <a:t>法第</a:t>
            </a:r>
            <a:r>
              <a:rPr lang="en-US" altLang="ja-JP" sz="825" dirty="0">
                <a:solidFill>
                  <a:srgbClr val="000000">
                    <a:lumMod val="75000"/>
                    <a:lumOff val="25000"/>
                  </a:srgbClr>
                </a:solidFill>
                <a:latin typeface="Yu Gothic" panose="020B0400000000000000" pitchFamily="34" charset="-128"/>
                <a:ea typeface="Yu Gothic" panose="020B0400000000000000" pitchFamily="34" charset="-128"/>
              </a:rPr>
              <a:t>4</a:t>
            </a:r>
            <a:r>
              <a:rPr lang="ja-JP" altLang="en-US" sz="825" dirty="0">
                <a:solidFill>
                  <a:srgbClr val="000000">
                    <a:lumMod val="75000"/>
                    <a:lumOff val="25000"/>
                  </a:srgbClr>
                </a:solidFill>
                <a:latin typeface="Yu Gothic" panose="020B0400000000000000" pitchFamily="34" charset="-128"/>
                <a:ea typeface="Yu Gothic" panose="020B0400000000000000" pitchFamily="34" charset="-128"/>
              </a:rPr>
              <a:t>条</a:t>
            </a:r>
            <a:r>
              <a:rPr lang="en-US" altLang="ja-JP" sz="825" dirty="0">
                <a:solidFill>
                  <a:srgbClr val="000000">
                    <a:lumMod val="75000"/>
                    <a:lumOff val="25000"/>
                  </a:srgbClr>
                </a:solidFill>
                <a:latin typeface="Yu Gothic" panose="020B0400000000000000" pitchFamily="34" charset="-128"/>
                <a:ea typeface="Yu Gothic" panose="020B0400000000000000" pitchFamily="34" charset="-128"/>
              </a:rPr>
              <a:t>3</a:t>
            </a:r>
            <a:r>
              <a:rPr lang="ja-JP" altLang="en-US" sz="825" dirty="0">
                <a:solidFill>
                  <a:srgbClr val="000000">
                    <a:lumMod val="75000"/>
                    <a:lumOff val="25000"/>
                  </a:srgbClr>
                </a:solidFill>
                <a:latin typeface="Yu Gothic" panose="020B0400000000000000" pitchFamily="34" charset="-128"/>
                <a:ea typeface="Yu Gothic" panose="020B0400000000000000" pitchFamily="34" charset="-128"/>
              </a:rPr>
              <a:t>項</a:t>
            </a:r>
          </a:p>
        </p:txBody>
      </p:sp>
      <p:sp>
        <p:nvSpPr>
          <p:cNvPr id="121" name="正方形/長方形 120">
            <a:extLst>
              <a:ext uri="{FF2B5EF4-FFF2-40B4-BE49-F238E27FC236}">
                <a16:creationId xmlns:a16="http://schemas.microsoft.com/office/drawing/2014/main" id="{B17E62A5-DB1B-CFE3-C702-1D64B07033E2}"/>
              </a:ext>
            </a:extLst>
          </p:cNvPr>
          <p:cNvSpPr/>
          <p:nvPr/>
        </p:nvSpPr>
        <p:spPr bwMode="auto">
          <a:xfrm>
            <a:off x="5986850" y="2930378"/>
            <a:ext cx="1271475" cy="921684"/>
          </a:xfrm>
          <a:prstGeom prst="rect">
            <a:avLst/>
          </a:prstGeom>
          <a:solidFill>
            <a:schemeClr val="bg1"/>
          </a:solidFill>
          <a:ln w="12700">
            <a:solidFill>
              <a:schemeClr val="accent1"/>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68580" tIns="34290" rIns="68580" bIns="34290" numCol="1" rtlCol="0" anchor="ctr" anchorCtr="0" compatLnSpc="1">
            <a:prstTxWarp prst="textNoShape">
              <a:avLst/>
            </a:prstTxWarp>
          </a:bodyPr>
          <a:lstStyle/>
          <a:p>
            <a:pPr defTabSz="685800">
              <a:defRPr/>
            </a:pPr>
            <a:r>
              <a:rPr lang="ja-JP" altLang="en-US" sz="825" dirty="0">
                <a:solidFill>
                  <a:srgbClr val="000000">
                    <a:lumMod val="75000"/>
                    <a:lumOff val="25000"/>
                  </a:srgbClr>
                </a:solidFill>
                <a:latin typeface="Yu Gothic" panose="020B0400000000000000" pitchFamily="34" charset="-128"/>
                <a:ea typeface="Yu Gothic" panose="020B0400000000000000" pitchFamily="34" charset="-128"/>
              </a:rPr>
              <a:t>法第</a:t>
            </a:r>
            <a:r>
              <a:rPr lang="en-US" altLang="ja-JP" sz="825" dirty="0">
                <a:solidFill>
                  <a:srgbClr val="000000">
                    <a:lumMod val="75000"/>
                    <a:lumOff val="25000"/>
                  </a:srgbClr>
                </a:solidFill>
                <a:latin typeface="Yu Gothic" panose="020B0400000000000000" pitchFamily="34" charset="-128"/>
                <a:ea typeface="Yu Gothic" panose="020B0400000000000000" pitchFamily="34" charset="-128"/>
              </a:rPr>
              <a:t>4</a:t>
            </a:r>
            <a:r>
              <a:rPr lang="ja-JP" altLang="en-US" sz="825" dirty="0">
                <a:solidFill>
                  <a:srgbClr val="000000">
                    <a:lumMod val="75000"/>
                    <a:lumOff val="25000"/>
                  </a:srgbClr>
                </a:solidFill>
                <a:latin typeface="Yu Gothic" panose="020B0400000000000000" pitchFamily="34" charset="-128"/>
                <a:ea typeface="Yu Gothic" panose="020B0400000000000000" pitchFamily="34" charset="-128"/>
              </a:rPr>
              <a:t>条</a:t>
            </a:r>
            <a:r>
              <a:rPr lang="en-US" altLang="ja-JP" sz="825" dirty="0">
                <a:solidFill>
                  <a:srgbClr val="000000">
                    <a:lumMod val="75000"/>
                    <a:lumOff val="25000"/>
                  </a:srgbClr>
                </a:solidFill>
                <a:latin typeface="Yu Gothic" panose="020B0400000000000000" pitchFamily="34" charset="-128"/>
                <a:ea typeface="Yu Gothic" panose="020B0400000000000000" pitchFamily="34" charset="-128"/>
              </a:rPr>
              <a:t>2</a:t>
            </a:r>
            <a:r>
              <a:rPr lang="ja-JP" altLang="en-US" sz="825" dirty="0">
                <a:solidFill>
                  <a:srgbClr val="000000">
                    <a:lumMod val="75000"/>
                    <a:lumOff val="25000"/>
                  </a:srgbClr>
                </a:solidFill>
                <a:latin typeface="Yu Gothic" panose="020B0400000000000000" pitchFamily="34" charset="-128"/>
                <a:ea typeface="Yu Gothic" panose="020B0400000000000000" pitchFamily="34" charset="-128"/>
              </a:rPr>
              <a:t>項</a:t>
            </a:r>
          </a:p>
        </p:txBody>
      </p:sp>
      <p:sp>
        <p:nvSpPr>
          <p:cNvPr id="122" name="正方形/長方形 121">
            <a:extLst>
              <a:ext uri="{FF2B5EF4-FFF2-40B4-BE49-F238E27FC236}">
                <a16:creationId xmlns:a16="http://schemas.microsoft.com/office/drawing/2014/main" id="{BB666593-986E-0D4A-8593-35AFB7ACFB4C}"/>
              </a:ext>
            </a:extLst>
          </p:cNvPr>
          <p:cNvSpPr/>
          <p:nvPr/>
        </p:nvSpPr>
        <p:spPr bwMode="auto">
          <a:xfrm>
            <a:off x="5986850" y="2267002"/>
            <a:ext cx="1271475" cy="586181"/>
          </a:xfrm>
          <a:prstGeom prst="rect">
            <a:avLst/>
          </a:prstGeom>
          <a:solidFill>
            <a:schemeClr val="bg1"/>
          </a:solidFill>
          <a:ln w="12700">
            <a:solidFill>
              <a:schemeClr val="accent1"/>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68580" tIns="34290" rIns="68580" bIns="34290" numCol="1" rtlCol="0" anchor="ctr" anchorCtr="0" compatLnSpc="1">
            <a:prstTxWarp prst="textNoShape">
              <a:avLst/>
            </a:prstTxWarp>
          </a:bodyPr>
          <a:lstStyle/>
          <a:p>
            <a:pPr defTabSz="685800">
              <a:defRPr/>
            </a:pPr>
            <a:r>
              <a:rPr lang="ja-JP" altLang="en-US" sz="825" dirty="0">
                <a:solidFill>
                  <a:srgbClr val="000000">
                    <a:lumMod val="75000"/>
                    <a:lumOff val="25000"/>
                  </a:srgbClr>
                </a:solidFill>
                <a:latin typeface="Yu Gothic" panose="020B0400000000000000" pitchFamily="34" charset="-128"/>
                <a:ea typeface="Yu Gothic" panose="020B0400000000000000" pitchFamily="34" charset="-128"/>
              </a:rPr>
              <a:t>法第</a:t>
            </a:r>
            <a:r>
              <a:rPr lang="en-US" altLang="ja-JP" sz="825" dirty="0">
                <a:solidFill>
                  <a:srgbClr val="000000">
                    <a:lumMod val="75000"/>
                    <a:lumOff val="25000"/>
                  </a:srgbClr>
                </a:solidFill>
                <a:latin typeface="Yu Gothic" panose="020B0400000000000000" pitchFamily="34" charset="-128"/>
                <a:ea typeface="Yu Gothic" panose="020B0400000000000000" pitchFamily="34" charset="-128"/>
              </a:rPr>
              <a:t>4</a:t>
            </a:r>
            <a:r>
              <a:rPr lang="ja-JP" altLang="en-US" sz="825" dirty="0">
                <a:solidFill>
                  <a:srgbClr val="000000">
                    <a:lumMod val="75000"/>
                    <a:lumOff val="25000"/>
                  </a:srgbClr>
                </a:solidFill>
                <a:latin typeface="Yu Gothic" panose="020B0400000000000000" pitchFamily="34" charset="-128"/>
                <a:ea typeface="Yu Gothic" panose="020B0400000000000000" pitchFamily="34" charset="-128"/>
              </a:rPr>
              <a:t>条</a:t>
            </a:r>
            <a:r>
              <a:rPr lang="en-US" altLang="ja-JP" sz="825" dirty="0">
                <a:solidFill>
                  <a:srgbClr val="000000">
                    <a:lumMod val="75000"/>
                    <a:lumOff val="25000"/>
                  </a:srgbClr>
                </a:solidFill>
                <a:latin typeface="Yu Gothic" panose="020B0400000000000000" pitchFamily="34" charset="-128"/>
                <a:ea typeface="Yu Gothic" panose="020B0400000000000000" pitchFamily="34" charset="-128"/>
              </a:rPr>
              <a:t>1</a:t>
            </a:r>
            <a:r>
              <a:rPr lang="ja-JP" altLang="en-US" sz="825" dirty="0">
                <a:solidFill>
                  <a:srgbClr val="000000">
                    <a:lumMod val="75000"/>
                    <a:lumOff val="25000"/>
                  </a:srgbClr>
                </a:solidFill>
                <a:latin typeface="Yu Gothic" panose="020B0400000000000000" pitchFamily="34" charset="-128"/>
                <a:ea typeface="Yu Gothic" panose="020B0400000000000000" pitchFamily="34" charset="-128"/>
              </a:rPr>
              <a:t>項</a:t>
            </a:r>
          </a:p>
        </p:txBody>
      </p:sp>
      <p:sp>
        <p:nvSpPr>
          <p:cNvPr id="123" name="正方形/長方形 122">
            <a:extLst>
              <a:ext uri="{FF2B5EF4-FFF2-40B4-BE49-F238E27FC236}">
                <a16:creationId xmlns:a16="http://schemas.microsoft.com/office/drawing/2014/main" id="{F7B7B8F7-7296-28ED-640A-59B9194F88C0}"/>
              </a:ext>
            </a:extLst>
          </p:cNvPr>
          <p:cNvSpPr/>
          <p:nvPr/>
        </p:nvSpPr>
        <p:spPr bwMode="auto">
          <a:xfrm>
            <a:off x="5986850" y="4909459"/>
            <a:ext cx="1271475" cy="586181"/>
          </a:xfrm>
          <a:prstGeom prst="rect">
            <a:avLst/>
          </a:prstGeom>
          <a:solidFill>
            <a:schemeClr val="bg1"/>
          </a:solidFill>
          <a:ln w="12700">
            <a:solidFill>
              <a:schemeClr val="accent1"/>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68580" tIns="34290" rIns="68580" bIns="34290" numCol="1" rtlCol="0" anchor="ctr" anchorCtr="0" compatLnSpc="1">
            <a:prstTxWarp prst="textNoShape">
              <a:avLst/>
            </a:prstTxWarp>
          </a:bodyPr>
          <a:lstStyle/>
          <a:p>
            <a:pPr defTabSz="685800">
              <a:defRPr/>
            </a:pPr>
            <a:r>
              <a:rPr lang="ja-JP" altLang="en-US" sz="825" dirty="0">
                <a:solidFill>
                  <a:srgbClr val="000000">
                    <a:lumMod val="75000"/>
                    <a:lumOff val="25000"/>
                  </a:srgbClr>
                </a:solidFill>
                <a:latin typeface="Yu Gothic" panose="020B0400000000000000" pitchFamily="34" charset="-128"/>
                <a:ea typeface="Yu Gothic" panose="020B0400000000000000" pitchFamily="34" charset="-128"/>
              </a:rPr>
              <a:t>法第</a:t>
            </a:r>
            <a:r>
              <a:rPr lang="en-US" altLang="ja-JP" sz="825" dirty="0">
                <a:solidFill>
                  <a:srgbClr val="000000">
                    <a:lumMod val="75000"/>
                    <a:lumOff val="25000"/>
                  </a:srgbClr>
                </a:solidFill>
                <a:latin typeface="Yu Gothic" panose="020B0400000000000000" pitchFamily="34" charset="-128"/>
                <a:ea typeface="Yu Gothic" panose="020B0400000000000000" pitchFamily="34" charset="-128"/>
              </a:rPr>
              <a:t>10</a:t>
            </a:r>
            <a:r>
              <a:rPr lang="ja-JP" altLang="en-US" sz="825">
                <a:solidFill>
                  <a:srgbClr val="000000">
                    <a:lumMod val="75000"/>
                    <a:lumOff val="25000"/>
                  </a:srgbClr>
                </a:solidFill>
                <a:latin typeface="Yu Gothic" panose="020B0400000000000000" pitchFamily="34" charset="-128"/>
                <a:ea typeface="Yu Gothic" panose="020B0400000000000000" pitchFamily="34" charset="-128"/>
              </a:rPr>
              <a:t>条⇨改正後第</a:t>
            </a:r>
            <a:r>
              <a:rPr lang="en-US" altLang="ja-JP" sz="825" dirty="0">
                <a:solidFill>
                  <a:srgbClr val="000000">
                    <a:lumMod val="75000"/>
                    <a:lumOff val="25000"/>
                  </a:srgbClr>
                </a:solidFill>
                <a:latin typeface="Yu Gothic" panose="020B0400000000000000" pitchFamily="34" charset="-128"/>
                <a:ea typeface="Yu Gothic" panose="020B0400000000000000" pitchFamily="34" charset="-128"/>
              </a:rPr>
              <a:t>7</a:t>
            </a:r>
            <a:r>
              <a:rPr lang="ja-JP" altLang="en-US" sz="825">
                <a:solidFill>
                  <a:srgbClr val="000000">
                    <a:lumMod val="75000"/>
                    <a:lumOff val="25000"/>
                  </a:srgbClr>
                </a:solidFill>
                <a:latin typeface="Yu Gothic" panose="020B0400000000000000" pitchFamily="34" charset="-128"/>
                <a:ea typeface="Yu Gothic" panose="020B0400000000000000" pitchFamily="34" charset="-128"/>
              </a:rPr>
              <a:t>条</a:t>
            </a:r>
            <a:endParaRPr lang="ja-JP" altLang="en-US" sz="825" dirty="0">
              <a:solidFill>
                <a:srgbClr val="000000">
                  <a:lumMod val="75000"/>
                  <a:lumOff val="25000"/>
                </a:srgbClr>
              </a:solidFill>
              <a:latin typeface="Yu Gothic" panose="020B0400000000000000" pitchFamily="34" charset="-128"/>
              <a:ea typeface="Yu Gothic" panose="020B0400000000000000" pitchFamily="34" charset="-128"/>
            </a:endParaRPr>
          </a:p>
        </p:txBody>
      </p:sp>
      <p:sp>
        <p:nvSpPr>
          <p:cNvPr id="124" name="正方形/長方形 123">
            <a:extLst>
              <a:ext uri="{FF2B5EF4-FFF2-40B4-BE49-F238E27FC236}">
                <a16:creationId xmlns:a16="http://schemas.microsoft.com/office/drawing/2014/main" id="{AB160AEC-56F7-5932-2676-CFA4C658346A}"/>
              </a:ext>
            </a:extLst>
          </p:cNvPr>
          <p:cNvSpPr/>
          <p:nvPr/>
        </p:nvSpPr>
        <p:spPr bwMode="auto">
          <a:xfrm>
            <a:off x="4663315" y="1984371"/>
            <a:ext cx="1271475" cy="207953"/>
          </a:xfrm>
          <a:prstGeom prst="rect">
            <a:avLst/>
          </a:prstGeom>
          <a:solidFill>
            <a:schemeClr val="tx2"/>
          </a:solidFill>
          <a:ln w="12700">
            <a:solidFill>
              <a:schemeClr val="tx2"/>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68580" tIns="34290" rIns="68580" bIns="34290" numCol="1" rtlCol="0" anchor="ctr" anchorCtr="0" compatLnSpc="1">
            <a:prstTxWarp prst="textNoShape">
              <a:avLst/>
            </a:prstTxWarp>
          </a:bodyPr>
          <a:lstStyle/>
          <a:p>
            <a:pPr algn="ctr" defTabSz="685800">
              <a:defRPr/>
            </a:pPr>
            <a:r>
              <a:rPr lang="ja-JP" altLang="en-US" sz="825" dirty="0">
                <a:solidFill>
                  <a:srgbClr val="FFFFFF"/>
                </a:solidFill>
                <a:latin typeface="Yu Gothic" panose="020B0400000000000000" pitchFamily="34" charset="-128"/>
                <a:ea typeface="Yu Gothic" panose="020B0400000000000000" pitchFamily="34" charset="-128"/>
              </a:rPr>
              <a:t>申請区分</a:t>
            </a:r>
            <a:endParaRPr lang="en-US" altLang="ja-JP" sz="825" dirty="0">
              <a:solidFill>
                <a:srgbClr val="FFFFFF"/>
              </a:solidFill>
              <a:latin typeface="Yu Gothic" panose="020B0400000000000000" pitchFamily="34" charset="-128"/>
              <a:ea typeface="Yu Gothic" panose="020B0400000000000000" pitchFamily="34" charset="-128"/>
            </a:endParaRPr>
          </a:p>
        </p:txBody>
      </p:sp>
      <p:sp>
        <p:nvSpPr>
          <p:cNvPr id="125" name="正方形/長方形 124">
            <a:extLst>
              <a:ext uri="{FF2B5EF4-FFF2-40B4-BE49-F238E27FC236}">
                <a16:creationId xmlns:a16="http://schemas.microsoft.com/office/drawing/2014/main" id="{961B1770-1A38-D7F4-21CD-B4625EA44BED}"/>
              </a:ext>
            </a:extLst>
          </p:cNvPr>
          <p:cNvSpPr/>
          <p:nvPr/>
        </p:nvSpPr>
        <p:spPr bwMode="auto">
          <a:xfrm>
            <a:off x="5986850" y="1984371"/>
            <a:ext cx="1271475" cy="207953"/>
          </a:xfrm>
          <a:prstGeom prst="rect">
            <a:avLst/>
          </a:prstGeom>
          <a:solidFill>
            <a:schemeClr val="tx2"/>
          </a:solidFill>
          <a:ln w="12700">
            <a:solidFill>
              <a:schemeClr val="tx2"/>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68580" tIns="34290" rIns="68580" bIns="34290" numCol="1" rtlCol="0" anchor="ctr" anchorCtr="0" compatLnSpc="1">
            <a:prstTxWarp prst="textNoShape">
              <a:avLst/>
            </a:prstTxWarp>
          </a:bodyPr>
          <a:lstStyle/>
          <a:p>
            <a:pPr algn="ctr" defTabSz="685800">
              <a:defRPr/>
            </a:pPr>
            <a:r>
              <a:rPr lang="ja-JP" altLang="en-US" sz="825" dirty="0">
                <a:solidFill>
                  <a:srgbClr val="FFFFFF"/>
                </a:solidFill>
                <a:latin typeface="Yu Gothic" panose="020B0400000000000000" pitchFamily="34" charset="-128"/>
                <a:ea typeface="Yu Gothic" panose="020B0400000000000000" pitchFamily="34" charset="-128"/>
              </a:rPr>
              <a:t>根拠条文</a:t>
            </a:r>
            <a:endParaRPr lang="en-US" altLang="ja-JP" sz="825" dirty="0">
              <a:solidFill>
                <a:srgbClr val="FFFFFF"/>
              </a:solidFill>
              <a:latin typeface="Yu Gothic" panose="020B0400000000000000" pitchFamily="34" charset="-128"/>
              <a:ea typeface="Yu Gothic" panose="020B0400000000000000" pitchFamily="34" charset="-128"/>
            </a:endParaRPr>
          </a:p>
        </p:txBody>
      </p:sp>
      <p:sp>
        <p:nvSpPr>
          <p:cNvPr id="126" name="正方形/長方形 125">
            <a:extLst>
              <a:ext uri="{FF2B5EF4-FFF2-40B4-BE49-F238E27FC236}">
                <a16:creationId xmlns:a16="http://schemas.microsoft.com/office/drawing/2014/main" id="{D2FA0E6D-A3C2-3209-D83D-2A357BB02C83}"/>
              </a:ext>
            </a:extLst>
          </p:cNvPr>
          <p:cNvSpPr/>
          <p:nvPr/>
        </p:nvSpPr>
        <p:spPr bwMode="auto">
          <a:xfrm>
            <a:off x="1482303" y="1984371"/>
            <a:ext cx="1538445" cy="207953"/>
          </a:xfrm>
          <a:prstGeom prst="rect">
            <a:avLst/>
          </a:prstGeom>
          <a:solidFill>
            <a:schemeClr val="tx2"/>
          </a:solidFill>
          <a:ln w="12700">
            <a:solidFill>
              <a:schemeClr val="tx2"/>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68580" tIns="34290" rIns="68580" bIns="34290" numCol="1" rtlCol="0" anchor="ctr" anchorCtr="0" compatLnSpc="1">
            <a:prstTxWarp prst="textNoShape">
              <a:avLst/>
            </a:prstTxWarp>
          </a:bodyPr>
          <a:lstStyle/>
          <a:p>
            <a:pPr algn="ctr" defTabSz="685800">
              <a:defRPr/>
            </a:pPr>
            <a:r>
              <a:rPr lang="ja-JP" altLang="en-US" sz="825" dirty="0">
                <a:solidFill>
                  <a:srgbClr val="FFFFFF"/>
                </a:solidFill>
                <a:latin typeface="Yu Gothic" panose="020B0400000000000000" pitchFamily="34" charset="-128"/>
                <a:ea typeface="Yu Gothic" panose="020B0400000000000000" pitchFamily="34" charset="-128"/>
              </a:rPr>
              <a:t>区分</a:t>
            </a:r>
            <a:endParaRPr lang="en-US" altLang="ja-JP" sz="825" dirty="0">
              <a:solidFill>
                <a:srgbClr val="FFFFFF"/>
              </a:solidFill>
              <a:latin typeface="Yu Gothic" panose="020B0400000000000000" pitchFamily="34" charset="-128"/>
              <a:ea typeface="Yu Gothic" panose="020B0400000000000000" pitchFamily="34" charset="-128"/>
            </a:endParaRPr>
          </a:p>
        </p:txBody>
      </p:sp>
      <p:sp>
        <p:nvSpPr>
          <p:cNvPr id="127" name="正方形/長方形 126">
            <a:extLst>
              <a:ext uri="{FF2B5EF4-FFF2-40B4-BE49-F238E27FC236}">
                <a16:creationId xmlns:a16="http://schemas.microsoft.com/office/drawing/2014/main" id="{A9B3D814-2435-9D67-14B1-CE893894490B}"/>
              </a:ext>
            </a:extLst>
          </p:cNvPr>
          <p:cNvSpPr/>
          <p:nvPr/>
        </p:nvSpPr>
        <p:spPr bwMode="auto">
          <a:xfrm>
            <a:off x="4978340" y="4927460"/>
            <a:ext cx="549222" cy="189000"/>
          </a:xfrm>
          <a:prstGeom prst="rect">
            <a:avLst/>
          </a:prstGeom>
          <a:noFill/>
          <a:ln>
            <a:no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none" lIns="68580" tIns="34290" rIns="68580" bIns="34290" numCol="1" rtlCol="0" anchor="ctr" anchorCtr="0" compatLnSpc="1">
            <a:prstTxWarp prst="textNoShape">
              <a:avLst/>
            </a:prstTxWarp>
          </a:bodyPr>
          <a:lstStyle/>
          <a:p>
            <a:pPr defTabSz="685800">
              <a:defRPr/>
            </a:pPr>
            <a:r>
              <a:rPr lang="en-US" altLang="ja-JP" sz="1200" b="1" dirty="0">
                <a:solidFill>
                  <a:srgbClr val="B61703"/>
                </a:solidFill>
                <a:latin typeface="Yu Gothic" panose="020B0400000000000000" pitchFamily="34" charset="-128"/>
                <a:ea typeface="Yu Gothic" panose="020B0400000000000000" pitchFamily="34" charset="-128"/>
              </a:rPr>
              <a:t>ST1 </a:t>
            </a:r>
            <a:r>
              <a:rPr lang="ja-JP" altLang="en-US" sz="1200" b="1">
                <a:solidFill>
                  <a:srgbClr val="B61703"/>
                </a:solidFill>
                <a:latin typeface="Yu Gothic" panose="020B0400000000000000" pitchFamily="34" charset="-128"/>
                <a:ea typeface="Yu Gothic" panose="020B0400000000000000" pitchFamily="34" charset="-128"/>
              </a:rPr>
              <a:t>精算処理</a:t>
            </a:r>
            <a:endParaRPr lang="ja-JP" altLang="en-US" sz="1200" b="1" dirty="0">
              <a:solidFill>
                <a:srgbClr val="B61703"/>
              </a:solidFill>
              <a:latin typeface="Yu Gothic" panose="020B0400000000000000" pitchFamily="34" charset="-128"/>
              <a:ea typeface="Yu Gothic" panose="020B0400000000000000" pitchFamily="34" charset="-128"/>
            </a:endParaRPr>
          </a:p>
        </p:txBody>
      </p:sp>
      <p:cxnSp>
        <p:nvCxnSpPr>
          <p:cNvPr id="128" name="コネクタ: カギ線 31">
            <a:extLst>
              <a:ext uri="{FF2B5EF4-FFF2-40B4-BE49-F238E27FC236}">
                <a16:creationId xmlns:a16="http://schemas.microsoft.com/office/drawing/2014/main" id="{9C55512E-5954-8D8A-3885-045EA2A4E91F}"/>
              </a:ext>
            </a:extLst>
          </p:cNvPr>
          <p:cNvCxnSpPr>
            <a:cxnSpLocks/>
          </p:cNvCxnSpPr>
          <p:nvPr/>
        </p:nvCxnSpPr>
        <p:spPr bwMode="auto">
          <a:xfrm>
            <a:off x="4611254" y="2887916"/>
            <a:ext cx="581036" cy="171696"/>
          </a:xfrm>
          <a:prstGeom prst="bentConnector3">
            <a:avLst>
              <a:gd name="adj1" fmla="val 50000"/>
            </a:avLst>
          </a:prstGeom>
          <a:gradFill rotWithShape="0">
            <a:gsLst>
              <a:gs pos="0">
                <a:srgbClr val="8F0000">
                  <a:tint val="40000"/>
                </a:srgbClr>
              </a:gs>
              <a:gs pos="100000">
                <a:srgbClr val="8F0000"/>
              </a:gs>
            </a:gsLst>
            <a:lin ang="0" scaled="1"/>
          </a:gradFill>
          <a:ln w="25400" cap="flat" cmpd="sng" algn="ctr">
            <a:solidFill>
              <a:srgbClr val="0070C0"/>
            </a:solidFill>
            <a:prstDash val="solid"/>
            <a:round/>
            <a:headEnd type="none" w="med" len="med"/>
            <a:tailEnd type="none" w="med" len="med"/>
          </a:ln>
          <a:effectLst/>
        </p:spPr>
        <p:style>
          <a:lnRef idx="1">
            <a:schemeClr val="accent1"/>
          </a:lnRef>
          <a:fillRef idx="0">
            <a:schemeClr val="accent1"/>
          </a:fillRef>
          <a:effectRef idx="1">
            <a:schemeClr val="accent1"/>
          </a:effectRef>
          <a:fontRef idx="minor">
            <a:schemeClr val="tx1"/>
          </a:fontRef>
        </p:style>
      </p:cxnSp>
      <p:sp>
        <p:nvSpPr>
          <p:cNvPr id="130" name="四角形: 角を丸くする 29">
            <a:extLst>
              <a:ext uri="{FF2B5EF4-FFF2-40B4-BE49-F238E27FC236}">
                <a16:creationId xmlns:a16="http://schemas.microsoft.com/office/drawing/2014/main" id="{253210E4-4CED-5553-12D3-7578C737D780}"/>
              </a:ext>
            </a:extLst>
          </p:cNvPr>
          <p:cNvSpPr/>
          <p:nvPr/>
        </p:nvSpPr>
        <p:spPr bwMode="auto">
          <a:xfrm>
            <a:off x="3072809" y="2258302"/>
            <a:ext cx="1538445" cy="1928119"/>
          </a:xfrm>
          <a:prstGeom prst="roundRect">
            <a:avLst>
              <a:gd name="adj" fmla="val 3361"/>
            </a:avLst>
          </a:prstGeom>
          <a:noFill/>
          <a:ln w="25400" cap="flat" cmpd="sng" algn="ctr">
            <a:solidFill>
              <a:srgbClr val="0070C0"/>
            </a:solidFill>
            <a:prstDash val="solid"/>
            <a:round/>
            <a:headEnd type="none" w="med" len="med"/>
            <a:tailEnd type="none" w="med" len="med"/>
          </a:ln>
          <a:effectLst/>
        </p:spPr>
        <p:txBody>
          <a:bodyPr rtlCol="0" anchor="ctr"/>
          <a:lstStyle/>
          <a:p>
            <a:pPr algn="ctr" defTabSz="685800">
              <a:defRPr/>
            </a:pPr>
            <a:endParaRPr lang="ja-JP" altLang="en-US" sz="1350">
              <a:solidFill>
                <a:srgbClr val="FFFFFF"/>
              </a:solidFill>
              <a:latin typeface="Yu Gothic" panose="020B0400000000000000" pitchFamily="34" charset="-128"/>
              <a:ea typeface="Yu Gothic" panose="020B0400000000000000" pitchFamily="34" charset="-128"/>
            </a:endParaRPr>
          </a:p>
        </p:txBody>
      </p:sp>
      <p:sp>
        <p:nvSpPr>
          <p:cNvPr id="131" name="正方形/長方形 130">
            <a:extLst>
              <a:ext uri="{FF2B5EF4-FFF2-40B4-BE49-F238E27FC236}">
                <a16:creationId xmlns:a16="http://schemas.microsoft.com/office/drawing/2014/main" id="{0185B58F-6494-2677-89F6-4A8AB21ED455}"/>
              </a:ext>
            </a:extLst>
          </p:cNvPr>
          <p:cNvSpPr/>
          <p:nvPr/>
        </p:nvSpPr>
        <p:spPr bwMode="auto">
          <a:xfrm>
            <a:off x="1538828" y="4953384"/>
            <a:ext cx="1413381" cy="206403"/>
          </a:xfrm>
          <a:prstGeom prst="rect">
            <a:avLst/>
          </a:prstGeom>
          <a:solidFill>
            <a:srgbClr val="EEBB02"/>
          </a:solidFill>
          <a:ln>
            <a:solidFill>
              <a:srgbClr val="EEBB02"/>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40500" tIns="20250" rIns="101250" bIns="25718" numCol="1" rtlCol="0" anchor="ctr" anchorCtr="0" compatLnSpc="1">
            <a:prstTxWarp prst="textNoShape">
              <a:avLst/>
            </a:prstTxWarp>
          </a:bodyPr>
          <a:lstStyle/>
          <a:p>
            <a:pPr algn="ctr"/>
            <a:r>
              <a:rPr lang="ja-JP" altLang="en-US" sz="900">
                <a:solidFill>
                  <a:schemeClr val="bg1"/>
                </a:solidFill>
                <a:latin typeface="Yu Gothic" panose="020B0400000000000000" pitchFamily="34" charset="-128"/>
                <a:ea typeface="Yu Gothic" panose="020B0400000000000000" pitchFamily="34" charset="-128"/>
              </a:rPr>
              <a:t>電子保存義務化</a:t>
            </a:r>
            <a:endParaRPr lang="ja-JP" altLang="en-US" sz="900" dirty="0">
              <a:solidFill>
                <a:schemeClr val="bg1"/>
              </a:solidFill>
              <a:latin typeface="Yu Gothic" panose="020B0400000000000000" pitchFamily="34" charset="-128"/>
              <a:ea typeface="Yu Gothic" panose="020B0400000000000000" pitchFamily="34" charset="-128"/>
            </a:endParaRPr>
          </a:p>
        </p:txBody>
      </p:sp>
      <p:grpSp>
        <p:nvGrpSpPr>
          <p:cNvPr id="132" name="Google Shape;9072;p73">
            <a:extLst>
              <a:ext uri="{FF2B5EF4-FFF2-40B4-BE49-F238E27FC236}">
                <a16:creationId xmlns:a16="http://schemas.microsoft.com/office/drawing/2014/main" id="{A9B32FA4-251A-35D2-4309-63775F052A98}"/>
              </a:ext>
            </a:extLst>
          </p:cNvPr>
          <p:cNvGrpSpPr/>
          <p:nvPr/>
        </p:nvGrpSpPr>
        <p:grpSpPr>
          <a:xfrm>
            <a:off x="1581247" y="4944062"/>
            <a:ext cx="193537" cy="207362"/>
            <a:chOff x="4149138" y="4121151"/>
            <a:chExt cx="344065" cy="368644"/>
          </a:xfrm>
          <a:solidFill>
            <a:srgbClr val="FF0000"/>
          </a:solidFill>
        </p:grpSpPr>
        <p:sp>
          <p:nvSpPr>
            <p:cNvPr id="133" name="Google Shape;9073;p73">
              <a:extLst>
                <a:ext uri="{FF2B5EF4-FFF2-40B4-BE49-F238E27FC236}">
                  <a16:creationId xmlns:a16="http://schemas.microsoft.com/office/drawing/2014/main" id="{49D74421-1DC3-8FFA-A641-0D76C29E64FF}"/>
                </a:ext>
              </a:extLst>
            </p:cNvPr>
            <p:cNvSpPr/>
            <p:nvPr/>
          </p:nvSpPr>
          <p:spPr>
            <a:xfrm>
              <a:off x="4205853" y="4182724"/>
              <a:ext cx="225746" cy="307071"/>
            </a:xfrm>
            <a:custGeom>
              <a:avLst/>
              <a:gdLst/>
              <a:ahLst/>
              <a:cxnLst/>
              <a:rect l="l" t="t" r="r" b="b"/>
              <a:pathLst>
                <a:path w="7109" h="9670" extrusionOk="0">
                  <a:moveTo>
                    <a:pt x="3643" y="359"/>
                  </a:moveTo>
                  <a:cubicBezTo>
                    <a:pt x="4417" y="359"/>
                    <a:pt x="5132" y="645"/>
                    <a:pt x="5703" y="1157"/>
                  </a:cubicBezTo>
                  <a:cubicBezTo>
                    <a:pt x="6358" y="1752"/>
                    <a:pt x="6751" y="2597"/>
                    <a:pt x="6751" y="3478"/>
                  </a:cubicBezTo>
                  <a:cubicBezTo>
                    <a:pt x="6739" y="4074"/>
                    <a:pt x="6572" y="4669"/>
                    <a:pt x="6251" y="5157"/>
                  </a:cubicBezTo>
                  <a:cubicBezTo>
                    <a:pt x="5929" y="5645"/>
                    <a:pt x="5489" y="6038"/>
                    <a:pt x="4953" y="6288"/>
                  </a:cubicBezTo>
                  <a:cubicBezTo>
                    <a:pt x="4620" y="6431"/>
                    <a:pt x="4417" y="6776"/>
                    <a:pt x="4417" y="7146"/>
                  </a:cubicBezTo>
                  <a:lnTo>
                    <a:pt x="4417" y="7360"/>
                  </a:lnTo>
                  <a:lnTo>
                    <a:pt x="2834" y="7360"/>
                  </a:lnTo>
                  <a:lnTo>
                    <a:pt x="2834" y="7146"/>
                  </a:lnTo>
                  <a:cubicBezTo>
                    <a:pt x="2834" y="6776"/>
                    <a:pt x="2631" y="6455"/>
                    <a:pt x="2298" y="6288"/>
                  </a:cubicBezTo>
                  <a:cubicBezTo>
                    <a:pt x="1084" y="5705"/>
                    <a:pt x="381" y="4407"/>
                    <a:pt x="548" y="3074"/>
                  </a:cubicBezTo>
                  <a:cubicBezTo>
                    <a:pt x="726" y="1669"/>
                    <a:pt x="1869" y="526"/>
                    <a:pt x="3286" y="383"/>
                  </a:cubicBezTo>
                  <a:cubicBezTo>
                    <a:pt x="3405" y="359"/>
                    <a:pt x="3524" y="359"/>
                    <a:pt x="3643" y="359"/>
                  </a:cubicBezTo>
                  <a:close/>
                  <a:moveTo>
                    <a:pt x="4417" y="7729"/>
                  </a:moveTo>
                  <a:lnTo>
                    <a:pt x="4417" y="8324"/>
                  </a:lnTo>
                  <a:cubicBezTo>
                    <a:pt x="4417" y="8443"/>
                    <a:pt x="4322" y="8539"/>
                    <a:pt x="4203" y="8539"/>
                  </a:cubicBezTo>
                  <a:lnTo>
                    <a:pt x="3048" y="8539"/>
                  </a:lnTo>
                  <a:cubicBezTo>
                    <a:pt x="2929" y="8539"/>
                    <a:pt x="2834" y="8443"/>
                    <a:pt x="2834" y="8324"/>
                  </a:cubicBezTo>
                  <a:lnTo>
                    <a:pt x="2834" y="7729"/>
                  </a:lnTo>
                  <a:close/>
                  <a:moveTo>
                    <a:pt x="4024" y="8896"/>
                  </a:moveTo>
                  <a:lnTo>
                    <a:pt x="4024" y="9098"/>
                  </a:lnTo>
                  <a:cubicBezTo>
                    <a:pt x="4024" y="9217"/>
                    <a:pt x="3941" y="9313"/>
                    <a:pt x="3822" y="9313"/>
                  </a:cubicBezTo>
                  <a:lnTo>
                    <a:pt x="3429" y="9313"/>
                  </a:lnTo>
                  <a:cubicBezTo>
                    <a:pt x="3310" y="9313"/>
                    <a:pt x="3227" y="9217"/>
                    <a:pt x="3227" y="9098"/>
                  </a:cubicBezTo>
                  <a:lnTo>
                    <a:pt x="3227" y="8896"/>
                  </a:lnTo>
                  <a:close/>
                  <a:moveTo>
                    <a:pt x="3658" y="1"/>
                  </a:moveTo>
                  <a:cubicBezTo>
                    <a:pt x="3519" y="1"/>
                    <a:pt x="3379" y="9"/>
                    <a:pt x="3239" y="26"/>
                  </a:cubicBezTo>
                  <a:cubicBezTo>
                    <a:pt x="1667" y="204"/>
                    <a:pt x="381" y="1466"/>
                    <a:pt x="191" y="3026"/>
                  </a:cubicBezTo>
                  <a:cubicBezTo>
                    <a:pt x="0" y="4526"/>
                    <a:pt x="786" y="5979"/>
                    <a:pt x="2155" y="6610"/>
                  </a:cubicBezTo>
                  <a:cubicBezTo>
                    <a:pt x="2358" y="6705"/>
                    <a:pt x="2477" y="6931"/>
                    <a:pt x="2477" y="7146"/>
                  </a:cubicBezTo>
                  <a:lnTo>
                    <a:pt x="2477" y="8324"/>
                  </a:lnTo>
                  <a:cubicBezTo>
                    <a:pt x="2477" y="8574"/>
                    <a:pt x="2643" y="8789"/>
                    <a:pt x="2870" y="8860"/>
                  </a:cubicBezTo>
                  <a:lnTo>
                    <a:pt x="2870" y="9098"/>
                  </a:lnTo>
                  <a:cubicBezTo>
                    <a:pt x="2870" y="9408"/>
                    <a:pt x="3120" y="9670"/>
                    <a:pt x="3429" y="9670"/>
                  </a:cubicBezTo>
                  <a:lnTo>
                    <a:pt x="3822" y="9670"/>
                  </a:lnTo>
                  <a:cubicBezTo>
                    <a:pt x="4132" y="9670"/>
                    <a:pt x="4382" y="9408"/>
                    <a:pt x="4382" y="9098"/>
                  </a:cubicBezTo>
                  <a:lnTo>
                    <a:pt x="4382" y="8860"/>
                  </a:lnTo>
                  <a:cubicBezTo>
                    <a:pt x="4608" y="8789"/>
                    <a:pt x="4775" y="8574"/>
                    <a:pt x="4775" y="8324"/>
                  </a:cubicBezTo>
                  <a:lnTo>
                    <a:pt x="4775" y="7146"/>
                  </a:lnTo>
                  <a:cubicBezTo>
                    <a:pt x="4775" y="6931"/>
                    <a:pt x="4906" y="6717"/>
                    <a:pt x="5096" y="6610"/>
                  </a:cubicBezTo>
                  <a:cubicBezTo>
                    <a:pt x="5691" y="6336"/>
                    <a:pt x="6191" y="5895"/>
                    <a:pt x="6549" y="5348"/>
                  </a:cubicBezTo>
                  <a:cubicBezTo>
                    <a:pt x="6906" y="4788"/>
                    <a:pt x="7096" y="4133"/>
                    <a:pt x="7096" y="3455"/>
                  </a:cubicBezTo>
                  <a:cubicBezTo>
                    <a:pt x="7108" y="2490"/>
                    <a:pt x="6680" y="1538"/>
                    <a:pt x="5953" y="883"/>
                  </a:cubicBezTo>
                  <a:cubicBezTo>
                    <a:pt x="5309" y="310"/>
                    <a:pt x="4506" y="1"/>
                    <a:pt x="3658" y="1"/>
                  </a:cubicBezTo>
                  <a:close/>
                </a:path>
              </a:pathLst>
            </a:custGeom>
            <a:grpFill/>
            <a:ln>
              <a:solidFill>
                <a:srgbClr val="FF0000"/>
              </a:solidFill>
            </a:ln>
          </p:spPr>
          <p:txBody>
            <a:bodyPr spcFirstLastPara="1" wrap="square" lIns="51427" tIns="51427" rIns="51427" bIns="51427" anchor="ctr" anchorCtr="0">
              <a:noAutofit/>
            </a:bodyPr>
            <a:lstStyle/>
            <a:p>
              <a:endParaRPr sz="1013" b="1"/>
            </a:p>
          </p:txBody>
        </p:sp>
        <p:sp>
          <p:nvSpPr>
            <p:cNvPr id="134" name="Google Shape;9074;p73">
              <a:extLst>
                <a:ext uri="{FF2B5EF4-FFF2-40B4-BE49-F238E27FC236}">
                  <a16:creationId xmlns:a16="http://schemas.microsoft.com/office/drawing/2014/main" id="{B54B7F25-8A06-EC1C-D9DB-93CA754E94D3}"/>
                </a:ext>
              </a:extLst>
            </p:cNvPr>
            <p:cNvSpPr/>
            <p:nvPr/>
          </p:nvSpPr>
          <p:spPr>
            <a:xfrm>
              <a:off x="4444777" y="4287484"/>
              <a:ext cx="48426" cy="11400"/>
            </a:xfrm>
            <a:custGeom>
              <a:avLst/>
              <a:gdLst/>
              <a:ahLst/>
              <a:cxnLst/>
              <a:rect l="l" t="t" r="r" b="b"/>
              <a:pathLst>
                <a:path w="1525" h="359" extrusionOk="0">
                  <a:moveTo>
                    <a:pt x="180" y="1"/>
                  </a:moveTo>
                  <a:cubicBezTo>
                    <a:pt x="72" y="1"/>
                    <a:pt x="1" y="72"/>
                    <a:pt x="1" y="179"/>
                  </a:cubicBezTo>
                  <a:cubicBezTo>
                    <a:pt x="1" y="275"/>
                    <a:pt x="72" y="358"/>
                    <a:pt x="180" y="358"/>
                  </a:cubicBezTo>
                  <a:lnTo>
                    <a:pt x="1346" y="358"/>
                  </a:lnTo>
                  <a:cubicBezTo>
                    <a:pt x="1442" y="358"/>
                    <a:pt x="1525" y="275"/>
                    <a:pt x="1525" y="179"/>
                  </a:cubicBezTo>
                  <a:cubicBezTo>
                    <a:pt x="1525" y="72"/>
                    <a:pt x="1430" y="1"/>
                    <a:pt x="1346" y="1"/>
                  </a:cubicBezTo>
                  <a:close/>
                </a:path>
              </a:pathLst>
            </a:custGeom>
            <a:grpFill/>
            <a:ln>
              <a:solidFill>
                <a:srgbClr val="FF0000"/>
              </a:solidFill>
            </a:ln>
          </p:spPr>
          <p:txBody>
            <a:bodyPr spcFirstLastPara="1" wrap="square" lIns="51427" tIns="51427" rIns="51427" bIns="51427" anchor="ctr" anchorCtr="0">
              <a:noAutofit/>
            </a:bodyPr>
            <a:lstStyle/>
            <a:p>
              <a:endParaRPr sz="1013" b="1"/>
            </a:p>
          </p:txBody>
        </p:sp>
        <p:sp>
          <p:nvSpPr>
            <p:cNvPr id="135" name="Google Shape;9075;p73">
              <a:extLst>
                <a:ext uri="{FF2B5EF4-FFF2-40B4-BE49-F238E27FC236}">
                  <a16:creationId xmlns:a16="http://schemas.microsoft.com/office/drawing/2014/main" id="{7B4E1452-905D-9450-9723-D44B9DC24B9F}"/>
                </a:ext>
              </a:extLst>
            </p:cNvPr>
            <p:cNvSpPr/>
            <p:nvPr/>
          </p:nvSpPr>
          <p:spPr>
            <a:xfrm>
              <a:off x="4149138" y="4287484"/>
              <a:ext cx="48426" cy="11400"/>
            </a:xfrm>
            <a:custGeom>
              <a:avLst/>
              <a:gdLst/>
              <a:ahLst/>
              <a:cxnLst/>
              <a:rect l="l" t="t" r="r" b="b"/>
              <a:pathLst>
                <a:path w="1525" h="359" extrusionOk="0">
                  <a:moveTo>
                    <a:pt x="179" y="1"/>
                  </a:moveTo>
                  <a:cubicBezTo>
                    <a:pt x="72" y="1"/>
                    <a:pt x="0" y="72"/>
                    <a:pt x="0" y="179"/>
                  </a:cubicBezTo>
                  <a:cubicBezTo>
                    <a:pt x="0" y="275"/>
                    <a:pt x="72" y="358"/>
                    <a:pt x="179" y="358"/>
                  </a:cubicBezTo>
                  <a:lnTo>
                    <a:pt x="1334" y="358"/>
                  </a:lnTo>
                  <a:cubicBezTo>
                    <a:pt x="1441" y="358"/>
                    <a:pt x="1512" y="275"/>
                    <a:pt x="1512" y="179"/>
                  </a:cubicBezTo>
                  <a:cubicBezTo>
                    <a:pt x="1524" y="72"/>
                    <a:pt x="1441" y="1"/>
                    <a:pt x="1334" y="1"/>
                  </a:cubicBezTo>
                  <a:close/>
                </a:path>
              </a:pathLst>
            </a:custGeom>
            <a:grpFill/>
            <a:ln>
              <a:solidFill>
                <a:srgbClr val="FF0000"/>
              </a:solidFill>
            </a:ln>
          </p:spPr>
          <p:txBody>
            <a:bodyPr spcFirstLastPara="1" wrap="square" lIns="51427" tIns="51427" rIns="51427" bIns="51427" anchor="ctr" anchorCtr="0">
              <a:noAutofit/>
            </a:bodyPr>
            <a:lstStyle/>
            <a:p>
              <a:endParaRPr sz="1013" b="1"/>
            </a:p>
          </p:txBody>
        </p:sp>
        <p:sp>
          <p:nvSpPr>
            <p:cNvPr id="136" name="Google Shape;9076;p73">
              <a:extLst>
                <a:ext uri="{FF2B5EF4-FFF2-40B4-BE49-F238E27FC236}">
                  <a16:creationId xmlns:a16="http://schemas.microsoft.com/office/drawing/2014/main" id="{B6966DE7-AEA7-51F0-6519-CFD74DA734B9}"/>
                </a:ext>
              </a:extLst>
            </p:cNvPr>
            <p:cNvSpPr/>
            <p:nvPr/>
          </p:nvSpPr>
          <p:spPr>
            <a:xfrm>
              <a:off x="4315471" y="4121151"/>
              <a:ext cx="11400" cy="48045"/>
            </a:xfrm>
            <a:custGeom>
              <a:avLst/>
              <a:gdLst/>
              <a:ahLst/>
              <a:cxnLst/>
              <a:rect l="l" t="t" r="r" b="b"/>
              <a:pathLst>
                <a:path w="359" h="1513" extrusionOk="0">
                  <a:moveTo>
                    <a:pt x="180" y="0"/>
                  </a:moveTo>
                  <a:cubicBezTo>
                    <a:pt x="72" y="0"/>
                    <a:pt x="1" y="72"/>
                    <a:pt x="1" y="179"/>
                  </a:cubicBezTo>
                  <a:lnTo>
                    <a:pt x="1" y="1334"/>
                  </a:lnTo>
                  <a:cubicBezTo>
                    <a:pt x="1" y="1441"/>
                    <a:pt x="72" y="1512"/>
                    <a:pt x="180" y="1512"/>
                  </a:cubicBezTo>
                  <a:cubicBezTo>
                    <a:pt x="275" y="1512"/>
                    <a:pt x="358" y="1441"/>
                    <a:pt x="358" y="1334"/>
                  </a:cubicBezTo>
                  <a:lnTo>
                    <a:pt x="358" y="179"/>
                  </a:lnTo>
                  <a:cubicBezTo>
                    <a:pt x="358" y="72"/>
                    <a:pt x="275" y="0"/>
                    <a:pt x="180" y="0"/>
                  </a:cubicBezTo>
                  <a:close/>
                </a:path>
              </a:pathLst>
            </a:custGeom>
            <a:grpFill/>
            <a:ln>
              <a:solidFill>
                <a:srgbClr val="FF0000"/>
              </a:solidFill>
            </a:ln>
          </p:spPr>
          <p:txBody>
            <a:bodyPr spcFirstLastPara="1" wrap="square" lIns="51427" tIns="51427" rIns="51427" bIns="51427" anchor="ctr" anchorCtr="0">
              <a:noAutofit/>
            </a:bodyPr>
            <a:lstStyle/>
            <a:p>
              <a:endParaRPr sz="1013" b="1"/>
            </a:p>
          </p:txBody>
        </p:sp>
        <p:sp>
          <p:nvSpPr>
            <p:cNvPr id="137" name="Google Shape;9077;p73">
              <a:extLst>
                <a:ext uri="{FF2B5EF4-FFF2-40B4-BE49-F238E27FC236}">
                  <a16:creationId xmlns:a16="http://schemas.microsoft.com/office/drawing/2014/main" id="{BF7322D7-9CEE-A8DE-B6F6-D05763E87E3A}"/>
                </a:ext>
              </a:extLst>
            </p:cNvPr>
            <p:cNvSpPr/>
            <p:nvPr/>
          </p:nvSpPr>
          <p:spPr>
            <a:xfrm>
              <a:off x="4378632" y="4159575"/>
              <a:ext cx="22705" cy="27754"/>
            </a:xfrm>
            <a:custGeom>
              <a:avLst/>
              <a:gdLst/>
              <a:ahLst/>
              <a:cxnLst/>
              <a:rect l="l" t="t" r="r" b="b"/>
              <a:pathLst>
                <a:path w="715" h="874" extrusionOk="0">
                  <a:moveTo>
                    <a:pt x="513" y="0"/>
                  </a:moveTo>
                  <a:cubicBezTo>
                    <a:pt x="451" y="0"/>
                    <a:pt x="387" y="27"/>
                    <a:pt x="346" y="76"/>
                  </a:cubicBezTo>
                  <a:lnTo>
                    <a:pt x="48" y="588"/>
                  </a:lnTo>
                  <a:cubicBezTo>
                    <a:pt x="0" y="671"/>
                    <a:pt x="24" y="778"/>
                    <a:pt x="107" y="838"/>
                  </a:cubicBezTo>
                  <a:cubicBezTo>
                    <a:pt x="131" y="850"/>
                    <a:pt x="167" y="874"/>
                    <a:pt x="191" y="874"/>
                  </a:cubicBezTo>
                  <a:cubicBezTo>
                    <a:pt x="250" y="874"/>
                    <a:pt x="310" y="838"/>
                    <a:pt x="358" y="778"/>
                  </a:cubicBezTo>
                  <a:lnTo>
                    <a:pt x="655" y="278"/>
                  </a:lnTo>
                  <a:cubicBezTo>
                    <a:pt x="715" y="171"/>
                    <a:pt x="691" y="64"/>
                    <a:pt x="596" y="16"/>
                  </a:cubicBezTo>
                  <a:cubicBezTo>
                    <a:pt x="570" y="5"/>
                    <a:pt x="542" y="0"/>
                    <a:pt x="513" y="0"/>
                  </a:cubicBezTo>
                  <a:close/>
                </a:path>
              </a:pathLst>
            </a:custGeom>
            <a:grpFill/>
            <a:ln>
              <a:solidFill>
                <a:srgbClr val="FF0000"/>
              </a:solidFill>
            </a:ln>
          </p:spPr>
          <p:txBody>
            <a:bodyPr spcFirstLastPara="1" wrap="square" lIns="51427" tIns="51427" rIns="51427" bIns="51427" anchor="ctr" anchorCtr="0">
              <a:noAutofit/>
            </a:bodyPr>
            <a:lstStyle/>
            <a:p>
              <a:endParaRPr sz="1013" b="1"/>
            </a:p>
          </p:txBody>
        </p:sp>
        <p:sp>
          <p:nvSpPr>
            <p:cNvPr id="138" name="Google Shape;9078;p73">
              <a:extLst>
                <a:ext uri="{FF2B5EF4-FFF2-40B4-BE49-F238E27FC236}">
                  <a16:creationId xmlns:a16="http://schemas.microsoft.com/office/drawing/2014/main" id="{F7BAE7D5-0372-1A4B-4126-6582C912872A}"/>
                </a:ext>
              </a:extLst>
            </p:cNvPr>
            <p:cNvSpPr/>
            <p:nvPr/>
          </p:nvSpPr>
          <p:spPr>
            <a:xfrm>
              <a:off x="4240243" y="4399103"/>
              <a:ext cx="22705" cy="27563"/>
            </a:xfrm>
            <a:custGeom>
              <a:avLst/>
              <a:gdLst/>
              <a:ahLst/>
              <a:cxnLst/>
              <a:rect l="l" t="t" r="r" b="b"/>
              <a:pathLst>
                <a:path w="715" h="868" extrusionOk="0">
                  <a:moveTo>
                    <a:pt x="507" y="0"/>
                  </a:moveTo>
                  <a:cubicBezTo>
                    <a:pt x="444" y="0"/>
                    <a:pt x="387" y="33"/>
                    <a:pt x="346" y="82"/>
                  </a:cubicBezTo>
                  <a:lnTo>
                    <a:pt x="48" y="594"/>
                  </a:lnTo>
                  <a:cubicBezTo>
                    <a:pt x="1" y="677"/>
                    <a:pt x="24" y="784"/>
                    <a:pt x="108" y="844"/>
                  </a:cubicBezTo>
                  <a:cubicBezTo>
                    <a:pt x="132" y="855"/>
                    <a:pt x="155" y="867"/>
                    <a:pt x="191" y="867"/>
                  </a:cubicBezTo>
                  <a:cubicBezTo>
                    <a:pt x="251" y="867"/>
                    <a:pt x="310" y="844"/>
                    <a:pt x="358" y="784"/>
                  </a:cubicBezTo>
                  <a:lnTo>
                    <a:pt x="655" y="272"/>
                  </a:lnTo>
                  <a:cubicBezTo>
                    <a:pt x="715" y="189"/>
                    <a:pt x="679" y="82"/>
                    <a:pt x="596" y="22"/>
                  </a:cubicBezTo>
                  <a:cubicBezTo>
                    <a:pt x="566" y="7"/>
                    <a:pt x="536" y="0"/>
                    <a:pt x="507" y="0"/>
                  </a:cubicBezTo>
                  <a:close/>
                </a:path>
              </a:pathLst>
            </a:custGeom>
            <a:grpFill/>
            <a:ln>
              <a:solidFill>
                <a:srgbClr val="FF0000"/>
              </a:solidFill>
            </a:ln>
          </p:spPr>
          <p:txBody>
            <a:bodyPr spcFirstLastPara="1" wrap="square" lIns="51427" tIns="51427" rIns="51427" bIns="51427" anchor="ctr" anchorCtr="0">
              <a:noAutofit/>
            </a:bodyPr>
            <a:lstStyle/>
            <a:p>
              <a:endParaRPr sz="1013" b="1"/>
            </a:p>
          </p:txBody>
        </p:sp>
        <p:sp>
          <p:nvSpPr>
            <p:cNvPr id="139" name="Google Shape;9079;p73">
              <a:extLst>
                <a:ext uri="{FF2B5EF4-FFF2-40B4-BE49-F238E27FC236}">
                  <a16:creationId xmlns:a16="http://schemas.microsoft.com/office/drawing/2014/main" id="{7516A331-E207-D3E7-4B0C-31900127BA7D}"/>
                </a:ext>
              </a:extLst>
            </p:cNvPr>
            <p:cNvSpPr/>
            <p:nvPr/>
          </p:nvSpPr>
          <p:spPr>
            <a:xfrm>
              <a:off x="4240243" y="4159130"/>
              <a:ext cx="22705" cy="28198"/>
            </a:xfrm>
            <a:custGeom>
              <a:avLst/>
              <a:gdLst/>
              <a:ahLst/>
              <a:cxnLst/>
              <a:rect l="l" t="t" r="r" b="b"/>
              <a:pathLst>
                <a:path w="715" h="888" extrusionOk="0">
                  <a:moveTo>
                    <a:pt x="213" y="1"/>
                  </a:moveTo>
                  <a:cubicBezTo>
                    <a:pt x="181" y="1"/>
                    <a:pt x="148" y="10"/>
                    <a:pt x="120" y="30"/>
                  </a:cubicBezTo>
                  <a:cubicBezTo>
                    <a:pt x="24" y="78"/>
                    <a:pt x="1" y="197"/>
                    <a:pt x="60" y="292"/>
                  </a:cubicBezTo>
                  <a:lnTo>
                    <a:pt x="358" y="792"/>
                  </a:lnTo>
                  <a:cubicBezTo>
                    <a:pt x="382" y="852"/>
                    <a:pt x="441" y="888"/>
                    <a:pt x="525" y="888"/>
                  </a:cubicBezTo>
                  <a:cubicBezTo>
                    <a:pt x="548" y="888"/>
                    <a:pt x="584" y="864"/>
                    <a:pt x="608" y="852"/>
                  </a:cubicBezTo>
                  <a:cubicBezTo>
                    <a:pt x="679" y="792"/>
                    <a:pt x="715" y="685"/>
                    <a:pt x="667" y="602"/>
                  </a:cubicBezTo>
                  <a:lnTo>
                    <a:pt x="370" y="90"/>
                  </a:lnTo>
                  <a:cubicBezTo>
                    <a:pt x="338" y="35"/>
                    <a:pt x="276" y="1"/>
                    <a:pt x="213" y="1"/>
                  </a:cubicBezTo>
                  <a:close/>
                </a:path>
              </a:pathLst>
            </a:custGeom>
            <a:grpFill/>
            <a:ln>
              <a:solidFill>
                <a:srgbClr val="FF0000"/>
              </a:solidFill>
            </a:ln>
          </p:spPr>
          <p:txBody>
            <a:bodyPr spcFirstLastPara="1" wrap="square" lIns="51427" tIns="51427" rIns="51427" bIns="51427" anchor="ctr" anchorCtr="0">
              <a:noAutofit/>
            </a:bodyPr>
            <a:lstStyle/>
            <a:p>
              <a:endParaRPr sz="1013" b="1"/>
            </a:p>
          </p:txBody>
        </p:sp>
        <p:sp>
          <p:nvSpPr>
            <p:cNvPr id="140" name="Google Shape;9080;p73">
              <a:extLst>
                <a:ext uri="{FF2B5EF4-FFF2-40B4-BE49-F238E27FC236}">
                  <a16:creationId xmlns:a16="http://schemas.microsoft.com/office/drawing/2014/main" id="{149EA75E-87E0-7727-172B-6021F3531737}"/>
                </a:ext>
              </a:extLst>
            </p:cNvPr>
            <p:cNvSpPr/>
            <p:nvPr/>
          </p:nvSpPr>
          <p:spPr>
            <a:xfrm>
              <a:off x="4378632" y="4399230"/>
              <a:ext cx="22705" cy="28198"/>
            </a:xfrm>
            <a:custGeom>
              <a:avLst/>
              <a:gdLst/>
              <a:ahLst/>
              <a:cxnLst/>
              <a:rect l="l" t="t" r="r" b="b"/>
              <a:pathLst>
                <a:path w="715" h="888" extrusionOk="0">
                  <a:moveTo>
                    <a:pt x="221" y="0"/>
                  </a:moveTo>
                  <a:cubicBezTo>
                    <a:pt x="187" y="0"/>
                    <a:pt x="152" y="10"/>
                    <a:pt x="119" y="30"/>
                  </a:cubicBezTo>
                  <a:cubicBezTo>
                    <a:pt x="24" y="78"/>
                    <a:pt x="0" y="197"/>
                    <a:pt x="60" y="292"/>
                  </a:cubicBezTo>
                  <a:lnTo>
                    <a:pt x="358" y="792"/>
                  </a:lnTo>
                  <a:cubicBezTo>
                    <a:pt x="393" y="851"/>
                    <a:pt x="453" y="887"/>
                    <a:pt x="524" y="887"/>
                  </a:cubicBezTo>
                  <a:cubicBezTo>
                    <a:pt x="548" y="887"/>
                    <a:pt x="584" y="863"/>
                    <a:pt x="608" y="851"/>
                  </a:cubicBezTo>
                  <a:cubicBezTo>
                    <a:pt x="691" y="792"/>
                    <a:pt x="715" y="673"/>
                    <a:pt x="667" y="601"/>
                  </a:cubicBezTo>
                  <a:lnTo>
                    <a:pt x="369" y="89"/>
                  </a:lnTo>
                  <a:cubicBezTo>
                    <a:pt x="346" y="35"/>
                    <a:pt x="286" y="0"/>
                    <a:pt x="221" y="0"/>
                  </a:cubicBezTo>
                  <a:close/>
                </a:path>
              </a:pathLst>
            </a:custGeom>
            <a:grpFill/>
            <a:ln>
              <a:solidFill>
                <a:srgbClr val="FF0000"/>
              </a:solidFill>
            </a:ln>
          </p:spPr>
          <p:txBody>
            <a:bodyPr spcFirstLastPara="1" wrap="square" lIns="51427" tIns="51427" rIns="51427" bIns="51427" anchor="ctr" anchorCtr="0">
              <a:noAutofit/>
            </a:bodyPr>
            <a:lstStyle/>
            <a:p>
              <a:endParaRPr sz="1013" b="1"/>
            </a:p>
          </p:txBody>
        </p:sp>
        <p:sp>
          <p:nvSpPr>
            <p:cNvPr id="141" name="Google Shape;9081;p73">
              <a:extLst>
                <a:ext uri="{FF2B5EF4-FFF2-40B4-BE49-F238E27FC236}">
                  <a16:creationId xmlns:a16="http://schemas.microsoft.com/office/drawing/2014/main" id="{846D5843-5A16-22A0-FF3D-C1DCFC3F893A}"/>
                </a:ext>
              </a:extLst>
            </p:cNvPr>
            <p:cNvSpPr/>
            <p:nvPr/>
          </p:nvSpPr>
          <p:spPr>
            <a:xfrm>
              <a:off x="4426264" y="4351851"/>
              <a:ext cx="29532" cy="21117"/>
            </a:xfrm>
            <a:custGeom>
              <a:avLst/>
              <a:gdLst/>
              <a:ahLst/>
              <a:cxnLst/>
              <a:rect l="l" t="t" r="r" b="b"/>
              <a:pathLst>
                <a:path w="930" h="665" extrusionOk="0">
                  <a:moveTo>
                    <a:pt x="215" y="0"/>
                  </a:moveTo>
                  <a:cubicBezTo>
                    <a:pt x="152" y="0"/>
                    <a:pt x="89" y="32"/>
                    <a:pt x="48" y="81"/>
                  </a:cubicBezTo>
                  <a:cubicBezTo>
                    <a:pt x="1" y="177"/>
                    <a:pt x="36" y="272"/>
                    <a:pt x="108" y="331"/>
                  </a:cubicBezTo>
                  <a:lnTo>
                    <a:pt x="608" y="629"/>
                  </a:lnTo>
                  <a:cubicBezTo>
                    <a:pt x="643" y="653"/>
                    <a:pt x="667" y="665"/>
                    <a:pt x="703" y="665"/>
                  </a:cubicBezTo>
                  <a:cubicBezTo>
                    <a:pt x="763" y="665"/>
                    <a:pt x="822" y="629"/>
                    <a:pt x="870" y="569"/>
                  </a:cubicBezTo>
                  <a:cubicBezTo>
                    <a:pt x="929" y="486"/>
                    <a:pt x="893" y="367"/>
                    <a:pt x="810" y="319"/>
                  </a:cubicBezTo>
                  <a:lnTo>
                    <a:pt x="298" y="22"/>
                  </a:lnTo>
                  <a:cubicBezTo>
                    <a:pt x="272" y="7"/>
                    <a:pt x="244" y="0"/>
                    <a:pt x="215" y="0"/>
                  </a:cubicBezTo>
                  <a:close/>
                </a:path>
              </a:pathLst>
            </a:custGeom>
            <a:grpFill/>
            <a:ln>
              <a:solidFill>
                <a:srgbClr val="FF0000"/>
              </a:solidFill>
            </a:ln>
          </p:spPr>
          <p:txBody>
            <a:bodyPr spcFirstLastPara="1" wrap="square" lIns="51427" tIns="51427" rIns="51427" bIns="51427" anchor="ctr" anchorCtr="0">
              <a:noAutofit/>
            </a:bodyPr>
            <a:lstStyle/>
            <a:p>
              <a:endParaRPr sz="1013" b="1"/>
            </a:p>
          </p:txBody>
        </p:sp>
        <p:sp>
          <p:nvSpPr>
            <p:cNvPr id="142" name="Google Shape;9082;p73">
              <a:extLst>
                <a:ext uri="{FF2B5EF4-FFF2-40B4-BE49-F238E27FC236}">
                  <a16:creationId xmlns:a16="http://schemas.microsoft.com/office/drawing/2014/main" id="{15E8B7A4-B2CF-70D2-1282-90E89388C439}"/>
                </a:ext>
              </a:extLst>
            </p:cNvPr>
            <p:cNvSpPr/>
            <p:nvPr/>
          </p:nvSpPr>
          <p:spPr>
            <a:xfrm>
              <a:off x="4186196" y="4213463"/>
              <a:ext cx="29500" cy="21117"/>
            </a:xfrm>
            <a:custGeom>
              <a:avLst/>
              <a:gdLst/>
              <a:ahLst/>
              <a:cxnLst/>
              <a:rect l="l" t="t" r="r" b="b"/>
              <a:pathLst>
                <a:path w="929" h="665" extrusionOk="0">
                  <a:moveTo>
                    <a:pt x="214" y="0"/>
                  </a:moveTo>
                  <a:cubicBezTo>
                    <a:pt x="152" y="0"/>
                    <a:pt x="89" y="33"/>
                    <a:pt x="48" y="82"/>
                  </a:cubicBezTo>
                  <a:cubicBezTo>
                    <a:pt x="0" y="165"/>
                    <a:pt x="36" y="272"/>
                    <a:pt x="107" y="332"/>
                  </a:cubicBezTo>
                  <a:lnTo>
                    <a:pt x="619" y="629"/>
                  </a:lnTo>
                  <a:cubicBezTo>
                    <a:pt x="643" y="641"/>
                    <a:pt x="667" y="665"/>
                    <a:pt x="703" y="665"/>
                  </a:cubicBezTo>
                  <a:cubicBezTo>
                    <a:pt x="762" y="665"/>
                    <a:pt x="822" y="629"/>
                    <a:pt x="869" y="570"/>
                  </a:cubicBezTo>
                  <a:cubicBezTo>
                    <a:pt x="929" y="463"/>
                    <a:pt x="893" y="367"/>
                    <a:pt x="810" y="320"/>
                  </a:cubicBezTo>
                  <a:lnTo>
                    <a:pt x="298" y="22"/>
                  </a:lnTo>
                  <a:cubicBezTo>
                    <a:pt x="272" y="7"/>
                    <a:pt x="243" y="0"/>
                    <a:pt x="214" y="0"/>
                  </a:cubicBezTo>
                  <a:close/>
                </a:path>
              </a:pathLst>
            </a:custGeom>
            <a:grpFill/>
            <a:ln>
              <a:solidFill>
                <a:srgbClr val="FF0000"/>
              </a:solidFill>
            </a:ln>
          </p:spPr>
          <p:txBody>
            <a:bodyPr spcFirstLastPara="1" wrap="square" lIns="51427" tIns="51427" rIns="51427" bIns="51427" anchor="ctr" anchorCtr="0">
              <a:noAutofit/>
            </a:bodyPr>
            <a:lstStyle/>
            <a:p>
              <a:endParaRPr sz="1013" b="1"/>
            </a:p>
          </p:txBody>
        </p:sp>
        <p:sp>
          <p:nvSpPr>
            <p:cNvPr id="143" name="Google Shape;9083;p73">
              <a:extLst>
                <a:ext uri="{FF2B5EF4-FFF2-40B4-BE49-F238E27FC236}">
                  <a16:creationId xmlns:a16="http://schemas.microsoft.com/office/drawing/2014/main" id="{8576CD33-FCBB-1824-C597-6A74C3DD74F0}"/>
                </a:ext>
              </a:extLst>
            </p:cNvPr>
            <p:cNvSpPr/>
            <p:nvPr/>
          </p:nvSpPr>
          <p:spPr>
            <a:xfrm>
              <a:off x="4425883" y="4213590"/>
              <a:ext cx="29913" cy="21371"/>
            </a:xfrm>
            <a:custGeom>
              <a:avLst/>
              <a:gdLst/>
              <a:ahLst/>
              <a:cxnLst/>
              <a:rect l="l" t="t" r="r" b="b"/>
              <a:pathLst>
                <a:path w="942" h="673" extrusionOk="0">
                  <a:moveTo>
                    <a:pt x="725" y="0"/>
                  </a:moveTo>
                  <a:cubicBezTo>
                    <a:pt x="693" y="0"/>
                    <a:pt x="660" y="10"/>
                    <a:pt x="632" y="30"/>
                  </a:cubicBezTo>
                  <a:lnTo>
                    <a:pt x="120" y="328"/>
                  </a:lnTo>
                  <a:cubicBezTo>
                    <a:pt x="36" y="375"/>
                    <a:pt x="1" y="494"/>
                    <a:pt x="60" y="578"/>
                  </a:cubicBezTo>
                  <a:cubicBezTo>
                    <a:pt x="96" y="637"/>
                    <a:pt x="155" y="673"/>
                    <a:pt x="227" y="673"/>
                  </a:cubicBezTo>
                  <a:cubicBezTo>
                    <a:pt x="251" y="673"/>
                    <a:pt x="286" y="661"/>
                    <a:pt x="310" y="637"/>
                  </a:cubicBezTo>
                  <a:lnTo>
                    <a:pt x="822" y="340"/>
                  </a:lnTo>
                  <a:cubicBezTo>
                    <a:pt x="905" y="280"/>
                    <a:pt x="941" y="161"/>
                    <a:pt x="882" y="89"/>
                  </a:cubicBezTo>
                  <a:cubicBezTo>
                    <a:pt x="850" y="35"/>
                    <a:pt x="788" y="0"/>
                    <a:pt x="725" y="0"/>
                  </a:cubicBezTo>
                  <a:close/>
                </a:path>
              </a:pathLst>
            </a:custGeom>
            <a:grpFill/>
            <a:ln>
              <a:solidFill>
                <a:srgbClr val="FF0000"/>
              </a:solidFill>
            </a:ln>
          </p:spPr>
          <p:txBody>
            <a:bodyPr spcFirstLastPara="1" wrap="square" lIns="51427" tIns="51427" rIns="51427" bIns="51427" anchor="ctr" anchorCtr="0">
              <a:noAutofit/>
            </a:bodyPr>
            <a:lstStyle/>
            <a:p>
              <a:endParaRPr sz="1013" b="1"/>
            </a:p>
          </p:txBody>
        </p:sp>
        <p:sp>
          <p:nvSpPr>
            <p:cNvPr id="144" name="Google Shape;9084;p73">
              <a:extLst>
                <a:ext uri="{FF2B5EF4-FFF2-40B4-BE49-F238E27FC236}">
                  <a16:creationId xmlns:a16="http://schemas.microsoft.com/office/drawing/2014/main" id="{52031B2E-A3E6-258B-F3F5-8052F46246A8}"/>
                </a:ext>
              </a:extLst>
            </p:cNvPr>
            <p:cNvSpPr/>
            <p:nvPr/>
          </p:nvSpPr>
          <p:spPr>
            <a:xfrm>
              <a:off x="4186196" y="4351978"/>
              <a:ext cx="29500" cy="21371"/>
            </a:xfrm>
            <a:custGeom>
              <a:avLst/>
              <a:gdLst/>
              <a:ahLst/>
              <a:cxnLst/>
              <a:rect l="l" t="t" r="r" b="b"/>
              <a:pathLst>
                <a:path w="929" h="673" extrusionOk="0">
                  <a:moveTo>
                    <a:pt x="725" y="0"/>
                  </a:moveTo>
                  <a:cubicBezTo>
                    <a:pt x="692" y="0"/>
                    <a:pt x="660" y="9"/>
                    <a:pt x="631" y="30"/>
                  </a:cubicBezTo>
                  <a:lnTo>
                    <a:pt x="119" y="327"/>
                  </a:lnTo>
                  <a:cubicBezTo>
                    <a:pt x="36" y="375"/>
                    <a:pt x="0" y="494"/>
                    <a:pt x="60" y="589"/>
                  </a:cubicBezTo>
                  <a:cubicBezTo>
                    <a:pt x="95" y="649"/>
                    <a:pt x="155" y="673"/>
                    <a:pt x="226" y="673"/>
                  </a:cubicBezTo>
                  <a:cubicBezTo>
                    <a:pt x="262" y="673"/>
                    <a:pt x="286" y="661"/>
                    <a:pt x="322" y="649"/>
                  </a:cubicBezTo>
                  <a:lnTo>
                    <a:pt x="822" y="351"/>
                  </a:lnTo>
                  <a:cubicBezTo>
                    <a:pt x="893" y="292"/>
                    <a:pt x="929" y="173"/>
                    <a:pt x="881" y="89"/>
                  </a:cubicBezTo>
                  <a:cubicBezTo>
                    <a:pt x="850" y="34"/>
                    <a:pt x="787" y="0"/>
                    <a:pt x="725" y="0"/>
                  </a:cubicBezTo>
                  <a:close/>
                </a:path>
              </a:pathLst>
            </a:custGeom>
            <a:grpFill/>
            <a:ln>
              <a:solidFill>
                <a:srgbClr val="FF0000"/>
              </a:solidFill>
            </a:ln>
          </p:spPr>
          <p:txBody>
            <a:bodyPr spcFirstLastPara="1" wrap="square" lIns="51427" tIns="51427" rIns="51427" bIns="51427" anchor="ctr" anchorCtr="0">
              <a:noAutofit/>
            </a:bodyPr>
            <a:lstStyle/>
            <a:p>
              <a:endParaRPr sz="1013" b="1"/>
            </a:p>
          </p:txBody>
        </p:sp>
      </p:grpSp>
      <p:sp>
        <p:nvSpPr>
          <p:cNvPr id="145" name="四角形: 角を丸くする 29">
            <a:extLst>
              <a:ext uri="{FF2B5EF4-FFF2-40B4-BE49-F238E27FC236}">
                <a16:creationId xmlns:a16="http://schemas.microsoft.com/office/drawing/2014/main" id="{E1A4FDC2-5DE8-CD81-D621-D82A759D843C}"/>
              </a:ext>
            </a:extLst>
          </p:cNvPr>
          <p:cNvSpPr/>
          <p:nvPr/>
        </p:nvSpPr>
        <p:spPr bwMode="auto">
          <a:xfrm>
            <a:off x="3040093" y="4195120"/>
            <a:ext cx="1602441" cy="1653682"/>
          </a:xfrm>
          <a:prstGeom prst="roundRect">
            <a:avLst>
              <a:gd name="adj" fmla="val 3361"/>
            </a:avLst>
          </a:prstGeom>
          <a:noFill/>
          <a:ln w="25400" cap="flat" cmpd="sng" algn="ctr">
            <a:solidFill>
              <a:srgbClr val="001E60"/>
            </a:solidFill>
            <a:prstDash val="solid"/>
            <a:round/>
            <a:headEnd type="none" w="med" len="med"/>
            <a:tailEnd type="none" w="med" len="med"/>
          </a:ln>
          <a:effectLst/>
        </p:spPr>
        <p:txBody>
          <a:bodyPr rtlCol="0" anchor="ctr"/>
          <a:lstStyle/>
          <a:p>
            <a:pPr algn="ctr" defTabSz="685800">
              <a:defRPr/>
            </a:pPr>
            <a:endParaRPr lang="ja-JP" altLang="en-US" sz="1350">
              <a:solidFill>
                <a:srgbClr val="FFFFFF"/>
              </a:solidFill>
              <a:latin typeface="Yu Gothic" panose="020B0400000000000000" pitchFamily="34" charset="-128"/>
              <a:ea typeface="Yu Gothic" panose="020B0400000000000000" pitchFamily="34" charset="-128"/>
            </a:endParaRPr>
          </a:p>
        </p:txBody>
      </p:sp>
      <p:sp>
        <p:nvSpPr>
          <p:cNvPr id="146" name="正方形/長方形 145">
            <a:extLst>
              <a:ext uri="{FF2B5EF4-FFF2-40B4-BE49-F238E27FC236}">
                <a16:creationId xmlns:a16="http://schemas.microsoft.com/office/drawing/2014/main" id="{B7F50578-A873-92EB-FE17-34D17859F9BF}"/>
              </a:ext>
            </a:extLst>
          </p:cNvPr>
          <p:cNvSpPr/>
          <p:nvPr/>
        </p:nvSpPr>
        <p:spPr bwMode="auto">
          <a:xfrm>
            <a:off x="3050142" y="5683295"/>
            <a:ext cx="1592392" cy="189000"/>
          </a:xfrm>
          <a:prstGeom prst="rect">
            <a:avLst/>
          </a:prstGeom>
          <a:solidFill>
            <a:srgbClr val="001E60"/>
          </a:solidFill>
          <a:ln>
            <a:solidFill>
              <a:srgbClr val="001E60"/>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none" lIns="68580" tIns="34290" rIns="68580" bIns="34290" numCol="1" rtlCol="0" anchor="ctr" anchorCtr="0" compatLnSpc="1">
            <a:prstTxWarp prst="textNoShape">
              <a:avLst/>
            </a:prstTxWarp>
          </a:bodyPr>
          <a:lstStyle/>
          <a:p>
            <a:pPr algn="ctr" defTabSz="685800">
              <a:defRPr/>
            </a:pPr>
            <a:r>
              <a:rPr lang="en-US" altLang="ja-JP" sz="1200" b="1" dirty="0">
                <a:solidFill>
                  <a:schemeClr val="bg1"/>
                </a:solidFill>
                <a:latin typeface="Yu Gothic" panose="020B0400000000000000" pitchFamily="34" charset="-128"/>
                <a:ea typeface="Yu Gothic" panose="020B0400000000000000" pitchFamily="34" charset="-128"/>
              </a:rPr>
              <a:t>ST0</a:t>
            </a:r>
            <a:r>
              <a:rPr lang="ja-JP" altLang="en-US" sz="1200" b="1">
                <a:solidFill>
                  <a:schemeClr val="bg1"/>
                </a:solidFill>
                <a:latin typeface="Yu Gothic" panose="020B0400000000000000" pitchFamily="34" charset="-128"/>
                <a:ea typeface="Yu Gothic" panose="020B0400000000000000" pitchFamily="34" charset="-128"/>
              </a:rPr>
              <a:t>　全体把握</a:t>
            </a:r>
            <a:endParaRPr lang="ja-JP" altLang="en-US" sz="1200" b="1" dirty="0">
              <a:solidFill>
                <a:schemeClr val="bg1"/>
              </a:solidFill>
              <a:latin typeface="Yu Gothic" panose="020B0400000000000000" pitchFamily="34" charset="-128"/>
              <a:ea typeface="Yu Gothic" panose="020B0400000000000000" pitchFamily="34" charset="-128"/>
            </a:endParaRPr>
          </a:p>
        </p:txBody>
      </p:sp>
      <p:sp>
        <p:nvSpPr>
          <p:cNvPr id="147" name="正方形/長方形 146">
            <a:extLst>
              <a:ext uri="{FF2B5EF4-FFF2-40B4-BE49-F238E27FC236}">
                <a16:creationId xmlns:a16="http://schemas.microsoft.com/office/drawing/2014/main" id="{408B9C54-137D-01B4-A4DE-9613D31EE4AF}"/>
              </a:ext>
            </a:extLst>
          </p:cNvPr>
          <p:cNvSpPr/>
          <p:nvPr/>
        </p:nvSpPr>
        <p:spPr bwMode="auto">
          <a:xfrm>
            <a:off x="3069794" y="4254031"/>
            <a:ext cx="1538445" cy="571766"/>
          </a:xfrm>
          <a:prstGeom prst="rect">
            <a:avLst/>
          </a:prstGeom>
          <a:solidFill>
            <a:schemeClr val="bg1"/>
          </a:solidFill>
          <a:ln w="12700">
            <a:solidFill>
              <a:schemeClr val="accent1"/>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68580" tIns="34290" rIns="68580" bIns="34290" numCol="1" rtlCol="0" anchor="ctr" anchorCtr="0" compatLnSpc="1">
            <a:prstTxWarp prst="textNoShape">
              <a:avLst/>
            </a:prstTxWarp>
          </a:bodyPr>
          <a:lstStyle/>
          <a:p>
            <a:pPr fontAlgn="base">
              <a:spcBef>
                <a:spcPct val="0"/>
              </a:spcBef>
              <a:spcAft>
                <a:spcPct val="0"/>
              </a:spcAft>
              <a:defRPr/>
            </a:pPr>
            <a:r>
              <a:rPr lang="en-US" altLang="ja-JP" sz="825" b="1" dirty="0">
                <a:solidFill>
                  <a:srgbClr val="000000">
                    <a:lumMod val="75000"/>
                    <a:lumOff val="25000"/>
                  </a:srgbClr>
                </a:solidFill>
                <a:latin typeface="游ゴシック" panose="020B0400000000000000" pitchFamily="50" charset="-128"/>
                <a:ea typeface="游ゴシック" panose="020B0400000000000000" pitchFamily="50" charset="-128"/>
              </a:rPr>
              <a:t>【</a:t>
            </a:r>
            <a:r>
              <a:rPr lang="ja-JP" altLang="en-US" sz="825" b="1">
                <a:solidFill>
                  <a:srgbClr val="000000">
                    <a:lumMod val="75000"/>
                    <a:lumOff val="25000"/>
                  </a:srgbClr>
                </a:solidFill>
                <a:latin typeface="游ゴシック" panose="020B0400000000000000" pitchFamily="50" charset="-128"/>
                <a:ea typeface="游ゴシック" panose="020B0400000000000000" pitchFamily="50" charset="-128"/>
              </a:rPr>
              <a:t>商取引</a:t>
            </a:r>
            <a:r>
              <a:rPr lang="en-US" altLang="ja-JP" sz="825" b="1" dirty="0">
                <a:solidFill>
                  <a:srgbClr val="000000">
                    <a:lumMod val="75000"/>
                    <a:lumOff val="25000"/>
                  </a:srgbClr>
                </a:solidFill>
                <a:latin typeface="游ゴシック" panose="020B0400000000000000" pitchFamily="50" charset="-128"/>
                <a:ea typeface="游ゴシック" panose="020B0400000000000000" pitchFamily="50" charset="-128"/>
              </a:rPr>
              <a:t>】</a:t>
            </a:r>
            <a:r>
              <a:rPr lang="ja-JP" altLang="en-US" sz="825" b="1">
                <a:solidFill>
                  <a:srgbClr val="000000">
                    <a:lumMod val="75000"/>
                    <a:lumOff val="25000"/>
                  </a:srgbClr>
                </a:solidFill>
                <a:highlight>
                  <a:srgbClr val="FFFF00"/>
                </a:highlight>
                <a:latin typeface="游ゴシック" panose="020B0400000000000000" pitchFamily="50" charset="-128"/>
                <a:ea typeface="游ゴシック" panose="020B0400000000000000" pitchFamily="50" charset="-128"/>
              </a:rPr>
              <a:t>重要</a:t>
            </a:r>
            <a:r>
              <a:rPr lang="ja-JP" altLang="en-US" sz="825" b="1">
                <a:solidFill>
                  <a:srgbClr val="000000">
                    <a:lumMod val="75000"/>
                    <a:lumOff val="25000"/>
                  </a:srgbClr>
                </a:solidFill>
                <a:latin typeface="游ゴシック" panose="020B0400000000000000" pitchFamily="50" charset="-128"/>
                <a:ea typeface="游ゴシック" panose="020B0400000000000000" pitchFamily="50" charset="-128"/>
              </a:rPr>
              <a:t>紙請求書</a:t>
            </a:r>
            <a:endParaRPr lang="en-US" altLang="ja-JP" sz="825" b="1" dirty="0">
              <a:solidFill>
                <a:srgbClr val="000000">
                  <a:lumMod val="75000"/>
                  <a:lumOff val="25000"/>
                </a:srgbClr>
              </a:solidFill>
              <a:latin typeface="游ゴシック" panose="020B0400000000000000" pitchFamily="50" charset="-128"/>
              <a:ea typeface="游ゴシック" panose="020B0400000000000000" pitchFamily="50" charset="-128"/>
            </a:endParaRPr>
          </a:p>
          <a:p>
            <a:pPr fontAlgn="base">
              <a:spcBef>
                <a:spcPct val="0"/>
              </a:spcBef>
              <a:spcAft>
                <a:spcPct val="0"/>
              </a:spcAft>
              <a:defRPr/>
            </a:pPr>
            <a:r>
              <a:rPr lang="ja-JP" altLang="en-US" sz="825" b="1">
                <a:solidFill>
                  <a:srgbClr val="000000">
                    <a:lumMod val="75000"/>
                    <a:lumOff val="25000"/>
                  </a:srgbClr>
                </a:solidFill>
                <a:highlight>
                  <a:srgbClr val="FFFF00"/>
                </a:highlight>
                <a:latin typeface="游ゴシック" panose="020B0400000000000000" pitchFamily="50" charset="-128"/>
                <a:ea typeface="游ゴシック" panose="020B0400000000000000" pitchFamily="50" charset="-128"/>
              </a:rPr>
              <a:t>一般</a:t>
            </a:r>
            <a:r>
              <a:rPr lang="ja-JP" altLang="en-US" sz="825" b="1">
                <a:solidFill>
                  <a:schemeClr val="tx1">
                    <a:lumMod val="75000"/>
                    <a:lumOff val="25000"/>
                  </a:schemeClr>
                </a:solidFill>
                <a:latin typeface="游ゴシック" panose="020B0400000000000000" pitchFamily="50" charset="-128"/>
                <a:ea typeface="游ゴシック" panose="020B0400000000000000" pitchFamily="50" charset="-128"/>
              </a:rPr>
              <a:t>見積書・注文書など</a:t>
            </a:r>
            <a:endParaRPr lang="en-US" altLang="ja-JP" sz="825" b="1" dirty="0">
              <a:solidFill>
                <a:schemeClr val="tx1">
                  <a:lumMod val="75000"/>
                  <a:lumOff val="25000"/>
                </a:schemeClr>
              </a:solidFill>
              <a:latin typeface="游ゴシック" panose="020B0400000000000000" pitchFamily="50" charset="-128"/>
              <a:ea typeface="游ゴシック" panose="020B0400000000000000" pitchFamily="50" charset="-128"/>
            </a:endParaRPr>
          </a:p>
          <a:p>
            <a:pPr fontAlgn="base">
              <a:spcBef>
                <a:spcPct val="0"/>
              </a:spcBef>
              <a:spcAft>
                <a:spcPct val="0"/>
              </a:spcAft>
              <a:defRPr/>
            </a:pPr>
            <a:r>
              <a:rPr lang="en-US" altLang="ja-JP" sz="825" b="1" dirty="0">
                <a:solidFill>
                  <a:srgbClr val="000000">
                    <a:lumMod val="75000"/>
                    <a:lumOff val="25000"/>
                  </a:srgbClr>
                </a:solidFill>
                <a:latin typeface="游ゴシック" panose="020B0400000000000000" pitchFamily="50" charset="-128"/>
                <a:ea typeface="游ゴシック" panose="020B0400000000000000" pitchFamily="50" charset="-128"/>
              </a:rPr>
              <a:t>【</a:t>
            </a:r>
            <a:r>
              <a:rPr lang="ja-JP" altLang="en-US" sz="825" b="1">
                <a:solidFill>
                  <a:srgbClr val="000000">
                    <a:lumMod val="75000"/>
                    <a:lumOff val="25000"/>
                  </a:srgbClr>
                </a:solidFill>
                <a:latin typeface="游ゴシック" panose="020B0400000000000000" pitchFamily="50" charset="-128"/>
                <a:ea typeface="游ゴシック" panose="020B0400000000000000" pitchFamily="50" charset="-128"/>
              </a:rPr>
              <a:t>精算</a:t>
            </a:r>
            <a:r>
              <a:rPr lang="en-US" altLang="ja-JP" sz="825" b="1" dirty="0">
                <a:solidFill>
                  <a:srgbClr val="000000">
                    <a:lumMod val="75000"/>
                    <a:lumOff val="25000"/>
                  </a:srgbClr>
                </a:solidFill>
                <a:latin typeface="游ゴシック" panose="020B0400000000000000" pitchFamily="50" charset="-128"/>
                <a:ea typeface="游ゴシック" panose="020B0400000000000000" pitchFamily="50" charset="-128"/>
              </a:rPr>
              <a:t>】</a:t>
            </a:r>
            <a:r>
              <a:rPr lang="ja-JP" altLang="en-US" sz="825" b="1">
                <a:solidFill>
                  <a:srgbClr val="000000">
                    <a:lumMod val="75000"/>
                    <a:lumOff val="25000"/>
                  </a:srgbClr>
                </a:solidFill>
                <a:highlight>
                  <a:srgbClr val="FFFF00"/>
                </a:highlight>
                <a:latin typeface="游ゴシック" panose="020B0400000000000000" pitchFamily="50" charset="-128"/>
                <a:ea typeface="游ゴシック" panose="020B0400000000000000" pitchFamily="50" charset="-128"/>
              </a:rPr>
              <a:t>重要</a:t>
            </a:r>
            <a:r>
              <a:rPr lang="ja-JP" altLang="en-US" sz="825" b="1">
                <a:solidFill>
                  <a:srgbClr val="000000">
                    <a:lumMod val="75000"/>
                    <a:lumOff val="25000"/>
                  </a:srgbClr>
                </a:solidFill>
                <a:latin typeface="游ゴシック" panose="020B0400000000000000" pitchFamily="50" charset="-128"/>
                <a:ea typeface="游ゴシック" panose="020B0400000000000000" pitchFamily="50" charset="-128"/>
              </a:rPr>
              <a:t>紙領収書</a:t>
            </a:r>
            <a:endParaRPr lang="en-US" altLang="ja-JP" sz="825" b="1" dirty="0">
              <a:solidFill>
                <a:srgbClr val="000000">
                  <a:lumMod val="75000"/>
                  <a:lumOff val="25000"/>
                </a:srgbClr>
              </a:solidFill>
              <a:latin typeface="游ゴシック" panose="020B0400000000000000" pitchFamily="50" charset="-128"/>
              <a:ea typeface="游ゴシック" panose="020B0400000000000000" pitchFamily="50" charset="-128"/>
            </a:endParaRPr>
          </a:p>
        </p:txBody>
      </p:sp>
      <p:cxnSp>
        <p:nvCxnSpPr>
          <p:cNvPr id="148" name="コネクタ: カギ線 31">
            <a:extLst>
              <a:ext uri="{FF2B5EF4-FFF2-40B4-BE49-F238E27FC236}">
                <a16:creationId xmlns:a16="http://schemas.microsoft.com/office/drawing/2014/main" id="{C84867F0-1032-270E-4DDC-4F1F7D8B94B4}"/>
              </a:ext>
            </a:extLst>
          </p:cNvPr>
          <p:cNvCxnSpPr>
            <a:cxnSpLocks/>
          </p:cNvCxnSpPr>
          <p:nvPr/>
        </p:nvCxnSpPr>
        <p:spPr bwMode="auto">
          <a:xfrm>
            <a:off x="4528525" y="4759395"/>
            <a:ext cx="472802" cy="299008"/>
          </a:xfrm>
          <a:prstGeom prst="bentConnector3">
            <a:avLst>
              <a:gd name="adj1" fmla="val 50000"/>
            </a:avLst>
          </a:prstGeom>
          <a:gradFill rotWithShape="0">
            <a:gsLst>
              <a:gs pos="0">
                <a:srgbClr val="8F0000">
                  <a:tint val="40000"/>
                </a:srgbClr>
              </a:gs>
              <a:gs pos="100000">
                <a:srgbClr val="8F0000"/>
              </a:gs>
            </a:gsLst>
            <a:lin ang="0" scaled="1"/>
          </a:gradFill>
          <a:ln w="25400" cap="flat" cmpd="sng" algn="ctr">
            <a:solidFill>
              <a:srgbClr val="B60005"/>
            </a:solidFill>
            <a:prstDash val="solid"/>
            <a:round/>
            <a:headEnd type="none" w="med" len="med"/>
            <a:tailEnd type="none" w="med" len="med"/>
          </a:ln>
          <a:effectLst/>
        </p:spPr>
        <p:style>
          <a:lnRef idx="1">
            <a:schemeClr val="accent1"/>
          </a:lnRef>
          <a:fillRef idx="0">
            <a:schemeClr val="accent1"/>
          </a:fillRef>
          <a:effectRef idx="1">
            <a:schemeClr val="accent1"/>
          </a:effectRef>
          <a:fontRef idx="minor">
            <a:schemeClr val="tx1"/>
          </a:fontRef>
        </p:style>
      </p:cxnSp>
      <p:sp>
        <p:nvSpPr>
          <p:cNvPr id="149" name="正方形/長方形 148">
            <a:extLst>
              <a:ext uri="{FF2B5EF4-FFF2-40B4-BE49-F238E27FC236}">
                <a16:creationId xmlns:a16="http://schemas.microsoft.com/office/drawing/2014/main" id="{3B783EC9-29B4-DDAB-6989-3E458AA96CE4}"/>
              </a:ext>
            </a:extLst>
          </p:cNvPr>
          <p:cNvSpPr/>
          <p:nvPr/>
        </p:nvSpPr>
        <p:spPr bwMode="auto">
          <a:xfrm>
            <a:off x="3114415" y="4608383"/>
            <a:ext cx="1421330" cy="446129"/>
          </a:xfrm>
          <a:prstGeom prst="rect">
            <a:avLst/>
          </a:prstGeom>
          <a:noFill/>
          <a:ln w="31750" cap="flat" cmpd="sng" algn="ctr">
            <a:solidFill>
              <a:srgbClr val="C00000"/>
            </a:solid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a:endParaRPr lang="ja-JP" altLang="en-US" sz="1350">
              <a:solidFill>
                <a:schemeClr val="tx1"/>
              </a:solidFill>
            </a:endParaRPr>
          </a:p>
        </p:txBody>
      </p:sp>
      <p:sp>
        <p:nvSpPr>
          <p:cNvPr id="150" name="正方形/長方形 149">
            <a:extLst>
              <a:ext uri="{FF2B5EF4-FFF2-40B4-BE49-F238E27FC236}">
                <a16:creationId xmlns:a16="http://schemas.microsoft.com/office/drawing/2014/main" id="{A874A582-B1D1-3B34-9E39-BCBA9C16D6B6}"/>
              </a:ext>
            </a:extLst>
          </p:cNvPr>
          <p:cNvSpPr/>
          <p:nvPr/>
        </p:nvSpPr>
        <p:spPr bwMode="auto">
          <a:xfrm>
            <a:off x="5385568" y="5102340"/>
            <a:ext cx="549222" cy="189000"/>
          </a:xfrm>
          <a:prstGeom prst="rect">
            <a:avLst/>
          </a:prstGeom>
          <a:noFill/>
          <a:ln>
            <a:no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none" lIns="68580" tIns="34290" rIns="68580" bIns="34290" numCol="1" rtlCol="0" anchor="ctr" anchorCtr="0" compatLnSpc="1">
            <a:prstTxWarp prst="textNoShape">
              <a:avLst/>
            </a:prstTxWarp>
          </a:bodyPr>
          <a:lstStyle/>
          <a:p>
            <a:pPr defTabSz="685800">
              <a:defRPr/>
            </a:pPr>
            <a:r>
              <a:rPr lang="en-US" altLang="ja-JP" sz="1200" b="1" dirty="0">
                <a:solidFill>
                  <a:srgbClr val="B61703"/>
                </a:solidFill>
                <a:latin typeface="Yu Gothic" panose="020B0400000000000000" pitchFamily="34" charset="-128"/>
                <a:ea typeface="Yu Gothic" panose="020B0400000000000000" pitchFamily="34" charset="-128"/>
              </a:rPr>
              <a:t>ST2-1 </a:t>
            </a:r>
            <a:r>
              <a:rPr lang="ja-JP" altLang="en-US" sz="1200" b="1">
                <a:solidFill>
                  <a:srgbClr val="B61703"/>
                </a:solidFill>
                <a:latin typeface="Yu Gothic" panose="020B0400000000000000" pitchFamily="34" charset="-128"/>
                <a:ea typeface="Yu Gothic" panose="020B0400000000000000" pitchFamily="34" charset="-128"/>
              </a:rPr>
              <a:t>電子商取引（重要）</a:t>
            </a:r>
            <a:endParaRPr lang="ja-JP" altLang="en-US" sz="1200" b="1" dirty="0">
              <a:solidFill>
                <a:srgbClr val="B61703"/>
              </a:solidFill>
              <a:latin typeface="Yu Gothic" panose="020B0400000000000000" pitchFamily="34" charset="-128"/>
              <a:ea typeface="Yu Gothic" panose="020B0400000000000000" pitchFamily="34" charset="-128"/>
            </a:endParaRPr>
          </a:p>
        </p:txBody>
      </p:sp>
      <p:cxnSp>
        <p:nvCxnSpPr>
          <p:cNvPr id="151" name="コネクタ: カギ線 31">
            <a:extLst>
              <a:ext uri="{FF2B5EF4-FFF2-40B4-BE49-F238E27FC236}">
                <a16:creationId xmlns:a16="http://schemas.microsoft.com/office/drawing/2014/main" id="{B4B3F050-6332-1436-6B46-BC0BFFFBE1D1}"/>
              </a:ext>
            </a:extLst>
          </p:cNvPr>
          <p:cNvCxnSpPr>
            <a:cxnSpLocks/>
          </p:cNvCxnSpPr>
          <p:nvPr/>
        </p:nvCxnSpPr>
        <p:spPr bwMode="auto">
          <a:xfrm>
            <a:off x="3214168" y="5180012"/>
            <a:ext cx="2224895" cy="6117"/>
          </a:xfrm>
          <a:prstGeom prst="bentConnector3">
            <a:avLst>
              <a:gd name="adj1" fmla="val 50000"/>
            </a:avLst>
          </a:prstGeom>
          <a:gradFill rotWithShape="0">
            <a:gsLst>
              <a:gs pos="0">
                <a:srgbClr val="8F0000">
                  <a:tint val="40000"/>
                </a:srgbClr>
              </a:gs>
              <a:gs pos="100000">
                <a:srgbClr val="8F0000"/>
              </a:gs>
            </a:gsLst>
            <a:lin ang="0" scaled="1"/>
          </a:gradFill>
          <a:ln w="25400" cap="flat" cmpd="sng" algn="ctr">
            <a:solidFill>
              <a:srgbClr val="B60005"/>
            </a:solidFill>
            <a:prstDash val="solid"/>
            <a:round/>
            <a:headEnd type="none" w="med" len="med"/>
            <a:tailEnd type="none" w="med" len="med"/>
          </a:ln>
          <a:effectLst/>
        </p:spPr>
        <p:style>
          <a:lnRef idx="1">
            <a:schemeClr val="accent1"/>
          </a:lnRef>
          <a:fillRef idx="0">
            <a:schemeClr val="accent1"/>
          </a:fillRef>
          <a:effectRef idx="1">
            <a:schemeClr val="accent1"/>
          </a:effectRef>
          <a:fontRef idx="minor">
            <a:schemeClr val="tx1"/>
          </a:fontRef>
        </p:style>
      </p:cxnSp>
      <p:sp>
        <p:nvSpPr>
          <p:cNvPr id="152" name="正方形/長方形 151">
            <a:extLst>
              <a:ext uri="{FF2B5EF4-FFF2-40B4-BE49-F238E27FC236}">
                <a16:creationId xmlns:a16="http://schemas.microsoft.com/office/drawing/2014/main" id="{AA0F8139-DCB4-ECA8-B6D6-88CB630B605D}"/>
              </a:ext>
            </a:extLst>
          </p:cNvPr>
          <p:cNvSpPr/>
          <p:nvPr/>
        </p:nvSpPr>
        <p:spPr bwMode="auto">
          <a:xfrm>
            <a:off x="4990549" y="4062605"/>
            <a:ext cx="549222" cy="189000"/>
          </a:xfrm>
          <a:prstGeom prst="rect">
            <a:avLst/>
          </a:prstGeom>
          <a:noFill/>
          <a:ln>
            <a:no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none" lIns="68580" tIns="34290" rIns="68580" bIns="34290" numCol="1" rtlCol="0" anchor="ctr" anchorCtr="0" compatLnSpc="1">
            <a:prstTxWarp prst="textNoShape">
              <a:avLst/>
            </a:prstTxWarp>
          </a:bodyPr>
          <a:lstStyle/>
          <a:p>
            <a:pPr defTabSz="685800">
              <a:defRPr/>
            </a:pPr>
            <a:r>
              <a:rPr lang="en-US" altLang="ja-JP" sz="1200" b="1" dirty="0">
                <a:solidFill>
                  <a:srgbClr val="EEBB02"/>
                </a:solidFill>
                <a:latin typeface="Yu Gothic" panose="020B0400000000000000" pitchFamily="34" charset="-128"/>
                <a:ea typeface="Yu Gothic" panose="020B0400000000000000" pitchFamily="34" charset="-128"/>
              </a:rPr>
              <a:t>ST3 </a:t>
            </a:r>
            <a:r>
              <a:rPr lang="ja-JP" altLang="en-US" sz="1200" b="1">
                <a:solidFill>
                  <a:srgbClr val="EEBB02"/>
                </a:solidFill>
                <a:latin typeface="Yu Gothic" panose="020B0400000000000000" pitchFamily="34" charset="-128"/>
                <a:ea typeface="Yu Gothic" panose="020B0400000000000000" pitchFamily="34" charset="-128"/>
              </a:rPr>
              <a:t>紙の商取引</a:t>
            </a:r>
            <a:r>
              <a:rPr lang="en-US" altLang="ja-JP" sz="1200" b="1" dirty="0">
                <a:solidFill>
                  <a:srgbClr val="EEBB02"/>
                </a:solidFill>
                <a:latin typeface="Yu Gothic" panose="020B0400000000000000" pitchFamily="34" charset="-128"/>
                <a:ea typeface="Yu Gothic" panose="020B0400000000000000" pitchFamily="34" charset="-128"/>
              </a:rPr>
              <a:t> </a:t>
            </a:r>
            <a:endParaRPr lang="ja-JP" altLang="en-US" sz="1200" b="1" dirty="0">
              <a:solidFill>
                <a:srgbClr val="EEBB02"/>
              </a:solidFill>
              <a:latin typeface="Yu Gothic" panose="020B0400000000000000" pitchFamily="34" charset="-128"/>
              <a:ea typeface="Yu Gothic" panose="020B0400000000000000" pitchFamily="34" charset="-128"/>
            </a:endParaRPr>
          </a:p>
        </p:txBody>
      </p:sp>
      <p:cxnSp>
        <p:nvCxnSpPr>
          <p:cNvPr id="153" name="コネクタ: カギ線 31">
            <a:extLst>
              <a:ext uri="{FF2B5EF4-FFF2-40B4-BE49-F238E27FC236}">
                <a16:creationId xmlns:a16="http://schemas.microsoft.com/office/drawing/2014/main" id="{2077C9C9-5231-A01D-AE22-D660879C6086}"/>
              </a:ext>
            </a:extLst>
          </p:cNvPr>
          <p:cNvCxnSpPr>
            <a:cxnSpLocks/>
          </p:cNvCxnSpPr>
          <p:nvPr/>
        </p:nvCxnSpPr>
        <p:spPr bwMode="auto">
          <a:xfrm flipV="1">
            <a:off x="4535746" y="4145352"/>
            <a:ext cx="465581" cy="260962"/>
          </a:xfrm>
          <a:prstGeom prst="bentConnector3">
            <a:avLst>
              <a:gd name="adj1" fmla="val 50000"/>
            </a:avLst>
          </a:prstGeom>
          <a:gradFill rotWithShape="0">
            <a:gsLst>
              <a:gs pos="0">
                <a:srgbClr val="8F0000">
                  <a:tint val="40000"/>
                </a:srgbClr>
              </a:gs>
              <a:gs pos="100000">
                <a:srgbClr val="8F0000"/>
              </a:gs>
            </a:gsLst>
            <a:lin ang="0" scaled="1"/>
          </a:gradFill>
          <a:ln w="25400" cap="flat" cmpd="sng" algn="ctr">
            <a:solidFill>
              <a:srgbClr val="FFC000"/>
            </a:solidFill>
            <a:prstDash val="solid"/>
            <a:round/>
            <a:headEnd type="none" w="med" len="med"/>
            <a:tailEnd type="none" w="med" len="med"/>
          </a:ln>
          <a:effectLst/>
        </p:spPr>
        <p:style>
          <a:lnRef idx="1">
            <a:schemeClr val="accent1"/>
          </a:lnRef>
          <a:fillRef idx="0">
            <a:schemeClr val="accent1"/>
          </a:fillRef>
          <a:effectRef idx="1">
            <a:schemeClr val="accent1"/>
          </a:effectRef>
          <a:fontRef idx="minor">
            <a:schemeClr val="tx1"/>
          </a:fontRef>
        </p:style>
      </p:cxnSp>
      <p:sp>
        <p:nvSpPr>
          <p:cNvPr id="154" name="正方形/長方形 153">
            <a:extLst>
              <a:ext uri="{FF2B5EF4-FFF2-40B4-BE49-F238E27FC236}">
                <a16:creationId xmlns:a16="http://schemas.microsoft.com/office/drawing/2014/main" id="{E59E2079-538E-7EC4-559A-F2C9914C1EFD}"/>
              </a:ext>
            </a:extLst>
          </p:cNvPr>
          <p:cNvSpPr/>
          <p:nvPr/>
        </p:nvSpPr>
        <p:spPr bwMode="auto">
          <a:xfrm>
            <a:off x="3121343" y="4305259"/>
            <a:ext cx="1421330" cy="269808"/>
          </a:xfrm>
          <a:prstGeom prst="rect">
            <a:avLst/>
          </a:prstGeom>
          <a:noFill/>
          <a:ln w="31750" cap="flat" cmpd="sng" algn="ctr">
            <a:solidFill>
              <a:srgbClr val="FFC000"/>
            </a:solid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a:endParaRPr lang="ja-JP" altLang="en-US" sz="1350">
              <a:solidFill>
                <a:schemeClr val="tx1"/>
              </a:solidFill>
            </a:endParaRPr>
          </a:p>
        </p:txBody>
      </p:sp>
      <p:sp>
        <p:nvSpPr>
          <p:cNvPr id="155" name="正方形/長方形 154">
            <a:extLst>
              <a:ext uri="{FF2B5EF4-FFF2-40B4-BE49-F238E27FC236}">
                <a16:creationId xmlns:a16="http://schemas.microsoft.com/office/drawing/2014/main" id="{E4DA05B8-4A23-1432-9732-4C02447377F6}"/>
              </a:ext>
            </a:extLst>
          </p:cNvPr>
          <p:cNvSpPr/>
          <p:nvPr/>
        </p:nvSpPr>
        <p:spPr bwMode="auto">
          <a:xfrm>
            <a:off x="4990549" y="5345561"/>
            <a:ext cx="549222" cy="189000"/>
          </a:xfrm>
          <a:prstGeom prst="rect">
            <a:avLst/>
          </a:prstGeom>
          <a:noFill/>
          <a:ln>
            <a:no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none" lIns="68580" tIns="34290" rIns="68580" bIns="34290" numCol="1" rtlCol="0" anchor="ctr" anchorCtr="0" compatLnSpc="1">
            <a:prstTxWarp prst="textNoShape">
              <a:avLst/>
            </a:prstTxWarp>
          </a:bodyPr>
          <a:lstStyle/>
          <a:p>
            <a:pPr defTabSz="685800">
              <a:defRPr/>
            </a:pPr>
            <a:r>
              <a:rPr lang="en-US" altLang="ja-JP" sz="1200" b="1" dirty="0">
                <a:solidFill>
                  <a:srgbClr val="B61703"/>
                </a:solidFill>
                <a:latin typeface="Yu Gothic" panose="020B0400000000000000" pitchFamily="34" charset="-128"/>
                <a:ea typeface="Yu Gothic" panose="020B0400000000000000" pitchFamily="34" charset="-128"/>
              </a:rPr>
              <a:t>ST2-2 </a:t>
            </a:r>
            <a:r>
              <a:rPr lang="ja-JP" altLang="en-US" sz="1200" b="1">
                <a:solidFill>
                  <a:srgbClr val="B61703"/>
                </a:solidFill>
                <a:latin typeface="Yu Gothic" panose="020B0400000000000000" pitchFamily="34" charset="-128"/>
                <a:ea typeface="Yu Gothic" panose="020B0400000000000000" pitchFamily="34" charset="-128"/>
              </a:rPr>
              <a:t>電子商取引（一般）</a:t>
            </a:r>
            <a:endParaRPr lang="ja-JP" altLang="en-US" sz="1200" b="1" dirty="0">
              <a:solidFill>
                <a:srgbClr val="B61703"/>
              </a:solidFill>
              <a:latin typeface="Yu Gothic" panose="020B0400000000000000" pitchFamily="34" charset="-128"/>
              <a:ea typeface="Yu Gothic" panose="020B0400000000000000" pitchFamily="34" charset="-128"/>
            </a:endParaRPr>
          </a:p>
        </p:txBody>
      </p:sp>
      <p:cxnSp>
        <p:nvCxnSpPr>
          <p:cNvPr id="156" name="コネクタ: カギ線 31">
            <a:extLst>
              <a:ext uri="{FF2B5EF4-FFF2-40B4-BE49-F238E27FC236}">
                <a16:creationId xmlns:a16="http://schemas.microsoft.com/office/drawing/2014/main" id="{879F6EAE-600C-5DEF-FF8E-53D572B55EA3}"/>
              </a:ext>
            </a:extLst>
          </p:cNvPr>
          <p:cNvCxnSpPr>
            <a:cxnSpLocks/>
          </p:cNvCxnSpPr>
          <p:nvPr/>
        </p:nvCxnSpPr>
        <p:spPr bwMode="auto">
          <a:xfrm>
            <a:off x="3131041" y="5311631"/>
            <a:ext cx="2224895" cy="6117"/>
          </a:xfrm>
          <a:prstGeom prst="bentConnector3">
            <a:avLst>
              <a:gd name="adj1" fmla="val 50000"/>
            </a:avLst>
          </a:prstGeom>
          <a:gradFill rotWithShape="0">
            <a:gsLst>
              <a:gs pos="0">
                <a:srgbClr val="8F0000">
                  <a:tint val="40000"/>
                </a:srgbClr>
              </a:gs>
              <a:gs pos="100000">
                <a:srgbClr val="8F0000"/>
              </a:gs>
            </a:gsLst>
            <a:lin ang="0" scaled="1"/>
          </a:gradFill>
          <a:ln w="25400" cap="flat" cmpd="sng" algn="ctr">
            <a:solidFill>
              <a:srgbClr val="B60005"/>
            </a:solidFill>
            <a:prstDash val="solid"/>
            <a:round/>
            <a:headEnd type="none" w="med" len="med"/>
            <a:tailEnd type="none" w="med" len="med"/>
          </a:ln>
          <a:effectLst/>
        </p:spPr>
        <p:style>
          <a:lnRef idx="1">
            <a:schemeClr val="accent1"/>
          </a:lnRef>
          <a:fillRef idx="0">
            <a:schemeClr val="accent1"/>
          </a:fillRef>
          <a:effectRef idx="1">
            <a:schemeClr val="accent1"/>
          </a:effectRef>
          <a:fontRef idx="minor">
            <a:schemeClr val="tx1"/>
          </a:fontRef>
        </p:style>
      </p:cxnSp>
      <p:cxnSp>
        <p:nvCxnSpPr>
          <p:cNvPr id="157" name="コネクタ: カギ線 31">
            <a:extLst>
              <a:ext uri="{FF2B5EF4-FFF2-40B4-BE49-F238E27FC236}">
                <a16:creationId xmlns:a16="http://schemas.microsoft.com/office/drawing/2014/main" id="{860AC710-4541-2F7A-F906-1CC724B13BB5}"/>
              </a:ext>
            </a:extLst>
          </p:cNvPr>
          <p:cNvCxnSpPr>
            <a:cxnSpLocks/>
          </p:cNvCxnSpPr>
          <p:nvPr/>
        </p:nvCxnSpPr>
        <p:spPr bwMode="auto">
          <a:xfrm flipV="1">
            <a:off x="2805767" y="5432566"/>
            <a:ext cx="1662932" cy="177948"/>
          </a:xfrm>
          <a:prstGeom prst="bentConnector3">
            <a:avLst>
              <a:gd name="adj1" fmla="val 22799"/>
            </a:avLst>
          </a:prstGeom>
          <a:gradFill rotWithShape="0">
            <a:gsLst>
              <a:gs pos="0">
                <a:srgbClr val="8F0000">
                  <a:tint val="40000"/>
                </a:srgbClr>
              </a:gs>
              <a:gs pos="100000">
                <a:srgbClr val="8F0000"/>
              </a:gs>
            </a:gsLst>
            <a:lin ang="0" scaled="1"/>
          </a:gradFill>
          <a:ln w="25400" cap="flat" cmpd="sng" algn="ctr">
            <a:solidFill>
              <a:srgbClr val="0070C0"/>
            </a:solidFill>
            <a:prstDash val="solid"/>
            <a:round/>
            <a:headEnd type="none" w="med" len="med"/>
            <a:tailEnd type="none" w="med" len="med"/>
          </a:ln>
          <a:effectLst/>
        </p:spPr>
        <p:style>
          <a:lnRef idx="1">
            <a:schemeClr val="accent1"/>
          </a:lnRef>
          <a:fillRef idx="0">
            <a:schemeClr val="accent1"/>
          </a:fillRef>
          <a:effectRef idx="1">
            <a:schemeClr val="accent1"/>
          </a:effectRef>
          <a:fontRef idx="minor">
            <a:schemeClr val="tx1"/>
          </a:fontRef>
        </p:style>
      </p:cxnSp>
      <p:sp>
        <p:nvSpPr>
          <p:cNvPr id="158" name="正方形/長方形 157">
            <a:extLst>
              <a:ext uri="{FF2B5EF4-FFF2-40B4-BE49-F238E27FC236}">
                <a16:creationId xmlns:a16="http://schemas.microsoft.com/office/drawing/2014/main" id="{699DDBEA-3D9F-4322-EB6D-C052C47316BA}"/>
              </a:ext>
            </a:extLst>
          </p:cNvPr>
          <p:cNvSpPr/>
          <p:nvPr/>
        </p:nvSpPr>
        <p:spPr bwMode="auto">
          <a:xfrm>
            <a:off x="1776965" y="5560432"/>
            <a:ext cx="1262164" cy="338138"/>
          </a:xfrm>
          <a:prstGeom prst="rect">
            <a:avLst/>
          </a:prstGeom>
          <a:noFill/>
          <a:ln>
            <a:no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68580" tIns="34290" rIns="68580" bIns="34290" numCol="1" rtlCol="0" anchor="ctr" anchorCtr="0" compatLnSpc="1">
            <a:prstTxWarp prst="textNoShape">
              <a:avLst/>
            </a:prstTxWarp>
          </a:bodyPr>
          <a:lstStyle/>
          <a:p>
            <a:pPr lvl="0" fontAlgn="base">
              <a:spcBef>
                <a:spcPct val="0"/>
              </a:spcBef>
              <a:spcAft>
                <a:spcPct val="0"/>
              </a:spcAft>
              <a:defRPr/>
            </a:pPr>
            <a:r>
              <a:rPr lang="en-US" altLang="ja-JP" sz="1050" b="1" dirty="0">
                <a:solidFill>
                  <a:srgbClr val="0070C0"/>
                </a:solidFill>
                <a:latin typeface="Yu Gothic" panose="020B0400000000000000" pitchFamily="34" charset="-128"/>
                <a:ea typeface="Yu Gothic" panose="020B0400000000000000" pitchFamily="34" charset="-128"/>
              </a:rPr>
              <a:t>EDI </a:t>
            </a:r>
            <a:r>
              <a:rPr lang="ja-JP" altLang="en-US" sz="1050" b="1">
                <a:solidFill>
                  <a:srgbClr val="0070C0"/>
                </a:solidFill>
                <a:latin typeface="Yu Gothic" panose="020B0400000000000000" pitchFamily="34" charset="-128"/>
                <a:ea typeface="Yu Gothic" panose="020B0400000000000000" pitchFamily="34" charset="-128"/>
              </a:rPr>
              <a:t>対応方針を</a:t>
            </a:r>
            <a:br>
              <a:rPr lang="en-US" altLang="ja-JP" sz="1050" b="1" dirty="0">
                <a:solidFill>
                  <a:srgbClr val="0070C0"/>
                </a:solidFill>
                <a:latin typeface="Yu Gothic" panose="020B0400000000000000" pitchFamily="34" charset="-128"/>
                <a:ea typeface="Yu Gothic" panose="020B0400000000000000" pitchFamily="34" charset="-128"/>
              </a:rPr>
            </a:br>
            <a:r>
              <a:rPr lang="ja-JP" altLang="en-US" sz="1050" b="1">
                <a:solidFill>
                  <a:srgbClr val="0070C0"/>
                </a:solidFill>
                <a:latin typeface="Yu Gothic" panose="020B0400000000000000" pitchFamily="34" charset="-128"/>
                <a:ea typeface="Yu Gothic" panose="020B0400000000000000" pitchFamily="34" charset="-128"/>
              </a:rPr>
              <a:t>踏まえて別途検討</a:t>
            </a:r>
          </a:p>
        </p:txBody>
      </p:sp>
      <p:sp>
        <p:nvSpPr>
          <p:cNvPr id="159" name="四角形吹き出し 158">
            <a:extLst>
              <a:ext uri="{FF2B5EF4-FFF2-40B4-BE49-F238E27FC236}">
                <a16:creationId xmlns:a16="http://schemas.microsoft.com/office/drawing/2014/main" id="{6D084E57-610C-7685-DC7E-373C98CF3790}"/>
              </a:ext>
            </a:extLst>
          </p:cNvPr>
          <p:cNvSpPr/>
          <p:nvPr/>
        </p:nvSpPr>
        <p:spPr bwMode="auto">
          <a:xfrm>
            <a:off x="4455407" y="2621819"/>
            <a:ext cx="1167161" cy="481059"/>
          </a:xfrm>
          <a:prstGeom prst="wedgeRectCallout">
            <a:avLst>
              <a:gd name="adj1" fmla="val -71441"/>
              <a:gd name="adj2" fmla="val -32591"/>
            </a:avLst>
          </a:prstGeom>
          <a:solidFill>
            <a:srgbClr val="FFC000"/>
          </a:solidFill>
          <a:ln w="9525" cap="flat" cmpd="sng" algn="ctr">
            <a:no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algn="ctr" defTabSz="685800"/>
            <a:r>
              <a:rPr lang="ja-JP" altLang="en-US" sz="1050"/>
              <a:t>一般帳簿対応を想定</a:t>
            </a:r>
          </a:p>
        </p:txBody>
      </p:sp>
      <p:sp>
        <p:nvSpPr>
          <p:cNvPr id="129" name="正方形/長方形 128">
            <a:extLst>
              <a:ext uri="{FF2B5EF4-FFF2-40B4-BE49-F238E27FC236}">
                <a16:creationId xmlns:a16="http://schemas.microsoft.com/office/drawing/2014/main" id="{681B567B-4EAC-A916-1370-2BEB12FCA479}"/>
              </a:ext>
            </a:extLst>
          </p:cNvPr>
          <p:cNvSpPr/>
          <p:nvPr/>
        </p:nvSpPr>
        <p:spPr bwMode="auto">
          <a:xfrm>
            <a:off x="5192290" y="3017148"/>
            <a:ext cx="1485000" cy="189000"/>
          </a:xfrm>
          <a:prstGeom prst="rect">
            <a:avLst/>
          </a:prstGeom>
          <a:noFill/>
          <a:ln>
            <a:no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none" lIns="68580" tIns="34290" rIns="68580" bIns="34290" numCol="1" rtlCol="0" anchor="ctr" anchorCtr="0" compatLnSpc="1">
            <a:prstTxWarp prst="textNoShape">
              <a:avLst/>
            </a:prstTxWarp>
          </a:bodyPr>
          <a:lstStyle/>
          <a:p>
            <a:pPr defTabSz="685800">
              <a:defRPr/>
            </a:pPr>
            <a:r>
              <a:rPr lang="ja-JP" altLang="en-US" sz="1200" b="1">
                <a:solidFill>
                  <a:srgbClr val="0070C0"/>
                </a:solidFill>
                <a:latin typeface="Yu Gothic" panose="020B0400000000000000" pitchFamily="34" charset="-128"/>
                <a:ea typeface="Yu Gothic" panose="020B0400000000000000" pitchFamily="34" charset="-128"/>
              </a:rPr>
              <a:t>今後のご支援内容については、</a:t>
            </a:r>
            <a:endParaRPr lang="en-US" altLang="ja-JP" sz="1200" b="1" dirty="0">
              <a:solidFill>
                <a:srgbClr val="0070C0"/>
              </a:solidFill>
              <a:latin typeface="Yu Gothic" panose="020B0400000000000000" pitchFamily="34" charset="-128"/>
              <a:ea typeface="Yu Gothic" panose="020B0400000000000000" pitchFamily="34" charset="-128"/>
            </a:endParaRPr>
          </a:p>
          <a:p>
            <a:pPr defTabSz="685800">
              <a:defRPr/>
            </a:pPr>
            <a:r>
              <a:rPr lang="ja-JP" altLang="en-US" sz="1200" b="1">
                <a:solidFill>
                  <a:srgbClr val="0070C0"/>
                </a:solidFill>
                <a:latin typeface="Yu Gothic" panose="020B0400000000000000" pitchFamily="34" charset="-128"/>
                <a:ea typeface="Yu Gothic" panose="020B0400000000000000" pitchFamily="34" charset="-128"/>
              </a:rPr>
              <a:t>ご相談可能です</a:t>
            </a:r>
            <a:endParaRPr lang="en-US" altLang="ja-JP" sz="1200" b="1" dirty="0">
              <a:solidFill>
                <a:srgbClr val="0070C0"/>
              </a:solidFill>
              <a:latin typeface="Yu Gothic" panose="020B0400000000000000" pitchFamily="34" charset="-128"/>
              <a:ea typeface="Yu Gothic" panose="020B0400000000000000" pitchFamily="34" charset="-128"/>
            </a:endParaRPr>
          </a:p>
        </p:txBody>
      </p:sp>
      <p:sp>
        <p:nvSpPr>
          <p:cNvPr id="3" name="正方形/長方形 2">
            <a:extLst>
              <a:ext uri="{FF2B5EF4-FFF2-40B4-BE49-F238E27FC236}">
                <a16:creationId xmlns:a16="http://schemas.microsoft.com/office/drawing/2014/main" id="{BF6ADB33-A897-F4AC-545B-0D7CE564B76A}"/>
              </a:ext>
            </a:extLst>
          </p:cNvPr>
          <p:cNvSpPr/>
          <p:nvPr/>
        </p:nvSpPr>
        <p:spPr bwMode="auto">
          <a:xfrm>
            <a:off x="2834368" y="2629595"/>
            <a:ext cx="3547742" cy="2027021"/>
          </a:xfrm>
          <a:prstGeom prst="rect">
            <a:avLst/>
          </a:prstGeom>
          <a:solidFill>
            <a:srgbClr val="4F81BD">
              <a:lumMod val="20000"/>
              <a:lumOff val="80000"/>
              <a:alpha val="30000"/>
            </a:srgbClr>
          </a:solidFill>
          <a:ln w="9525" cap="flat" cmpd="sng" algn="ctr">
            <a:no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a:defRPr/>
            </a:pPr>
            <a:r>
              <a:rPr kumimoji="0" lang="en-US" altLang="ja-JP" sz="4500" kern="0" dirty="0">
                <a:solidFill>
                  <a:prstClr val="white">
                    <a:lumMod val="50000"/>
                  </a:prstClr>
                </a:solidFill>
                <a:latin typeface="+mj-ea"/>
                <a:ea typeface="+mj-ea"/>
                <a:cs typeface="メイリオ" panose="020B0604030504040204" pitchFamily="50" charset="-128"/>
              </a:rPr>
              <a:t>SAMPLE</a:t>
            </a:r>
            <a:endParaRPr kumimoji="0" lang="ja-JP" altLang="en-US" sz="4500" kern="0" dirty="0">
              <a:solidFill>
                <a:prstClr val="white">
                  <a:lumMod val="50000"/>
                </a:prstClr>
              </a:solidFill>
              <a:latin typeface="+mj-ea"/>
              <a:ea typeface="+mj-ea"/>
              <a:cs typeface="メイリオ" panose="020B0604030504040204" pitchFamily="50" charset="-128"/>
            </a:endParaRPr>
          </a:p>
        </p:txBody>
      </p:sp>
    </p:spTree>
    <p:extLst>
      <p:ext uri="{BB962C8B-B14F-4D97-AF65-F5344CB8AC3E}">
        <p14:creationId xmlns:p14="http://schemas.microsoft.com/office/powerpoint/2010/main" val="62165703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スクロール: 横 12">
            <a:extLst>
              <a:ext uri="{FF2B5EF4-FFF2-40B4-BE49-F238E27FC236}">
                <a16:creationId xmlns:a16="http://schemas.microsoft.com/office/drawing/2014/main" id="{60DE1434-0913-256F-9276-BD966123013D}"/>
              </a:ext>
            </a:extLst>
          </p:cNvPr>
          <p:cNvSpPr/>
          <p:nvPr/>
        </p:nvSpPr>
        <p:spPr>
          <a:xfrm>
            <a:off x="1449071" y="742457"/>
            <a:ext cx="6037394" cy="825107"/>
          </a:xfrm>
          <a:prstGeom prst="horizontalScroll">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四角形: 角を丸くする 112">
            <a:extLst>
              <a:ext uri="{FF2B5EF4-FFF2-40B4-BE49-F238E27FC236}">
                <a16:creationId xmlns:a16="http://schemas.microsoft.com/office/drawing/2014/main" id="{5E6412DE-A6A6-F435-C6AC-3A928176893D}"/>
              </a:ext>
            </a:extLst>
          </p:cNvPr>
          <p:cNvSpPr/>
          <p:nvPr/>
        </p:nvSpPr>
        <p:spPr>
          <a:xfrm>
            <a:off x="360986" y="3434703"/>
            <a:ext cx="1890557" cy="1120268"/>
          </a:xfrm>
          <a:prstGeom prst="round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四角形: 角を丸くする 112">
            <a:extLst>
              <a:ext uri="{FF2B5EF4-FFF2-40B4-BE49-F238E27FC236}">
                <a16:creationId xmlns:a16="http://schemas.microsoft.com/office/drawing/2014/main" id="{6BABB362-2F15-9E75-B306-E5F37620FD49}"/>
              </a:ext>
            </a:extLst>
          </p:cNvPr>
          <p:cNvSpPr/>
          <p:nvPr/>
        </p:nvSpPr>
        <p:spPr>
          <a:xfrm>
            <a:off x="273341" y="4274404"/>
            <a:ext cx="8556335" cy="2269082"/>
          </a:xfrm>
          <a:prstGeom prst="round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タイトル 5">
            <a:extLst>
              <a:ext uri="{FF2B5EF4-FFF2-40B4-BE49-F238E27FC236}">
                <a16:creationId xmlns:a16="http://schemas.microsoft.com/office/drawing/2014/main" id="{60EDAC75-07B5-0C37-428B-5B9B0C1E5A92}"/>
              </a:ext>
            </a:extLst>
          </p:cNvPr>
          <p:cNvSpPr>
            <a:spLocks noGrp="1"/>
          </p:cNvSpPr>
          <p:nvPr>
            <p:ph type="title"/>
          </p:nvPr>
        </p:nvSpPr>
        <p:spPr/>
        <p:txBody>
          <a:bodyPr/>
          <a:lstStyle/>
          <a:p>
            <a:r>
              <a:rPr lang="ja-JP" altLang="en-US"/>
              <a:t>参考事例紹介とその対策例②</a:t>
            </a:r>
          </a:p>
        </p:txBody>
      </p:sp>
      <p:sp>
        <p:nvSpPr>
          <p:cNvPr id="9" name="正方形/長方形 8">
            <a:extLst>
              <a:ext uri="{FF2B5EF4-FFF2-40B4-BE49-F238E27FC236}">
                <a16:creationId xmlns:a16="http://schemas.microsoft.com/office/drawing/2014/main" id="{6C7300A4-A50E-D9A0-74D3-2CAB0B41B228}"/>
              </a:ext>
            </a:extLst>
          </p:cNvPr>
          <p:cNvSpPr/>
          <p:nvPr/>
        </p:nvSpPr>
        <p:spPr>
          <a:xfrm>
            <a:off x="1696619" y="939812"/>
            <a:ext cx="5542295" cy="5058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a:solidFill>
                  <a:schemeClr val="bg1"/>
                </a:solidFill>
                <a:latin typeface="メイリオ" panose="020B0604030504040204" pitchFamily="50" charset="-128"/>
                <a:ea typeface="メイリオ" panose="020B0604030504040204" pitchFamily="50" charset="-128"/>
              </a:rPr>
              <a:t>今の業務のやり方、それでも続けるつもりですか？</a:t>
            </a:r>
            <a:endParaRPr lang="ja-JP" altLang="en-US" b="1" dirty="0">
              <a:solidFill>
                <a:schemeClr val="bg1"/>
              </a:solidFill>
              <a:latin typeface="メイリオ" panose="020B0604030504040204" pitchFamily="50" charset="-128"/>
              <a:ea typeface="メイリオ" panose="020B0604030504040204" pitchFamily="50" charset="-128"/>
            </a:endParaRPr>
          </a:p>
        </p:txBody>
      </p:sp>
      <p:sp>
        <p:nvSpPr>
          <p:cNvPr id="15" name="スクロール: 縦 14">
            <a:extLst>
              <a:ext uri="{FF2B5EF4-FFF2-40B4-BE49-F238E27FC236}">
                <a16:creationId xmlns:a16="http://schemas.microsoft.com/office/drawing/2014/main" id="{B036D494-EA59-1AB1-01D0-67C005331A06}"/>
              </a:ext>
            </a:extLst>
          </p:cNvPr>
          <p:cNvSpPr/>
          <p:nvPr/>
        </p:nvSpPr>
        <p:spPr>
          <a:xfrm>
            <a:off x="296810" y="1614316"/>
            <a:ext cx="2157023" cy="1511611"/>
          </a:xfrm>
          <a:prstGeom prst="verticalScroll">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b="1" dirty="0">
              <a:solidFill>
                <a:schemeClr val="bg1"/>
              </a:solidFill>
              <a:latin typeface="メイリオ" panose="020B0604030504040204" pitchFamily="50" charset="-128"/>
              <a:ea typeface="メイリオ" panose="020B0604030504040204" pitchFamily="50" charset="-128"/>
            </a:endParaRPr>
          </a:p>
        </p:txBody>
      </p:sp>
      <p:pic>
        <p:nvPicPr>
          <p:cNvPr id="16" name="グラフィックス 15" descr="的中">
            <a:extLst>
              <a:ext uri="{FF2B5EF4-FFF2-40B4-BE49-F238E27FC236}">
                <a16:creationId xmlns:a16="http://schemas.microsoft.com/office/drawing/2014/main" id="{BBDA2060-DA2E-A415-250F-B4239FF61FE0}"/>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64468" y="1943270"/>
            <a:ext cx="1163580" cy="1163580"/>
          </a:xfrm>
          <a:prstGeom prst="rect">
            <a:avLst/>
          </a:prstGeom>
        </p:spPr>
      </p:pic>
      <p:sp>
        <p:nvSpPr>
          <p:cNvPr id="17" name="四角形: 角を丸くする 33">
            <a:extLst>
              <a:ext uri="{FF2B5EF4-FFF2-40B4-BE49-F238E27FC236}">
                <a16:creationId xmlns:a16="http://schemas.microsoft.com/office/drawing/2014/main" id="{D7AAAF53-F942-7FCE-512F-9D342669DC4B}"/>
              </a:ext>
            </a:extLst>
          </p:cNvPr>
          <p:cNvSpPr/>
          <p:nvPr/>
        </p:nvSpPr>
        <p:spPr>
          <a:xfrm>
            <a:off x="524663" y="2436804"/>
            <a:ext cx="1689763" cy="4050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a:solidFill>
                  <a:srgbClr val="C00000"/>
                </a:solidFill>
                <a:latin typeface="メイリオ" panose="020B0604030504040204" pitchFamily="50" charset="-128"/>
                <a:ea typeface="メイリオ" panose="020B0604030504040204" pitchFamily="50" charset="-128"/>
              </a:rPr>
              <a:t>業務が</a:t>
            </a:r>
            <a:br>
              <a:rPr lang="ja-JP" altLang="en-US" sz="1400" b="1">
                <a:solidFill>
                  <a:srgbClr val="C00000"/>
                </a:solidFill>
                <a:latin typeface="メイリオ" panose="020B0604030504040204" pitchFamily="50" charset="-128"/>
                <a:ea typeface="メイリオ" panose="020B0604030504040204" pitchFamily="50" charset="-128"/>
              </a:rPr>
            </a:br>
            <a:r>
              <a:rPr lang="ja-JP" altLang="en-US" sz="1400" b="1">
                <a:solidFill>
                  <a:srgbClr val="C00000"/>
                </a:solidFill>
                <a:latin typeface="メイリオ" panose="020B0604030504040204" pitchFamily="50" charset="-128"/>
                <a:ea typeface="メイリオ" panose="020B0604030504040204" pitchFamily="50" charset="-128"/>
              </a:rPr>
              <a:t>そのまま①</a:t>
            </a:r>
            <a:br>
              <a:rPr lang="ja-JP" altLang="en-US" sz="2100" b="1">
                <a:solidFill>
                  <a:srgbClr val="C00000"/>
                </a:solidFill>
                <a:latin typeface="メイリオ" panose="020B0604030504040204" pitchFamily="50" charset="-128"/>
                <a:ea typeface="メイリオ" panose="020B0604030504040204" pitchFamily="50" charset="-128"/>
              </a:rPr>
            </a:br>
            <a:r>
              <a:rPr lang="ja-JP" altLang="en-US" sz="2100" b="1">
                <a:solidFill>
                  <a:srgbClr val="C00000"/>
                </a:solidFill>
                <a:latin typeface="メイリオ" panose="020B0604030504040204" pitchFamily="50" charset="-128"/>
                <a:ea typeface="メイリオ" panose="020B0604030504040204" pitchFamily="50" charset="-128"/>
              </a:rPr>
              <a:t>業務ルール編</a:t>
            </a:r>
          </a:p>
        </p:txBody>
      </p:sp>
      <p:sp>
        <p:nvSpPr>
          <p:cNvPr id="18" name="四角形: 角を丸くする 33">
            <a:extLst>
              <a:ext uri="{FF2B5EF4-FFF2-40B4-BE49-F238E27FC236}">
                <a16:creationId xmlns:a16="http://schemas.microsoft.com/office/drawing/2014/main" id="{E3C8D537-0C03-9E22-787E-D08C82FB76F3}"/>
              </a:ext>
            </a:extLst>
          </p:cNvPr>
          <p:cNvSpPr/>
          <p:nvPr/>
        </p:nvSpPr>
        <p:spPr>
          <a:xfrm>
            <a:off x="424267" y="1800310"/>
            <a:ext cx="1972379" cy="4050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500">
                <a:solidFill>
                  <a:srgbClr val="C00000"/>
                </a:solidFill>
                <a:latin typeface="メイリオ" panose="020B0604030504040204" pitchFamily="50" charset="-128"/>
                <a:ea typeface="メイリオ" panose="020B0604030504040204" pitchFamily="50" charset="-128"/>
              </a:rPr>
              <a:t>しくじり事例②</a:t>
            </a:r>
            <a:endParaRPr lang="ja-JP" altLang="en-US" sz="1500" dirty="0">
              <a:solidFill>
                <a:srgbClr val="C00000"/>
              </a:solidFill>
              <a:latin typeface="メイリオ" panose="020B0604030504040204" pitchFamily="50" charset="-128"/>
              <a:ea typeface="メイリオ" panose="020B0604030504040204" pitchFamily="50" charset="-128"/>
            </a:endParaRPr>
          </a:p>
        </p:txBody>
      </p:sp>
      <p:sp>
        <p:nvSpPr>
          <p:cNvPr id="19" name="矢印: 五方向 103">
            <a:extLst>
              <a:ext uri="{FF2B5EF4-FFF2-40B4-BE49-F238E27FC236}">
                <a16:creationId xmlns:a16="http://schemas.microsoft.com/office/drawing/2014/main" id="{D703EA9C-D185-90C0-877B-E19A6BEA90AA}"/>
              </a:ext>
            </a:extLst>
          </p:cNvPr>
          <p:cNvSpPr/>
          <p:nvPr/>
        </p:nvSpPr>
        <p:spPr bwMode="auto">
          <a:xfrm>
            <a:off x="424267" y="4659768"/>
            <a:ext cx="1890556" cy="1575066"/>
          </a:xfrm>
          <a:prstGeom prst="homePlate">
            <a:avLst>
              <a:gd name="adj" fmla="val 15008"/>
            </a:avLst>
          </a:prstGeom>
          <a:solidFill>
            <a:srgbClr val="C00000"/>
          </a:solidFill>
          <a:ln w="9525" cap="flat" cmpd="sng" algn="ctr">
            <a:noFill/>
            <a:prstDash val="solid"/>
            <a:round/>
            <a:headEnd type="none" w="med" len="med"/>
            <a:tailEnd type="none" w="med" len="med"/>
          </a:ln>
          <a:effectLst/>
        </p:spPr>
        <p:txBody>
          <a:bodyPr vert="horz" wrap="square" lIns="81000" tIns="54000" rIns="81000" bIns="34290" numCol="1" rtlCol="0" anchor="ctr" anchorCtr="0" compatLnSpc="1">
            <a:prstTxWarp prst="textNoShape">
              <a:avLst/>
            </a:prstTxWarp>
          </a:bodyPr>
          <a:lstStyle/>
          <a:p>
            <a:pPr algn="ctr" defTabSz="685800">
              <a:spcAft>
                <a:spcPts val="450"/>
              </a:spcAft>
            </a:pPr>
            <a:r>
              <a:rPr lang="ja-JP" altLang="en-US" sz="1400" b="1">
                <a:latin typeface="メイリオ" panose="020B0604030504040204" pitchFamily="50" charset="-128"/>
                <a:ea typeface="メイリオ" panose="020B0604030504040204" pitchFamily="50" charset="-128"/>
              </a:rPr>
              <a:t>～システムは</a:t>
            </a:r>
            <a:br>
              <a:rPr lang="en-US" altLang="ja-JP" sz="1400" b="1" dirty="0">
                <a:latin typeface="メイリオ" panose="020B0604030504040204" pitchFamily="50" charset="-128"/>
                <a:ea typeface="メイリオ" panose="020B0604030504040204" pitchFamily="50" charset="-128"/>
              </a:rPr>
            </a:br>
            <a:r>
              <a:rPr lang="ja-JP" altLang="en-US" sz="1400" b="1">
                <a:latin typeface="メイリオ" panose="020B0604030504040204" pitchFamily="50" charset="-128"/>
                <a:ea typeface="メイリオ" panose="020B0604030504040204" pitchFamily="50" charset="-128"/>
              </a:rPr>
              <a:t>完璧ではない！～</a:t>
            </a:r>
          </a:p>
          <a:p>
            <a:pPr algn="ctr" defTabSz="685800">
              <a:spcAft>
                <a:spcPts val="450"/>
              </a:spcAft>
            </a:pPr>
            <a:r>
              <a:rPr lang="ja-JP" altLang="en-US" b="1">
                <a:solidFill>
                  <a:schemeClr val="bg1"/>
                </a:solidFill>
                <a:latin typeface="メイリオ" panose="020B0604030504040204" pitchFamily="50" charset="-128"/>
                <a:ea typeface="メイリオ" panose="020B0604030504040204" pitchFamily="50" charset="-128"/>
              </a:rPr>
              <a:t>業務・ルールを</a:t>
            </a:r>
            <a:br>
              <a:rPr lang="en-US" altLang="ja-JP" b="1" dirty="0">
                <a:solidFill>
                  <a:schemeClr val="bg1"/>
                </a:solidFill>
                <a:latin typeface="メイリオ" panose="020B0604030504040204" pitchFamily="50" charset="-128"/>
                <a:ea typeface="メイリオ" panose="020B0604030504040204" pitchFamily="50" charset="-128"/>
              </a:rPr>
            </a:br>
            <a:r>
              <a:rPr lang="ja-JP" altLang="en-US" b="1">
                <a:solidFill>
                  <a:schemeClr val="bg1"/>
                </a:solidFill>
                <a:latin typeface="メイリオ" panose="020B0604030504040204" pitchFamily="50" charset="-128"/>
                <a:ea typeface="メイリオ" panose="020B0604030504040204" pitchFamily="50" charset="-128"/>
              </a:rPr>
              <a:t>変える</a:t>
            </a:r>
            <a:endParaRPr lang="ja-JP" altLang="en-US" b="1" dirty="0">
              <a:solidFill>
                <a:schemeClr val="bg1"/>
              </a:solidFill>
              <a:latin typeface="メイリオ" panose="020B0604030504040204" pitchFamily="50" charset="-128"/>
              <a:ea typeface="メイリオ" panose="020B0604030504040204" pitchFamily="50" charset="-128"/>
            </a:endParaRPr>
          </a:p>
        </p:txBody>
      </p:sp>
      <p:sp>
        <p:nvSpPr>
          <p:cNvPr id="20" name="正方形/長方形 19">
            <a:extLst>
              <a:ext uri="{FF2B5EF4-FFF2-40B4-BE49-F238E27FC236}">
                <a16:creationId xmlns:a16="http://schemas.microsoft.com/office/drawing/2014/main" id="{414140F4-BFE1-3BE5-2C2D-5DBC1B3C0110}"/>
              </a:ext>
            </a:extLst>
          </p:cNvPr>
          <p:cNvSpPr/>
          <p:nvPr/>
        </p:nvSpPr>
        <p:spPr bwMode="auto">
          <a:xfrm>
            <a:off x="2583708" y="1451277"/>
            <a:ext cx="6193952" cy="1064450"/>
          </a:xfrm>
          <a:prstGeom prst="rect">
            <a:avLst/>
          </a:prstGeom>
          <a:noFill/>
          <a:ln w="12700" cap="flat" cmpd="sng" algn="ctr">
            <a:noFill/>
            <a:prstDash val="solid"/>
            <a:round/>
            <a:headEnd type="none" w="med" len="med"/>
            <a:tailEnd type="none" w="med" len="med"/>
          </a:ln>
          <a:effectLst/>
        </p:spPr>
        <p:style>
          <a:lnRef idx="1">
            <a:schemeClr val="accent1"/>
          </a:lnRef>
          <a:fillRef idx="1">
            <a:schemeClr val="accent1"/>
          </a:fillRef>
          <a:effectRef idx="1">
            <a:schemeClr val="accent1"/>
          </a:effectRef>
          <a:fontRef idx="minor">
            <a:schemeClr val="lt1"/>
          </a:fontRef>
        </p:style>
        <p:txBody>
          <a:bodyPr vert="horz" wrap="square" lIns="68580" tIns="34290" rIns="68580" bIns="34290" numCol="1" rtlCol="0" anchor="ctr" anchorCtr="0" compatLnSpc="1">
            <a:prstTxWarp prst="textNoShape">
              <a:avLst/>
            </a:prstTxWarp>
          </a:bodyPr>
          <a:lstStyle/>
          <a:p>
            <a:pPr marL="134540">
              <a:defRPr/>
            </a:pPr>
            <a:r>
              <a:rPr lang="ja-JP" altLang="en-US">
                <a:solidFill>
                  <a:schemeClr val="tx1">
                    <a:lumMod val="75000"/>
                    <a:lumOff val="25000"/>
                  </a:schemeClr>
                </a:solidFill>
                <a:latin typeface="Yu Gothic" panose="020B0400000000000000" pitchFamily="34" charset="-128"/>
                <a:ea typeface="Yu Gothic" panose="020B0400000000000000" pitchFamily="34" charset="-128"/>
              </a:rPr>
              <a:t>現行業務自体にはテコを入れずに、</a:t>
            </a:r>
            <a:r>
              <a:rPr lang="ja-JP" altLang="en-US" b="1">
                <a:solidFill>
                  <a:schemeClr val="tx1">
                    <a:lumMod val="75000"/>
                    <a:lumOff val="25000"/>
                  </a:schemeClr>
                </a:solidFill>
                <a:latin typeface="Yu Gothic" panose="020B0400000000000000" pitchFamily="34" charset="-128"/>
                <a:ea typeface="Yu Gothic" panose="020B0400000000000000" pitchFamily="34" charset="-128"/>
              </a:rPr>
              <a:t>そのまま新システムに再現</a:t>
            </a:r>
            <a:r>
              <a:rPr lang="ja-JP" altLang="en-US">
                <a:solidFill>
                  <a:schemeClr val="tx1">
                    <a:lumMod val="75000"/>
                    <a:lumOff val="25000"/>
                  </a:schemeClr>
                </a:solidFill>
                <a:latin typeface="Yu Gothic" panose="020B0400000000000000" pitchFamily="34" charset="-128"/>
                <a:ea typeface="Yu Gothic" panose="020B0400000000000000" pitchFamily="34" charset="-128"/>
              </a:rPr>
              <a:t>しようとしたけど、なんかうまくいかない。。</a:t>
            </a:r>
            <a:endParaRPr lang="ja-JP" altLang="en-US" dirty="0">
              <a:solidFill>
                <a:schemeClr val="tx1">
                  <a:lumMod val="75000"/>
                  <a:lumOff val="25000"/>
                </a:schemeClr>
              </a:solidFill>
              <a:latin typeface="Yu Gothic" panose="020B0400000000000000" pitchFamily="34" charset="-128"/>
              <a:ea typeface="Yu Gothic" panose="020B0400000000000000" pitchFamily="34" charset="-128"/>
            </a:endParaRPr>
          </a:p>
        </p:txBody>
      </p:sp>
      <p:sp>
        <p:nvSpPr>
          <p:cNvPr id="25" name="正方形/長方形 24">
            <a:extLst>
              <a:ext uri="{FF2B5EF4-FFF2-40B4-BE49-F238E27FC236}">
                <a16:creationId xmlns:a16="http://schemas.microsoft.com/office/drawing/2014/main" id="{9A9783F2-AFBE-D5E6-D29B-C59E5242905D}"/>
              </a:ext>
            </a:extLst>
          </p:cNvPr>
          <p:cNvSpPr/>
          <p:nvPr/>
        </p:nvSpPr>
        <p:spPr bwMode="auto">
          <a:xfrm>
            <a:off x="2583707" y="3227456"/>
            <a:ext cx="6193953" cy="687736"/>
          </a:xfrm>
          <a:prstGeom prst="rect">
            <a:avLst/>
          </a:prstGeom>
          <a:noFill/>
          <a:ln w="12700" cap="flat" cmpd="sng" algn="ctr">
            <a:noFill/>
            <a:prstDash val="solid"/>
            <a:round/>
            <a:headEnd type="none" w="med" len="med"/>
            <a:tailEnd type="none" w="med" len="med"/>
          </a:ln>
          <a:effectLst/>
        </p:spPr>
        <p:style>
          <a:lnRef idx="1">
            <a:schemeClr val="accent1"/>
          </a:lnRef>
          <a:fillRef idx="1">
            <a:schemeClr val="accent1"/>
          </a:fillRef>
          <a:effectRef idx="1">
            <a:schemeClr val="accent1"/>
          </a:effectRef>
          <a:fontRef idx="minor">
            <a:schemeClr val="lt1"/>
          </a:fontRef>
        </p:style>
        <p:txBody>
          <a:bodyPr vert="horz" wrap="square" lIns="68580" tIns="34290" rIns="68580" bIns="34290" numCol="1" rtlCol="0" anchor="ctr" anchorCtr="0" compatLnSpc="1">
            <a:prstTxWarp prst="textNoShape">
              <a:avLst/>
            </a:prstTxWarp>
          </a:bodyPr>
          <a:lstStyle/>
          <a:p>
            <a:pPr marL="134540">
              <a:defRPr/>
            </a:pPr>
            <a:r>
              <a:rPr lang="ja-JP" altLang="en-US">
                <a:solidFill>
                  <a:schemeClr val="tx1">
                    <a:lumMod val="75000"/>
                    <a:lumOff val="25000"/>
                  </a:schemeClr>
                </a:solidFill>
                <a:latin typeface="Yu Gothic" panose="020B0400000000000000" pitchFamily="34" charset="-128"/>
                <a:ea typeface="Yu Gothic" panose="020B0400000000000000" pitchFamily="34" charset="-128"/>
              </a:rPr>
              <a:t>自社特有の業務ルールを実装するために、</a:t>
            </a:r>
            <a:r>
              <a:rPr lang="ja-JP" altLang="en-US" b="1">
                <a:solidFill>
                  <a:schemeClr val="tx1">
                    <a:lumMod val="75000"/>
                    <a:lumOff val="25000"/>
                  </a:schemeClr>
                </a:solidFill>
                <a:latin typeface="Yu Gothic" panose="020B0400000000000000" pitchFamily="34" charset="-128"/>
                <a:ea typeface="Yu Gothic" panose="020B0400000000000000" pitchFamily="34" charset="-128"/>
              </a:rPr>
              <a:t>大量の追加機能開発</a:t>
            </a:r>
            <a:r>
              <a:rPr lang="ja-JP" altLang="en-US">
                <a:solidFill>
                  <a:schemeClr val="tx1">
                    <a:lumMod val="75000"/>
                    <a:lumOff val="25000"/>
                  </a:schemeClr>
                </a:solidFill>
                <a:latin typeface="Yu Gothic" panose="020B0400000000000000" pitchFamily="34" charset="-128"/>
                <a:ea typeface="Yu Gothic" panose="020B0400000000000000" pitchFamily="34" charset="-128"/>
              </a:rPr>
              <a:t>が発生。大幅に</a:t>
            </a:r>
            <a:r>
              <a:rPr lang="ja-JP" altLang="en-US" b="1">
                <a:solidFill>
                  <a:schemeClr val="tx1">
                    <a:lumMod val="75000"/>
                    <a:lumOff val="25000"/>
                  </a:schemeClr>
                </a:solidFill>
                <a:latin typeface="Yu Gothic" panose="020B0400000000000000" pitchFamily="34" charset="-128"/>
                <a:ea typeface="Yu Gothic" panose="020B0400000000000000" pitchFamily="34" charset="-128"/>
              </a:rPr>
              <a:t>予算超過と工期が伸びる</a:t>
            </a:r>
            <a:r>
              <a:rPr lang="ja-JP" altLang="en-US">
                <a:solidFill>
                  <a:schemeClr val="tx1">
                    <a:lumMod val="75000"/>
                    <a:lumOff val="25000"/>
                  </a:schemeClr>
                </a:solidFill>
                <a:latin typeface="Yu Gothic" panose="020B0400000000000000" pitchFamily="34" charset="-128"/>
                <a:ea typeface="Yu Gothic" panose="020B0400000000000000" pitchFamily="34" charset="-128"/>
              </a:rPr>
              <a:t>ことに。。。</a:t>
            </a:r>
            <a:endParaRPr lang="ja-JP" altLang="en-US" dirty="0">
              <a:solidFill>
                <a:schemeClr val="tx1">
                  <a:lumMod val="75000"/>
                  <a:lumOff val="25000"/>
                </a:schemeClr>
              </a:solidFill>
              <a:latin typeface="Yu Gothic" panose="020B0400000000000000" pitchFamily="34" charset="-128"/>
              <a:ea typeface="Yu Gothic" panose="020B0400000000000000" pitchFamily="34" charset="-128"/>
            </a:endParaRPr>
          </a:p>
        </p:txBody>
      </p:sp>
      <p:sp>
        <p:nvSpPr>
          <p:cNvPr id="26" name="右矢印 25">
            <a:extLst>
              <a:ext uri="{FF2B5EF4-FFF2-40B4-BE49-F238E27FC236}">
                <a16:creationId xmlns:a16="http://schemas.microsoft.com/office/drawing/2014/main" id="{66A261AC-3B58-1AC0-9A3D-8921761355C1}"/>
              </a:ext>
            </a:extLst>
          </p:cNvPr>
          <p:cNvSpPr/>
          <p:nvPr/>
        </p:nvSpPr>
        <p:spPr bwMode="auto">
          <a:xfrm rot="5400000">
            <a:off x="5157875" y="2520417"/>
            <a:ext cx="307298" cy="419294"/>
          </a:xfrm>
          <a:prstGeom prst="rightArrow">
            <a:avLst/>
          </a:prstGeom>
          <a:solidFill>
            <a:schemeClr val="accent1">
              <a:lumMod val="60000"/>
              <a:lumOff val="40000"/>
            </a:schemeClr>
          </a:solidFill>
          <a:ln w="9525" cap="flat" cmpd="sng" algn="ctr">
            <a:no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a:endParaRPr lang="ja-JP" altLang="en-US" sz="1350">
              <a:solidFill>
                <a:schemeClr val="tx1"/>
              </a:solidFill>
            </a:endParaRPr>
          </a:p>
        </p:txBody>
      </p:sp>
      <p:pic>
        <p:nvPicPr>
          <p:cNvPr id="27" name="グラフィックス 26" descr="電球と歯車">
            <a:extLst>
              <a:ext uri="{FF2B5EF4-FFF2-40B4-BE49-F238E27FC236}">
                <a16:creationId xmlns:a16="http://schemas.microsoft.com/office/drawing/2014/main" id="{B7E47476-600C-D62F-4678-BE4C498DC46F}"/>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366339" y="3506085"/>
            <a:ext cx="525904" cy="525904"/>
          </a:xfrm>
          <a:prstGeom prst="rect">
            <a:avLst/>
          </a:prstGeom>
        </p:spPr>
      </p:pic>
      <p:sp>
        <p:nvSpPr>
          <p:cNvPr id="30" name="正方形/長方形 29">
            <a:extLst>
              <a:ext uri="{FF2B5EF4-FFF2-40B4-BE49-F238E27FC236}">
                <a16:creationId xmlns:a16="http://schemas.microsoft.com/office/drawing/2014/main" id="{F942B493-1FA9-8D49-12C2-9B6D0FFA4130}"/>
              </a:ext>
            </a:extLst>
          </p:cNvPr>
          <p:cNvSpPr/>
          <p:nvPr/>
        </p:nvSpPr>
        <p:spPr bwMode="auto">
          <a:xfrm>
            <a:off x="2314824" y="4358080"/>
            <a:ext cx="6468190" cy="1405457"/>
          </a:xfrm>
          <a:prstGeom prst="rect">
            <a:avLst/>
          </a:prstGeom>
          <a:noFill/>
          <a:ln w="12700" cap="flat" cmpd="sng" algn="ctr">
            <a:noFill/>
            <a:prstDash val="solid"/>
            <a:round/>
            <a:headEnd type="none" w="med" len="med"/>
            <a:tailEnd type="none" w="med" len="med"/>
          </a:ln>
          <a:effectLst/>
        </p:spPr>
        <p:style>
          <a:lnRef idx="1">
            <a:schemeClr val="accent1"/>
          </a:lnRef>
          <a:fillRef idx="1">
            <a:schemeClr val="accent1"/>
          </a:fillRef>
          <a:effectRef idx="1">
            <a:schemeClr val="accent1"/>
          </a:effectRef>
          <a:fontRef idx="minor">
            <a:schemeClr val="lt1"/>
          </a:fontRef>
        </p:style>
        <p:txBody>
          <a:bodyPr vert="horz" wrap="square" lIns="68580" tIns="34290" rIns="68580" bIns="34290" numCol="1" rtlCol="0" anchor="t" anchorCtr="0" compatLnSpc="1">
            <a:prstTxWarp prst="textNoShape">
              <a:avLst/>
            </a:prstTxWarp>
          </a:bodyPr>
          <a:lstStyle/>
          <a:p>
            <a:pPr marL="134540">
              <a:defRPr/>
            </a:pPr>
            <a:r>
              <a:rPr lang="ja-JP" altLang="en-US" sz="1600">
                <a:solidFill>
                  <a:srgbClr val="002060"/>
                </a:solidFill>
                <a:latin typeface="Yu Gothic" panose="020B0400000000000000" pitchFamily="34" charset="-128"/>
                <a:ea typeface="Yu Gothic" panose="020B0400000000000000" pitchFamily="34" charset="-128"/>
              </a:rPr>
              <a:t>今の業務</a:t>
            </a:r>
            <a:r>
              <a:rPr lang="ja-JP" altLang="en-US" sz="1600">
                <a:solidFill>
                  <a:srgbClr val="C00000"/>
                </a:solidFill>
                <a:latin typeface="Yu Gothic" panose="020B0400000000000000" pitchFamily="34" charset="-128"/>
                <a:ea typeface="Yu Gothic" panose="020B0400000000000000" pitchFamily="34" charset="-128"/>
              </a:rPr>
              <a:t>すべてをシステムの機能で代替をすることはできません</a:t>
            </a:r>
            <a:r>
              <a:rPr lang="ja-JP" altLang="en-US" sz="1600">
                <a:solidFill>
                  <a:srgbClr val="002060"/>
                </a:solidFill>
                <a:latin typeface="Yu Gothic" panose="020B0400000000000000" pitchFamily="34" charset="-128"/>
                <a:ea typeface="Yu Gothic" panose="020B0400000000000000" pitchFamily="34" charset="-128"/>
              </a:rPr>
              <a:t>。ユーザー側の</a:t>
            </a:r>
            <a:r>
              <a:rPr lang="ja-JP" altLang="en-US" sz="1600">
                <a:solidFill>
                  <a:srgbClr val="C00000"/>
                </a:solidFill>
                <a:latin typeface="Yu Gothic" panose="020B0400000000000000" pitchFamily="34" charset="-128"/>
                <a:ea typeface="Yu Gothic" panose="020B0400000000000000" pitchFamily="34" charset="-128"/>
              </a:rPr>
              <a:t>業務のやり方やルールを変えることなくして</a:t>
            </a:r>
            <a:r>
              <a:rPr lang="ja-JP" altLang="en-US" sz="1600">
                <a:solidFill>
                  <a:srgbClr val="002060"/>
                </a:solidFill>
                <a:latin typeface="Yu Gothic" panose="020B0400000000000000" pitchFamily="34" charset="-128"/>
                <a:ea typeface="Yu Gothic" panose="020B0400000000000000" pitchFamily="34" charset="-128"/>
              </a:rPr>
              <a:t>、目的の達成やシステム機能の効果を最大限引き出した</a:t>
            </a:r>
            <a:r>
              <a:rPr lang="ja-JP" altLang="en-US" sz="1600">
                <a:solidFill>
                  <a:srgbClr val="C00000"/>
                </a:solidFill>
                <a:latin typeface="Yu Gothic" panose="020B0400000000000000" pitchFamily="34" charset="-128"/>
                <a:ea typeface="Yu Gothic" panose="020B0400000000000000" pitchFamily="34" charset="-128"/>
              </a:rPr>
              <a:t>効率的な業務の実現は不可能</a:t>
            </a:r>
            <a:r>
              <a:rPr lang="ja-JP" altLang="en-US" sz="1600">
                <a:solidFill>
                  <a:srgbClr val="002060"/>
                </a:solidFill>
                <a:latin typeface="Yu Gothic" panose="020B0400000000000000" pitchFamily="34" charset="-128"/>
                <a:ea typeface="Yu Gothic" panose="020B0400000000000000" pitchFamily="34" charset="-128"/>
              </a:rPr>
              <a:t>です。</a:t>
            </a:r>
            <a:endParaRPr lang="en-US" altLang="ja-JP" sz="1600" dirty="0">
              <a:solidFill>
                <a:srgbClr val="002060"/>
              </a:solidFill>
              <a:latin typeface="Yu Gothic" panose="020B0400000000000000" pitchFamily="34" charset="-128"/>
              <a:ea typeface="Yu Gothic" panose="020B0400000000000000" pitchFamily="34" charset="-128"/>
            </a:endParaRPr>
          </a:p>
          <a:p>
            <a:pPr marL="134540">
              <a:defRPr/>
            </a:pPr>
            <a:endParaRPr lang="en-US" altLang="ja-JP" sz="1600" b="1" dirty="0">
              <a:solidFill>
                <a:schemeClr val="tx1">
                  <a:lumMod val="75000"/>
                  <a:lumOff val="25000"/>
                </a:schemeClr>
              </a:solidFill>
              <a:latin typeface="Yu Gothic" panose="020B0400000000000000" pitchFamily="34" charset="-128"/>
              <a:ea typeface="Yu Gothic" panose="020B0400000000000000" pitchFamily="34" charset="-128"/>
            </a:endParaRPr>
          </a:p>
          <a:p>
            <a:pPr marL="134540">
              <a:defRPr/>
            </a:pPr>
            <a:r>
              <a:rPr lang="ja-JP" altLang="en-US" sz="1600" b="1">
                <a:solidFill>
                  <a:srgbClr val="C00000"/>
                </a:solidFill>
                <a:latin typeface="Yu Gothic" panose="020B0400000000000000" pitchFamily="34" charset="-128"/>
                <a:ea typeface="Yu Gothic" panose="020B0400000000000000" pitchFamily="34" charset="-128"/>
              </a:rPr>
              <a:t>対応策：システムを導入を機会に、業務内容及びルール（規定等）の見直しや廃止を検討し、実行する。</a:t>
            </a:r>
          </a:p>
        </p:txBody>
      </p:sp>
      <p:sp>
        <p:nvSpPr>
          <p:cNvPr id="36" name="正方形/長方形 35">
            <a:extLst>
              <a:ext uri="{FF2B5EF4-FFF2-40B4-BE49-F238E27FC236}">
                <a16:creationId xmlns:a16="http://schemas.microsoft.com/office/drawing/2014/main" id="{7BC627AB-EA62-3AB5-14AB-CDB573A95032}"/>
              </a:ext>
            </a:extLst>
          </p:cNvPr>
          <p:cNvSpPr/>
          <p:nvPr/>
        </p:nvSpPr>
        <p:spPr>
          <a:xfrm>
            <a:off x="892243" y="3556079"/>
            <a:ext cx="1789439" cy="3381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500" b="1">
                <a:ln w="0"/>
                <a:solidFill>
                  <a:srgbClr val="002060"/>
                </a:solidFill>
                <a:latin typeface="メイリオ" panose="020B0604030504040204" pitchFamily="50" charset="-128"/>
                <a:ea typeface="メイリオ" panose="020B0604030504040204" pitchFamily="50" charset="-128"/>
              </a:rPr>
              <a:t>電帳法対応の</a:t>
            </a:r>
            <a:br>
              <a:rPr lang="en-US" altLang="ja-JP" sz="1500" b="1" dirty="0">
                <a:ln w="0"/>
                <a:solidFill>
                  <a:srgbClr val="002060"/>
                </a:solidFill>
                <a:latin typeface="メイリオ" panose="020B0604030504040204" pitchFamily="50" charset="-128"/>
                <a:ea typeface="メイリオ" panose="020B0604030504040204" pitchFamily="50" charset="-128"/>
              </a:rPr>
            </a:br>
            <a:r>
              <a:rPr lang="ja-JP" altLang="en-US" sz="1500" b="1">
                <a:ln w="0"/>
                <a:solidFill>
                  <a:srgbClr val="002060"/>
                </a:solidFill>
                <a:latin typeface="メイリオ" panose="020B0604030504040204" pitchFamily="50" charset="-128"/>
                <a:ea typeface="メイリオ" panose="020B0604030504040204" pitchFamily="50" charset="-128"/>
              </a:rPr>
              <a:t>ポイント</a:t>
            </a:r>
            <a:endParaRPr lang="ja-JP" altLang="en-US" sz="1500" b="1" dirty="0">
              <a:ln w="0"/>
              <a:solidFill>
                <a:srgbClr val="002060"/>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91079028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コンテンツ プレースホルダー 3">
            <a:extLst>
              <a:ext uri="{FF2B5EF4-FFF2-40B4-BE49-F238E27FC236}">
                <a16:creationId xmlns:a16="http://schemas.microsoft.com/office/drawing/2014/main" id="{DA6AFDBE-320C-2B80-D2C2-15931BC5FCDD}"/>
              </a:ext>
            </a:extLst>
          </p:cNvPr>
          <p:cNvSpPr txBox="1">
            <a:spLocks/>
          </p:cNvSpPr>
          <p:nvPr/>
        </p:nvSpPr>
        <p:spPr bwMode="auto">
          <a:xfrm>
            <a:off x="246804" y="830418"/>
            <a:ext cx="8637423" cy="576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625" tIns="25718" rIns="51435" bIns="25718" numCol="1" anchor="t" anchorCtr="0" compatLnSpc="1">
            <a:prstTxWarp prst="textNoShape">
              <a:avLst/>
            </a:prstTxWarp>
          </a:bodyPr>
          <a:lstStyle>
            <a:defPPr>
              <a:defRPr lang="ja-JP"/>
            </a:defPPr>
            <a:lvl1pPr marL="214313" indent="-214313" eaLnBrk="0" fontAlgn="base" hangingPunct="0">
              <a:spcBef>
                <a:spcPct val="20000"/>
              </a:spcBef>
              <a:spcAft>
                <a:spcPct val="0"/>
              </a:spcAft>
              <a:buClr>
                <a:schemeClr val="tx1">
                  <a:lumMod val="75000"/>
                  <a:lumOff val="25000"/>
                </a:schemeClr>
              </a:buClr>
              <a:buFont typeface="Wingdings" panose="05000000000000000000" pitchFamily="2" charset="2"/>
              <a:buChar char="n"/>
              <a:defRPr sz="1500" b="0" kern="0">
                <a:solidFill>
                  <a:schemeClr val="tx1">
                    <a:lumMod val="75000"/>
                    <a:lumOff val="25000"/>
                  </a:schemeClr>
                </a:solidFill>
                <a:latin typeface="Yu Gothic" panose="020B0400000000000000" pitchFamily="34" charset="-128"/>
                <a:ea typeface="Yu Gothic" panose="020B0400000000000000" pitchFamily="34" charset="-128"/>
                <a:cs typeface="メイリオ" panose="020B0604030504040204" pitchFamily="50" charset="-128"/>
              </a:defRPr>
            </a:lvl1pPr>
            <a:lvl2pPr marL="265107" indent="-179384" eaLnBrk="0" fontAlgn="base" hangingPunct="0">
              <a:spcBef>
                <a:spcPct val="20000"/>
              </a:spcBef>
              <a:spcAft>
                <a:spcPct val="0"/>
              </a:spcAft>
              <a:buClr>
                <a:srgbClr val="B60005"/>
              </a:buClr>
              <a:buFont typeface="Arial" pitchFamily="34" charset="0"/>
              <a:buChar char="•"/>
              <a:defRPr sz="14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2pPr>
            <a:lvl3pPr marL="442902" indent="-179384" eaLnBrk="0" fontAlgn="base" hangingPunct="0">
              <a:spcBef>
                <a:spcPct val="20000"/>
              </a:spcBef>
              <a:spcAft>
                <a:spcPct val="0"/>
              </a:spcAft>
              <a:buClr>
                <a:srgbClr val="B60005"/>
              </a:buClr>
              <a:buFont typeface="Arial" pitchFamily="34" charset="0"/>
              <a:buChar char="̵"/>
              <a:defRPr sz="14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3pPr>
            <a:lvl4pPr marL="623872" indent="-179384" eaLnBrk="0" fontAlgn="base" hangingPunct="0">
              <a:spcBef>
                <a:spcPct val="20000"/>
              </a:spcBef>
              <a:spcAft>
                <a:spcPct val="0"/>
              </a:spcAft>
              <a:buClr>
                <a:srgbClr val="B60005"/>
              </a:buClr>
              <a:buFont typeface="Wingdings" pitchFamily="2" charset="2"/>
              <a:buChar char="Ø"/>
              <a:defRPr sz="14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4pPr>
            <a:lvl5pPr marL="812780" indent="-179384" defTabSz="714357" eaLnBrk="0" fontAlgn="base" hangingPunct="0">
              <a:spcBef>
                <a:spcPct val="20000"/>
              </a:spcBef>
              <a:spcAft>
                <a:spcPct val="0"/>
              </a:spcAft>
              <a:buClr>
                <a:srgbClr val="B60005"/>
              </a:buClr>
              <a:buFont typeface="Wingdings" pitchFamily="2" charset="2"/>
              <a:buChar char="p"/>
              <a:defRPr sz="14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537" indent="-228594" fontAlgn="base">
              <a:spcBef>
                <a:spcPct val="20000"/>
              </a:spcBef>
              <a:spcAft>
                <a:spcPct val="0"/>
              </a:spcAft>
              <a:buClr>
                <a:srgbClr val="A50021"/>
              </a:buClr>
              <a:buFont typeface="Wingdings" pitchFamily="2" charset="2"/>
              <a:buChar char="§"/>
              <a:defRPr sz="1600"/>
            </a:lvl6pPr>
            <a:lvl7pPr marL="2971726" indent="-228594" fontAlgn="base">
              <a:spcBef>
                <a:spcPct val="20000"/>
              </a:spcBef>
              <a:spcAft>
                <a:spcPct val="0"/>
              </a:spcAft>
              <a:buClr>
                <a:srgbClr val="A50021"/>
              </a:buClr>
              <a:buFont typeface="Wingdings" pitchFamily="2" charset="2"/>
              <a:buChar char="§"/>
              <a:defRPr sz="1600"/>
            </a:lvl7pPr>
            <a:lvl8pPr marL="3428914" indent="-228594" fontAlgn="base">
              <a:spcBef>
                <a:spcPct val="20000"/>
              </a:spcBef>
              <a:spcAft>
                <a:spcPct val="0"/>
              </a:spcAft>
              <a:buClr>
                <a:srgbClr val="A50021"/>
              </a:buClr>
              <a:buFont typeface="Wingdings" pitchFamily="2" charset="2"/>
              <a:buChar char="§"/>
              <a:defRPr sz="1600"/>
            </a:lvl8pPr>
            <a:lvl9pPr marL="3886103" indent="-228594" fontAlgn="base">
              <a:spcBef>
                <a:spcPct val="20000"/>
              </a:spcBef>
              <a:spcAft>
                <a:spcPct val="0"/>
              </a:spcAft>
              <a:buClr>
                <a:srgbClr val="A50021"/>
              </a:buClr>
              <a:buFont typeface="Wingdings" pitchFamily="2" charset="2"/>
              <a:buChar char="§"/>
              <a:defRPr sz="1600"/>
            </a:lvl9pPr>
          </a:lstStyle>
          <a:p>
            <a:r>
              <a:rPr lang="ja-JP" altLang="en-US" sz="1600"/>
              <a:t>システムを導入を機会に、業務内容及びルール（規定等）の見直しや廃止を検討し、実行する。</a:t>
            </a:r>
            <a:endParaRPr lang="en-US" altLang="ja-JP" sz="1600" dirty="0"/>
          </a:p>
        </p:txBody>
      </p:sp>
      <p:sp>
        <p:nvSpPr>
          <p:cNvPr id="4" name="タイトル 3">
            <a:extLst>
              <a:ext uri="{FF2B5EF4-FFF2-40B4-BE49-F238E27FC236}">
                <a16:creationId xmlns:a16="http://schemas.microsoft.com/office/drawing/2014/main" id="{D87A1AB8-35D3-7B02-4EA9-D626F0140CDD}"/>
              </a:ext>
            </a:extLst>
          </p:cNvPr>
          <p:cNvSpPr>
            <a:spLocks noGrp="1"/>
          </p:cNvSpPr>
          <p:nvPr>
            <p:ph type="title"/>
          </p:nvPr>
        </p:nvSpPr>
        <p:spPr>
          <a:xfrm>
            <a:off x="152626" y="108492"/>
            <a:ext cx="8991374" cy="450850"/>
          </a:xfrm>
        </p:spPr>
        <p:txBody>
          <a:bodyPr/>
          <a:lstStyle/>
          <a:p>
            <a:r>
              <a:rPr lang="ja-JP" altLang="en-US"/>
              <a:t>参考事例紹介とその対策例②業務・ルールを変える</a:t>
            </a:r>
            <a:br>
              <a:rPr lang="en-US" altLang="ja-JP" dirty="0"/>
            </a:br>
            <a:r>
              <a:rPr lang="ja-JP" altLang="en-US" kern="0">
                <a:solidFill>
                  <a:srgbClr val="FFC000"/>
                </a:solidFill>
              </a:rPr>
              <a:t>システム導入後</a:t>
            </a:r>
            <a:r>
              <a:rPr lang="ja-JP" altLang="en-US" kern="0"/>
              <a:t>の経費精算業務</a:t>
            </a:r>
            <a:endParaRPr lang="ja-JP" altLang="en-US"/>
          </a:p>
        </p:txBody>
      </p:sp>
      <p:sp>
        <p:nvSpPr>
          <p:cNvPr id="3" name="コンテンツ プレースホルダー 2">
            <a:extLst>
              <a:ext uri="{FF2B5EF4-FFF2-40B4-BE49-F238E27FC236}">
                <a16:creationId xmlns:a16="http://schemas.microsoft.com/office/drawing/2014/main" id="{23EEAF6A-BED8-4EE8-9D07-FB8017EB10CC}"/>
              </a:ext>
            </a:extLst>
          </p:cNvPr>
          <p:cNvSpPr>
            <a:spLocks noGrp="1"/>
          </p:cNvSpPr>
          <p:nvPr>
            <p:ph idx="1"/>
          </p:nvPr>
        </p:nvSpPr>
        <p:spPr>
          <a:xfrm>
            <a:off x="1138607" y="1712415"/>
            <a:ext cx="6677088" cy="430309"/>
          </a:xfrm>
          <a:noFill/>
          <a:ln>
            <a:noFill/>
          </a:ln>
        </p:spPr>
        <p:txBody>
          <a:bodyPr vert="horz" wrap="square" lIns="67500" tIns="34290" rIns="68580" bIns="34290" numCol="1" anchor="t" anchorCtr="0" compatLnSpc="1">
            <a:prstTxWarp prst="textNoShape">
              <a:avLst/>
            </a:prstTxWarp>
          </a:bodyPr>
          <a:lstStyle/>
          <a:p>
            <a:pPr hangingPunct="1">
              <a:spcBef>
                <a:spcPts val="0"/>
              </a:spcBef>
              <a:spcAft>
                <a:spcPts val="450"/>
              </a:spcAft>
              <a:buNone/>
            </a:pPr>
            <a:r>
              <a:rPr lang="ja-JP" altLang="en-US" sz="1000">
                <a:latin typeface="+mn-ea"/>
                <a:ea typeface="+mn-ea"/>
              </a:rPr>
              <a:t>システム</a:t>
            </a:r>
            <a:r>
              <a:rPr lang="ja-JP" altLang="en-US" sz="1000" dirty="0">
                <a:latin typeface="+mn-ea"/>
                <a:ea typeface="+mn-ea"/>
              </a:rPr>
              <a:t>導入後はマルチデバイス対応によるオフィス外での申請・承認を可能にし、口座振込で精算を行う事でテレワークの実現を</a:t>
            </a:r>
            <a:r>
              <a:rPr lang="ja-JP" altLang="en-US" sz="1000">
                <a:latin typeface="+mn-ea"/>
                <a:ea typeface="+mn-ea"/>
              </a:rPr>
              <a:t>目指します。また</a:t>
            </a:r>
            <a:r>
              <a:rPr lang="ja-JP" altLang="en-US" sz="1000" dirty="0">
                <a:latin typeface="+mn-ea"/>
                <a:ea typeface="+mn-ea"/>
              </a:rPr>
              <a:t>、システム機能を利用した入力作業の効率化やチェック工数の削減による業務改善を実現します。</a:t>
            </a:r>
          </a:p>
        </p:txBody>
      </p:sp>
      <p:sp>
        <p:nvSpPr>
          <p:cNvPr id="22" name="正方形/長方形 21">
            <a:extLst>
              <a:ext uri="{FF2B5EF4-FFF2-40B4-BE49-F238E27FC236}">
                <a16:creationId xmlns:a16="http://schemas.microsoft.com/office/drawing/2014/main" id="{EC9063FD-A03A-4DBF-A8F0-C207083472F1}"/>
              </a:ext>
            </a:extLst>
          </p:cNvPr>
          <p:cNvSpPr/>
          <p:nvPr/>
        </p:nvSpPr>
        <p:spPr bwMode="auto">
          <a:xfrm>
            <a:off x="2369344" y="2292463"/>
            <a:ext cx="3262682" cy="244628"/>
          </a:xfrm>
          <a:prstGeom prst="rect">
            <a:avLst/>
          </a:prstGeom>
          <a:solidFill>
            <a:schemeClr val="tx2"/>
          </a:solidFill>
          <a:ln w="19050" cap="flat" cmpd="sng" algn="ctr">
            <a:noFill/>
            <a:prstDash val="solid"/>
            <a:round/>
            <a:headEnd type="none" w="med" len="med"/>
            <a:tailEnd type="none" w="med" len="med"/>
          </a:ln>
          <a:effectLst/>
        </p:spPr>
        <p:txBody>
          <a:bodyPr vert="horz" wrap="square" lIns="27000" tIns="34290" rIns="27000" bIns="34290" numCol="1" rtlCol="0" anchor="ctr" anchorCtr="0" compatLnSpc="1">
            <a:prstTxWarp prst="textNoShape">
              <a:avLst/>
            </a:prstTxWarp>
          </a:bodyPr>
          <a:lstStyle/>
          <a:p>
            <a:pPr algn="ctr"/>
            <a:r>
              <a:rPr lang="ja-JP" altLang="en-US" sz="788" dirty="0">
                <a:latin typeface="+mj-ea"/>
                <a:ea typeface="+mj-ea"/>
              </a:rPr>
              <a:t>業務内容（</a:t>
            </a:r>
            <a:r>
              <a:rPr lang="ja-JP" altLang="en-US" sz="788">
                <a:latin typeface="+mj-ea"/>
                <a:ea typeface="+mj-ea"/>
              </a:rPr>
              <a:t>概要）</a:t>
            </a:r>
            <a:endParaRPr lang="en-US" altLang="ja-JP" sz="788" dirty="0">
              <a:latin typeface="+mj-ea"/>
              <a:ea typeface="+mj-ea"/>
            </a:endParaRPr>
          </a:p>
        </p:txBody>
      </p:sp>
      <p:sp>
        <p:nvSpPr>
          <p:cNvPr id="20" name="正方形/長方形 19">
            <a:extLst>
              <a:ext uri="{FF2B5EF4-FFF2-40B4-BE49-F238E27FC236}">
                <a16:creationId xmlns:a16="http://schemas.microsoft.com/office/drawing/2014/main" id="{AFC52956-116C-485E-8987-6286A30A23C3}"/>
              </a:ext>
            </a:extLst>
          </p:cNvPr>
          <p:cNvSpPr/>
          <p:nvPr/>
        </p:nvSpPr>
        <p:spPr bwMode="auto">
          <a:xfrm>
            <a:off x="5677377" y="2292464"/>
            <a:ext cx="2018824" cy="244627"/>
          </a:xfrm>
          <a:prstGeom prst="rect">
            <a:avLst/>
          </a:prstGeom>
          <a:solidFill>
            <a:schemeClr val="tx2"/>
          </a:solidFill>
          <a:ln w="19050" cap="flat" cmpd="sng" algn="ctr">
            <a:noFill/>
            <a:prstDash val="solid"/>
            <a:round/>
            <a:headEnd type="none" w="med" len="med"/>
            <a:tailEnd type="none" w="med" len="med"/>
          </a:ln>
          <a:effectLst/>
        </p:spPr>
        <p:txBody>
          <a:bodyPr vert="horz" wrap="square" lIns="27000" tIns="34290" rIns="27000" bIns="34290" numCol="1" rtlCol="0" anchor="ctr" anchorCtr="0" compatLnSpc="1">
            <a:prstTxWarp prst="textNoShape">
              <a:avLst/>
            </a:prstTxWarp>
          </a:bodyPr>
          <a:lstStyle/>
          <a:p>
            <a:pPr algn="ctr"/>
            <a:r>
              <a:rPr lang="ja-JP" altLang="en-US" sz="788">
                <a:latin typeface="+mj-ea"/>
                <a:ea typeface="+mj-ea"/>
              </a:rPr>
              <a:t>特徴</a:t>
            </a:r>
            <a:endParaRPr lang="en-US" altLang="ja-JP" sz="788" dirty="0">
              <a:latin typeface="+mj-ea"/>
              <a:ea typeface="+mj-ea"/>
            </a:endParaRPr>
          </a:p>
        </p:txBody>
      </p:sp>
      <p:sp>
        <p:nvSpPr>
          <p:cNvPr id="41" name="正方形/長方形 40">
            <a:extLst>
              <a:ext uri="{FF2B5EF4-FFF2-40B4-BE49-F238E27FC236}">
                <a16:creationId xmlns:a16="http://schemas.microsoft.com/office/drawing/2014/main" id="{3E140C42-9DFA-41D7-A9B4-C5E1701211AA}"/>
              </a:ext>
            </a:extLst>
          </p:cNvPr>
          <p:cNvSpPr/>
          <p:nvPr/>
        </p:nvSpPr>
        <p:spPr bwMode="auto">
          <a:xfrm>
            <a:off x="1138606" y="2589156"/>
            <a:ext cx="1168352" cy="1510098"/>
          </a:xfrm>
          <a:prstGeom prst="rect">
            <a:avLst/>
          </a:prstGeom>
          <a:solidFill>
            <a:schemeClr val="bg2">
              <a:lumMod val="90000"/>
            </a:schemeClr>
          </a:solidFill>
          <a:ln w="19050" cap="flat" cmpd="sng" algn="ctr">
            <a:solidFill>
              <a:schemeClr val="tx1">
                <a:lumMod val="50000"/>
                <a:lumOff val="50000"/>
              </a:schemeClr>
            </a:solidFill>
            <a:prstDash val="solid"/>
            <a:round/>
            <a:headEnd type="none" w="med" len="med"/>
            <a:tailEnd type="none" w="med" len="med"/>
          </a:ln>
          <a:effectLst/>
        </p:spPr>
        <p:txBody>
          <a:bodyPr vert="horz" wrap="square" lIns="27000" tIns="34290" rIns="27000" bIns="34290" numCol="1" rtlCol="0" anchor="ctr" anchorCtr="0" compatLnSpc="1">
            <a:prstTxWarp prst="textNoShape">
              <a:avLst/>
            </a:prstTxWarp>
          </a:bodyPr>
          <a:lstStyle/>
          <a:p>
            <a:pPr algn="ctr"/>
            <a:r>
              <a:rPr lang="en-US" altLang="ja-JP" dirty="0">
                <a:solidFill>
                  <a:schemeClr val="tx1">
                    <a:lumMod val="75000"/>
                    <a:lumOff val="25000"/>
                  </a:schemeClr>
                </a:solidFill>
                <a:latin typeface="+mj-ea"/>
                <a:ea typeface="+mj-ea"/>
              </a:rPr>
              <a:t>As-Is</a:t>
            </a:r>
          </a:p>
          <a:p>
            <a:pPr algn="ctr"/>
            <a:r>
              <a:rPr lang="ja-JP" altLang="en-US">
                <a:solidFill>
                  <a:schemeClr val="tx1">
                    <a:lumMod val="75000"/>
                    <a:lumOff val="25000"/>
                  </a:schemeClr>
                </a:solidFill>
                <a:latin typeface="+mj-ea"/>
                <a:ea typeface="+mj-ea"/>
              </a:rPr>
              <a:t>現状業務</a:t>
            </a:r>
            <a:endParaRPr lang="en-US" altLang="ja-JP" dirty="0">
              <a:solidFill>
                <a:schemeClr val="tx1">
                  <a:lumMod val="75000"/>
                  <a:lumOff val="25000"/>
                </a:schemeClr>
              </a:solidFill>
              <a:latin typeface="+mj-ea"/>
              <a:ea typeface="+mj-ea"/>
            </a:endParaRPr>
          </a:p>
        </p:txBody>
      </p:sp>
      <p:sp>
        <p:nvSpPr>
          <p:cNvPr id="42" name="正方形/長方形 41">
            <a:extLst>
              <a:ext uri="{FF2B5EF4-FFF2-40B4-BE49-F238E27FC236}">
                <a16:creationId xmlns:a16="http://schemas.microsoft.com/office/drawing/2014/main" id="{BA83DB62-1F7D-4EA7-9936-60365CBE83C4}"/>
              </a:ext>
            </a:extLst>
          </p:cNvPr>
          <p:cNvSpPr/>
          <p:nvPr/>
        </p:nvSpPr>
        <p:spPr bwMode="auto">
          <a:xfrm>
            <a:off x="2369344" y="2589157"/>
            <a:ext cx="3262682" cy="1510096"/>
          </a:xfrm>
          <a:prstGeom prst="rect">
            <a:avLst/>
          </a:prstGeom>
          <a:solidFill>
            <a:schemeClr val="bg1"/>
          </a:solidFill>
          <a:ln w="19050" cap="flat" cmpd="sng" algn="ctr">
            <a:solidFill>
              <a:schemeClr val="tx1">
                <a:lumMod val="50000"/>
                <a:lumOff val="50000"/>
              </a:schemeClr>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fontAlgn="base">
              <a:spcBef>
                <a:spcPct val="0"/>
              </a:spcBef>
              <a:spcAft>
                <a:spcPct val="0"/>
              </a:spcAft>
            </a:pPr>
            <a:endParaRPr lang="en-US" altLang="ja-JP" sz="788" dirty="0">
              <a:solidFill>
                <a:schemeClr val="tx1">
                  <a:lumMod val="75000"/>
                  <a:lumOff val="25000"/>
                </a:schemeClr>
              </a:solidFill>
              <a:latin typeface="+mj-ea"/>
              <a:ea typeface="+mj-ea"/>
            </a:endParaRPr>
          </a:p>
        </p:txBody>
      </p:sp>
      <p:sp>
        <p:nvSpPr>
          <p:cNvPr id="43" name="正方形/長方形 42">
            <a:extLst>
              <a:ext uri="{FF2B5EF4-FFF2-40B4-BE49-F238E27FC236}">
                <a16:creationId xmlns:a16="http://schemas.microsoft.com/office/drawing/2014/main" id="{27A849DC-6001-4160-A182-A7BF77B7BE30}"/>
              </a:ext>
            </a:extLst>
          </p:cNvPr>
          <p:cNvSpPr/>
          <p:nvPr/>
        </p:nvSpPr>
        <p:spPr bwMode="auto">
          <a:xfrm>
            <a:off x="5677377" y="2589157"/>
            <a:ext cx="2018824" cy="1510096"/>
          </a:xfrm>
          <a:prstGeom prst="rect">
            <a:avLst/>
          </a:prstGeom>
          <a:solidFill>
            <a:schemeClr val="bg1"/>
          </a:solidFill>
          <a:ln w="19050" cap="flat" cmpd="sng" algn="ctr">
            <a:solidFill>
              <a:schemeClr val="tx1">
                <a:lumMod val="50000"/>
                <a:lumOff val="50000"/>
              </a:schemeClr>
            </a:solid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marL="128588" indent="-128588">
              <a:buFont typeface="Wingdings" panose="05000000000000000000" pitchFamily="2" charset="2"/>
              <a:buChar char="Ø"/>
            </a:pPr>
            <a:r>
              <a:rPr lang="ja-JP" altLang="en-US" sz="825" b="1" dirty="0">
                <a:solidFill>
                  <a:schemeClr val="tx1">
                    <a:lumMod val="75000"/>
                    <a:lumOff val="25000"/>
                  </a:schemeClr>
                </a:solidFill>
                <a:latin typeface="+mj-ea"/>
                <a:ea typeface="+mj-ea"/>
              </a:rPr>
              <a:t>出社前提の業務</a:t>
            </a:r>
            <a:endParaRPr lang="en-US" altLang="ja-JP" sz="825" b="1" dirty="0">
              <a:solidFill>
                <a:schemeClr val="tx1">
                  <a:lumMod val="75000"/>
                  <a:lumOff val="25000"/>
                </a:schemeClr>
              </a:solidFill>
              <a:latin typeface="+mj-ea"/>
              <a:ea typeface="+mj-ea"/>
            </a:endParaRPr>
          </a:p>
          <a:p>
            <a:pPr marL="271463" lvl="1" indent="-128588">
              <a:buFont typeface="Arial" panose="020B0604020202020204" pitchFamily="34" charset="0"/>
              <a:buChar char="•"/>
            </a:pPr>
            <a:r>
              <a:rPr lang="ja-JP" altLang="en-US" sz="788" dirty="0">
                <a:solidFill>
                  <a:schemeClr val="tx1">
                    <a:lumMod val="75000"/>
                    <a:lumOff val="25000"/>
                  </a:schemeClr>
                </a:solidFill>
                <a:latin typeface="+mj-ea"/>
                <a:ea typeface="+mj-ea"/>
              </a:rPr>
              <a:t>領収書及び支払承認書の手渡し</a:t>
            </a:r>
            <a:endParaRPr lang="en-US" altLang="ja-JP" sz="788" dirty="0">
              <a:solidFill>
                <a:schemeClr val="tx1">
                  <a:lumMod val="75000"/>
                  <a:lumOff val="25000"/>
                </a:schemeClr>
              </a:solidFill>
              <a:latin typeface="+mj-ea"/>
              <a:ea typeface="+mj-ea"/>
            </a:endParaRPr>
          </a:p>
          <a:p>
            <a:pPr marL="271463" lvl="1" indent="-128588">
              <a:buFont typeface="Arial" panose="020B0604020202020204" pitchFamily="34" charset="0"/>
              <a:buChar char="•"/>
            </a:pPr>
            <a:r>
              <a:rPr lang="ja-JP" altLang="en-US" sz="788" dirty="0">
                <a:solidFill>
                  <a:schemeClr val="tx1">
                    <a:lumMod val="75000"/>
                    <a:lumOff val="25000"/>
                  </a:schemeClr>
                </a:solidFill>
                <a:latin typeface="+mj-ea"/>
                <a:ea typeface="+mj-ea"/>
              </a:rPr>
              <a:t>現金の受け渡し</a:t>
            </a:r>
            <a:endParaRPr lang="en-US" altLang="ja-JP" sz="788" dirty="0">
              <a:solidFill>
                <a:schemeClr val="tx1">
                  <a:lumMod val="75000"/>
                  <a:lumOff val="25000"/>
                </a:schemeClr>
              </a:solidFill>
              <a:latin typeface="+mj-ea"/>
              <a:ea typeface="+mj-ea"/>
            </a:endParaRPr>
          </a:p>
          <a:p>
            <a:endParaRPr lang="en-US" altLang="ja-JP" sz="788" dirty="0">
              <a:solidFill>
                <a:schemeClr val="tx1">
                  <a:lumMod val="75000"/>
                  <a:lumOff val="25000"/>
                </a:schemeClr>
              </a:solidFill>
              <a:latin typeface="+mj-ea"/>
              <a:ea typeface="+mj-ea"/>
            </a:endParaRPr>
          </a:p>
          <a:p>
            <a:pPr marL="128588" indent="-128588">
              <a:buFont typeface="Wingdings" panose="05000000000000000000" pitchFamily="2" charset="2"/>
              <a:buChar char="Ø"/>
            </a:pPr>
            <a:r>
              <a:rPr lang="ja-JP" altLang="en-US" sz="825" b="1" dirty="0">
                <a:solidFill>
                  <a:schemeClr val="tx1">
                    <a:lumMod val="75000"/>
                    <a:lumOff val="25000"/>
                  </a:schemeClr>
                </a:solidFill>
                <a:latin typeface="+mj-ea"/>
                <a:ea typeface="+mj-ea"/>
              </a:rPr>
              <a:t>記載内容の確認が頻発</a:t>
            </a:r>
            <a:endParaRPr lang="en-US" altLang="ja-JP" sz="825" b="1" dirty="0">
              <a:solidFill>
                <a:schemeClr val="tx1">
                  <a:lumMod val="75000"/>
                  <a:lumOff val="25000"/>
                </a:schemeClr>
              </a:solidFill>
              <a:latin typeface="+mj-ea"/>
              <a:ea typeface="+mj-ea"/>
            </a:endParaRPr>
          </a:p>
          <a:p>
            <a:pPr marL="271463" lvl="1" indent="-128588">
              <a:buFont typeface="Arial" panose="020B0604020202020204" pitchFamily="34" charset="0"/>
              <a:buChar char="•"/>
            </a:pPr>
            <a:r>
              <a:rPr lang="ja-JP" altLang="en-US" sz="788" dirty="0">
                <a:solidFill>
                  <a:schemeClr val="tx1">
                    <a:lumMod val="75000"/>
                    <a:lumOff val="25000"/>
                  </a:schemeClr>
                </a:solidFill>
                <a:latin typeface="+mj-ea"/>
                <a:ea typeface="+mj-ea"/>
              </a:rPr>
              <a:t>申請者は領収書に何を書けばいいかわからない</a:t>
            </a:r>
            <a:endParaRPr lang="en-US" altLang="ja-JP" sz="788" dirty="0">
              <a:solidFill>
                <a:schemeClr val="tx1">
                  <a:lumMod val="75000"/>
                  <a:lumOff val="25000"/>
                </a:schemeClr>
              </a:solidFill>
              <a:latin typeface="+mj-ea"/>
              <a:ea typeface="+mj-ea"/>
            </a:endParaRPr>
          </a:p>
          <a:p>
            <a:pPr marL="271463" lvl="1" indent="-128588">
              <a:buFont typeface="Arial" panose="020B0604020202020204" pitchFamily="34" charset="0"/>
              <a:buChar char="•"/>
            </a:pPr>
            <a:r>
              <a:rPr lang="ja-JP" altLang="en-US" sz="788" dirty="0">
                <a:solidFill>
                  <a:schemeClr val="tx1">
                    <a:lumMod val="75000"/>
                    <a:lumOff val="25000"/>
                  </a:schemeClr>
                </a:solidFill>
                <a:latin typeface="+mj-ea"/>
                <a:ea typeface="+mj-ea"/>
              </a:rPr>
              <a:t>領収書に記載されているメモを経理部が現場社員に確認</a:t>
            </a:r>
            <a:endParaRPr lang="en-US" altLang="ja-JP" sz="788" dirty="0">
              <a:solidFill>
                <a:schemeClr val="tx1">
                  <a:lumMod val="75000"/>
                  <a:lumOff val="25000"/>
                </a:schemeClr>
              </a:solidFill>
              <a:latin typeface="+mj-ea"/>
              <a:ea typeface="+mj-ea"/>
            </a:endParaRPr>
          </a:p>
        </p:txBody>
      </p:sp>
      <p:sp>
        <p:nvSpPr>
          <p:cNvPr id="46" name="正方形/長方形 45">
            <a:extLst>
              <a:ext uri="{FF2B5EF4-FFF2-40B4-BE49-F238E27FC236}">
                <a16:creationId xmlns:a16="http://schemas.microsoft.com/office/drawing/2014/main" id="{ED6DEBD6-E68E-44E4-BEDF-5EB1E4A14EF8}"/>
              </a:ext>
            </a:extLst>
          </p:cNvPr>
          <p:cNvSpPr/>
          <p:nvPr/>
        </p:nvSpPr>
        <p:spPr bwMode="auto">
          <a:xfrm>
            <a:off x="1138606" y="4181599"/>
            <a:ext cx="1168352" cy="1510098"/>
          </a:xfrm>
          <a:prstGeom prst="rect">
            <a:avLst/>
          </a:prstGeom>
          <a:solidFill>
            <a:schemeClr val="bg2">
              <a:lumMod val="90000"/>
            </a:schemeClr>
          </a:solidFill>
          <a:ln w="19050" cap="flat" cmpd="sng" algn="ctr">
            <a:solidFill>
              <a:schemeClr val="tx1">
                <a:lumMod val="50000"/>
                <a:lumOff val="50000"/>
              </a:schemeClr>
            </a:solidFill>
            <a:prstDash val="solid"/>
            <a:round/>
            <a:headEnd type="none" w="med" len="med"/>
            <a:tailEnd type="none" w="med" len="med"/>
          </a:ln>
          <a:effectLst/>
        </p:spPr>
        <p:txBody>
          <a:bodyPr vert="horz" wrap="square" lIns="27000" tIns="34290" rIns="27000" bIns="34290" numCol="1" rtlCol="0" anchor="ctr" anchorCtr="0" compatLnSpc="1">
            <a:prstTxWarp prst="textNoShape">
              <a:avLst/>
            </a:prstTxWarp>
          </a:bodyPr>
          <a:lstStyle/>
          <a:p>
            <a:pPr algn="ctr"/>
            <a:r>
              <a:rPr lang="en-US" altLang="ja-JP" dirty="0">
                <a:solidFill>
                  <a:schemeClr val="tx1">
                    <a:lumMod val="75000"/>
                    <a:lumOff val="25000"/>
                  </a:schemeClr>
                </a:solidFill>
                <a:latin typeface="+mj-ea"/>
                <a:ea typeface="+mj-ea"/>
              </a:rPr>
              <a:t>To-Be</a:t>
            </a:r>
          </a:p>
          <a:p>
            <a:pPr algn="ctr"/>
            <a:r>
              <a:rPr lang="ja-JP" altLang="en-US" dirty="0">
                <a:solidFill>
                  <a:schemeClr val="tx1">
                    <a:lumMod val="75000"/>
                    <a:lumOff val="25000"/>
                  </a:schemeClr>
                </a:solidFill>
                <a:latin typeface="+mj-ea"/>
                <a:ea typeface="+mj-ea"/>
              </a:rPr>
              <a:t>システム導入後</a:t>
            </a:r>
            <a:r>
              <a:rPr lang="ja-JP" altLang="en-US">
                <a:solidFill>
                  <a:schemeClr val="tx1">
                    <a:lumMod val="75000"/>
                    <a:lumOff val="25000"/>
                  </a:schemeClr>
                </a:solidFill>
                <a:latin typeface="+mj-ea"/>
                <a:ea typeface="+mj-ea"/>
              </a:rPr>
              <a:t>の業務</a:t>
            </a:r>
            <a:endParaRPr lang="en-US" altLang="ja-JP" dirty="0">
              <a:solidFill>
                <a:schemeClr val="tx1">
                  <a:lumMod val="75000"/>
                  <a:lumOff val="25000"/>
                </a:schemeClr>
              </a:solidFill>
              <a:latin typeface="+mj-ea"/>
              <a:ea typeface="+mj-ea"/>
            </a:endParaRPr>
          </a:p>
        </p:txBody>
      </p:sp>
      <p:sp>
        <p:nvSpPr>
          <p:cNvPr id="47" name="正方形/長方形 46">
            <a:extLst>
              <a:ext uri="{FF2B5EF4-FFF2-40B4-BE49-F238E27FC236}">
                <a16:creationId xmlns:a16="http://schemas.microsoft.com/office/drawing/2014/main" id="{17FC7C5C-D546-4C98-9D5A-16C5F0E86136}"/>
              </a:ext>
            </a:extLst>
          </p:cNvPr>
          <p:cNvSpPr/>
          <p:nvPr/>
        </p:nvSpPr>
        <p:spPr bwMode="auto">
          <a:xfrm>
            <a:off x="2369344" y="4181600"/>
            <a:ext cx="3262682" cy="1510096"/>
          </a:xfrm>
          <a:prstGeom prst="rect">
            <a:avLst/>
          </a:prstGeom>
          <a:solidFill>
            <a:schemeClr val="bg1"/>
          </a:solidFill>
          <a:ln w="19050" cap="flat" cmpd="sng" algn="ctr">
            <a:solidFill>
              <a:schemeClr val="tx1">
                <a:lumMod val="50000"/>
                <a:lumOff val="50000"/>
              </a:schemeClr>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fontAlgn="base">
              <a:spcBef>
                <a:spcPct val="0"/>
              </a:spcBef>
              <a:spcAft>
                <a:spcPct val="0"/>
              </a:spcAft>
            </a:pPr>
            <a:endParaRPr lang="en-US" altLang="ja-JP" sz="788" dirty="0">
              <a:solidFill>
                <a:schemeClr val="tx1">
                  <a:lumMod val="75000"/>
                  <a:lumOff val="25000"/>
                </a:schemeClr>
              </a:solidFill>
              <a:latin typeface="+mj-ea"/>
              <a:ea typeface="+mj-ea"/>
            </a:endParaRPr>
          </a:p>
        </p:txBody>
      </p:sp>
      <p:sp>
        <p:nvSpPr>
          <p:cNvPr id="48" name="正方形/長方形 47">
            <a:extLst>
              <a:ext uri="{FF2B5EF4-FFF2-40B4-BE49-F238E27FC236}">
                <a16:creationId xmlns:a16="http://schemas.microsoft.com/office/drawing/2014/main" id="{DBE1F261-E675-41F1-8B98-C5AFB1B9CBAA}"/>
              </a:ext>
            </a:extLst>
          </p:cNvPr>
          <p:cNvSpPr/>
          <p:nvPr/>
        </p:nvSpPr>
        <p:spPr bwMode="auto">
          <a:xfrm>
            <a:off x="5677376" y="4181600"/>
            <a:ext cx="2018824" cy="1510096"/>
          </a:xfrm>
          <a:prstGeom prst="rect">
            <a:avLst/>
          </a:prstGeom>
          <a:solidFill>
            <a:schemeClr val="bg1"/>
          </a:solidFill>
          <a:ln w="19050" cap="flat" cmpd="sng" algn="ctr">
            <a:solidFill>
              <a:schemeClr val="tx1">
                <a:lumMod val="50000"/>
                <a:lumOff val="50000"/>
              </a:schemeClr>
            </a:solid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marL="128588" indent="-128588">
              <a:buFont typeface="Wingdings" panose="05000000000000000000" pitchFamily="2" charset="2"/>
              <a:buChar char="Ø"/>
            </a:pPr>
            <a:r>
              <a:rPr lang="ja-JP" altLang="en-US" sz="825" b="1" dirty="0">
                <a:solidFill>
                  <a:schemeClr val="accent1"/>
                </a:solidFill>
                <a:latin typeface="+mj-ea"/>
                <a:ea typeface="+mj-ea"/>
              </a:rPr>
              <a:t>テレワークの実現</a:t>
            </a:r>
            <a:endParaRPr lang="en-US" altLang="ja-JP" sz="825" b="1" dirty="0">
              <a:solidFill>
                <a:schemeClr val="accent1"/>
              </a:solidFill>
              <a:latin typeface="+mj-ea"/>
              <a:ea typeface="+mj-ea"/>
            </a:endParaRPr>
          </a:p>
          <a:p>
            <a:pPr marL="271463" lvl="1" indent="-128588">
              <a:buFont typeface="Arial" panose="020B0604020202020204" pitchFamily="34" charset="0"/>
              <a:buChar char="•"/>
            </a:pPr>
            <a:r>
              <a:rPr lang="ja-JP" altLang="en-US" sz="788" dirty="0">
                <a:solidFill>
                  <a:schemeClr val="tx1">
                    <a:lumMod val="75000"/>
                    <a:lumOff val="25000"/>
                  </a:schemeClr>
                </a:solidFill>
                <a:latin typeface="+mj-ea"/>
                <a:ea typeface="+mj-ea"/>
              </a:rPr>
              <a:t>オフィス外でも申請及び承認が可能</a:t>
            </a:r>
            <a:endParaRPr lang="en-US" altLang="ja-JP" sz="788" dirty="0">
              <a:solidFill>
                <a:schemeClr val="tx1">
                  <a:lumMod val="75000"/>
                  <a:lumOff val="25000"/>
                </a:schemeClr>
              </a:solidFill>
              <a:latin typeface="+mj-ea"/>
              <a:ea typeface="+mj-ea"/>
            </a:endParaRPr>
          </a:p>
          <a:p>
            <a:pPr marL="271463" lvl="1" indent="-128588">
              <a:buFont typeface="Arial" panose="020B0604020202020204" pitchFamily="34" charset="0"/>
              <a:buChar char="•"/>
            </a:pPr>
            <a:r>
              <a:rPr lang="ja-JP" altLang="en-US" sz="788" dirty="0">
                <a:solidFill>
                  <a:schemeClr val="tx1">
                    <a:lumMod val="75000"/>
                    <a:lumOff val="25000"/>
                  </a:schemeClr>
                </a:solidFill>
                <a:latin typeface="+mj-ea"/>
                <a:ea typeface="+mj-ea"/>
              </a:rPr>
              <a:t>精算金額は口座振込で実施</a:t>
            </a:r>
            <a:endParaRPr lang="en-US" altLang="ja-JP" sz="788" dirty="0">
              <a:solidFill>
                <a:schemeClr val="tx1">
                  <a:lumMod val="75000"/>
                  <a:lumOff val="25000"/>
                </a:schemeClr>
              </a:solidFill>
              <a:latin typeface="+mj-ea"/>
              <a:ea typeface="+mj-ea"/>
            </a:endParaRPr>
          </a:p>
          <a:p>
            <a:pPr marL="471488" lvl="1" indent="-128588">
              <a:buFont typeface="Wingdings" panose="05000000000000000000" pitchFamily="2" charset="2"/>
              <a:buChar char="Ø"/>
            </a:pPr>
            <a:endParaRPr lang="en-US" altLang="ja-JP" sz="788" dirty="0">
              <a:solidFill>
                <a:schemeClr val="tx1">
                  <a:lumMod val="75000"/>
                  <a:lumOff val="25000"/>
                </a:schemeClr>
              </a:solidFill>
              <a:latin typeface="+mj-ea"/>
              <a:ea typeface="+mj-ea"/>
            </a:endParaRPr>
          </a:p>
          <a:p>
            <a:pPr marL="128588" indent="-128588">
              <a:buFont typeface="Wingdings" panose="05000000000000000000" pitchFamily="2" charset="2"/>
              <a:buChar char="Ø"/>
            </a:pPr>
            <a:r>
              <a:rPr lang="ja-JP" altLang="en-US" sz="825" b="1" dirty="0">
                <a:solidFill>
                  <a:schemeClr val="accent1"/>
                </a:solidFill>
                <a:latin typeface="+mj-ea"/>
                <a:ea typeface="+mj-ea"/>
              </a:rPr>
              <a:t>差戻回数の削減及び業務効率化</a:t>
            </a:r>
            <a:endParaRPr lang="en-US" altLang="ja-JP" sz="825" b="1" dirty="0">
              <a:solidFill>
                <a:schemeClr val="accent1"/>
              </a:solidFill>
              <a:latin typeface="+mj-ea"/>
              <a:ea typeface="+mj-ea"/>
            </a:endParaRPr>
          </a:p>
          <a:p>
            <a:pPr marL="271463" lvl="1" indent="-128588">
              <a:buFont typeface="Arial" panose="020B0604020202020204" pitchFamily="34" charset="0"/>
              <a:buChar char="•"/>
            </a:pPr>
            <a:r>
              <a:rPr lang="ja-JP" altLang="en-US" sz="788" dirty="0">
                <a:solidFill>
                  <a:schemeClr val="tx1">
                    <a:lumMod val="75000"/>
                    <a:lumOff val="25000"/>
                  </a:schemeClr>
                </a:solidFill>
                <a:latin typeface="+mj-ea"/>
                <a:ea typeface="+mj-ea"/>
              </a:rPr>
              <a:t>入力しやすい画面を構築</a:t>
            </a:r>
            <a:endParaRPr lang="en-US" altLang="ja-JP" sz="788" dirty="0">
              <a:solidFill>
                <a:schemeClr val="tx1">
                  <a:lumMod val="75000"/>
                  <a:lumOff val="25000"/>
                </a:schemeClr>
              </a:solidFill>
              <a:latin typeface="+mj-ea"/>
              <a:ea typeface="+mj-ea"/>
            </a:endParaRPr>
          </a:p>
          <a:p>
            <a:pPr marL="271463" lvl="1" indent="-128588">
              <a:buFont typeface="Arial" panose="020B0604020202020204" pitchFamily="34" charset="0"/>
              <a:buChar char="•"/>
            </a:pPr>
            <a:r>
              <a:rPr lang="ja-JP" altLang="en-US" sz="788" dirty="0">
                <a:solidFill>
                  <a:schemeClr val="tx1">
                    <a:lumMod val="75000"/>
                    <a:lumOff val="25000"/>
                  </a:schemeClr>
                </a:solidFill>
                <a:latin typeface="+mj-ea"/>
                <a:ea typeface="+mj-ea"/>
              </a:rPr>
              <a:t>入力ミスをシステムが自動チェック</a:t>
            </a:r>
            <a:endParaRPr lang="en-US" altLang="ja-JP" sz="788" dirty="0">
              <a:solidFill>
                <a:schemeClr val="tx1">
                  <a:lumMod val="75000"/>
                  <a:lumOff val="25000"/>
                </a:schemeClr>
              </a:solidFill>
              <a:latin typeface="+mj-ea"/>
              <a:ea typeface="+mj-ea"/>
            </a:endParaRPr>
          </a:p>
        </p:txBody>
      </p:sp>
      <p:sp>
        <p:nvSpPr>
          <p:cNvPr id="2" name="四角形: 角を丸くする 1">
            <a:extLst>
              <a:ext uri="{FF2B5EF4-FFF2-40B4-BE49-F238E27FC236}">
                <a16:creationId xmlns:a16="http://schemas.microsoft.com/office/drawing/2014/main" id="{01471246-674E-476F-9CB7-11EB3750358D}"/>
              </a:ext>
            </a:extLst>
          </p:cNvPr>
          <p:cNvSpPr/>
          <p:nvPr/>
        </p:nvSpPr>
        <p:spPr bwMode="auto">
          <a:xfrm>
            <a:off x="2409951" y="2816516"/>
            <a:ext cx="3158842" cy="1153539"/>
          </a:xfrm>
          <a:prstGeom prst="roundRect">
            <a:avLst/>
          </a:prstGeom>
          <a:solidFill>
            <a:schemeClr val="bg1"/>
          </a:solidFill>
          <a:ln w="9525" cap="flat" cmpd="sng" algn="ctr">
            <a:solidFill>
              <a:schemeClr val="tx1">
                <a:lumMod val="75000"/>
                <a:lumOff val="25000"/>
              </a:schemeClr>
            </a:solidFill>
            <a:prstDash val="solid"/>
            <a:round/>
            <a:headEnd type="none" w="med" len="med"/>
            <a:tailEnd type="none" w="med" len="med"/>
          </a:ln>
          <a:effectLst/>
        </p:spPr>
        <p:style>
          <a:lnRef idx="1">
            <a:schemeClr val="accent1"/>
          </a:lnRef>
          <a:fillRef idx="1">
            <a:schemeClr val="accent1"/>
          </a:fillRef>
          <a:effectRef idx="1">
            <a:schemeClr val="accent1"/>
          </a:effectRef>
          <a:fontRef idx="minor">
            <a:schemeClr val="lt1"/>
          </a:fontRef>
        </p:style>
        <p:txBody>
          <a:bodyPr vert="horz" wrap="none" lIns="68580" tIns="34290" rIns="68580" bIns="34290" numCol="1" rtlCol="0" anchor="ctr" anchorCtr="0" compatLnSpc="1">
            <a:prstTxWarp prst="textNoShape">
              <a:avLst/>
            </a:prstTxWarp>
          </a:bodyPr>
          <a:lstStyle/>
          <a:p>
            <a:pPr algn="ctr" fontAlgn="base">
              <a:spcBef>
                <a:spcPct val="0"/>
              </a:spcBef>
              <a:spcAft>
                <a:spcPct val="0"/>
              </a:spcAft>
            </a:pPr>
            <a:endParaRPr lang="ja-JP" altLang="en-US">
              <a:solidFill>
                <a:schemeClr val="tx1"/>
              </a:solidFill>
              <a:latin typeface="Arial" pitchFamily="34" charset="0"/>
              <a:ea typeface="ＭＳ Ｐゴシック" pitchFamily="50" charset="-128"/>
            </a:endParaRPr>
          </a:p>
        </p:txBody>
      </p:sp>
      <p:sp>
        <p:nvSpPr>
          <p:cNvPr id="5" name="正方形/長方形 4">
            <a:extLst>
              <a:ext uri="{FF2B5EF4-FFF2-40B4-BE49-F238E27FC236}">
                <a16:creationId xmlns:a16="http://schemas.microsoft.com/office/drawing/2014/main" id="{0C84BDC8-BAD3-4EAE-B995-B874334CB596}"/>
              </a:ext>
            </a:extLst>
          </p:cNvPr>
          <p:cNvSpPr/>
          <p:nvPr/>
        </p:nvSpPr>
        <p:spPr bwMode="auto">
          <a:xfrm>
            <a:off x="2658960" y="2712970"/>
            <a:ext cx="1959700" cy="218528"/>
          </a:xfrm>
          <a:prstGeom prst="rect">
            <a:avLst/>
          </a:prstGeom>
          <a:solidFill>
            <a:schemeClr val="bg1"/>
          </a:solidFill>
          <a:ln w="9525" cap="flat" cmpd="sng" algn="ctr">
            <a:noFill/>
            <a:prstDash val="solid"/>
            <a:round/>
            <a:headEnd type="none" w="med" len="med"/>
            <a:tailEnd type="none" w="med" len="med"/>
          </a:ln>
          <a:effectLst/>
        </p:spPr>
        <p:style>
          <a:lnRef idx="1">
            <a:schemeClr val="accent1"/>
          </a:lnRef>
          <a:fillRef idx="1">
            <a:schemeClr val="accent1"/>
          </a:fillRef>
          <a:effectRef idx="1">
            <a:schemeClr val="accent1"/>
          </a:effectRef>
          <a:fontRef idx="minor">
            <a:schemeClr val="lt1"/>
          </a:fontRef>
        </p:style>
        <p:txBody>
          <a:bodyPr vert="horz" wrap="none" lIns="68580" tIns="34290" rIns="68580" bIns="34290" numCol="1" rtlCol="0" anchor="ctr" anchorCtr="0" compatLnSpc="1">
            <a:prstTxWarp prst="textNoShape">
              <a:avLst/>
            </a:prstTxWarp>
          </a:bodyPr>
          <a:lstStyle/>
          <a:p>
            <a:pPr algn="ctr" fontAlgn="base">
              <a:spcBef>
                <a:spcPct val="0"/>
              </a:spcBef>
              <a:spcAft>
                <a:spcPct val="0"/>
              </a:spcAft>
            </a:pPr>
            <a:r>
              <a:rPr lang="ja-JP" altLang="en-US" sz="825" b="1" dirty="0">
                <a:solidFill>
                  <a:srgbClr val="C00000"/>
                </a:solidFill>
                <a:latin typeface="+mj-ea"/>
                <a:ea typeface="+mj-ea"/>
              </a:rPr>
              <a:t>出社前提の業務</a:t>
            </a:r>
          </a:p>
        </p:txBody>
      </p:sp>
      <p:pic>
        <p:nvPicPr>
          <p:cNvPr id="36" name="グラフィックス 35" descr="建物 枠線">
            <a:extLst>
              <a:ext uri="{FF2B5EF4-FFF2-40B4-BE49-F238E27FC236}">
                <a16:creationId xmlns:a16="http://schemas.microsoft.com/office/drawing/2014/main" id="{3EDE7240-711C-408C-88B2-21A6BEADA064}"/>
              </a:ext>
            </a:extLst>
          </p:cNvPr>
          <p:cNvPicPr>
            <a:picLocks noChangeAspect="1"/>
          </p:cNvPicPr>
          <p:nvPr/>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753083" y="2660197"/>
            <a:ext cx="319931" cy="319931"/>
          </a:xfrm>
          <a:prstGeom prst="rect">
            <a:avLst/>
          </a:prstGeom>
        </p:spPr>
      </p:pic>
      <p:sp>
        <p:nvSpPr>
          <p:cNvPr id="37" name="正方形/長方形 36">
            <a:extLst>
              <a:ext uri="{FF2B5EF4-FFF2-40B4-BE49-F238E27FC236}">
                <a16:creationId xmlns:a16="http://schemas.microsoft.com/office/drawing/2014/main" id="{768EEC7F-7BCC-4197-8231-4C6E802D8383}"/>
              </a:ext>
            </a:extLst>
          </p:cNvPr>
          <p:cNvSpPr/>
          <p:nvPr/>
        </p:nvSpPr>
        <p:spPr bwMode="auto">
          <a:xfrm>
            <a:off x="2475455" y="2995088"/>
            <a:ext cx="509659" cy="126819"/>
          </a:xfrm>
          <a:prstGeom prst="rect">
            <a:avLst/>
          </a:prstGeom>
          <a:solidFill>
            <a:schemeClr val="accent1">
              <a:lumMod val="20000"/>
              <a:lumOff val="80000"/>
            </a:schemeClr>
          </a:solidFill>
          <a:ln w="9525" cap="flat" cmpd="sng" algn="ctr">
            <a:noFill/>
            <a:prstDash val="solid"/>
            <a:round/>
            <a:headEnd type="none" w="med" len="med"/>
            <a:tailEnd type="none" w="med" len="med"/>
          </a:ln>
          <a:effectLst/>
        </p:spPr>
        <p:style>
          <a:lnRef idx="1">
            <a:schemeClr val="accent1"/>
          </a:lnRef>
          <a:fillRef idx="1">
            <a:schemeClr val="accent1"/>
          </a:fillRef>
          <a:effectRef idx="1">
            <a:schemeClr val="accent1"/>
          </a:effectRef>
          <a:fontRef idx="minor">
            <a:schemeClr val="lt1"/>
          </a:fontRef>
        </p:style>
        <p:txBody>
          <a:bodyPr vert="horz" wrap="none" lIns="68580" tIns="34290" rIns="68580" bIns="34290" numCol="1" rtlCol="0" anchor="ctr" anchorCtr="0" compatLnSpc="1">
            <a:prstTxWarp prst="textNoShape">
              <a:avLst/>
            </a:prstTxWarp>
          </a:bodyPr>
          <a:lstStyle/>
          <a:p>
            <a:pPr algn="ctr" fontAlgn="base">
              <a:spcBef>
                <a:spcPct val="0"/>
              </a:spcBef>
              <a:spcAft>
                <a:spcPct val="0"/>
              </a:spcAft>
            </a:pPr>
            <a:r>
              <a:rPr lang="ja-JP" altLang="en-US" sz="675" dirty="0">
                <a:solidFill>
                  <a:schemeClr val="tx1">
                    <a:lumMod val="75000"/>
                    <a:lumOff val="25000"/>
                  </a:schemeClr>
                </a:solidFill>
                <a:latin typeface="+mj-ea"/>
                <a:ea typeface="+mj-ea"/>
              </a:rPr>
              <a:t>申請者</a:t>
            </a:r>
          </a:p>
        </p:txBody>
      </p:sp>
      <p:sp>
        <p:nvSpPr>
          <p:cNvPr id="38" name="正方形/長方形 37">
            <a:extLst>
              <a:ext uri="{FF2B5EF4-FFF2-40B4-BE49-F238E27FC236}">
                <a16:creationId xmlns:a16="http://schemas.microsoft.com/office/drawing/2014/main" id="{80FCAE63-720E-474A-8D42-F294A7B6A5B3}"/>
              </a:ext>
            </a:extLst>
          </p:cNvPr>
          <p:cNvSpPr/>
          <p:nvPr/>
        </p:nvSpPr>
        <p:spPr bwMode="auto">
          <a:xfrm>
            <a:off x="3116052" y="2995088"/>
            <a:ext cx="509659" cy="126819"/>
          </a:xfrm>
          <a:prstGeom prst="rect">
            <a:avLst/>
          </a:prstGeom>
          <a:solidFill>
            <a:schemeClr val="accent1">
              <a:lumMod val="20000"/>
              <a:lumOff val="80000"/>
            </a:schemeClr>
          </a:solidFill>
          <a:ln w="9525" cap="flat" cmpd="sng" algn="ctr">
            <a:noFill/>
            <a:prstDash val="solid"/>
            <a:round/>
            <a:headEnd type="none" w="med" len="med"/>
            <a:tailEnd type="none" w="med" len="med"/>
          </a:ln>
          <a:effectLst/>
        </p:spPr>
        <p:style>
          <a:lnRef idx="1">
            <a:schemeClr val="accent1"/>
          </a:lnRef>
          <a:fillRef idx="1">
            <a:schemeClr val="accent1"/>
          </a:fillRef>
          <a:effectRef idx="1">
            <a:schemeClr val="accent1"/>
          </a:effectRef>
          <a:fontRef idx="minor">
            <a:schemeClr val="lt1"/>
          </a:fontRef>
        </p:style>
        <p:txBody>
          <a:bodyPr vert="horz" wrap="none" lIns="68580" tIns="34290" rIns="68580" bIns="34290" numCol="1" rtlCol="0" anchor="ctr" anchorCtr="0" compatLnSpc="1">
            <a:prstTxWarp prst="textNoShape">
              <a:avLst/>
            </a:prstTxWarp>
          </a:bodyPr>
          <a:lstStyle/>
          <a:p>
            <a:pPr algn="ctr" fontAlgn="base">
              <a:spcBef>
                <a:spcPct val="0"/>
              </a:spcBef>
              <a:spcAft>
                <a:spcPct val="0"/>
              </a:spcAft>
            </a:pPr>
            <a:r>
              <a:rPr lang="ja-JP" altLang="en-US" sz="675" dirty="0">
                <a:solidFill>
                  <a:schemeClr val="tx1">
                    <a:lumMod val="75000"/>
                    <a:lumOff val="25000"/>
                  </a:schemeClr>
                </a:solidFill>
                <a:latin typeface="+mj-ea"/>
                <a:ea typeface="+mj-ea"/>
              </a:rPr>
              <a:t>部門担当者</a:t>
            </a:r>
          </a:p>
        </p:txBody>
      </p:sp>
      <p:sp>
        <p:nvSpPr>
          <p:cNvPr id="39" name="正方形/長方形 38">
            <a:extLst>
              <a:ext uri="{FF2B5EF4-FFF2-40B4-BE49-F238E27FC236}">
                <a16:creationId xmlns:a16="http://schemas.microsoft.com/office/drawing/2014/main" id="{14AC7473-C822-45CA-B1C0-C2956D7B5340}"/>
              </a:ext>
            </a:extLst>
          </p:cNvPr>
          <p:cNvSpPr/>
          <p:nvPr/>
        </p:nvSpPr>
        <p:spPr bwMode="auto">
          <a:xfrm>
            <a:off x="3756648" y="2995088"/>
            <a:ext cx="509659" cy="126819"/>
          </a:xfrm>
          <a:prstGeom prst="rect">
            <a:avLst/>
          </a:prstGeom>
          <a:solidFill>
            <a:schemeClr val="accent1">
              <a:lumMod val="20000"/>
              <a:lumOff val="80000"/>
            </a:schemeClr>
          </a:solidFill>
          <a:ln w="9525" cap="flat" cmpd="sng" algn="ctr">
            <a:noFill/>
            <a:prstDash val="solid"/>
            <a:round/>
            <a:headEnd type="none" w="med" len="med"/>
            <a:tailEnd type="none" w="med" len="med"/>
          </a:ln>
          <a:effectLst/>
        </p:spPr>
        <p:style>
          <a:lnRef idx="1">
            <a:schemeClr val="accent1"/>
          </a:lnRef>
          <a:fillRef idx="1">
            <a:schemeClr val="accent1"/>
          </a:fillRef>
          <a:effectRef idx="1">
            <a:schemeClr val="accent1"/>
          </a:effectRef>
          <a:fontRef idx="minor">
            <a:schemeClr val="lt1"/>
          </a:fontRef>
        </p:style>
        <p:txBody>
          <a:bodyPr vert="horz" wrap="none" lIns="68580" tIns="34290" rIns="68580" bIns="34290" numCol="1" rtlCol="0" anchor="ctr" anchorCtr="0" compatLnSpc="1">
            <a:prstTxWarp prst="textNoShape">
              <a:avLst/>
            </a:prstTxWarp>
          </a:bodyPr>
          <a:lstStyle/>
          <a:p>
            <a:pPr algn="ctr" fontAlgn="base">
              <a:spcBef>
                <a:spcPct val="0"/>
              </a:spcBef>
              <a:spcAft>
                <a:spcPct val="0"/>
              </a:spcAft>
            </a:pPr>
            <a:r>
              <a:rPr lang="ja-JP" altLang="en-US" sz="675" dirty="0">
                <a:solidFill>
                  <a:schemeClr val="tx1">
                    <a:lumMod val="75000"/>
                    <a:lumOff val="25000"/>
                  </a:schemeClr>
                </a:solidFill>
                <a:latin typeface="+mj-ea"/>
                <a:ea typeface="+mj-ea"/>
              </a:rPr>
              <a:t>承認者</a:t>
            </a:r>
          </a:p>
        </p:txBody>
      </p:sp>
      <p:sp>
        <p:nvSpPr>
          <p:cNvPr id="40" name="正方形/長方形 39">
            <a:extLst>
              <a:ext uri="{FF2B5EF4-FFF2-40B4-BE49-F238E27FC236}">
                <a16:creationId xmlns:a16="http://schemas.microsoft.com/office/drawing/2014/main" id="{27A9F492-8723-4268-A21D-BBBF2F4E52A1}"/>
              </a:ext>
            </a:extLst>
          </p:cNvPr>
          <p:cNvSpPr/>
          <p:nvPr/>
        </p:nvSpPr>
        <p:spPr bwMode="auto">
          <a:xfrm>
            <a:off x="4398182" y="2995088"/>
            <a:ext cx="1116351" cy="126819"/>
          </a:xfrm>
          <a:prstGeom prst="rect">
            <a:avLst/>
          </a:prstGeom>
          <a:solidFill>
            <a:schemeClr val="accent1">
              <a:lumMod val="20000"/>
              <a:lumOff val="80000"/>
            </a:schemeClr>
          </a:solidFill>
          <a:ln w="9525" cap="flat" cmpd="sng" algn="ctr">
            <a:noFill/>
            <a:prstDash val="solid"/>
            <a:round/>
            <a:headEnd type="none" w="med" len="med"/>
            <a:tailEnd type="none" w="med" len="med"/>
          </a:ln>
          <a:effectLst/>
        </p:spPr>
        <p:style>
          <a:lnRef idx="1">
            <a:schemeClr val="accent1"/>
          </a:lnRef>
          <a:fillRef idx="1">
            <a:schemeClr val="accent1"/>
          </a:fillRef>
          <a:effectRef idx="1">
            <a:schemeClr val="accent1"/>
          </a:effectRef>
          <a:fontRef idx="minor">
            <a:schemeClr val="lt1"/>
          </a:fontRef>
        </p:style>
        <p:txBody>
          <a:bodyPr vert="horz" wrap="none" lIns="68580" tIns="34290" rIns="68580" bIns="34290" numCol="1" rtlCol="0" anchor="ctr" anchorCtr="0" compatLnSpc="1">
            <a:prstTxWarp prst="textNoShape">
              <a:avLst/>
            </a:prstTxWarp>
          </a:bodyPr>
          <a:lstStyle/>
          <a:p>
            <a:pPr algn="ctr" fontAlgn="base">
              <a:spcBef>
                <a:spcPct val="0"/>
              </a:spcBef>
              <a:spcAft>
                <a:spcPct val="0"/>
              </a:spcAft>
            </a:pPr>
            <a:r>
              <a:rPr lang="ja-JP" altLang="en-US" sz="675" dirty="0">
                <a:solidFill>
                  <a:schemeClr val="tx1">
                    <a:lumMod val="75000"/>
                    <a:lumOff val="25000"/>
                  </a:schemeClr>
                </a:solidFill>
                <a:latin typeface="+mj-ea"/>
                <a:ea typeface="+mj-ea"/>
              </a:rPr>
              <a:t>経理部</a:t>
            </a:r>
          </a:p>
        </p:txBody>
      </p:sp>
      <p:cxnSp>
        <p:nvCxnSpPr>
          <p:cNvPr id="8" name="直線コネクタ 7">
            <a:extLst>
              <a:ext uri="{FF2B5EF4-FFF2-40B4-BE49-F238E27FC236}">
                <a16:creationId xmlns:a16="http://schemas.microsoft.com/office/drawing/2014/main" id="{11D281F8-1AC4-419C-8BDD-83B3B37E3AA1}"/>
              </a:ext>
            </a:extLst>
          </p:cNvPr>
          <p:cNvCxnSpPr/>
          <p:nvPr/>
        </p:nvCxnSpPr>
        <p:spPr bwMode="auto">
          <a:xfrm>
            <a:off x="4323456" y="2999376"/>
            <a:ext cx="0" cy="814110"/>
          </a:xfrm>
          <a:prstGeom prst="line">
            <a:avLst/>
          </a:prstGeom>
          <a:gradFill rotWithShape="0">
            <a:gsLst>
              <a:gs pos="0">
                <a:srgbClr val="8F0000">
                  <a:tint val="40000"/>
                </a:srgbClr>
              </a:gs>
              <a:gs pos="100000">
                <a:srgbClr val="8F0000"/>
              </a:gs>
            </a:gsLst>
            <a:lin ang="0" scaled="1"/>
          </a:gradFill>
          <a:ln w="25400" cap="flat" cmpd="sng" algn="ctr">
            <a:solidFill>
              <a:schemeClr val="tx1">
                <a:lumMod val="75000"/>
                <a:lumOff val="25000"/>
              </a:schemeClr>
            </a:solidFill>
            <a:prstDash val="sysDot"/>
            <a:round/>
            <a:headEnd type="none" w="med" len="med"/>
            <a:tailEnd type="none" w="med" len="med"/>
          </a:ln>
          <a:effectLst/>
        </p:spPr>
        <p:style>
          <a:lnRef idx="1">
            <a:schemeClr val="accent1"/>
          </a:lnRef>
          <a:fillRef idx="0">
            <a:schemeClr val="accent1"/>
          </a:fillRef>
          <a:effectRef idx="1">
            <a:schemeClr val="accent1"/>
          </a:effectRef>
          <a:fontRef idx="minor">
            <a:schemeClr val="tx1"/>
          </a:fontRef>
        </p:style>
      </p:cxnSp>
      <p:sp>
        <p:nvSpPr>
          <p:cNvPr id="9" name="二等辺三角形 8">
            <a:extLst>
              <a:ext uri="{FF2B5EF4-FFF2-40B4-BE49-F238E27FC236}">
                <a16:creationId xmlns:a16="http://schemas.microsoft.com/office/drawing/2014/main" id="{56DEA6D2-3BD4-4246-A138-5650AE294CB8}"/>
              </a:ext>
            </a:extLst>
          </p:cNvPr>
          <p:cNvSpPr/>
          <p:nvPr/>
        </p:nvSpPr>
        <p:spPr bwMode="auto">
          <a:xfrm rot="5400000">
            <a:off x="2863148" y="3337117"/>
            <a:ext cx="449528" cy="88937"/>
          </a:xfrm>
          <a:prstGeom prst="triangle">
            <a:avLst/>
          </a:prstGeom>
          <a:solidFill>
            <a:schemeClr val="accent1">
              <a:lumMod val="20000"/>
              <a:lumOff val="80000"/>
            </a:schemeClr>
          </a:solidFill>
          <a:ln w="9525" cap="flat" cmpd="sng" algn="ctr">
            <a:noFill/>
            <a:prstDash val="solid"/>
            <a:round/>
            <a:headEnd type="none" w="med" len="med"/>
            <a:tailEnd type="none" w="med" len="med"/>
          </a:ln>
          <a:effectLst/>
        </p:spPr>
        <p:style>
          <a:lnRef idx="1">
            <a:schemeClr val="accent1"/>
          </a:lnRef>
          <a:fillRef idx="1">
            <a:schemeClr val="accent1"/>
          </a:fillRef>
          <a:effectRef idx="1">
            <a:schemeClr val="accent1"/>
          </a:effectRef>
          <a:fontRef idx="minor">
            <a:schemeClr val="lt1"/>
          </a:fontRef>
        </p:style>
        <p:txBody>
          <a:bodyPr vert="horz" wrap="none" lIns="68580" tIns="34290" rIns="68580" bIns="34290" numCol="1" rtlCol="0" anchor="ctr" anchorCtr="0" compatLnSpc="1">
            <a:prstTxWarp prst="textNoShape">
              <a:avLst/>
            </a:prstTxWarp>
          </a:bodyPr>
          <a:lstStyle/>
          <a:p>
            <a:pPr algn="ctr" fontAlgn="base">
              <a:spcBef>
                <a:spcPct val="0"/>
              </a:spcBef>
              <a:spcAft>
                <a:spcPct val="0"/>
              </a:spcAft>
            </a:pPr>
            <a:endParaRPr lang="ja-JP" altLang="en-US">
              <a:solidFill>
                <a:schemeClr val="tx1"/>
              </a:solidFill>
              <a:latin typeface="Arial" pitchFamily="34" charset="0"/>
              <a:ea typeface="ＭＳ Ｐゴシック" pitchFamily="50" charset="-128"/>
            </a:endParaRPr>
          </a:p>
        </p:txBody>
      </p:sp>
      <p:sp>
        <p:nvSpPr>
          <p:cNvPr id="44" name="二等辺三角形 43">
            <a:extLst>
              <a:ext uri="{FF2B5EF4-FFF2-40B4-BE49-F238E27FC236}">
                <a16:creationId xmlns:a16="http://schemas.microsoft.com/office/drawing/2014/main" id="{D01BF0AA-59B1-4F1B-AE91-F6991C7BCC44}"/>
              </a:ext>
            </a:extLst>
          </p:cNvPr>
          <p:cNvSpPr/>
          <p:nvPr/>
        </p:nvSpPr>
        <p:spPr bwMode="auto">
          <a:xfrm rot="5400000">
            <a:off x="3471283" y="3337117"/>
            <a:ext cx="449528" cy="88937"/>
          </a:xfrm>
          <a:prstGeom prst="triangle">
            <a:avLst/>
          </a:prstGeom>
          <a:solidFill>
            <a:schemeClr val="accent1">
              <a:lumMod val="20000"/>
              <a:lumOff val="80000"/>
            </a:schemeClr>
          </a:solidFill>
          <a:ln w="9525" cap="flat" cmpd="sng" algn="ctr">
            <a:noFill/>
            <a:prstDash val="solid"/>
            <a:round/>
            <a:headEnd type="none" w="med" len="med"/>
            <a:tailEnd type="none" w="med" len="med"/>
          </a:ln>
          <a:effectLst/>
        </p:spPr>
        <p:style>
          <a:lnRef idx="1">
            <a:schemeClr val="accent1"/>
          </a:lnRef>
          <a:fillRef idx="1">
            <a:schemeClr val="accent1"/>
          </a:fillRef>
          <a:effectRef idx="1">
            <a:schemeClr val="accent1"/>
          </a:effectRef>
          <a:fontRef idx="minor">
            <a:schemeClr val="lt1"/>
          </a:fontRef>
        </p:style>
        <p:txBody>
          <a:bodyPr vert="horz" wrap="none" lIns="68580" tIns="34290" rIns="68580" bIns="34290" numCol="1" rtlCol="0" anchor="ctr" anchorCtr="0" compatLnSpc="1">
            <a:prstTxWarp prst="textNoShape">
              <a:avLst/>
            </a:prstTxWarp>
          </a:bodyPr>
          <a:lstStyle/>
          <a:p>
            <a:pPr algn="ctr" fontAlgn="base">
              <a:spcBef>
                <a:spcPct val="0"/>
              </a:spcBef>
              <a:spcAft>
                <a:spcPct val="0"/>
              </a:spcAft>
            </a:pPr>
            <a:endParaRPr lang="ja-JP" altLang="en-US">
              <a:solidFill>
                <a:schemeClr val="tx1"/>
              </a:solidFill>
              <a:latin typeface="Arial" pitchFamily="34" charset="0"/>
              <a:ea typeface="ＭＳ Ｐゴシック" pitchFamily="50" charset="-128"/>
            </a:endParaRPr>
          </a:p>
        </p:txBody>
      </p:sp>
      <p:sp>
        <p:nvSpPr>
          <p:cNvPr id="45" name="フローチャート: 書類 44">
            <a:extLst>
              <a:ext uri="{FF2B5EF4-FFF2-40B4-BE49-F238E27FC236}">
                <a16:creationId xmlns:a16="http://schemas.microsoft.com/office/drawing/2014/main" id="{2B218731-3546-4440-9BE1-3550AA348F7F}"/>
              </a:ext>
            </a:extLst>
          </p:cNvPr>
          <p:cNvSpPr/>
          <p:nvPr/>
        </p:nvSpPr>
        <p:spPr bwMode="auto">
          <a:xfrm>
            <a:off x="2570929" y="3242139"/>
            <a:ext cx="319178" cy="319839"/>
          </a:xfrm>
          <a:prstGeom prst="flowChartDocument">
            <a:avLst/>
          </a:prstGeom>
          <a:solidFill>
            <a:schemeClr val="accent1">
              <a:lumMod val="20000"/>
              <a:lumOff val="80000"/>
            </a:schemeClr>
          </a:solidFill>
          <a:ln w="9525" cap="flat" cmpd="sng" algn="ctr">
            <a:solidFill>
              <a:schemeClr val="tx2">
                <a:lumMod val="50000"/>
              </a:schemeClr>
            </a:solid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fontAlgn="base">
              <a:spcBef>
                <a:spcPct val="0"/>
              </a:spcBef>
              <a:spcAft>
                <a:spcPct val="0"/>
              </a:spcAft>
            </a:pPr>
            <a:r>
              <a:rPr lang="ja-JP" altLang="en-US" sz="675" dirty="0">
                <a:solidFill>
                  <a:schemeClr val="tx1">
                    <a:lumMod val="75000"/>
                    <a:lumOff val="25000"/>
                  </a:schemeClr>
                </a:solidFill>
                <a:latin typeface="+mj-ea"/>
                <a:ea typeface="+mj-ea"/>
              </a:rPr>
              <a:t>領収書</a:t>
            </a:r>
          </a:p>
        </p:txBody>
      </p:sp>
      <p:sp>
        <p:nvSpPr>
          <p:cNvPr id="14" name="テキスト ボックス 13">
            <a:extLst>
              <a:ext uri="{FF2B5EF4-FFF2-40B4-BE49-F238E27FC236}">
                <a16:creationId xmlns:a16="http://schemas.microsoft.com/office/drawing/2014/main" id="{72CAA551-A90E-4415-BA83-2C77E11DE000}"/>
              </a:ext>
            </a:extLst>
          </p:cNvPr>
          <p:cNvSpPr txBox="1"/>
          <p:nvPr/>
        </p:nvSpPr>
        <p:spPr>
          <a:xfrm>
            <a:off x="2331149" y="3616319"/>
            <a:ext cx="854412" cy="369332"/>
          </a:xfrm>
          <a:prstGeom prst="rect">
            <a:avLst/>
          </a:prstGeom>
          <a:noFill/>
        </p:spPr>
        <p:txBody>
          <a:bodyPr wrap="square" rtlCol="0">
            <a:spAutoFit/>
          </a:bodyPr>
          <a:lstStyle/>
          <a:p>
            <a:pPr algn="ctr"/>
            <a:r>
              <a:rPr lang="ja-JP" altLang="en-US" sz="600" dirty="0">
                <a:solidFill>
                  <a:schemeClr val="tx1">
                    <a:lumMod val="75000"/>
                    <a:lumOff val="25000"/>
                  </a:schemeClr>
                </a:solidFill>
                <a:latin typeface="+mj-ea"/>
                <a:ea typeface="+mj-ea"/>
              </a:rPr>
              <a:t>領収書に精算内容のメモを記載し提出</a:t>
            </a:r>
          </a:p>
        </p:txBody>
      </p:sp>
      <p:sp>
        <p:nvSpPr>
          <p:cNvPr id="16" name="楕円 15">
            <a:extLst>
              <a:ext uri="{FF2B5EF4-FFF2-40B4-BE49-F238E27FC236}">
                <a16:creationId xmlns:a16="http://schemas.microsoft.com/office/drawing/2014/main" id="{FD4BB497-B6B4-48D9-8C0F-497E8E247D09}"/>
              </a:ext>
            </a:extLst>
          </p:cNvPr>
          <p:cNvSpPr/>
          <p:nvPr/>
        </p:nvSpPr>
        <p:spPr bwMode="auto">
          <a:xfrm>
            <a:off x="2614792" y="3407283"/>
            <a:ext cx="222170" cy="127404"/>
          </a:xfrm>
          <a:prstGeom prst="ellipse">
            <a:avLst/>
          </a:prstGeom>
          <a:solidFill>
            <a:schemeClr val="bg1">
              <a:lumMod val="75000"/>
            </a:schemeClr>
          </a:solidFill>
          <a:ln w="9525" cap="flat" cmpd="sng" algn="ctr">
            <a:noFill/>
            <a:prstDash val="solid"/>
            <a:round/>
            <a:headEnd type="none" w="med" len="med"/>
            <a:tailEnd type="none" w="med" len="med"/>
          </a:ln>
          <a:effectLst/>
        </p:spPr>
        <p:style>
          <a:lnRef idx="1">
            <a:schemeClr val="accent1"/>
          </a:lnRef>
          <a:fillRef idx="1">
            <a:schemeClr val="accent1"/>
          </a:fillRef>
          <a:effectRef idx="1">
            <a:schemeClr val="accent1"/>
          </a:effectRef>
          <a:fontRef idx="minor">
            <a:schemeClr val="lt1"/>
          </a:fontRef>
        </p:style>
        <p:txBody>
          <a:bodyPr vert="horz" wrap="none" lIns="68580" tIns="34290" rIns="68580" bIns="34290" numCol="1" rtlCol="0" anchor="ctr" anchorCtr="0" compatLnSpc="1">
            <a:prstTxWarp prst="textNoShape">
              <a:avLst/>
            </a:prstTxWarp>
          </a:bodyPr>
          <a:lstStyle/>
          <a:p>
            <a:pPr algn="ctr" fontAlgn="base">
              <a:spcBef>
                <a:spcPct val="0"/>
              </a:spcBef>
              <a:spcAft>
                <a:spcPct val="0"/>
              </a:spcAft>
            </a:pPr>
            <a:r>
              <a:rPr lang="ja-JP" altLang="en-US" sz="525" dirty="0">
                <a:solidFill>
                  <a:schemeClr val="tx1">
                    <a:lumMod val="75000"/>
                    <a:lumOff val="25000"/>
                  </a:schemeClr>
                </a:solidFill>
                <a:latin typeface="+mj-ea"/>
                <a:ea typeface="+mj-ea"/>
              </a:rPr>
              <a:t>メモ</a:t>
            </a:r>
          </a:p>
        </p:txBody>
      </p:sp>
      <p:pic>
        <p:nvPicPr>
          <p:cNvPr id="12" name="グラフィックス 11" descr="ペン 単色塗りつぶし">
            <a:extLst>
              <a:ext uri="{FF2B5EF4-FFF2-40B4-BE49-F238E27FC236}">
                <a16:creationId xmlns:a16="http://schemas.microsoft.com/office/drawing/2014/main" id="{C1C4B66C-F076-4EC4-8BC4-909DEB08AA5E}"/>
              </a:ext>
            </a:extLst>
          </p:cNvPr>
          <p:cNvPicPr>
            <a:picLocks noChangeAspect="1"/>
          </p:cNvPicPr>
          <p:nvPr/>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803075" y="3226169"/>
            <a:ext cx="240369" cy="240369"/>
          </a:xfrm>
          <a:prstGeom prst="rect">
            <a:avLst/>
          </a:prstGeom>
        </p:spPr>
      </p:pic>
      <p:grpSp>
        <p:nvGrpSpPr>
          <p:cNvPr id="54" name="グループ化 53">
            <a:extLst>
              <a:ext uri="{FF2B5EF4-FFF2-40B4-BE49-F238E27FC236}">
                <a16:creationId xmlns:a16="http://schemas.microsoft.com/office/drawing/2014/main" id="{352A913A-C3ED-4A2F-9401-30D0462272BB}"/>
              </a:ext>
            </a:extLst>
          </p:cNvPr>
          <p:cNvGrpSpPr/>
          <p:nvPr/>
        </p:nvGrpSpPr>
        <p:grpSpPr>
          <a:xfrm>
            <a:off x="3169965" y="3165942"/>
            <a:ext cx="425750" cy="468889"/>
            <a:chOff x="3034356" y="3339672"/>
            <a:chExt cx="624434" cy="687703"/>
          </a:xfrm>
        </p:grpSpPr>
        <p:sp>
          <p:nvSpPr>
            <p:cNvPr id="59" name="フローチャート: 書類 58">
              <a:extLst>
                <a:ext uri="{FF2B5EF4-FFF2-40B4-BE49-F238E27FC236}">
                  <a16:creationId xmlns:a16="http://schemas.microsoft.com/office/drawing/2014/main" id="{4A0AB0BF-5ED6-4074-B4D1-3EA7E163D89E}"/>
                </a:ext>
              </a:extLst>
            </p:cNvPr>
            <p:cNvSpPr/>
            <p:nvPr/>
          </p:nvSpPr>
          <p:spPr bwMode="auto">
            <a:xfrm>
              <a:off x="3034356" y="3339672"/>
              <a:ext cx="468127" cy="484217"/>
            </a:xfrm>
            <a:prstGeom prst="flowChartDocument">
              <a:avLst/>
            </a:prstGeom>
            <a:solidFill>
              <a:schemeClr val="accent1">
                <a:lumMod val="20000"/>
                <a:lumOff val="80000"/>
              </a:schemeClr>
            </a:solidFill>
            <a:ln w="9525" cap="flat" cmpd="sng" algn="ctr">
              <a:solidFill>
                <a:schemeClr val="tx2">
                  <a:lumMod val="50000"/>
                </a:schemeClr>
              </a:solid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fontAlgn="base">
                <a:spcBef>
                  <a:spcPct val="0"/>
                </a:spcBef>
                <a:spcAft>
                  <a:spcPct val="0"/>
                </a:spcAft>
              </a:pPr>
              <a:r>
                <a:rPr lang="ja-JP" altLang="en-US" sz="600" dirty="0">
                  <a:solidFill>
                    <a:schemeClr val="tx1">
                      <a:lumMod val="75000"/>
                      <a:lumOff val="25000"/>
                    </a:schemeClr>
                  </a:solidFill>
                  <a:latin typeface="+mj-ea"/>
                  <a:ea typeface="+mj-ea"/>
                </a:rPr>
                <a:t>支払</a:t>
              </a:r>
              <a:endParaRPr lang="en-US" altLang="ja-JP" sz="600" dirty="0">
                <a:solidFill>
                  <a:schemeClr val="tx1">
                    <a:lumMod val="75000"/>
                    <a:lumOff val="25000"/>
                  </a:schemeClr>
                </a:solidFill>
                <a:latin typeface="+mj-ea"/>
                <a:ea typeface="+mj-ea"/>
              </a:endParaRPr>
            </a:p>
            <a:p>
              <a:pPr algn="ctr" fontAlgn="base">
                <a:spcBef>
                  <a:spcPct val="0"/>
                </a:spcBef>
                <a:spcAft>
                  <a:spcPct val="0"/>
                </a:spcAft>
              </a:pPr>
              <a:r>
                <a:rPr lang="ja-JP" altLang="en-US" sz="600" dirty="0">
                  <a:solidFill>
                    <a:schemeClr val="tx1">
                      <a:lumMod val="75000"/>
                      <a:lumOff val="25000"/>
                    </a:schemeClr>
                  </a:solidFill>
                  <a:latin typeface="+mj-ea"/>
                  <a:ea typeface="+mj-ea"/>
                </a:rPr>
                <a:t>承認書</a:t>
              </a:r>
            </a:p>
          </p:txBody>
        </p:sp>
        <p:sp>
          <p:nvSpPr>
            <p:cNvPr id="60" name="フローチャート: 書類 59">
              <a:extLst>
                <a:ext uri="{FF2B5EF4-FFF2-40B4-BE49-F238E27FC236}">
                  <a16:creationId xmlns:a16="http://schemas.microsoft.com/office/drawing/2014/main" id="{9436D524-6D53-45F0-8183-32AEBC5B24FF}"/>
                </a:ext>
              </a:extLst>
            </p:cNvPr>
            <p:cNvSpPr/>
            <p:nvPr/>
          </p:nvSpPr>
          <p:spPr bwMode="auto">
            <a:xfrm>
              <a:off x="3287374" y="3644384"/>
              <a:ext cx="319737" cy="320400"/>
            </a:xfrm>
            <a:prstGeom prst="flowChartDocument">
              <a:avLst/>
            </a:prstGeom>
            <a:solidFill>
              <a:schemeClr val="accent1">
                <a:lumMod val="20000"/>
                <a:lumOff val="80000"/>
              </a:schemeClr>
            </a:solidFill>
            <a:ln w="9525" cap="flat" cmpd="sng" algn="ctr">
              <a:solidFill>
                <a:schemeClr val="tx2">
                  <a:lumMod val="50000"/>
                </a:schemeClr>
              </a:solid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fontAlgn="base">
                <a:spcBef>
                  <a:spcPct val="0"/>
                </a:spcBef>
                <a:spcAft>
                  <a:spcPct val="0"/>
                </a:spcAft>
              </a:pPr>
              <a:endParaRPr lang="ja-JP" altLang="en-US" sz="600" dirty="0">
                <a:solidFill>
                  <a:schemeClr val="tx1">
                    <a:lumMod val="75000"/>
                    <a:lumOff val="25000"/>
                  </a:schemeClr>
                </a:solidFill>
                <a:latin typeface="+mj-ea"/>
                <a:ea typeface="+mj-ea"/>
              </a:endParaRPr>
            </a:p>
          </p:txBody>
        </p:sp>
        <p:sp>
          <p:nvSpPr>
            <p:cNvPr id="61" name="フローチャート: 書類 60">
              <a:extLst>
                <a:ext uri="{FF2B5EF4-FFF2-40B4-BE49-F238E27FC236}">
                  <a16:creationId xmlns:a16="http://schemas.microsoft.com/office/drawing/2014/main" id="{FBFA45E5-FF29-4F41-BE8B-6D83676B1E8F}"/>
                </a:ext>
              </a:extLst>
            </p:cNvPr>
            <p:cNvSpPr/>
            <p:nvPr/>
          </p:nvSpPr>
          <p:spPr bwMode="auto">
            <a:xfrm>
              <a:off x="3339053" y="3706975"/>
              <a:ext cx="319737" cy="320400"/>
            </a:xfrm>
            <a:prstGeom prst="flowChartDocument">
              <a:avLst/>
            </a:prstGeom>
            <a:solidFill>
              <a:schemeClr val="accent1">
                <a:lumMod val="20000"/>
                <a:lumOff val="80000"/>
              </a:schemeClr>
            </a:solidFill>
            <a:ln w="9525" cap="flat" cmpd="sng" algn="ctr">
              <a:solidFill>
                <a:schemeClr val="tx2">
                  <a:lumMod val="50000"/>
                </a:schemeClr>
              </a:solid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fontAlgn="base">
                <a:spcBef>
                  <a:spcPct val="0"/>
                </a:spcBef>
                <a:spcAft>
                  <a:spcPct val="0"/>
                </a:spcAft>
              </a:pPr>
              <a:r>
                <a:rPr lang="ja-JP" altLang="en-US" sz="600" dirty="0">
                  <a:solidFill>
                    <a:schemeClr val="tx1">
                      <a:lumMod val="75000"/>
                      <a:lumOff val="25000"/>
                    </a:schemeClr>
                  </a:solidFill>
                  <a:latin typeface="+mj-ea"/>
                  <a:ea typeface="+mj-ea"/>
                </a:rPr>
                <a:t>領収書</a:t>
              </a:r>
            </a:p>
          </p:txBody>
        </p:sp>
      </p:grpSp>
      <p:sp>
        <p:nvSpPr>
          <p:cNvPr id="63" name="テキスト ボックス 62">
            <a:extLst>
              <a:ext uri="{FF2B5EF4-FFF2-40B4-BE49-F238E27FC236}">
                <a16:creationId xmlns:a16="http://schemas.microsoft.com/office/drawing/2014/main" id="{FA44C2E7-D927-4AE2-B71C-B1A0D5D7DBEA}"/>
              </a:ext>
            </a:extLst>
          </p:cNvPr>
          <p:cNvSpPr txBox="1"/>
          <p:nvPr/>
        </p:nvSpPr>
        <p:spPr>
          <a:xfrm>
            <a:off x="2973530" y="3616319"/>
            <a:ext cx="854412" cy="276999"/>
          </a:xfrm>
          <a:prstGeom prst="rect">
            <a:avLst/>
          </a:prstGeom>
          <a:noFill/>
        </p:spPr>
        <p:txBody>
          <a:bodyPr wrap="square" rtlCol="0">
            <a:spAutoFit/>
          </a:bodyPr>
          <a:lstStyle/>
          <a:p>
            <a:pPr algn="ctr"/>
            <a:r>
              <a:rPr lang="ja-JP" altLang="en-US" sz="600" dirty="0">
                <a:solidFill>
                  <a:schemeClr val="tx1">
                    <a:lumMod val="75000"/>
                    <a:lumOff val="25000"/>
                  </a:schemeClr>
                </a:solidFill>
                <a:latin typeface="+mj-ea"/>
                <a:ea typeface="+mj-ea"/>
              </a:rPr>
              <a:t>支払承認書</a:t>
            </a:r>
            <a:endParaRPr lang="en-US" altLang="ja-JP" sz="600" dirty="0">
              <a:solidFill>
                <a:schemeClr val="tx1">
                  <a:lumMod val="75000"/>
                  <a:lumOff val="25000"/>
                </a:schemeClr>
              </a:solidFill>
              <a:latin typeface="+mj-ea"/>
              <a:ea typeface="+mj-ea"/>
            </a:endParaRPr>
          </a:p>
          <a:p>
            <a:pPr algn="ctr"/>
            <a:r>
              <a:rPr lang="ja-JP" altLang="en-US" sz="600" dirty="0">
                <a:solidFill>
                  <a:schemeClr val="tx1">
                    <a:lumMod val="75000"/>
                    <a:lumOff val="25000"/>
                  </a:schemeClr>
                </a:solidFill>
                <a:latin typeface="+mj-ea"/>
                <a:ea typeface="+mj-ea"/>
              </a:rPr>
              <a:t>を作成</a:t>
            </a:r>
          </a:p>
        </p:txBody>
      </p:sp>
      <p:sp>
        <p:nvSpPr>
          <p:cNvPr id="64" name="楕円 63">
            <a:extLst>
              <a:ext uri="{FF2B5EF4-FFF2-40B4-BE49-F238E27FC236}">
                <a16:creationId xmlns:a16="http://schemas.microsoft.com/office/drawing/2014/main" id="{66AE5C0A-01A4-41AF-A240-06C98AC75A12}"/>
              </a:ext>
            </a:extLst>
          </p:cNvPr>
          <p:cNvSpPr/>
          <p:nvPr/>
        </p:nvSpPr>
        <p:spPr bwMode="auto">
          <a:xfrm>
            <a:off x="3402118" y="3527526"/>
            <a:ext cx="166919" cy="74402"/>
          </a:xfrm>
          <a:prstGeom prst="ellipse">
            <a:avLst/>
          </a:prstGeom>
          <a:solidFill>
            <a:schemeClr val="bg1">
              <a:lumMod val="75000"/>
            </a:schemeClr>
          </a:solidFill>
          <a:ln w="9525" cap="flat" cmpd="sng" algn="ctr">
            <a:noFill/>
            <a:prstDash val="solid"/>
            <a:round/>
            <a:headEnd type="none" w="med" len="med"/>
            <a:tailEnd type="none" w="med" len="med"/>
          </a:ln>
          <a:effectLst/>
        </p:spPr>
        <p:style>
          <a:lnRef idx="1">
            <a:schemeClr val="accent1"/>
          </a:lnRef>
          <a:fillRef idx="1">
            <a:schemeClr val="accent1"/>
          </a:fillRef>
          <a:effectRef idx="1">
            <a:schemeClr val="accent1"/>
          </a:effectRef>
          <a:fontRef idx="minor">
            <a:schemeClr val="lt1"/>
          </a:fontRef>
        </p:style>
        <p:txBody>
          <a:bodyPr vert="horz" wrap="none" lIns="68580" tIns="34290" rIns="68580" bIns="34290" numCol="1" rtlCol="0" anchor="ctr" anchorCtr="0" compatLnSpc="1">
            <a:prstTxWarp prst="textNoShape">
              <a:avLst/>
            </a:prstTxWarp>
          </a:bodyPr>
          <a:lstStyle/>
          <a:p>
            <a:pPr algn="ctr" fontAlgn="base">
              <a:spcBef>
                <a:spcPct val="0"/>
              </a:spcBef>
              <a:spcAft>
                <a:spcPct val="0"/>
              </a:spcAft>
            </a:pPr>
            <a:endParaRPr lang="ja-JP" altLang="en-US" sz="525" dirty="0">
              <a:solidFill>
                <a:schemeClr val="tx1">
                  <a:lumMod val="75000"/>
                  <a:lumOff val="25000"/>
                </a:schemeClr>
              </a:solidFill>
              <a:latin typeface="+mj-ea"/>
              <a:ea typeface="+mj-ea"/>
            </a:endParaRPr>
          </a:p>
        </p:txBody>
      </p:sp>
      <p:grpSp>
        <p:nvGrpSpPr>
          <p:cNvPr id="65" name="グループ化 64">
            <a:extLst>
              <a:ext uri="{FF2B5EF4-FFF2-40B4-BE49-F238E27FC236}">
                <a16:creationId xmlns:a16="http://schemas.microsoft.com/office/drawing/2014/main" id="{0D6D67D1-BF12-42F8-8A47-83D95CE58750}"/>
              </a:ext>
            </a:extLst>
          </p:cNvPr>
          <p:cNvGrpSpPr/>
          <p:nvPr/>
        </p:nvGrpSpPr>
        <p:grpSpPr>
          <a:xfrm>
            <a:off x="3813434" y="3165942"/>
            <a:ext cx="425750" cy="468889"/>
            <a:chOff x="3034357" y="3339672"/>
            <a:chExt cx="624433" cy="687703"/>
          </a:xfrm>
        </p:grpSpPr>
        <p:sp>
          <p:nvSpPr>
            <p:cNvPr id="69" name="フローチャート: 書類 68">
              <a:extLst>
                <a:ext uri="{FF2B5EF4-FFF2-40B4-BE49-F238E27FC236}">
                  <a16:creationId xmlns:a16="http://schemas.microsoft.com/office/drawing/2014/main" id="{75EADCA7-ED36-45CC-B680-DE109918E9F7}"/>
                </a:ext>
              </a:extLst>
            </p:cNvPr>
            <p:cNvSpPr/>
            <p:nvPr/>
          </p:nvSpPr>
          <p:spPr bwMode="auto">
            <a:xfrm>
              <a:off x="3034357" y="3339672"/>
              <a:ext cx="468127" cy="484217"/>
            </a:xfrm>
            <a:prstGeom prst="flowChartDocument">
              <a:avLst/>
            </a:prstGeom>
            <a:solidFill>
              <a:schemeClr val="accent1">
                <a:lumMod val="20000"/>
                <a:lumOff val="80000"/>
              </a:schemeClr>
            </a:solidFill>
            <a:ln w="9525" cap="flat" cmpd="sng" algn="ctr">
              <a:solidFill>
                <a:schemeClr val="tx2">
                  <a:lumMod val="50000"/>
                </a:schemeClr>
              </a:solid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fontAlgn="base">
                <a:spcBef>
                  <a:spcPct val="0"/>
                </a:spcBef>
                <a:spcAft>
                  <a:spcPct val="0"/>
                </a:spcAft>
              </a:pPr>
              <a:r>
                <a:rPr lang="ja-JP" altLang="en-US" sz="600" dirty="0">
                  <a:solidFill>
                    <a:schemeClr val="tx1">
                      <a:lumMod val="75000"/>
                      <a:lumOff val="25000"/>
                    </a:schemeClr>
                  </a:solidFill>
                  <a:latin typeface="+mj-ea"/>
                  <a:ea typeface="+mj-ea"/>
                </a:rPr>
                <a:t>支払</a:t>
              </a:r>
              <a:endParaRPr lang="en-US" altLang="ja-JP" sz="600" dirty="0">
                <a:solidFill>
                  <a:schemeClr val="tx1">
                    <a:lumMod val="75000"/>
                    <a:lumOff val="25000"/>
                  </a:schemeClr>
                </a:solidFill>
                <a:latin typeface="+mj-ea"/>
                <a:ea typeface="+mj-ea"/>
              </a:endParaRPr>
            </a:p>
            <a:p>
              <a:pPr algn="ctr" fontAlgn="base">
                <a:spcBef>
                  <a:spcPct val="0"/>
                </a:spcBef>
                <a:spcAft>
                  <a:spcPct val="0"/>
                </a:spcAft>
              </a:pPr>
              <a:r>
                <a:rPr lang="ja-JP" altLang="en-US" sz="600" dirty="0">
                  <a:solidFill>
                    <a:schemeClr val="tx1">
                      <a:lumMod val="75000"/>
                      <a:lumOff val="25000"/>
                    </a:schemeClr>
                  </a:solidFill>
                  <a:latin typeface="+mj-ea"/>
                  <a:ea typeface="+mj-ea"/>
                </a:rPr>
                <a:t>承認書</a:t>
              </a:r>
            </a:p>
          </p:txBody>
        </p:sp>
        <p:sp>
          <p:nvSpPr>
            <p:cNvPr id="70" name="フローチャート: 書類 69">
              <a:extLst>
                <a:ext uri="{FF2B5EF4-FFF2-40B4-BE49-F238E27FC236}">
                  <a16:creationId xmlns:a16="http://schemas.microsoft.com/office/drawing/2014/main" id="{88EEC069-17A7-4A48-B731-27571FD1B4BC}"/>
                </a:ext>
              </a:extLst>
            </p:cNvPr>
            <p:cNvSpPr/>
            <p:nvPr/>
          </p:nvSpPr>
          <p:spPr bwMode="auto">
            <a:xfrm>
              <a:off x="3287374" y="3644384"/>
              <a:ext cx="319737" cy="320400"/>
            </a:xfrm>
            <a:prstGeom prst="flowChartDocument">
              <a:avLst/>
            </a:prstGeom>
            <a:solidFill>
              <a:schemeClr val="accent1">
                <a:lumMod val="20000"/>
                <a:lumOff val="80000"/>
              </a:schemeClr>
            </a:solidFill>
            <a:ln w="9525" cap="flat" cmpd="sng" algn="ctr">
              <a:solidFill>
                <a:schemeClr val="tx2">
                  <a:lumMod val="50000"/>
                </a:schemeClr>
              </a:solid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fontAlgn="base">
                <a:spcBef>
                  <a:spcPct val="0"/>
                </a:spcBef>
                <a:spcAft>
                  <a:spcPct val="0"/>
                </a:spcAft>
              </a:pPr>
              <a:endParaRPr lang="ja-JP" altLang="en-US" sz="600" dirty="0">
                <a:solidFill>
                  <a:schemeClr val="tx1">
                    <a:lumMod val="75000"/>
                    <a:lumOff val="25000"/>
                  </a:schemeClr>
                </a:solidFill>
                <a:latin typeface="+mj-ea"/>
                <a:ea typeface="+mj-ea"/>
              </a:endParaRPr>
            </a:p>
          </p:txBody>
        </p:sp>
        <p:sp>
          <p:nvSpPr>
            <p:cNvPr id="71" name="フローチャート: 書類 70">
              <a:extLst>
                <a:ext uri="{FF2B5EF4-FFF2-40B4-BE49-F238E27FC236}">
                  <a16:creationId xmlns:a16="http://schemas.microsoft.com/office/drawing/2014/main" id="{0D883FEA-8C5A-474C-A760-33605C147154}"/>
                </a:ext>
              </a:extLst>
            </p:cNvPr>
            <p:cNvSpPr/>
            <p:nvPr/>
          </p:nvSpPr>
          <p:spPr bwMode="auto">
            <a:xfrm>
              <a:off x="3339053" y="3706975"/>
              <a:ext cx="319737" cy="320400"/>
            </a:xfrm>
            <a:prstGeom prst="flowChartDocument">
              <a:avLst/>
            </a:prstGeom>
            <a:solidFill>
              <a:schemeClr val="accent1">
                <a:lumMod val="20000"/>
                <a:lumOff val="80000"/>
              </a:schemeClr>
            </a:solidFill>
            <a:ln w="9525" cap="flat" cmpd="sng" algn="ctr">
              <a:solidFill>
                <a:schemeClr val="tx2">
                  <a:lumMod val="50000"/>
                </a:schemeClr>
              </a:solid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fontAlgn="base">
                <a:spcBef>
                  <a:spcPct val="0"/>
                </a:spcBef>
                <a:spcAft>
                  <a:spcPct val="0"/>
                </a:spcAft>
              </a:pPr>
              <a:r>
                <a:rPr lang="ja-JP" altLang="en-US" sz="600" dirty="0">
                  <a:solidFill>
                    <a:schemeClr val="tx1">
                      <a:lumMod val="75000"/>
                      <a:lumOff val="25000"/>
                    </a:schemeClr>
                  </a:solidFill>
                  <a:latin typeface="+mj-ea"/>
                  <a:ea typeface="+mj-ea"/>
                </a:rPr>
                <a:t>領収書</a:t>
              </a:r>
            </a:p>
          </p:txBody>
        </p:sp>
      </p:grpSp>
      <p:sp>
        <p:nvSpPr>
          <p:cNvPr id="72" name="楕円 71">
            <a:extLst>
              <a:ext uri="{FF2B5EF4-FFF2-40B4-BE49-F238E27FC236}">
                <a16:creationId xmlns:a16="http://schemas.microsoft.com/office/drawing/2014/main" id="{61FD4308-7419-445E-A230-D734C3A0B55E}"/>
              </a:ext>
            </a:extLst>
          </p:cNvPr>
          <p:cNvSpPr/>
          <p:nvPr/>
        </p:nvSpPr>
        <p:spPr bwMode="auto">
          <a:xfrm>
            <a:off x="4046350" y="3527526"/>
            <a:ext cx="166919" cy="74402"/>
          </a:xfrm>
          <a:prstGeom prst="ellipse">
            <a:avLst/>
          </a:prstGeom>
          <a:solidFill>
            <a:schemeClr val="bg1">
              <a:lumMod val="75000"/>
            </a:schemeClr>
          </a:solidFill>
          <a:ln w="9525" cap="flat" cmpd="sng" algn="ctr">
            <a:noFill/>
            <a:prstDash val="solid"/>
            <a:round/>
            <a:headEnd type="none" w="med" len="med"/>
            <a:tailEnd type="none" w="med" len="med"/>
          </a:ln>
          <a:effectLst/>
        </p:spPr>
        <p:style>
          <a:lnRef idx="1">
            <a:schemeClr val="accent1"/>
          </a:lnRef>
          <a:fillRef idx="1">
            <a:schemeClr val="accent1"/>
          </a:fillRef>
          <a:effectRef idx="1">
            <a:schemeClr val="accent1"/>
          </a:effectRef>
          <a:fontRef idx="minor">
            <a:schemeClr val="lt1"/>
          </a:fontRef>
        </p:style>
        <p:txBody>
          <a:bodyPr vert="horz" wrap="none" lIns="68580" tIns="34290" rIns="68580" bIns="34290" numCol="1" rtlCol="0" anchor="ctr" anchorCtr="0" compatLnSpc="1">
            <a:prstTxWarp prst="textNoShape">
              <a:avLst/>
            </a:prstTxWarp>
          </a:bodyPr>
          <a:lstStyle/>
          <a:p>
            <a:pPr algn="ctr" fontAlgn="base">
              <a:spcBef>
                <a:spcPct val="0"/>
              </a:spcBef>
              <a:spcAft>
                <a:spcPct val="0"/>
              </a:spcAft>
            </a:pPr>
            <a:endParaRPr lang="ja-JP" altLang="en-US" sz="525" dirty="0">
              <a:solidFill>
                <a:schemeClr val="tx1">
                  <a:lumMod val="75000"/>
                  <a:lumOff val="25000"/>
                </a:schemeClr>
              </a:solidFill>
              <a:latin typeface="+mj-ea"/>
              <a:ea typeface="+mj-ea"/>
            </a:endParaRPr>
          </a:p>
        </p:txBody>
      </p:sp>
      <p:pic>
        <p:nvPicPr>
          <p:cNvPr id="1030" name="Picture 6" descr="会社用の丸スタンプ、丸印鑑の文字画像 | フリー、無料で使えるイラストカット.com">
            <a:extLst>
              <a:ext uri="{FF2B5EF4-FFF2-40B4-BE49-F238E27FC236}">
                <a16:creationId xmlns:a16="http://schemas.microsoft.com/office/drawing/2014/main" id="{830837F9-230F-48E8-ACA6-2474627943B7}"/>
              </a:ext>
            </a:extLst>
          </p:cNvPr>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3796198" y="3381277"/>
            <a:ext cx="195164" cy="195164"/>
          </a:xfrm>
          <a:prstGeom prst="rect">
            <a:avLst/>
          </a:prstGeom>
          <a:noFill/>
          <a:extLst>
            <a:ext uri="{909E8E84-426E-40DD-AFC4-6F175D3DCCD1}">
              <a14:hiddenFill xmlns:a14="http://schemas.microsoft.com/office/drawing/2010/main">
                <a:solidFill>
                  <a:srgbClr val="FFFFFF"/>
                </a:solidFill>
              </a14:hiddenFill>
            </a:ext>
          </a:extLst>
        </p:spPr>
      </p:pic>
      <p:sp>
        <p:nvSpPr>
          <p:cNvPr id="73" name="テキスト ボックス 72">
            <a:extLst>
              <a:ext uri="{FF2B5EF4-FFF2-40B4-BE49-F238E27FC236}">
                <a16:creationId xmlns:a16="http://schemas.microsoft.com/office/drawing/2014/main" id="{2F41F13E-6FEB-40DD-B5CE-A8A035768DF6}"/>
              </a:ext>
            </a:extLst>
          </p:cNvPr>
          <p:cNvSpPr txBox="1"/>
          <p:nvPr/>
        </p:nvSpPr>
        <p:spPr>
          <a:xfrm>
            <a:off x="3683810" y="3616319"/>
            <a:ext cx="641933" cy="276999"/>
          </a:xfrm>
          <a:prstGeom prst="rect">
            <a:avLst/>
          </a:prstGeom>
          <a:noFill/>
        </p:spPr>
        <p:txBody>
          <a:bodyPr wrap="square" rtlCol="0">
            <a:spAutoFit/>
          </a:bodyPr>
          <a:lstStyle/>
          <a:p>
            <a:pPr algn="ctr"/>
            <a:r>
              <a:rPr lang="ja-JP" altLang="en-US" sz="600" dirty="0">
                <a:solidFill>
                  <a:schemeClr val="tx1">
                    <a:lumMod val="75000"/>
                    <a:lumOff val="25000"/>
                  </a:schemeClr>
                </a:solidFill>
                <a:latin typeface="+mj-ea"/>
                <a:ea typeface="+mj-ea"/>
              </a:rPr>
              <a:t>支払承認書</a:t>
            </a:r>
            <a:endParaRPr lang="en-US" altLang="ja-JP" sz="600" dirty="0">
              <a:solidFill>
                <a:schemeClr val="tx1">
                  <a:lumMod val="75000"/>
                  <a:lumOff val="25000"/>
                </a:schemeClr>
              </a:solidFill>
              <a:latin typeface="+mj-ea"/>
              <a:ea typeface="+mj-ea"/>
            </a:endParaRPr>
          </a:p>
          <a:p>
            <a:pPr algn="ctr"/>
            <a:r>
              <a:rPr lang="ja-JP" altLang="en-US" sz="600" dirty="0">
                <a:solidFill>
                  <a:schemeClr val="tx1">
                    <a:lumMod val="75000"/>
                    <a:lumOff val="25000"/>
                  </a:schemeClr>
                </a:solidFill>
                <a:latin typeface="+mj-ea"/>
                <a:ea typeface="+mj-ea"/>
              </a:rPr>
              <a:t>を確認し押印</a:t>
            </a:r>
            <a:endParaRPr lang="en-US" altLang="ja-JP" sz="600" dirty="0">
              <a:solidFill>
                <a:schemeClr val="tx1">
                  <a:lumMod val="75000"/>
                  <a:lumOff val="25000"/>
                </a:schemeClr>
              </a:solidFill>
              <a:latin typeface="+mj-ea"/>
              <a:ea typeface="+mj-ea"/>
            </a:endParaRPr>
          </a:p>
        </p:txBody>
      </p:sp>
      <p:pic>
        <p:nvPicPr>
          <p:cNvPr id="1034" name="Picture 10" descr="電話対応に追われる会社員のイラスト（女性）">
            <a:extLst>
              <a:ext uri="{FF2B5EF4-FFF2-40B4-BE49-F238E27FC236}">
                <a16:creationId xmlns:a16="http://schemas.microsoft.com/office/drawing/2014/main" id="{E2CFD187-4838-49CE-95A4-C3B547C42F5C}"/>
              </a:ext>
            </a:extLst>
          </p:cNvPr>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4417952" y="3178060"/>
            <a:ext cx="395017" cy="424750"/>
          </a:xfrm>
          <a:prstGeom prst="rect">
            <a:avLst/>
          </a:prstGeom>
          <a:noFill/>
          <a:extLst>
            <a:ext uri="{909E8E84-426E-40DD-AFC4-6F175D3DCCD1}">
              <a14:hiddenFill xmlns:a14="http://schemas.microsoft.com/office/drawing/2010/main">
                <a:solidFill>
                  <a:srgbClr val="FFFFFF"/>
                </a:solidFill>
              </a14:hiddenFill>
            </a:ext>
          </a:extLst>
        </p:spPr>
      </p:pic>
      <p:pic>
        <p:nvPicPr>
          <p:cNvPr id="21" name="グラフィックス 20" descr="封筒 単色塗りつぶし">
            <a:extLst>
              <a:ext uri="{FF2B5EF4-FFF2-40B4-BE49-F238E27FC236}">
                <a16:creationId xmlns:a16="http://schemas.microsoft.com/office/drawing/2014/main" id="{0C371869-30C6-4B46-BCCD-740E9E42F5E2}"/>
              </a:ext>
            </a:extLst>
          </p:cNvPr>
          <p:cNvPicPr>
            <a:picLocks noChangeAspect="1"/>
          </p:cNvPicPr>
          <p:nvPr/>
        </p:nvPicPr>
        <p:blipFill>
          <a:blip r:embed="rId8" cstate="print">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4738692" y="3281951"/>
            <a:ext cx="198652" cy="198652"/>
          </a:xfrm>
          <a:prstGeom prst="rect">
            <a:avLst/>
          </a:prstGeom>
        </p:spPr>
      </p:pic>
      <p:sp>
        <p:nvSpPr>
          <p:cNvPr id="80" name="テキスト ボックス 79">
            <a:extLst>
              <a:ext uri="{FF2B5EF4-FFF2-40B4-BE49-F238E27FC236}">
                <a16:creationId xmlns:a16="http://schemas.microsoft.com/office/drawing/2014/main" id="{4CDE1F19-F8C6-4E31-95C6-0FF20D90B380}"/>
              </a:ext>
            </a:extLst>
          </p:cNvPr>
          <p:cNvSpPr txBox="1"/>
          <p:nvPr/>
        </p:nvSpPr>
        <p:spPr>
          <a:xfrm>
            <a:off x="4280385" y="3616873"/>
            <a:ext cx="706126" cy="369332"/>
          </a:xfrm>
          <a:prstGeom prst="rect">
            <a:avLst/>
          </a:prstGeom>
          <a:noFill/>
        </p:spPr>
        <p:txBody>
          <a:bodyPr wrap="square" rtlCol="0">
            <a:spAutoFit/>
          </a:bodyPr>
          <a:lstStyle/>
          <a:p>
            <a:pPr algn="ctr"/>
            <a:r>
              <a:rPr lang="ja-JP" altLang="en-US" sz="600" dirty="0">
                <a:solidFill>
                  <a:schemeClr val="tx1">
                    <a:lumMod val="75000"/>
                    <a:lumOff val="25000"/>
                  </a:schemeClr>
                </a:solidFill>
                <a:latin typeface="+mj-ea"/>
                <a:ea typeface="+mj-ea"/>
              </a:rPr>
              <a:t>精算内容のメモを現場に確認</a:t>
            </a:r>
            <a:endParaRPr lang="en-US" altLang="ja-JP" sz="600" dirty="0">
              <a:solidFill>
                <a:schemeClr val="tx1">
                  <a:lumMod val="75000"/>
                  <a:lumOff val="25000"/>
                </a:schemeClr>
              </a:solidFill>
              <a:latin typeface="+mj-ea"/>
              <a:ea typeface="+mj-ea"/>
            </a:endParaRPr>
          </a:p>
        </p:txBody>
      </p:sp>
      <p:sp>
        <p:nvSpPr>
          <p:cNvPr id="81" name="四角形: 角を丸くする 80">
            <a:extLst>
              <a:ext uri="{FF2B5EF4-FFF2-40B4-BE49-F238E27FC236}">
                <a16:creationId xmlns:a16="http://schemas.microsoft.com/office/drawing/2014/main" id="{B20CA5EE-1F60-42AC-8D55-FAEBE71E7BE6}"/>
              </a:ext>
            </a:extLst>
          </p:cNvPr>
          <p:cNvSpPr/>
          <p:nvPr/>
        </p:nvSpPr>
        <p:spPr bwMode="auto">
          <a:xfrm>
            <a:off x="2409951" y="4397774"/>
            <a:ext cx="3158842" cy="1153539"/>
          </a:xfrm>
          <a:prstGeom prst="roundRect">
            <a:avLst/>
          </a:prstGeom>
          <a:solidFill>
            <a:schemeClr val="bg1"/>
          </a:solidFill>
          <a:ln w="9525" cap="flat" cmpd="sng" algn="ctr">
            <a:solidFill>
              <a:schemeClr val="tx1">
                <a:lumMod val="75000"/>
                <a:lumOff val="25000"/>
              </a:schemeClr>
            </a:solidFill>
            <a:prstDash val="solid"/>
            <a:round/>
            <a:headEnd type="none" w="med" len="med"/>
            <a:tailEnd type="none" w="med" len="med"/>
          </a:ln>
          <a:effectLst/>
        </p:spPr>
        <p:style>
          <a:lnRef idx="1">
            <a:schemeClr val="accent1"/>
          </a:lnRef>
          <a:fillRef idx="1">
            <a:schemeClr val="accent1"/>
          </a:fillRef>
          <a:effectRef idx="1">
            <a:schemeClr val="accent1"/>
          </a:effectRef>
          <a:fontRef idx="minor">
            <a:schemeClr val="lt1"/>
          </a:fontRef>
        </p:style>
        <p:txBody>
          <a:bodyPr vert="horz" wrap="none" lIns="68580" tIns="34290" rIns="68580" bIns="34290" numCol="1" rtlCol="0" anchor="ctr" anchorCtr="0" compatLnSpc="1">
            <a:prstTxWarp prst="textNoShape">
              <a:avLst/>
            </a:prstTxWarp>
          </a:bodyPr>
          <a:lstStyle/>
          <a:p>
            <a:pPr algn="ctr" fontAlgn="base">
              <a:spcBef>
                <a:spcPct val="0"/>
              </a:spcBef>
              <a:spcAft>
                <a:spcPct val="0"/>
              </a:spcAft>
            </a:pPr>
            <a:endParaRPr lang="ja-JP" altLang="en-US">
              <a:solidFill>
                <a:schemeClr val="tx1"/>
              </a:solidFill>
              <a:latin typeface="Arial" pitchFamily="34" charset="0"/>
              <a:ea typeface="ＭＳ Ｐゴシック" pitchFamily="50" charset="-128"/>
            </a:endParaRPr>
          </a:p>
        </p:txBody>
      </p:sp>
      <p:sp>
        <p:nvSpPr>
          <p:cNvPr id="82" name="正方形/長方形 81">
            <a:extLst>
              <a:ext uri="{FF2B5EF4-FFF2-40B4-BE49-F238E27FC236}">
                <a16:creationId xmlns:a16="http://schemas.microsoft.com/office/drawing/2014/main" id="{38ACBA76-CB53-4A0F-B49F-19A43F0273F6}"/>
              </a:ext>
            </a:extLst>
          </p:cNvPr>
          <p:cNvSpPr/>
          <p:nvPr/>
        </p:nvSpPr>
        <p:spPr bwMode="auto">
          <a:xfrm>
            <a:off x="2658960" y="4294227"/>
            <a:ext cx="1989283" cy="218528"/>
          </a:xfrm>
          <a:prstGeom prst="rect">
            <a:avLst/>
          </a:prstGeom>
          <a:solidFill>
            <a:schemeClr val="bg1"/>
          </a:solidFill>
          <a:ln w="9525" cap="flat" cmpd="sng" algn="ctr">
            <a:noFill/>
            <a:prstDash val="solid"/>
            <a:round/>
            <a:headEnd type="none" w="med" len="med"/>
            <a:tailEnd type="none" w="med" len="med"/>
          </a:ln>
          <a:effectLst/>
        </p:spPr>
        <p:style>
          <a:lnRef idx="1">
            <a:schemeClr val="accent1"/>
          </a:lnRef>
          <a:fillRef idx="1">
            <a:schemeClr val="accent1"/>
          </a:fillRef>
          <a:effectRef idx="1">
            <a:schemeClr val="accent1"/>
          </a:effectRef>
          <a:fontRef idx="minor">
            <a:schemeClr val="lt1"/>
          </a:fontRef>
        </p:style>
        <p:txBody>
          <a:bodyPr vert="horz" wrap="none" lIns="68580" tIns="34290" rIns="68580" bIns="34290" numCol="1" rtlCol="0" anchor="ctr" anchorCtr="0" compatLnSpc="1">
            <a:prstTxWarp prst="textNoShape">
              <a:avLst/>
            </a:prstTxWarp>
          </a:bodyPr>
          <a:lstStyle/>
          <a:p>
            <a:pPr algn="ctr" fontAlgn="base">
              <a:spcBef>
                <a:spcPct val="0"/>
              </a:spcBef>
              <a:spcAft>
                <a:spcPct val="0"/>
              </a:spcAft>
            </a:pPr>
            <a:r>
              <a:rPr lang="ja-JP" altLang="en-US" sz="825" b="1" dirty="0">
                <a:solidFill>
                  <a:srgbClr val="C00000"/>
                </a:solidFill>
                <a:latin typeface="+mj-ea"/>
                <a:ea typeface="+mj-ea"/>
              </a:rPr>
              <a:t>テレワーク前提の業務</a:t>
            </a:r>
          </a:p>
        </p:txBody>
      </p:sp>
      <p:sp>
        <p:nvSpPr>
          <p:cNvPr id="84" name="正方形/長方形 83">
            <a:extLst>
              <a:ext uri="{FF2B5EF4-FFF2-40B4-BE49-F238E27FC236}">
                <a16:creationId xmlns:a16="http://schemas.microsoft.com/office/drawing/2014/main" id="{D872C1AC-EF23-44DE-B5EF-8B685BD2AFF3}"/>
              </a:ext>
            </a:extLst>
          </p:cNvPr>
          <p:cNvSpPr/>
          <p:nvPr/>
        </p:nvSpPr>
        <p:spPr bwMode="auto">
          <a:xfrm>
            <a:off x="2475455" y="4576345"/>
            <a:ext cx="509659" cy="126819"/>
          </a:xfrm>
          <a:prstGeom prst="rect">
            <a:avLst/>
          </a:prstGeom>
          <a:solidFill>
            <a:schemeClr val="accent1">
              <a:lumMod val="20000"/>
              <a:lumOff val="80000"/>
            </a:schemeClr>
          </a:solidFill>
          <a:ln w="9525" cap="flat" cmpd="sng" algn="ctr">
            <a:noFill/>
            <a:prstDash val="solid"/>
            <a:round/>
            <a:headEnd type="none" w="med" len="med"/>
            <a:tailEnd type="none" w="med" len="med"/>
          </a:ln>
          <a:effectLst/>
        </p:spPr>
        <p:style>
          <a:lnRef idx="1">
            <a:schemeClr val="accent1"/>
          </a:lnRef>
          <a:fillRef idx="1">
            <a:schemeClr val="accent1"/>
          </a:fillRef>
          <a:effectRef idx="1">
            <a:schemeClr val="accent1"/>
          </a:effectRef>
          <a:fontRef idx="minor">
            <a:schemeClr val="lt1"/>
          </a:fontRef>
        </p:style>
        <p:txBody>
          <a:bodyPr vert="horz" wrap="none" lIns="68580" tIns="34290" rIns="68580" bIns="34290" numCol="1" rtlCol="0" anchor="ctr" anchorCtr="0" compatLnSpc="1">
            <a:prstTxWarp prst="textNoShape">
              <a:avLst/>
            </a:prstTxWarp>
          </a:bodyPr>
          <a:lstStyle/>
          <a:p>
            <a:pPr algn="ctr" fontAlgn="base">
              <a:spcBef>
                <a:spcPct val="0"/>
              </a:spcBef>
              <a:spcAft>
                <a:spcPct val="0"/>
              </a:spcAft>
            </a:pPr>
            <a:r>
              <a:rPr lang="ja-JP" altLang="en-US" sz="675" dirty="0">
                <a:solidFill>
                  <a:schemeClr val="tx1">
                    <a:lumMod val="75000"/>
                    <a:lumOff val="25000"/>
                  </a:schemeClr>
                </a:solidFill>
                <a:latin typeface="+mj-ea"/>
                <a:ea typeface="+mj-ea"/>
              </a:rPr>
              <a:t>申請者</a:t>
            </a:r>
          </a:p>
        </p:txBody>
      </p:sp>
      <p:sp>
        <p:nvSpPr>
          <p:cNvPr id="85" name="正方形/長方形 84">
            <a:extLst>
              <a:ext uri="{FF2B5EF4-FFF2-40B4-BE49-F238E27FC236}">
                <a16:creationId xmlns:a16="http://schemas.microsoft.com/office/drawing/2014/main" id="{4C9AB009-C3DA-40DD-86F0-D70429FFC4F5}"/>
              </a:ext>
            </a:extLst>
          </p:cNvPr>
          <p:cNvSpPr/>
          <p:nvPr/>
        </p:nvSpPr>
        <p:spPr bwMode="auto">
          <a:xfrm>
            <a:off x="3116052" y="4576345"/>
            <a:ext cx="509659" cy="126819"/>
          </a:xfrm>
          <a:prstGeom prst="rect">
            <a:avLst/>
          </a:prstGeom>
          <a:solidFill>
            <a:schemeClr val="accent1">
              <a:lumMod val="20000"/>
              <a:lumOff val="80000"/>
            </a:schemeClr>
          </a:solidFill>
          <a:ln w="9525" cap="flat" cmpd="sng" algn="ctr">
            <a:noFill/>
            <a:prstDash val="solid"/>
            <a:round/>
            <a:headEnd type="none" w="med" len="med"/>
            <a:tailEnd type="none" w="med" len="med"/>
          </a:ln>
          <a:effectLst/>
        </p:spPr>
        <p:style>
          <a:lnRef idx="1">
            <a:schemeClr val="accent1"/>
          </a:lnRef>
          <a:fillRef idx="1">
            <a:schemeClr val="accent1"/>
          </a:fillRef>
          <a:effectRef idx="1">
            <a:schemeClr val="accent1"/>
          </a:effectRef>
          <a:fontRef idx="minor">
            <a:schemeClr val="lt1"/>
          </a:fontRef>
        </p:style>
        <p:txBody>
          <a:bodyPr vert="horz" wrap="none" lIns="68580" tIns="34290" rIns="68580" bIns="34290" numCol="1" rtlCol="0" anchor="ctr" anchorCtr="0" compatLnSpc="1">
            <a:prstTxWarp prst="textNoShape">
              <a:avLst/>
            </a:prstTxWarp>
          </a:bodyPr>
          <a:lstStyle/>
          <a:p>
            <a:pPr algn="ctr" fontAlgn="base">
              <a:spcBef>
                <a:spcPct val="0"/>
              </a:spcBef>
              <a:spcAft>
                <a:spcPct val="0"/>
              </a:spcAft>
            </a:pPr>
            <a:r>
              <a:rPr lang="ja-JP" altLang="en-US" sz="675" dirty="0">
                <a:solidFill>
                  <a:schemeClr val="tx1">
                    <a:lumMod val="75000"/>
                    <a:lumOff val="25000"/>
                  </a:schemeClr>
                </a:solidFill>
                <a:latin typeface="+mj-ea"/>
                <a:ea typeface="+mj-ea"/>
              </a:rPr>
              <a:t>部門担当者</a:t>
            </a:r>
          </a:p>
        </p:txBody>
      </p:sp>
      <p:sp>
        <p:nvSpPr>
          <p:cNvPr id="86" name="正方形/長方形 85">
            <a:extLst>
              <a:ext uri="{FF2B5EF4-FFF2-40B4-BE49-F238E27FC236}">
                <a16:creationId xmlns:a16="http://schemas.microsoft.com/office/drawing/2014/main" id="{0FBFD8B7-B3AD-4155-B3E2-3033063E14D9}"/>
              </a:ext>
            </a:extLst>
          </p:cNvPr>
          <p:cNvSpPr/>
          <p:nvPr/>
        </p:nvSpPr>
        <p:spPr bwMode="auto">
          <a:xfrm>
            <a:off x="3756648" y="4576345"/>
            <a:ext cx="509659" cy="126819"/>
          </a:xfrm>
          <a:prstGeom prst="rect">
            <a:avLst/>
          </a:prstGeom>
          <a:solidFill>
            <a:schemeClr val="accent1">
              <a:lumMod val="20000"/>
              <a:lumOff val="80000"/>
            </a:schemeClr>
          </a:solidFill>
          <a:ln w="9525" cap="flat" cmpd="sng" algn="ctr">
            <a:noFill/>
            <a:prstDash val="solid"/>
            <a:round/>
            <a:headEnd type="none" w="med" len="med"/>
            <a:tailEnd type="none" w="med" len="med"/>
          </a:ln>
          <a:effectLst/>
        </p:spPr>
        <p:style>
          <a:lnRef idx="1">
            <a:schemeClr val="accent1"/>
          </a:lnRef>
          <a:fillRef idx="1">
            <a:schemeClr val="accent1"/>
          </a:fillRef>
          <a:effectRef idx="1">
            <a:schemeClr val="accent1"/>
          </a:effectRef>
          <a:fontRef idx="minor">
            <a:schemeClr val="lt1"/>
          </a:fontRef>
        </p:style>
        <p:txBody>
          <a:bodyPr vert="horz" wrap="none" lIns="68580" tIns="34290" rIns="68580" bIns="34290" numCol="1" rtlCol="0" anchor="ctr" anchorCtr="0" compatLnSpc="1">
            <a:prstTxWarp prst="textNoShape">
              <a:avLst/>
            </a:prstTxWarp>
          </a:bodyPr>
          <a:lstStyle/>
          <a:p>
            <a:pPr algn="ctr" fontAlgn="base">
              <a:spcBef>
                <a:spcPct val="0"/>
              </a:spcBef>
              <a:spcAft>
                <a:spcPct val="0"/>
              </a:spcAft>
            </a:pPr>
            <a:r>
              <a:rPr lang="ja-JP" altLang="en-US" sz="675" dirty="0">
                <a:solidFill>
                  <a:schemeClr val="tx1">
                    <a:lumMod val="75000"/>
                    <a:lumOff val="25000"/>
                  </a:schemeClr>
                </a:solidFill>
                <a:latin typeface="+mj-ea"/>
                <a:ea typeface="+mj-ea"/>
              </a:rPr>
              <a:t>承認者</a:t>
            </a:r>
          </a:p>
        </p:txBody>
      </p:sp>
      <p:sp>
        <p:nvSpPr>
          <p:cNvPr id="87" name="正方形/長方形 86">
            <a:extLst>
              <a:ext uri="{FF2B5EF4-FFF2-40B4-BE49-F238E27FC236}">
                <a16:creationId xmlns:a16="http://schemas.microsoft.com/office/drawing/2014/main" id="{37C0F9CD-74FF-47BD-BFD2-2C9DBEA8A47D}"/>
              </a:ext>
            </a:extLst>
          </p:cNvPr>
          <p:cNvSpPr/>
          <p:nvPr/>
        </p:nvSpPr>
        <p:spPr bwMode="auto">
          <a:xfrm>
            <a:off x="4398182" y="4576345"/>
            <a:ext cx="1116351" cy="126819"/>
          </a:xfrm>
          <a:prstGeom prst="rect">
            <a:avLst/>
          </a:prstGeom>
          <a:solidFill>
            <a:schemeClr val="accent1">
              <a:lumMod val="20000"/>
              <a:lumOff val="80000"/>
            </a:schemeClr>
          </a:solidFill>
          <a:ln w="9525" cap="flat" cmpd="sng" algn="ctr">
            <a:noFill/>
            <a:prstDash val="solid"/>
            <a:round/>
            <a:headEnd type="none" w="med" len="med"/>
            <a:tailEnd type="none" w="med" len="med"/>
          </a:ln>
          <a:effectLst/>
        </p:spPr>
        <p:style>
          <a:lnRef idx="1">
            <a:schemeClr val="accent1"/>
          </a:lnRef>
          <a:fillRef idx="1">
            <a:schemeClr val="accent1"/>
          </a:fillRef>
          <a:effectRef idx="1">
            <a:schemeClr val="accent1"/>
          </a:effectRef>
          <a:fontRef idx="minor">
            <a:schemeClr val="lt1"/>
          </a:fontRef>
        </p:style>
        <p:txBody>
          <a:bodyPr vert="horz" wrap="none" lIns="68580" tIns="34290" rIns="68580" bIns="34290" numCol="1" rtlCol="0" anchor="ctr" anchorCtr="0" compatLnSpc="1">
            <a:prstTxWarp prst="textNoShape">
              <a:avLst/>
            </a:prstTxWarp>
          </a:bodyPr>
          <a:lstStyle/>
          <a:p>
            <a:pPr algn="ctr" fontAlgn="base">
              <a:spcBef>
                <a:spcPct val="0"/>
              </a:spcBef>
              <a:spcAft>
                <a:spcPct val="0"/>
              </a:spcAft>
            </a:pPr>
            <a:r>
              <a:rPr lang="ja-JP" altLang="en-US" sz="675" dirty="0">
                <a:solidFill>
                  <a:schemeClr val="tx1">
                    <a:lumMod val="75000"/>
                    <a:lumOff val="25000"/>
                  </a:schemeClr>
                </a:solidFill>
                <a:latin typeface="+mj-ea"/>
                <a:ea typeface="+mj-ea"/>
              </a:rPr>
              <a:t>経理部</a:t>
            </a:r>
          </a:p>
        </p:txBody>
      </p:sp>
      <p:cxnSp>
        <p:nvCxnSpPr>
          <p:cNvPr id="88" name="直線コネクタ 87">
            <a:extLst>
              <a:ext uri="{FF2B5EF4-FFF2-40B4-BE49-F238E27FC236}">
                <a16:creationId xmlns:a16="http://schemas.microsoft.com/office/drawing/2014/main" id="{02ED2A6B-7E2C-489D-B8F5-3B1FB7C8DC33}"/>
              </a:ext>
            </a:extLst>
          </p:cNvPr>
          <p:cNvCxnSpPr/>
          <p:nvPr/>
        </p:nvCxnSpPr>
        <p:spPr bwMode="auto">
          <a:xfrm>
            <a:off x="4323456" y="4580633"/>
            <a:ext cx="0" cy="814110"/>
          </a:xfrm>
          <a:prstGeom prst="line">
            <a:avLst/>
          </a:prstGeom>
          <a:gradFill rotWithShape="0">
            <a:gsLst>
              <a:gs pos="0">
                <a:srgbClr val="8F0000">
                  <a:tint val="40000"/>
                </a:srgbClr>
              </a:gs>
              <a:gs pos="100000">
                <a:srgbClr val="8F0000"/>
              </a:gs>
            </a:gsLst>
            <a:lin ang="0" scaled="1"/>
          </a:gradFill>
          <a:ln w="25400" cap="flat" cmpd="sng" algn="ctr">
            <a:solidFill>
              <a:schemeClr val="tx1">
                <a:lumMod val="75000"/>
                <a:lumOff val="25000"/>
              </a:schemeClr>
            </a:solidFill>
            <a:prstDash val="sysDot"/>
            <a:round/>
            <a:headEnd type="none" w="med" len="med"/>
            <a:tailEnd type="none" w="med" len="med"/>
          </a:ln>
          <a:effectLst/>
        </p:spPr>
        <p:style>
          <a:lnRef idx="1">
            <a:schemeClr val="accent1"/>
          </a:lnRef>
          <a:fillRef idx="0">
            <a:schemeClr val="accent1"/>
          </a:fillRef>
          <a:effectRef idx="1">
            <a:schemeClr val="accent1"/>
          </a:effectRef>
          <a:fontRef idx="minor">
            <a:schemeClr val="tx1"/>
          </a:fontRef>
        </p:style>
      </p:cxnSp>
      <p:sp>
        <p:nvSpPr>
          <p:cNvPr id="89" name="二等辺三角形 88">
            <a:extLst>
              <a:ext uri="{FF2B5EF4-FFF2-40B4-BE49-F238E27FC236}">
                <a16:creationId xmlns:a16="http://schemas.microsoft.com/office/drawing/2014/main" id="{68632407-1CA8-41DA-8199-32F4D8620D79}"/>
              </a:ext>
            </a:extLst>
          </p:cNvPr>
          <p:cNvSpPr/>
          <p:nvPr/>
        </p:nvSpPr>
        <p:spPr bwMode="auto">
          <a:xfrm rot="5400000">
            <a:off x="2863148" y="4918374"/>
            <a:ext cx="449528" cy="88937"/>
          </a:xfrm>
          <a:prstGeom prst="triangle">
            <a:avLst/>
          </a:prstGeom>
          <a:solidFill>
            <a:schemeClr val="accent1">
              <a:lumMod val="20000"/>
              <a:lumOff val="80000"/>
            </a:schemeClr>
          </a:solidFill>
          <a:ln w="9525" cap="flat" cmpd="sng" algn="ctr">
            <a:noFill/>
            <a:prstDash val="solid"/>
            <a:round/>
            <a:headEnd type="none" w="med" len="med"/>
            <a:tailEnd type="none" w="med" len="med"/>
          </a:ln>
          <a:effectLst/>
        </p:spPr>
        <p:style>
          <a:lnRef idx="1">
            <a:schemeClr val="accent1"/>
          </a:lnRef>
          <a:fillRef idx="1">
            <a:schemeClr val="accent1"/>
          </a:fillRef>
          <a:effectRef idx="1">
            <a:schemeClr val="accent1"/>
          </a:effectRef>
          <a:fontRef idx="minor">
            <a:schemeClr val="lt1"/>
          </a:fontRef>
        </p:style>
        <p:txBody>
          <a:bodyPr vert="horz" wrap="none" lIns="68580" tIns="34290" rIns="68580" bIns="34290" numCol="1" rtlCol="0" anchor="ctr" anchorCtr="0" compatLnSpc="1">
            <a:prstTxWarp prst="textNoShape">
              <a:avLst/>
            </a:prstTxWarp>
          </a:bodyPr>
          <a:lstStyle/>
          <a:p>
            <a:pPr algn="ctr" fontAlgn="base">
              <a:spcBef>
                <a:spcPct val="0"/>
              </a:spcBef>
              <a:spcAft>
                <a:spcPct val="0"/>
              </a:spcAft>
            </a:pPr>
            <a:endParaRPr lang="ja-JP" altLang="en-US">
              <a:solidFill>
                <a:schemeClr val="tx1"/>
              </a:solidFill>
              <a:latin typeface="Arial" pitchFamily="34" charset="0"/>
              <a:ea typeface="ＭＳ Ｐゴシック" pitchFamily="50" charset="-128"/>
            </a:endParaRPr>
          </a:p>
        </p:txBody>
      </p:sp>
      <p:sp>
        <p:nvSpPr>
          <p:cNvPr id="90" name="二等辺三角形 89">
            <a:extLst>
              <a:ext uri="{FF2B5EF4-FFF2-40B4-BE49-F238E27FC236}">
                <a16:creationId xmlns:a16="http://schemas.microsoft.com/office/drawing/2014/main" id="{4B10AD75-BAD4-45A9-9E60-2A77B7904B41}"/>
              </a:ext>
            </a:extLst>
          </p:cNvPr>
          <p:cNvSpPr/>
          <p:nvPr/>
        </p:nvSpPr>
        <p:spPr bwMode="auto">
          <a:xfrm rot="5400000">
            <a:off x="3471283" y="4918374"/>
            <a:ext cx="449528" cy="88937"/>
          </a:xfrm>
          <a:prstGeom prst="triangle">
            <a:avLst/>
          </a:prstGeom>
          <a:solidFill>
            <a:schemeClr val="accent1">
              <a:lumMod val="20000"/>
              <a:lumOff val="80000"/>
            </a:schemeClr>
          </a:solidFill>
          <a:ln w="9525" cap="flat" cmpd="sng" algn="ctr">
            <a:noFill/>
            <a:prstDash val="solid"/>
            <a:round/>
            <a:headEnd type="none" w="med" len="med"/>
            <a:tailEnd type="none" w="med" len="med"/>
          </a:ln>
          <a:effectLst/>
        </p:spPr>
        <p:style>
          <a:lnRef idx="1">
            <a:schemeClr val="accent1"/>
          </a:lnRef>
          <a:fillRef idx="1">
            <a:schemeClr val="accent1"/>
          </a:fillRef>
          <a:effectRef idx="1">
            <a:schemeClr val="accent1"/>
          </a:effectRef>
          <a:fontRef idx="minor">
            <a:schemeClr val="lt1"/>
          </a:fontRef>
        </p:style>
        <p:txBody>
          <a:bodyPr vert="horz" wrap="none" lIns="68580" tIns="34290" rIns="68580" bIns="34290" numCol="1" rtlCol="0" anchor="ctr" anchorCtr="0" compatLnSpc="1">
            <a:prstTxWarp prst="textNoShape">
              <a:avLst/>
            </a:prstTxWarp>
          </a:bodyPr>
          <a:lstStyle/>
          <a:p>
            <a:pPr algn="ctr" fontAlgn="base">
              <a:spcBef>
                <a:spcPct val="0"/>
              </a:spcBef>
              <a:spcAft>
                <a:spcPct val="0"/>
              </a:spcAft>
            </a:pPr>
            <a:endParaRPr lang="ja-JP" altLang="en-US">
              <a:solidFill>
                <a:schemeClr val="tx1"/>
              </a:solidFill>
              <a:latin typeface="Arial" pitchFamily="34" charset="0"/>
              <a:ea typeface="ＭＳ Ｐゴシック" pitchFamily="50" charset="-128"/>
            </a:endParaRPr>
          </a:p>
        </p:txBody>
      </p:sp>
      <p:pic>
        <p:nvPicPr>
          <p:cNvPr id="27" name="グラフィックス 26" descr="在宅勤務Wi-Fi 単色塗りつぶし">
            <a:extLst>
              <a:ext uri="{FF2B5EF4-FFF2-40B4-BE49-F238E27FC236}">
                <a16:creationId xmlns:a16="http://schemas.microsoft.com/office/drawing/2014/main" id="{E10D8424-B598-4931-A89D-738E1B66A4AC}"/>
              </a:ext>
            </a:extLst>
          </p:cNvPr>
          <p:cNvPicPr>
            <a:picLocks noChangeAspect="1"/>
          </p:cNvPicPr>
          <p:nvPr/>
        </p:nvPicPr>
        <p:blipFill>
          <a:blip r:embed="rId10" cstate="print">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2759611" y="4226543"/>
            <a:ext cx="290846" cy="290846"/>
          </a:xfrm>
          <a:prstGeom prst="rect">
            <a:avLst/>
          </a:prstGeom>
        </p:spPr>
      </p:pic>
      <p:pic>
        <p:nvPicPr>
          <p:cNvPr id="99" name="Picture 2" descr="æ­©ãã¹ããã®ã¤ã©ã¹ãï¼ç·æ§ä¼ç¤¾å¡ï¼">
            <a:extLst>
              <a:ext uri="{FF2B5EF4-FFF2-40B4-BE49-F238E27FC236}">
                <a16:creationId xmlns:a16="http://schemas.microsoft.com/office/drawing/2014/main" id="{99D9E0E6-A039-4FDD-9447-736162093B52}"/>
              </a:ext>
            </a:extLst>
          </p:cNvPr>
          <p:cNvPicPr>
            <a:picLocks noChangeAspect="1" noChangeArrowheads="1"/>
          </p:cNvPicPr>
          <p:nvPr/>
        </p:nvPicPr>
        <p:blipFill>
          <a:blip r:embed="rId12" cstate="print">
            <a:extLst>
              <a:ext uri="{28A0092B-C50C-407E-A947-70E740481C1C}">
                <a14:useLocalDpi xmlns:a14="http://schemas.microsoft.com/office/drawing/2010/main"/>
              </a:ext>
            </a:extLst>
          </a:blip>
          <a:srcRect/>
          <a:stretch>
            <a:fillRect/>
          </a:stretch>
        </p:blipFill>
        <p:spPr bwMode="auto">
          <a:xfrm>
            <a:off x="3861192" y="4704682"/>
            <a:ext cx="360134" cy="514478"/>
          </a:xfrm>
          <a:prstGeom prst="rect">
            <a:avLst/>
          </a:prstGeom>
          <a:noFill/>
          <a:extLst>
            <a:ext uri="{909E8E84-426E-40DD-AFC4-6F175D3DCCD1}">
              <a14:hiddenFill xmlns:a14="http://schemas.microsoft.com/office/drawing/2010/main">
                <a:solidFill>
                  <a:srgbClr val="FFFFFF"/>
                </a:solidFill>
              </a14:hiddenFill>
            </a:ext>
          </a:extLst>
        </p:spPr>
      </p:pic>
      <p:pic>
        <p:nvPicPr>
          <p:cNvPr id="100" name="Picture 6" descr="ã¹ãã¼ããã©ã³ã»ã¹ããã®ã¤ã©ã¹ã">
            <a:extLst>
              <a:ext uri="{FF2B5EF4-FFF2-40B4-BE49-F238E27FC236}">
                <a16:creationId xmlns:a16="http://schemas.microsoft.com/office/drawing/2014/main" id="{43F0AC74-89BD-4E8A-9071-96C3D5B4AA7C}"/>
              </a:ext>
            </a:extLst>
          </p:cNvPr>
          <p:cNvPicPr>
            <a:picLocks noChangeAspect="1" noChangeArrowheads="1"/>
          </p:cNvPicPr>
          <p:nvPr/>
        </p:nvPicPr>
        <p:blipFill>
          <a:blip r:embed="rId13" cstate="print">
            <a:extLst>
              <a:ext uri="{28A0092B-C50C-407E-A947-70E740481C1C}">
                <a14:useLocalDpi xmlns:a14="http://schemas.microsoft.com/office/drawing/2010/main"/>
              </a:ext>
            </a:extLst>
          </a:blip>
          <a:srcRect/>
          <a:stretch>
            <a:fillRect/>
          </a:stretch>
        </p:blipFill>
        <p:spPr bwMode="auto">
          <a:xfrm flipH="1">
            <a:off x="3782546" y="4792953"/>
            <a:ext cx="151538" cy="164269"/>
          </a:xfrm>
          <a:prstGeom prst="rect">
            <a:avLst/>
          </a:prstGeom>
          <a:noFill/>
          <a:extLst>
            <a:ext uri="{909E8E84-426E-40DD-AFC4-6F175D3DCCD1}">
              <a14:hiddenFill xmlns:a14="http://schemas.microsoft.com/office/drawing/2010/main">
                <a:solidFill>
                  <a:srgbClr val="FFFFFF"/>
                </a:solidFill>
              </a14:hiddenFill>
            </a:ext>
          </a:extLst>
        </p:spPr>
      </p:pic>
      <p:pic>
        <p:nvPicPr>
          <p:cNvPr id="103" name="Picture 6" descr="æ¨ªããè¦ããã½ã³ã³ã§ä»äºãããäººã®ã¤ã©ã¹ãï¼å¥³æ§ï¼">
            <a:extLst>
              <a:ext uri="{FF2B5EF4-FFF2-40B4-BE49-F238E27FC236}">
                <a16:creationId xmlns:a16="http://schemas.microsoft.com/office/drawing/2014/main" id="{E6E7AD6A-52D4-4B79-96F4-317A3ED3F53D}"/>
              </a:ext>
            </a:extLst>
          </p:cNvPr>
          <p:cNvPicPr>
            <a:picLocks noChangeAspect="1" noChangeArrowheads="1"/>
          </p:cNvPicPr>
          <p:nvPr/>
        </p:nvPicPr>
        <p:blipFill>
          <a:blip r:embed="rId14" cstate="print">
            <a:extLst>
              <a:ext uri="{28A0092B-C50C-407E-A947-70E740481C1C}">
                <a14:useLocalDpi xmlns:a14="http://schemas.microsoft.com/office/drawing/2010/main"/>
              </a:ext>
            </a:extLst>
          </a:blip>
          <a:srcRect/>
          <a:stretch>
            <a:fillRect/>
          </a:stretch>
        </p:blipFill>
        <p:spPr bwMode="auto">
          <a:xfrm>
            <a:off x="4327244" y="4723192"/>
            <a:ext cx="426228" cy="491801"/>
          </a:xfrm>
          <a:prstGeom prst="rect">
            <a:avLst/>
          </a:prstGeom>
          <a:noFill/>
          <a:extLst>
            <a:ext uri="{909E8E84-426E-40DD-AFC4-6F175D3DCCD1}">
              <a14:hiddenFill xmlns:a14="http://schemas.microsoft.com/office/drawing/2010/main">
                <a:solidFill>
                  <a:srgbClr val="FFFFFF"/>
                </a:solidFill>
              </a14:hiddenFill>
            </a:ext>
          </a:extLst>
        </p:spPr>
      </p:pic>
      <p:pic>
        <p:nvPicPr>
          <p:cNvPr id="104" name="Picture 8" descr="ãApprovedãã®æ¸é¡ã®ã¤ã©ã¹ã">
            <a:extLst>
              <a:ext uri="{FF2B5EF4-FFF2-40B4-BE49-F238E27FC236}">
                <a16:creationId xmlns:a16="http://schemas.microsoft.com/office/drawing/2014/main" id="{DB10972E-1E01-4BC2-8F69-CE277FC02D95}"/>
              </a:ext>
            </a:extLst>
          </p:cNvPr>
          <p:cNvPicPr>
            <a:picLocks noChangeAspect="1" noChangeArrowheads="1"/>
          </p:cNvPicPr>
          <p:nvPr/>
        </p:nvPicPr>
        <p:blipFill>
          <a:blip r:embed="rId15" cstate="print">
            <a:extLst>
              <a:ext uri="{28A0092B-C50C-407E-A947-70E740481C1C}">
                <a14:useLocalDpi xmlns:a14="http://schemas.microsoft.com/office/drawing/2010/main"/>
              </a:ext>
            </a:extLst>
          </a:blip>
          <a:srcRect/>
          <a:stretch>
            <a:fillRect/>
          </a:stretch>
        </p:blipFill>
        <p:spPr bwMode="auto">
          <a:xfrm>
            <a:off x="4691251" y="4718607"/>
            <a:ext cx="197717" cy="251068"/>
          </a:xfrm>
          <a:prstGeom prst="rect">
            <a:avLst/>
          </a:prstGeom>
          <a:noFill/>
          <a:extLst>
            <a:ext uri="{909E8E84-426E-40DD-AFC4-6F175D3DCCD1}">
              <a14:hiddenFill xmlns:a14="http://schemas.microsoft.com/office/drawing/2010/main">
                <a:solidFill>
                  <a:srgbClr val="FFFFFF"/>
                </a:solidFill>
              </a14:hiddenFill>
            </a:ext>
          </a:extLst>
        </p:spPr>
      </p:pic>
      <p:sp>
        <p:nvSpPr>
          <p:cNvPr id="105" name="テキスト ボックス 104">
            <a:extLst>
              <a:ext uri="{FF2B5EF4-FFF2-40B4-BE49-F238E27FC236}">
                <a16:creationId xmlns:a16="http://schemas.microsoft.com/office/drawing/2014/main" id="{E0AAA1A5-B09C-4CE0-9BE9-F49C5F084863}"/>
              </a:ext>
            </a:extLst>
          </p:cNvPr>
          <p:cNvSpPr txBox="1"/>
          <p:nvPr/>
        </p:nvSpPr>
        <p:spPr>
          <a:xfrm>
            <a:off x="2404796" y="5230873"/>
            <a:ext cx="706126" cy="461665"/>
          </a:xfrm>
          <a:prstGeom prst="rect">
            <a:avLst/>
          </a:prstGeom>
          <a:noFill/>
        </p:spPr>
        <p:txBody>
          <a:bodyPr wrap="square" rtlCol="0">
            <a:spAutoFit/>
          </a:bodyPr>
          <a:lstStyle/>
          <a:p>
            <a:pPr algn="ctr"/>
            <a:r>
              <a:rPr lang="ja-JP" altLang="en-US" sz="600" dirty="0">
                <a:solidFill>
                  <a:schemeClr val="tx1">
                    <a:lumMod val="75000"/>
                    <a:lumOff val="25000"/>
                  </a:schemeClr>
                </a:solidFill>
                <a:latin typeface="+mj-ea"/>
                <a:ea typeface="+mj-ea"/>
              </a:rPr>
              <a:t>システムの画面で必要な項目を入力し申請</a:t>
            </a:r>
            <a:endParaRPr lang="en-US" altLang="ja-JP" sz="600" dirty="0">
              <a:solidFill>
                <a:schemeClr val="tx1">
                  <a:lumMod val="75000"/>
                  <a:lumOff val="25000"/>
                </a:schemeClr>
              </a:solidFill>
              <a:latin typeface="+mj-ea"/>
              <a:ea typeface="+mj-ea"/>
            </a:endParaRPr>
          </a:p>
        </p:txBody>
      </p:sp>
      <p:sp>
        <p:nvSpPr>
          <p:cNvPr id="106" name="テキスト ボックス 105">
            <a:extLst>
              <a:ext uri="{FF2B5EF4-FFF2-40B4-BE49-F238E27FC236}">
                <a16:creationId xmlns:a16="http://schemas.microsoft.com/office/drawing/2014/main" id="{71EA02AC-2FE6-4F76-8285-CFEACF3F69D7}"/>
              </a:ext>
            </a:extLst>
          </p:cNvPr>
          <p:cNvSpPr txBox="1"/>
          <p:nvPr/>
        </p:nvSpPr>
        <p:spPr>
          <a:xfrm>
            <a:off x="3067638" y="5230872"/>
            <a:ext cx="665203" cy="276999"/>
          </a:xfrm>
          <a:prstGeom prst="rect">
            <a:avLst/>
          </a:prstGeom>
          <a:noFill/>
        </p:spPr>
        <p:txBody>
          <a:bodyPr wrap="square" rtlCol="0">
            <a:spAutoFit/>
          </a:bodyPr>
          <a:lstStyle/>
          <a:p>
            <a:pPr algn="ctr"/>
            <a:r>
              <a:rPr lang="ja-JP" altLang="en-US" sz="600" dirty="0">
                <a:solidFill>
                  <a:schemeClr val="tx1">
                    <a:lumMod val="75000"/>
                    <a:lumOff val="25000"/>
                  </a:schemeClr>
                </a:solidFill>
                <a:latin typeface="+mj-ea"/>
                <a:ea typeface="+mj-ea"/>
              </a:rPr>
              <a:t>システム上で承認</a:t>
            </a:r>
          </a:p>
        </p:txBody>
      </p:sp>
      <p:sp>
        <p:nvSpPr>
          <p:cNvPr id="107" name="テキスト ボックス 106">
            <a:extLst>
              <a:ext uri="{FF2B5EF4-FFF2-40B4-BE49-F238E27FC236}">
                <a16:creationId xmlns:a16="http://schemas.microsoft.com/office/drawing/2014/main" id="{1CEF3669-94BB-42FD-BDEE-D85954F42C39}"/>
              </a:ext>
            </a:extLst>
          </p:cNvPr>
          <p:cNvSpPr txBox="1"/>
          <p:nvPr/>
        </p:nvSpPr>
        <p:spPr>
          <a:xfrm>
            <a:off x="3683313" y="5230872"/>
            <a:ext cx="641933" cy="276999"/>
          </a:xfrm>
          <a:prstGeom prst="rect">
            <a:avLst/>
          </a:prstGeom>
          <a:noFill/>
        </p:spPr>
        <p:txBody>
          <a:bodyPr wrap="square" rtlCol="0">
            <a:spAutoFit/>
          </a:bodyPr>
          <a:lstStyle/>
          <a:p>
            <a:pPr algn="ctr"/>
            <a:r>
              <a:rPr lang="ja-JP" altLang="en-US" sz="600" dirty="0">
                <a:solidFill>
                  <a:schemeClr val="tx1">
                    <a:lumMod val="75000"/>
                    <a:lumOff val="25000"/>
                  </a:schemeClr>
                </a:solidFill>
                <a:latin typeface="+mj-ea"/>
                <a:ea typeface="+mj-ea"/>
              </a:rPr>
              <a:t>システム上で承認</a:t>
            </a:r>
            <a:endParaRPr lang="en-US" altLang="ja-JP" sz="600" dirty="0">
              <a:solidFill>
                <a:schemeClr val="tx1">
                  <a:lumMod val="75000"/>
                  <a:lumOff val="25000"/>
                </a:schemeClr>
              </a:solidFill>
              <a:latin typeface="+mj-ea"/>
              <a:ea typeface="+mj-ea"/>
            </a:endParaRPr>
          </a:p>
        </p:txBody>
      </p:sp>
      <p:sp>
        <p:nvSpPr>
          <p:cNvPr id="108" name="テキスト ボックス 107">
            <a:extLst>
              <a:ext uri="{FF2B5EF4-FFF2-40B4-BE49-F238E27FC236}">
                <a16:creationId xmlns:a16="http://schemas.microsoft.com/office/drawing/2014/main" id="{EAB644DC-E52C-41F8-B71D-39C263F2AE45}"/>
              </a:ext>
            </a:extLst>
          </p:cNvPr>
          <p:cNvSpPr txBox="1"/>
          <p:nvPr/>
        </p:nvSpPr>
        <p:spPr>
          <a:xfrm>
            <a:off x="4341659" y="5230873"/>
            <a:ext cx="583575" cy="369332"/>
          </a:xfrm>
          <a:prstGeom prst="rect">
            <a:avLst/>
          </a:prstGeom>
          <a:noFill/>
        </p:spPr>
        <p:txBody>
          <a:bodyPr wrap="square" rtlCol="0">
            <a:spAutoFit/>
          </a:bodyPr>
          <a:lstStyle/>
          <a:p>
            <a:pPr algn="ctr"/>
            <a:r>
              <a:rPr lang="ja-JP" altLang="en-US" sz="600" dirty="0">
                <a:solidFill>
                  <a:schemeClr val="tx1">
                    <a:lumMod val="75000"/>
                    <a:lumOff val="25000"/>
                  </a:schemeClr>
                </a:solidFill>
                <a:latin typeface="+mj-ea"/>
                <a:ea typeface="+mj-ea"/>
              </a:rPr>
              <a:t>申請内容を基に仕訳データ作成</a:t>
            </a:r>
            <a:endParaRPr lang="en-US" altLang="ja-JP" sz="600" dirty="0">
              <a:solidFill>
                <a:schemeClr val="tx1">
                  <a:lumMod val="75000"/>
                  <a:lumOff val="25000"/>
                </a:schemeClr>
              </a:solidFill>
              <a:latin typeface="+mj-ea"/>
              <a:ea typeface="+mj-ea"/>
            </a:endParaRPr>
          </a:p>
        </p:txBody>
      </p:sp>
      <p:pic>
        <p:nvPicPr>
          <p:cNvPr id="114" name="Picture 6" descr="会社用の丸スタンプ、丸印鑑の文字画像 | フリー、無料で使えるイラストカット.com">
            <a:extLst>
              <a:ext uri="{FF2B5EF4-FFF2-40B4-BE49-F238E27FC236}">
                <a16:creationId xmlns:a16="http://schemas.microsoft.com/office/drawing/2014/main" id="{0A992E18-ACB2-455D-B464-0757D0151F52}"/>
              </a:ext>
            </a:extLst>
          </p:cNvPr>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3796198" y="4903241"/>
            <a:ext cx="195164" cy="195164"/>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現金のイラスト">
            <a:extLst>
              <a:ext uri="{FF2B5EF4-FFF2-40B4-BE49-F238E27FC236}">
                <a16:creationId xmlns:a16="http://schemas.microsoft.com/office/drawing/2014/main" id="{BCF55DF7-B33B-4CF2-9743-1D43CF7E5049}"/>
              </a:ext>
            </a:extLst>
          </p:cNvPr>
          <p:cNvPicPr>
            <a:picLocks noChangeAspect="1" noChangeArrowheads="1"/>
          </p:cNvPicPr>
          <p:nvPr/>
        </p:nvPicPr>
        <p:blipFill>
          <a:blip r:embed="rId16" cstate="print">
            <a:extLst>
              <a:ext uri="{28A0092B-C50C-407E-A947-70E740481C1C}">
                <a14:useLocalDpi xmlns:a14="http://schemas.microsoft.com/office/drawing/2010/main"/>
              </a:ext>
            </a:extLst>
          </a:blip>
          <a:srcRect/>
          <a:stretch>
            <a:fillRect/>
          </a:stretch>
        </p:blipFill>
        <p:spPr bwMode="auto">
          <a:xfrm>
            <a:off x="5037638" y="3194909"/>
            <a:ext cx="424750" cy="424750"/>
          </a:xfrm>
          <a:prstGeom prst="rect">
            <a:avLst/>
          </a:prstGeom>
          <a:noFill/>
          <a:extLst>
            <a:ext uri="{909E8E84-426E-40DD-AFC4-6F175D3DCCD1}">
              <a14:hiddenFill xmlns:a14="http://schemas.microsoft.com/office/drawing/2010/main">
                <a:solidFill>
                  <a:srgbClr val="FFFFFF"/>
                </a:solidFill>
              </a14:hiddenFill>
            </a:ext>
          </a:extLst>
        </p:spPr>
      </p:pic>
      <p:sp>
        <p:nvSpPr>
          <p:cNvPr id="116" name="テキスト ボックス 115">
            <a:extLst>
              <a:ext uri="{FF2B5EF4-FFF2-40B4-BE49-F238E27FC236}">
                <a16:creationId xmlns:a16="http://schemas.microsoft.com/office/drawing/2014/main" id="{941F6BB8-CCC0-4483-A6AF-9E6B2EDEF3E3}"/>
              </a:ext>
            </a:extLst>
          </p:cNvPr>
          <p:cNvSpPr txBox="1"/>
          <p:nvPr/>
        </p:nvSpPr>
        <p:spPr>
          <a:xfrm>
            <a:off x="4889313" y="3617050"/>
            <a:ext cx="706126" cy="184666"/>
          </a:xfrm>
          <a:prstGeom prst="rect">
            <a:avLst/>
          </a:prstGeom>
          <a:noFill/>
        </p:spPr>
        <p:txBody>
          <a:bodyPr wrap="square" rtlCol="0">
            <a:spAutoFit/>
          </a:bodyPr>
          <a:lstStyle/>
          <a:p>
            <a:pPr algn="ctr"/>
            <a:r>
              <a:rPr lang="ja-JP" altLang="en-US" sz="600" dirty="0">
                <a:solidFill>
                  <a:schemeClr val="tx1">
                    <a:lumMod val="75000"/>
                    <a:lumOff val="25000"/>
                  </a:schemeClr>
                </a:solidFill>
                <a:latin typeface="+mj-ea"/>
                <a:ea typeface="+mj-ea"/>
              </a:rPr>
              <a:t>現金で精算</a:t>
            </a:r>
            <a:endParaRPr lang="en-US" altLang="ja-JP" sz="600" dirty="0">
              <a:solidFill>
                <a:schemeClr val="tx1">
                  <a:lumMod val="75000"/>
                  <a:lumOff val="25000"/>
                </a:schemeClr>
              </a:solidFill>
              <a:latin typeface="+mj-ea"/>
              <a:ea typeface="+mj-ea"/>
            </a:endParaRPr>
          </a:p>
        </p:txBody>
      </p:sp>
      <p:sp>
        <p:nvSpPr>
          <p:cNvPr id="117" name="テキスト ボックス 116">
            <a:extLst>
              <a:ext uri="{FF2B5EF4-FFF2-40B4-BE49-F238E27FC236}">
                <a16:creationId xmlns:a16="http://schemas.microsoft.com/office/drawing/2014/main" id="{E5D76123-ADDB-40CB-89BB-EAA8D0C88F72}"/>
              </a:ext>
            </a:extLst>
          </p:cNvPr>
          <p:cNvSpPr txBox="1"/>
          <p:nvPr/>
        </p:nvSpPr>
        <p:spPr>
          <a:xfrm>
            <a:off x="4950587" y="5230872"/>
            <a:ext cx="583575" cy="184666"/>
          </a:xfrm>
          <a:prstGeom prst="rect">
            <a:avLst/>
          </a:prstGeom>
          <a:noFill/>
        </p:spPr>
        <p:txBody>
          <a:bodyPr wrap="square" rtlCol="0">
            <a:spAutoFit/>
          </a:bodyPr>
          <a:lstStyle/>
          <a:p>
            <a:pPr algn="ctr"/>
            <a:r>
              <a:rPr lang="ja-JP" altLang="en-US" sz="600" dirty="0">
                <a:solidFill>
                  <a:schemeClr val="tx1">
                    <a:lumMod val="75000"/>
                    <a:lumOff val="25000"/>
                  </a:schemeClr>
                </a:solidFill>
                <a:latin typeface="+mj-ea"/>
                <a:ea typeface="+mj-ea"/>
              </a:rPr>
              <a:t>口座振込</a:t>
            </a:r>
            <a:endParaRPr lang="en-US" altLang="ja-JP" sz="600" dirty="0">
              <a:solidFill>
                <a:schemeClr val="tx1">
                  <a:lumMod val="75000"/>
                  <a:lumOff val="25000"/>
                </a:schemeClr>
              </a:solidFill>
              <a:latin typeface="+mj-ea"/>
              <a:ea typeface="+mj-ea"/>
            </a:endParaRPr>
          </a:p>
        </p:txBody>
      </p:sp>
      <p:pic>
        <p:nvPicPr>
          <p:cNvPr id="1040" name="Picture 16" descr="銀行のイラスト（お金）">
            <a:extLst>
              <a:ext uri="{FF2B5EF4-FFF2-40B4-BE49-F238E27FC236}">
                <a16:creationId xmlns:a16="http://schemas.microsoft.com/office/drawing/2014/main" id="{B823F6CE-06BF-41B5-8576-51C0E4684DFA}"/>
              </a:ext>
            </a:extLst>
          </p:cNvPr>
          <p:cNvPicPr>
            <a:picLocks noChangeAspect="1" noChangeArrowheads="1"/>
          </p:cNvPicPr>
          <p:nvPr/>
        </p:nvPicPr>
        <p:blipFill>
          <a:blip r:embed="rId17" cstate="print">
            <a:extLst>
              <a:ext uri="{28A0092B-C50C-407E-A947-70E740481C1C}">
                <a14:useLocalDpi xmlns:a14="http://schemas.microsoft.com/office/drawing/2010/main"/>
              </a:ext>
            </a:extLst>
          </a:blip>
          <a:srcRect/>
          <a:stretch>
            <a:fillRect/>
          </a:stretch>
        </p:blipFill>
        <p:spPr bwMode="auto">
          <a:xfrm>
            <a:off x="5054994" y="4759317"/>
            <a:ext cx="373779" cy="424750"/>
          </a:xfrm>
          <a:prstGeom prst="rect">
            <a:avLst/>
          </a:prstGeom>
          <a:noFill/>
          <a:extLst>
            <a:ext uri="{909E8E84-426E-40DD-AFC4-6F175D3DCCD1}">
              <a14:hiddenFill xmlns:a14="http://schemas.microsoft.com/office/drawing/2010/main">
                <a:solidFill>
                  <a:srgbClr val="FFFFFF"/>
                </a:solidFill>
              </a14:hiddenFill>
            </a:ext>
          </a:extLst>
        </p:spPr>
      </p:pic>
      <p:sp>
        <p:nvSpPr>
          <p:cNvPr id="119" name="二等辺三角形 118">
            <a:extLst>
              <a:ext uri="{FF2B5EF4-FFF2-40B4-BE49-F238E27FC236}">
                <a16:creationId xmlns:a16="http://schemas.microsoft.com/office/drawing/2014/main" id="{352833BD-E862-4D9F-AA61-59677118EAB3}"/>
              </a:ext>
            </a:extLst>
          </p:cNvPr>
          <p:cNvSpPr/>
          <p:nvPr/>
        </p:nvSpPr>
        <p:spPr bwMode="auto">
          <a:xfrm rot="5400000">
            <a:off x="4766233" y="3337117"/>
            <a:ext cx="449528" cy="88937"/>
          </a:xfrm>
          <a:prstGeom prst="triangle">
            <a:avLst/>
          </a:prstGeom>
          <a:solidFill>
            <a:schemeClr val="accent1">
              <a:lumMod val="20000"/>
              <a:lumOff val="80000"/>
            </a:schemeClr>
          </a:solidFill>
          <a:ln w="9525" cap="flat" cmpd="sng" algn="ctr">
            <a:noFill/>
            <a:prstDash val="solid"/>
            <a:round/>
            <a:headEnd type="none" w="med" len="med"/>
            <a:tailEnd type="none" w="med" len="med"/>
          </a:ln>
          <a:effectLst/>
        </p:spPr>
        <p:style>
          <a:lnRef idx="1">
            <a:schemeClr val="accent1"/>
          </a:lnRef>
          <a:fillRef idx="1">
            <a:schemeClr val="accent1"/>
          </a:fillRef>
          <a:effectRef idx="1">
            <a:schemeClr val="accent1"/>
          </a:effectRef>
          <a:fontRef idx="minor">
            <a:schemeClr val="lt1"/>
          </a:fontRef>
        </p:style>
        <p:txBody>
          <a:bodyPr vert="horz" wrap="none" lIns="68580" tIns="34290" rIns="68580" bIns="34290" numCol="1" rtlCol="0" anchor="ctr" anchorCtr="0" compatLnSpc="1">
            <a:prstTxWarp prst="textNoShape">
              <a:avLst/>
            </a:prstTxWarp>
          </a:bodyPr>
          <a:lstStyle/>
          <a:p>
            <a:pPr algn="ctr" fontAlgn="base">
              <a:spcBef>
                <a:spcPct val="0"/>
              </a:spcBef>
              <a:spcAft>
                <a:spcPct val="0"/>
              </a:spcAft>
            </a:pPr>
            <a:endParaRPr lang="ja-JP" altLang="en-US">
              <a:solidFill>
                <a:schemeClr val="tx1"/>
              </a:solidFill>
              <a:latin typeface="Arial" pitchFamily="34" charset="0"/>
              <a:ea typeface="ＭＳ Ｐゴシック" pitchFamily="50" charset="-128"/>
            </a:endParaRPr>
          </a:p>
        </p:txBody>
      </p:sp>
      <p:sp>
        <p:nvSpPr>
          <p:cNvPr id="120" name="二等辺三角形 119">
            <a:extLst>
              <a:ext uri="{FF2B5EF4-FFF2-40B4-BE49-F238E27FC236}">
                <a16:creationId xmlns:a16="http://schemas.microsoft.com/office/drawing/2014/main" id="{39CE4956-C377-4D0A-983C-D8E18AFB4AD1}"/>
              </a:ext>
            </a:extLst>
          </p:cNvPr>
          <p:cNvSpPr/>
          <p:nvPr/>
        </p:nvSpPr>
        <p:spPr bwMode="auto">
          <a:xfrm rot="5400000">
            <a:off x="4766233" y="4918374"/>
            <a:ext cx="449528" cy="88937"/>
          </a:xfrm>
          <a:prstGeom prst="triangle">
            <a:avLst/>
          </a:prstGeom>
          <a:solidFill>
            <a:schemeClr val="accent1">
              <a:lumMod val="20000"/>
              <a:lumOff val="80000"/>
            </a:schemeClr>
          </a:solidFill>
          <a:ln w="9525" cap="flat" cmpd="sng" algn="ctr">
            <a:noFill/>
            <a:prstDash val="solid"/>
            <a:round/>
            <a:headEnd type="none" w="med" len="med"/>
            <a:tailEnd type="none" w="med" len="med"/>
          </a:ln>
          <a:effectLst/>
        </p:spPr>
        <p:style>
          <a:lnRef idx="1">
            <a:schemeClr val="accent1"/>
          </a:lnRef>
          <a:fillRef idx="1">
            <a:schemeClr val="accent1"/>
          </a:fillRef>
          <a:effectRef idx="1">
            <a:schemeClr val="accent1"/>
          </a:effectRef>
          <a:fontRef idx="minor">
            <a:schemeClr val="lt1"/>
          </a:fontRef>
        </p:style>
        <p:txBody>
          <a:bodyPr vert="horz" wrap="none" lIns="68580" tIns="34290" rIns="68580" bIns="34290" numCol="1" rtlCol="0" anchor="ctr" anchorCtr="0" compatLnSpc="1">
            <a:prstTxWarp prst="textNoShape">
              <a:avLst/>
            </a:prstTxWarp>
          </a:bodyPr>
          <a:lstStyle/>
          <a:p>
            <a:pPr algn="ctr" fontAlgn="base">
              <a:spcBef>
                <a:spcPct val="0"/>
              </a:spcBef>
              <a:spcAft>
                <a:spcPct val="0"/>
              </a:spcAft>
            </a:pPr>
            <a:endParaRPr lang="ja-JP" altLang="en-US">
              <a:solidFill>
                <a:schemeClr val="tx1"/>
              </a:solidFill>
              <a:latin typeface="Arial" pitchFamily="34" charset="0"/>
              <a:ea typeface="ＭＳ Ｐゴシック" pitchFamily="50" charset="-128"/>
            </a:endParaRPr>
          </a:p>
        </p:txBody>
      </p:sp>
      <p:pic>
        <p:nvPicPr>
          <p:cNvPr id="123" name="Picture 12" descr="後ろから見たパソコンを使う人のイラスト（女性）">
            <a:extLst>
              <a:ext uri="{FF2B5EF4-FFF2-40B4-BE49-F238E27FC236}">
                <a16:creationId xmlns:a16="http://schemas.microsoft.com/office/drawing/2014/main" id="{D7C61BA6-55E9-41C5-9741-1B8D9699BBC0}"/>
              </a:ext>
            </a:extLst>
          </p:cNvPr>
          <p:cNvPicPr>
            <a:picLocks noChangeAspect="1" noChangeArrowheads="1"/>
          </p:cNvPicPr>
          <p:nvPr/>
        </p:nvPicPr>
        <p:blipFill>
          <a:blip r:embed="rId18" cstate="print">
            <a:extLst>
              <a:ext uri="{28A0092B-C50C-407E-A947-70E740481C1C}">
                <a14:useLocalDpi xmlns:a14="http://schemas.microsoft.com/office/drawing/2010/main"/>
              </a:ext>
            </a:extLst>
          </a:blip>
          <a:srcRect/>
          <a:stretch>
            <a:fillRect/>
          </a:stretch>
        </p:blipFill>
        <p:spPr bwMode="auto">
          <a:xfrm>
            <a:off x="2538554" y="4826029"/>
            <a:ext cx="467225" cy="388964"/>
          </a:xfrm>
          <a:prstGeom prst="rect">
            <a:avLst/>
          </a:prstGeom>
          <a:noFill/>
          <a:extLst>
            <a:ext uri="{909E8E84-426E-40DD-AFC4-6F175D3DCCD1}">
              <a14:hiddenFill xmlns:a14="http://schemas.microsoft.com/office/drawing/2010/main">
                <a:solidFill>
                  <a:srgbClr val="FFFFFF"/>
                </a:solidFill>
              </a14:hiddenFill>
            </a:ext>
          </a:extLst>
        </p:spPr>
      </p:pic>
      <p:pic>
        <p:nvPicPr>
          <p:cNvPr id="124" name="グラフィックス 123" descr="データベース 単色塗りつぶし">
            <a:extLst>
              <a:ext uri="{FF2B5EF4-FFF2-40B4-BE49-F238E27FC236}">
                <a16:creationId xmlns:a16="http://schemas.microsoft.com/office/drawing/2014/main" id="{BEDA8F8F-FF11-462F-8D9D-1FB1965ADFBC}"/>
              </a:ext>
            </a:extLst>
          </p:cNvPr>
          <p:cNvPicPr>
            <a:picLocks noChangeAspect="1"/>
          </p:cNvPicPr>
          <p:nvPr/>
        </p:nvPicPr>
        <p:blipFill>
          <a:blip r:embed="rId19" cstate="print">
            <a:extLst>
              <a:ext uri="{28A0092B-C50C-407E-A947-70E740481C1C}">
                <a14:useLocalDpi xmlns:a14="http://schemas.microsoft.com/office/drawing/2010/main"/>
              </a:ext>
              <a:ext uri="{96DAC541-7B7A-43D3-8B79-37D633B846F1}">
                <asvg:svgBlip xmlns:asvg="http://schemas.microsoft.com/office/drawing/2016/SVG/main" r:embed="rId20"/>
              </a:ext>
            </a:extLst>
          </a:blip>
          <a:stretch>
            <a:fillRect/>
          </a:stretch>
        </p:blipFill>
        <p:spPr>
          <a:xfrm>
            <a:off x="2467013" y="4729666"/>
            <a:ext cx="290846" cy="290846"/>
          </a:xfrm>
          <a:prstGeom prst="rect">
            <a:avLst/>
          </a:prstGeom>
        </p:spPr>
      </p:pic>
      <p:pic>
        <p:nvPicPr>
          <p:cNvPr id="125" name="Picture 2" descr="æ­©ãã¹ããã®ã¤ã©ã¹ãï¼ç·æ§ä¼ç¤¾å¡ï¼">
            <a:extLst>
              <a:ext uri="{FF2B5EF4-FFF2-40B4-BE49-F238E27FC236}">
                <a16:creationId xmlns:a16="http://schemas.microsoft.com/office/drawing/2014/main" id="{780773F2-EB63-4571-9935-8A7B305C8807}"/>
              </a:ext>
            </a:extLst>
          </p:cNvPr>
          <p:cNvPicPr>
            <a:picLocks noChangeAspect="1" noChangeArrowheads="1"/>
          </p:cNvPicPr>
          <p:nvPr/>
        </p:nvPicPr>
        <p:blipFill>
          <a:blip r:embed="rId12" cstate="print">
            <a:extLst>
              <a:ext uri="{28A0092B-C50C-407E-A947-70E740481C1C}">
                <a14:useLocalDpi xmlns:a14="http://schemas.microsoft.com/office/drawing/2010/main"/>
              </a:ext>
            </a:extLst>
          </a:blip>
          <a:srcRect/>
          <a:stretch>
            <a:fillRect/>
          </a:stretch>
        </p:blipFill>
        <p:spPr bwMode="auto">
          <a:xfrm>
            <a:off x="3254525" y="4704682"/>
            <a:ext cx="360134" cy="514478"/>
          </a:xfrm>
          <a:prstGeom prst="rect">
            <a:avLst/>
          </a:prstGeom>
          <a:noFill/>
          <a:extLst>
            <a:ext uri="{909E8E84-426E-40DD-AFC4-6F175D3DCCD1}">
              <a14:hiddenFill xmlns:a14="http://schemas.microsoft.com/office/drawing/2010/main">
                <a:solidFill>
                  <a:srgbClr val="FFFFFF"/>
                </a:solidFill>
              </a14:hiddenFill>
            </a:ext>
          </a:extLst>
        </p:spPr>
      </p:pic>
      <p:pic>
        <p:nvPicPr>
          <p:cNvPr id="126" name="Picture 6" descr="ã¹ãã¼ããã©ã³ã»ã¹ããã®ã¤ã©ã¹ã">
            <a:extLst>
              <a:ext uri="{FF2B5EF4-FFF2-40B4-BE49-F238E27FC236}">
                <a16:creationId xmlns:a16="http://schemas.microsoft.com/office/drawing/2014/main" id="{DEE06672-FA32-491A-B0E9-957732946662}"/>
              </a:ext>
            </a:extLst>
          </p:cNvPr>
          <p:cNvPicPr>
            <a:picLocks noChangeAspect="1" noChangeArrowheads="1"/>
          </p:cNvPicPr>
          <p:nvPr/>
        </p:nvPicPr>
        <p:blipFill>
          <a:blip r:embed="rId13" cstate="print">
            <a:extLst>
              <a:ext uri="{28A0092B-C50C-407E-A947-70E740481C1C}">
                <a14:useLocalDpi xmlns:a14="http://schemas.microsoft.com/office/drawing/2010/main"/>
              </a:ext>
            </a:extLst>
          </a:blip>
          <a:srcRect/>
          <a:stretch>
            <a:fillRect/>
          </a:stretch>
        </p:blipFill>
        <p:spPr bwMode="auto">
          <a:xfrm flipH="1">
            <a:off x="3175879" y="4792953"/>
            <a:ext cx="151538" cy="164269"/>
          </a:xfrm>
          <a:prstGeom prst="rect">
            <a:avLst/>
          </a:prstGeom>
          <a:noFill/>
          <a:extLst>
            <a:ext uri="{909E8E84-426E-40DD-AFC4-6F175D3DCCD1}">
              <a14:hiddenFill xmlns:a14="http://schemas.microsoft.com/office/drawing/2010/main">
                <a:solidFill>
                  <a:srgbClr val="FFFFFF"/>
                </a:solidFill>
              </a14:hiddenFill>
            </a:ext>
          </a:extLst>
        </p:spPr>
      </p:pic>
      <p:pic>
        <p:nvPicPr>
          <p:cNvPr id="127" name="Picture 6" descr="会社用の丸スタンプ、丸印鑑の文字画像 | フリー、無料で使えるイラストカット.com">
            <a:extLst>
              <a:ext uri="{FF2B5EF4-FFF2-40B4-BE49-F238E27FC236}">
                <a16:creationId xmlns:a16="http://schemas.microsoft.com/office/drawing/2014/main" id="{5596EFDB-6B32-4E5C-81F9-5620C054CB4A}"/>
              </a:ext>
            </a:extLst>
          </p:cNvPr>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3189532" y="4903241"/>
            <a:ext cx="195164" cy="1951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717269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スクロール: 横 12">
            <a:extLst>
              <a:ext uri="{FF2B5EF4-FFF2-40B4-BE49-F238E27FC236}">
                <a16:creationId xmlns:a16="http://schemas.microsoft.com/office/drawing/2014/main" id="{60DE1434-0913-256F-9276-BD966123013D}"/>
              </a:ext>
            </a:extLst>
          </p:cNvPr>
          <p:cNvSpPr/>
          <p:nvPr/>
        </p:nvSpPr>
        <p:spPr>
          <a:xfrm>
            <a:off x="1449071" y="742457"/>
            <a:ext cx="6037394" cy="825107"/>
          </a:xfrm>
          <a:prstGeom prst="horizontalScroll">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四角形: 角を丸くする 112">
            <a:extLst>
              <a:ext uri="{FF2B5EF4-FFF2-40B4-BE49-F238E27FC236}">
                <a16:creationId xmlns:a16="http://schemas.microsoft.com/office/drawing/2014/main" id="{5E6412DE-A6A6-F435-C6AC-3A928176893D}"/>
              </a:ext>
            </a:extLst>
          </p:cNvPr>
          <p:cNvSpPr/>
          <p:nvPr/>
        </p:nvSpPr>
        <p:spPr>
          <a:xfrm>
            <a:off x="360986" y="3434703"/>
            <a:ext cx="1890557" cy="1120268"/>
          </a:xfrm>
          <a:prstGeom prst="round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四角形: 角を丸くする 112">
            <a:extLst>
              <a:ext uri="{FF2B5EF4-FFF2-40B4-BE49-F238E27FC236}">
                <a16:creationId xmlns:a16="http://schemas.microsoft.com/office/drawing/2014/main" id="{6BABB362-2F15-9E75-B306-E5F37620FD49}"/>
              </a:ext>
            </a:extLst>
          </p:cNvPr>
          <p:cNvSpPr/>
          <p:nvPr/>
        </p:nvSpPr>
        <p:spPr>
          <a:xfrm>
            <a:off x="273341" y="4274404"/>
            <a:ext cx="8556335" cy="2269082"/>
          </a:xfrm>
          <a:prstGeom prst="round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タイトル 5">
            <a:extLst>
              <a:ext uri="{FF2B5EF4-FFF2-40B4-BE49-F238E27FC236}">
                <a16:creationId xmlns:a16="http://schemas.microsoft.com/office/drawing/2014/main" id="{60EDAC75-07B5-0C37-428B-5B9B0C1E5A92}"/>
              </a:ext>
            </a:extLst>
          </p:cNvPr>
          <p:cNvSpPr>
            <a:spLocks noGrp="1"/>
          </p:cNvSpPr>
          <p:nvPr>
            <p:ph type="title"/>
          </p:nvPr>
        </p:nvSpPr>
        <p:spPr/>
        <p:txBody>
          <a:bodyPr/>
          <a:lstStyle/>
          <a:p>
            <a:r>
              <a:rPr lang="ja-JP" altLang="en-US"/>
              <a:t>参考事例紹介とその対策例③</a:t>
            </a:r>
          </a:p>
        </p:txBody>
      </p:sp>
      <p:sp>
        <p:nvSpPr>
          <p:cNvPr id="9" name="正方形/長方形 8">
            <a:extLst>
              <a:ext uri="{FF2B5EF4-FFF2-40B4-BE49-F238E27FC236}">
                <a16:creationId xmlns:a16="http://schemas.microsoft.com/office/drawing/2014/main" id="{6C7300A4-A50E-D9A0-74D3-2CAB0B41B228}"/>
              </a:ext>
            </a:extLst>
          </p:cNvPr>
          <p:cNvSpPr/>
          <p:nvPr/>
        </p:nvSpPr>
        <p:spPr>
          <a:xfrm>
            <a:off x="1638744" y="939812"/>
            <a:ext cx="5789846" cy="5058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a:solidFill>
                  <a:schemeClr val="bg1"/>
                </a:solidFill>
                <a:latin typeface="メイリオ" panose="020B0604030504040204" pitchFamily="50" charset="-128"/>
                <a:ea typeface="メイリオ" panose="020B0604030504040204" pitchFamily="50" charset="-128"/>
              </a:rPr>
              <a:t>あれ？領収書の撮影画像の他に、紙もまだ必要なの？</a:t>
            </a:r>
            <a:endParaRPr lang="ja-JP" altLang="en-US" b="1" dirty="0">
              <a:solidFill>
                <a:schemeClr val="bg1"/>
              </a:solidFill>
              <a:latin typeface="メイリオ" panose="020B0604030504040204" pitchFamily="50" charset="-128"/>
              <a:ea typeface="メイリオ" panose="020B0604030504040204" pitchFamily="50" charset="-128"/>
            </a:endParaRPr>
          </a:p>
        </p:txBody>
      </p:sp>
      <p:sp>
        <p:nvSpPr>
          <p:cNvPr id="15" name="スクロール: 縦 14">
            <a:extLst>
              <a:ext uri="{FF2B5EF4-FFF2-40B4-BE49-F238E27FC236}">
                <a16:creationId xmlns:a16="http://schemas.microsoft.com/office/drawing/2014/main" id="{B036D494-EA59-1AB1-01D0-67C005331A06}"/>
              </a:ext>
            </a:extLst>
          </p:cNvPr>
          <p:cNvSpPr/>
          <p:nvPr/>
        </p:nvSpPr>
        <p:spPr>
          <a:xfrm>
            <a:off x="296810" y="1614316"/>
            <a:ext cx="2157023" cy="1511611"/>
          </a:xfrm>
          <a:prstGeom prst="verticalScroll">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b="1" dirty="0">
              <a:solidFill>
                <a:schemeClr val="bg1"/>
              </a:solidFill>
              <a:latin typeface="メイリオ" panose="020B0604030504040204" pitchFamily="50" charset="-128"/>
              <a:ea typeface="メイリオ" panose="020B0604030504040204" pitchFamily="50" charset="-128"/>
            </a:endParaRPr>
          </a:p>
        </p:txBody>
      </p:sp>
      <p:pic>
        <p:nvPicPr>
          <p:cNvPr id="16" name="グラフィックス 15" descr="的中">
            <a:extLst>
              <a:ext uri="{FF2B5EF4-FFF2-40B4-BE49-F238E27FC236}">
                <a16:creationId xmlns:a16="http://schemas.microsoft.com/office/drawing/2014/main" id="{BBDA2060-DA2E-A415-250F-B4239FF61FE0}"/>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64468" y="1943270"/>
            <a:ext cx="1163580" cy="1163580"/>
          </a:xfrm>
          <a:prstGeom prst="rect">
            <a:avLst/>
          </a:prstGeom>
        </p:spPr>
      </p:pic>
      <p:sp>
        <p:nvSpPr>
          <p:cNvPr id="17" name="四角形: 角を丸くする 33">
            <a:extLst>
              <a:ext uri="{FF2B5EF4-FFF2-40B4-BE49-F238E27FC236}">
                <a16:creationId xmlns:a16="http://schemas.microsoft.com/office/drawing/2014/main" id="{D7AAAF53-F942-7FCE-512F-9D342669DC4B}"/>
              </a:ext>
            </a:extLst>
          </p:cNvPr>
          <p:cNvSpPr/>
          <p:nvPr/>
        </p:nvSpPr>
        <p:spPr>
          <a:xfrm>
            <a:off x="346209" y="2411260"/>
            <a:ext cx="2059044" cy="4050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a:solidFill>
                  <a:srgbClr val="C00000"/>
                </a:solidFill>
                <a:latin typeface="メイリオ" panose="020B0604030504040204" pitchFamily="50" charset="-128"/>
                <a:ea typeface="メイリオ" panose="020B0604030504040204" pitchFamily="50" charset="-128"/>
              </a:rPr>
              <a:t>業務が</a:t>
            </a:r>
            <a:br>
              <a:rPr lang="ja-JP" altLang="en-US" sz="1400" b="1">
                <a:solidFill>
                  <a:srgbClr val="C00000"/>
                </a:solidFill>
                <a:latin typeface="メイリオ" panose="020B0604030504040204" pitchFamily="50" charset="-128"/>
                <a:ea typeface="メイリオ" panose="020B0604030504040204" pitchFamily="50" charset="-128"/>
              </a:rPr>
            </a:br>
            <a:r>
              <a:rPr lang="ja-JP" altLang="en-US" sz="1400" b="1">
                <a:solidFill>
                  <a:srgbClr val="C00000"/>
                </a:solidFill>
                <a:latin typeface="メイリオ" panose="020B0604030504040204" pitchFamily="50" charset="-128"/>
                <a:ea typeface="メイリオ" panose="020B0604030504040204" pitchFamily="50" charset="-128"/>
              </a:rPr>
              <a:t>そのまま②</a:t>
            </a:r>
            <a:br>
              <a:rPr lang="ja-JP" altLang="en-US" sz="2100" b="1">
                <a:solidFill>
                  <a:srgbClr val="C00000"/>
                </a:solidFill>
                <a:latin typeface="メイリオ" panose="020B0604030504040204" pitchFamily="50" charset="-128"/>
                <a:ea typeface="メイリオ" panose="020B0604030504040204" pitchFamily="50" charset="-128"/>
              </a:rPr>
            </a:br>
            <a:r>
              <a:rPr lang="ja-JP" altLang="en-US" sz="2000" b="1">
                <a:solidFill>
                  <a:srgbClr val="C00000"/>
                </a:solidFill>
                <a:latin typeface="メイリオ" panose="020B0604030504040204" pitchFamily="50" charset="-128"/>
                <a:ea typeface="メイリオ" panose="020B0604030504040204" pitchFamily="50" charset="-128"/>
              </a:rPr>
              <a:t>なんちゃって</a:t>
            </a:r>
            <a:endParaRPr lang="en-US" altLang="ja-JP" sz="2000" b="1" dirty="0">
              <a:solidFill>
                <a:srgbClr val="C00000"/>
              </a:solidFill>
              <a:latin typeface="メイリオ" panose="020B0604030504040204" pitchFamily="50" charset="-128"/>
              <a:ea typeface="メイリオ" panose="020B0604030504040204" pitchFamily="50" charset="-128"/>
            </a:endParaRPr>
          </a:p>
          <a:p>
            <a:pPr algn="ctr"/>
            <a:r>
              <a:rPr lang="ja-JP" altLang="en-US" sz="2000" b="1">
                <a:solidFill>
                  <a:srgbClr val="C00000"/>
                </a:solidFill>
                <a:latin typeface="メイリオ" panose="020B0604030504040204" pitchFamily="50" charset="-128"/>
                <a:ea typeface="メイリオ" panose="020B0604030504040204" pitchFamily="50" charset="-128"/>
              </a:rPr>
              <a:t>電子化運用編</a:t>
            </a:r>
            <a:endParaRPr lang="ja-JP" altLang="en-US" sz="2100" b="1">
              <a:solidFill>
                <a:srgbClr val="C00000"/>
              </a:solidFill>
              <a:latin typeface="メイリオ" panose="020B0604030504040204" pitchFamily="50" charset="-128"/>
              <a:ea typeface="メイリオ" panose="020B0604030504040204" pitchFamily="50" charset="-128"/>
            </a:endParaRPr>
          </a:p>
        </p:txBody>
      </p:sp>
      <p:sp>
        <p:nvSpPr>
          <p:cNvPr id="18" name="四角形: 角を丸くする 33">
            <a:extLst>
              <a:ext uri="{FF2B5EF4-FFF2-40B4-BE49-F238E27FC236}">
                <a16:creationId xmlns:a16="http://schemas.microsoft.com/office/drawing/2014/main" id="{E3C8D537-0C03-9E22-787E-D08C82FB76F3}"/>
              </a:ext>
            </a:extLst>
          </p:cNvPr>
          <p:cNvSpPr/>
          <p:nvPr/>
        </p:nvSpPr>
        <p:spPr>
          <a:xfrm>
            <a:off x="424267" y="1800310"/>
            <a:ext cx="1972379" cy="4050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500">
                <a:solidFill>
                  <a:srgbClr val="C00000"/>
                </a:solidFill>
                <a:latin typeface="メイリオ" panose="020B0604030504040204" pitchFamily="50" charset="-128"/>
                <a:ea typeface="メイリオ" panose="020B0604030504040204" pitchFamily="50" charset="-128"/>
              </a:rPr>
              <a:t>しくじり事例③</a:t>
            </a:r>
            <a:endParaRPr lang="ja-JP" altLang="en-US" sz="1500" dirty="0">
              <a:solidFill>
                <a:srgbClr val="C00000"/>
              </a:solidFill>
              <a:latin typeface="メイリオ" panose="020B0604030504040204" pitchFamily="50" charset="-128"/>
              <a:ea typeface="メイリオ" panose="020B0604030504040204" pitchFamily="50" charset="-128"/>
            </a:endParaRPr>
          </a:p>
        </p:txBody>
      </p:sp>
      <p:sp>
        <p:nvSpPr>
          <p:cNvPr id="19" name="矢印: 五方向 103">
            <a:extLst>
              <a:ext uri="{FF2B5EF4-FFF2-40B4-BE49-F238E27FC236}">
                <a16:creationId xmlns:a16="http://schemas.microsoft.com/office/drawing/2014/main" id="{D703EA9C-D185-90C0-877B-E19A6BEA90AA}"/>
              </a:ext>
            </a:extLst>
          </p:cNvPr>
          <p:cNvSpPr/>
          <p:nvPr/>
        </p:nvSpPr>
        <p:spPr bwMode="auto">
          <a:xfrm>
            <a:off x="424267" y="4659768"/>
            <a:ext cx="1890556" cy="1575066"/>
          </a:xfrm>
          <a:prstGeom prst="homePlate">
            <a:avLst>
              <a:gd name="adj" fmla="val 15008"/>
            </a:avLst>
          </a:prstGeom>
          <a:solidFill>
            <a:srgbClr val="C00000"/>
          </a:solidFill>
          <a:ln w="9525" cap="flat" cmpd="sng" algn="ctr">
            <a:noFill/>
            <a:prstDash val="solid"/>
            <a:round/>
            <a:headEnd type="none" w="med" len="med"/>
            <a:tailEnd type="none" w="med" len="med"/>
          </a:ln>
          <a:effectLst/>
        </p:spPr>
        <p:txBody>
          <a:bodyPr vert="horz" wrap="square" lIns="81000" tIns="54000" rIns="81000" bIns="34290" numCol="1" rtlCol="0" anchor="ctr" anchorCtr="0" compatLnSpc="1">
            <a:prstTxWarp prst="textNoShape">
              <a:avLst/>
            </a:prstTxWarp>
          </a:bodyPr>
          <a:lstStyle/>
          <a:p>
            <a:pPr algn="ctr" defTabSz="685800">
              <a:spcAft>
                <a:spcPts val="450"/>
              </a:spcAft>
            </a:pPr>
            <a:r>
              <a:rPr lang="ja-JP" altLang="en-US" sz="1400" b="1">
                <a:latin typeface="メイリオ" panose="020B0604030504040204" pitchFamily="50" charset="-128"/>
                <a:ea typeface="メイリオ" panose="020B0604030504040204" pitchFamily="50" charset="-128"/>
              </a:rPr>
              <a:t>～「紙」は「神」ではない！～</a:t>
            </a:r>
          </a:p>
          <a:p>
            <a:pPr algn="ctr" defTabSz="685800">
              <a:spcAft>
                <a:spcPts val="450"/>
              </a:spcAft>
            </a:pPr>
            <a:r>
              <a:rPr lang="ja-JP" altLang="en-US" b="1">
                <a:solidFill>
                  <a:schemeClr val="bg1"/>
                </a:solidFill>
                <a:latin typeface="メイリオ" panose="020B0604030504040204" pitchFamily="50" charset="-128"/>
                <a:ea typeface="メイリオ" panose="020B0604030504040204" pitchFamily="50" charset="-128"/>
              </a:rPr>
              <a:t>「紙」絶対主義を</a:t>
            </a:r>
            <a:br>
              <a:rPr lang="en-US" altLang="ja-JP" b="1" dirty="0">
                <a:solidFill>
                  <a:schemeClr val="bg1"/>
                </a:solidFill>
                <a:latin typeface="メイリオ" panose="020B0604030504040204" pitchFamily="50" charset="-128"/>
                <a:ea typeface="メイリオ" panose="020B0604030504040204" pitchFamily="50" charset="-128"/>
              </a:rPr>
            </a:br>
            <a:r>
              <a:rPr lang="ja-JP" altLang="en-US" b="1">
                <a:solidFill>
                  <a:schemeClr val="bg1"/>
                </a:solidFill>
                <a:latin typeface="メイリオ" panose="020B0604030504040204" pitchFamily="50" charset="-128"/>
                <a:ea typeface="メイリオ" panose="020B0604030504040204" pitchFamily="50" charset="-128"/>
              </a:rPr>
              <a:t>止める</a:t>
            </a:r>
            <a:endParaRPr lang="ja-JP" altLang="en-US" b="1" dirty="0">
              <a:solidFill>
                <a:schemeClr val="bg1"/>
              </a:solidFill>
              <a:latin typeface="メイリオ" panose="020B0604030504040204" pitchFamily="50" charset="-128"/>
              <a:ea typeface="メイリオ" panose="020B0604030504040204" pitchFamily="50" charset="-128"/>
            </a:endParaRPr>
          </a:p>
        </p:txBody>
      </p:sp>
      <p:sp>
        <p:nvSpPr>
          <p:cNvPr id="20" name="正方形/長方形 19">
            <a:extLst>
              <a:ext uri="{FF2B5EF4-FFF2-40B4-BE49-F238E27FC236}">
                <a16:creationId xmlns:a16="http://schemas.microsoft.com/office/drawing/2014/main" id="{414140F4-BFE1-3BE5-2C2D-5DBC1B3C0110}"/>
              </a:ext>
            </a:extLst>
          </p:cNvPr>
          <p:cNvSpPr/>
          <p:nvPr/>
        </p:nvSpPr>
        <p:spPr bwMode="auto">
          <a:xfrm>
            <a:off x="2583708" y="1451277"/>
            <a:ext cx="6193952" cy="1064450"/>
          </a:xfrm>
          <a:prstGeom prst="rect">
            <a:avLst/>
          </a:prstGeom>
          <a:noFill/>
          <a:ln w="12700" cap="flat" cmpd="sng" algn="ctr">
            <a:noFill/>
            <a:prstDash val="solid"/>
            <a:round/>
            <a:headEnd type="none" w="med" len="med"/>
            <a:tailEnd type="none" w="med" len="med"/>
          </a:ln>
          <a:effectLst/>
        </p:spPr>
        <p:style>
          <a:lnRef idx="1">
            <a:schemeClr val="accent1"/>
          </a:lnRef>
          <a:fillRef idx="1">
            <a:schemeClr val="accent1"/>
          </a:fillRef>
          <a:effectRef idx="1">
            <a:schemeClr val="accent1"/>
          </a:effectRef>
          <a:fontRef idx="minor">
            <a:schemeClr val="lt1"/>
          </a:fontRef>
        </p:style>
        <p:txBody>
          <a:bodyPr vert="horz" wrap="square" lIns="68580" tIns="34290" rIns="68580" bIns="34290" numCol="1" rtlCol="0" anchor="ctr" anchorCtr="0" compatLnSpc="1">
            <a:prstTxWarp prst="textNoShape">
              <a:avLst/>
            </a:prstTxWarp>
          </a:bodyPr>
          <a:lstStyle/>
          <a:p>
            <a:pPr marL="134540">
              <a:defRPr/>
            </a:pPr>
            <a:r>
              <a:rPr lang="ja-JP" altLang="en-US">
                <a:solidFill>
                  <a:schemeClr val="tx1">
                    <a:lumMod val="75000"/>
                    <a:lumOff val="25000"/>
                  </a:schemeClr>
                </a:solidFill>
                <a:latin typeface="Yu Gothic" panose="020B0400000000000000" pitchFamily="34" charset="-128"/>
                <a:ea typeface="Yu Gothic" panose="020B0400000000000000" pitchFamily="34" charset="-128"/>
              </a:rPr>
              <a:t>電帳法対応後の業務プロセスの</a:t>
            </a:r>
            <a:r>
              <a:rPr lang="ja-JP" altLang="en-US" b="1">
                <a:solidFill>
                  <a:schemeClr val="tx1">
                    <a:lumMod val="75000"/>
                    <a:lumOff val="25000"/>
                  </a:schemeClr>
                </a:solidFill>
                <a:latin typeface="Yu Gothic" panose="020B0400000000000000" pitchFamily="34" charset="-128"/>
                <a:ea typeface="Yu Gothic" panose="020B0400000000000000" pitchFamily="34" charset="-128"/>
              </a:rPr>
              <a:t>あるべき姿</a:t>
            </a:r>
            <a:r>
              <a:rPr lang="ja-JP" altLang="en-US">
                <a:solidFill>
                  <a:schemeClr val="tx1">
                    <a:lumMod val="75000"/>
                    <a:lumOff val="25000"/>
                  </a:schemeClr>
                </a:solidFill>
                <a:latin typeface="Yu Gothic" panose="020B0400000000000000" pitchFamily="34" charset="-128"/>
                <a:ea typeface="Yu Gothic" panose="020B0400000000000000" pitchFamily="34" charset="-128"/>
              </a:rPr>
              <a:t>（</a:t>
            </a:r>
            <a:r>
              <a:rPr lang="en" altLang="ja-JP" dirty="0">
                <a:solidFill>
                  <a:schemeClr val="tx1">
                    <a:lumMod val="75000"/>
                    <a:lumOff val="25000"/>
                  </a:schemeClr>
                </a:solidFill>
                <a:latin typeface="Yu Gothic" panose="020B0400000000000000" pitchFamily="34" charset="-128"/>
                <a:ea typeface="Yu Gothic" panose="020B0400000000000000" pitchFamily="34" charset="-128"/>
              </a:rPr>
              <a:t>To-Be</a:t>
            </a:r>
            <a:r>
              <a:rPr lang="ja-JP" altLang="en">
                <a:solidFill>
                  <a:schemeClr val="tx1">
                    <a:lumMod val="75000"/>
                    <a:lumOff val="25000"/>
                  </a:schemeClr>
                </a:solidFill>
                <a:latin typeface="Yu Gothic" panose="020B0400000000000000" pitchFamily="34" charset="-128"/>
                <a:ea typeface="Yu Gothic" panose="020B0400000000000000" pitchFamily="34" charset="-128"/>
              </a:rPr>
              <a:t>）</a:t>
            </a:r>
            <a:r>
              <a:rPr lang="ja-JP" altLang="en-US" b="1">
                <a:solidFill>
                  <a:schemeClr val="tx1">
                    <a:lumMod val="75000"/>
                    <a:lumOff val="25000"/>
                  </a:schemeClr>
                </a:solidFill>
                <a:latin typeface="Yu Gothic" panose="020B0400000000000000" pitchFamily="34" charset="-128"/>
                <a:ea typeface="Yu Gothic" panose="020B0400000000000000" pitchFamily="34" charset="-128"/>
              </a:rPr>
              <a:t>を描かない</a:t>
            </a:r>
            <a:r>
              <a:rPr lang="ja-JP" altLang="en-US">
                <a:solidFill>
                  <a:schemeClr val="tx1">
                    <a:lumMod val="75000"/>
                    <a:lumOff val="25000"/>
                  </a:schemeClr>
                </a:solidFill>
                <a:latin typeface="Yu Gothic" panose="020B0400000000000000" pitchFamily="34" charset="-128"/>
                <a:ea typeface="Yu Gothic" panose="020B0400000000000000" pitchFamily="34" charset="-128"/>
              </a:rPr>
              <a:t>まま、</a:t>
            </a:r>
            <a:r>
              <a:rPr lang="ja-JP" altLang="en-US" b="1">
                <a:solidFill>
                  <a:schemeClr val="tx1">
                    <a:lumMod val="75000"/>
                    <a:lumOff val="25000"/>
                  </a:schemeClr>
                </a:solidFill>
                <a:latin typeface="Yu Gothic" panose="020B0400000000000000" pitchFamily="34" charset="-128"/>
                <a:ea typeface="Yu Gothic" panose="020B0400000000000000" pitchFamily="34" charset="-128"/>
              </a:rPr>
              <a:t>とりあえず電帳法対応システムを導入</a:t>
            </a:r>
            <a:r>
              <a:rPr lang="ja-JP" altLang="en-US">
                <a:solidFill>
                  <a:schemeClr val="tx1">
                    <a:lumMod val="75000"/>
                    <a:lumOff val="25000"/>
                  </a:schemeClr>
                </a:solidFill>
                <a:latin typeface="Yu Gothic" panose="020B0400000000000000" pitchFamily="34" charset="-128"/>
                <a:ea typeface="Yu Gothic" panose="020B0400000000000000" pitchFamily="34" charset="-128"/>
              </a:rPr>
              <a:t>し、運用開始・・・</a:t>
            </a:r>
            <a:endParaRPr lang="ja-JP" altLang="en-US" dirty="0">
              <a:solidFill>
                <a:schemeClr val="tx1">
                  <a:lumMod val="75000"/>
                  <a:lumOff val="25000"/>
                </a:schemeClr>
              </a:solidFill>
              <a:latin typeface="Yu Gothic" panose="020B0400000000000000" pitchFamily="34" charset="-128"/>
              <a:ea typeface="Yu Gothic" panose="020B0400000000000000" pitchFamily="34" charset="-128"/>
            </a:endParaRPr>
          </a:p>
        </p:txBody>
      </p:sp>
      <p:sp>
        <p:nvSpPr>
          <p:cNvPr id="25" name="正方形/長方形 24">
            <a:extLst>
              <a:ext uri="{FF2B5EF4-FFF2-40B4-BE49-F238E27FC236}">
                <a16:creationId xmlns:a16="http://schemas.microsoft.com/office/drawing/2014/main" id="{9A9783F2-AFBE-D5E6-D29B-C59E5242905D}"/>
              </a:ext>
            </a:extLst>
          </p:cNvPr>
          <p:cNvSpPr/>
          <p:nvPr/>
        </p:nvSpPr>
        <p:spPr bwMode="auto">
          <a:xfrm>
            <a:off x="2583707" y="3227456"/>
            <a:ext cx="6193953" cy="687736"/>
          </a:xfrm>
          <a:prstGeom prst="rect">
            <a:avLst/>
          </a:prstGeom>
          <a:noFill/>
          <a:ln w="12700" cap="flat" cmpd="sng" algn="ctr">
            <a:noFill/>
            <a:prstDash val="solid"/>
            <a:round/>
            <a:headEnd type="none" w="med" len="med"/>
            <a:tailEnd type="none" w="med" len="med"/>
          </a:ln>
          <a:effectLst/>
        </p:spPr>
        <p:style>
          <a:lnRef idx="1">
            <a:schemeClr val="accent1"/>
          </a:lnRef>
          <a:fillRef idx="1">
            <a:schemeClr val="accent1"/>
          </a:fillRef>
          <a:effectRef idx="1">
            <a:schemeClr val="accent1"/>
          </a:effectRef>
          <a:fontRef idx="minor">
            <a:schemeClr val="lt1"/>
          </a:fontRef>
        </p:style>
        <p:txBody>
          <a:bodyPr vert="horz" wrap="square" lIns="68580" tIns="34290" rIns="68580" bIns="34290" numCol="1" rtlCol="0" anchor="ctr" anchorCtr="0" compatLnSpc="1">
            <a:prstTxWarp prst="textNoShape">
              <a:avLst/>
            </a:prstTxWarp>
          </a:bodyPr>
          <a:lstStyle/>
          <a:p>
            <a:pPr marL="134540">
              <a:defRPr/>
            </a:pPr>
            <a:r>
              <a:rPr lang="ja-JP" altLang="en-US" b="1">
                <a:solidFill>
                  <a:schemeClr val="tx1">
                    <a:lumMod val="75000"/>
                    <a:lumOff val="25000"/>
                  </a:schemeClr>
                </a:solidFill>
                <a:latin typeface="Yu Gothic" panose="020B0400000000000000" pitchFamily="34" charset="-128"/>
                <a:ea typeface="Yu Gothic" panose="020B0400000000000000" pitchFamily="34" charset="-128"/>
              </a:rPr>
              <a:t>法令要件を満たしているかよくわからない</a:t>
            </a:r>
            <a:r>
              <a:rPr lang="ja-JP" altLang="en-US">
                <a:solidFill>
                  <a:schemeClr val="tx1">
                    <a:lumMod val="75000"/>
                    <a:lumOff val="25000"/>
                  </a:schemeClr>
                </a:solidFill>
                <a:latin typeface="Yu Gothic" panose="020B0400000000000000" pitchFamily="34" charset="-128"/>
                <a:ea typeface="Yu Gothic" panose="020B0400000000000000" pitchFamily="34" charset="-128"/>
              </a:rPr>
              <a:t>ので、とりあえず電子化した画像の添付ファイルと紙原本の提出・保管を</a:t>
            </a:r>
            <a:r>
              <a:rPr lang="ja-JP" altLang="en-US" b="1">
                <a:solidFill>
                  <a:schemeClr val="tx1">
                    <a:lumMod val="75000"/>
                    <a:lumOff val="25000"/>
                  </a:schemeClr>
                </a:solidFill>
                <a:latin typeface="Yu Gothic" panose="020B0400000000000000" pitchFamily="34" charset="-128"/>
                <a:ea typeface="Yu Gothic" panose="020B0400000000000000" pitchFamily="34" charset="-128"/>
              </a:rPr>
              <a:t>どちらもおこなっている</a:t>
            </a:r>
            <a:r>
              <a:rPr lang="ja-JP" altLang="en-US">
                <a:solidFill>
                  <a:schemeClr val="tx1">
                    <a:lumMod val="75000"/>
                    <a:lumOff val="25000"/>
                  </a:schemeClr>
                </a:solidFill>
                <a:latin typeface="Yu Gothic" panose="020B0400000000000000" pitchFamily="34" charset="-128"/>
                <a:ea typeface="Yu Gothic" panose="020B0400000000000000" pitchFamily="34" charset="-128"/>
              </a:rPr>
              <a:t>けど、</a:t>
            </a:r>
            <a:r>
              <a:rPr lang="ja-JP" altLang="en-US" b="1">
                <a:solidFill>
                  <a:schemeClr val="tx1">
                    <a:lumMod val="75000"/>
                    <a:lumOff val="25000"/>
                  </a:schemeClr>
                </a:solidFill>
                <a:latin typeface="Yu Gothic" panose="020B0400000000000000" pitchFamily="34" charset="-128"/>
                <a:ea typeface="Yu Gothic" panose="020B0400000000000000" pitchFamily="34" charset="-128"/>
              </a:rPr>
              <a:t>どうやったら止められるのか</a:t>
            </a:r>
            <a:r>
              <a:rPr lang="ja-JP" altLang="en-US">
                <a:solidFill>
                  <a:schemeClr val="tx1">
                    <a:lumMod val="75000"/>
                    <a:lumOff val="25000"/>
                  </a:schemeClr>
                </a:solidFill>
                <a:latin typeface="Yu Gothic" panose="020B0400000000000000" pitchFamily="34" charset="-128"/>
                <a:ea typeface="Yu Gothic" panose="020B0400000000000000" pitchFamily="34" charset="-128"/>
              </a:rPr>
              <a:t>わからない。。。</a:t>
            </a:r>
            <a:endParaRPr lang="ja-JP" altLang="en-US" dirty="0">
              <a:solidFill>
                <a:schemeClr val="tx1">
                  <a:lumMod val="75000"/>
                  <a:lumOff val="25000"/>
                </a:schemeClr>
              </a:solidFill>
              <a:latin typeface="Yu Gothic" panose="020B0400000000000000" pitchFamily="34" charset="-128"/>
              <a:ea typeface="Yu Gothic" panose="020B0400000000000000" pitchFamily="34" charset="-128"/>
            </a:endParaRPr>
          </a:p>
        </p:txBody>
      </p:sp>
      <p:sp>
        <p:nvSpPr>
          <p:cNvPr id="26" name="右矢印 25">
            <a:extLst>
              <a:ext uri="{FF2B5EF4-FFF2-40B4-BE49-F238E27FC236}">
                <a16:creationId xmlns:a16="http://schemas.microsoft.com/office/drawing/2014/main" id="{66A261AC-3B58-1AC0-9A3D-8921761355C1}"/>
              </a:ext>
            </a:extLst>
          </p:cNvPr>
          <p:cNvSpPr/>
          <p:nvPr/>
        </p:nvSpPr>
        <p:spPr bwMode="auto">
          <a:xfrm rot="5400000">
            <a:off x="5157875" y="2520417"/>
            <a:ext cx="307298" cy="419294"/>
          </a:xfrm>
          <a:prstGeom prst="rightArrow">
            <a:avLst/>
          </a:prstGeom>
          <a:solidFill>
            <a:schemeClr val="accent1">
              <a:lumMod val="60000"/>
              <a:lumOff val="40000"/>
            </a:schemeClr>
          </a:solidFill>
          <a:ln w="9525" cap="flat" cmpd="sng" algn="ctr">
            <a:no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a:endParaRPr lang="ja-JP" altLang="en-US" sz="1350">
              <a:solidFill>
                <a:schemeClr val="tx1"/>
              </a:solidFill>
            </a:endParaRPr>
          </a:p>
        </p:txBody>
      </p:sp>
      <p:pic>
        <p:nvPicPr>
          <p:cNvPr id="27" name="グラフィックス 26" descr="電球と歯車">
            <a:extLst>
              <a:ext uri="{FF2B5EF4-FFF2-40B4-BE49-F238E27FC236}">
                <a16:creationId xmlns:a16="http://schemas.microsoft.com/office/drawing/2014/main" id="{B7E47476-600C-D62F-4678-BE4C498DC46F}"/>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366339" y="3506085"/>
            <a:ext cx="525904" cy="525904"/>
          </a:xfrm>
          <a:prstGeom prst="rect">
            <a:avLst/>
          </a:prstGeom>
        </p:spPr>
      </p:pic>
      <p:sp>
        <p:nvSpPr>
          <p:cNvPr id="30" name="正方形/長方形 29">
            <a:extLst>
              <a:ext uri="{FF2B5EF4-FFF2-40B4-BE49-F238E27FC236}">
                <a16:creationId xmlns:a16="http://schemas.microsoft.com/office/drawing/2014/main" id="{F942B493-1FA9-8D49-12C2-9B6D0FFA4130}"/>
              </a:ext>
            </a:extLst>
          </p:cNvPr>
          <p:cNvSpPr/>
          <p:nvPr/>
        </p:nvSpPr>
        <p:spPr bwMode="auto">
          <a:xfrm>
            <a:off x="2314824" y="4358080"/>
            <a:ext cx="6468190" cy="1405457"/>
          </a:xfrm>
          <a:prstGeom prst="rect">
            <a:avLst/>
          </a:prstGeom>
          <a:noFill/>
          <a:ln w="12700" cap="flat" cmpd="sng" algn="ctr">
            <a:noFill/>
            <a:prstDash val="solid"/>
            <a:round/>
            <a:headEnd type="none" w="med" len="med"/>
            <a:tailEnd type="none" w="med" len="med"/>
          </a:ln>
          <a:effectLst/>
        </p:spPr>
        <p:style>
          <a:lnRef idx="1">
            <a:schemeClr val="accent1"/>
          </a:lnRef>
          <a:fillRef idx="1">
            <a:schemeClr val="accent1"/>
          </a:fillRef>
          <a:effectRef idx="1">
            <a:schemeClr val="accent1"/>
          </a:effectRef>
          <a:fontRef idx="minor">
            <a:schemeClr val="lt1"/>
          </a:fontRef>
        </p:style>
        <p:txBody>
          <a:bodyPr vert="horz" wrap="square" lIns="68580" tIns="34290" rIns="68580" bIns="34290" numCol="1" rtlCol="0" anchor="t" anchorCtr="0" compatLnSpc="1">
            <a:prstTxWarp prst="textNoShape">
              <a:avLst/>
            </a:prstTxWarp>
          </a:bodyPr>
          <a:lstStyle/>
          <a:p>
            <a:pPr marL="134540">
              <a:defRPr/>
            </a:pPr>
            <a:r>
              <a:rPr lang="ja-JP" altLang="en-US" sz="1600">
                <a:solidFill>
                  <a:srgbClr val="002060"/>
                </a:solidFill>
                <a:latin typeface="Yu Gothic" panose="020B0400000000000000" pitchFamily="34" charset="-128"/>
                <a:ea typeface="Yu Gothic" panose="020B0400000000000000" pitchFamily="34" charset="-128"/>
              </a:rPr>
              <a:t>電帳法対応システムをとりあえず導入すれば、法令対応や業務効率が向上すると思ったら大間違い。むしろ業務設計を間違えると前よりもやることが増え、効率が悪くなることも。</a:t>
            </a:r>
            <a:endParaRPr lang="en-US" altLang="ja-JP" sz="1600" dirty="0">
              <a:solidFill>
                <a:srgbClr val="002060"/>
              </a:solidFill>
              <a:latin typeface="Yu Gothic" panose="020B0400000000000000" pitchFamily="34" charset="-128"/>
              <a:ea typeface="Yu Gothic" panose="020B0400000000000000" pitchFamily="34" charset="-128"/>
            </a:endParaRPr>
          </a:p>
          <a:p>
            <a:pPr marL="134540">
              <a:defRPr/>
            </a:pPr>
            <a:endParaRPr lang="en-US" altLang="ja-JP" sz="1600" b="1" dirty="0">
              <a:solidFill>
                <a:schemeClr val="tx1">
                  <a:lumMod val="75000"/>
                  <a:lumOff val="25000"/>
                </a:schemeClr>
              </a:solidFill>
              <a:latin typeface="Yu Gothic" panose="020B0400000000000000" pitchFamily="34" charset="-128"/>
              <a:ea typeface="Yu Gothic" panose="020B0400000000000000" pitchFamily="34" charset="-128"/>
            </a:endParaRPr>
          </a:p>
          <a:p>
            <a:pPr marL="134540">
              <a:defRPr/>
            </a:pPr>
            <a:r>
              <a:rPr lang="ja-JP" altLang="en-US" sz="1600" b="1">
                <a:solidFill>
                  <a:srgbClr val="C00000"/>
                </a:solidFill>
                <a:latin typeface="Yu Gothic" panose="020B0400000000000000" pitchFamily="34" charset="-128"/>
                <a:ea typeface="Yu Gothic" panose="020B0400000000000000" pitchFamily="34" charset="-128"/>
              </a:rPr>
              <a:t>対応策：紙を廃棄するための法令要件をきちんと理解する。紙中心の業務設計（提出、承認チェック、押印、保管）を見直した形の新しい業務プロセスを検討する。紙（＝神？）絶対主義の文化を変える。</a:t>
            </a:r>
          </a:p>
        </p:txBody>
      </p:sp>
      <p:sp>
        <p:nvSpPr>
          <p:cNvPr id="36" name="正方形/長方形 35">
            <a:extLst>
              <a:ext uri="{FF2B5EF4-FFF2-40B4-BE49-F238E27FC236}">
                <a16:creationId xmlns:a16="http://schemas.microsoft.com/office/drawing/2014/main" id="{7BC627AB-EA62-3AB5-14AB-CDB573A95032}"/>
              </a:ext>
            </a:extLst>
          </p:cNvPr>
          <p:cNvSpPr/>
          <p:nvPr/>
        </p:nvSpPr>
        <p:spPr>
          <a:xfrm>
            <a:off x="892243" y="3556079"/>
            <a:ext cx="1789439" cy="3381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500" b="1">
                <a:ln w="0"/>
                <a:solidFill>
                  <a:srgbClr val="002060"/>
                </a:solidFill>
                <a:latin typeface="メイリオ" panose="020B0604030504040204" pitchFamily="50" charset="-128"/>
                <a:ea typeface="メイリオ" panose="020B0604030504040204" pitchFamily="50" charset="-128"/>
              </a:rPr>
              <a:t>電帳法対応の</a:t>
            </a:r>
            <a:br>
              <a:rPr lang="en-US" altLang="ja-JP" sz="1500" b="1" dirty="0">
                <a:ln w="0"/>
                <a:solidFill>
                  <a:srgbClr val="002060"/>
                </a:solidFill>
                <a:latin typeface="メイリオ" panose="020B0604030504040204" pitchFamily="50" charset="-128"/>
                <a:ea typeface="メイリオ" panose="020B0604030504040204" pitchFamily="50" charset="-128"/>
              </a:rPr>
            </a:br>
            <a:r>
              <a:rPr lang="ja-JP" altLang="en-US" sz="1500" b="1">
                <a:ln w="0"/>
                <a:solidFill>
                  <a:srgbClr val="002060"/>
                </a:solidFill>
                <a:latin typeface="メイリオ" panose="020B0604030504040204" pitchFamily="50" charset="-128"/>
                <a:ea typeface="メイリオ" panose="020B0604030504040204" pitchFamily="50" charset="-128"/>
              </a:rPr>
              <a:t>ポイント</a:t>
            </a:r>
            <a:endParaRPr lang="ja-JP" altLang="en-US" sz="1500" b="1" dirty="0">
              <a:ln w="0"/>
              <a:solidFill>
                <a:srgbClr val="002060"/>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7478791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 name="図 90">
            <a:extLst>
              <a:ext uri="{FF2B5EF4-FFF2-40B4-BE49-F238E27FC236}">
                <a16:creationId xmlns:a16="http://schemas.microsoft.com/office/drawing/2014/main" id="{FD3F8829-5CA1-F747-A78F-744A07E2DF6F}"/>
              </a:ext>
            </a:extLst>
          </p:cNvPr>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1461555" y="1960720"/>
            <a:ext cx="501962" cy="501962"/>
          </a:xfrm>
          <a:prstGeom prst="rect">
            <a:avLst/>
          </a:prstGeom>
          <a:solidFill>
            <a:srgbClr val="657E93"/>
          </a:solidFill>
        </p:spPr>
      </p:pic>
      <p:pic>
        <p:nvPicPr>
          <p:cNvPr id="27" name="グラフィックス 26" descr="ドキュメント 枠線">
            <a:extLst>
              <a:ext uri="{FF2B5EF4-FFF2-40B4-BE49-F238E27FC236}">
                <a16:creationId xmlns:a16="http://schemas.microsoft.com/office/drawing/2014/main" id="{2E7093EE-FFCD-B44C-97F4-C815B669B45A}"/>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200408" y="1967329"/>
            <a:ext cx="450572" cy="450572"/>
          </a:xfrm>
          <a:prstGeom prst="rect">
            <a:avLst/>
          </a:prstGeom>
        </p:spPr>
      </p:pic>
      <p:sp>
        <p:nvSpPr>
          <p:cNvPr id="57" name="Google Shape;864;p68">
            <a:extLst>
              <a:ext uri="{FF2B5EF4-FFF2-40B4-BE49-F238E27FC236}">
                <a16:creationId xmlns:a16="http://schemas.microsoft.com/office/drawing/2014/main" id="{A83102FC-988E-C142-B3D0-1A0E90C8E51C}"/>
              </a:ext>
            </a:extLst>
          </p:cNvPr>
          <p:cNvSpPr/>
          <p:nvPr/>
        </p:nvSpPr>
        <p:spPr>
          <a:xfrm>
            <a:off x="2753300" y="2154088"/>
            <a:ext cx="299522" cy="225286"/>
          </a:xfrm>
          <a:custGeom>
            <a:avLst/>
            <a:gdLst/>
            <a:ahLst/>
            <a:cxnLst/>
            <a:rect l="l" t="t" r="r" b="b"/>
            <a:pathLst>
              <a:path w="2821" h="2122" extrusionOk="0">
                <a:moveTo>
                  <a:pt x="1761" y="1"/>
                </a:moveTo>
                <a:lnTo>
                  <a:pt x="1400" y="361"/>
                </a:lnTo>
                <a:lnTo>
                  <a:pt x="1847" y="808"/>
                </a:lnTo>
                <a:lnTo>
                  <a:pt x="1" y="808"/>
                </a:lnTo>
                <a:lnTo>
                  <a:pt x="1" y="1321"/>
                </a:lnTo>
                <a:lnTo>
                  <a:pt x="1847" y="1321"/>
                </a:lnTo>
                <a:lnTo>
                  <a:pt x="1400" y="1768"/>
                </a:lnTo>
                <a:lnTo>
                  <a:pt x="1761" y="2121"/>
                </a:lnTo>
                <a:lnTo>
                  <a:pt x="2821" y="1061"/>
                </a:lnTo>
                <a:lnTo>
                  <a:pt x="1761" y="1"/>
                </a:lnTo>
                <a:close/>
              </a:path>
            </a:pathLst>
          </a:custGeom>
          <a:solidFill>
            <a:schemeClr val="bg1"/>
          </a:solidFill>
          <a:ln w="9525" cap="flat" cmpd="sng">
            <a:solidFill>
              <a:srgbClr val="869FB2"/>
            </a:solidFill>
            <a:prstDash val="solid"/>
            <a:round/>
            <a:headEnd type="none" w="sm" len="sm"/>
            <a:tailEnd type="none" w="sm" len="sm"/>
          </a:ln>
        </p:spPr>
        <p:txBody>
          <a:bodyPr spcFirstLastPara="1" wrap="square" lIns="68569" tIns="68569" rIns="68569" bIns="68569" anchor="ctr" anchorCtr="0">
            <a:noAutofit/>
          </a:bodyPr>
          <a:lstStyle/>
          <a:p>
            <a:pPr>
              <a:spcBef>
                <a:spcPts val="0"/>
              </a:spcBef>
              <a:spcAft>
                <a:spcPts val="0"/>
              </a:spcAft>
            </a:pPr>
            <a:endParaRPr/>
          </a:p>
        </p:txBody>
      </p:sp>
      <p:sp>
        <p:nvSpPr>
          <p:cNvPr id="58" name="Google Shape;864;p68">
            <a:extLst>
              <a:ext uri="{FF2B5EF4-FFF2-40B4-BE49-F238E27FC236}">
                <a16:creationId xmlns:a16="http://schemas.microsoft.com/office/drawing/2014/main" id="{06816954-AB7A-AB4F-9300-26FED25DD6F0}"/>
              </a:ext>
            </a:extLst>
          </p:cNvPr>
          <p:cNvSpPr/>
          <p:nvPr/>
        </p:nvSpPr>
        <p:spPr>
          <a:xfrm>
            <a:off x="3621220" y="2154088"/>
            <a:ext cx="299522" cy="225286"/>
          </a:xfrm>
          <a:custGeom>
            <a:avLst/>
            <a:gdLst/>
            <a:ahLst/>
            <a:cxnLst/>
            <a:rect l="l" t="t" r="r" b="b"/>
            <a:pathLst>
              <a:path w="2821" h="2122" extrusionOk="0">
                <a:moveTo>
                  <a:pt x="1761" y="1"/>
                </a:moveTo>
                <a:lnTo>
                  <a:pt x="1400" y="361"/>
                </a:lnTo>
                <a:lnTo>
                  <a:pt x="1847" y="808"/>
                </a:lnTo>
                <a:lnTo>
                  <a:pt x="1" y="808"/>
                </a:lnTo>
                <a:lnTo>
                  <a:pt x="1" y="1321"/>
                </a:lnTo>
                <a:lnTo>
                  <a:pt x="1847" y="1321"/>
                </a:lnTo>
                <a:lnTo>
                  <a:pt x="1400" y="1768"/>
                </a:lnTo>
                <a:lnTo>
                  <a:pt x="1761" y="2121"/>
                </a:lnTo>
                <a:lnTo>
                  <a:pt x="2821" y="1061"/>
                </a:lnTo>
                <a:lnTo>
                  <a:pt x="1761" y="1"/>
                </a:lnTo>
                <a:close/>
              </a:path>
            </a:pathLst>
          </a:custGeom>
          <a:solidFill>
            <a:schemeClr val="bg1"/>
          </a:solidFill>
          <a:ln w="9525" cap="flat" cmpd="sng">
            <a:solidFill>
              <a:srgbClr val="869FB2"/>
            </a:solidFill>
            <a:prstDash val="solid"/>
            <a:round/>
            <a:headEnd type="none" w="sm" len="sm"/>
            <a:tailEnd type="none" w="sm" len="sm"/>
          </a:ln>
        </p:spPr>
        <p:txBody>
          <a:bodyPr spcFirstLastPara="1" wrap="square" lIns="68569" tIns="68569" rIns="68569" bIns="68569" anchor="ctr" anchorCtr="0">
            <a:noAutofit/>
          </a:bodyPr>
          <a:lstStyle/>
          <a:p>
            <a:pPr>
              <a:spcBef>
                <a:spcPts val="0"/>
              </a:spcBef>
              <a:spcAft>
                <a:spcPts val="0"/>
              </a:spcAft>
            </a:pPr>
            <a:endParaRPr/>
          </a:p>
        </p:txBody>
      </p:sp>
      <p:grpSp>
        <p:nvGrpSpPr>
          <p:cNvPr id="9" name="Google Shape;12343;p79">
            <a:extLst>
              <a:ext uri="{FF2B5EF4-FFF2-40B4-BE49-F238E27FC236}">
                <a16:creationId xmlns:a16="http://schemas.microsoft.com/office/drawing/2014/main" id="{A6E49399-E9E6-C741-B9AC-20C6C0D950FE}"/>
              </a:ext>
            </a:extLst>
          </p:cNvPr>
          <p:cNvGrpSpPr/>
          <p:nvPr/>
        </p:nvGrpSpPr>
        <p:grpSpPr>
          <a:xfrm>
            <a:off x="789599" y="5060351"/>
            <a:ext cx="534132" cy="400332"/>
            <a:chOff x="1817317" y="2480330"/>
            <a:chExt cx="350958" cy="263043"/>
          </a:xfrm>
          <a:solidFill>
            <a:schemeClr val="bg1">
              <a:lumMod val="75000"/>
            </a:schemeClr>
          </a:solidFill>
        </p:grpSpPr>
        <p:sp>
          <p:nvSpPr>
            <p:cNvPr id="10" name="Google Shape;12344;p79">
              <a:extLst>
                <a:ext uri="{FF2B5EF4-FFF2-40B4-BE49-F238E27FC236}">
                  <a16:creationId xmlns:a16="http://schemas.microsoft.com/office/drawing/2014/main" id="{504A629E-E2FD-AE4E-8198-ADE84EC3047F}"/>
                </a:ext>
              </a:extLst>
            </p:cNvPr>
            <p:cNvSpPr/>
            <p:nvPr/>
          </p:nvSpPr>
          <p:spPr>
            <a:xfrm>
              <a:off x="1817317" y="2480330"/>
              <a:ext cx="350958" cy="191426"/>
            </a:xfrm>
            <a:custGeom>
              <a:avLst/>
              <a:gdLst/>
              <a:ahLst/>
              <a:cxnLst/>
              <a:rect l="l" t="t" r="r" b="b"/>
              <a:pathLst>
                <a:path w="11026" h="6014" extrusionOk="0">
                  <a:moveTo>
                    <a:pt x="4477" y="1"/>
                  </a:moveTo>
                  <a:cubicBezTo>
                    <a:pt x="3918" y="1"/>
                    <a:pt x="3382" y="179"/>
                    <a:pt x="2917" y="524"/>
                  </a:cubicBezTo>
                  <a:cubicBezTo>
                    <a:pt x="2513" y="834"/>
                    <a:pt x="2203" y="1251"/>
                    <a:pt x="2036" y="1727"/>
                  </a:cubicBezTo>
                  <a:cubicBezTo>
                    <a:pt x="905" y="1787"/>
                    <a:pt x="0" y="2727"/>
                    <a:pt x="0" y="3870"/>
                  </a:cubicBezTo>
                  <a:cubicBezTo>
                    <a:pt x="0" y="5061"/>
                    <a:pt x="965" y="6013"/>
                    <a:pt x="2143" y="6013"/>
                  </a:cubicBezTo>
                  <a:lnTo>
                    <a:pt x="2917" y="6013"/>
                  </a:lnTo>
                  <a:cubicBezTo>
                    <a:pt x="3001" y="6013"/>
                    <a:pt x="3084" y="5942"/>
                    <a:pt x="3084" y="5847"/>
                  </a:cubicBezTo>
                  <a:cubicBezTo>
                    <a:pt x="3084" y="5763"/>
                    <a:pt x="3001" y="5692"/>
                    <a:pt x="2917" y="5692"/>
                  </a:cubicBezTo>
                  <a:lnTo>
                    <a:pt x="2143" y="5692"/>
                  </a:lnTo>
                  <a:cubicBezTo>
                    <a:pt x="1131" y="5692"/>
                    <a:pt x="310" y="4870"/>
                    <a:pt x="310" y="3858"/>
                  </a:cubicBezTo>
                  <a:cubicBezTo>
                    <a:pt x="310" y="2846"/>
                    <a:pt x="1131" y="2025"/>
                    <a:pt x="2132" y="2025"/>
                  </a:cubicBezTo>
                  <a:lnTo>
                    <a:pt x="2143" y="2025"/>
                  </a:lnTo>
                  <a:cubicBezTo>
                    <a:pt x="2215" y="2025"/>
                    <a:pt x="2274" y="1977"/>
                    <a:pt x="2286" y="1906"/>
                  </a:cubicBezTo>
                  <a:cubicBezTo>
                    <a:pt x="2429" y="1441"/>
                    <a:pt x="2703" y="1036"/>
                    <a:pt x="3096" y="739"/>
                  </a:cubicBezTo>
                  <a:cubicBezTo>
                    <a:pt x="3477" y="441"/>
                    <a:pt x="3953" y="286"/>
                    <a:pt x="4453" y="286"/>
                  </a:cubicBezTo>
                  <a:cubicBezTo>
                    <a:pt x="5239" y="286"/>
                    <a:pt x="5953" y="679"/>
                    <a:pt x="6370" y="1334"/>
                  </a:cubicBezTo>
                  <a:cubicBezTo>
                    <a:pt x="6412" y="1386"/>
                    <a:pt x="6471" y="1420"/>
                    <a:pt x="6533" y="1420"/>
                  </a:cubicBezTo>
                  <a:cubicBezTo>
                    <a:pt x="6542" y="1420"/>
                    <a:pt x="6551" y="1419"/>
                    <a:pt x="6561" y="1417"/>
                  </a:cubicBezTo>
                  <a:cubicBezTo>
                    <a:pt x="6751" y="1358"/>
                    <a:pt x="6954" y="1322"/>
                    <a:pt x="7144" y="1322"/>
                  </a:cubicBezTo>
                  <a:cubicBezTo>
                    <a:pt x="7942" y="1322"/>
                    <a:pt x="8644" y="1846"/>
                    <a:pt x="8882" y="2608"/>
                  </a:cubicBezTo>
                  <a:cubicBezTo>
                    <a:pt x="8918" y="2679"/>
                    <a:pt x="8978" y="2727"/>
                    <a:pt x="9061" y="2727"/>
                  </a:cubicBezTo>
                  <a:cubicBezTo>
                    <a:pt x="9121" y="2727"/>
                    <a:pt x="9168" y="2703"/>
                    <a:pt x="9228" y="2703"/>
                  </a:cubicBezTo>
                  <a:cubicBezTo>
                    <a:pt x="10049" y="2703"/>
                    <a:pt x="10704" y="3382"/>
                    <a:pt x="10704" y="4180"/>
                  </a:cubicBezTo>
                  <a:cubicBezTo>
                    <a:pt x="10704" y="4989"/>
                    <a:pt x="10025" y="5656"/>
                    <a:pt x="9228" y="5656"/>
                  </a:cubicBezTo>
                  <a:lnTo>
                    <a:pt x="8109" y="5656"/>
                  </a:lnTo>
                  <a:cubicBezTo>
                    <a:pt x="8025" y="5656"/>
                    <a:pt x="7942" y="5727"/>
                    <a:pt x="7942" y="5823"/>
                  </a:cubicBezTo>
                  <a:cubicBezTo>
                    <a:pt x="7942" y="5906"/>
                    <a:pt x="8025" y="5978"/>
                    <a:pt x="8109" y="5978"/>
                  </a:cubicBezTo>
                  <a:lnTo>
                    <a:pt x="9228" y="5978"/>
                  </a:lnTo>
                  <a:cubicBezTo>
                    <a:pt x="10228" y="5978"/>
                    <a:pt x="11026" y="5180"/>
                    <a:pt x="11026" y="4180"/>
                  </a:cubicBezTo>
                  <a:cubicBezTo>
                    <a:pt x="11026" y="3180"/>
                    <a:pt x="10204" y="2429"/>
                    <a:pt x="9228" y="2429"/>
                  </a:cubicBezTo>
                  <a:lnTo>
                    <a:pt x="9168" y="2429"/>
                  </a:lnTo>
                  <a:cubicBezTo>
                    <a:pt x="9013" y="2060"/>
                    <a:pt x="8763" y="1715"/>
                    <a:pt x="8442" y="1477"/>
                  </a:cubicBezTo>
                  <a:cubicBezTo>
                    <a:pt x="8061" y="1191"/>
                    <a:pt x="7620" y="1048"/>
                    <a:pt x="7156" y="1048"/>
                  </a:cubicBezTo>
                  <a:cubicBezTo>
                    <a:pt x="6966" y="1048"/>
                    <a:pt x="6787" y="1072"/>
                    <a:pt x="6596" y="1120"/>
                  </a:cubicBezTo>
                  <a:cubicBezTo>
                    <a:pt x="6096" y="417"/>
                    <a:pt x="5322" y="1"/>
                    <a:pt x="4477" y="1"/>
                  </a:cubicBezTo>
                  <a:close/>
                </a:path>
              </a:pathLst>
            </a:custGeom>
            <a:grpFill/>
            <a:ln>
              <a:noFill/>
            </a:ln>
          </p:spPr>
          <p:txBody>
            <a:bodyPr spcFirstLastPara="1" wrap="square" lIns="68569" tIns="68569" rIns="68569" bIns="68569" anchor="ctr" anchorCtr="0">
              <a:noAutofit/>
            </a:bodyPr>
            <a:lstStyle/>
            <a:p>
              <a:pPr>
                <a:spcBef>
                  <a:spcPts val="0"/>
                </a:spcBef>
                <a:spcAft>
                  <a:spcPts val="0"/>
                </a:spcAft>
              </a:pPr>
              <a:endParaRPr/>
            </a:p>
          </p:txBody>
        </p:sp>
        <p:sp>
          <p:nvSpPr>
            <p:cNvPr id="11" name="Google Shape;12345;p79">
              <a:extLst>
                <a:ext uri="{FF2B5EF4-FFF2-40B4-BE49-F238E27FC236}">
                  <a16:creationId xmlns:a16="http://schemas.microsoft.com/office/drawing/2014/main" id="{26862847-C3D1-8345-859F-6A602203989E}"/>
                </a:ext>
              </a:extLst>
            </p:cNvPr>
            <p:cNvSpPr/>
            <p:nvPr/>
          </p:nvSpPr>
          <p:spPr>
            <a:xfrm>
              <a:off x="1926844" y="2568626"/>
              <a:ext cx="131140" cy="174747"/>
            </a:xfrm>
            <a:custGeom>
              <a:avLst/>
              <a:gdLst/>
              <a:ahLst/>
              <a:cxnLst/>
              <a:rect l="l" t="t" r="r" b="b"/>
              <a:pathLst>
                <a:path w="4120" h="5490" extrusionOk="0">
                  <a:moveTo>
                    <a:pt x="2417" y="322"/>
                  </a:moveTo>
                  <a:lnTo>
                    <a:pt x="2417" y="1370"/>
                  </a:lnTo>
                  <a:cubicBezTo>
                    <a:pt x="2417" y="1537"/>
                    <a:pt x="2572" y="1691"/>
                    <a:pt x="2751" y="1691"/>
                  </a:cubicBezTo>
                  <a:lnTo>
                    <a:pt x="3274" y="1691"/>
                  </a:lnTo>
                  <a:cubicBezTo>
                    <a:pt x="3358" y="1691"/>
                    <a:pt x="3429" y="1620"/>
                    <a:pt x="3429" y="1525"/>
                  </a:cubicBezTo>
                  <a:cubicBezTo>
                    <a:pt x="3429" y="1441"/>
                    <a:pt x="3358" y="1358"/>
                    <a:pt x="3274" y="1358"/>
                  </a:cubicBezTo>
                  <a:lnTo>
                    <a:pt x="2751" y="1358"/>
                  </a:lnTo>
                  <a:cubicBezTo>
                    <a:pt x="2751" y="1358"/>
                    <a:pt x="2727" y="1358"/>
                    <a:pt x="2727" y="1346"/>
                  </a:cubicBezTo>
                  <a:lnTo>
                    <a:pt x="2727" y="346"/>
                  </a:lnTo>
                  <a:lnTo>
                    <a:pt x="3751" y="1358"/>
                  </a:lnTo>
                  <a:cubicBezTo>
                    <a:pt x="3775" y="1394"/>
                    <a:pt x="3798" y="1441"/>
                    <a:pt x="3798" y="1501"/>
                  </a:cubicBezTo>
                  <a:lnTo>
                    <a:pt x="3798" y="5180"/>
                  </a:lnTo>
                  <a:lnTo>
                    <a:pt x="3810" y="5180"/>
                  </a:lnTo>
                  <a:lnTo>
                    <a:pt x="334" y="5192"/>
                  </a:lnTo>
                  <a:cubicBezTo>
                    <a:pt x="334" y="5192"/>
                    <a:pt x="322" y="5192"/>
                    <a:pt x="322" y="5180"/>
                  </a:cubicBezTo>
                  <a:lnTo>
                    <a:pt x="322" y="334"/>
                  </a:lnTo>
                  <a:cubicBezTo>
                    <a:pt x="322" y="334"/>
                    <a:pt x="322" y="322"/>
                    <a:pt x="334" y="322"/>
                  </a:cubicBezTo>
                  <a:close/>
                  <a:moveTo>
                    <a:pt x="322" y="1"/>
                  </a:moveTo>
                  <a:cubicBezTo>
                    <a:pt x="143" y="1"/>
                    <a:pt x="0" y="144"/>
                    <a:pt x="0" y="322"/>
                  </a:cubicBezTo>
                  <a:lnTo>
                    <a:pt x="0" y="5156"/>
                  </a:lnTo>
                  <a:cubicBezTo>
                    <a:pt x="0" y="5335"/>
                    <a:pt x="143" y="5489"/>
                    <a:pt x="322" y="5489"/>
                  </a:cubicBezTo>
                  <a:lnTo>
                    <a:pt x="3775" y="5489"/>
                  </a:lnTo>
                  <a:cubicBezTo>
                    <a:pt x="3953" y="5489"/>
                    <a:pt x="4108" y="5335"/>
                    <a:pt x="4108" y="5156"/>
                  </a:cubicBezTo>
                  <a:lnTo>
                    <a:pt x="4108" y="1501"/>
                  </a:lnTo>
                  <a:cubicBezTo>
                    <a:pt x="4120" y="1382"/>
                    <a:pt x="4072" y="1251"/>
                    <a:pt x="3965" y="1156"/>
                  </a:cubicBezTo>
                  <a:lnTo>
                    <a:pt x="2953" y="144"/>
                  </a:lnTo>
                  <a:cubicBezTo>
                    <a:pt x="2870" y="48"/>
                    <a:pt x="2739" y="1"/>
                    <a:pt x="2596" y="1"/>
                  </a:cubicBezTo>
                  <a:close/>
                </a:path>
              </a:pathLst>
            </a:custGeom>
            <a:grpFill/>
            <a:ln>
              <a:noFill/>
            </a:ln>
          </p:spPr>
          <p:txBody>
            <a:bodyPr spcFirstLastPara="1" wrap="square" lIns="68569" tIns="68569" rIns="68569" bIns="68569" anchor="ctr" anchorCtr="0">
              <a:noAutofit/>
            </a:bodyPr>
            <a:lstStyle/>
            <a:p>
              <a:pPr>
                <a:spcBef>
                  <a:spcPts val="0"/>
                </a:spcBef>
                <a:spcAft>
                  <a:spcPts val="0"/>
                </a:spcAft>
              </a:pPr>
              <a:endParaRPr/>
            </a:p>
          </p:txBody>
        </p:sp>
        <p:sp>
          <p:nvSpPr>
            <p:cNvPr id="12" name="Google Shape;12346;p79">
              <a:extLst>
                <a:ext uri="{FF2B5EF4-FFF2-40B4-BE49-F238E27FC236}">
                  <a16:creationId xmlns:a16="http://schemas.microsoft.com/office/drawing/2014/main" id="{90B14F8D-C78D-B740-AD5A-F6C3B3C85104}"/>
                </a:ext>
              </a:extLst>
            </p:cNvPr>
            <p:cNvSpPr/>
            <p:nvPr/>
          </p:nvSpPr>
          <p:spPr>
            <a:xfrm>
              <a:off x="1965485" y="2639893"/>
              <a:ext cx="55002" cy="70885"/>
            </a:xfrm>
            <a:custGeom>
              <a:avLst/>
              <a:gdLst/>
              <a:ahLst/>
              <a:cxnLst/>
              <a:rect l="l" t="t" r="r" b="b"/>
              <a:pathLst>
                <a:path w="1728" h="2227" extrusionOk="0">
                  <a:moveTo>
                    <a:pt x="870" y="0"/>
                  </a:moveTo>
                  <a:cubicBezTo>
                    <a:pt x="822" y="0"/>
                    <a:pt x="775" y="36"/>
                    <a:pt x="751" y="60"/>
                  </a:cubicBezTo>
                  <a:lnTo>
                    <a:pt x="60" y="929"/>
                  </a:lnTo>
                  <a:cubicBezTo>
                    <a:pt x="1" y="1000"/>
                    <a:pt x="13" y="1107"/>
                    <a:pt x="84" y="1155"/>
                  </a:cubicBezTo>
                  <a:cubicBezTo>
                    <a:pt x="117" y="1178"/>
                    <a:pt x="151" y="1189"/>
                    <a:pt x="183" y="1189"/>
                  </a:cubicBezTo>
                  <a:cubicBezTo>
                    <a:pt x="234" y="1189"/>
                    <a:pt x="281" y="1163"/>
                    <a:pt x="310" y="1119"/>
                  </a:cubicBezTo>
                  <a:lnTo>
                    <a:pt x="715" y="619"/>
                  </a:lnTo>
                  <a:lnTo>
                    <a:pt x="715" y="2060"/>
                  </a:lnTo>
                  <a:cubicBezTo>
                    <a:pt x="715" y="2143"/>
                    <a:pt x="787" y="2227"/>
                    <a:pt x="882" y="2227"/>
                  </a:cubicBezTo>
                  <a:cubicBezTo>
                    <a:pt x="965" y="2227"/>
                    <a:pt x="1048" y="2143"/>
                    <a:pt x="1048" y="2060"/>
                  </a:cubicBezTo>
                  <a:lnTo>
                    <a:pt x="1048" y="619"/>
                  </a:lnTo>
                  <a:lnTo>
                    <a:pt x="1441" y="1119"/>
                  </a:lnTo>
                  <a:cubicBezTo>
                    <a:pt x="1477" y="1167"/>
                    <a:pt x="1513" y="1179"/>
                    <a:pt x="1560" y="1179"/>
                  </a:cubicBezTo>
                  <a:cubicBezTo>
                    <a:pt x="1596" y="1179"/>
                    <a:pt x="1644" y="1167"/>
                    <a:pt x="1668" y="1155"/>
                  </a:cubicBezTo>
                  <a:cubicBezTo>
                    <a:pt x="1715" y="1107"/>
                    <a:pt x="1727" y="1000"/>
                    <a:pt x="1668" y="929"/>
                  </a:cubicBezTo>
                  <a:lnTo>
                    <a:pt x="989" y="60"/>
                  </a:lnTo>
                  <a:cubicBezTo>
                    <a:pt x="953" y="24"/>
                    <a:pt x="906" y="0"/>
                    <a:pt x="870" y="0"/>
                  </a:cubicBezTo>
                  <a:close/>
                </a:path>
              </a:pathLst>
            </a:custGeom>
            <a:grpFill/>
            <a:ln>
              <a:noFill/>
            </a:ln>
          </p:spPr>
          <p:txBody>
            <a:bodyPr spcFirstLastPara="1" wrap="square" lIns="68569" tIns="68569" rIns="68569" bIns="68569" anchor="ctr" anchorCtr="0">
              <a:noAutofit/>
            </a:bodyPr>
            <a:lstStyle/>
            <a:p>
              <a:pPr>
                <a:spcBef>
                  <a:spcPts val="0"/>
                </a:spcBef>
                <a:spcAft>
                  <a:spcPts val="0"/>
                </a:spcAft>
              </a:pPr>
              <a:endParaRPr/>
            </a:p>
          </p:txBody>
        </p:sp>
        <p:sp>
          <p:nvSpPr>
            <p:cNvPr id="13" name="Google Shape;12347;p79">
              <a:extLst>
                <a:ext uri="{FF2B5EF4-FFF2-40B4-BE49-F238E27FC236}">
                  <a16:creationId xmlns:a16="http://schemas.microsoft.com/office/drawing/2014/main" id="{870C1446-8102-AE40-A47A-A1D63B1156C1}"/>
                </a:ext>
              </a:extLst>
            </p:cNvPr>
            <p:cNvSpPr/>
            <p:nvPr/>
          </p:nvSpPr>
          <p:spPr>
            <a:xfrm>
              <a:off x="1965103" y="2503406"/>
              <a:ext cx="43989" cy="31162"/>
            </a:xfrm>
            <a:custGeom>
              <a:avLst/>
              <a:gdLst/>
              <a:ahLst/>
              <a:cxnLst/>
              <a:rect l="l" t="t" r="r" b="b"/>
              <a:pathLst>
                <a:path w="1382" h="979" extrusionOk="0">
                  <a:moveTo>
                    <a:pt x="181" y="0"/>
                  </a:moveTo>
                  <a:cubicBezTo>
                    <a:pt x="104" y="0"/>
                    <a:pt x="24" y="56"/>
                    <a:pt x="13" y="121"/>
                  </a:cubicBezTo>
                  <a:cubicBezTo>
                    <a:pt x="1" y="216"/>
                    <a:pt x="60" y="300"/>
                    <a:pt x="132" y="323"/>
                  </a:cubicBezTo>
                  <a:cubicBezTo>
                    <a:pt x="501" y="395"/>
                    <a:pt x="846" y="597"/>
                    <a:pt x="1072" y="919"/>
                  </a:cubicBezTo>
                  <a:cubicBezTo>
                    <a:pt x="1096" y="954"/>
                    <a:pt x="1144" y="978"/>
                    <a:pt x="1203" y="978"/>
                  </a:cubicBezTo>
                  <a:cubicBezTo>
                    <a:pt x="1227" y="978"/>
                    <a:pt x="1275" y="954"/>
                    <a:pt x="1310" y="942"/>
                  </a:cubicBezTo>
                  <a:cubicBezTo>
                    <a:pt x="1370" y="895"/>
                    <a:pt x="1382" y="800"/>
                    <a:pt x="1334" y="716"/>
                  </a:cubicBezTo>
                  <a:cubicBezTo>
                    <a:pt x="1060" y="347"/>
                    <a:pt x="656" y="97"/>
                    <a:pt x="203" y="2"/>
                  </a:cubicBezTo>
                  <a:cubicBezTo>
                    <a:pt x="196" y="1"/>
                    <a:pt x="189" y="0"/>
                    <a:pt x="181" y="0"/>
                  </a:cubicBezTo>
                  <a:close/>
                </a:path>
              </a:pathLst>
            </a:custGeom>
            <a:grpFill/>
            <a:ln>
              <a:noFill/>
            </a:ln>
          </p:spPr>
          <p:txBody>
            <a:bodyPr spcFirstLastPara="1" wrap="square" lIns="68569" tIns="68569" rIns="68569" bIns="68569" anchor="ctr" anchorCtr="0">
              <a:noAutofit/>
            </a:bodyPr>
            <a:lstStyle/>
            <a:p>
              <a:pPr>
                <a:spcBef>
                  <a:spcPts val="0"/>
                </a:spcBef>
                <a:spcAft>
                  <a:spcPts val="0"/>
                </a:spcAft>
              </a:pPr>
              <a:endParaRPr/>
            </a:p>
          </p:txBody>
        </p:sp>
        <p:sp>
          <p:nvSpPr>
            <p:cNvPr id="14" name="Google Shape;12348;p79">
              <a:extLst>
                <a:ext uri="{FF2B5EF4-FFF2-40B4-BE49-F238E27FC236}">
                  <a16:creationId xmlns:a16="http://schemas.microsoft.com/office/drawing/2014/main" id="{77C2BBA8-59AA-FD48-B3A3-771665090F84}"/>
                </a:ext>
              </a:extLst>
            </p:cNvPr>
            <p:cNvSpPr/>
            <p:nvPr/>
          </p:nvSpPr>
          <p:spPr>
            <a:xfrm>
              <a:off x="2052668" y="2537369"/>
              <a:ext cx="34504" cy="30175"/>
            </a:xfrm>
            <a:custGeom>
              <a:avLst/>
              <a:gdLst/>
              <a:ahLst/>
              <a:cxnLst/>
              <a:rect l="l" t="t" r="r" b="b"/>
              <a:pathLst>
                <a:path w="1084" h="948" extrusionOk="0">
                  <a:moveTo>
                    <a:pt x="194" y="0"/>
                  </a:moveTo>
                  <a:cubicBezTo>
                    <a:pt x="124" y="0"/>
                    <a:pt x="56" y="45"/>
                    <a:pt x="36" y="114"/>
                  </a:cubicBezTo>
                  <a:cubicBezTo>
                    <a:pt x="0" y="209"/>
                    <a:pt x="48" y="292"/>
                    <a:pt x="131" y="328"/>
                  </a:cubicBezTo>
                  <a:cubicBezTo>
                    <a:pt x="405" y="411"/>
                    <a:pt x="631" y="602"/>
                    <a:pt x="762" y="864"/>
                  </a:cubicBezTo>
                  <a:cubicBezTo>
                    <a:pt x="786" y="923"/>
                    <a:pt x="845" y="947"/>
                    <a:pt x="905" y="947"/>
                  </a:cubicBezTo>
                  <a:cubicBezTo>
                    <a:pt x="941" y="947"/>
                    <a:pt x="953" y="947"/>
                    <a:pt x="988" y="935"/>
                  </a:cubicBezTo>
                  <a:cubicBezTo>
                    <a:pt x="1060" y="887"/>
                    <a:pt x="1084" y="804"/>
                    <a:pt x="1048" y="709"/>
                  </a:cubicBezTo>
                  <a:cubicBezTo>
                    <a:pt x="869" y="387"/>
                    <a:pt x="584" y="149"/>
                    <a:pt x="238" y="6"/>
                  </a:cubicBezTo>
                  <a:cubicBezTo>
                    <a:pt x="224" y="2"/>
                    <a:pt x="209" y="0"/>
                    <a:pt x="194" y="0"/>
                  </a:cubicBezTo>
                  <a:close/>
                </a:path>
              </a:pathLst>
            </a:custGeom>
            <a:grpFill/>
            <a:ln>
              <a:noFill/>
            </a:ln>
          </p:spPr>
          <p:txBody>
            <a:bodyPr spcFirstLastPara="1" wrap="square" lIns="68569" tIns="68569" rIns="68569" bIns="68569" anchor="ctr" anchorCtr="0">
              <a:noAutofit/>
            </a:bodyPr>
            <a:lstStyle/>
            <a:p>
              <a:pPr>
                <a:spcBef>
                  <a:spcPts val="0"/>
                </a:spcBef>
                <a:spcAft>
                  <a:spcPts val="0"/>
                </a:spcAft>
              </a:pPr>
              <a:endParaRPr/>
            </a:p>
          </p:txBody>
        </p:sp>
      </p:grpSp>
      <p:grpSp>
        <p:nvGrpSpPr>
          <p:cNvPr id="20" name="Google Shape;10102;p75">
            <a:extLst>
              <a:ext uri="{FF2B5EF4-FFF2-40B4-BE49-F238E27FC236}">
                <a16:creationId xmlns:a16="http://schemas.microsoft.com/office/drawing/2014/main" id="{C505BA8F-AD93-AB44-8ABF-B8746BF6BF96}"/>
              </a:ext>
            </a:extLst>
          </p:cNvPr>
          <p:cNvGrpSpPr/>
          <p:nvPr/>
        </p:nvGrpSpPr>
        <p:grpSpPr>
          <a:xfrm>
            <a:off x="755226" y="4264639"/>
            <a:ext cx="602877" cy="460397"/>
            <a:chOff x="5776798" y="3409778"/>
            <a:chExt cx="346379" cy="264518"/>
          </a:xfrm>
          <a:solidFill>
            <a:schemeClr val="bg1">
              <a:lumMod val="75000"/>
            </a:schemeClr>
          </a:solidFill>
        </p:grpSpPr>
        <p:sp>
          <p:nvSpPr>
            <p:cNvPr id="21" name="Google Shape;10103;p75">
              <a:extLst>
                <a:ext uri="{FF2B5EF4-FFF2-40B4-BE49-F238E27FC236}">
                  <a16:creationId xmlns:a16="http://schemas.microsoft.com/office/drawing/2014/main" id="{AFCB8931-056A-394B-880B-36ABCEBEB579}"/>
                </a:ext>
              </a:extLst>
            </p:cNvPr>
            <p:cNvSpPr/>
            <p:nvPr/>
          </p:nvSpPr>
          <p:spPr>
            <a:xfrm>
              <a:off x="5890104" y="3642055"/>
              <a:ext cx="10248" cy="32241"/>
            </a:xfrm>
            <a:custGeom>
              <a:avLst/>
              <a:gdLst/>
              <a:ahLst/>
              <a:cxnLst/>
              <a:rect l="l" t="t" r="r" b="b"/>
              <a:pathLst>
                <a:path w="322" h="1013" extrusionOk="0">
                  <a:moveTo>
                    <a:pt x="167" y="1"/>
                  </a:moveTo>
                  <a:cubicBezTo>
                    <a:pt x="71" y="1"/>
                    <a:pt x="0" y="72"/>
                    <a:pt x="0" y="155"/>
                  </a:cubicBezTo>
                  <a:lnTo>
                    <a:pt x="0" y="846"/>
                  </a:lnTo>
                  <a:cubicBezTo>
                    <a:pt x="0" y="929"/>
                    <a:pt x="71" y="1013"/>
                    <a:pt x="167" y="1013"/>
                  </a:cubicBezTo>
                  <a:cubicBezTo>
                    <a:pt x="250" y="1013"/>
                    <a:pt x="321" y="929"/>
                    <a:pt x="321" y="846"/>
                  </a:cubicBezTo>
                  <a:lnTo>
                    <a:pt x="321" y="143"/>
                  </a:lnTo>
                  <a:cubicBezTo>
                    <a:pt x="321" y="60"/>
                    <a:pt x="250" y="1"/>
                    <a:pt x="167" y="1"/>
                  </a:cubicBezTo>
                  <a:close/>
                </a:path>
              </a:pathLst>
            </a:custGeom>
            <a:grpFill/>
            <a:ln>
              <a:noFill/>
            </a:ln>
          </p:spPr>
          <p:txBody>
            <a:bodyPr spcFirstLastPara="1" wrap="square" lIns="68569" tIns="68569" rIns="68569" bIns="68569" anchor="ctr" anchorCtr="0">
              <a:noAutofit/>
            </a:bodyPr>
            <a:lstStyle/>
            <a:p>
              <a:pPr>
                <a:spcBef>
                  <a:spcPts val="0"/>
                </a:spcBef>
                <a:spcAft>
                  <a:spcPts val="0"/>
                </a:spcAft>
              </a:pPr>
              <a:endParaRPr/>
            </a:p>
          </p:txBody>
        </p:sp>
        <p:sp>
          <p:nvSpPr>
            <p:cNvPr id="22" name="Google Shape;10104;p75">
              <a:extLst>
                <a:ext uri="{FF2B5EF4-FFF2-40B4-BE49-F238E27FC236}">
                  <a16:creationId xmlns:a16="http://schemas.microsoft.com/office/drawing/2014/main" id="{DF3AD441-D8C1-8344-AB98-7CE74C46AAF1}"/>
                </a:ext>
              </a:extLst>
            </p:cNvPr>
            <p:cNvSpPr/>
            <p:nvPr/>
          </p:nvSpPr>
          <p:spPr>
            <a:xfrm>
              <a:off x="5998094" y="3642055"/>
              <a:ext cx="10248" cy="32241"/>
            </a:xfrm>
            <a:custGeom>
              <a:avLst/>
              <a:gdLst/>
              <a:ahLst/>
              <a:cxnLst/>
              <a:rect l="l" t="t" r="r" b="b"/>
              <a:pathLst>
                <a:path w="322" h="1013" extrusionOk="0">
                  <a:moveTo>
                    <a:pt x="167" y="1"/>
                  </a:moveTo>
                  <a:cubicBezTo>
                    <a:pt x="72" y="1"/>
                    <a:pt x="0" y="72"/>
                    <a:pt x="0" y="155"/>
                  </a:cubicBezTo>
                  <a:lnTo>
                    <a:pt x="0" y="846"/>
                  </a:lnTo>
                  <a:cubicBezTo>
                    <a:pt x="0" y="929"/>
                    <a:pt x="72" y="1013"/>
                    <a:pt x="167" y="1013"/>
                  </a:cubicBezTo>
                  <a:cubicBezTo>
                    <a:pt x="250" y="1013"/>
                    <a:pt x="322" y="929"/>
                    <a:pt x="322" y="846"/>
                  </a:cubicBezTo>
                  <a:lnTo>
                    <a:pt x="322" y="143"/>
                  </a:lnTo>
                  <a:cubicBezTo>
                    <a:pt x="310" y="60"/>
                    <a:pt x="250" y="1"/>
                    <a:pt x="167" y="1"/>
                  </a:cubicBezTo>
                  <a:close/>
                </a:path>
              </a:pathLst>
            </a:custGeom>
            <a:grpFill/>
            <a:ln>
              <a:noFill/>
            </a:ln>
          </p:spPr>
          <p:txBody>
            <a:bodyPr spcFirstLastPara="1" wrap="square" lIns="68569" tIns="68569" rIns="68569" bIns="68569" anchor="ctr" anchorCtr="0">
              <a:noAutofit/>
            </a:bodyPr>
            <a:lstStyle/>
            <a:p>
              <a:pPr>
                <a:spcBef>
                  <a:spcPts val="0"/>
                </a:spcBef>
                <a:spcAft>
                  <a:spcPts val="0"/>
                </a:spcAft>
              </a:pPr>
              <a:endParaRPr/>
            </a:p>
          </p:txBody>
        </p:sp>
        <p:sp>
          <p:nvSpPr>
            <p:cNvPr id="23" name="Google Shape;10105;p75">
              <a:extLst>
                <a:ext uri="{FF2B5EF4-FFF2-40B4-BE49-F238E27FC236}">
                  <a16:creationId xmlns:a16="http://schemas.microsoft.com/office/drawing/2014/main" id="{AE07EB3C-9DA7-1D4E-8DD2-AC7737A131AD}"/>
                </a:ext>
              </a:extLst>
            </p:cNvPr>
            <p:cNvSpPr/>
            <p:nvPr/>
          </p:nvSpPr>
          <p:spPr>
            <a:xfrm>
              <a:off x="5814673" y="3528367"/>
              <a:ext cx="43222" cy="15564"/>
            </a:xfrm>
            <a:custGeom>
              <a:avLst/>
              <a:gdLst/>
              <a:ahLst/>
              <a:cxnLst/>
              <a:rect l="l" t="t" r="r" b="b"/>
              <a:pathLst>
                <a:path w="1358" h="489" extrusionOk="0">
                  <a:moveTo>
                    <a:pt x="167" y="1"/>
                  </a:moveTo>
                  <a:cubicBezTo>
                    <a:pt x="72" y="1"/>
                    <a:pt x="1" y="72"/>
                    <a:pt x="1" y="156"/>
                  </a:cubicBezTo>
                  <a:cubicBezTo>
                    <a:pt x="1" y="251"/>
                    <a:pt x="72" y="322"/>
                    <a:pt x="167" y="322"/>
                  </a:cubicBezTo>
                  <a:cubicBezTo>
                    <a:pt x="346" y="322"/>
                    <a:pt x="870" y="358"/>
                    <a:pt x="1120" y="477"/>
                  </a:cubicBezTo>
                  <a:cubicBezTo>
                    <a:pt x="1144" y="489"/>
                    <a:pt x="1167" y="489"/>
                    <a:pt x="1191" y="489"/>
                  </a:cubicBezTo>
                  <a:cubicBezTo>
                    <a:pt x="1251" y="489"/>
                    <a:pt x="1310" y="453"/>
                    <a:pt x="1346" y="394"/>
                  </a:cubicBezTo>
                  <a:cubicBezTo>
                    <a:pt x="1358" y="322"/>
                    <a:pt x="1322" y="239"/>
                    <a:pt x="1251" y="191"/>
                  </a:cubicBezTo>
                  <a:cubicBezTo>
                    <a:pt x="882" y="13"/>
                    <a:pt x="191" y="1"/>
                    <a:pt x="167" y="1"/>
                  </a:cubicBezTo>
                  <a:close/>
                </a:path>
              </a:pathLst>
            </a:custGeom>
            <a:grpFill/>
            <a:ln>
              <a:noFill/>
            </a:ln>
          </p:spPr>
          <p:txBody>
            <a:bodyPr spcFirstLastPara="1" wrap="square" lIns="68569" tIns="68569" rIns="68569" bIns="68569" anchor="ctr" anchorCtr="0">
              <a:noAutofit/>
            </a:bodyPr>
            <a:lstStyle/>
            <a:p>
              <a:pPr>
                <a:spcBef>
                  <a:spcPts val="0"/>
                </a:spcBef>
                <a:spcAft>
                  <a:spcPts val="0"/>
                </a:spcAft>
              </a:pPr>
              <a:endParaRPr/>
            </a:p>
          </p:txBody>
        </p:sp>
        <p:sp>
          <p:nvSpPr>
            <p:cNvPr id="24" name="Google Shape;10106;p75">
              <a:extLst>
                <a:ext uri="{FF2B5EF4-FFF2-40B4-BE49-F238E27FC236}">
                  <a16:creationId xmlns:a16="http://schemas.microsoft.com/office/drawing/2014/main" id="{2A3BE716-86D0-294B-93AF-9B0F6CD7EF72}"/>
                </a:ext>
              </a:extLst>
            </p:cNvPr>
            <p:cNvSpPr/>
            <p:nvPr/>
          </p:nvSpPr>
          <p:spPr>
            <a:xfrm>
              <a:off x="5797995" y="3631074"/>
              <a:ext cx="10662" cy="42458"/>
            </a:xfrm>
            <a:custGeom>
              <a:avLst/>
              <a:gdLst/>
              <a:ahLst/>
              <a:cxnLst/>
              <a:rect l="l" t="t" r="r" b="b"/>
              <a:pathLst>
                <a:path w="335" h="1334" extrusionOk="0">
                  <a:moveTo>
                    <a:pt x="167" y="0"/>
                  </a:moveTo>
                  <a:cubicBezTo>
                    <a:pt x="84" y="0"/>
                    <a:pt x="1" y="72"/>
                    <a:pt x="1" y="167"/>
                  </a:cubicBezTo>
                  <a:lnTo>
                    <a:pt x="1" y="1179"/>
                  </a:lnTo>
                  <a:cubicBezTo>
                    <a:pt x="1" y="1262"/>
                    <a:pt x="84" y="1334"/>
                    <a:pt x="167" y="1334"/>
                  </a:cubicBezTo>
                  <a:cubicBezTo>
                    <a:pt x="251" y="1334"/>
                    <a:pt x="334" y="1262"/>
                    <a:pt x="334" y="1179"/>
                  </a:cubicBezTo>
                  <a:lnTo>
                    <a:pt x="334" y="167"/>
                  </a:lnTo>
                  <a:cubicBezTo>
                    <a:pt x="334" y="72"/>
                    <a:pt x="263" y="0"/>
                    <a:pt x="167" y="0"/>
                  </a:cubicBezTo>
                  <a:close/>
                </a:path>
              </a:pathLst>
            </a:custGeom>
            <a:grpFill/>
            <a:ln>
              <a:noFill/>
            </a:ln>
          </p:spPr>
          <p:txBody>
            <a:bodyPr spcFirstLastPara="1" wrap="square" lIns="68569" tIns="68569" rIns="68569" bIns="68569" anchor="ctr" anchorCtr="0">
              <a:noAutofit/>
            </a:bodyPr>
            <a:lstStyle/>
            <a:p>
              <a:pPr>
                <a:spcBef>
                  <a:spcPts val="0"/>
                </a:spcBef>
                <a:spcAft>
                  <a:spcPts val="0"/>
                </a:spcAft>
              </a:pPr>
              <a:endParaRPr/>
            </a:p>
          </p:txBody>
        </p:sp>
        <p:sp>
          <p:nvSpPr>
            <p:cNvPr id="25" name="Google Shape;10107;p75">
              <a:extLst>
                <a:ext uri="{FF2B5EF4-FFF2-40B4-BE49-F238E27FC236}">
                  <a16:creationId xmlns:a16="http://schemas.microsoft.com/office/drawing/2014/main" id="{E89257BB-4AB7-184A-8684-4EE45C6EF140}"/>
                </a:ext>
              </a:extLst>
            </p:cNvPr>
            <p:cNvSpPr/>
            <p:nvPr/>
          </p:nvSpPr>
          <p:spPr>
            <a:xfrm>
              <a:off x="5776798" y="3409778"/>
              <a:ext cx="346379" cy="264136"/>
            </a:xfrm>
            <a:custGeom>
              <a:avLst/>
              <a:gdLst/>
              <a:ahLst/>
              <a:cxnLst/>
              <a:rect l="l" t="t" r="r" b="b"/>
              <a:pathLst>
                <a:path w="10883" h="8299" extrusionOk="0">
                  <a:moveTo>
                    <a:pt x="9144" y="2512"/>
                  </a:moveTo>
                  <a:cubicBezTo>
                    <a:pt x="9418" y="2512"/>
                    <a:pt x="9656" y="2715"/>
                    <a:pt x="9656" y="2953"/>
                  </a:cubicBezTo>
                  <a:lnTo>
                    <a:pt x="9656" y="2977"/>
                  </a:lnTo>
                  <a:cubicBezTo>
                    <a:pt x="9501" y="2917"/>
                    <a:pt x="9335" y="2869"/>
                    <a:pt x="9144" y="2869"/>
                  </a:cubicBezTo>
                  <a:cubicBezTo>
                    <a:pt x="8965" y="2869"/>
                    <a:pt x="8787" y="2905"/>
                    <a:pt x="8620" y="2977"/>
                  </a:cubicBezTo>
                  <a:lnTo>
                    <a:pt x="8620" y="2953"/>
                  </a:lnTo>
                  <a:cubicBezTo>
                    <a:pt x="8620" y="2727"/>
                    <a:pt x="8858" y="2512"/>
                    <a:pt x="9144" y="2512"/>
                  </a:cubicBezTo>
                  <a:close/>
                  <a:moveTo>
                    <a:pt x="2869" y="3203"/>
                  </a:moveTo>
                  <a:lnTo>
                    <a:pt x="2869" y="3858"/>
                  </a:lnTo>
                  <a:cubicBezTo>
                    <a:pt x="2869" y="3965"/>
                    <a:pt x="2846" y="4060"/>
                    <a:pt x="2798" y="4167"/>
                  </a:cubicBezTo>
                  <a:lnTo>
                    <a:pt x="2727" y="4334"/>
                  </a:lnTo>
                  <a:cubicBezTo>
                    <a:pt x="2715" y="4346"/>
                    <a:pt x="2715" y="4382"/>
                    <a:pt x="2715" y="4405"/>
                  </a:cubicBezTo>
                  <a:lnTo>
                    <a:pt x="2715" y="4751"/>
                  </a:lnTo>
                  <a:cubicBezTo>
                    <a:pt x="2715" y="4989"/>
                    <a:pt x="2619" y="5191"/>
                    <a:pt x="2441" y="5358"/>
                  </a:cubicBezTo>
                  <a:cubicBezTo>
                    <a:pt x="2298" y="5525"/>
                    <a:pt x="2072" y="5596"/>
                    <a:pt x="1834" y="5596"/>
                  </a:cubicBezTo>
                  <a:cubicBezTo>
                    <a:pt x="1369" y="5584"/>
                    <a:pt x="1000" y="5179"/>
                    <a:pt x="1000" y="4703"/>
                  </a:cubicBezTo>
                  <a:lnTo>
                    <a:pt x="1000" y="4405"/>
                  </a:lnTo>
                  <a:cubicBezTo>
                    <a:pt x="1000" y="4382"/>
                    <a:pt x="1000" y="4358"/>
                    <a:pt x="988" y="4334"/>
                  </a:cubicBezTo>
                  <a:lnTo>
                    <a:pt x="881" y="4143"/>
                  </a:lnTo>
                  <a:cubicBezTo>
                    <a:pt x="845" y="4060"/>
                    <a:pt x="822" y="3989"/>
                    <a:pt x="822" y="3905"/>
                  </a:cubicBezTo>
                  <a:lnTo>
                    <a:pt x="822" y="3882"/>
                  </a:lnTo>
                  <a:cubicBezTo>
                    <a:pt x="822" y="3501"/>
                    <a:pt x="1131" y="3203"/>
                    <a:pt x="1500" y="3203"/>
                  </a:cubicBezTo>
                  <a:close/>
                  <a:moveTo>
                    <a:pt x="9144" y="3215"/>
                  </a:moveTo>
                  <a:cubicBezTo>
                    <a:pt x="9704" y="3215"/>
                    <a:pt x="10168" y="3679"/>
                    <a:pt x="10168" y="4239"/>
                  </a:cubicBezTo>
                  <a:cubicBezTo>
                    <a:pt x="10168" y="4346"/>
                    <a:pt x="10156" y="4465"/>
                    <a:pt x="10108" y="4572"/>
                  </a:cubicBezTo>
                  <a:cubicBezTo>
                    <a:pt x="9656" y="4108"/>
                    <a:pt x="8870" y="3929"/>
                    <a:pt x="8823" y="3929"/>
                  </a:cubicBezTo>
                  <a:cubicBezTo>
                    <a:pt x="8814" y="3926"/>
                    <a:pt x="8804" y="3925"/>
                    <a:pt x="8794" y="3925"/>
                  </a:cubicBezTo>
                  <a:cubicBezTo>
                    <a:pt x="8763" y="3925"/>
                    <a:pt x="8727" y="3938"/>
                    <a:pt x="8692" y="3965"/>
                  </a:cubicBezTo>
                  <a:cubicBezTo>
                    <a:pt x="8644" y="3989"/>
                    <a:pt x="8632" y="4036"/>
                    <a:pt x="8632" y="4084"/>
                  </a:cubicBezTo>
                  <a:cubicBezTo>
                    <a:pt x="8632" y="4084"/>
                    <a:pt x="8632" y="4179"/>
                    <a:pt x="8513" y="4298"/>
                  </a:cubicBezTo>
                  <a:cubicBezTo>
                    <a:pt x="8453" y="4358"/>
                    <a:pt x="8453" y="4465"/>
                    <a:pt x="8513" y="4524"/>
                  </a:cubicBezTo>
                  <a:cubicBezTo>
                    <a:pt x="8543" y="4554"/>
                    <a:pt x="8584" y="4569"/>
                    <a:pt x="8626" y="4569"/>
                  </a:cubicBezTo>
                  <a:cubicBezTo>
                    <a:pt x="8668" y="4569"/>
                    <a:pt x="8709" y="4554"/>
                    <a:pt x="8739" y="4524"/>
                  </a:cubicBezTo>
                  <a:cubicBezTo>
                    <a:pt x="8823" y="4441"/>
                    <a:pt x="8882" y="4346"/>
                    <a:pt x="8918" y="4274"/>
                  </a:cubicBezTo>
                  <a:cubicBezTo>
                    <a:pt x="9180" y="4346"/>
                    <a:pt x="9739" y="4560"/>
                    <a:pt x="9989" y="4894"/>
                  </a:cubicBezTo>
                  <a:cubicBezTo>
                    <a:pt x="9906" y="5298"/>
                    <a:pt x="9573" y="5596"/>
                    <a:pt x="9144" y="5596"/>
                  </a:cubicBezTo>
                  <a:cubicBezTo>
                    <a:pt x="8704" y="5596"/>
                    <a:pt x="8334" y="5275"/>
                    <a:pt x="8287" y="4834"/>
                  </a:cubicBezTo>
                  <a:cubicBezTo>
                    <a:pt x="8287" y="4810"/>
                    <a:pt x="8275" y="4798"/>
                    <a:pt x="8263" y="4774"/>
                  </a:cubicBezTo>
                  <a:cubicBezTo>
                    <a:pt x="8156" y="4620"/>
                    <a:pt x="8108" y="4441"/>
                    <a:pt x="8108" y="4239"/>
                  </a:cubicBezTo>
                  <a:cubicBezTo>
                    <a:pt x="8108" y="3679"/>
                    <a:pt x="8573" y="3215"/>
                    <a:pt x="9144" y="3215"/>
                  </a:cubicBezTo>
                  <a:close/>
                  <a:moveTo>
                    <a:pt x="5441" y="298"/>
                  </a:moveTo>
                  <a:cubicBezTo>
                    <a:pt x="6013" y="298"/>
                    <a:pt x="6489" y="488"/>
                    <a:pt x="6858" y="845"/>
                  </a:cubicBezTo>
                  <a:cubicBezTo>
                    <a:pt x="7227" y="1226"/>
                    <a:pt x="7453" y="1738"/>
                    <a:pt x="7501" y="2369"/>
                  </a:cubicBezTo>
                  <a:cubicBezTo>
                    <a:pt x="7620" y="4060"/>
                    <a:pt x="7763" y="5001"/>
                    <a:pt x="7822" y="5334"/>
                  </a:cubicBezTo>
                  <a:lnTo>
                    <a:pt x="7822" y="5346"/>
                  </a:lnTo>
                  <a:cubicBezTo>
                    <a:pt x="7632" y="5453"/>
                    <a:pt x="7310" y="5632"/>
                    <a:pt x="6787" y="5763"/>
                  </a:cubicBezTo>
                  <a:lnTo>
                    <a:pt x="6525" y="5644"/>
                  </a:lnTo>
                  <a:cubicBezTo>
                    <a:pt x="6453" y="5608"/>
                    <a:pt x="6418" y="5548"/>
                    <a:pt x="6418" y="5477"/>
                  </a:cubicBezTo>
                  <a:lnTo>
                    <a:pt x="6418" y="4929"/>
                  </a:lnTo>
                  <a:cubicBezTo>
                    <a:pt x="6918" y="4596"/>
                    <a:pt x="7263" y="4024"/>
                    <a:pt x="7263" y="3370"/>
                  </a:cubicBezTo>
                  <a:lnTo>
                    <a:pt x="7263" y="3072"/>
                  </a:lnTo>
                  <a:cubicBezTo>
                    <a:pt x="7263" y="2869"/>
                    <a:pt x="7180" y="2691"/>
                    <a:pt x="7037" y="2560"/>
                  </a:cubicBezTo>
                  <a:cubicBezTo>
                    <a:pt x="6727" y="2274"/>
                    <a:pt x="6001" y="1798"/>
                    <a:pt x="4751" y="1667"/>
                  </a:cubicBezTo>
                  <a:cubicBezTo>
                    <a:pt x="4744" y="1666"/>
                    <a:pt x="4737" y="1666"/>
                    <a:pt x="4730" y="1666"/>
                  </a:cubicBezTo>
                  <a:cubicBezTo>
                    <a:pt x="4645" y="1666"/>
                    <a:pt x="4583" y="1733"/>
                    <a:pt x="4572" y="1822"/>
                  </a:cubicBezTo>
                  <a:cubicBezTo>
                    <a:pt x="4548" y="1905"/>
                    <a:pt x="4632" y="1977"/>
                    <a:pt x="4715" y="2000"/>
                  </a:cubicBezTo>
                  <a:cubicBezTo>
                    <a:pt x="5882" y="2119"/>
                    <a:pt x="6537" y="2548"/>
                    <a:pt x="6834" y="2798"/>
                  </a:cubicBezTo>
                  <a:cubicBezTo>
                    <a:pt x="6906" y="2858"/>
                    <a:pt x="6953" y="2965"/>
                    <a:pt x="6953" y="3072"/>
                  </a:cubicBezTo>
                  <a:lnTo>
                    <a:pt x="6953" y="3370"/>
                  </a:lnTo>
                  <a:cubicBezTo>
                    <a:pt x="6953" y="4215"/>
                    <a:pt x="6263" y="4894"/>
                    <a:pt x="5417" y="4894"/>
                  </a:cubicBezTo>
                  <a:cubicBezTo>
                    <a:pt x="4572" y="4894"/>
                    <a:pt x="3881" y="4215"/>
                    <a:pt x="3881" y="3370"/>
                  </a:cubicBezTo>
                  <a:lnTo>
                    <a:pt x="3881" y="3227"/>
                  </a:lnTo>
                  <a:cubicBezTo>
                    <a:pt x="3881" y="3167"/>
                    <a:pt x="3917" y="3108"/>
                    <a:pt x="3977" y="3084"/>
                  </a:cubicBezTo>
                  <a:cubicBezTo>
                    <a:pt x="4167" y="2965"/>
                    <a:pt x="4429" y="2750"/>
                    <a:pt x="4548" y="2393"/>
                  </a:cubicBezTo>
                  <a:cubicBezTo>
                    <a:pt x="4584" y="2310"/>
                    <a:pt x="4536" y="2215"/>
                    <a:pt x="4453" y="2203"/>
                  </a:cubicBezTo>
                  <a:cubicBezTo>
                    <a:pt x="4434" y="2198"/>
                    <a:pt x="4415" y="2196"/>
                    <a:pt x="4398" y="2196"/>
                  </a:cubicBezTo>
                  <a:cubicBezTo>
                    <a:pt x="4327" y="2196"/>
                    <a:pt x="4270" y="2234"/>
                    <a:pt x="4251" y="2310"/>
                  </a:cubicBezTo>
                  <a:cubicBezTo>
                    <a:pt x="4167" y="2572"/>
                    <a:pt x="3977" y="2727"/>
                    <a:pt x="3822" y="2810"/>
                  </a:cubicBezTo>
                  <a:cubicBezTo>
                    <a:pt x="3679" y="2905"/>
                    <a:pt x="3572" y="3072"/>
                    <a:pt x="3572" y="3227"/>
                  </a:cubicBezTo>
                  <a:lnTo>
                    <a:pt x="3572" y="3370"/>
                  </a:lnTo>
                  <a:cubicBezTo>
                    <a:pt x="3572" y="4024"/>
                    <a:pt x="3917" y="4584"/>
                    <a:pt x="4417" y="4929"/>
                  </a:cubicBezTo>
                  <a:lnTo>
                    <a:pt x="4417" y="5477"/>
                  </a:lnTo>
                  <a:cubicBezTo>
                    <a:pt x="4417" y="5548"/>
                    <a:pt x="4370" y="5608"/>
                    <a:pt x="4310" y="5644"/>
                  </a:cubicBezTo>
                  <a:lnTo>
                    <a:pt x="4048" y="5763"/>
                  </a:lnTo>
                  <a:cubicBezTo>
                    <a:pt x="3536" y="5632"/>
                    <a:pt x="3215" y="5453"/>
                    <a:pt x="3060" y="5346"/>
                  </a:cubicBezTo>
                  <a:lnTo>
                    <a:pt x="3060" y="5334"/>
                  </a:lnTo>
                  <a:cubicBezTo>
                    <a:pt x="3131" y="5001"/>
                    <a:pt x="3262" y="4060"/>
                    <a:pt x="3393" y="2369"/>
                  </a:cubicBezTo>
                  <a:cubicBezTo>
                    <a:pt x="3441" y="1738"/>
                    <a:pt x="3655" y="1226"/>
                    <a:pt x="4036" y="845"/>
                  </a:cubicBezTo>
                  <a:cubicBezTo>
                    <a:pt x="4393" y="488"/>
                    <a:pt x="4882" y="298"/>
                    <a:pt x="5441" y="298"/>
                  </a:cubicBezTo>
                  <a:close/>
                  <a:moveTo>
                    <a:pt x="2750" y="5465"/>
                  </a:moveTo>
                  <a:cubicBezTo>
                    <a:pt x="2786" y="5501"/>
                    <a:pt x="2810" y="5572"/>
                    <a:pt x="2869" y="5596"/>
                  </a:cubicBezTo>
                  <a:cubicBezTo>
                    <a:pt x="3000" y="5691"/>
                    <a:pt x="3239" y="5822"/>
                    <a:pt x="3584" y="5941"/>
                  </a:cubicBezTo>
                  <a:lnTo>
                    <a:pt x="3155" y="6144"/>
                  </a:lnTo>
                  <a:lnTo>
                    <a:pt x="2655" y="6001"/>
                  </a:lnTo>
                  <a:cubicBezTo>
                    <a:pt x="2512" y="5953"/>
                    <a:pt x="2512" y="5953"/>
                    <a:pt x="2512" y="5906"/>
                  </a:cubicBezTo>
                  <a:lnTo>
                    <a:pt x="2512" y="5691"/>
                  </a:lnTo>
                  <a:cubicBezTo>
                    <a:pt x="2572" y="5656"/>
                    <a:pt x="2619" y="5608"/>
                    <a:pt x="2667" y="5572"/>
                  </a:cubicBezTo>
                  <a:cubicBezTo>
                    <a:pt x="2691" y="5536"/>
                    <a:pt x="2727" y="5513"/>
                    <a:pt x="2750" y="5465"/>
                  </a:cubicBezTo>
                  <a:close/>
                  <a:moveTo>
                    <a:pt x="8096" y="5239"/>
                  </a:moveTo>
                  <a:cubicBezTo>
                    <a:pt x="8180" y="5417"/>
                    <a:pt x="8323" y="5572"/>
                    <a:pt x="8477" y="5691"/>
                  </a:cubicBezTo>
                  <a:lnTo>
                    <a:pt x="8477" y="6025"/>
                  </a:lnTo>
                  <a:lnTo>
                    <a:pt x="8489" y="6025"/>
                  </a:lnTo>
                  <a:lnTo>
                    <a:pt x="7977" y="6287"/>
                  </a:lnTo>
                  <a:cubicBezTo>
                    <a:pt x="7977" y="6287"/>
                    <a:pt x="7965" y="6287"/>
                    <a:pt x="7965" y="6263"/>
                  </a:cubicBezTo>
                  <a:lnTo>
                    <a:pt x="7227" y="5941"/>
                  </a:lnTo>
                  <a:cubicBezTo>
                    <a:pt x="7596" y="5822"/>
                    <a:pt x="7822" y="5667"/>
                    <a:pt x="7942" y="5596"/>
                  </a:cubicBezTo>
                  <a:cubicBezTo>
                    <a:pt x="8049" y="5525"/>
                    <a:pt x="8108" y="5406"/>
                    <a:pt x="8096" y="5275"/>
                  </a:cubicBezTo>
                  <a:lnTo>
                    <a:pt x="8096" y="5239"/>
                  </a:lnTo>
                  <a:close/>
                  <a:moveTo>
                    <a:pt x="2203" y="5870"/>
                  </a:moveTo>
                  <a:lnTo>
                    <a:pt x="2203" y="5929"/>
                  </a:lnTo>
                  <a:cubicBezTo>
                    <a:pt x="2203" y="5953"/>
                    <a:pt x="2203" y="5989"/>
                    <a:pt x="2215" y="6013"/>
                  </a:cubicBezTo>
                  <a:lnTo>
                    <a:pt x="1857" y="6370"/>
                  </a:lnTo>
                  <a:lnTo>
                    <a:pt x="1500" y="6013"/>
                  </a:lnTo>
                  <a:cubicBezTo>
                    <a:pt x="1512" y="5989"/>
                    <a:pt x="1512" y="5953"/>
                    <a:pt x="1512" y="5929"/>
                  </a:cubicBezTo>
                  <a:lnTo>
                    <a:pt x="1512" y="5870"/>
                  </a:lnTo>
                  <a:cubicBezTo>
                    <a:pt x="1619" y="5894"/>
                    <a:pt x="1726" y="5929"/>
                    <a:pt x="1834" y="5929"/>
                  </a:cubicBezTo>
                  <a:lnTo>
                    <a:pt x="1857" y="5929"/>
                  </a:lnTo>
                  <a:cubicBezTo>
                    <a:pt x="1976" y="5929"/>
                    <a:pt x="2096" y="5906"/>
                    <a:pt x="2203" y="5870"/>
                  </a:cubicBezTo>
                  <a:close/>
                  <a:moveTo>
                    <a:pt x="9525" y="5882"/>
                  </a:moveTo>
                  <a:lnTo>
                    <a:pt x="9525" y="6048"/>
                  </a:lnTo>
                  <a:cubicBezTo>
                    <a:pt x="9525" y="6108"/>
                    <a:pt x="9537" y="6144"/>
                    <a:pt x="9573" y="6191"/>
                  </a:cubicBezTo>
                  <a:lnTo>
                    <a:pt x="9394" y="6322"/>
                  </a:lnTo>
                  <a:cubicBezTo>
                    <a:pt x="9323" y="6394"/>
                    <a:pt x="9236" y="6429"/>
                    <a:pt x="9151" y="6429"/>
                  </a:cubicBezTo>
                  <a:cubicBezTo>
                    <a:pt x="9067" y="6429"/>
                    <a:pt x="8983" y="6394"/>
                    <a:pt x="8918" y="6322"/>
                  </a:cubicBezTo>
                  <a:lnTo>
                    <a:pt x="8763" y="6191"/>
                  </a:lnTo>
                  <a:cubicBezTo>
                    <a:pt x="8799" y="6144"/>
                    <a:pt x="8811" y="6084"/>
                    <a:pt x="8811" y="6048"/>
                  </a:cubicBezTo>
                  <a:lnTo>
                    <a:pt x="8811" y="5882"/>
                  </a:lnTo>
                  <a:cubicBezTo>
                    <a:pt x="8918" y="5906"/>
                    <a:pt x="9037" y="5941"/>
                    <a:pt x="9168" y="5941"/>
                  </a:cubicBezTo>
                  <a:cubicBezTo>
                    <a:pt x="9287" y="5941"/>
                    <a:pt x="9406" y="5929"/>
                    <a:pt x="9525" y="5882"/>
                  </a:cubicBezTo>
                  <a:close/>
                  <a:moveTo>
                    <a:pt x="6096" y="5096"/>
                  </a:moveTo>
                  <a:lnTo>
                    <a:pt x="6096" y="5477"/>
                  </a:lnTo>
                  <a:cubicBezTo>
                    <a:pt x="6096" y="5667"/>
                    <a:pt x="6215" y="5846"/>
                    <a:pt x="6394" y="5941"/>
                  </a:cubicBezTo>
                  <a:lnTo>
                    <a:pt x="6632" y="6048"/>
                  </a:lnTo>
                  <a:cubicBezTo>
                    <a:pt x="6406" y="6489"/>
                    <a:pt x="5941" y="6787"/>
                    <a:pt x="5417" y="6787"/>
                  </a:cubicBezTo>
                  <a:cubicBezTo>
                    <a:pt x="4894" y="6787"/>
                    <a:pt x="4441" y="6501"/>
                    <a:pt x="4203" y="6048"/>
                  </a:cubicBezTo>
                  <a:lnTo>
                    <a:pt x="4441" y="5941"/>
                  </a:lnTo>
                  <a:cubicBezTo>
                    <a:pt x="4620" y="5870"/>
                    <a:pt x="4739" y="5691"/>
                    <a:pt x="4739" y="5477"/>
                  </a:cubicBezTo>
                  <a:lnTo>
                    <a:pt x="4739" y="5096"/>
                  </a:lnTo>
                  <a:cubicBezTo>
                    <a:pt x="4941" y="5179"/>
                    <a:pt x="5179" y="5227"/>
                    <a:pt x="5417" y="5227"/>
                  </a:cubicBezTo>
                  <a:cubicBezTo>
                    <a:pt x="5656" y="5227"/>
                    <a:pt x="5894" y="5179"/>
                    <a:pt x="6096" y="5096"/>
                  </a:cubicBezTo>
                  <a:close/>
                  <a:moveTo>
                    <a:pt x="5417" y="0"/>
                  </a:moveTo>
                  <a:cubicBezTo>
                    <a:pt x="4763" y="0"/>
                    <a:pt x="4215" y="226"/>
                    <a:pt x="3786" y="643"/>
                  </a:cubicBezTo>
                  <a:cubicBezTo>
                    <a:pt x="3346" y="1060"/>
                    <a:pt x="3096" y="1655"/>
                    <a:pt x="3048" y="2346"/>
                  </a:cubicBezTo>
                  <a:cubicBezTo>
                    <a:pt x="3036" y="2548"/>
                    <a:pt x="3024" y="2703"/>
                    <a:pt x="3012" y="2881"/>
                  </a:cubicBezTo>
                  <a:lnTo>
                    <a:pt x="1524" y="2881"/>
                  </a:lnTo>
                  <a:cubicBezTo>
                    <a:pt x="964" y="2881"/>
                    <a:pt x="512" y="3334"/>
                    <a:pt x="512" y="3893"/>
                  </a:cubicBezTo>
                  <a:lnTo>
                    <a:pt x="512" y="3917"/>
                  </a:lnTo>
                  <a:cubicBezTo>
                    <a:pt x="512" y="4048"/>
                    <a:pt x="536" y="4167"/>
                    <a:pt x="595" y="4286"/>
                  </a:cubicBezTo>
                  <a:lnTo>
                    <a:pt x="667" y="4453"/>
                  </a:lnTo>
                  <a:lnTo>
                    <a:pt x="667" y="4703"/>
                  </a:lnTo>
                  <a:cubicBezTo>
                    <a:pt x="667" y="5120"/>
                    <a:pt x="881" y="5477"/>
                    <a:pt x="1179" y="5703"/>
                  </a:cubicBezTo>
                  <a:lnTo>
                    <a:pt x="1179" y="5929"/>
                  </a:lnTo>
                  <a:cubicBezTo>
                    <a:pt x="1179" y="5953"/>
                    <a:pt x="1167" y="5989"/>
                    <a:pt x="1131" y="5989"/>
                  </a:cubicBezTo>
                  <a:lnTo>
                    <a:pt x="476" y="6179"/>
                  </a:lnTo>
                  <a:cubicBezTo>
                    <a:pt x="191" y="6251"/>
                    <a:pt x="0" y="6513"/>
                    <a:pt x="0" y="6810"/>
                  </a:cubicBezTo>
                  <a:lnTo>
                    <a:pt x="0" y="8120"/>
                  </a:lnTo>
                  <a:cubicBezTo>
                    <a:pt x="0" y="8215"/>
                    <a:pt x="71" y="8287"/>
                    <a:pt x="167" y="8287"/>
                  </a:cubicBezTo>
                  <a:cubicBezTo>
                    <a:pt x="250" y="8287"/>
                    <a:pt x="333" y="8215"/>
                    <a:pt x="333" y="8120"/>
                  </a:cubicBezTo>
                  <a:lnTo>
                    <a:pt x="333" y="6810"/>
                  </a:lnTo>
                  <a:cubicBezTo>
                    <a:pt x="333" y="6668"/>
                    <a:pt x="429" y="6513"/>
                    <a:pt x="583" y="6477"/>
                  </a:cubicBezTo>
                  <a:lnTo>
                    <a:pt x="1238" y="6287"/>
                  </a:lnTo>
                  <a:cubicBezTo>
                    <a:pt x="1262" y="6287"/>
                    <a:pt x="1286" y="6263"/>
                    <a:pt x="1310" y="6251"/>
                  </a:cubicBezTo>
                  <a:lnTo>
                    <a:pt x="1715" y="6656"/>
                  </a:lnTo>
                  <a:lnTo>
                    <a:pt x="1715" y="8108"/>
                  </a:lnTo>
                  <a:cubicBezTo>
                    <a:pt x="1715" y="8203"/>
                    <a:pt x="1786" y="8275"/>
                    <a:pt x="1881" y="8275"/>
                  </a:cubicBezTo>
                  <a:cubicBezTo>
                    <a:pt x="1965" y="8275"/>
                    <a:pt x="2036" y="8203"/>
                    <a:pt x="2036" y="8108"/>
                  </a:cubicBezTo>
                  <a:lnTo>
                    <a:pt x="2036" y="6656"/>
                  </a:lnTo>
                  <a:lnTo>
                    <a:pt x="2441" y="6251"/>
                  </a:lnTo>
                  <a:cubicBezTo>
                    <a:pt x="2500" y="6287"/>
                    <a:pt x="2548" y="6298"/>
                    <a:pt x="2596" y="6310"/>
                  </a:cubicBezTo>
                  <a:lnTo>
                    <a:pt x="2750" y="6358"/>
                  </a:lnTo>
                  <a:cubicBezTo>
                    <a:pt x="2536" y="6501"/>
                    <a:pt x="2393" y="6751"/>
                    <a:pt x="2393" y="7037"/>
                  </a:cubicBezTo>
                  <a:lnTo>
                    <a:pt x="2393" y="8120"/>
                  </a:lnTo>
                  <a:cubicBezTo>
                    <a:pt x="2393" y="8215"/>
                    <a:pt x="2465" y="8287"/>
                    <a:pt x="2560" y="8287"/>
                  </a:cubicBezTo>
                  <a:cubicBezTo>
                    <a:pt x="2643" y="8287"/>
                    <a:pt x="2727" y="8215"/>
                    <a:pt x="2727" y="8120"/>
                  </a:cubicBezTo>
                  <a:lnTo>
                    <a:pt x="2727" y="7037"/>
                  </a:lnTo>
                  <a:cubicBezTo>
                    <a:pt x="2727" y="6834"/>
                    <a:pt x="2846" y="6656"/>
                    <a:pt x="3036" y="6560"/>
                  </a:cubicBezTo>
                  <a:lnTo>
                    <a:pt x="3941" y="6156"/>
                  </a:lnTo>
                  <a:cubicBezTo>
                    <a:pt x="4227" y="6727"/>
                    <a:pt x="4810" y="7096"/>
                    <a:pt x="5441" y="7096"/>
                  </a:cubicBezTo>
                  <a:cubicBezTo>
                    <a:pt x="6084" y="7096"/>
                    <a:pt x="6668" y="6739"/>
                    <a:pt x="6953" y="6156"/>
                  </a:cubicBezTo>
                  <a:lnTo>
                    <a:pt x="7858" y="6560"/>
                  </a:lnTo>
                  <a:cubicBezTo>
                    <a:pt x="8049" y="6656"/>
                    <a:pt x="8168" y="6834"/>
                    <a:pt x="8168" y="7037"/>
                  </a:cubicBezTo>
                  <a:lnTo>
                    <a:pt x="8168" y="8120"/>
                  </a:lnTo>
                  <a:cubicBezTo>
                    <a:pt x="8168" y="8215"/>
                    <a:pt x="8239" y="8287"/>
                    <a:pt x="8334" y="8287"/>
                  </a:cubicBezTo>
                  <a:cubicBezTo>
                    <a:pt x="8418" y="8287"/>
                    <a:pt x="8501" y="8215"/>
                    <a:pt x="8501" y="8120"/>
                  </a:cubicBezTo>
                  <a:lnTo>
                    <a:pt x="8501" y="7037"/>
                  </a:lnTo>
                  <a:cubicBezTo>
                    <a:pt x="8501" y="6834"/>
                    <a:pt x="8418" y="6656"/>
                    <a:pt x="8299" y="6501"/>
                  </a:cubicBezTo>
                  <a:lnTo>
                    <a:pt x="8537" y="6382"/>
                  </a:lnTo>
                  <a:lnTo>
                    <a:pt x="8715" y="6560"/>
                  </a:lnTo>
                  <a:cubicBezTo>
                    <a:pt x="8858" y="6679"/>
                    <a:pt x="9013" y="6739"/>
                    <a:pt x="9180" y="6739"/>
                  </a:cubicBezTo>
                  <a:cubicBezTo>
                    <a:pt x="9346" y="6739"/>
                    <a:pt x="9513" y="6679"/>
                    <a:pt x="9644" y="6560"/>
                  </a:cubicBezTo>
                  <a:lnTo>
                    <a:pt x="9823" y="6382"/>
                  </a:lnTo>
                  <a:lnTo>
                    <a:pt x="10358" y="6656"/>
                  </a:lnTo>
                  <a:cubicBezTo>
                    <a:pt x="10478" y="6715"/>
                    <a:pt x="10549" y="6834"/>
                    <a:pt x="10549" y="6965"/>
                  </a:cubicBezTo>
                  <a:lnTo>
                    <a:pt x="10549" y="8144"/>
                  </a:lnTo>
                  <a:cubicBezTo>
                    <a:pt x="10549" y="8227"/>
                    <a:pt x="10620" y="8299"/>
                    <a:pt x="10716" y="8299"/>
                  </a:cubicBezTo>
                  <a:cubicBezTo>
                    <a:pt x="10799" y="8299"/>
                    <a:pt x="10882" y="8227"/>
                    <a:pt x="10882" y="8144"/>
                  </a:cubicBezTo>
                  <a:lnTo>
                    <a:pt x="10882" y="6965"/>
                  </a:lnTo>
                  <a:cubicBezTo>
                    <a:pt x="10823" y="6703"/>
                    <a:pt x="10692" y="6477"/>
                    <a:pt x="10466" y="6358"/>
                  </a:cubicBezTo>
                  <a:lnTo>
                    <a:pt x="9823" y="6025"/>
                  </a:lnTo>
                  <a:lnTo>
                    <a:pt x="9823" y="6013"/>
                  </a:lnTo>
                  <a:lnTo>
                    <a:pt x="9823" y="5691"/>
                  </a:lnTo>
                  <a:cubicBezTo>
                    <a:pt x="10097" y="5501"/>
                    <a:pt x="10275" y="5227"/>
                    <a:pt x="10311" y="4882"/>
                  </a:cubicBezTo>
                  <a:cubicBezTo>
                    <a:pt x="10430" y="4679"/>
                    <a:pt x="10489" y="4453"/>
                    <a:pt x="10489" y="4215"/>
                  </a:cubicBezTo>
                  <a:cubicBezTo>
                    <a:pt x="10489" y="3786"/>
                    <a:pt x="10287" y="3381"/>
                    <a:pt x="9954" y="3143"/>
                  </a:cubicBezTo>
                  <a:cubicBezTo>
                    <a:pt x="9977" y="3084"/>
                    <a:pt x="9989" y="3012"/>
                    <a:pt x="9989" y="2953"/>
                  </a:cubicBezTo>
                  <a:cubicBezTo>
                    <a:pt x="9989" y="2536"/>
                    <a:pt x="9620" y="2191"/>
                    <a:pt x="9156" y="2191"/>
                  </a:cubicBezTo>
                  <a:cubicBezTo>
                    <a:pt x="8692" y="2191"/>
                    <a:pt x="8323" y="2524"/>
                    <a:pt x="8323" y="2953"/>
                  </a:cubicBezTo>
                  <a:cubicBezTo>
                    <a:pt x="8323" y="3024"/>
                    <a:pt x="8334" y="3084"/>
                    <a:pt x="8346" y="3143"/>
                  </a:cubicBezTo>
                  <a:cubicBezTo>
                    <a:pt x="8156" y="3286"/>
                    <a:pt x="8013" y="3477"/>
                    <a:pt x="7906" y="3715"/>
                  </a:cubicBezTo>
                  <a:cubicBezTo>
                    <a:pt x="7858" y="3334"/>
                    <a:pt x="7834" y="2869"/>
                    <a:pt x="7787" y="2346"/>
                  </a:cubicBezTo>
                  <a:cubicBezTo>
                    <a:pt x="7739" y="1655"/>
                    <a:pt x="7489" y="1060"/>
                    <a:pt x="7060" y="643"/>
                  </a:cubicBezTo>
                  <a:cubicBezTo>
                    <a:pt x="6644" y="226"/>
                    <a:pt x="6072" y="0"/>
                    <a:pt x="5417" y="0"/>
                  </a:cubicBezTo>
                  <a:close/>
                </a:path>
              </a:pathLst>
            </a:custGeom>
            <a:grpFill/>
            <a:ln>
              <a:noFill/>
            </a:ln>
          </p:spPr>
          <p:txBody>
            <a:bodyPr spcFirstLastPara="1" wrap="square" lIns="68569" tIns="68569" rIns="68569" bIns="68569" anchor="ctr" anchorCtr="0">
              <a:noAutofit/>
            </a:bodyPr>
            <a:lstStyle/>
            <a:p>
              <a:pPr>
                <a:spcBef>
                  <a:spcPts val="0"/>
                </a:spcBef>
                <a:spcAft>
                  <a:spcPts val="0"/>
                </a:spcAft>
              </a:pPr>
              <a:endParaRPr/>
            </a:p>
          </p:txBody>
        </p:sp>
        <p:sp>
          <p:nvSpPr>
            <p:cNvPr id="26" name="Google Shape;10108;p75">
              <a:extLst>
                <a:ext uri="{FF2B5EF4-FFF2-40B4-BE49-F238E27FC236}">
                  <a16:creationId xmlns:a16="http://schemas.microsoft.com/office/drawing/2014/main" id="{B147A8E1-2511-324C-B9A4-9A93500E1C1E}"/>
                </a:ext>
              </a:extLst>
            </p:cNvPr>
            <p:cNvSpPr/>
            <p:nvPr/>
          </p:nvSpPr>
          <p:spPr>
            <a:xfrm>
              <a:off x="6089408" y="3637503"/>
              <a:ext cx="10662" cy="36029"/>
            </a:xfrm>
            <a:custGeom>
              <a:avLst/>
              <a:gdLst/>
              <a:ahLst/>
              <a:cxnLst/>
              <a:rect l="l" t="t" r="r" b="b"/>
              <a:pathLst>
                <a:path w="335" h="1132" extrusionOk="0">
                  <a:moveTo>
                    <a:pt x="167" y="1"/>
                  </a:moveTo>
                  <a:cubicBezTo>
                    <a:pt x="72" y="1"/>
                    <a:pt x="1" y="84"/>
                    <a:pt x="1" y="167"/>
                  </a:cubicBezTo>
                  <a:lnTo>
                    <a:pt x="1" y="977"/>
                  </a:lnTo>
                  <a:cubicBezTo>
                    <a:pt x="1" y="1060"/>
                    <a:pt x="72" y="1132"/>
                    <a:pt x="167" y="1132"/>
                  </a:cubicBezTo>
                  <a:cubicBezTo>
                    <a:pt x="251" y="1132"/>
                    <a:pt x="322" y="1060"/>
                    <a:pt x="322" y="977"/>
                  </a:cubicBezTo>
                  <a:lnTo>
                    <a:pt x="322" y="167"/>
                  </a:lnTo>
                  <a:cubicBezTo>
                    <a:pt x="334" y="84"/>
                    <a:pt x="251" y="1"/>
                    <a:pt x="167" y="1"/>
                  </a:cubicBezTo>
                  <a:close/>
                </a:path>
              </a:pathLst>
            </a:custGeom>
            <a:grpFill/>
            <a:ln>
              <a:noFill/>
            </a:ln>
          </p:spPr>
          <p:txBody>
            <a:bodyPr spcFirstLastPara="1" wrap="square" lIns="68569" tIns="68569" rIns="68569" bIns="68569" anchor="ctr" anchorCtr="0">
              <a:noAutofit/>
            </a:bodyPr>
            <a:lstStyle/>
            <a:p>
              <a:pPr>
                <a:spcBef>
                  <a:spcPts val="0"/>
                </a:spcBef>
                <a:spcAft>
                  <a:spcPts val="0"/>
                </a:spcAft>
              </a:pPr>
              <a:endParaRPr/>
            </a:p>
          </p:txBody>
        </p:sp>
      </p:grpSp>
      <p:sp>
        <p:nvSpPr>
          <p:cNvPr id="2" name="タイトル 1">
            <a:extLst>
              <a:ext uri="{FF2B5EF4-FFF2-40B4-BE49-F238E27FC236}">
                <a16:creationId xmlns:a16="http://schemas.microsoft.com/office/drawing/2014/main" id="{76260E00-F029-D84E-8C07-B264B4387CE4}"/>
              </a:ext>
            </a:extLst>
          </p:cNvPr>
          <p:cNvSpPr>
            <a:spLocks noGrp="1"/>
          </p:cNvSpPr>
          <p:nvPr>
            <p:ph type="title"/>
          </p:nvPr>
        </p:nvSpPr>
        <p:spPr/>
        <p:txBody>
          <a:bodyPr/>
          <a:lstStyle/>
          <a:p>
            <a:r>
              <a:rPr lang="ja-JP" altLang="en-US">
                <a:solidFill>
                  <a:srgbClr val="C00000"/>
                </a:solidFill>
              </a:rPr>
              <a:t>電帳法対応</a:t>
            </a:r>
            <a:r>
              <a:rPr lang="ja-JP" altLang="en-US"/>
              <a:t>の領収書電子化フロー例</a:t>
            </a:r>
            <a:endParaRPr kumimoji="1" lang="ja-JP" altLang="en-US"/>
          </a:p>
        </p:txBody>
      </p:sp>
      <p:grpSp>
        <p:nvGrpSpPr>
          <p:cNvPr id="4" name="グループ化 3">
            <a:extLst>
              <a:ext uri="{FF2B5EF4-FFF2-40B4-BE49-F238E27FC236}">
                <a16:creationId xmlns:a16="http://schemas.microsoft.com/office/drawing/2014/main" id="{32CAD8A6-C38C-FD4A-8FD9-43D07A9E009D}"/>
              </a:ext>
            </a:extLst>
          </p:cNvPr>
          <p:cNvGrpSpPr/>
          <p:nvPr/>
        </p:nvGrpSpPr>
        <p:grpSpPr>
          <a:xfrm>
            <a:off x="856844" y="3429001"/>
            <a:ext cx="399643" cy="597881"/>
            <a:chOff x="-1160107" y="2200749"/>
            <a:chExt cx="773110" cy="1156603"/>
          </a:xfrm>
          <a:solidFill>
            <a:schemeClr val="bg1">
              <a:lumMod val="75000"/>
            </a:schemeClr>
          </a:solidFill>
        </p:grpSpPr>
        <p:sp>
          <p:nvSpPr>
            <p:cNvPr id="5" name="Google Shape;9674;p75">
              <a:extLst>
                <a:ext uri="{FF2B5EF4-FFF2-40B4-BE49-F238E27FC236}">
                  <a16:creationId xmlns:a16="http://schemas.microsoft.com/office/drawing/2014/main" id="{511D6197-3494-8A4D-BB4B-0DE75695965C}"/>
                </a:ext>
              </a:extLst>
            </p:cNvPr>
            <p:cNvSpPr/>
            <p:nvPr/>
          </p:nvSpPr>
          <p:spPr>
            <a:xfrm>
              <a:off x="-1160107" y="2200749"/>
              <a:ext cx="773110" cy="1156603"/>
            </a:xfrm>
            <a:custGeom>
              <a:avLst/>
              <a:gdLst/>
              <a:ahLst/>
              <a:cxnLst/>
              <a:rect l="l" t="t" r="r" b="b"/>
              <a:pathLst>
                <a:path w="6312" h="9443" extrusionOk="0">
                  <a:moveTo>
                    <a:pt x="3144" y="310"/>
                  </a:moveTo>
                  <a:cubicBezTo>
                    <a:pt x="3632" y="310"/>
                    <a:pt x="4037" y="632"/>
                    <a:pt x="4037" y="1025"/>
                  </a:cubicBezTo>
                  <a:cubicBezTo>
                    <a:pt x="3751" y="929"/>
                    <a:pt x="3454" y="870"/>
                    <a:pt x="3144" y="870"/>
                  </a:cubicBezTo>
                  <a:cubicBezTo>
                    <a:pt x="2834" y="870"/>
                    <a:pt x="2537" y="929"/>
                    <a:pt x="2251" y="1025"/>
                  </a:cubicBezTo>
                  <a:cubicBezTo>
                    <a:pt x="2251" y="644"/>
                    <a:pt x="2644" y="310"/>
                    <a:pt x="3144" y="310"/>
                  </a:cubicBezTo>
                  <a:close/>
                  <a:moveTo>
                    <a:pt x="3144" y="1191"/>
                  </a:moveTo>
                  <a:cubicBezTo>
                    <a:pt x="4299" y="1191"/>
                    <a:pt x="5251" y="2144"/>
                    <a:pt x="5251" y="3311"/>
                  </a:cubicBezTo>
                  <a:cubicBezTo>
                    <a:pt x="5251" y="3620"/>
                    <a:pt x="5180" y="3918"/>
                    <a:pt x="5061" y="4203"/>
                  </a:cubicBezTo>
                  <a:lnTo>
                    <a:pt x="5061" y="4049"/>
                  </a:lnTo>
                  <a:cubicBezTo>
                    <a:pt x="5061" y="3858"/>
                    <a:pt x="4978" y="3668"/>
                    <a:pt x="4823" y="3525"/>
                  </a:cubicBezTo>
                  <a:cubicBezTo>
                    <a:pt x="4501" y="3251"/>
                    <a:pt x="3751" y="2739"/>
                    <a:pt x="2453" y="2608"/>
                  </a:cubicBezTo>
                  <a:cubicBezTo>
                    <a:pt x="2447" y="2607"/>
                    <a:pt x="2441" y="2607"/>
                    <a:pt x="2435" y="2607"/>
                  </a:cubicBezTo>
                  <a:cubicBezTo>
                    <a:pt x="2360" y="2607"/>
                    <a:pt x="2297" y="2674"/>
                    <a:pt x="2275" y="2751"/>
                  </a:cubicBezTo>
                  <a:cubicBezTo>
                    <a:pt x="2263" y="2846"/>
                    <a:pt x="2334" y="2918"/>
                    <a:pt x="2430" y="2930"/>
                  </a:cubicBezTo>
                  <a:cubicBezTo>
                    <a:pt x="3632" y="3049"/>
                    <a:pt x="4323" y="3513"/>
                    <a:pt x="4620" y="3763"/>
                  </a:cubicBezTo>
                  <a:cubicBezTo>
                    <a:pt x="4692" y="3822"/>
                    <a:pt x="4728" y="3930"/>
                    <a:pt x="4728" y="4037"/>
                  </a:cubicBezTo>
                  <a:lnTo>
                    <a:pt x="4728" y="4346"/>
                  </a:lnTo>
                  <a:cubicBezTo>
                    <a:pt x="4728" y="5227"/>
                    <a:pt x="4025" y="5942"/>
                    <a:pt x="3144" y="5942"/>
                  </a:cubicBezTo>
                  <a:cubicBezTo>
                    <a:pt x="3137" y="5942"/>
                    <a:pt x="3130" y="5942"/>
                    <a:pt x="3122" y="5942"/>
                  </a:cubicBezTo>
                  <a:cubicBezTo>
                    <a:pt x="2251" y="5942"/>
                    <a:pt x="1549" y="5232"/>
                    <a:pt x="1549" y="4358"/>
                  </a:cubicBezTo>
                  <a:lnTo>
                    <a:pt x="1549" y="4227"/>
                  </a:lnTo>
                  <a:cubicBezTo>
                    <a:pt x="1549" y="4168"/>
                    <a:pt x="1584" y="4108"/>
                    <a:pt x="1644" y="4084"/>
                  </a:cubicBezTo>
                  <a:cubicBezTo>
                    <a:pt x="1846" y="3965"/>
                    <a:pt x="2120" y="3739"/>
                    <a:pt x="2239" y="3370"/>
                  </a:cubicBezTo>
                  <a:cubicBezTo>
                    <a:pt x="2263" y="3275"/>
                    <a:pt x="2215" y="3191"/>
                    <a:pt x="2132" y="3156"/>
                  </a:cubicBezTo>
                  <a:cubicBezTo>
                    <a:pt x="2113" y="3151"/>
                    <a:pt x="2094" y="3149"/>
                    <a:pt x="2077" y="3149"/>
                  </a:cubicBezTo>
                  <a:cubicBezTo>
                    <a:pt x="2005" y="3149"/>
                    <a:pt x="1946" y="3187"/>
                    <a:pt x="1918" y="3263"/>
                  </a:cubicBezTo>
                  <a:cubicBezTo>
                    <a:pt x="1834" y="3525"/>
                    <a:pt x="1620" y="3692"/>
                    <a:pt x="1477" y="3787"/>
                  </a:cubicBezTo>
                  <a:cubicBezTo>
                    <a:pt x="1322" y="3870"/>
                    <a:pt x="1215" y="4037"/>
                    <a:pt x="1215" y="4203"/>
                  </a:cubicBezTo>
                  <a:cubicBezTo>
                    <a:pt x="1084" y="3918"/>
                    <a:pt x="1025" y="3620"/>
                    <a:pt x="1025" y="3311"/>
                  </a:cubicBezTo>
                  <a:cubicBezTo>
                    <a:pt x="1025" y="2144"/>
                    <a:pt x="1977" y="1191"/>
                    <a:pt x="3144" y="1191"/>
                  </a:cubicBezTo>
                  <a:close/>
                  <a:moveTo>
                    <a:pt x="3858" y="6144"/>
                  </a:moveTo>
                  <a:lnTo>
                    <a:pt x="3858" y="6537"/>
                  </a:lnTo>
                  <a:cubicBezTo>
                    <a:pt x="3858" y="6740"/>
                    <a:pt x="3977" y="6918"/>
                    <a:pt x="4168" y="7013"/>
                  </a:cubicBezTo>
                  <a:lnTo>
                    <a:pt x="4406" y="7121"/>
                  </a:lnTo>
                  <a:cubicBezTo>
                    <a:pt x="4156" y="7597"/>
                    <a:pt x="3680" y="7894"/>
                    <a:pt x="3144" y="7894"/>
                  </a:cubicBezTo>
                  <a:cubicBezTo>
                    <a:pt x="2608" y="7894"/>
                    <a:pt x="2132" y="7597"/>
                    <a:pt x="1882" y="7121"/>
                  </a:cubicBezTo>
                  <a:lnTo>
                    <a:pt x="2120" y="7013"/>
                  </a:lnTo>
                  <a:cubicBezTo>
                    <a:pt x="2311" y="6918"/>
                    <a:pt x="2430" y="6740"/>
                    <a:pt x="2430" y="6537"/>
                  </a:cubicBezTo>
                  <a:lnTo>
                    <a:pt x="2430" y="6144"/>
                  </a:lnTo>
                  <a:cubicBezTo>
                    <a:pt x="2644" y="6239"/>
                    <a:pt x="2882" y="6287"/>
                    <a:pt x="3144" y="6287"/>
                  </a:cubicBezTo>
                  <a:cubicBezTo>
                    <a:pt x="3394" y="6287"/>
                    <a:pt x="3632" y="6239"/>
                    <a:pt x="3858" y="6144"/>
                  </a:cubicBezTo>
                  <a:close/>
                  <a:moveTo>
                    <a:pt x="3144" y="1"/>
                  </a:moveTo>
                  <a:cubicBezTo>
                    <a:pt x="2465" y="1"/>
                    <a:pt x="1918" y="465"/>
                    <a:pt x="1918" y="1048"/>
                  </a:cubicBezTo>
                  <a:cubicBezTo>
                    <a:pt x="1918" y="1084"/>
                    <a:pt x="1918" y="1144"/>
                    <a:pt x="1930" y="1191"/>
                  </a:cubicBezTo>
                  <a:cubicBezTo>
                    <a:pt x="1191" y="1608"/>
                    <a:pt x="703" y="2418"/>
                    <a:pt x="703" y="3322"/>
                  </a:cubicBezTo>
                  <a:cubicBezTo>
                    <a:pt x="703" y="3918"/>
                    <a:pt x="918" y="4501"/>
                    <a:pt x="1310" y="4942"/>
                  </a:cubicBezTo>
                  <a:cubicBezTo>
                    <a:pt x="1441" y="5370"/>
                    <a:pt x="1727" y="5739"/>
                    <a:pt x="2096" y="5989"/>
                  </a:cubicBezTo>
                  <a:lnTo>
                    <a:pt x="2096" y="6549"/>
                  </a:lnTo>
                  <a:cubicBezTo>
                    <a:pt x="2096" y="6620"/>
                    <a:pt x="2049" y="6680"/>
                    <a:pt x="1989" y="6716"/>
                  </a:cubicBezTo>
                  <a:lnTo>
                    <a:pt x="525" y="7371"/>
                  </a:lnTo>
                  <a:cubicBezTo>
                    <a:pt x="203" y="7501"/>
                    <a:pt x="1" y="7811"/>
                    <a:pt x="1" y="8156"/>
                  </a:cubicBezTo>
                  <a:lnTo>
                    <a:pt x="1" y="9276"/>
                  </a:lnTo>
                  <a:cubicBezTo>
                    <a:pt x="1" y="9359"/>
                    <a:pt x="72" y="9442"/>
                    <a:pt x="167" y="9442"/>
                  </a:cubicBezTo>
                  <a:cubicBezTo>
                    <a:pt x="251" y="9442"/>
                    <a:pt x="322" y="9359"/>
                    <a:pt x="322" y="9276"/>
                  </a:cubicBezTo>
                  <a:lnTo>
                    <a:pt x="322" y="8156"/>
                  </a:lnTo>
                  <a:cubicBezTo>
                    <a:pt x="322" y="7954"/>
                    <a:pt x="441" y="7752"/>
                    <a:pt x="656" y="7668"/>
                  </a:cubicBezTo>
                  <a:lnTo>
                    <a:pt x="1596" y="7251"/>
                  </a:lnTo>
                  <a:cubicBezTo>
                    <a:pt x="1894" y="7847"/>
                    <a:pt x="2489" y="8216"/>
                    <a:pt x="3156" y="8216"/>
                  </a:cubicBezTo>
                  <a:cubicBezTo>
                    <a:pt x="3823" y="8216"/>
                    <a:pt x="4418" y="7847"/>
                    <a:pt x="4716" y="7251"/>
                  </a:cubicBezTo>
                  <a:lnTo>
                    <a:pt x="5656" y="7668"/>
                  </a:lnTo>
                  <a:cubicBezTo>
                    <a:pt x="5847" y="7752"/>
                    <a:pt x="5978" y="7942"/>
                    <a:pt x="5978" y="8156"/>
                  </a:cubicBezTo>
                  <a:lnTo>
                    <a:pt x="5978" y="9276"/>
                  </a:lnTo>
                  <a:cubicBezTo>
                    <a:pt x="5978" y="9359"/>
                    <a:pt x="6061" y="9442"/>
                    <a:pt x="6144" y="9442"/>
                  </a:cubicBezTo>
                  <a:cubicBezTo>
                    <a:pt x="6240" y="9442"/>
                    <a:pt x="6311" y="9359"/>
                    <a:pt x="6311" y="9276"/>
                  </a:cubicBezTo>
                  <a:lnTo>
                    <a:pt x="6311" y="8156"/>
                  </a:lnTo>
                  <a:cubicBezTo>
                    <a:pt x="6287" y="7811"/>
                    <a:pt x="6073" y="7501"/>
                    <a:pt x="5763" y="7371"/>
                  </a:cubicBezTo>
                  <a:lnTo>
                    <a:pt x="4287" y="6716"/>
                  </a:lnTo>
                  <a:cubicBezTo>
                    <a:pt x="4216" y="6680"/>
                    <a:pt x="4180" y="6609"/>
                    <a:pt x="4180" y="6549"/>
                  </a:cubicBezTo>
                  <a:lnTo>
                    <a:pt x="4180" y="5989"/>
                  </a:lnTo>
                  <a:cubicBezTo>
                    <a:pt x="4549" y="5739"/>
                    <a:pt x="4835" y="5370"/>
                    <a:pt x="4966" y="4942"/>
                  </a:cubicBezTo>
                  <a:cubicBezTo>
                    <a:pt x="5359" y="4501"/>
                    <a:pt x="5585" y="3918"/>
                    <a:pt x="5585" y="3322"/>
                  </a:cubicBezTo>
                  <a:cubicBezTo>
                    <a:pt x="5585" y="2418"/>
                    <a:pt x="5073" y="1608"/>
                    <a:pt x="4347" y="1191"/>
                  </a:cubicBezTo>
                  <a:cubicBezTo>
                    <a:pt x="4358" y="1144"/>
                    <a:pt x="4358" y="1084"/>
                    <a:pt x="4358" y="1048"/>
                  </a:cubicBezTo>
                  <a:cubicBezTo>
                    <a:pt x="4358" y="465"/>
                    <a:pt x="3811" y="1"/>
                    <a:pt x="3144" y="1"/>
                  </a:cubicBezTo>
                  <a:close/>
                </a:path>
              </a:pathLst>
            </a:custGeom>
            <a:grpFill/>
            <a:ln>
              <a:noFill/>
            </a:ln>
          </p:spPr>
          <p:txBody>
            <a:bodyPr spcFirstLastPara="1" wrap="square" lIns="68569" tIns="68569" rIns="68569" bIns="68569" anchor="ctr" anchorCtr="0">
              <a:noAutofit/>
            </a:bodyPr>
            <a:lstStyle/>
            <a:p>
              <a:pPr>
                <a:spcBef>
                  <a:spcPts val="0"/>
                </a:spcBef>
                <a:spcAft>
                  <a:spcPts val="0"/>
                </a:spcAft>
              </a:pPr>
              <a:endParaRPr/>
            </a:p>
          </p:txBody>
        </p:sp>
        <p:sp>
          <p:nvSpPr>
            <p:cNvPr id="6" name="Google Shape;9675;p75">
              <a:extLst>
                <a:ext uri="{FF2B5EF4-FFF2-40B4-BE49-F238E27FC236}">
                  <a16:creationId xmlns:a16="http://schemas.microsoft.com/office/drawing/2014/main" id="{5227F579-02D8-FF4C-B941-B71E4E643903}"/>
                </a:ext>
              </a:extLst>
            </p:cNvPr>
            <p:cNvSpPr/>
            <p:nvPr/>
          </p:nvSpPr>
          <p:spPr>
            <a:xfrm>
              <a:off x="-1009818" y="3230337"/>
              <a:ext cx="39438" cy="127014"/>
            </a:xfrm>
            <a:custGeom>
              <a:avLst/>
              <a:gdLst/>
              <a:ahLst/>
              <a:cxnLst/>
              <a:rect l="l" t="t" r="r" b="b"/>
              <a:pathLst>
                <a:path w="322" h="1037" extrusionOk="0">
                  <a:moveTo>
                    <a:pt x="155" y="0"/>
                  </a:moveTo>
                  <a:cubicBezTo>
                    <a:pt x="72" y="0"/>
                    <a:pt x="0" y="84"/>
                    <a:pt x="0" y="167"/>
                  </a:cubicBezTo>
                  <a:lnTo>
                    <a:pt x="0" y="870"/>
                  </a:lnTo>
                  <a:cubicBezTo>
                    <a:pt x="0" y="953"/>
                    <a:pt x="72" y="1036"/>
                    <a:pt x="155" y="1036"/>
                  </a:cubicBezTo>
                  <a:cubicBezTo>
                    <a:pt x="250" y="1036"/>
                    <a:pt x="322" y="953"/>
                    <a:pt x="322" y="870"/>
                  </a:cubicBezTo>
                  <a:lnTo>
                    <a:pt x="322" y="167"/>
                  </a:lnTo>
                  <a:cubicBezTo>
                    <a:pt x="322" y="84"/>
                    <a:pt x="250" y="0"/>
                    <a:pt x="155" y="0"/>
                  </a:cubicBezTo>
                  <a:close/>
                </a:path>
              </a:pathLst>
            </a:custGeom>
            <a:grpFill/>
            <a:ln>
              <a:noFill/>
            </a:ln>
          </p:spPr>
          <p:txBody>
            <a:bodyPr spcFirstLastPara="1" wrap="square" lIns="68569" tIns="68569" rIns="68569" bIns="68569" anchor="ctr" anchorCtr="0">
              <a:noAutofit/>
            </a:bodyPr>
            <a:lstStyle/>
            <a:p>
              <a:pPr>
                <a:spcBef>
                  <a:spcPts val="0"/>
                </a:spcBef>
                <a:spcAft>
                  <a:spcPts val="0"/>
                </a:spcAft>
              </a:pPr>
              <a:endParaRPr/>
            </a:p>
          </p:txBody>
        </p:sp>
        <p:sp>
          <p:nvSpPr>
            <p:cNvPr id="7" name="Google Shape;9676;p75">
              <a:extLst>
                <a:ext uri="{FF2B5EF4-FFF2-40B4-BE49-F238E27FC236}">
                  <a16:creationId xmlns:a16="http://schemas.microsoft.com/office/drawing/2014/main" id="{E439F028-1C68-CF47-94FB-F23B4C543AF3}"/>
                </a:ext>
              </a:extLst>
            </p:cNvPr>
            <p:cNvSpPr/>
            <p:nvPr/>
          </p:nvSpPr>
          <p:spPr>
            <a:xfrm>
              <a:off x="-579660" y="3230337"/>
              <a:ext cx="39438" cy="127014"/>
            </a:xfrm>
            <a:custGeom>
              <a:avLst/>
              <a:gdLst/>
              <a:ahLst/>
              <a:cxnLst/>
              <a:rect l="l" t="t" r="r" b="b"/>
              <a:pathLst>
                <a:path w="322" h="1037" extrusionOk="0">
                  <a:moveTo>
                    <a:pt x="155" y="0"/>
                  </a:moveTo>
                  <a:cubicBezTo>
                    <a:pt x="72" y="0"/>
                    <a:pt x="0" y="84"/>
                    <a:pt x="0" y="167"/>
                  </a:cubicBezTo>
                  <a:lnTo>
                    <a:pt x="0" y="870"/>
                  </a:lnTo>
                  <a:cubicBezTo>
                    <a:pt x="0" y="953"/>
                    <a:pt x="72" y="1036"/>
                    <a:pt x="155" y="1036"/>
                  </a:cubicBezTo>
                  <a:cubicBezTo>
                    <a:pt x="250" y="1036"/>
                    <a:pt x="322" y="953"/>
                    <a:pt x="322" y="870"/>
                  </a:cubicBezTo>
                  <a:lnTo>
                    <a:pt x="322" y="167"/>
                  </a:lnTo>
                  <a:cubicBezTo>
                    <a:pt x="322" y="84"/>
                    <a:pt x="250" y="0"/>
                    <a:pt x="155" y="0"/>
                  </a:cubicBezTo>
                  <a:close/>
                </a:path>
              </a:pathLst>
            </a:custGeom>
            <a:grpFill/>
            <a:ln>
              <a:noFill/>
            </a:ln>
          </p:spPr>
          <p:txBody>
            <a:bodyPr spcFirstLastPara="1" wrap="square" lIns="68569" tIns="68569" rIns="68569" bIns="68569" anchor="ctr" anchorCtr="0">
              <a:noAutofit/>
            </a:bodyPr>
            <a:lstStyle/>
            <a:p>
              <a:pPr>
                <a:spcBef>
                  <a:spcPts val="0"/>
                </a:spcBef>
                <a:spcAft>
                  <a:spcPts val="0"/>
                </a:spcAft>
              </a:pPr>
              <a:endParaRPr/>
            </a:p>
          </p:txBody>
        </p:sp>
      </p:grpSp>
      <p:sp>
        <p:nvSpPr>
          <p:cNvPr id="8" name="Google Shape;9684;p75">
            <a:extLst>
              <a:ext uri="{FF2B5EF4-FFF2-40B4-BE49-F238E27FC236}">
                <a16:creationId xmlns:a16="http://schemas.microsoft.com/office/drawing/2014/main" id="{F0E50466-F6A8-CF45-A444-2102D2C7E1BA}"/>
              </a:ext>
            </a:extLst>
          </p:cNvPr>
          <p:cNvSpPr/>
          <p:nvPr/>
        </p:nvSpPr>
        <p:spPr>
          <a:xfrm>
            <a:off x="850682" y="2792053"/>
            <a:ext cx="411967" cy="558081"/>
          </a:xfrm>
          <a:custGeom>
            <a:avLst/>
            <a:gdLst/>
            <a:ahLst/>
            <a:cxnLst/>
            <a:rect l="l" t="t" r="r" b="b"/>
            <a:pathLst>
              <a:path w="4466" h="6050" extrusionOk="0">
                <a:moveTo>
                  <a:pt x="2346" y="275"/>
                </a:moveTo>
                <a:cubicBezTo>
                  <a:pt x="2929" y="275"/>
                  <a:pt x="3406" y="751"/>
                  <a:pt x="3406" y="1322"/>
                </a:cubicBezTo>
                <a:lnTo>
                  <a:pt x="3406" y="1608"/>
                </a:lnTo>
                <a:lnTo>
                  <a:pt x="3382" y="1608"/>
                </a:lnTo>
                <a:cubicBezTo>
                  <a:pt x="3048" y="1537"/>
                  <a:pt x="2941" y="1108"/>
                  <a:pt x="2941" y="1108"/>
                </a:cubicBezTo>
                <a:cubicBezTo>
                  <a:pt x="2929" y="1049"/>
                  <a:pt x="2882" y="1001"/>
                  <a:pt x="2822" y="989"/>
                </a:cubicBezTo>
                <a:cubicBezTo>
                  <a:pt x="2809" y="984"/>
                  <a:pt x="2796" y="981"/>
                  <a:pt x="2783" y="981"/>
                </a:cubicBezTo>
                <a:cubicBezTo>
                  <a:pt x="2738" y="981"/>
                  <a:pt x="2695" y="1011"/>
                  <a:pt x="2667" y="1049"/>
                </a:cubicBezTo>
                <a:cubicBezTo>
                  <a:pt x="2155" y="1608"/>
                  <a:pt x="1262" y="1608"/>
                  <a:pt x="1250" y="1608"/>
                </a:cubicBezTo>
                <a:lnTo>
                  <a:pt x="1191" y="1608"/>
                </a:lnTo>
                <a:lnTo>
                  <a:pt x="1191" y="1322"/>
                </a:lnTo>
                <a:cubicBezTo>
                  <a:pt x="1191" y="751"/>
                  <a:pt x="1667" y="275"/>
                  <a:pt x="2251" y="275"/>
                </a:cubicBezTo>
                <a:close/>
                <a:moveTo>
                  <a:pt x="1096" y="2049"/>
                </a:moveTo>
                <a:lnTo>
                  <a:pt x="1096" y="2382"/>
                </a:lnTo>
                <a:cubicBezTo>
                  <a:pt x="1060" y="2358"/>
                  <a:pt x="1012" y="2287"/>
                  <a:pt x="1012" y="2215"/>
                </a:cubicBezTo>
                <a:cubicBezTo>
                  <a:pt x="1012" y="2144"/>
                  <a:pt x="1036" y="2084"/>
                  <a:pt x="1096" y="2049"/>
                </a:cubicBezTo>
                <a:close/>
                <a:moveTo>
                  <a:pt x="3394" y="2061"/>
                </a:moveTo>
                <a:cubicBezTo>
                  <a:pt x="3441" y="2084"/>
                  <a:pt x="3477" y="2144"/>
                  <a:pt x="3477" y="2215"/>
                </a:cubicBezTo>
                <a:cubicBezTo>
                  <a:pt x="3477" y="2299"/>
                  <a:pt x="3453" y="2358"/>
                  <a:pt x="3394" y="2382"/>
                </a:cubicBezTo>
                <a:lnTo>
                  <a:pt x="3394" y="2061"/>
                </a:lnTo>
                <a:close/>
                <a:moveTo>
                  <a:pt x="2632" y="1442"/>
                </a:moveTo>
                <a:cubicBezTo>
                  <a:pt x="2727" y="1608"/>
                  <a:pt x="2858" y="1787"/>
                  <a:pt x="3084" y="1894"/>
                </a:cubicBezTo>
                <a:lnTo>
                  <a:pt x="3084" y="2537"/>
                </a:lnTo>
                <a:cubicBezTo>
                  <a:pt x="3084" y="2930"/>
                  <a:pt x="2751" y="3263"/>
                  <a:pt x="2346" y="3263"/>
                </a:cubicBezTo>
                <a:lnTo>
                  <a:pt x="2155" y="3263"/>
                </a:lnTo>
                <a:cubicBezTo>
                  <a:pt x="1739" y="3263"/>
                  <a:pt x="1417" y="2930"/>
                  <a:pt x="1417" y="2537"/>
                </a:cubicBezTo>
                <a:lnTo>
                  <a:pt x="1417" y="1918"/>
                </a:lnTo>
                <a:cubicBezTo>
                  <a:pt x="1679" y="1894"/>
                  <a:pt x="2227" y="1799"/>
                  <a:pt x="2632" y="1442"/>
                </a:cubicBezTo>
                <a:close/>
                <a:moveTo>
                  <a:pt x="2536" y="3573"/>
                </a:moveTo>
                <a:lnTo>
                  <a:pt x="2536" y="3775"/>
                </a:lnTo>
                <a:lnTo>
                  <a:pt x="2251" y="4073"/>
                </a:lnTo>
                <a:lnTo>
                  <a:pt x="1965" y="3811"/>
                </a:lnTo>
                <a:lnTo>
                  <a:pt x="1965" y="3632"/>
                </a:lnTo>
                <a:lnTo>
                  <a:pt x="1965" y="3573"/>
                </a:lnTo>
                <a:cubicBezTo>
                  <a:pt x="2024" y="3585"/>
                  <a:pt x="2084" y="3585"/>
                  <a:pt x="2155" y="3585"/>
                </a:cubicBezTo>
                <a:lnTo>
                  <a:pt x="2346" y="3585"/>
                </a:lnTo>
                <a:cubicBezTo>
                  <a:pt x="2405" y="3585"/>
                  <a:pt x="2465" y="3585"/>
                  <a:pt x="2536" y="3573"/>
                </a:cubicBezTo>
                <a:close/>
                <a:moveTo>
                  <a:pt x="2846" y="3906"/>
                </a:moveTo>
                <a:lnTo>
                  <a:pt x="2941" y="3989"/>
                </a:lnTo>
                <a:lnTo>
                  <a:pt x="2727" y="4454"/>
                </a:lnTo>
                <a:lnTo>
                  <a:pt x="2667" y="4406"/>
                </a:lnTo>
                <a:lnTo>
                  <a:pt x="2489" y="4275"/>
                </a:lnTo>
                <a:lnTo>
                  <a:pt x="2810" y="3930"/>
                </a:lnTo>
                <a:lnTo>
                  <a:pt x="2846" y="3906"/>
                </a:lnTo>
                <a:close/>
                <a:moveTo>
                  <a:pt x="1655" y="3918"/>
                </a:moveTo>
                <a:cubicBezTo>
                  <a:pt x="1655" y="3942"/>
                  <a:pt x="1667" y="3966"/>
                  <a:pt x="1691" y="3989"/>
                </a:cubicBezTo>
                <a:lnTo>
                  <a:pt x="2012" y="4287"/>
                </a:lnTo>
                <a:lnTo>
                  <a:pt x="1774" y="4466"/>
                </a:lnTo>
                <a:lnTo>
                  <a:pt x="1536" y="3989"/>
                </a:lnTo>
                <a:lnTo>
                  <a:pt x="1655" y="3918"/>
                </a:lnTo>
                <a:close/>
                <a:moveTo>
                  <a:pt x="2227" y="4490"/>
                </a:moveTo>
                <a:lnTo>
                  <a:pt x="2370" y="4597"/>
                </a:lnTo>
                <a:lnTo>
                  <a:pt x="2322" y="4704"/>
                </a:lnTo>
                <a:lnTo>
                  <a:pt x="2155" y="4704"/>
                </a:lnTo>
                <a:lnTo>
                  <a:pt x="2108" y="4585"/>
                </a:lnTo>
                <a:lnTo>
                  <a:pt x="2227" y="4490"/>
                </a:lnTo>
                <a:close/>
                <a:moveTo>
                  <a:pt x="1846" y="4799"/>
                </a:moveTo>
                <a:lnTo>
                  <a:pt x="1893" y="4894"/>
                </a:lnTo>
                <a:lnTo>
                  <a:pt x="1846" y="5156"/>
                </a:lnTo>
                <a:lnTo>
                  <a:pt x="1751" y="4835"/>
                </a:lnTo>
                <a:cubicBezTo>
                  <a:pt x="1774" y="4835"/>
                  <a:pt x="1786" y="4823"/>
                  <a:pt x="1798" y="4823"/>
                </a:cubicBezTo>
                <a:lnTo>
                  <a:pt x="1846" y="4799"/>
                </a:lnTo>
                <a:close/>
                <a:moveTo>
                  <a:pt x="2632" y="4799"/>
                </a:moveTo>
                <a:lnTo>
                  <a:pt x="2679" y="4823"/>
                </a:lnTo>
                <a:cubicBezTo>
                  <a:pt x="2691" y="4835"/>
                  <a:pt x="2703" y="4835"/>
                  <a:pt x="2739" y="4847"/>
                </a:cubicBezTo>
                <a:lnTo>
                  <a:pt x="2644" y="5156"/>
                </a:lnTo>
                <a:lnTo>
                  <a:pt x="2608" y="4882"/>
                </a:lnTo>
                <a:lnTo>
                  <a:pt x="2632" y="4799"/>
                </a:lnTo>
                <a:close/>
                <a:moveTo>
                  <a:pt x="2322" y="5037"/>
                </a:moveTo>
                <a:lnTo>
                  <a:pt x="2441" y="5728"/>
                </a:lnTo>
                <a:lnTo>
                  <a:pt x="2084" y="5728"/>
                </a:lnTo>
                <a:lnTo>
                  <a:pt x="2203" y="5037"/>
                </a:lnTo>
                <a:close/>
                <a:moveTo>
                  <a:pt x="3263" y="4156"/>
                </a:moveTo>
                <a:lnTo>
                  <a:pt x="3620" y="4299"/>
                </a:lnTo>
                <a:lnTo>
                  <a:pt x="3632" y="4299"/>
                </a:lnTo>
                <a:cubicBezTo>
                  <a:pt x="3644" y="4323"/>
                  <a:pt x="4156" y="4501"/>
                  <a:pt x="4156" y="5121"/>
                </a:cubicBezTo>
                <a:lnTo>
                  <a:pt x="4156" y="5728"/>
                </a:lnTo>
                <a:lnTo>
                  <a:pt x="3739" y="5728"/>
                </a:lnTo>
                <a:lnTo>
                  <a:pt x="3739" y="5097"/>
                </a:lnTo>
                <a:cubicBezTo>
                  <a:pt x="3739" y="5001"/>
                  <a:pt x="3656" y="4930"/>
                  <a:pt x="3572" y="4930"/>
                </a:cubicBezTo>
                <a:cubicBezTo>
                  <a:pt x="3477" y="4930"/>
                  <a:pt x="3406" y="5001"/>
                  <a:pt x="3406" y="5097"/>
                </a:cubicBezTo>
                <a:lnTo>
                  <a:pt x="3406" y="5728"/>
                </a:lnTo>
                <a:lnTo>
                  <a:pt x="2810" y="5728"/>
                </a:lnTo>
                <a:lnTo>
                  <a:pt x="3263" y="4156"/>
                </a:lnTo>
                <a:close/>
                <a:moveTo>
                  <a:pt x="2179" y="1"/>
                </a:moveTo>
                <a:cubicBezTo>
                  <a:pt x="1429" y="1"/>
                  <a:pt x="810" y="608"/>
                  <a:pt x="810" y="1370"/>
                </a:cubicBezTo>
                <a:lnTo>
                  <a:pt x="810" y="1870"/>
                </a:lnTo>
                <a:cubicBezTo>
                  <a:pt x="739" y="1965"/>
                  <a:pt x="679" y="2084"/>
                  <a:pt x="679" y="2215"/>
                </a:cubicBezTo>
                <a:cubicBezTo>
                  <a:pt x="679" y="2465"/>
                  <a:pt x="858" y="2680"/>
                  <a:pt x="1096" y="2727"/>
                </a:cubicBezTo>
                <a:cubicBezTo>
                  <a:pt x="1155" y="3037"/>
                  <a:pt x="1346" y="3299"/>
                  <a:pt x="1631" y="3454"/>
                </a:cubicBezTo>
                <a:lnTo>
                  <a:pt x="1631" y="3525"/>
                </a:lnTo>
                <a:lnTo>
                  <a:pt x="1274" y="3763"/>
                </a:lnTo>
                <a:lnTo>
                  <a:pt x="1262" y="3763"/>
                </a:lnTo>
                <a:lnTo>
                  <a:pt x="727" y="3989"/>
                </a:lnTo>
                <a:cubicBezTo>
                  <a:pt x="477" y="4073"/>
                  <a:pt x="0" y="4418"/>
                  <a:pt x="0" y="5109"/>
                </a:cubicBezTo>
                <a:lnTo>
                  <a:pt x="0" y="5859"/>
                </a:lnTo>
                <a:cubicBezTo>
                  <a:pt x="0" y="5954"/>
                  <a:pt x="72" y="6025"/>
                  <a:pt x="155" y="6025"/>
                </a:cubicBezTo>
                <a:lnTo>
                  <a:pt x="1203" y="6025"/>
                </a:lnTo>
                <a:cubicBezTo>
                  <a:pt x="1286" y="6025"/>
                  <a:pt x="1370" y="5954"/>
                  <a:pt x="1370" y="5859"/>
                </a:cubicBezTo>
                <a:cubicBezTo>
                  <a:pt x="1370" y="5775"/>
                  <a:pt x="1286" y="5704"/>
                  <a:pt x="1203" y="5704"/>
                </a:cubicBezTo>
                <a:lnTo>
                  <a:pt x="1048" y="5704"/>
                </a:lnTo>
                <a:lnTo>
                  <a:pt x="1048" y="5061"/>
                </a:lnTo>
                <a:cubicBezTo>
                  <a:pt x="1048" y="4966"/>
                  <a:pt x="977" y="4894"/>
                  <a:pt x="893" y="4894"/>
                </a:cubicBezTo>
                <a:cubicBezTo>
                  <a:pt x="798" y="4894"/>
                  <a:pt x="727" y="4966"/>
                  <a:pt x="727" y="5061"/>
                </a:cubicBezTo>
                <a:lnTo>
                  <a:pt x="727" y="5704"/>
                </a:lnTo>
                <a:lnTo>
                  <a:pt x="310" y="5704"/>
                </a:lnTo>
                <a:lnTo>
                  <a:pt x="310" y="5085"/>
                </a:lnTo>
                <a:cubicBezTo>
                  <a:pt x="310" y="4454"/>
                  <a:pt x="798" y="4275"/>
                  <a:pt x="834" y="4275"/>
                </a:cubicBezTo>
                <a:lnTo>
                  <a:pt x="846" y="4275"/>
                </a:lnTo>
                <a:lnTo>
                  <a:pt x="1227" y="4109"/>
                </a:lnTo>
                <a:lnTo>
                  <a:pt x="1679" y="5704"/>
                </a:lnTo>
                <a:cubicBezTo>
                  <a:pt x="1608" y="5716"/>
                  <a:pt x="1560" y="5775"/>
                  <a:pt x="1560" y="5847"/>
                </a:cubicBezTo>
                <a:cubicBezTo>
                  <a:pt x="1560" y="5942"/>
                  <a:pt x="1631" y="6013"/>
                  <a:pt x="1727" y="6013"/>
                </a:cubicBezTo>
                <a:lnTo>
                  <a:pt x="1893" y="6049"/>
                </a:lnTo>
                <a:lnTo>
                  <a:pt x="4298" y="6049"/>
                </a:lnTo>
                <a:cubicBezTo>
                  <a:pt x="4394" y="6049"/>
                  <a:pt x="4465" y="5966"/>
                  <a:pt x="4465" y="5883"/>
                </a:cubicBezTo>
                <a:lnTo>
                  <a:pt x="4465" y="5121"/>
                </a:lnTo>
                <a:cubicBezTo>
                  <a:pt x="4465" y="4430"/>
                  <a:pt x="3989" y="4097"/>
                  <a:pt x="3727" y="4001"/>
                </a:cubicBezTo>
                <a:lnTo>
                  <a:pt x="3203" y="3775"/>
                </a:lnTo>
                <a:lnTo>
                  <a:pt x="2834" y="3537"/>
                </a:lnTo>
                <a:lnTo>
                  <a:pt x="2834" y="3454"/>
                </a:lnTo>
                <a:cubicBezTo>
                  <a:pt x="3108" y="3299"/>
                  <a:pt x="3310" y="3037"/>
                  <a:pt x="3370" y="2727"/>
                </a:cubicBezTo>
                <a:cubicBezTo>
                  <a:pt x="3608" y="2680"/>
                  <a:pt x="3787" y="2465"/>
                  <a:pt x="3787" y="2215"/>
                </a:cubicBezTo>
                <a:cubicBezTo>
                  <a:pt x="3787" y="2084"/>
                  <a:pt x="3751" y="1965"/>
                  <a:pt x="3656" y="1870"/>
                </a:cubicBezTo>
                <a:lnTo>
                  <a:pt x="3656" y="1370"/>
                </a:lnTo>
                <a:cubicBezTo>
                  <a:pt x="3656" y="608"/>
                  <a:pt x="3048" y="1"/>
                  <a:pt x="2286" y="1"/>
                </a:cubicBezTo>
                <a:close/>
              </a:path>
            </a:pathLst>
          </a:custGeom>
          <a:solidFill>
            <a:schemeClr val="bg1">
              <a:lumMod val="75000"/>
            </a:schemeClr>
          </a:solidFill>
          <a:ln>
            <a:noFill/>
          </a:ln>
        </p:spPr>
        <p:txBody>
          <a:bodyPr spcFirstLastPara="1" wrap="square" lIns="68569" tIns="68569" rIns="68569" bIns="68569" anchor="ctr" anchorCtr="0">
            <a:noAutofit/>
          </a:bodyPr>
          <a:lstStyle/>
          <a:p>
            <a:pPr>
              <a:spcBef>
                <a:spcPts val="0"/>
              </a:spcBef>
              <a:spcAft>
                <a:spcPts val="0"/>
              </a:spcAft>
            </a:pPr>
            <a:endParaRPr/>
          </a:p>
        </p:txBody>
      </p:sp>
      <p:grpSp>
        <p:nvGrpSpPr>
          <p:cNvPr id="15" name="グループ化 14">
            <a:extLst>
              <a:ext uri="{FF2B5EF4-FFF2-40B4-BE49-F238E27FC236}">
                <a16:creationId xmlns:a16="http://schemas.microsoft.com/office/drawing/2014/main" id="{80895C0F-A020-D745-AA91-269C544A3471}"/>
              </a:ext>
            </a:extLst>
          </p:cNvPr>
          <p:cNvGrpSpPr/>
          <p:nvPr/>
        </p:nvGrpSpPr>
        <p:grpSpPr>
          <a:xfrm>
            <a:off x="850682" y="2094427"/>
            <a:ext cx="411967" cy="539726"/>
            <a:chOff x="-1160107" y="5255253"/>
            <a:chExt cx="587343" cy="769489"/>
          </a:xfrm>
          <a:solidFill>
            <a:schemeClr val="bg1">
              <a:lumMod val="75000"/>
            </a:schemeClr>
          </a:solidFill>
        </p:grpSpPr>
        <p:sp>
          <p:nvSpPr>
            <p:cNvPr id="16" name="Google Shape;10003;p75">
              <a:extLst>
                <a:ext uri="{FF2B5EF4-FFF2-40B4-BE49-F238E27FC236}">
                  <a16:creationId xmlns:a16="http://schemas.microsoft.com/office/drawing/2014/main" id="{E4083448-9A92-9A4F-846D-FBAA42B53B23}"/>
                </a:ext>
              </a:extLst>
            </p:cNvPr>
            <p:cNvSpPr/>
            <p:nvPr/>
          </p:nvSpPr>
          <p:spPr>
            <a:xfrm>
              <a:off x="-994879" y="5395241"/>
              <a:ext cx="259033" cy="86015"/>
            </a:xfrm>
            <a:custGeom>
              <a:avLst/>
              <a:gdLst/>
              <a:ahLst/>
              <a:cxnLst/>
              <a:rect l="l" t="t" r="r" b="b"/>
              <a:pathLst>
                <a:path w="2894" h="961" extrusionOk="0">
                  <a:moveTo>
                    <a:pt x="1164" y="1"/>
                  </a:moveTo>
                  <a:cubicBezTo>
                    <a:pt x="816" y="1"/>
                    <a:pt x="501" y="36"/>
                    <a:pt x="298" y="67"/>
                  </a:cubicBezTo>
                  <a:cubicBezTo>
                    <a:pt x="119" y="91"/>
                    <a:pt x="0" y="246"/>
                    <a:pt x="0" y="401"/>
                  </a:cubicBezTo>
                  <a:lnTo>
                    <a:pt x="0" y="794"/>
                  </a:lnTo>
                  <a:cubicBezTo>
                    <a:pt x="0" y="877"/>
                    <a:pt x="72" y="960"/>
                    <a:pt x="155" y="960"/>
                  </a:cubicBezTo>
                  <a:cubicBezTo>
                    <a:pt x="250" y="960"/>
                    <a:pt x="322" y="877"/>
                    <a:pt x="322" y="794"/>
                  </a:cubicBezTo>
                  <a:lnTo>
                    <a:pt x="322" y="401"/>
                  </a:lnTo>
                  <a:cubicBezTo>
                    <a:pt x="322" y="401"/>
                    <a:pt x="322" y="389"/>
                    <a:pt x="334" y="389"/>
                  </a:cubicBezTo>
                  <a:cubicBezTo>
                    <a:pt x="511" y="361"/>
                    <a:pt x="812" y="318"/>
                    <a:pt x="1157" y="318"/>
                  </a:cubicBezTo>
                  <a:cubicBezTo>
                    <a:pt x="1253" y="318"/>
                    <a:pt x="1352" y="321"/>
                    <a:pt x="1453" y="329"/>
                  </a:cubicBezTo>
                  <a:cubicBezTo>
                    <a:pt x="1989" y="365"/>
                    <a:pt x="2382" y="496"/>
                    <a:pt x="2596" y="734"/>
                  </a:cubicBezTo>
                  <a:cubicBezTo>
                    <a:pt x="2626" y="764"/>
                    <a:pt x="2670" y="779"/>
                    <a:pt x="2715" y="779"/>
                  </a:cubicBezTo>
                  <a:cubicBezTo>
                    <a:pt x="2760" y="779"/>
                    <a:pt x="2804" y="764"/>
                    <a:pt x="2834" y="734"/>
                  </a:cubicBezTo>
                  <a:cubicBezTo>
                    <a:pt x="2894" y="675"/>
                    <a:pt x="2894" y="567"/>
                    <a:pt x="2834" y="508"/>
                  </a:cubicBezTo>
                  <a:cubicBezTo>
                    <a:pt x="2437" y="103"/>
                    <a:pt x="1753" y="1"/>
                    <a:pt x="1164" y="1"/>
                  </a:cubicBezTo>
                  <a:close/>
                </a:path>
              </a:pathLst>
            </a:custGeom>
            <a:grpFill/>
            <a:ln>
              <a:noFill/>
            </a:ln>
          </p:spPr>
          <p:txBody>
            <a:bodyPr spcFirstLastPara="1" wrap="square" lIns="68569" tIns="68569" rIns="68569" bIns="68569" anchor="ctr" anchorCtr="0">
              <a:noAutofit/>
            </a:bodyPr>
            <a:lstStyle/>
            <a:p>
              <a:pPr>
                <a:spcBef>
                  <a:spcPts val="0"/>
                </a:spcBef>
                <a:spcAft>
                  <a:spcPts val="0"/>
                </a:spcAft>
              </a:pPr>
              <a:endParaRPr/>
            </a:p>
          </p:txBody>
        </p:sp>
        <p:sp>
          <p:nvSpPr>
            <p:cNvPr id="17" name="Google Shape;10004;p75">
              <a:extLst>
                <a:ext uri="{FF2B5EF4-FFF2-40B4-BE49-F238E27FC236}">
                  <a16:creationId xmlns:a16="http://schemas.microsoft.com/office/drawing/2014/main" id="{4AE742B2-44D9-0146-BBD3-FAAE7E8B9650}"/>
                </a:ext>
              </a:extLst>
            </p:cNvPr>
            <p:cNvSpPr/>
            <p:nvPr/>
          </p:nvSpPr>
          <p:spPr>
            <a:xfrm>
              <a:off x="-1160107" y="5255253"/>
              <a:ext cx="587343" cy="769489"/>
            </a:xfrm>
            <a:custGeom>
              <a:avLst/>
              <a:gdLst/>
              <a:ahLst/>
              <a:cxnLst/>
              <a:rect l="l" t="t" r="r" b="b"/>
              <a:pathLst>
                <a:path w="6562" h="8597" extrusionOk="0">
                  <a:moveTo>
                    <a:pt x="5132" y="334"/>
                  </a:moveTo>
                  <a:lnTo>
                    <a:pt x="5132" y="1988"/>
                  </a:lnTo>
                  <a:cubicBezTo>
                    <a:pt x="5132" y="2239"/>
                    <a:pt x="5073" y="2477"/>
                    <a:pt x="4966" y="2703"/>
                  </a:cubicBezTo>
                  <a:cubicBezTo>
                    <a:pt x="4954" y="2727"/>
                    <a:pt x="4954" y="2739"/>
                    <a:pt x="4954" y="2774"/>
                  </a:cubicBezTo>
                  <a:lnTo>
                    <a:pt x="4954" y="3262"/>
                  </a:lnTo>
                  <a:cubicBezTo>
                    <a:pt x="4954" y="3727"/>
                    <a:pt x="4763" y="4155"/>
                    <a:pt x="4430" y="4465"/>
                  </a:cubicBezTo>
                  <a:cubicBezTo>
                    <a:pt x="4108" y="4765"/>
                    <a:pt x="3713" y="4920"/>
                    <a:pt x="3275" y="4920"/>
                  </a:cubicBezTo>
                  <a:cubicBezTo>
                    <a:pt x="3243" y="4920"/>
                    <a:pt x="3212" y="4919"/>
                    <a:pt x="3180" y="4917"/>
                  </a:cubicBezTo>
                  <a:cubicBezTo>
                    <a:pt x="2299" y="4882"/>
                    <a:pt x="1620" y="4120"/>
                    <a:pt x="1620" y="3215"/>
                  </a:cubicBezTo>
                  <a:lnTo>
                    <a:pt x="1620" y="2786"/>
                  </a:lnTo>
                  <a:cubicBezTo>
                    <a:pt x="1620" y="2762"/>
                    <a:pt x="1620" y="2739"/>
                    <a:pt x="1608" y="2715"/>
                  </a:cubicBezTo>
                  <a:cubicBezTo>
                    <a:pt x="1501" y="2489"/>
                    <a:pt x="1441" y="2239"/>
                    <a:pt x="1441" y="2000"/>
                  </a:cubicBezTo>
                  <a:lnTo>
                    <a:pt x="1441" y="1631"/>
                  </a:lnTo>
                  <a:cubicBezTo>
                    <a:pt x="1441" y="917"/>
                    <a:pt x="2025" y="334"/>
                    <a:pt x="2739" y="334"/>
                  </a:cubicBezTo>
                  <a:close/>
                  <a:moveTo>
                    <a:pt x="4204" y="5048"/>
                  </a:moveTo>
                  <a:lnTo>
                    <a:pt x="4204" y="5358"/>
                  </a:lnTo>
                  <a:lnTo>
                    <a:pt x="3287" y="6001"/>
                  </a:lnTo>
                  <a:lnTo>
                    <a:pt x="2358" y="5358"/>
                  </a:lnTo>
                  <a:lnTo>
                    <a:pt x="2358" y="5048"/>
                  </a:lnTo>
                  <a:cubicBezTo>
                    <a:pt x="2596" y="5179"/>
                    <a:pt x="2870" y="5263"/>
                    <a:pt x="3156" y="5275"/>
                  </a:cubicBezTo>
                  <a:lnTo>
                    <a:pt x="3287" y="5275"/>
                  </a:lnTo>
                  <a:cubicBezTo>
                    <a:pt x="3608" y="5275"/>
                    <a:pt x="3930" y="5203"/>
                    <a:pt x="4204" y="5048"/>
                  </a:cubicBezTo>
                  <a:close/>
                  <a:moveTo>
                    <a:pt x="2203" y="5668"/>
                  </a:moveTo>
                  <a:lnTo>
                    <a:pt x="3001" y="6227"/>
                  </a:lnTo>
                  <a:lnTo>
                    <a:pt x="2584" y="6656"/>
                  </a:lnTo>
                  <a:lnTo>
                    <a:pt x="2573" y="6656"/>
                  </a:lnTo>
                  <a:lnTo>
                    <a:pt x="2037" y="5858"/>
                  </a:lnTo>
                  <a:lnTo>
                    <a:pt x="2203" y="5668"/>
                  </a:lnTo>
                  <a:close/>
                  <a:moveTo>
                    <a:pt x="4359" y="5668"/>
                  </a:moveTo>
                  <a:lnTo>
                    <a:pt x="4525" y="5858"/>
                  </a:lnTo>
                  <a:lnTo>
                    <a:pt x="4001" y="6656"/>
                  </a:lnTo>
                  <a:lnTo>
                    <a:pt x="3989" y="6656"/>
                  </a:lnTo>
                  <a:lnTo>
                    <a:pt x="3549" y="6227"/>
                  </a:lnTo>
                  <a:lnTo>
                    <a:pt x="4359" y="5668"/>
                  </a:lnTo>
                  <a:close/>
                  <a:moveTo>
                    <a:pt x="2739" y="0"/>
                  </a:moveTo>
                  <a:cubicBezTo>
                    <a:pt x="1822" y="0"/>
                    <a:pt x="1096" y="738"/>
                    <a:pt x="1096" y="1643"/>
                  </a:cubicBezTo>
                  <a:lnTo>
                    <a:pt x="1096" y="2012"/>
                  </a:lnTo>
                  <a:cubicBezTo>
                    <a:pt x="1096" y="2298"/>
                    <a:pt x="1156" y="2584"/>
                    <a:pt x="1275" y="2846"/>
                  </a:cubicBezTo>
                  <a:lnTo>
                    <a:pt x="1275" y="3239"/>
                  </a:lnTo>
                  <a:cubicBezTo>
                    <a:pt x="1275" y="3870"/>
                    <a:pt x="1561" y="4453"/>
                    <a:pt x="2001" y="4822"/>
                  </a:cubicBezTo>
                  <a:lnTo>
                    <a:pt x="2001" y="5406"/>
                  </a:lnTo>
                  <a:lnTo>
                    <a:pt x="1692" y="5739"/>
                  </a:lnTo>
                  <a:cubicBezTo>
                    <a:pt x="1668" y="5763"/>
                    <a:pt x="1644" y="5822"/>
                    <a:pt x="1644" y="5870"/>
                  </a:cubicBezTo>
                  <a:lnTo>
                    <a:pt x="596" y="6251"/>
                  </a:lnTo>
                  <a:cubicBezTo>
                    <a:pt x="239" y="6394"/>
                    <a:pt x="1" y="6727"/>
                    <a:pt x="1" y="7108"/>
                  </a:cubicBezTo>
                  <a:lnTo>
                    <a:pt x="1" y="8418"/>
                  </a:lnTo>
                  <a:cubicBezTo>
                    <a:pt x="1" y="8501"/>
                    <a:pt x="72" y="8573"/>
                    <a:pt x="156" y="8573"/>
                  </a:cubicBezTo>
                  <a:cubicBezTo>
                    <a:pt x="251" y="8573"/>
                    <a:pt x="322" y="8501"/>
                    <a:pt x="322" y="8418"/>
                  </a:cubicBezTo>
                  <a:lnTo>
                    <a:pt x="322" y="7108"/>
                  </a:lnTo>
                  <a:cubicBezTo>
                    <a:pt x="322" y="6870"/>
                    <a:pt x="477" y="6656"/>
                    <a:pt x="691" y="6584"/>
                  </a:cubicBezTo>
                  <a:lnTo>
                    <a:pt x="1811" y="6179"/>
                  </a:lnTo>
                  <a:lnTo>
                    <a:pt x="2275" y="6882"/>
                  </a:lnTo>
                  <a:cubicBezTo>
                    <a:pt x="2334" y="6965"/>
                    <a:pt x="2418" y="7025"/>
                    <a:pt x="2525" y="7025"/>
                  </a:cubicBezTo>
                  <a:lnTo>
                    <a:pt x="2561" y="7025"/>
                  </a:lnTo>
                  <a:cubicBezTo>
                    <a:pt x="2644" y="7025"/>
                    <a:pt x="2739" y="7001"/>
                    <a:pt x="2811" y="6930"/>
                  </a:cubicBezTo>
                  <a:lnTo>
                    <a:pt x="3096" y="6644"/>
                  </a:lnTo>
                  <a:lnTo>
                    <a:pt x="3096" y="8430"/>
                  </a:lnTo>
                  <a:cubicBezTo>
                    <a:pt x="3096" y="8513"/>
                    <a:pt x="3168" y="8596"/>
                    <a:pt x="3251" y="8596"/>
                  </a:cubicBezTo>
                  <a:cubicBezTo>
                    <a:pt x="3346" y="8596"/>
                    <a:pt x="3418" y="8513"/>
                    <a:pt x="3418" y="8430"/>
                  </a:cubicBezTo>
                  <a:lnTo>
                    <a:pt x="3418" y="6644"/>
                  </a:lnTo>
                  <a:lnTo>
                    <a:pt x="3704" y="6930"/>
                  </a:lnTo>
                  <a:cubicBezTo>
                    <a:pt x="3763" y="6989"/>
                    <a:pt x="3870" y="7025"/>
                    <a:pt x="3954" y="7025"/>
                  </a:cubicBezTo>
                  <a:lnTo>
                    <a:pt x="3989" y="7025"/>
                  </a:lnTo>
                  <a:cubicBezTo>
                    <a:pt x="4085" y="7013"/>
                    <a:pt x="4180" y="6953"/>
                    <a:pt x="4239" y="6882"/>
                  </a:cubicBezTo>
                  <a:lnTo>
                    <a:pt x="4704" y="6179"/>
                  </a:lnTo>
                  <a:lnTo>
                    <a:pt x="5811" y="6584"/>
                  </a:lnTo>
                  <a:cubicBezTo>
                    <a:pt x="6037" y="6656"/>
                    <a:pt x="6192" y="6882"/>
                    <a:pt x="6192" y="7108"/>
                  </a:cubicBezTo>
                  <a:lnTo>
                    <a:pt x="6192" y="8418"/>
                  </a:lnTo>
                  <a:cubicBezTo>
                    <a:pt x="6192" y="8501"/>
                    <a:pt x="6264" y="8573"/>
                    <a:pt x="6347" y="8573"/>
                  </a:cubicBezTo>
                  <a:cubicBezTo>
                    <a:pt x="6442" y="8573"/>
                    <a:pt x="6514" y="8501"/>
                    <a:pt x="6514" y="8418"/>
                  </a:cubicBezTo>
                  <a:lnTo>
                    <a:pt x="6514" y="7108"/>
                  </a:lnTo>
                  <a:cubicBezTo>
                    <a:pt x="6561" y="6703"/>
                    <a:pt x="6323" y="6370"/>
                    <a:pt x="5966" y="6239"/>
                  </a:cubicBezTo>
                  <a:lnTo>
                    <a:pt x="4906" y="5858"/>
                  </a:lnTo>
                  <a:cubicBezTo>
                    <a:pt x="4906" y="5810"/>
                    <a:pt x="4894" y="5763"/>
                    <a:pt x="4859" y="5715"/>
                  </a:cubicBezTo>
                  <a:lnTo>
                    <a:pt x="4549" y="5394"/>
                  </a:lnTo>
                  <a:lnTo>
                    <a:pt x="4549" y="4822"/>
                  </a:lnTo>
                  <a:cubicBezTo>
                    <a:pt x="4585" y="4798"/>
                    <a:pt x="4609" y="4763"/>
                    <a:pt x="4656" y="4739"/>
                  </a:cubicBezTo>
                  <a:cubicBezTo>
                    <a:pt x="5061" y="4370"/>
                    <a:pt x="5275" y="3822"/>
                    <a:pt x="5275" y="3274"/>
                  </a:cubicBezTo>
                  <a:lnTo>
                    <a:pt x="5275" y="2834"/>
                  </a:lnTo>
                  <a:cubicBezTo>
                    <a:pt x="5394" y="2560"/>
                    <a:pt x="5454" y="2286"/>
                    <a:pt x="5454" y="2000"/>
                  </a:cubicBezTo>
                  <a:lnTo>
                    <a:pt x="5454" y="167"/>
                  </a:lnTo>
                  <a:cubicBezTo>
                    <a:pt x="5454" y="83"/>
                    <a:pt x="5382" y="0"/>
                    <a:pt x="5299" y="0"/>
                  </a:cubicBezTo>
                  <a:close/>
                </a:path>
              </a:pathLst>
            </a:custGeom>
            <a:grpFill/>
            <a:ln>
              <a:noFill/>
            </a:ln>
          </p:spPr>
          <p:txBody>
            <a:bodyPr spcFirstLastPara="1" wrap="square" lIns="68569" tIns="68569" rIns="68569" bIns="68569" anchor="ctr" anchorCtr="0">
              <a:noAutofit/>
            </a:bodyPr>
            <a:lstStyle/>
            <a:p>
              <a:pPr>
                <a:spcBef>
                  <a:spcPts val="0"/>
                </a:spcBef>
                <a:spcAft>
                  <a:spcPts val="0"/>
                </a:spcAft>
              </a:pPr>
              <a:endParaRPr dirty="0"/>
            </a:p>
          </p:txBody>
        </p:sp>
        <p:sp>
          <p:nvSpPr>
            <p:cNvPr id="18" name="Google Shape;10005;p75">
              <a:extLst>
                <a:ext uri="{FF2B5EF4-FFF2-40B4-BE49-F238E27FC236}">
                  <a16:creationId xmlns:a16="http://schemas.microsoft.com/office/drawing/2014/main" id="{1BF50579-47F4-854C-BE7B-79FA663B2CAE}"/>
                </a:ext>
              </a:extLst>
            </p:cNvPr>
            <p:cNvSpPr/>
            <p:nvPr/>
          </p:nvSpPr>
          <p:spPr>
            <a:xfrm>
              <a:off x="-1060933" y="5926642"/>
              <a:ext cx="29894" cy="94877"/>
            </a:xfrm>
            <a:custGeom>
              <a:avLst/>
              <a:gdLst/>
              <a:ahLst/>
              <a:cxnLst/>
              <a:rect l="l" t="t" r="r" b="b"/>
              <a:pathLst>
                <a:path w="334" h="1060" extrusionOk="0">
                  <a:moveTo>
                    <a:pt x="167" y="0"/>
                  </a:moveTo>
                  <a:cubicBezTo>
                    <a:pt x="83" y="0"/>
                    <a:pt x="0" y="83"/>
                    <a:pt x="0" y="167"/>
                  </a:cubicBezTo>
                  <a:lnTo>
                    <a:pt x="0" y="893"/>
                  </a:lnTo>
                  <a:cubicBezTo>
                    <a:pt x="0" y="988"/>
                    <a:pt x="83" y="1060"/>
                    <a:pt x="167" y="1060"/>
                  </a:cubicBezTo>
                  <a:cubicBezTo>
                    <a:pt x="262" y="1060"/>
                    <a:pt x="333" y="988"/>
                    <a:pt x="333" y="893"/>
                  </a:cubicBezTo>
                  <a:lnTo>
                    <a:pt x="333" y="167"/>
                  </a:lnTo>
                  <a:cubicBezTo>
                    <a:pt x="333" y="83"/>
                    <a:pt x="262" y="0"/>
                    <a:pt x="167" y="0"/>
                  </a:cubicBezTo>
                  <a:close/>
                </a:path>
              </a:pathLst>
            </a:custGeom>
            <a:grpFill/>
            <a:ln>
              <a:noFill/>
            </a:ln>
          </p:spPr>
          <p:txBody>
            <a:bodyPr spcFirstLastPara="1" wrap="square" lIns="68569" tIns="68569" rIns="68569" bIns="68569" anchor="ctr" anchorCtr="0">
              <a:noAutofit/>
            </a:bodyPr>
            <a:lstStyle/>
            <a:p>
              <a:pPr>
                <a:spcBef>
                  <a:spcPts val="0"/>
                </a:spcBef>
                <a:spcAft>
                  <a:spcPts val="0"/>
                </a:spcAft>
              </a:pPr>
              <a:endParaRPr/>
            </a:p>
          </p:txBody>
        </p:sp>
        <p:sp>
          <p:nvSpPr>
            <p:cNvPr id="19" name="Google Shape;10006;p75">
              <a:extLst>
                <a:ext uri="{FF2B5EF4-FFF2-40B4-BE49-F238E27FC236}">
                  <a16:creationId xmlns:a16="http://schemas.microsoft.com/office/drawing/2014/main" id="{6642A893-2017-674A-9F0F-3994F0051000}"/>
                </a:ext>
              </a:extLst>
            </p:cNvPr>
            <p:cNvSpPr/>
            <p:nvPr/>
          </p:nvSpPr>
          <p:spPr>
            <a:xfrm>
              <a:off x="-700761" y="5926642"/>
              <a:ext cx="28820" cy="94877"/>
            </a:xfrm>
            <a:custGeom>
              <a:avLst/>
              <a:gdLst/>
              <a:ahLst/>
              <a:cxnLst/>
              <a:rect l="l" t="t" r="r" b="b"/>
              <a:pathLst>
                <a:path w="322" h="1060" extrusionOk="0">
                  <a:moveTo>
                    <a:pt x="167" y="0"/>
                  </a:moveTo>
                  <a:cubicBezTo>
                    <a:pt x="72" y="0"/>
                    <a:pt x="0" y="83"/>
                    <a:pt x="0" y="167"/>
                  </a:cubicBezTo>
                  <a:lnTo>
                    <a:pt x="0" y="893"/>
                  </a:lnTo>
                  <a:cubicBezTo>
                    <a:pt x="0" y="988"/>
                    <a:pt x="72" y="1060"/>
                    <a:pt x="167" y="1060"/>
                  </a:cubicBezTo>
                  <a:cubicBezTo>
                    <a:pt x="250" y="1060"/>
                    <a:pt x="322" y="988"/>
                    <a:pt x="322" y="893"/>
                  </a:cubicBezTo>
                  <a:lnTo>
                    <a:pt x="322" y="167"/>
                  </a:lnTo>
                  <a:cubicBezTo>
                    <a:pt x="322" y="83"/>
                    <a:pt x="250" y="0"/>
                    <a:pt x="167" y="0"/>
                  </a:cubicBezTo>
                  <a:close/>
                </a:path>
              </a:pathLst>
            </a:custGeom>
            <a:grpFill/>
            <a:ln>
              <a:noFill/>
            </a:ln>
          </p:spPr>
          <p:txBody>
            <a:bodyPr spcFirstLastPara="1" wrap="square" lIns="68569" tIns="68569" rIns="68569" bIns="68569" anchor="ctr" anchorCtr="0">
              <a:noAutofit/>
            </a:bodyPr>
            <a:lstStyle/>
            <a:p>
              <a:pPr>
                <a:spcBef>
                  <a:spcPts val="0"/>
                </a:spcBef>
                <a:spcAft>
                  <a:spcPts val="0"/>
                </a:spcAft>
              </a:pPr>
              <a:endParaRPr/>
            </a:p>
          </p:txBody>
        </p:sp>
      </p:grpSp>
      <p:grpSp>
        <p:nvGrpSpPr>
          <p:cNvPr id="28" name="Google Shape;12421;p79">
            <a:extLst>
              <a:ext uri="{FF2B5EF4-FFF2-40B4-BE49-F238E27FC236}">
                <a16:creationId xmlns:a16="http://schemas.microsoft.com/office/drawing/2014/main" id="{0B422468-67B5-FC4A-A322-C62A3F388728}"/>
              </a:ext>
            </a:extLst>
          </p:cNvPr>
          <p:cNvGrpSpPr/>
          <p:nvPr/>
        </p:nvGrpSpPr>
        <p:grpSpPr>
          <a:xfrm>
            <a:off x="2333865" y="4858561"/>
            <a:ext cx="405328" cy="350792"/>
            <a:chOff x="6099375" y="2456075"/>
            <a:chExt cx="337684" cy="314194"/>
          </a:xfrm>
        </p:grpSpPr>
        <p:sp>
          <p:nvSpPr>
            <p:cNvPr id="29" name="Google Shape;12422;p79">
              <a:extLst>
                <a:ext uri="{FF2B5EF4-FFF2-40B4-BE49-F238E27FC236}">
                  <a16:creationId xmlns:a16="http://schemas.microsoft.com/office/drawing/2014/main" id="{70F2B4B7-ECD1-414E-86F8-2F5720071017}"/>
                </a:ext>
              </a:extLst>
            </p:cNvPr>
            <p:cNvSpPr/>
            <p:nvPr/>
          </p:nvSpPr>
          <p:spPr>
            <a:xfrm>
              <a:off x="6099375" y="2456075"/>
              <a:ext cx="337684" cy="314194"/>
            </a:xfrm>
            <a:custGeom>
              <a:avLst/>
              <a:gdLst/>
              <a:ahLst/>
              <a:cxnLst/>
              <a:rect l="l" t="t" r="r" b="b"/>
              <a:pathLst>
                <a:path w="10609" h="9871" extrusionOk="0">
                  <a:moveTo>
                    <a:pt x="322" y="5025"/>
                  </a:moveTo>
                  <a:cubicBezTo>
                    <a:pt x="536" y="5227"/>
                    <a:pt x="857" y="5418"/>
                    <a:pt x="1274" y="5585"/>
                  </a:cubicBezTo>
                  <a:cubicBezTo>
                    <a:pt x="2048" y="5882"/>
                    <a:pt x="3060" y="6049"/>
                    <a:pt x="4143" y="6049"/>
                  </a:cubicBezTo>
                  <a:lnTo>
                    <a:pt x="4417" y="6049"/>
                  </a:lnTo>
                  <a:cubicBezTo>
                    <a:pt x="4429" y="6061"/>
                    <a:pt x="4465" y="6073"/>
                    <a:pt x="4477" y="6097"/>
                  </a:cubicBezTo>
                  <a:lnTo>
                    <a:pt x="4905" y="6347"/>
                  </a:lnTo>
                  <a:cubicBezTo>
                    <a:pt x="4894" y="6466"/>
                    <a:pt x="4882" y="6585"/>
                    <a:pt x="4882" y="6692"/>
                  </a:cubicBezTo>
                  <a:cubicBezTo>
                    <a:pt x="4882" y="6811"/>
                    <a:pt x="4894" y="6930"/>
                    <a:pt x="4905" y="7025"/>
                  </a:cubicBezTo>
                  <a:lnTo>
                    <a:pt x="4477" y="7287"/>
                  </a:lnTo>
                  <a:cubicBezTo>
                    <a:pt x="4405" y="7323"/>
                    <a:pt x="4358" y="7382"/>
                    <a:pt x="4346" y="7466"/>
                  </a:cubicBezTo>
                  <a:cubicBezTo>
                    <a:pt x="4322" y="7537"/>
                    <a:pt x="4322" y="7609"/>
                    <a:pt x="4370" y="7680"/>
                  </a:cubicBezTo>
                  <a:lnTo>
                    <a:pt x="4608" y="8085"/>
                  </a:lnTo>
                  <a:cubicBezTo>
                    <a:pt x="4564" y="8081"/>
                    <a:pt x="4517" y="8080"/>
                    <a:pt x="4467" y="8080"/>
                  </a:cubicBezTo>
                  <a:cubicBezTo>
                    <a:pt x="4368" y="8080"/>
                    <a:pt x="4263" y="8085"/>
                    <a:pt x="4167" y="8085"/>
                  </a:cubicBezTo>
                  <a:cubicBezTo>
                    <a:pt x="3120" y="8085"/>
                    <a:pt x="2143" y="7942"/>
                    <a:pt x="1393" y="7656"/>
                  </a:cubicBezTo>
                  <a:cubicBezTo>
                    <a:pt x="714" y="7406"/>
                    <a:pt x="322" y="7061"/>
                    <a:pt x="322" y="6728"/>
                  </a:cubicBezTo>
                  <a:lnTo>
                    <a:pt x="322" y="5025"/>
                  </a:lnTo>
                  <a:close/>
                  <a:moveTo>
                    <a:pt x="4132" y="1"/>
                  </a:moveTo>
                  <a:cubicBezTo>
                    <a:pt x="3048" y="1"/>
                    <a:pt x="2036" y="167"/>
                    <a:pt x="1262" y="465"/>
                  </a:cubicBezTo>
                  <a:cubicBezTo>
                    <a:pt x="441" y="774"/>
                    <a:pt x="0" y="1215"/>
                    <a:pt x="0" y="1691"/>
                  </a:cubicBezTo>
                  <a:lnTo>
                    <a:pt x="0" y="6751"/>
                  </a:lnTo>
                  <a:cubicBezTo>
                    <a:pt x="0" y="7228"/>
                    <a:pt x="441" y="7656"/>
                    <a:pt x="1262" y="7966"/>
                  </a:cubicBezTo>
                  <a:cubicBezTo>
                    <a:pt x="2036" y="8264"/>
                    <a:pt x="3048" y="8430"/>
                    <a:pt x="4132" y="8430"/>
                  </a:cubicBezTo>
                  <a:cubicBezTo>
                    <a:pt x="4346" y="8430"/>
                    <a:pt x="4548" y="8430"/>
                    <a:pt x="4763" y="8418"/>
                  </a:cubicBezTo>
                  <a:lnTo>
                    <a:pt x="5025" y="8871"/>
                  </a:lnTo>
                  <a:cubicBezTo>
                    <a:pt x="5072" y="8954"/>
                    <a:pt x="5132" y="8990"/>
                    <a:pt x="5203" y="9014"/>
                  </a:cubicBezTo>
                  <a:cubicBezTo>
                    <a:pt x="5227" y="9018"/>
                    <a:pt x="5252" y="9020"/>
                    <a:pt x="5278" y="9020"/>
                  </a:cubicBezTo>
                  <a:cubicBezTo>
                    <a:pt x="5329" y="9020"/>
                    <a:pt x="5382" y="9010"/>
                    <a:pt x="5429" y="8978"/>
                  </a:cubicBezTo>
                  <a:lnTo>
                    <a:pt x="5858" y="8728"/>
                  </a:lnTo>
                  <a:cubicBezTo>
                    <a:pt x="6037" y="8871"/>
                    <a:pt x="6251" y="8990"/>
                    <a:pt x="6465" y="9085"/>
                  </a:cubicBezTo>
                  <a:lnTo>
                    <a:pt x="6465" y="9573"/>
                  </a:lnTo>
                  <a:cubicBezTo>
                    <a:pt x="6465" y="9740"/>
                    <a:pt x="6608" y="9871"/>
                    <a:pt x="6763" y="9871"/>
                  </a:cubicBezTo>
                  <a:lnTo>
                    <a:pt x="8108" y="9871"/>
                  </a:lnTo>
                  <a:cubicBezTo>
                    <a:pt x="8275" y="9871"/>
                    <a:pt x="8406" y="9740"/>
                    <a:pt x="8406" y="9573"/>
                  </a:cubicBezTo>
                  <a:lnTo>
                    <a:pt x="8406" y="9085"/>
                  </a:lnTo>
                  <a:cubicBezTo>
                    <a:pt x="8632" y="8990"/>
                    <a:pt x="8823" y="8871"/>
                    <a:pt x="9013" y="8728"/>
                  </a:cubicBezTo>
                  <a:lnTo>
                    <a:pt x="9442" y="8978"/>
                  </a:lnTo>
                  <a:cubicBezTo>
                    <a:pt x="9497" y="9010"/>
                    <a:pt x="9548" y="9020"/>
                    <a:pt x="9596" y="9020"/>
                  </a:cubicBezTo>
                  <a:cubicBezTo>
                    <a:pt x="9620" y="9020"/>
                    <a:pt x="9644" y="9018"/>
                    <a:pt x="9668" y="9014"/>
                  </a:cubicBezTo>
                  <a:cubicBezTo>
                    <a:pt x="9739" y="8990"/>
                    <a:pt x="9799" y="8930"/>
                    <a:pt x="9847" y="8871"/>
                  </a:cubicBezTo>
                  <a:lnTo>
                    <a:pt x="10513" y="7716"/>
                  </a:lnTo>
                  <a:cubicBezTo>
                    <a:pt x="10561" y="7597"/>
                    <a:pt x="10561" y="7525"/>
                    <a:pt x="10549" y="7442"/>
                  </a:cubicBezTo>
                  <a:cubicBezTo>
                    <a:pt x="10537" y="7371"/>
                    <a:pt x="10478" y="7311"/>
                    <a:pt x="10406" y="7263"/>
                  </a:cubicBezTo>
                  <a:lnTo>
                    <a:pt x="9978" y="7013"/>
                  </a:lnTo>
                  <a:cubicBezTo>
                    <a:pt x="9989" y="6894"/>
                    <a:pt x="10013" y="6775"/>
                    <a:pt x="10013" y="6668"/>
                  </a:cubicBezTo>
                  <a:cubicBezTo>
                    <a:pt x="10013" y="6549"/>
                    <a:pt x="10001" y="6430"/>
                    <a:pt x="9978" y="6335"/>
                  </a:cubicBezTo>
                  <a:lnTo>
                    <a:pt x="10406" y="6073"/>
                  </a:lnTo>
                  <a:cubicBezTo>
                    <a:pt x="10549" y="6001"/>
                    <a:pt x="10609" y="5823"/>
                    <a:pt x="10513" y="5680"/>
                  </a:cubicBezTo>
                  <a:lnTo>
                    <a:pt x="10311" y="5323"/>
                  </a:lnTo>
                  <a:cubicBezTo>
                    <a:pt x="10280" y="5268"/>
                    <a:pt x="10228" y="5239"/>
                    <a:pt x="10176" y="5239"/>
                  </a:cubicBezTo>
                  <a:cubicBezTo>
                    <a:pt x="10148" y="5239"/>
                    <a:pt x="10121" y="5247"/>
                    <a:pt x="10097" y="5263"/>
                  </a:cubicBezTo>
                  <a:cubicBezTo>
                    <a:pt x="10025" y="5299"/>
                    <a:pt x="9989" y="5394"/>
                    <a:pt x="10037" y="5466"/>
                  </a:cubicBezTo>
                  <a:lnTo>
                    <a:pt x="10228" y="5811"/>
                  </a:lnTo>
                  <a:lnTo>
                    <a:pt x="9727" y="6108"/>
                  </a:lnTo>
                  <a:cubicBezTo>
                    <a:pt x="9668" y="6132"/>
                    <a:pt x="9632" y="6216"/>
                    <a:pt x="9656" y="6275"/>
                  </a:cubicBezTo>
                  <a:cubicBezTo>
                    <a:pt x="9680" y="6406"/>
                    <a:pt x="9680" y="6537"/>
                    <a:pt x="9680" y="6668"/>
                  </a:cubicBezTo>
                  <a:cubicBezTo>
                    <a:pt x="9680" y="6811"/>
                    <a:pt x="9668" y="6942"/>
                    <a:pt x="9656" y="7073"/>
                  </a:cubicBezTo>
                  <a:cubicBezTo>
                    <a:pt x="9632" y="7132"/>
                    <a:pt x="9668" y="7204"/>
                    <a:pt x="9727" y="7240"/>
                  </a:cubicBezTo>
                  <a:lnTo>
                    <a:pt x="10228" y="7537"/>
                  </a:lnTo>
                  <a:lnTo>
                    <a:pt x="9573" y="8668"/>
                  </a:lnTo>
                  <a:lnTo>
                    <a:pt x="9073" y="8371"/>
                  </a:lnTo>
                  <a:cubicBezTo>
                    <a:pt x="9045" y="8354"/>
                    <a:pt x="9015" y="8345"/>
                    <a:pt x="8986" y="8345"/>
                  </a:cubicBezTo>
                  <a:cubicBezTo>
                    <a:pt x="8952" y="8345"/>
                    <a:pt x="8920" y="8357"/>
                    <a:pt x="8894" y="8383"/>
                  </a:cubicBezTo>
                  <a:cubicBezTo>
                    <a:pt x="8680" y="8561"/>
                    <a:pt x="8442" y="8692"/>
                    <a:pt x="8192" y="8787"/>
                  </a:cubicBezTo>
                  <a:cubicBezTo>
                    <a:pt x="8132" y="8799"/>
                    <a:pt x="8084" y="8859"/>
                    <a:pt x="8084" y="8930"/>
                  </a:cubicBezTo>
                  <a:lnTo>
                    <a:pt x="8084" y="9514"/>
                  </a:lnTo>
                  <a:lnTo>
                    <a:pt x="6775" y="9514"/>
                  </a:lnTo>
                  <a:lnTo>
                    <a:pt x="6775" y="8930"/>
                  </a:lnTo>
                  <a:cubicBezTo>
                    <a:pt x="6775" y="8871"/>
                    <a:pt x="6739" y="8811"/>
                    <a:pt x="6679" y="8787"/>
                  </a:cubicBezTo>
                  <a:cubicBezTo>
                    <a:pt x="6418" y="8692"/>
                    <a:pt x="6179" y="8561"/>
                    <a:pt x="5977" y="8383"/>
                  </a:cubicBezTo>
                  <a:cubicBezTo>
                    <a:pt x="5951" y="8357"/>
                    <a:pt x="5919" y="8345"/>
                    <a:pt x="5885" y="8345"/>
                  </a:cubicBezTo>
                  <a:cubicBezTo>
                    <a:pt x="5856" y="8345"/>
                    <a:pt x="5826" y="8354"/>
                    <a:pt x="5798" y="8371"/>
                  </a:cubicBezTo>
                  <a:lnTo>
                    <a:pt x="5286" y="8668"/>
                  </a:lnTo>
                  <a:lnTo>
                    <a:pt x="4632" y="7537"/>
                  </a:lnTo>
                  <a:lnTo>
                    <a:pt x="5144" y="7240"/>
                  </a:lnTo>
                  <a:cubicBezTo>
                    <a:pt x="5203" y="7204"/>
                    <a:pt x="5227" y="7132"/>
                    <a:pt x="5215" y="7073"/>
                  </a:cubicBezTo>
                  <a:cubicBezTo>
                    <a:pt x="5191" y="6942"/>
                    <a:pt x="5191" y="6811"/>
                    <a:pt x="5191" y="6668"/>
                  </a:cubicBezTo>
                  <a:cubicBezTo>
                    <a:pt x="5191" y="6537"/>
                    <a:pt x="5203" y="6406"/>
                    <a:pt x="5215" y="6275"/>
                  </a:cubicBezTo>
                  <a:cubicBezTo>
                    <a:pt x="5227" y="6216"/>
                    <a:pt x="5203" y="6132"/>
                    <a:pt x="5144" y="6108"/>
                  </a:cubicBezTo>
                  <a:lnTo>
                    <a:pt x="4632" y="5811"/>
                  </a:lnTo>
                  <a:lnTo>
                    <a:pt x="5286" y="4680"/>
                  </a:lnTo>
                  <a:lnTo>
                    <a:pt x="5798" y="4977"/>
                  </a:lnTo>
                  <a:cubicBezTo>
                    <a:pt x="5825" y="4988"/>
                    <a:pt x="5854" y="4994"/>
                    <a:pt x="5883" y="4994"/>
                  </a:cubicBezTo>
                  <a:cubicBezTo>
                    <a:pt x="5917" y="4994"/>
                    <a:pt x="5951" y="4985"/>
                    <a:pt x="5977" y="4965"/>
                  </a:cubicBezTo>
                  <a:cubicBezTo>
                    <a:pt x="6179" y="4787"/>
                    <a:pt x="6418" y="4644"/>
                    <a:pt x="6679" y="4561"/>
                  </a:cubicBezTo>
                  <a:cubicBezTo>
                    <a:pt x="6739" y="4549"/>
                    <a:pt x="6775" y="4489"/>
                    <a:pt x="6775" y="4406"/>
                  </a:cubicBezTo>
                  <a:lnTo>
                    <a:pt x="6775" y="3834"/>
                  </a:lnTo>
                  <a:lnTo>
                    <a:pt x="8084" y="3834"/>
                  </a:lnTo>
                  <a:lnTo>
                    <a:pt x="8084" y="4406"/>
                  </a:lnTo>
                  <a:cubicBezTo>
                    <a:pt x="8084" y="4465"/>
                    <a:pt x="8132" y="4525"/>
                    <a:pt x="8192" y="4561"/>
                  </a:cubicBezTo>
                  <a:cubicBezTo>
                    <a:pt x="8442" y="4644"/>
                    <a:pt x="8680" y="4787"/>
                    <a:pt x="8894" y="4965"/>
                  </a:cubicBezTo>
                  <a:cubicBezTo>
                    <a:pt x="8920" y="4985"/>
                    <a:pt x="8954" y="4994"/>
                    <a:pt x="8988" y="4994"/>
                  </a:cubicBezTo>
                  <a:cubicBezTo>
                    <a:pt x="9017" y="4994"/>
                    <a:pt x="9046" y="4988"/>
                    <a:pt x="9073" y="4977"/>
                  </a:cubicBezTo>
                  <a:lnTo>
                    <a:pt x="9573" y="4680"/>
                  </a:lnTo>
                  <a:lnTo>
                    <a:pt x="9716" y="4906"/>
                  </a:lnTo>
                  <a:cubicBezTo>
                    <a:pt x="9740" y="4955"/>
                    <a:pt x="9793" y="4982"/>
                    <a:pt x="9847" y="4982"/>
                  </a:cubicBezTo>
                  <a:cubicBezTo>
                    <a:pt x="9871" y="4982"/>
                    <a:pt x="9896" y="4977"/>
                    <a:pt x="9918" y="4965"/>
                  </a:cubicBezTo>
                  <a:cubicBezTo>
                    <a:pt x="9989" y="4918"/>
                    <a:pt x="10025" y="4823"/>
                    <a:pt x="9978" y="4751"/>
                  </a:cubicBezTo>
                  <a:lnTo>
                    <a:pt x="9847" y="4513"/>
                  </a:lnTo>
                  <a:cubicBezTo>
                    <a:pt x="9798" y="4424"/>
                    <a:pt x="9699" y="4367"/>
                    <a:pt x="9592" y="4367"/>
                  </a:cubicBezTo>
                  <a:cubicBezTo>
                    <a:pt x="9542" y="4367"/>
                    <a:pt x="9491" y="4379"/>
                    <a:pt x="9442" y="4406"/>
                  </a:cubicBezTo>
                  <a:lnTo>
                    <a:pt x="9013" y="4668"/>
                  </a:lnTo>
                  <a:cubicBezTo>
                    <a:pt x="8835" y="4513"/>
                    <a:pt x="8620" y="4394"/>
                    <a:pt x="8406" y="4311"/>
                  </a:cubicBezTo>
                  <a:lnTo>
                    <a:pt x="8406" y="3811"/>
                  </a:lnTo>
                  <a:cubicBezTo>
                    <a:pt x="8406" y="3727"/>
                    <a:pt x="8358" y="3632"/>
                    <a:pt x="8299" y="3596"/>
                  </a:cubicBezTo>
                  <a:lnTo>
                    <a:pt x="8299" y="1656"/>
                  </a:lnTo>
                  <a:cubicBezTo>
                    <a:pt x="8299" y="1060"/>
                    <a:pt x="7596" y="536"/>
                    <a:pt x="6394" y="239"/>
                  </a:cubicBezTo>
                  <a:cubicBezTo>
                    <a:pt x="6384" y="237"/>
                    <a:pt x="6375" y="237"/>
                    <a:pt x="6365" y="237"/>
                  </a:cubicBezTo>
                  <a:cubicBezTo>
                    <a:pt x="6284" y="237"/>
                    <a:pt x="6225" y="283"/>
                    <a:pt x="6203" y="358"/>
                  </a:cubicBezTo>
                  <a:cubicBezTo>
                    <a:pt x="6179" y="453"/>
                    <a:pt x="6227" y="524"/>
                    <a:pt x="6322" y="560"/>
                  </a:cubicBezTo>
                  <a:cubicBezTo>
                    <a:pt x="7346" y="810"/>
                    <a:pt x="7989" y="1239"/>
                    <a:pt x="7989" y="1667"/>
                  </a:cubicBezTo>
                  <a:cubicBezTo>
                    <a:pt x="7989" y="2001"/>
                    <a:pt x="7596" y="2346"/>
                    <a:pt x="6918" y="2596"/>
                  </a:cubicBezTo>
                  <a:cubicBezTo>
                    <a:pt x="6179" y="2882"/>
                    <a:pt x="5203" y="3025"/>
                    <a:pt x="4143" y="3025"/>
                  </a:cubicBezTo>
                  <a:cubicBezTo>
                    <a:pt x="3703" y="3025"/>
                    <a:pt x="3262" y="3001"/>
                    <a:pt x="2846" y="2941"/>
                  </a:cubicBezTo>
                  <a:cubicBezTo>
                    <a:pt x="2833" y="2938"/>
                    <a:pt x="2821" y="2936"/>
                    <a:pt x="2809" y="2936"/>
                  </a:cubicBezTo>
                  <a:cubicBezTo>
                    <a:pt x="2742" y="2936"/>
                    <a:pt x="2687" y="2991"/>
                    <a:pt x="2667" y="3072"/>
                  </a:cubicBezTo>
                  <a:cubicBezTo>
                    <a:pt x="2655" y="3156"/>
                    <a:pt x="2715" y="3239"/>
                    <a:pt x="2810" y="3251"/>
                  </a:cubicBezTo>
                  <a:cubicBezTo>
                    <a:pt x="3239" y="3311"/>
                    <a:pt x="3679" y="3334"/>
                    <a:pt x="4143" y="3334"/>
                  </a:cubicBezTo>
                  <a:cubicBezTo>
                    <a:pt x="5227" y="3334"/>
                    <a:pt x="6239" y="3168"/>
                    <a:pt x="7013" y="2870"/>
                  </a:cubicBezTo>
                  <a:cubicBezTo>
                    <a:pt x="7430" y="2715"/>
                    <a:pt x="7763" y="2525"/>
                    <a:pt x="7965" y="2310"/>
                  </a:cubicBezTo>
                  <a:lnTo>
                    <a:pt x="7965" y="3525"/>
                  </a:lnTo>
                  <a:lnTo>
                    <a:pt x="6751" y="3525"/>
                  </a:lnTo>
                  <a:cubicBezTo>
                    <a:pt x="6584" y="3525"/>
                    <a:pt x="6453" y="3668"/>
                    <a:pt x="6453" y="3822"/>
                  </a:cubicBezTo>
                  <a:lnTo>
                    <a:pt x="6453" y="4323"/>
                  </a:lnTo>
                  <a:cubicBezTo>
                    <a:pt x="6227" y="4406"/>
                    <a:pt x="6037" y="4525"/>
                    <a:pt x="5846" y="4680"/>
                  </a:cubicBezTo>
                  <a:lnTo>
                    <a:pt x="5406" y="4418"/>
                  </a:lnTo>
                  <a:cubicBezTo>
                    <a:pt x="5360" y="4395"/>
                    <a:pt x="5315" y="4387"/>
                    <a:pt x="5270" y="4387"/>
                  </a:cubicBezTo>
                  <a:cubicBezTo>
                    <a:pt x="5243" y="4387"/>
                    <a:pt x="5217" y="4390"/>
                    <a:pt x="5191" y="4394"/>
                  </a:cubicBezTo>
                  <a:cubicBezTo>
                    <a:pt x="5108" y="4406"/>
                    <a:pt x="5048" y="4465"/>
                    <a:pt x="5013" y="4525"/>
                  </a:cubicBezTo>
                  <a:lnTo>
                    <a:pt x="4334" y="5692"/>
                  </a:lnTo>
                  <a:cubicBezTo>
                    <a:pt x="4322" y="5704"/>
                    <a:pt x="4322" y="5716"/>
                    <a:pt x="4322" y="5727"/>
                  </a:cubicBezTo>
                  <a:lnTo>
                    <a:pt x="4132" y="5727"/>
                  </a:lnTo>
                  <a:cubicBezTo>
                    <a:pt x="3084" y="5727"/>
                    <a:pt x="2107" y="5585"/>
                    <a:pt x="1357" y="5299"/>
                  </a:cubicBezTo>
                  <a:cubicBezTo>
                    <a:pt x="679" y="5049"/>
                    <a:pt x="286" y="4704"/>
                    <a:pt x="286" y="4382"/>
                  </a:cubicBezTo>
                  <a:lnTo>
                    <a:pt x="286" y="2322"/>
                  </a:lnTo>
                  <a:cubicBezTo>
                    <a:pt x="643" y="2668"/>
                    <a:pt x="1274" y="2965"/>
                    <a:pt x="2131" y="3144"/>
                  </a:cubicBezTo>
                  <a:lnTo>
                    <a:pt x="2167" y="3144"/>
                  </a:lnTo>
                  <a:cubicBezTo>
                    <a:pt x="2238" y="3144"/>
                    <a:pt x="2298" y="3096"/>
                    <a:pt x="2322" y="3025"/>
                  </a:cubicBezTo>
                  <a:cubicBezTo>
                    <a:pt x="2334" y="2930"/>
                    <a:pt x="2286" y="2858"/>
                    <a:pt x="2203" y="2846"/>
                  </a:cubicBezTo>
                  <a:cubicBezTo>
                    <a:pt x="1036" y="2596"/>
                    <a:pt x="298" y="2132"/>
                    <a:pt x="298" y="1667"/>
                  </a:cubicBezTo>
                  <a:cubicBezTo>
                    <a:pt x="298" y="1346"/>
                    <a:pt x="679" y="1001"/>
                    <a:pt x="1369" y="751"/>
                  </a:cubicBezTo>
                  <a:cubicBezTo>
                    <a:pt x="2096" y="465"/>
                    <a:pt x="3072" y="322"/>
                    <a:pt x="4132" y="322"/>
                  </a:cubicBezTo>
                  <a:cubicBezTo>
                    <a:pt x="4667" y="322"/>
                    <a:pt x="5191" y="358"/>
                    <a:pt x="5679" y="441"/>
                  </a:cubicBezTo>
                  <a:cubicBezTo>
                    <a:pt x="5687" y="442"/>
                    <a:pt x="5695" y="443"/>
                    <a:pt x="5703" y="443"/>
                  </a:cubicBezTo>
                  <a:cubicBezTo>
                    <a:pt x="5786" y="443"/>
                    <a:pt x="5847" y="385"/>
                    <a:pt x="5858" y="298"/>
                  </a:cubicBezTo>
                  <a:cubicBezTo>
                    <a:pt x="5870" y="215"/>
                    <a:pt x="5810" y="143"/>
                    <a:pt x="5727" y="120"/>
                  </a:cubicBezTo>
                  <a:cubicBezTo>
                    <a:pt x="5215" y="36"/>
                    <a:pt x="4679" y="1"/>
                    <a:pt x="4132" y="1"/>
                  </a:cubicBezTo>
                  <a:close/>
                </a:path>
              </a:pathLst>
            </a:custGeom>
            <a:solidFill>
              <a:srgbClr val="657E93"/>
            </a:solidFill>
            <a:ln>
              <a:noFill/>
            </a:ln>
          </p:spPr>
          <p:txBody>
            <a:bodyPr spcFirstLastPara="1" wrap="square" lIns="68569" tIns="68569" rIns="68569" bIns="68569" anchor="ctr" anchorCtr="0">
              <a:noAutofit/>
            </a:bodyPr>
            <a:lstStyle/>
            <a:p>
              <a:pPr>
                <a:spcBef>
                  <a:spcPts val="0"/>
                </a:spcBef>
                <a:spcAft>
                  <a:spcPts val="0"/>
                </a:spcAft>
              </a:pPr>
              <a:endParaRPr/>
            </a:p>
          </p:txBody>
        </p:sp>
        <p:sp>
          <p:nvSpPr>
            <p:cNvPr id="30" name="Google Shape;12423;p79">
              <a:extLst>
                <a:ext uri="{FF2B5EF4-FFF2-40B4-BE49-F238E27FC236}">
                  <a16:creationId xmlns:a16="http://schemas.microsoft.com/office/drawing/2014/main" id="{92AC5E6F-F3AD-B04B-A514-473AC529BCB8}"/>
                </a:ext>
              </a:extLst>
            </p:cNvPr>
            <p:cNvSpPr/>
            <p:nvPr/>
          </p:nvSpPr>
          <p:spPr>
            <a:xfrm>
              <a:off x="6306652" y="2638748"/>
              <a:ext cx="59904" cy="59522"/>
            </a:xfrm>
            <a:custGeom>
              <a:avLst/>
              <a:gdLst/>
              <a:ahLst/>
              <a:cxnLst/>
              <a:rect l="l" t="t" r="r" b="b"/>
              <a:pathLst>
                <a:path w="1882" h="1870" extrusionOk="0">
                  <a:moveTo>
                    <a:pt x="941" y="310"/>
                  </a:moveTo>
                  <a:cubicBezTo>
                    <a:pt x="1287" y="310"/>
                    <a:pt x="1561" y="596"/>
                    <a:pt x="1561" y="929"/>
                  </a:cubicBezTo>
                  <a:cubicBezTo>
                    <a:pt x="1561" y="1274"/>
                    <a:pt x="1287" y="1560"/>
                    <a:pt x="941" y="1560"/>
                  </a:cubicBezTo>
                  <a:cubicBezTo>
                    <a:pt x="596" y="1560"/>
                    <a:pt x="310" y="1274"/>
                    <a:pt x="310" y="929"/>
                  </a:cubicBezTo>
                  <a:cubicBezTo>
                    <a:pt x="310" y="596"/>
                    <a:pt x="596" y="310"/>
                    <a:pt x="941" y="310"/>
                  </a:cubicBezTo>
                  <a:close/>
                  <a:moveTo>
                    <a:pt x="941" y="0"/>
                  </a:moveTo>
                  <a:cubicBezTo>
                    <a:pt x="418" y="0"/>
                    <a:pt x="1" y="417"/>
                    <a:pt x="1" y="929"/>
                  </a:cubicBezTo>
                  <a:cubicBezTo>
                    <a:pt x="1" y="1453"/>
                    <a:pt x="418" y="1870"/>
                    <a:pt x="941" y="1870"/>
                  </a:cubicBezTo>
                  <a:cubicBezTo>
                    <a:pt x="1465" y="1870"/>
                    <a:pt x="1882" y="1453"/>
                    <a:pt x="1882" y="929"/>
                  </a:cubicBezTo>
                  <a:cubicBezTo>
                    <a:pt x="1882" y="417"/>
                    <a:pt x="1465" y="0"/>
                    <a:pt x="941" y="0"/>
                  </a:cubicBezTo>
                  <a:close/>
                </a:path>
              </a:pathLst>
            </a:custGeom>
            <a:solidFill>
              <a:srgbClr val="657E93"/>
            </a:solidFill>
            <a:ln>
              <a:noFill/>
            </a:ln>
          </p:spPr>
          <p:txBody>
            <a:bodyPr spcFirstLastPara="1" wrap="square" lIns="68569" tIns="68569" rIns="68569" bIns="68569" anchor="ctr" anchorCtr="0">
              <a:noAutofit/>
            </a:bodyPr>
            <a:lstStyle/>
            <a:p>
              <a:pPr>
                <a:spcBef>
                  <a:spcPts val="0"/>
                </a:spcBef>
                <a:spcAft>
                  <a:spcPts val="0"/>
                </a:spcAft>
              </a:pPr>
              <a:endParaRPr/>
            </a:p>
          </p:txBody>
        </p:sp>
      </p:grpSp>
      <p:grpSp>
        <p:nvGrpSpPr>
          <p:cNvPr id="31" name="Google Shape;8759;p73">
            <a:extLst>
              <a:ext uri="{FF2B5EF4-FFF2-40B4-BE49-F238E27FC236}">
                <a16:creationId xmlns:a16="http://schemas.microsoft.com/office/drawing/2014/main" id="{F6C952B1-D58C-724C-8C2C-2B897C4A1266}"/>
              </a:ext>
            </a:extLst>
          </p:cNvPr>
          <p:cNvGrpSpPr/>
          <p:nvPr/>
        </p:nvGrpSpPr>
        <p:grpSpPr>
          <a:xfrm>
            <a:off x="2358602" y="1900427"/>
            <a:ext cx="282046" cy="488588"/>
            <a:chOff x="2656082" y="2287427"/>
            <a:chExt cx="207582" cy="359594"/>
          </a:xfrm>
        </p:grpSpPr>
        <p:sp>
          <p:nvSpPr>
            <p:cNvPr id="32" name="Google Shape;8760;p73">
              <a:extLst>
                <a:ext uri="{FF2B5EF4-FFF2-40B4-BE49-F238E27FC236}">
                  <a16:creationId xmlns:a16="http://schemas.microsoft.com/office/drawing/2014/main" id="{FD22EFB1-846D-C54B-8BFE-AAA7375D4728}"/>
                </a:ext>
              </a:extLst>
            </p:cNvPr>
            <p:cNvSpPr/>
            <p:nvPr/>
          </p:nvSpPr>
          <p:spPr>
            <a:xfrm>
              <a:off x="2656082" y="2287427"/>
              <a:ext cx="207582" cy="359594"/>
            </a:xfrm>
            <a:custGeom>
              <a:avLst/>
              <a:gdLst/>
              <a:ahLst/>
              <a:cxnLst/>
              <a:rect l="l" t="t" r="r" b="b"/>
              <a:pathLst>
                <a:path w="6537" h="11324" extrusionOk="0">
                  <a:moveTo>
                    <a:pt x="5704" y="334"/>
                  </a:moveTo>
                  <a:cubicBezTo>
                    <a:pt x="5965" y="334"/>
                    <a:pt x="6192" y="561"/>
                    <a:pt x="6192" y="834"/>
                  </a:cubicBezTo>
                  <a:lnTo>
                    <a:pt x="6192" y="1323"/>
                  </a:lnTo>
                  <a:lnTo>
                    <a:pt x="346" y="1323"/>
                  </a:lnTo>
                  <a:lnTo>
                    <a:pt x="346" y="834"/>
                  </a:lnTo>
                  <a:cubicBezTo>
                    <a:pt x="346" y="561"/>
                    <a:pt x="560" y="334"/>
                    <a:pt x="834" y="334"/>
                  </a:cubicBezTo>
                  <a:close/>
                  <a:moveTo>
                    <a:pt x="6192" y="1644"/>
                  </a:moveTo>
                  <a:lnTo>
                    <a:pt x="6192" y="8990"/>
                  </a:lnTo>
                  <a:lnTo>
                    <a:pt x="1501" y="8990"/>
                  </a:lnTo>
                  <a:cubicBezTo>
                    <a:pt x="1405" y="8990"/>
                    <a:pt x="1334" y="9062"/>
                    <a:pt x="1334" y="9145"/>
                  </a:cubicBezTo>
                  <a:cubicBezTo>
                    <a:pt x="1334" y="9240"/>
                    <a:pt x="1405" y="9312"/>
                    <a:pt x="1501" y="9312"/>
                  </a:cubicBezTo>
                  <a:lnTo>
                    <a:pt x="6192" y="9312"/>
                  </a:lnTo>
                  <a:lnTo>
                    <a:pt x="6192" y="10478"/>
                  </a:lnTo>
                  <a:cubicBezTo>
                    <a:pt x="6192" y="10740"/>
                    <a:pt x="5965" y="10967"/>
                    <a:pt x="5704" y="10967"/>
                  </a:cubicBezTo>
                  <a:lnTo>
                    <a:pt x="834" y="10967"/>
                  </a:lnTo>
                  <a:cubicBezTo>
                    <a:pt x="560" y="10967"/>
                    <a:pt x="346" y="10740"/>
                    <a:pt x="346" y="10478"/>
                  </a:cubicBezTo>
                  <a:lnTo>
                    <a:pt x="346" y="9312"/>
                  </a:lnTo>
                  <a:lnTo>
                    <a:pt x="834" y="9312"/>
                  </a:lnTo>
                  <a:cubicBezTo>
                    <a:pt x="917" y="9312"/>
                    <a:pt x="1001" y="9240"/>
                    <a:pt x="1001" y="9145"/>
                  </a:cubicBezTo>
                  <a:cubicBezTo>
                    <a:pt x="1001" y="9062"/>
                    <a:pt x="917" y="8990"/>
                    <a:pt x="834" y="8990"/>
                  </a:cubicBezTo>
                  <a:lnTo>
                    <a:pt x="346" y="8990"/>
                  </a:lnTo>
                  <a:lnTo>
                    <a:pt x="346" y="1644"/>
                  </a:lnTo>
                  <a:close/>
                  <a:moveTo>
                    <a:pt x="834" y="1"/>
                  </a:moveTo>
                  <a:cubicBezTo>
                    <a:pt x="370" y="1"/>
                    <a:pt x="0" y="370"/>
                    <a:pt x="0" y="834"/>
                  </a:cubicBezTo>
                  <a:lnTo>
                    <a:pt x="0" y="10490"/>
                  </a:lnTo>
                  <a:cubicBezTo>
                    <a:pt x="0" y="10955"/>
                    <a:pt x="370" y="11324"/>
                    <a:pt x="834" y="11324"/>
                  </a:cubicBezTo>
                  <a:lnTo>
                    <a:pt x="5704" y="11324"/>
                  </a:lnTo>
                  <a:cubicBezTo>
                    <a:pt x="6156" y="11324"/>
                    <a:pt x="6537" y="10955"/>
                    <a:pt x="6537" y="10490"/>
                  </a:cubicBezTo>
                  <a:lnTo>
                    <a:pt x="6537" y="834"/>
                  </a:lnTo>
                  <a:cubicBezTo>
                    <a:pt x="6513" y="370"/>
                    <a:pt x="6144" y="1"/>
                    <a:pt x="5704" y="1"/>
                  </a:cubicBezTo>
                  <a:close/>
                </a:path>
              </a:pathLst>
            </a:custGeom>
            <a:solidFill>
              <a:srgbClr val="657E93"/>
            </a:solidFill>
            <a:ln>
              <a:noFill/>
            </a:ln>
          </p:spPr>
          <p:txBody>
            <a:bodyPr spcFirstLastPara="1" wrap="square" lIns="68569" tIns="68569" rIns="68569" bIns="68569" anchor="ctr" anchorCtr="0">
              <a:noAutofit/>
            </a:bodyPr>
            <a:lstStyle/>
            <a:p>
              <a:pPr>
                <a:spcBef>
                  <a:spcPts val="0"/>
                </a:spcBef>
                <a:spcAft>
                  <a:spcPts val="0"/>
                </a:spcAft>
              </a:pPr>
              <a:endParaRPr/>
            </a:p>
          </p:txBody>
        </p:sp>
        <p:sp>
          <p:nvSpPr>
            <p:cNvPr id="33" name="Google Shape;8761;p73">
              <a:extLst>
                <a:ext uri="{FF2B5EF4-FFF2-40B4-BE49-F238E27FC236}">
                  <a16:creationId xmlns:a16="http://schemas.microsoft.com/office/drawing/2014/main" id="{E71BDADC-2C93-A649-9CB7-CC89CE07CA75}"/>
                </a:ext>
              </a:extLst>
            </p:cNvPr>
            <p:cNvSpPr/>
            <p:nvPr/>
          </p:nvSpPr>
          <p:spPr>
            <a:xfrm>
              <a:off x="2754395" y="2308608"/>
              <a:ext cx="31787" cy="10257"/>
            </a:xfrm>
            <a:custGeom>
              <a:avLst/>
              <a:gdLst/>
              <a:ahLst/>
              <a:cxnLst/>
              <a:rect l="l" t="t" r="r" b="b"/>
              <a:pathLst>
                <a:path w="1001" h="323" extrusionOk="0">
                  <a:moveTo>
                    <a:pt x="167" y="1"/>
                  </a:moveTo>
                  <a:cubicBezTo>
                    <a:pt x="72" y="1"/>
                    <a:pt x="0" y="72"/>
                    <a:pt x="0" y="167"/>
                  </a:cubicBezTo>
                  <a:cubicBezTo>
                    <a:pt x="0" y="251"/>
                    <a:pt x="72" y="322"/>
                    <a:pt x="167" y="322"/>
                  </a:cubicBezTo>
                  <a:lnTo>
                    <a:pt x="834" y="322"/>
                  </a:lnTo>
                  <a:cubicBezTo>
                    <a:pt x="917" y="322"/>
                    <a:pt x="1000" y="251"/>
                    <a:pt x="1000" y="167"/>
                  </a:cubicBezTo>
                  <a:cubicBezTo>
                    <a:pt x="1000" y="72"/>
                    <a:pt x="917" y="1"/>
                    <a:pt x="834" y="1"/>
                  </a:cubicBezTo>
                  <a:close/>
                </a:path>
              </a:pathLst>
            </a:custGeom>
            <a:solidFill>
              <a:srgbClr val="657E93"/>
            </a:solidFill>
            <a:ln>
              <a:noFill/>
            </a:ln>
          </p:spPr>
          <p:txBody>
            <a:bodyPr spcFirstLastPara="1" wrap="square" lIns="68569" tIns="68569" rIns="68569" bIns="68569" anchor="ctr" anchorCtr="0">
              <a:noAutofit/>
            </a:bodyPr>
            <a:lstStyle/>
            <a:p>
              <a:pPr>
                <a:spcBef>
                  <a:spcPts val="0"/>
                </a:spcBef>
                <a:spcAft>
                  <a:spcPts val="0"/>
                </a:spcAft>
              </a:pPr>
              <a:endParaRPr/>
            </a:p>
          </p:txBody>
        </p:sp>
        <p:sp>
          <p:nvSpPr>
            <p:cNvPr id="34" name="Google Shape;8762;p73">
              <a:extLst>
                <a:ext uri="{FF2B5EF4-FFF2-40B4-BE49-F238E27FC236}">
                  <a16:creationId xmlns:a16="http://schemas.microsoft.com/office/drawing/2014/main" id="{1840233B-4A04-9240-A8B2-31859D1AF4B5}"/>
                </a:ext>
              </a:extLst>
            </p:cNvPr>
            <p:cNvSpPr/>
            <p:nvPr/>
          </p:nvSpPr>
          <p:spPr>
            <a:xfrm>
              <a:off x="2743789" y="2594053"/>
              <a:ext cx="31406" cy="31056"/>
            </a:xfrm>
            <a:custGeom>
              <a:avLst/>
              <a:gdLst/>
              <a:ahLst/>
              <a:cxnLst/>
              <a:rect l="l" t="t" r="r" b="b"/>
              <a:pathLst>
                <a:path w="989" h="978" extrusionOk="0">
                  <a:moveTo>
                    <a:pt x="501" y="322"/>
                  </a:moveTo>
                  <a:cubicBezTo>
                    <a:pt x="584" y="322"/>
                    <a:pt x="656" y="406"/>
                    <a:pt x="656" y="489"/>
                  </a:cubicBezTo>
                  <a:cubicBezTo>
                    <a:pt x="656" y="584"/>
                    <a:pt x="584" y="656"/>
                    <a:pt x="501" y="656"/>
                  </a:cubicBezTo>
                  <a:cubicBezTo>
                    <a:pt x="406" y="656"/>
                    <a:pt x="334" y="584"/>
                    <a:pt x="334" y="489"/>
                  </a:cubicBezTo>
                  <a:cubicBezTo>
                    <a:pt x="334" y="406"/>
                    <a:pt x="406" y="322"/>
                    <a:pt x="501" y="322"/>
                  </a:cubicBezTo>
                  <a:close/>
                  <a:moveTo>
                    <a:pt x="501" y="1"/>
                  </a:moveTo>
                  <a:cubicBezTo>
                    <a:pt x="227" y="1"/>
                    <a:pt x="1" y="227"/>
                    <a:pt x="1" y="489"/>
                  </a:cubicBezTo>
                  <a:cubicBezTo>
                    <a:pt x="1" y="763"/>
                    <a:pt x="227" y="977"/>
                    <a:pt x="501" y="977"/>
                  </a:cubicBezTo>
                  <a:cubicBezTo>
                    <a:pt x="763" y="977"/>
                    <a:pt x="989" y="763"/>
                    <a:pt x="989" y="489"/>
                  </a:cubicBezTo>
                  <a:cubicBezTo>
                    <a:pt x="989" y="227"/>
                    <a:pt x="775" y="1"/>
                    <a:pt x="501" y="1"/>
                  </a:cubicBezTo>
                  <a:close/>
                </a:path>
              </a:pathLst>
            </a:custGeom>
            <a:solidFill>
              <a:srgbClr val="657E93"/>
            </a:solidFill>
            <a:ln>
              <a:noFill/>
            </a:ln>
          </p:spPr>
          <p:txBody>
            <a:bodyPr spcFirstLastPara="1" wrap="square" lIns="68569" tIns="68569" rIns="68569" bIns="68569" anchor="ctr" anchorCtr="0">
              <a:noAutofit/>
            </a:bodyPr>
            <a:lstStyle/>
            <a:p>
              <a:pPr>
                <a:spcBef>
                  <a:spcPts val="0"/>
                </a:spcBef>
                <a:spcAft>
                  <a:spcPts val="0"/>
                </a:spcAft>
              </a:pPr>
              <a:endParaRPr/>
            </a:p>
          </p:txBody>
        </p:sp>
        <p:sp>
          <p:nvSpPr>
            <p:cNvPr id="35" name="Google Shape;8763;p73">
              <a:extLst>
                <a:ext uri="{FF2B5EF4-FFF2-40B4-BE49-F238E27FC236}">
                  <a16:creationId xmlns:a16="http://schemas.microsoft.com/office/drawing/2014/main" id="{40F0A363-9726-C847-9727-F38F5B8F2422}"/>
                </a:ext>
              </a:extLst>
            </p:cNvPr>
            <p:cNvSpPr/>
            <p:nvPr/>
          </p:nvSpPr>
          <p:spPr>
            <a:xfrm>
              <a:off x="2733596" y="2308608"/>
              <a:ext cx="10225" cy="10257"/>
            </a:xfrm>
            <a:custGeom>
              <a:avLst/>
              <a:gdLst/>
              <a:ahLst/>
              <a:cxnLst/>
              <a:rect l="l" t="t" r="r" b="b"/>
              <a:pathLst>
                <a:path w="322" h="323" extrusionOk="0">
                  <a:moveTo>
                    <a:pt x="155" y="1"/>
                  </a:moveTo>
                  <a:cubicBezTo>
                    <a:pt x="72" y="1"/>
                    <a:pt x="0" y="72"/>
                    <a:pt x="0" y="167"/>
                  </a:cubicBezTo>
                  <a:cubicBezTo>
                    <a:pt x="0" y="251"/>
                    <a:pt x="72" y="322"/>
                    <a:pt x="155" y="322"/>
                  </a:cubicBezTo>
                  <a:cubicBezTo>
                    <a:pt x="250" y="322"/>
                    <a:pt x="322" y="251"/>
                    <a:pt x="322" y="167"/>
                  </a:cubicBezTo>
                  <a:cubicBezTo>
                    <a:pt x="322" y="72"/>
                    <a:pt x="250" y="1"/>
                    <a:pt x="155" y="1"/>
                  </a:cubicBezTo>
                  <a:close/>
                </a:path>
              </a:pathLst>
            </a:custGeom>
            <a:solidFill>
              <a:srgbClr val="657E93"/>
            </a:solidFill>
            <a:ln>
              <a:noFill/>
            </a:ln>
          </p:spPr>
          <p:txBody>
            <a:bodyPr spcFirstLastPara="1" wrap="square" lIns="68569" tIns="68569" rIns="68569" bIns="68569" anchor="ctr" anchorCtr="0">
              <a:noAutofit/>
            </a:bodyPr>
            <a:lstStyle/>
            <a:p>
              <a:pPr>
                <a:spcBef>
                  <a:spcPts val="0"/>
                </a:spcBef>
                <a:spcAft>
                  <a:spcPts val="0"/>
                </a:spcAft>
              </a:pPr>
              <a:endParaRPr/>
            </a:p>
          </p:txBody>
        </p:sp>
      </p:grpSp>
      <p:sp>
        <p:nvSpPr>
          <p:cNvPr id="37" name="下矢印 36">
            <a:extLst>
              <a:ext uri="{FF2B5EF4-FFF2-40B4-BE49-F238E27FC236}">
                <a16:creationId xmlns:a16="http://schemas.microsoft.com/office/drawing/2014/main" id="{56E286CE-8379-6643-BF4D-4F9922B03FB3}"/>
              </a:ext>
            </a:extLst>
          </p:cNvPr>
          <p:cNvSpPr/>
          <p:nvPr/>
        </p:nvSpPr>
        <p:spPr bwMode="auto">
          <a:xfrm>
            <a:off x="2333864" y="2712602"/>
            <a:ext cx="347571" cy="1931653"/>
          </a:xfrm>
          <a:prstGeom prst="downArrow">
            <a:avLst/>
          </a:prstGeom>
          <a:solidFill>
            <a:schemeClr val="accent1">
              <a:lumMod val="20000"/>
              <a:lumOff val="80000"/>
            </a:schemeClr>
          </a:solidFill>
          <a:ln w="9525" cap="flat" cmpd="sng" algn="ctr">
            <a:no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a:endParaRPr lang="ja-JP" altLang="en-US" sz="1350">
              <a:solidFill>
                <a:schemeClr val="tx1"/>
              </a:solidFill>
            </a:endParaRPr>
          </a:p>
        </p:txBody>
      </p:sp>
      <p:grpSp>
        <p:nvGrpSpPr>
          <p:cNvPr id="43" name="Google Shape;8786;p73">
            <a:extLst>
              <a:ext uri="{FF2B5EF4-FFF2-40B4-BE49-F238E27FC236}">
                <a16:creationId xmlns:a16="http://schemas.microsoft.com/office/drawing/2014/main" id="{830BD076-05B5-034E-BEF5-00CAF1B2925D}"/>
              </a:ext>
            </a:extLst>
          </p:cNvPr>
          <p:cNvGrpSpPr/>
          <p:nvPr/>
        </p:nvGrpSpPr>
        <p:grpSpPr>
          <a:xfrm>
            <a:off x="4804169" y="2648501"/>
            <a:ext cx="452658" cy="431437"/>
            <a:chOff x="6870193" y="2295620"/>
            <a:chExt cx="360356" cy="343462"/>
          </a:xfrm>
        </p:grpSpPr>
        <p:sp>
          <p:nvSpPr>
            <p:cNvPr id="44" name="Google Shape;8787;p73">
              <a:extLst>
                <a:ext uri="{FF2B5EF4-FFF2-40B4-BE49-F238E27FC236}">
                  <a16:creationId xmlns:a16="http://schemas.microsoft.com/office/drawing/2014/main" id="{9648FA2D-A132-824D-9C31-0A3399812EEB}"/>
                </a:ext>
              </a:extLst>
            </p:cNvPr>
            <p:cNvSpPr/>
            <p:nvPr/>
          </p:nvSpPr>
          <p:spPr>
            <a:xfrm>
              <a:off x="6870193" y="2295620"/>
              <a:ext cx="360356" cy="343462"/>
            </a:xfrm>
            <a:custGeom>
              <a:avLst/>
              <a:gdLst/>
              <a:ahLst/>
              <a:cxnLst/>
              <a:rect l="l" t="t" r="r" b="b"/>
              <a:pathLst>
                <a:path w="11348" h="10816" extrusionOk="0">
                  <a:moveTo>
                    <a:pt x="6027" y="0"/>
                  </a:moveTo>
                  <a:cubicBezTo>
                    <a:pt x="5700" y="0"/>
                    <a:pt x="5448" y="70"/>
                    <a:pt x="5430" y="76"/>
                  </a:cubicBezTo>
                  <a:cubicBezTo>
                    <a:pt x="5358" y="112"/>
                    <a:pt x="5299" y="172"/>
                    <a:pt x="5299" y="255"/>
                  </a:cubicBezTo>
                  <a:lnTo>
                    <a:pt x="5299" y="2731"/>
                  </a:lnTo>
                  <a:lnTo>
                    <a:pt x="3501" y="5017"/>
                  </a:lnTo>
                  <a:cubicBezTo>
                    <a:pt x="3441" y="4767"/>
                    <a:pt x="3215" y="4577"/>
                    <a:pt x="2929" y="4577"/>
                  </a:cubicBezTo>
                  <a:lnTo>
                    <a:pt x="584" y="4577"/>
                  </a:lnTo>
                  <a:cubicBezTo>
                    <a:pt x="274" y="4577"/>
                    <a:pt x="1" y="4827"/>
                    <a:pt x="1" y="5160"/>
                  </a:cubicBezTo>
                  <a:lnTo>
                    <a:pt x="1" y="5732"/>
                  </a:lnTo>
                  <a:cubicBezTo>
                    <a:pt x="1" y="5839"/>
                    <a:pt x="96" y="5910"/>
                    <a:pt x="179" y="5910"/>
                  </a:cubicBezTo>
                  <a:cubicBezTo>
                    <a:pt x="274" y="5910"/>
                    <a:pt x="358" y="5827"/>
                    <a:pt x="358" y="5732"/>
                  </a:cubicBezTo>
                  <a:lnTo>
                    <a:pt x="358" y="5160"/>
                  </a:lnTo>
                  <a:cubicBezTo>
                    <a:pt x="358" y="5041"/>
                    <a:pt x="453" y="4946"/>
                    <a:pt x="572" y="4946"/>
                  </a:cubicBezTo>
                  <a:lnTo>
                    <a:pt x="2918" y="4946"/>
                  </a:lnTo>
                  <a:cubicBezTo>
                    <a:pt x="3037" y="4946"/>
                    <a:pt x="3132" y="5041"/>
                    <a:pt x="3132" y="5160"/>
                  </a:cubicBezTo>
                  <a:lnTo>
                    <a:pt x="3132" y="10232"/>
                  </a:lnTo>
                  <a:cubicBezTo>
                    <a:pt x="3132" y="10351"/>
                    <a:pt x="3037" y="10435"/>
                    <a:pt x="2918" y="10435"/>
                  </a:cubicBezTo>
                  <a:lnTo>
                    <a:pt x="572" y="10435"/>
                  </a:lnTo>
                  <a:cubicBezTo>
                    <a:pt x="453" y="10435"/>
                    <a:pt x="358" y="10351"/>
                    <a:pt x="358" y="10232"/>
                  </a:cubicBezTo>
                  <a:lnTo>
                    <a:pt x="358" y="6506"/>
                  </a:lnTo>
                  <a:cubicBezTo>
                    <a:pt x="358" y="6410"/>
                    <a:pt x="274" y="6327"/>
                    <a:pt x="179" y="6327"/>
                  </a:cubicBezTo>
                  <a:cubicBezTo>
                    <a:pt x="72" y="6327"/>
                    <a:pt x="1" y="6422"/>
                    <a:pt x="1" y="6506"/>
                  </a:cubicBezTo>
                  <a:lnTo>
                    <a:pt x="1" y="10232"/>
                  </a:lnTo>
                  <a:cubicBezTo>
                    <a:pt x="1" y="10542"/>
                    <a:pt x="251" y="10816"/>
                    <a:pt x="584" y="10816"/>
                  </a:cubicBezTo>
                  <a:lnTo>
                    <a:pt x="2929" y="10816"/>
                  </a:lnTo>
                  <a:cubicBezTo>
                    <a:pt x="3251" y="10816"/>
                    <a:pt x="3513" y="10554"/>
                    <a:pt x="3513" y="10232"/>
                  </a:cubicBezTo>
                  <a:lnTo>
                    <a:pt x="3513" y="9744"/>
                  </a:lnTo>
                  <a:lnTo>
                    <a:pt x="4418" y="10185"/>
                  </a:lnTo>
                  <a:cubicBezTo>
                    <a:pt x="4453" y="10197"/>
                    <a:pt x="4477" y="10197"/>
                    <a:pt x="4513" y="10197"/>
                  </a:cubicBezTo>
                  <a:lnTo>
                    <a:pt x="8025" y="10197"/>
                  </a:lnTo>
                  <a:cubicBezTo>
                    <a:pt x="8132" y="10197"/>
                    <a:pt x="8204" y="10113"/>
                    <a:pt x="8204" y="10018"/>
                  </a:cubicBezTo>
                  <a:cubicBezTo>
                    <a:pt x="8204" y="9923"/>
                    <a:pt x="8109" y="9839"/>
                    <a:pt x="8025" y="9839"/>
                  </a:cubicBezTo>
                  <a:lnTo>
                    <a:pt x="4561" y="9839"/>
                  </a:lnTo>
                  <a:lnTo>
                    <a:pt x="3525" y="9327"/>
                  </a:lnTo>
                  <a:lnTo>
                    <a:pt x="3525" y="5589"/>
                  </a:lnTo>
                  <a:lnTo>
                    <a:pt x="5644" y="2910"/>
                  </a:lnTo>
                  <a:cubicBezTo>
                    <a:pt x="5668" y="2874"/>
                    <a:pt x="5692" y="2839"/>
                    <a:pt x="5692" y="2791"/>
                  </a:cubicBezTo>
                  <a:lnTo>
                    <a:pt x="5692" y="398"/>
                  </a:lnTo>
                  <a:cubicBezTo>
                    <a:pt x="5787" y="379"/>
                    <a:pt x="5924" y="358"/>
                    <a:pt x="6080" y="358"/>
                  </a:cubicBezTo>
                  <a:cubicBezTo>
                    <a:pt x="6313" y="358"/>
                    <a:pt x="6587" y="405"/>
                    <a:pt x="6823" y="576"/>
                  </a:cubicBezTo>
                  <a:cubicBezTo>
                    <a:pt x="7132" y="791"/>
                    <a:pt x="7275" y="1207"/>
                    <a:pt x="7275" y="1803"/>
                  </a:cubicBezTo>
                  <a:lnTo>
                    <a:pt x="7275" y="3755"/>
                  </a:lnTo>
                  <a:cubicBezTo>
                    <a:pt x="7275" y="3862"/>
                    <a:pt x="7370" y="3934"/>
                    <a:pt x="7454" y="3934"/>
                  </a:cubicBezTo>
                  <a:lnTo>
                    <a:pt x="10395" y="3934"/>
                  </a:lnTo>
                  <a:cubicBezTo>
                    <a:pt x="10716" y="3934"/>
                    <a:pt x="10990" y="4208"/>
                    <a:pt x="10990" y="4529"/>
                  </a:cubicBezTo>
                  <a:cubicBezTo>
                    <a:pt x="10990" y="4863"/>
                    <a:pt x="10716" y="5125"/>
                    <a:pt x="10395" y="5125"/>
                  </a:cubicBezTo>
                  <a:lnTo>
                    <a:pt x="8823" y="5125"/>
                  </a:lnTo>
                  <a:cubicBezTo>
                    <a:pt x="8728" y="5125"/>
                    <a:pt x="8644" y="5220"/>
                    <a:pt x="8644" y="5303"/>
                  </a:cubicBezTo>
                  <a:cubicBezTo>
                    <a:pt x="8644" y="5410"/>
                    <a:pt x="8740" y="5482"/>
                    <a:pt x="8823" y="5482"/>
                  </a:cubicBezTo>
                  <a:lnTo>
                    <a:pt x="10228" y="5482"/>
                  </a:lnTo>
                  <a:cubicBezTo>
                    <a:pt x="10538" y="5494"/>
                    <a:pt x="10788" y="5767"/>
                    <a:pt x="10788" y="6077"/>
                  </a:cubicBezTo>
                  <a:cubicBezTo>
                    <a:pt x="10788" y="6399"/>
                    <a:pt x="10526" y="6672"/>
                    <a:pt x="10192" y="6672"/>
                  </a:cubicBezTo>
                  <a:lnTo>
                    <a:pt x="8823" y="6672"/>
                  </a:lnTo>
                  <a:cubicBezTo>
                    <a:pt x="8728" y="6672"/>
                    <a:pt x="8644" y="6768"/>
                    <a:pt x="8644" y="6851"/>
                  </a:cubicBezTo>
                  <a:cubicBezTo>
                    <a:pt x="8644" y="6958"/>
                    <a:pt x="8740" y="7030"/>
                    <a:pt x="8823" y="7030"/>
                  </a:cubicBezTo>
                  <a:lnTo>
                    <a:pt x="10073" y="7030"/>
                  </a:lnTo>
                  <a:cubicBezTo>
                    <a:pt x="10371" y="7053"/>
                    <a:pt x="10597" y="7327"/>
                    <a:pt x="10597" y="7625"/>
                  </a:cubicBezTo>
                  <a:cubicBezTo>
                    <a:pt x="10597" y="7946"/>
                    <a:pt x="10335" y="8220"/>
                    <a:pt x="10002" y="8220"/>
                  </a:cubicBezTo>
                  <a:lnTo>
                    <a:pt x="8823" y="8220"/>
                  </a:lnTo>
                  <a:cubicBezTo>
                    <a:pt x="8728" y="8220"/>
                    <a:pt x="8644" y="8315"/>
                    <a:pt x="8644" y="8399"/>
                  </a:cubicBezTo>
                  <a:cubicBezTo>
                    <a:pt x="8644" y="8506"/>
                    <a:pt x="8740" y="8577"/>
                    <a:pt x="8823" y="8577"/>
                  </a:cubicBezTo>
                  <a:lnTo>
                    <a:pt x="9883" y="8577"/>
                  </a:lnTo>
                  <a:cubicBezTo>
                    <a:pt x="9895" y="8577"/>
                    <a:pt x="9918" y="8589"/>
                    <a:pt x="9918" y="8589"/>
                  </a:cubicBezTo>
                  <a:cubicBezTo>
                    <a:pt x="10192" y="8649"/>
                    <a:pt x="10407" y="8887"/>
                    <a:pt x="10407" y="9185"/>
                  </a:cubicBezTo>
                  <a:cubicBezTo>
                    <a:pt x="10407" y="9518"/>
                    <a:pt x="10133" y="9780"/>
                    <a:pt x="9811" y="9780"/>
                  </a:cubicBezTo>
                  <a:lnTo>
                    <a:pt x="8823" y="9780"/>
                  </a:lnTo>
                  <a:cubicBezTo>
                    <a:pt x="8728" y="9780"/>
                    <a:pt x="8644" y="9875"/>
                    <a:pt x="8644" y="9958"/>
                  </a:cubicBezTo>
                  <a:cubicBezTo>
                    <a:pt x="8644" y="10066"/>
                    <a:pt x="8740" y="10137"/>
                    <a:pt x="8823" y="10137"/>
                  </a:cubicBezTo>
                  <a:lnTo>
                    <a:pt x="9811" y="10137"/>
                  </a:lnTo>
                  <a:cubicBezTo>
                    <a:pt x="10347" y="10137"/>
                    <a:pt x="10776" y="9708"/>
                    <a:pt x="10776" y="9173"/>
                  </a:cubicBezTo>
                  <a:cubicBezTo>
                    <a:pt x="10776" y="8887"/>
                    <a:pt x="10657" y="8637"/>
                    <a:pt x="10466" y="8458"/>
                  </a:cubicBezTo>
                  <a:cubicBezTo>
                    <a:pt x="10764" y="8292"/>
                    <a:pt x="10966" y="7982"/>
                    <a:pt x="10966" y="7613"/>
                  </a:cubicBezTo>
                  <a:cubicBezTo>
                    <a:pt x="10966" y="7327"/>
                    <a:pt x="10847" y="7077"/>
                    <a:pt x="10657" y="6899"/>
                  </a:cubicBezTo>
                  <a:cubicBezTo>
                    <a:pt x="10954" y="6803"/>
                    <a:pt x="11145" y="6482"/>
                    <a:pt x="11145" y="6113"/>
                  </a:cubicBezTo>
                  <a:cubicBezTo>
                    <a:pt x="11145" y="5827"/>
                    <a:pt x="11026" y="5577"/>
                    <a:pt x="10835" y="5398"/>
                  </a:cubicBezTo>
                  <a:cubicBezTo>
                    <a:pt x="11133" y="5232"/>
                    <a:pt x="11347" y="4922"/>
                    <a:pt x="11347" y="4541"/>
                  </a:cubicBezTo>
                  <a:cubicBezTo>
                    <a:pt x="11347" y="4005"/>
                    <a:pt x="10907" y="3577"/>
                    <a:pt x="10371" y="3577"/>
                  </a:cubicBezTo>
                  <a:lnTo>
                    <a:pt x="7621" y="3577"/>
                  </a:lnTo>
                  <a:lnTo>
                    <a:pt x="7621" y="1827"/>
                  </a:lnTo>
                  <a:cubicBezTo>
                    <a:pt x="7621" y="1112"/>
                    <a:pt x="7418" y="588"/>
                    <a:pt x="7013" y="291"/>
                  </a:cubicBezTo>
                  <a:cubicBezTo>
                    <a:pt x="6703" y="61"/>
                    <a:pt x="6332" y="0"/>
                    <a:pt x="6027" y="0"/>
                  </a:cubicBezTo>
                  <a:close/>
                </a:path>
              </a:pathLst>
            </a:custGeom>
            <a:solidFill>
              <a:srgbClr val="657E93"/>
            </a:solidFill>
            <a:ln>
              <a:noFill/>
            </a:ln>
          </p:spPr>
          <p:txBody>
            <a:bodyPr spcFirstLastPara="1" wrap="square" lIns="68569" tIns="68569" rIns="68569" bIns="68569" anchor="ctr" anchorCtr="0">
              <a:noAutofit/>
            </a:bodyPr>
            <a:lstStyle/>
            <a:p>
              <a:pPr>
                <a:spcBef>
                  <a:spcPts val="0"/>
                </a:spcBef>
                <a:spcAft>
                  <a:spcPts val="0"/>
                </a:spcAft>
              </a:pPr>
              <a:endParaRPr/>
            </a:p>
          </p:txBody>
        </p:sp>
        <p:sp>
          <p:nvSpPr>
            <p:cNvPr id="45" name="Google Shape;8788;p73">
              <a:extLst>
                <a:ext uri="{FF2B5EF4-FFF2-40B4-BE49-F238E27FC236}">
                  <a16:creationId xmlns:a16="http://schemas.microsoft.com/office/drawing/2014/main" id="{DFE1A56E-F2D7-1E4F-9CE0-30F8EC185283}"/>
                </a:ext>
              </a:extLst>
            </p:cNvPr>
            <p:cNvSpPr/>
            <p:nvPr/>
          </p:nvSpPr>
          <p:spPr>
            <a:xfrm>
              <a:off x="6920842" y="2577064"/>
              <a:ext cx="36709" cy="36677"/>
            </a:xfrm>
            <a:custGeom>
              <a:avLst/>
              <a:gdLst/>
              <a:ahLst/>
              <a:cxnLst/>
              <a:rect l="l" t="t" r="r" b="b"/>
              <a:pathLst>
                <a:path w="1156" h="1155" extrusionOk="0">
                  <a:moveTo>
                    <a:pt x="584" y="369"/>
                  </a:moveTo>
                  <a:cubicBezTo>
                    <a:pt x="703" y="369"/>
                    <a:pt x="787" y="464"/>
                    <a:pt x="787" y="584"/>
                  </a:cubicBezTo>
                  <a:cubicBezTo>
                    <a:pt x="787" y="703"/>
                    <a:pt x="703" y="786"/>
                    <a:pt x="584" y="786"/>
                  </a:cubicBezTo>
                  <a:cubicBezTo>
                    <a:pt x="465" y="786"/>
                    <a:pt x="370" y="703"/>
                    <a:pt x="370" y="584"/>
                  </a:cubicBezTo>
                  <a:cubicBezTo>
                    <a:pt x="370" y="464"/>
                    <a:pt x="453" y="369"/>
                    <a:pt x="584" y="369"/>
                  </a:cubicBezTo>
                  <a:close/>
                  <a:moveTo>
                    <a:pt x="584" y="0"/>
                  </a:moveTo>
                  <a:cubicBezTo>
                    <a:pt x="263" y="0"/>
                    <a:pt x="1" y="250"/>
                    <a:pt x="1" y="584"/>
                  </a:cubicBezTo>
                  <a:cubicBezTo>
                    <a:pt x="1" y="905"/>
                    <a:pt x="251" y="1155"/>
                    <a:pt x="584" y="1155"/>
                  </a:cubicBezTo>
                  <a:cubicBezTo>
                    <a:pt x="906" y="1155"/>
                    <a:pt x="1156" y="905"/>
                    <a:pt x="1156" y="584"/>
                  </a:cubicBezTo>
                  <a:cubicBezTo>
                    <a:pt x="1156" y="250"/>
                    <a:pt x="894" y="0"/>
                    <a:pt x="584" y="0"/>
                  </a:cubicBezTo>
                  <a:close/>
                </a:path>
              </a:pathLst>
            </a:custGeom>
            <a:solidFill>
              <a:srgbClr val="657E93"/>
            </a:solidFill>
            <a:ln>
              <a:noFill/>
            </a:ln>
          </p:spPr>
          <p:txBody>
            <a:bodyPr spcFirstLastPara="1" wrap="square" lIns="68569" tIns="68569" rIns="68569" bIns="68569" anchor="ctr" anchorCtr="0">
              <a:noAutofit/>
            </a:bodyPr>
            <a:lstStyle/>
            <a:p>
              <a:pPr>
                <a:spcBef>
                  <a:spcPts val="0"/>
                </a:spcBef>
                <a:spcAft>
                  <a:spcPts val="0"/>
                </a:spcAft>
              </a:pPr>
              <a:endParaRPr/>
            </a:p>
          </p:txBody>
        </p:sp>
      </p:grpSp>
      <p:pic>
        <p:nvPicPr>
          <p:cNvPr id="51" name="グラフィックス 50" descr="送信">
            <a:extLst>
              <a:ext uri="{FF2B5EF4-FFF2-40B4-BE49-F238E27FC236}">
                <a16:creationId xmlns:a16="http://schemas.microsoft.com/office/drawing/2014/main" id="{57C72386-A2AC-2940-B97B-30A3E3731FB5}"/>
              </a:ext>
            </a:extLst>
          </p:cNvPr>
          <p:cNvPicPr>
            <a:picLocks noChangeAspect="1"/>
          </p:cNvPicPr>
          <p:nvPr/>
        </p:nvPicPr>
        <p:blipFill>
          <a:blip r:embed="rId6" cstate="print">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4084853" y="1995471"/>
            <a:ext cx="450573" cy="450573"/>
          </a:xfrm>
          <a:prstGeom prst="rect">
            <a:avLst/>
          </a:prstGeom>
        </p:spPr>
      </p:pic>
      <p:grpSp>
        <p:nvGrpSpPr>
          <p:cNvPr id="52" name="Google Shape;8786;p73">
            <a:extLst>
              <a:ext uri="{FF2B5EF4-FFF2-40B4-BE49-F238E27FC236}">
                <a16:creationId xmlns:a16="http://schemas.microsoft.com/office/drawing/2014/main" id="{8258DA3A-776B-9E47-A68D-E18D001FBBEE}"/>
              </a:ext>
            </a:extLst>
          </p:cNvPr>
          <p:cNvGrpSpPr/>
          <p:nvPr/>
        </p:nvGrpSpPr>
        <p:grpSpPr>
          <a:xfrm>
            <a:off x="5655980" y="3350134"/>
            <a:ext cx="452658" cy="431437"/>
            <a:chOff x="6870193" y="2295620"/>
            <a:chExt cx="360356" cy="343462"/>
          </a:xfrm>
        </p:grpSpPr>
        <p:sp>
          <p:nvSpPr>
            <p:cNvPr id="53" name="Google Shape;8787;p73">
              <a:extLst>
                <a:ext uri="{FF2B5EF4-FFF2-40B4-BE49-F238E27FC236}">
                  <a16:creationId xmlns:a16="http://schemas.microsoft.com/office/drawing/2014/main" id="{1A6DDEFA-C952-8349-B946-DECB3649F965}"/>
                </a:ext>
              </a:extLst>
            </p:cNvPr>
            <p:cNvSpPr/>
            <p:nvPr/>
          </p:nvSpPr>
          <p:spPr>
            <a:xfrm>
              <a:off x="6870193" y="2295620"/>
              <a:ext cx="360356" cy="343462"/>
            </a:xfrm>
            <a:custGeom>
              <a:avLst/>
              <a:gdLst/>
              <a:ahLst/>
              <a:cxnLst/>
              <a:rect l="l" t="t" r="r" b="b"/>
              <a:pathLst>
                <a:path w="11348" h="10816" extrusionOk="0">
                  <a:moveTo>
                    <a:pt x="6027" y="0"/>
                  </a:moveTo>
                  <a:cubicBezTo>
                    <a:pt x="5700" y="0"/>
                    <a:pt x="5448" y="70"/>
                    <a:pt x="5430" y="76"/>
                  </a:cubicBezTo>
                  <a:cubicBezTo>
                    <a:pt x="5358" y="112"/>
                    <a:pt x="5299" y="172"/>
                    <a:pt x="5299" y="255"/>
                  </a:cubicBezTo>
                  <a:lnTo>
                    <a:pt x="5299" y="2731"/>
                  </a:lnTo>
                  <a:lnTo>
                    <a:pt x="3501" y="5017"/>
                  </a:lnTo>
                  <a:cubicBezTo>
                    <a:pt x="3441" y="4767"/>
                    <a:pt x="3215" y="4577"/>
                    <a:pt x="2929" y="4577"/>
                  </a:cubicBezTo>
                  <a:lnTo>
                    <a:pt x="584" y="4577"/>
                  </a:lnTo>
                  <a:cubicBezTo>
                    <a:pt x="274" y="4577"/>
                    <a:pt x="1" y="4827"/>
                    <a:pt x="1" y="5160"/>
                  </a:cubicBezTo>
                  <a:lnTo>
                    <a:pt x="1" y="5732"/>
                  </a:lnTo>
                  <a:cubicBezTo>
                    <a:pt x="1" y="5839"/>
                    <a:pt x="96" y="5910"/>
                    <a:pt x="179" y="5910"/>
                  </a:cubicBezTo>
                  <a:cubicBezTo>
                    <a:pt x="274" y="5910"/>
                    <a:pt x="358" y="5827"/>
                    <a:pt x="358" y="5732"/>
                  </a:cubicBezTo>
                  <a:lnTo>
                    <a:pt x="358" y="5160"/>
                  </a:lnTo>
                  <a:cubicBezTo>
                    <a:pt x="358" y="5041"/>
                    <a:pt x="453" y="4946"/>
                    <a:pt x="572" y="4946"/>
                  </a:cubicBezTo>
                  <a:lnTo>
                    <a:pt x="2918" y="4946"/>
                  </a:lnTo>
                  <a:cubicBezTo>
                    <a:pt x="3037" y="4946"/>
                    <a:pt x="3132" y="5041"/>
                    <a:pt x="3132" y="5160"/>
                  </a:cubicBezTo>
                  <a:lnTo>
                    <a:pt x="3132" y="10232"/>
                  </a:lnTo>
                  <a:cubicBezTo>
                    <a:pt x="3132" y="10351"/>
                    <a:pt x="3037" y="10435"/>
                    <a:pt x="2918" y="10435"/>
                  </a:cubicBezTo>
                  <a:lnTo>
                    <a:pt x="572" y="10435"/>
                  </a:lnTo>
                  <a:cubicBezTo>
                    <a:pt x="453" y="10435"/>
                    <a:pt x="358" y="10351"/>
                    <a:pt x="358" y="10232"/>
                  </a:cubicBezTo>
                  <a:lnTo>
                    <a:pt x="358" y="6506"/>
                  </a:lnTo>
                  <a:cubicBezTo>
                    <a:pt x="358" y="6410"/>
                    <a:pt x="274" y="6327"/>
                    <a:pt x="179" y="6327"/>
                  </a:cubicBezTo>
                  <a:cubicBezTo>
                    <a:pt x="72" y="6327"/>
                    <a:pt x="1" y="6422"/>
                    <a:pt x="1" y="6506"/>
                  </a:cubicBezTo>
                  <a:lnTo>
                    <a:pt x="1" y="10232"/>
                  </a:lnTo>
                  <a:cubicBezTo>
                    <a:pt x="1" y="10542"/>
                    <a:pt x="251" y="10816"/>
                    <a:pt x="584" y="10816"/>
                  </a:cubicBezTo>
                  <a:lnTo>
                    <a:pt x="2929" y="10816"/>
                  </a:lnTo>
                  <a:cubicBezTo>
                    <a:pt x="3251" y="10816"/>
                    <a:pt x="3513" y="10554"/>
                    <a:pt x="3513" y="10232"/>
                  </a:cubicBezTo>
                  <a:lnTo>
                    <a:pt x="3513" y="9744"/>
                  </a:lnTo>
                  <a:lnTo>
                    <a:pt x="4418" y="10185"/>
                  </a:lnTo>
                  <a:cubicBezTo>
                    <a:pt x="4453" y="10197"/>
                    <a:pt x="4477" y="10197"/>
                    <a:pt x="4513" y="10197"/>
                  </a:cubicBezTo>
                  <a:lnTo>
                    <a:pt x="8025" y="10197"/>
                  </a:lnTo>
                  <a:cubicBezTo>
                    <a:pt x="8132" y="10197"/>
                    <a:pt x="8204" y="10113"/>
                    <a:pt x="8204" y="10018"/>
                  </a:cubicBezTo>
                  <a:cubicBezTo>
                    <a:pt x="8204" y="9923"/>
                    <a:pt x="8109" y="9839"/>
                    <a:pt x="8025" y="9839"/>
                  </a:cubicBezTo>
                  <a:lnTo>
                    <a:pt x="4561" y="9839"/>
                  </a:lnTo>
                  <a:lnTo>
                    <a:pt x="3525" y="9327"/>
                  </a:lnTo>
                  <a:lnTo>
                    <a:pt x="3525" y="5589"/>
                  </a:lnTo>
                  <a:lnTo>
                    <a:pt x="5644" y="2910"/>
                  </a:lnTo>
                  <a:cubicBezTo>
                    <a:pt x="5668" y="2874"/>
                    <a:pt x="5692" y="2839"/>
                    <a:pt x="5692" y="2791"/>
                  </a:cubicBezTo>
                  <a:lnTo>
                    <a:pt x="5692" y="398"/>
                  </a:lnTo>
                  <a:cubicBezTo>
                    <a:pt x="5787" y="379"/>
                    <a:pt x="5924" y="358"/>
                    <a:pt x="6080" y="358"/>
                  </a:cubicBezTo>
                  <a:cubicBezTo>
                    <a:pt x="6313" y="358"/>
                    <a:pt x="6587" y="405"/>
                    <a:pt x="6823" y="576"/>
                  </a:cubicBezTo>
                  <a:cubicBezTo>
                    <a:pt x="7132" y="791"/>
                    <a:pt x="7275" y="1207"/>
                    <a:pt x="7275" y="1803"/>
                  </a:cubicBezTo>
                  <a:lnTo>
                    <a:pt x="7275" y="3755"/>
                  </a:lnTo>
                  <a:cubicBezTo>
                    <a:pt x="7275" y="3862"/>
                    <a:pt x="7370" y="3934"/>
                    <a:pt x="7454" y="3934"/>
                  </a:cubicBezTo>
                  <a:lnTo>
                    <a:pt x="10395" y="3934"/>
                  </a:lnTo>
                  <a:cubicBezTo>
                    <a:pt x="10716" y="3934"/>
                    <a:pt x="10990" y="4208"/>
                    <a:pt x="10990" y="4529"/>
                  </a:cubicBezTo>
                  <a:cubicBezTo>
                    <a:pt x="10990" y="4863"/>
                    <a:pt x="10716" y="5125"/>
                    <a:pt x="10395" y="5125"/>
                  </a:cubicBezTo>
                  <a:lnTo>
                    <a:pt x="8823" y="5125"/>
                  </a:lnTo>
                  <a:cubicBezTo>
                    <a:pt x="8728" y="5125"/>
                    <a:pt x="8644" y="5220"/>
                    <a:pt x="8644" y="5303"/>
                  </a:cubicBezTo>
                  <a:cubicBezTo>
                    <a:pt x="8644" y="5410"/>
                    <a:pt x="8740" y="5482"/>
                    <a:pt x="8823" y="5482"/>
                  </a:cubicBezTo>
                  <a:lnTo>
                    <a:pt x="10228" y="5482"/>
                  </a:lnTo>
                  <a:cubicBezTo>
                    <a:pt x="10538" y="5494"/>
                    <a:pt x="10788" y="5767"/>
                    <a:pt x="10788" y="6077"/>
                  </a:cubicBezTo>
                  <a:cubicBezTo>
                    <a:pt x="10788" y="6399"/>
                    <a:pt x="10526" y="6672"/>
                    <a:pt x="10192" y="6672"/>
                  </a:cubicBezTo>
                  <a:lnTo>
                    <a:pt x="8823" y="6672"/>
                  </a:lnTo>
                  <a:cubicBezTo>
                    <a:pt x="8728" y="6672"/>
                    <a:pt x="8644" y="6768"/>
                    <a:pt x="8644" y="6851"/>
                  </a:cubicBezTo>
                  <a:cubicBezTo>
                    <a:pt x="8644" y="6958"/>
                    <a:pt x="8740" y="7030"/>
                    <a:pt x="8823" y="7030"/>
                  </a:cubicBezTo>
                  <a:lnTo>
                    <a:pt x="10073" y="7030"/>
                  </a:lnTo>
                  <a:cubicBezTo>
                    <a:pt x="10371" y="7053"/>
                    <a:pt x="10597" y="7327"/>
                    <a:pt x="10597" y="7625"/>
                  </a:cubicBezTo>
                  <a:cubicBezTo>
                    <a:pt x="10597" y="7946"/>
                    <a:pt x="10335" y="8220"/>
                    <a:pt x="10002" y="8220"/>
                  </a:cubicBezTo>
                  <a:lnTo>
                    <a:pt x="8823" y="8220"/>
                  </a:lnTo>
                  <a:cubicBezTo>
                    <a:pt x="8728" y="8220"/>
                    <a:pt x="8644" y="8315"/>
                    <a:pt x="8644" y="8399"/>
                  </a:cubicBezTo>
                  <a:cubicBezTo>
                    <a:pt x="8644" y="8506"/>
                    <a:pt x="8740" y="8577"/>
                    <a:pt x="8823" y="8577"/>
                  </a:cubicBezTo>
                  <a:lnTo>
                    <a:pt x="9883" y="8577"/>
                  </a:lnTo>
                  <a:cubicBezTo>
                    <a:pt x="9895" y="8577"/>
                    <a:pt x="9918" y="8589"/>
                    <a:pt x="9918" y="8589"/>
                  </a:cubicBezTo>
                  <a:cubicBezTo>
                    <a:pt x="10192" y="8649"/>
                    <a:pt x="10407" y="8887"/>
                    <a:pt x="10407" y="9185"/>
                  </a:cubicBezTo>
                  <a:cubicBezTo>
                    <a:pt x="10407" y="9518"/>
                    <a:pt x="10133" y="9780"/>
                    <a:pt x="9811" y="9780"/>
                  </a:cubicBezTo>
                  <a:lnTo>
                    <a:pt x="8823" y="9780"/>
                  </a:lnTo>
                  <a:cubicBezTo>
                    <a:pt x="8728" y="9780"/>
                    <a:pt x="8644" y="9875"/>
                    <a:pt x="8644" y="9958"/>
                  </a:cubicBezTo>
                  <a:cubicBezTo>
                    <a:pt x="8644" y="10066"/>
                    <a:pt x="8740" y="10137"/>
                    <a:pt x="8823" y="10137"/>
                  </a:cubicBezTo>
                  <a:lnTo>
                    <a:pt x="9811" y="10137"/>
                  </a:lnTo>
                  <a:cubicBezTo>
                    <a:pt x="10347" y="10137"/>
                    <a:pt x="10776" y="9708"/>
                    <a:pt x="10776" y="9173"/>
                  </a:cubicBezTo>
                  <a:cubicBezTo>
                    <a:pt x="10776" y="8887"/>
                    <a:pt x="10657" y="8637"/>
                    <a:pt x="10466" y="8458"/>
                  </a:cubicBezTo>
                  <a:cubicBezTo>
                    <a:pt x="10764" y="8292"/>
                    <a:pt x="10966" y="7982"/>
                    <a:pt x="10966" y="7613"/>
                  </a:cubicBezTo>
                  <a:cubicBezTo>
                    <a:pt x="10966" y="7327"/>
                    <a:pt x="10847" y="7077"/>
                    <a:pt x="10657" y="6899"/>
                  </a:cubicBezTo>
                  <a:cubicBezTo>
                    <a:pt x="10954" y="6803"/>
                    <a:pt x="11145" y="6482"/>
                    <a:pt x="11145" y="6113"/>
                  </a:cubicBezTo>
                  <a:cubicBezTo>
                    <a:pt x="11145" y="5827"/>
                    <a:pt x="11026" y="5577"/>
                    <a:pt x="10835" y="5398"/>
                  </a:cubicBezTo>
                  <a:cubicBezTo>
                    <a:pt x="11133" y="5232"/>
                    <a:pt x="11347" y="4922"/>
                    <a:pt x="11347" y="4541"/>
                  </a:cubicBezTo>
                  <a:cubicBezTo>
                    <a:pt x="11347" y="4005"/>
                    <a:pt x="10907" y="3577"/>
                    <a:pt x="10371" y="3577"/>
                  </a:cubicBezTo>
                  <a:lnTo>
                    <a:pt x="7621" y="3577"/>
                  </a:lnTo>
                  <a:lnTo>
                    <a:pt x="7621" y="1827"/>
                  </a:lnTo>
                  <a:cubicBezTo>
                    <a:pt x="7621" y="1112"/>
                    <a:pt x="7418" y="588"/>
                    <a:pt x="7013" y="291"/>
                  </a:cubicBezTo>
                  <a:cubicBezTo>
                    <a:pt x="6703" y="61"/>
                    <a:pt x="6332" y="0"/>
                    <a:pt x="6027" y="0"/>
                  </a:cubicBezTo>
                  <a:close/>
                </a:path>
              </a:pathLst>
            </a:custGeom>
            <a:solidFill>
              <a:srgbClr val="657E93"/>
            </a:solidFill>
            <a:ln>
              <a:noFill/>
            </a:ln>
          </p:spPr>
          <p:txBody>
            <a:bodyPr spcFirstLastPara="1" wrap="square" lIns="68569" tIns="68569" rIns="68569" bIns="68569" anchor="ctr" anchorCtr="0">
              <a:noAutofit/>
            </a:bodyPr>
            <a:lstStyle/>
            <a:p>
              <a:pPr>
                <a:spcBef>
                  <a:spcPts val="0"/>
                </a:spcBef>
                <a:spcAft>
                  <a:spcPts val="0"/>
                </a:spcAft>
              </a:pPr>
              <a:endParaRPr/>
            </a:p>
          </p:txBody>
        </p:sp>
        <p:sp>
          <p:nvSpPr>
            <p:cNvPr id="54" name="Google Shape;8788;p73">
              <a:extLst>
                <a:ext uri="{FF2B5EF4-FFF2-40B4-BE49-F238E27FC236}">
                  <a16:creationId xmlns:a16="http://schemas.microsoft.com/office/drawing/2014/main" id="{9B8310C4-AD5E-C041-B202-8AD83B4029BD}"/>
                </a:ext>
              </a:extLst>
            </p:cNvPr>
            <p:cNvSpPr/>
            <p:nvPr/>
          </p:nvSpPr>
          <p:spPr>
            <a:xfrm>
              <a:off x="6920842" y="2577064"/>
              <a:ext cx="36709" cy="36677"/>
            </a:xfrm>
            <a:custGeom>
              <a:avLst/>
              <a:gdLst/>
              <a:ahLst/>
              <a:cxnLst/>
              <a:rect l="l" t="t" r="r" b="b"/>
              <a:pathLst>
                <a:path w="1156" h="1155" extrusionOk="0">
                  <a:moveTo>
                    <a:pt x="584" y="369"/>
                  </a:moveTo>
                  <a:cubicBezTo>
                    <a:pt x="703" y="369"/>
                    <a:pt x="787" y="464"/>
                    <a:pt x="787" y="584"/>
                  </a:cubicBezTo>
                  <a:cubicBezTo>
                    <a:pt x="787" y="703"/>
                    <a:pt x="703" y="786"/>
                    <a:pt x="584" y="786"/>
                  </a:cubicBezTo>
                  <a:cubicBezTo>
                    <a:pt x="465" y="786"/>
                    <a:pt x="370" y="703"/>
                    <a:pt x="370" y="584"/>
                  </a:cubicBezTo>
                  <a:cubicBezTo>
                    <a:pt x="370" y="464"/>
                    <a:pt x="453" y="369"/>
                    <a:pt x="584" y="369"/>
                  </a:cubicBezTo>
                  <a:close/>
                  <a:moveTo>
                    <a:pt x="584" y="0"/>
                  </a:moveTo>
                  <a:cubicBezTo>
                    <a:pt x="263" y="0"/>
                    <a:pt x="1" y="250"/>
                    <a:pt x="1" y="584"/>
                  </a:cubicBezTo>
                  <a:cubicBezTo>
                    <a:pt x="1" y="905"/>
                    <a:pt x="251" y="1155"/>
                    <a:pt x="584" y="1155"/>
                  </a:cubicBezTo>
                  <a:cubicBezTo>
                    <a:pt x="906" y="1155"/>
                    <a:pt x="1156" y="905"/>
                    <a:pt x="1156" y="584"/>
                  </a:cubicBezTo>
                  <a:cubicBezTo>
                    <a:pt x="1156" y="250"/>
                    <a:pt x="894" y="0"/>
                    <a:pt x="584" y="0"/>
                  </a:cubicBezTo>
                  <a:close/>
                </a:path>
              </a:pathLst>
            </a:custGeom>
            <a:solidFill>
              <a:srgbClr val="657E93"/>
            </a:solidFill>
            <a:ln>
              <a:noFill/>
            </a:ln>
          </p:spPr>
          <p:txBody>
            <a:bodyPr spcFirstLastPara="1" wrap="square" lIns="68569" tIns="68569" rIns="68569" bIns="68569" anchor="ctr" anchorCtr="0">
              <a:noAutofit/>
            </a:bodyPr>
            <a:lstStyle/>
            <a:p>
              <a:pPr>
                <a:spcBef>
                  <a:spcPts val="0"/>
                </a:spcBef>
                <a:spcAft>
                  <a:spcPts val="0"/>
                </a:spcAft>
              </a:pPr>
              <a:endParaRPr/>
            </a:p>
          </p:txBody>
        </p:sp>
      </p:grpSp>
      <p:sp>
        <p:nvSpPr>
          <p:cNvPr id="59" name="Google Shape;864;p68">
            <a:extLst>
              <a:ext uri="{FF2B5EF4-FFF2-40B4-BE49-F238E27FC236}">
                <a16:creationId xmlns:a16="http://schemas.microsoft.com/office/drawing/2014/main" id="{68C55916-CDD8-1D41-B1A0-EB7F9D420987}"/>
              </a:ext>
            </a:extLst>
          </p:cNvPr>
          <p:cNvSpPr/>
          <p:nvPr/>
        </p:nvSpPr>
        <p:spPr>
          <a:xfrm>
            <a:off x="1911801" y="2154088"/>
            <a:ext cx="299522" cy="225286"/>
          </a:xfrm>
          <a:custGeom>
            <a:avLst/>
            <a:gdLst/>
            <a:ahLst/>
            <a:cxnLst/>
            <a:rect l="l" t="t" r="r" b="b"/>
            <a:pathLst>
              <a:path w="2821" h="2122" extrusionOk="0">
                <a:moveTo>
                  <a:pt x="1761" y="1"/>
                </a:moveTo>
                <a:lnTo>
                  <a:pt x="1400" y="361"/>
                </a:lnTo>
                <a:lnTo>
                  <a:pt x="1847" y="808"/>
                </a:lnTo>
                <a:lnTo>
                  <a:pt x="1" y="808"/>
                </a:lnTo>
                <a:lnTo>
                  <a:pt x="1" y="1321"/>
                </a:lnTo>
                <a:lnTo>
                  <a:pt x="1847" y="1321"/>
                </a:lnTo>
                <a:lnTo>
                  <a:pt x="1400" y="1768"/>
                </a:lnTo>
                <a:lnTo>
                  <a:pt x="1761" y="2121"/>
                </a:lnTo>
                <a:lnTo>
                  <a:pt x="2821" y="1061"/>
                </a:lnTo>
                <a:lnTo>
                  <a:pt x="1761" y="1"/>
                </a:lnTo>
                <a:close/>
              </a:path>
            </a:pathLst>
          </a:custGeom>
          <a:solidFill>
            <a:schemeClr val="bg1"/>
          </a:solidFill>
          <a:ln w="9525" cap="flat" cmpd="sng">
            <a:solidFill>
              <a:srgbClr val="869FB2"/>
            </a:solidFill>
            <a:prstDash val="solid"/>
            <a:round/>
            <a:headEnd type="none" w="sm" len="sm"/>
            <a:tailEnd type="none" w="sm" len="sm"/>
          </a:ln>
        </p:spPr>
        <p:txBody>
          <a:bodyPr spcFirstLastPara="1" wrap="square" lIns="68569" tIns="68569" rIns="68569" bIns="68569" anchor="ctr" anchorCtr="0">
            <a:noAutofit/>
          </a:bodyPr>
          <a:lstStyle/>
          <a:p>
            <a:pPr>
              <a:spcBef>
                <a:spcPts val="0"/>
              </a:spcBef>
              <a:spcAft>
                <a:spcPts val="0"/>
              </a:spcAft>
            </a:pPr>
            <a:endParaRPr/>
          </a:p>
        </p:txBody>
      </p:sp>
      <p:sp>
        <p:nvSpPr>
          <p:cNvPr id="60" name="屈折矢印 59">
            <a:extLst>
              <a:ext uri="{FF2B5EF4-FFF2-40B4-BE49-F238E27FC236}">
                <a16:creationId xmlns:a16="http://schemas.microsoft.com/office/drawing/2014/main" id="{B7832B48-EAE9-B245-B7BB-2B40238DF279}"/>
              </a:ext>
            </a:extLst>
          </p:cNvPr>
          <p:cNvSpPr/>
          <p:nvPr/>
        </p:nvSpPr>
        <p:spPr bwMode="auto">
          <a:xfrm rot="5400000">
            <a:off x="5031400" y="3319312"/>
            <a:ext cx="450572" cy="537983"/>
          </a:xfrm>
          <a:prstGeom prst="bentUpArrow">
            <a:avLst/>
          </a:prstGeom>
          <a:solidFill>
            <a:schemeClr val="bg1"/>
          </a:solidFill>
          <a:ln w="9525" cap="flat" cmpd="sng" algn="ctr">
            <a:solidFill>
              <a:srgbClr val="869FB2"/>
            </a:solid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a:endParaRPr lang="ja-JP" altLang="en-US" sz="1350">
              <a:solidFill>
                <a:schemeClr val="tx1"/>
              </a:solidFill>
            </a:endParaRPr>
          </a:p>
        </p:txBody>
      </p:sp>
      <p:pic>
        <p:nvPicPr>
          <p:cNvPr id="93" name="グラフィックス 92" descr="送信">
            <a:extLst>
              <a:ext uri="{FF2B5EF4-FFF2-40B4-BE49-F238E27FC236}">
                <a16:creationId xmlns:a16="http://schemas.microsoft.com/office/drawing/2014/main" id="{68755EDF-4D88-2A4A-9F00-208BFB67832F}"/>
              </a:ext>
            </a:extLst>
          </p:cNvPr>
          <p:cNvPicPr>
            <a:picLocks noChangeAspect="1"/>
          </p:cNvPicPr>
          <p:nvPr/>
        </p:nvPicPr>
        <p:blipFill>
          <a:blip r:embed="rId6" cstate="print">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5218141" y="3406328"/>
            <a:ext cx="450573" cy="450573"/>
          </a:xfrm>
          <a:prstGeom prst="rect">
            <a:avLst/>
          </a:prstGeom>
        </p:spPr>
      </p:pic>
      <p:sp>
        <p:nvSpPr>
          <p:cNvPr id="79" name="タイトル 1">
            <a:extLst>
              <a:ext uri="{FF2B5EF4-FFF2-40B4-BE49-F238E27FC236}">
                <a16:creationId xmlns:a16="http://schemas.microsoft.com/office/drawing/2014/main" id="{F00160A2-DA4A-A14A-842D-AA99958F04E9}"/>
              </a:ext>
            </a:extLst>
          </p:cNvPr>
          <p:cNvSpPr txBox="1">
            <a:spLocks/>
          </p:cNvSpPr>
          <p:nvPr/>
        </p:nvSpPr>
        <p:spPr>
          <a:xfrm>
            <a:off x="1262649" y="1572793"/>
            <a:ext cx="1669395" cy="286988"/>
          </a:xfrm>
          <a:prstGeom prst="rect">
            <a:avLst/>
          </a:prstGeom>
          <a:solidFill>
            <a:srgbClr val="EEBB02"/>
          </a:solidFill>
          <a:ln>
            <a:noFill/>
          </a:ln>
        </p:spPr>
        <p:txBody>
          <a:bodyPr anchor="ctr"/>
          <a:lstStyle>
            <a:lvl1pPr algn="l" rtl="0" eaLnBrk="0" fontAlgn="base" hangingPunct="0">
              <a:spcBef>
                <a:spcPct val="0"/>
              </a:spcBef>
              <a:spcAft>
                <a:spcPct val="0"/>
              </a:spcAft>
              <a:defRPr kumimoji="1" sz="2400" b="1">
                <a:solidFill>
                  <a:srgbClr val="001E60"/>
                </a:solidFill>
                <a:latin typeface="Yu Gothic" panose="020B0400000000000000" pitchFamily="34" charset="-128"/>
                <a:ea typeface="Yu Gothic" panose="020B0400000000000000" pitchFamily="34" charset="-128"/>
                <a:cs typeface="メイリオ" panose="020B0604030504040204" pitchFamily="50" charset="-128"/>
              </a:defRPr>
            </a:lvl1pPr>
            <a:lvl2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2pPr>
            <a:lvl3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3pPr>
            <a:lvl4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4pPr>
            <a:lvl5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5pPr>
            <a:lvl6pPr marL="457189" algn="l" rtl="0" fontAlgn="base">
              <a:spcBef>
                <a:spcPct val="0"/>
              </a:spcBef>
              <a:spcAft>
                <a:spcPct val="0"/>
              </a:spcAft>
              <a:defRPr kumimoji="1" sz="2400">
                <a:solidFill>
                  <a:schemeClr val="tx1"/>
                </a:solidFill>
                <a:latin typeface="Times New Roman" pitchFamily="18" charset="0"/>
                <a:ea typeface="ＭＳ Ｐゴシック" pitchFamily="50" charset="-128"/>
              </a:defRPr>
            </a:lvl6pPr>
            <a:lvl7pPr marL="914377" algn="l" rtl="0" fontAlgn="base">
              <a:spcBef>
                <a:spcPct val="0"/>
              </a:spcBef>
              <a:spcAft>
                <a:spcPct val="0"/>
              </a:spcAft>
              <a:defRPr kumimoji="1" sz="2400">
                <a:solidFill>
                  <a:schemeClr val="tx1"/>
                </a:solidFill>
                <a:latin typeface="Times New Roman" pitchFamily="18" charset="0"/>
                <a:ea typeface="ＭＳ Ｐゴシック" pitchFamily="50" charset="-128"/>
              </a:defRPr>
            </a:lvl7pPr>
            <a:lvl8pPr marL="1371566" algn="l" rtl="0" fontAlgn="base">
              <a:spcBef>
                <a:spcPct val="0"/>
              </a:spcBef>
              <a:spcAft>
                <a:spcPct val="0"/>
              </a:spcAft>
              <a:defRPr kumimoji="1" sz="2400">
                <a:solidFill>
                  <a:schemeClr val="tx1"/>
                </a:solidFill>
                <a:latin typeface="Times New Roman" pitchFamily="18" charset="0"/>
                <a:ea typeface="ＭＳ Ｐゴシック" pitchFamily="50" charset="-128"/>
              </a:defRPr>
            </a:lvl8pPr>
            <a:lvl9pPr marL="1828754" algn="l" rtl="0" fontAlgn="base">
              <a:spcBef>
                <a:spcPct val="0"/>
              </a:spcBef>
              <a:spcAft>
                <a:spcPct val="0"/>
              </a:spcAft>
              <a:defRPr kumimoji="1" sz="2400">
                <a:solidFill>
                  <a:schemeClr val="tx1"/>
                </a:solidFill>
                <a:latin typeface="Times New Roman" pitchFamily="18" charset="0"/>
                <a:ea typeface="ＭＳ Ｐゴシック" pitchFamily="50" charset="-128"/>
              </a:defRPr>
            </a:lvl9pPr>
          </a:lstStyle>
          <a:p>
            <a:pPr algn="ctr"/>
            <a:r>
              <a:rPr lang="ja-JP" altLang="en-US" sz="1500" kern="0">
                <a:solidFill>
                  <a:schemeClr val="bg1"/>
                </a:solidFill>
              </a:rPr>
              <a:t>最長</a:t>
            </a:r>
            <a:r>
              <a:rPr lang="en-US" altLang="ja-JP" sz="1500" kern="0" dirty="0">
                <a:solidFill>
                  <a:schemeClr val="bg1"/>
                </a:solidFill>
              </a:rPr>
              <a:t>2</a:t>
            </a:r>
            <a:r>
              <a:rPr lang="ja-JP" altLang="en-US" sz="1500" kern="0">
                <a:solidFill>
                  <a:schemeClr val="bg1"/>
                </a:solidFill>
              </a:rPr>
              <a:t>ヶ月以内</a:t>
            </a:r>
          </a:p>
        </p:txBody>
      </p:sp>
      <p:grpSp>
        <p:nvGrpSpPr>
          <p:cNvPr id="81" name="Google Shape;8781;p73">
            <a:extLst>
              <a:ext uri="{FF2B5EF4-FFF2-40B4-BE49-F238E27FC236}">
                <a16:creationId xmlns:a16="http://schemas.microsoft.com/office/drawing/2014/main" id="{8F49C414-1CE6-9248-9C47-C29AA9338824}"/>
              </a:ext>
            </a:extLst>
          </p:cNvPr>
          <p:cNvGrpSpPr/>
          <p:nvPr/>
        </p:nvGrpSpPr>
        <p:grpSpPr>
          <a:xfrm>
            <a:off x="5714111" y="1907353"/>
            <a:ext cx="382003" cy="460337"/>
            <a:chOff x="6421399" y="2308227"/>
            <a:chExt cx="263567" cy="317614"/>
          </a:xfrm>
        </p:grpSpPr>
        <p:sp>
          <p:nvSpPr>
            <p:cNvPr id="82" name="Google Shape;8782;p73">
              <a:extLst>
                <a:ext uri="{FF2B5EF4-FFF2-40B4-BE49-F238E27FC236}">
                  <a16:creationId xmlns:a16="http://schemas.microsoft.com/office/drawing/2014/main" id="{E1FF6914-B5DB-894A-B922-681A22E76A27}"/>
                </a:ext>
              </a:extLst>
            </p:cNvPr>
            <p:cNvSpPr/>
            <p:nvPr/>
          </p:nvSpPr>
          <p:spPr>
            <a:xfrm>
              <a:off x="6421399" y="2308227"/>
              <a:ext cx="263567" cy="317614"/>
            </a:xfrm>
            <a:custGeom>
              <a:avLst/>
              <a:gdLst/>
              <a:ahLst/>
              <a:cxnLst/>
              <a:rect l="l" t="t" r="r" b="b"/>
              <a:pathLst>
                <a:path w="8300" h="10002" extrusionOk="0">
                  <a:moveTo>
                    <a:pt x="4192" y="298"/>
                  </a:moveTo>
                  <a:cubicBezTo>
                    <a:pt x="4501" y="298"/>
                    <a:pt x="4775" y="513"/>
                    <a:pt x="4835" y="810"/>
                  </a:cubicBezTo>
                  <a:lnTo>
                    <a:pt x="3430" y="810"/>
                  </a:lnTo>
                  <a:cubicBezTo>
                    <a:pt x="3513" y="513"/>
                    <a:pt x="3775" y="298"/>
                    <a:pt x="4085" y="298"/>
                  </a:cubicBezTo>
                  <a:close/>
                  <a:moveTo>
                    <a:pt x="5918" y="1108"/>
                  </a:moveTo>
                  <a:cubicBezTo>
                    <a:pt x="6275" y="1108"/>
                    <a:pt x="6585" y="1275"/>
                    <a:pt x="6799" y="1560"/>
                  </a:cubicBezTo>
                  <a:lnTo>
                    <a:pt x="1465" y="1560"/>
                  </a:lnTo>
                  <a:cubicBezTo>
                    <a:pt x="1680" y="1275"/>
                    <a:pt x="1989" y="1108"/>
                    <a:pt x="2346" y="1108"/>
                  </a:cubicBezTo>
                  <a:close/>
                  <a:moveTo>
                    <a:pt x="4085" y="1"/>
                  </a:moveTo>
                  <a:cubicBezTo>
                    <a:pt x="3608" y="1"/>
                    <a:pt x="3215" y="346"/>
                    <a:pt x="3156" y="810"/>
                  </a:cubicBezTo>
                  <a:lnTo>
                    <a:pt x="2346" y="810"/>
                  </a:lnTo>
                  <a:cubicBezTo>
                    <a:pt x="1822" y="810"/>
                    <a:pt x="1370" y="1096"/>
                    <a:pt x="1132" y="1560"/>
                  </a:cubicBezTo>
                  <a:lnTo>
                    <a:pt x="596" y="1560"/>
                  </a:lnTo>
                  <a:cubicBezTo>
                    <a:pt x="263" y="1560"/>
                    <a:pt x="1" y="1822"/>
                    <a:pt x="1" y="2156"/>
                  </a:cubicBezTo>
                  <a:cubicBezTo>
                    <a:pt x="1" y="2477"/>
                    <a:pt x="263" y="2751"/>
                    <a:pt x="596" y="2751"/>
                  </a:cubicBezTo>
                  <a:lnTo>
                    <a:pt x="1013" y="2751"/>
                  </a:lnTo>
                  <a:lnTo>
                    <a:pt x="1370" y="9359"/>
                  </a:lnTo>
                  <a:cubicBezTo>
                    <a:pt x="1382" y="9716"/>
                    <a:pt x="1680" y="10002"/>
                    <a:pt x="2037" y="10002"/>
                  </a:cubicBezTo>
                  <a:lnTo>
                    <a:pt x="4466" y="10002"/>
                  </a:lnTo>
                  <a:cubicBezTo>
                    <a:pt x="4537" y="10002"/>
                    <a:pt x="4609" y="9942"/>
                    <a:pt x="4609" y="9847"/>
                  </a:cubicBezTo>
                  <a:cubicBezTo>
                    <a:pt x="4609" y="9752"/>
                    <a:pt x="4549" y="9704"/>
                    <a:pt x="4466" y="9704"/>
                  </a:cubicBezTo>
                  <a:lnTo>
                    <a:pt x="2037" y="9704"/>
                  </a:lnTo>
                  <a:cubicBezTo>
                    <a:pt x="1822" y="9704"/>
                    <a:pt x="1668" y="9538"/>
                    <a:pt x="1644" y="9347"/>
                  </a:cubicBezTo>
                  <a:lnTo>
                    <a:pt x="1287" y="2751"/>
                  </a:lnTo>
                  <a:lnTo>
                    <a:pt x="2084" y="2751"/>
                  </a:lnTo>
                  <a:cubicBezTo>
                    <a:pt x="2156" y="2751"/>
                    <a:pt x="2227" y="2692"/>
                    <a:pt x="2227" y="2596"/>
                  </a:cubicBezTo>
                  <a:cubicBezTo>
                    <a:pt x="2227" y="2525"/>
                    <a:pt x="2168" y="2453"/>
                    <a:pt x="2084" y="2453"/>
                  </a:cubicBezTo>
                  <a:lnTo>
                    <a:pt x="596" y="2453"/>
                  </a:lnTo>
                  <a:cubicBezTo>
                    <a:pt x="429" y="2453"/>
                    <a:pt x="298" y="2322"/>
                    <a:pt x="298" y="2156"/>
                  </a:cubicBezTo>
                  <a:cubicBezTo>
                    <a:pt x="298" y="1989"/>
                    <a:pt x="429" y="1858"/>
                    <a:pt x="596" y="1858"/>
                  </a:cubicBezTo>
                  <a:lnTo>
                    <a:pt x="7704" y="1858"/>
                  </a:lnTo>
                  <a:cubicBezTo>
                    <a:pt x="7871" y="1858"/>
                    <a:pt x="8002" y="1989"/>
                    <a:pt x="8002" y="2156"/>
                  </a:cubicBezTo>
                  <a:cubicBezTo>
                    <a:pt x="8002" y="2322"/>
                    <a:pt x="7871" y="2453"/>
                    <a:pt x="7704" y="2453"/>
                  </a:cubicBezTo>
                  <a:lnTo>
                    <a:pt x="2763" y="2453"/>
                  </a:lnTo>
                  <a:cubicBezTo>
                    <a:pt x="2692" y="2453"/>
                    <a:pt x="2620" y="2513"/>
                    <a:pt x="2620" y="2596"/>
                  </a:cubicBezTo>
                  <a:cubicBezTo>
                    <a:pt x="2620" y="2680"/>
                    <a:pt x="2680" y="2751"/>
                    <a:pt x="2763" y="2751"/>
                  </a:cubicBezTo>
                  <a:lnTo>
                    <a:pt x="7002" y="2751"/>
                  </a:lnTo>
                  <a:lnTo>
                    <a:pt x="6633" y="9347"/>
                  </a:lnTo>
                  <a:cubicBezTo>
                    <a:pt x="6621" y="9550"/>
                    <a:pt x="6454" y="9704"/>
                    <a:pt x="6252" y="9704"/>
                  </a:cubicBezTo>
                  <a:lnTo>
                    <a:pt x="5156" y="9704"/>
                  </a:lnTo>
                  <a:cubicBezTo>
                    <a:pt x="5085" y="9704"/>
                    <a:pt x="5013" y="9752"/>
                    <a:pt x="5013" y="9847"/>
                  </a:cubicBezTo>
                  <a:cubicBezTo>
                    <a:pt x="5013" y="9942"/>
                    <a:pt x="5073" y="10002"/>
                    <a:pt x="5156" y="10002"/>
                  </a:cubicBezTo>
                  <a:lnTo>
                    <a:pt x="6252" y="10002"/>
                  </a:lnTo>
                  <a:cubicBezTo>
                    <a:pt x="6609" y="10002"/>
                    <a:pt x="6906" y="9716"/>
                    <a:pt x="6918" y="9359"/>
                  </a:cubicBezTo>
                  <a:lnTo>
                    <a:pt x="7287" y="2751"/>
                  </a:lnTo>
                  <a:lnTo>
                    <a:pt x="7704" y="2751"/>
                  </a:lnTo>
                  <a:cubicBezTo>
                    <a:pt x="8038" y="2751"/>
                    <a:pt x="8299" y="2477"/>
                    <a:pt x="8299" y="2156"/>
                  </a:cubicBezTo>
                  <a:cubicBezTo>
                    <a:pt x="8288" y="1822"/>
                    <a:pt x="8014" y="1560"/>
                    <a:pt x="7692" y="1560"/>
                  </a:cubicBezTo>
                  <a:lnTo>
                    <a:pt x="7145" y="1560"/>
                  </a:lnTo>
                  <a:cubicBezTo>
                    <a:pt x="6906" y="1108"/>
                    <a:pt x="6442" y="810"/>
                    <a:pt x="5918" y="810"/>
                  </a:cubicBezTo>
                  <a:lnTo>
                    <a:pt x="5132" y="810"/>
                  </a:lnTo>
                  <a:cubicBezTo>
                    <a:pt x="5073" y="346"/>
                    <a:pt x="4668" y="1"/>
                    <a:pt x="4192" y="1"/>
                  </a:cubicBezTo>
                  <a:close/>
                </a:path>
              </a:pathLst>
            </a:custGeom>
            <a:solidFill>
              <a:srgbClr val="657E93"/>
            </a:solidFill>
            <a:ln>
              <a:noFill/>
            </a:ln>
          </p:spPr>
          <p:txBody>
            <a:bodyPr spcFirstLastPara="1" wrap="square" lIns="68569" tIns="68569" rIns="68569" bIns="68569" anchor="ctr" anchorCtr="0">
              <a:noAutofit/>
            </a:bodyPr>
            <a:lstStyle/>
            <a:p>
              <a:pPr>
                <a:spcBef>
                  <a:spcPts val="0"/>
                </a:spcBef>
                <a:spcAft>
                  <a:spcPts val="0"/>
                </a:spcAft>
              </a:pPr>
              <a:endParaRPr/>
            </a:p>
          </p:txBody>
        </p:sp>
        <p:sp>
          <p:nvSpPr>
            <p:cNvPr id="83" name="Google Shape;8783;p73">
              <a:extLst>
                <a:ext uri="{FF2B5EF4-FFF2-40B4-BE49-F238E27FC236}">
                  <a16:creationId xmlns:a16="http://schemas.microsoft.com/office/drawing/2014/main" id="{9C154A91-2574-5042-8FDB-69D4B1393917}"/>
                </a:ext>
              </a:extLst>
            </p:cNvPr>
            <p:cNvSpPr/>
            <p:nvPr/>
          </p:nvSpPr>
          <p:spPr>
            <a:xfrm>
              <a:off x="6539750" y="2414860"/>
              <a:ext cx="26484" cy="162236"/>
            </a:xfrm>
            <a:custGeom>
              <a:avLst/>
              <a:gdLst/>
              <a:ahLst/>
              <a:cxnLst/>
              <a:rect l="l" t="t" r="r" b="b"/>
              <a:pathLst>
                <a:path w="834" h="5109" extrusionOk="0">
                  <a:moveTo>
                    <a:pt x="405" y="286"/>
                  </a:moveTo>
                  <a:cubicBezTo>
                    <a:pt x="477" y="298"/>
                    <a:pt x="536" y="346"/>
                    <a:pt x="536" y="417"/>
                  </a:cubicBezTo>
                  <a:lnTo>
                    <a:pt x="536" y="4691"/>
                  </a:lnTo>
                  <a:cubicBezTo>
                    <a:pt x="536" y="4763"/>
                    <a:pt x="477" y="4822"/>
                    <a:pt x="405" y="4822"/>
                  </a:cubicBezTo>
                  <a:cubicBezTo>
                    <a:pt x="334" y="4822"/>
                    <a:pt x="274" y="4763"/>
                    <a:pt x="274" y="4691"/>
                  </a:cubicBezTo>
                  <a:lnTo>
                    <a:pt x="274" y="417"/>
                  </a:lnTo>
                  <a:cubicBezTo>
                    <a:pt x="274" y="346"/>
                    <a:pt x="334" y="286"/>
                    <a:pt x="405" y="286"/>
                  </a:cubicBezTo>
                  <a:close/>
                  <a:moveTo>
                    <a:pt x="417" y="0"/>
                  </a:moveTo>
                  <a:cubicBezTo>
                    <a:pt x="179" y="0"/>
                    <a:pt x="0" y="191"/>
                    <a:pt x="0" y="417"/>
                  </a:cubicBezTo>
                  <a:lnTo>
                    <a:pt x="0" y="4691"/>
                  </a:lnTo>
                  <a:cubicBezTo>
                    <a:pt x="0" y="4930"/>
                    <a:pt x="203" y="5108"/>
                    <a:pt x="417" y="5108"/>
                  </a:cubicBezTo>
                  <a:cubicBezTo>
                    <a:pt x="655" y="5108"/>
                    <a:pt x="834" y="4918"/>
                    <a:pt x="834" y="4691"/>
                  </a:cubicBezTo>
                  <a:lnTo>
                    <a:pt x="834" y="417"/>
                  </a:lnTo>
                  <a:cubicBezTo>
                    <a:pt x="834" y="191"/>
                    <a:pt x="643" y="0"/>
                    <a:pt x="417" y="0"/>
                  </a:cubicBezTo>
                  <a:close/>
                </a:path>
              </a:pathLst>
            </a:custGeom>
            <a:solidFill>
              <a:srgbClr val="657E93"/>
            </a:solidFill>
            <a:ln>
              <a:noFill/>
            </a:ln>
          </p:spPr>
          <p:txBody>
            <a:bodyPr spcFirstLastPara="1" wrap="square" lIns="68569" tIns="68569" rIns="68569" bIns="68569" anchor="ctr" anchorCtr="0">
              <a:noAutofit/>
            </a:bodyPr>
            <a:lstStyle/>
            <a:p>
              <a:pPr>
                <a:spcBef>
                  <a:spcPts val="0"/>
                </a:spcBef>
                <a:spcAft>
                  <a:spcPts val="0"/>
                </a:spcAft>
              </a:pPr>
              <a:endParaRPr/>
            </a:p>
          </p:txBody>
        </p:sp>
        <p:sp>
          <p:nvSpPr>
            <p:cNvPr id="84" name="Google Shape;8784;p73">
              <a:extLst>
                <a:ext uri="{FF2B5EF4-FFF2-40B4-BE49-F238E27FC236}">
                  <a16:creationId xmlns:a16="http://schemas.microsoft.com/office/drawing/2014/main" id="{2726C022-DDBC-FD4F-A02C-179296A4E1C1}"/>
                </a:ext>
              </a:extLst>
            </p:cNvPr>
            <p:cNvSpPr/>
            <p:nvPr/>
          </p:nvSpPr>
          <p:spPr>
            <a:xfrm>
              <a:off x="6590018" y="2414479"/>
              <a:ext cx="30294" cy="162967"/>
            </a:xfrm>
            <a:custGeom>
              <a:avLst/>
              <a:gdLst/>
              <a:ahLst/>
              <a:cxnLst/>
              <a:rect l="l" t="t" r="r" b="b"/>
              <a:pathLst>
                <a:path w="954" h="5132" extrusionOk="0">
                  <a:moveTo>
                    <a:pt x="537" y="0"/>
                  </a:moveTo>
                  <a:cubicBezTo>
                    <a:pt x="311" y="0"/>
                    <a:pt x="120" y="179"/>
                    <a:pt x="120" y="417"/>
                  </a:cubicBezTo>
                  <a:lnTo>
                    <a:pt x="1" y="4691"/>
                  </a:lnTo>
                  <a:cubicBezTo>
                    <a:pt x="1" y="4811"/>
                    <a:pt x="49" y="4906"/>
                    <a:pt x="120" y="5001"/>
                  </a:cubicBezTo>
                  <a:cubicBezTo>
                    <a:pt x="191" y="5084"/>
                    <a:pt x="311" y="5132"/>
                    <a:pt x="418" y="5132"/>
                  </a:cubicBezTo>
                  <a:cubicBezTo>
                    <a:pt x="644" y="5132"/>
                    <a:pt x="834" y="4953"/>
                    <a:pt x="834" y="4715"/>
                  </a:cubicBezTo>
                  <a:lnTo>
                    <a:pt x="846" y="4025"/>
                  </a:lnTo>
                  <a:cubicBezTo>
                    <a:pt x="846" y="3953"/>
                    <a:pt x="787" y="3882"/>
                    <a:pt x="703" y="3882"/>
                  </a:cubicBezTo>
                  <a:cubicBezTo>
                    <a:pt x="620" y="3882"/>
                    <a:pt x="549" y="3941"/>
                    <a:pt x="549" y="4025"/>
                  </a:cubicBezTo>
                  <a:lnTo>
                    <a:pt x="537" y="4715"/>
                  </a:lnTo>
                  <a:cubicBezTo>
                    <a:pt x="537" y="4787"/>
                    <a:pt x="477" y="4834"/>
                    <a:pt x="406" y="4834"/>
                  </a:cubicBezTo>
                  <a:cubicBezTo>
                    <a:pt x="370" y="4834"/>
                    <a:pt x="322" y="4822"/>
                    <a:pt x="311" y="4787"/>
                  </a:cubicBezTo>
                  <a:cubicBezTo>
                    <a:pt x="287" y="4763"/>
                    <a:pt x="263" y="4727"/>
                    <a:pt x="287" y="4703"/>
                  </a:cubicBezTo>
                  <a:lnTo>
                    <a:pt x="406" y="429"/>
                  </a:lnTo>
                  <a:cubicBezTo>
                    <a:pt x="406" y="358"/>
                    <a:pt x="465" y="310"/>
                    <a:pt x="537" y="310"/>
                  </a:cubicBezTo>
                  <a:cubicBezTo>
                    <a:pt x="561" y="310"/>
                    <a:pt x="608" y="322"/>
                    <a:pt x="620" y="358"/>
                  </a:cubicBezTo>
                  <a:cubicBezTo>
                    <a:pt x="656" y="381"/>
                    <a:pt x="668" y="417"/>
                    <a:pt x="656" y="441"/>
                  </a:cubicBezTo>
                  <a:lnTo>
                    <a:pt x="561" y="3358"/>
                  </a:lnTo>
                  <a:cubicBezTo>
                    <a:pt x="561" y="3441"/>
                    <a:pt x="644" y="3513"/>
                    <a:pt x="715" y="3513"/>
                  </a:cubicBezTo>
                  <a:cubicBezTo>
                    <a:pt x="787" y="3513"/>
                    <a:pt x="858" y="3453"/>
                    <a:pt x="858" y="3358"/>
                  </a:cubicBezTo>
                  <a:lnTo>
                    <a:pt x="953" y="441"/>
                  </a:lnTo>
                  <a:cubicBezTo>
                    <a:pt x="953" y="322"/>
                    <a:pt x="906" y="227"/>
                    <a:pt x="834" y="131"/>
                  </a:cubicBezTo>
                  <a:cubicBezTo>
                    <a:pt x="763" y="36"/>
                    <a:pt x="644" y="0"/>
                    <a:pt x="537" y="0"/>
                  </a:cubicBezTo>
                  <a:close/>
                </a:path>
              </a:pathLst>
            </a:custGeom>
            <a:solidFill>
              <a:srgbClr val="657E93"/>
            </a:solidFill>
            <a:ln>
              <a:noFill/>
            </a:ln>
          </p:spPr>
          <p:txBody>
            <a:bodyPr spcFirstLastPara="1" wrap="square" lIns="68569" tIns="68569" rIns="68569" bIns="68569" anchor="ctr" anchorCtr="0">
              <a:noAutofit/>
            </a:bodyPr>
            <a:lstStyle/>
            <a:p>
              <a:pPr>
                <a:spcBef>
                  <a:spcPts val="0"/>
                </a:spcBef>
                <a:spcAft>
                  <a:spcPts val="0"/>
                </a:spcAft>
              </a:pPr>
              <a:endParaRPr/>
            </a:p>
          </p:txBody>
        </p:sp>
        <p:sp>
          <p:nvSpPr>
            <p:cNvPr id="85" name="Google Shape;8785;p73">
              <a:extLst>
                <a:ext uri="{FF2B5EF4-FFF2-40B4-BE49-F238E27FC236}">
                  <a16:creationId xmlns:a16="http://schemas.microsoft.com/office/drawing/2014/main" id="{0907C49A-7E70-2243-ACDA-D370FDBD0FAB}"/>
                </a:ext>
              </a:extLst>
            </p:cNvPr>
            <p:cNvSpPr/>
            <p:nvPr/>
          </p:nvSpPr>
          <p:spPr>
            <a:xfrm>
              <a:off x="6486052" y="2414860"/>
              <a:ext cx="30294" cy="162967"/>
            </a:xfrm>
            <a:custGeom>
              <a:avLst/>
              <a:gdLst/>
              <a:ahLst/>
              <a:cxnLst/>
              <a:rect l="l" t="t" r="r" b="b"/>
              <a:pathLst>
                <a:path w="954" h="5132" extrusionOk="0">
                  <a:moveTo>
                    <a:pt x="406" y="298"/>
                  </a:moveTo>
                  <a:cubicBezTo>
                    <a:pt x="477" y="298"/>
                    <a:pt x="537" y="358"/>
                    <a:pt x="537" y="417"/>
                  </a:cubicBezTo>
                  <a:lnTo>
                    <a:pt x="656" y="4691"/>
                  </a:lnTo>
                  <a:cubicBezTo>
                    <a:pt x="668" y="4715"/>
                    <a:pt x="656" y="4763"/>
                    <a:pt x="620" y="4775"/>
                  </a:cubicBezTo>
                  <a:cubicBezTo>
                    <a:pt x="596" y="4810"/>
                    <a:pt x="560" y="4822"/>
                    <a:pt x="537" y="4822"/>
                  </a:cubicBezTo>
                  <a:cubicBezTo>
                    <a:pt x="465" y="4822"/>
                    <a:pt x="406" y="4763"/>
                    <a:pt x="406" y="4703"/>
                  </a:cubicBezTo>
                  <a:lnTo>
                    <a:pt x="287" y="429"/>
                  </a:lnTo>
                  <a:cubicBezTo>
                    <a:pt x="287" y="405"/>
                    <a:pt x="298" y="358"/>
                    <a:pt x="310" y="346"/>
                  </a:cubicBezTo>
                  <a:cubicBezTo>
                    <a:pt x="346" y="310"/>
                    <a:pt x="370" y="298"/>
                    <a:pt x="406" y="298"/>
                  </a:cubicBezTo>
                  <a:close/>
                  <a:moveTo>
                    <a:pt x="417" y="0"/>
                  </a:moveTo>
                  <a:cubicBezTo>
                    <a:pt x="298" y="0"/>
                    <a:pt x="191" y="48"/>
                    <a:pt x="120" y="131"/>
                  </a:cubicBezTo>
                  <a:cubicBezTo>
                    <a:pt x="48" y="227"/>
                    <a:pt x="1" y="334"/>
                    <a:pt x="1" y="453"/>
                  </a:cubicBezTo>
                  <a:lnTo>
                    <a:pt x="120" y="4715"/>
                  </a:lnTo>
                  <a:cubicBezTo>
                    <a:pt x="120" y="4941"/>
                    <a:pt x="310" y="5132"/>
                    <a:pt x="537" y="5132"/>
                  </a:cubicBezTo>
                  <a:cubicBezTo>
                    <a:pt x="656" y="5132"/>
                    <a:pt x="763" y="5096"/>
                    <a:pt x="834" y="5001"/>
                  </a:cubicBezTo>
                  <a:cubicBezTo>
                    <a:pt x="906" y="4918"/>
                    <a:pt x="953" y="4810"/>
                    <a:pt x="953" y="4691"/>
                  </a:cubicBezTo>
                  <a:lnTo>
                    <a:pt x="834" y="417"/>
                  </a:lnTo>
                  <a:cubicBezTo>
                    <a:pt x="834" y="179"/>
                    <a:pt x="644" y="0"/>
                    <a:pt x="417" y="0"/>
                  </a:cubicBezTo>
                  <a:close/>
                </a:path>
              </a:pathLst>
            </a:custGeom>
            <a:solidFill>
              <a:srgbClr val="657E93"/>
            </a:solidFill>
            <a:ln>
              <a:noFill/>
            </a:ln>
          </p:spPr>
          <p:txBody>
            <a:bodyPr spcFirstLastPara="1" wrap="square" lIns="68569" tIns="68569" rIns="68569" bIns="68569" anchor="ctr" anchorCtr="0">
              <a:noAutofit/>
            </a:bodyPr>
            <a:lstStyle/>
            <a:p>
              <a:pPr>
                <a:spcBef>
                  <a:spcPts val="0"/>
                </a:spcBef>
                <a:spcAft>
                  <a:spcPts val="0"/>
                </a:spcAft>
              </a:pPr>
              <a:endParaRPr/>
            </a:p>
          </p:txBody>
        </p:sp>
      </p:grpSp>
      <p:pic>
        <p:nvPicPr>
          <p:cNvPr id="86" name="グラフィックス 85" descr="ドキュメント 枠線">
            <a:extLst>
              <a:ext uri="{FF2B5EF4-FFF2-40B4-BE49-F238E27FC236}">
                <a16:creationId xmlns:a16="http://schemas.microsoft.com/office/drawing/2014/main" id="{A2828421-8408-524C-A092-A090B37BD8BA}"/>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838991" y="1944424"/>
            <a:ext cx="450572" cy="450572"/>
          </a:xfrm>
          <a:prstGeom prst="rect">
            <a:avLst/>
          </a:prstGeom>
        </p:spPr>
      </p:pic>
      <p:sp>
        <p:nvSpPr>
          <p:cNvPr id="87" name="下矢印 86">
            <a:extLst>
              <a:ext uri="{FF2B5EF4-FFF2-40B4-BE49-F238E27FC236}">
                <a16:creationId xmlns:a16="http://schemas.microsoft.com/office/drawing/2014/main" id="{FDA11613-659E-B94A-B9A2-9389E8D7236D}"/>
              </a:ext>
            </a:extLst>
          </p:cNvPr>
          <p:cNvSpPr/>
          <p:nvPr/>
        </p:nvSpPr>
        <p:spPr bwMode="auto">
          <a:xfrm rot="16200000">
            <a:off x="5376519" y="2008930"/>
            <a:ext cx="250636" cy="414274"/>
          </a:xfrm>
          <a:prstGeom prst="downArrow">
            <a:avLst/>
          </a:prstGeom>
          <a:solidFill>
            <a:srgbClr val="EEBB02"/>
          </a:solidFill>
          <a:ln w="9525" cap="flat" cmpd="sng" algn="ctr">
            <a:no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a:endParaRPr lang="ja-JP" altLang="en-US" sz="1350">
              <a:solidFill>
                <a:schemeClr val="tx1"/>
              </a:solidFill>
            </a:endParaRPr>
          </a:p>
        </p:txBody>
      </p:sp>
      <p:sp>
        <p:nvSpPr>
          <p:cNvPr id="88" name="タイトル 1">
            <a:extLst>
              <a:ext uri="{FF2B5EF4-FFF2-40B4-BE49-F238E27FC236}">
                <a16:creationId xmlns:a16="http://schemas.microsoft.com/office/drawing/2014/main" id="{9F213EED-5FF9-8D41-A059-7E604A166683}"/>
              </a:ext>
            </a:extLst>
          </p:cNvPr>
          <p:cNvSpPr txBox="1">
            <a:spLocks/>
          </p:cNvSpPr>
          <p:nvPr/>
        </p:nvSpPr>
        <p:spPr>
          <a:xfrm>
            <a:off x="4808966" y="1839679"/>
            <a:ext cx="1468288" cy="785917"/>
          </a:xfrm>
          <a:prstGeom prst="rect">
            <a:avLst/>
          </a:prstGeom>
          <a:noFill/>
          <a:ln w="38100">
            <a:solidFill>
              <a:srgbClr val="EEBB02"/>
            </a:solidFill>
          </a:ln>
        </p:spPr>
        <p:txBody>
          <a:bodyPr anchor="b"/>
          <a:lstStyle>
            <a:lvl1pPr algn="l" rtl="0" eaLnBrk="0" fontAlgn="base" hangingPunct="0">
              <a:spcBef>
                <a:spcPct val="0"/>
              </a:spcBef>
              <a:spcAft>
                <a:spcPct val="0"/>
              </a:spcAft>
              <a:defRPr kumimoji="1" sz="2400" b="1">
                <a:solidFill>
                  <a:srgbClr val="001E60"/>
                </a:solidFill>
                <a:latin typeface="Yu Gothic" panose="020B0400000000000000" pitchFamily="34" charset="-128"/>
                <a:ea typeface="Yu Gothic" panose="020B0400000000000000" pitchFamily="34" charset="-128"/>
                <a:cs typeface="メイリオ" panose="020B0604030504040204" pitchFamily="50" charset="-128"/>
              </a:defRPr>
            </a:lvl1pPr>
            <a:lvl2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2pPr>
            <a:lvl3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3pPr>
            <a:lvl4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4pPr>
            <a:lvl5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5pPr>
            <a:lvl6pPr marL="457189" algn="l" rtl="0" fontAlgn="base">
              <a:spcBef>
                <a:spcPct val="0"/>
              </a:spcBef>
              <a:spcAft>
                <a:spcPct val="0"/>
              </a:spcAft>
              <a:defRPr kumimoji="1" sz="2400">
                <a:solidFill>
                  <a:schemeClr val="tx1"/>
                </a:solidFill>
                <a:latin typeface="Times New Roman" pitchFamily="18" charset="0"/>
                <a:ea typeface="ＭＳ Ｐゴシック" pitchFamily="50" charset="-128"/>
              </a:defRPr>
            </a:lvl6pPr>
            <a:lvl7pPr marL="914377" algn="l" rtl="0" fontAlgn="base">
              <a:spcBef>
                <a:spcPct val="0"/>
              </a:spcBef>
              <a:spcAft>
                <a:spcPct val="0"/>
              </a:spcAft>
              <a:defRPr kumimoji="1" sz="2400">
                <a:solidFill>
                  <a:schemeClr val="tx1"/>
                </a:solidFill>
                <a:latin typeface="Times New Roman" pitchFamily="18" charset="0"/>
                <a:ea typeface="ＭＳ Ｐゴシック" pitchFamily="50" charset="-128"/>
              </a:defRPr>
            </a:lvl7pPr>
            <a:lvl8pPr marL="1371566" algn="l" rtl="0" fontAlgn="base">
              <a:spcBef>
                <a:spcPct val="0"/>
              </a:spcBef>
              <a:spcAft>
                <a:spcPct val="0"/>
              </a:spcAft>
              <a:defRPr kumimoji="1" sz="2400">
                <a:solidFill>
                  <a:schemeClr val="tx1"/>
                </a:solidFill>
                <a:latin typeface="Times New Roman" pitchFamily="18" charset="0"/>
                <a:ea typeface="ＭＳ Ｐゴシック" pitchFamily="50" charset="-128"/>
              </a:defRPr>
            </a:lvl8pPr>
            <a:lvl9pPr marL="1828754" algn="l" rtl="0" fontAlgn="base">
              <a:spcBef>
                <a:spcPct val="0"/>
              </a:spcBef>
              <a:spcAft>
                <a:spcPct val="0"/>
              </a:spcAft>
              <a:defRPr kumimoji="1" sz="2400">
                <a:solidFill>
                  <a:schemeClr val="tx1"/>
                </a:solidFill>
                <a:latin typeface="Times New Roman" pitchFamily="18" charset="0"/>
                <a:ea typeface="ＭＳ Ｐゴシック" pitchFamily="50" charset="-128"/>
              </a:defRPr>
            </a:lvl9pPr>
          </a:lstStyle>
          <a:p>
            <a:pPr algn="ctr"/>
            <a:endParaRPr lang="en-US" altLang="ja-JP" sz="1050" kern="0" dirty="0">
              <a:solidFill>
                <a:srgbClr val="EEBB02"/>
              </a:solidFill>
            </a:endParaRPr>
          </a:p>
        </p:txBody>
      </p:sp>
      <p:graphicFrame>
        <p:nvGraphicFramePr>
          <p:cNvPr id="36" name="表 4">
            <a:extLst>
              <a:ext uri="{FF2B5EF4-FFF2-40B4-BE49-F238E27FC236}">
                <a16:creationId xmlns:a16="http://schemas.microsoft.com/office/drawing/2014/main" id="{B780ED34-FD6E-CB47-9484-1C84990A9A95}"/>
              </a:ext>
            </a:extLst>
          </p:cNvPr>
          <p:cNvGraphicFramePr>
            <a:graphicFrameLocks noGrp="1"/>
          </p:cNvGraphicFramePr>
          <p:nvPr/>
        </p:nvGraphicFramePr>
        <p:xfrm>
          <a:off x="362895" y="1928813"/>
          <a:ext cx="8505531" cy="3534156"/>
        </p:xfrm>
        <a:graphic>
          <a:graphicData uri="http://schemas.openxmlformats.org/drawingml/2006/table">
            <a:tbl>
              <a:tblPr firstRow="1" bandRow="1">
                <a:tableStyleId>{5C22544A-7EE6-4342-B048-85BDC9FD1C3A}</a:tableStyleId>
              </a:tblPr>
              <a:tblGrid>
                <a:gridCol w="850553">
                  <a:extLst>
                    <a:ext uri="{9D8B030D-6E8A-4147-A177-3AD203B41FA5}">
                      <a16:colId xmlns:a16="http://schemas.microsoft.com/office/drawing/2014/main" val="129836655"/>
                    </a:ext>
                  </a:extLst>
                </a:gridCol>
                <a:gridCol w="850553">
                  <a:extLst>
                    <a:ext uri="{9D8B030D-6E8A-4147-A177-3AD203B41FA5}">
                      <a16:colId xmlns:a16="http://schemas.microsoft.com/office/drawing/2014/main" val="2028166765"/>
                    </a:ext>
                  </a:extLst>
                </a:gridCol>
                <a:gridCol w="850553">
                  <a:extLst>
                    <a:ext uri="{9D8B030D-6E8A-4147-A177-3AD203B41FA5}">
                      <a16:colId xmlns:a16="http://schemas.microsoft.com/office/drawing/2014/main" val="1307408958"/>
                    </a:ext>
                  </a:extLst>
                </a:gridCol>
                <a:gridCol w="850553">
                  <a:extLst>
                    <a:ext uri="{9D8B030D-6E8A-4147-A177-3AD203B41FA5}">
                      <a16:colId xmlns:a16="http://schemas.microsoft.com/office/drawing/2014/main" val="3788451878"/>
                    </a:ext>
                  </a:extLst>
                </a:gridCol>
                <a:gridCol w="1066665">
                  <a:extLst>
                    <a:ext uri="{9D8B030D-6E8A-4147-A177-3AD203B41FA5}">
                      <a16:colId xmlns:a16="http://schemas.microsoft.com/office/drawing/2014/main" val="636605356"/>
                    </a:ext>
                  </a:extLst>
                </a:gridCol>
                <a:gridCol w="634442">
                  <a:extLst>
                    <a:ext uri="{9D8B030D-6E8A-4147-A177-3AD203B41FA5}">
                      <a16:colId xmlns:a16="http://schemas.microsoft.com/office/drawing/2014/main" val="3939230820"/>
                    </a:ext>
                  </a:extLst>
                </a:gridCol>
                <a:gridCol w="850553">
                  <a:extLst>
                    <a:ext uri="{9D8B030D-6E8A-4147-A177-3AD203B41FA5}">
                      <a16:colId xmlns:a16="http://schemas.microsoft.com/office/drawing/2014/main" val="3706477573"/>
                    </a:ext>
                  </a:extLst>
                </a:gridCol>
                <a:gridCol w="850553">
                  <a:extLst>
                    <a:ext uri="{9D8B030D-6E8A-4147-A177-3AD203B41FA5}">
                      <a16:colId xmlns:a16="http://schemas.microsoft.com/office/drawing/2014/main" val="941714183"/>
                    </a:ext>
                  </a:extLst>
                </a:gridCol>
                <a:gridCol w="850553">
                  <a:extLst>
                    <a:ext uri="{9D8B030D-6E8A-4147-A177-3AD203B41FA5}">
                      <a16:colId xmlns:a16="http://schemas.microsoft.com/office/drawing/2014/main" val="438998848"/>
                    </a:ext>
                  </a:extLst>
                </a:gridCol>
                <a:gridCol w="850553">
                  <a:extLst>
                    <a:ext uri="{9D8B030D-6E8A-4147-A177-3AD203B41FA5}">
                      <a16:colId xmlns:a16="http://schemas.microsoft.com/office/drawing/2014/main" val="748705576"/>
                    </a:ext>
                  </a:extLst>
                </a:gridCol>
              </a:tblGrid>
              <a:tr h="706374">
                <a:tc>
                  <a:txBody>
                    <a:bodyPr/>
                    <a:lstStyle/>
                    <a:p>
                      <a:r>
                        <a:rPr kumimoji="1" lang="ja-JP" altLang="en-US" sz="1000" b="1">
                          <a:solidFill>
                            <a:srgbClr val="001E60"/>
                          </a:solidFill>
                          <a:latin typeface="Yu Gothic" panose="020B0400000000000000" pitchFamily="34" charset="-128"/>
                          <a:ea typeface="Yu Gothic" panose="020B0400000000000000" pitchFamily="34" charset="-128"/>
                        </a:rPr>
                        <a:t>従業員</a:t>
                      </a:r>
                      <a:endParaRPr kumimoji="1" lang="en-US" altLang="ja-JP" sz="1000" b="1" dirty="0">
                        <a:solidFill>
                          <a:srgbClr val="001E60"/>
                        </a:solidFill>
                        <a:latin typeface="Yu Gothic" panose="020B0400000000000000" pitchFamily="34" charset="-128"/>
                        <a:ea typeface="Yu Gothic" panose="020B0400000000000000" pitchFamily="34" charset="-128"/>
                      </a:endParaRPr>
                    </a:p>
                    <a:p>
                      <a:endParaRPr kumimoji="1" lang="ja-JP" altLang="en-US" sz="1000" b="1">
                        <a:solidFill>
                          <a:srgbClr val="001E60"/>
                        </a:solidFill>
                        <a:latin typeface="Yu Gothic" panose="020B0400000000000000" pitchFamily="34" charset="-128"/>
                        <a:ea typeface="Yu Gothic" panose="020B0400000000000000" pitchFamily="34" charset="-128"/>
                      </a:endParaRPr>
                    </a:p>
                  </a:txBody>
                  <a:tcPr marL="68580" marR="68580" marT="34290" marB="3429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000" b="0">
                          <a:solidFill>
                            <a:srgbClr val="001E60"/>
                          </a:solidFill>
                          <a:latin typeface="Yu Gothic" panose="020B0400000000000000" pitchFamily="34" charset="-128"/>
                          <a:ea typeface="Yu Gothic" panose="020B0400000000000000" pitchFamily="34" charset="-128"/>
                        </a:rPr>
                        <a:t>受領</a:t>
                      </a:r>
                    </a:p>
                  </a:txBody>
                  <a:tcPr marL="68580" marR="68580" marT="34290" marB="34290" anchor="b">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srgbClr val="001E60"/>
                          </a:solidFill>
                          <a:effectLst/>
                          <a:uLnTx/>
                          <a:uFillTx/>
                          <a:latin typeface="Yu Gothic" panose="020B0400000000000000" pitchFamily="34" charset="-128"/>
                          <a:ea typeface="Yu Gothic" panose="020B0400000000000000" pitchFamily="34" charset="-128"/>
                          <a:cs typeface="+mn-cs"/>
                        </a:rPr>
                        <a:t>撮影</a:t>
                      </a:r>
                      <a:r>
                        <a:rPr kumimoji="1" lang="en-US" altLang="ja-JP" sz="1400" b="0" i="0" u="none" strike="noStrike" kern="1200" cap="none" spc="0" normalizeH="0" baseline="0" noProof="0" dirty="0">
                          <a:ln>
                            <a:noFill/>
                          </a:ln>
                          <a:solidFill>
                            <a:srgbClr val="001E60"/>
                          </a:solidFill>
                          <a:effectLst/>
                          <a:uLnTx/>
                          <a:uFillTx/>
                          <a:latin typeface="Yu Gothic" panose="020B0400000000000000" pitchFamily="34" charset="-128"/>
                          <a:ea typeface="Yu Gothic" panose="020B0400000000000000" pitchFamily="34" charset="-128"/>
                          <a:cs typeface="+mn-cs"/>
                        </a:rPr>
                        <a:t>/UL</a:t>
                      </a:r>
                      <a:endParaRPr kumimoji="1" lang="ja-JP" altLang="en-US" sz="1400" b="0" i="0" u="none" strike="noStrike" kern="1200" cap="none" spc="0" normalizeH="0" baseline="0" noProof="0">
                        <a:ln>
                          <a:noFill/>
                        </a:ln>
                        <a:solidFill>
                          <a:srgbClr val="001E60"/>
                        </a:solidFill>
                        <a:effectLst/>
                        <a:uLnTx/>
                        <a:uFillTx/>
                        <a:latin typeface="Yu Gothic" panose="020B0400000000000000" pitchFamily="34" charset="-128"/>
                        <a:ea typeface="Yu Gothic" panose="020B0400000000000000" pitchFamily="34" charset="-128"/>
                        <a:cs typeface="+mn-cs"/>
                      </a:endParaRPr>
                    </a:p>
                  </a:txBody>
                  <a:tcPr marL="68580" marR="68580" marT="34290" marB="34290" anchor="b">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srgbClr val="001E60"/>
                          </a:solidFill>
                          <a:effectLst/>
                          <a:uLnTx/>
                          <a:uFillTx/>
                          <a:latin typeface="Yu Gothic" panose="020B0400000000000000" pitchFamily="34" charset="-128"/>
                          <a:ea typeface="Yu Gothic" panose="020B0400000000000000" pitchFamily="34" charset="-128"/>
                          <a:cs typeface="+mn-cs"/>
                        </a:rPr>
                        <a:t>書面出力台紙貼付</a:t>
                      </a:r>
                    </a:p>
                  </a:txBody>
                  <a:tcPr marL="68580" marR="68580" marT="34290" marB="34290" anchor="b">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srgbClr val="001E60"/>
                          </a:solidFill>
                          <a:effectLst/>
                          <a:uLnTx/>
                          <a:uFillTx/>
                          <a:latin typeface="Yu Gothic" panose="020B0400000000000000" pitchFamily="34" charset="-128"/>
                          <a:ea typeface="Yu Gothic" panose="020B0400000000000000" pitchFamily="34" charset="-128"/>
                          <a:cs typeface="+mn-cs"/>
                        </a:rPr>
                        <a:t>申請</a:t>
                      </a:r>
                    </a:p>
                  </a:txBody>
                  <a:tcPr marL="68580" marR="68580" marT="34290" marB="34290" anchor="b">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srgbClr val="001E60"/>
                        </a:solidFill>
                        <a:effectLst/>
                        <a:uLnTx/>
                        <a:uFillTx/>
                        <a:latin typeface="Yu Gothic" panose="020B0400000000000000" pitchFamily="34" charset="-128"/>
                        <a:ea typeface="Yu Gothic" panose="020B0400000000000000" pitchFamily="34" charset="-128"/>
                        <a:cs typeface="+mn-cs"/>
                      </a:endParaRPr>
                    </a:p>
                  </a:txBody>
                  <a:tcPr marL="68580" marR="68580" marT="34290" marB="34290" anchor="b">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srgbClr val="EEBB02"/>
                          </a:solidFill>
                          <a:effectLst/>
                          <a:uLnTx/>
                          <a:uFillTx/>
                          <a:latin typeface="Yu Gothic" panose="020B0400000000000000" pitchFamily="34" charset="-128"/>
                          <a:ea typeface="Yu Gothic" panose="020B0400000000000000" pitchFamily="34" charset="-128"/>
                          <a:cs typeface="+mn-cs"/>
                        </a:rPr>
                        <a:t>廃棄</a:t>
                      </a:r>
                    </a:p>
                  </a:txBody>
                  <a:tcPr marL="68580" marR="68580" marT="34290" marB="34290" anchor="b">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srgbClr val="001E60"/>
                        </a:solidFill>
                        <a:effectLst/>
                        <a:uLnTx/>
                        <a:uFillTx/>
                        <a:latin typeface="Yu Gothic" panose="020B0400000000000000" pitchFamily="34" charset="-128"/>
                        <a:ea typeface="Yu Gothic" panose="020B0400000000000000" pitchFamily="34" charset="-128"/>
                        <a:cs typeface="+mn-cs"/>
                      </a:endParaRPr>
                    </a:p>
                  </a:txBody>
                  <a:tcPr marL="68580" marR="68580" marT="34290" marB="34290" anchor="b">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srgbClr val="001E60"/>
                        </a:solidFill>
                        <a:effectLst/>
                        <a:uLnTx/>
                        <a:uFillTx/>
                        <a:latin typeface="Yu Gothic" panose="020B0400000000000000" pitchFamily="34" charset="-128"/>
                        <a:ea typeface="Yu Gothic" panose="020B0400000000000000" pitchFamily="34" charset="-128"/>
                        <a:cs typeface="+mn-cs"/>
                      </a:endParaRPr>
                    </a:p>
                  </a:txBody>
                  <a:tcPr marL="68580" marR="68580" marT="34290" marB="34290" anchor="b">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srgbClr val="001E60"/>
                        </a:solidFill>
                        <a:effectLst/>
                        <a:uLnTx/>
                        <a:uFillTx/>
                        <a:latin typeface="Yu Gothic" panose="020B0400000000000000" pitchFamily="34" charset="-128"/>
                        <a:ea typeface="Yu Gothic" panose="020B0400000000000000" pitchFamily="34" charset="-128"/>
                        <a:cs typeface="+mn-cs"/>
                      </a:endParaRPr>
                    </a:p>
                  </a:txBody>
                  <a:tcPr marL="68580" marR="68580" marT="34290" marB="34290" anchor="b">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76725181"/>
                  </a:ext>
                </a:extLst>
              </a:tr>
              <a:tr h="706374">
                <a:tc>
                  <a:txBody>
                    <a:bodyPr/>
                    <a:lstStyle/>
                    <a:p>
                      <a:r>
                        <a:rPr kumimoji="1" lang="ja-JP" altLang="en-US" sz="1000" b="1">
                          <a:solidFill>
                            <a:srgbClr val="001E60"/>
                          </a:solidFill>
                          <a:latin typeface="Yu Gothic" panose="020B0400000000000000" pitchFamily="34" charset="-128"/>
                          <a:ea typeface="Yu Gothic" panose="020B0400000000000000" pitchFamily="34" charset="-128"/>
                        </a:rPr>
                        <a:t>承認者</a:t>
                      </a:r>
                    </a:p>
                  </a:txBody>
                  <a:tcPr marL="68580" marR="68580" marT="34290" marB="3429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0">
                        <a:solidFill>
                          <a:srgbClr val="001E60"/>
                        </a:solidFill>
                        <a:latin typeface="Yu Gothic" panose="020B0400000000000000" pitchFamily="34" charset="-128"/>
                        <a:ea typeface="Yu Gothic" panose="020B0400000000000000" pitchFamily="34" charset="-128"/>
                      </a:endParaRPr>
                    </a:p>
                  </a:txBody>
                  <a:tcPr marL="68580" marR="68580" marT="34290" marB="3429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srgbClr val="001E60"/>
                        </a:solidFill>
                        <a:effectLst/>
                        <a:uLnTx/>
                        <a:uFillTx/>
                        <a:latin typeface="Yu Gothic" panose="020B0400000000000000" pitchFamily="34" charset="-128"/>
                        <a:ea typeface="Yu Gothic" panose="020B0400000000000000" pitchFamily="34" charset="-128"/>
                        <a:cs typeface="+mn-cs"/>
                      </a:endParaRPr>
                    </a:p>
                  </a:txBody>
                  <a:tcPr marL="68580" marR="68580" marT="34290" marB="34290" anchor="b">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srgbClr val="001E60"/>
                        </a:solidFill>
                        <a:effectLst/>
                        <a:uLnTx/>
                        <a:uFillTx/>
                        <a:latin typeface="Yu Gothic" panose="020B0400000000000000" pitchFamily="34" charset="-128"/>
                        <a:ea typeface="Yu Gothic" panose="020B0400000000000000" pitchFamily="34" charset="-128"/>
                        <a:cs typeface="+mn-cs"/>
                      </a:endParaRPr>
                    </a:p>
                  </a:txBody>
                  <a:tcPr marL="68580" marR="68580" marT="34290" marB="34290" anchor="b">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srgbClr val="001E60"/>
                        </a:solidFill>
                        <a:effectLst/>
                        <a:uLnTx/>
                        <a:uFillTx/>
                        <a:latin typeface="Yu Gothic" panose="020B0400000000000000" pitchFamily="34" charset="-128"/>
                        <a:ea typeface="Yu Gothic" panose="020B0400000000000000" pitchFamily="34" charset="-128"/>
                        <a:cs typeface="+mn-cs"/>
                      </a:endParaRPr>
                    </a:p>
                  </a:txBody>
                  <a:tcPr marL="68580" marR="68580" marT="34290" marB="34290" anchor="b">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srgbClr val="001E60"/>
                          </a:solidFill>
                          <a:effectLst/>
                          <a:uLnTx/>
                          <a:uFillTx/>
                          <a:latin typeface="Yu Gothic" panose="020B0400000000000000" pitchFamily="34" charset="-128"/>
                          <a:ea typeface="Yu Gothic" panose="020B0400000000000000" pitchFamily="34" charset="-128"/>
                          <a:cs typeface="+mn-cs"/>
                        </a:rPr>
                        <a:t>承認</a:t>
                      </a:r>
                    </a:p>
                  </a:txBody>
                  <a:tcPr marL="68580" marR="68580" marT="34290" marB="34290" anchor="b">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srgbClr val="001E60"/>
                        </a:solidFill>
                        <a:effectLst/>
                        <a:uLnTx/>
                        <a:uFillTx/>
                        <a:latin typeface="Yu Gothic" panose="020B0400000000000000" pitchFamily="34" charset="-128"/>
                        <a:ea typeface="Yu Gothic" panose="020B0400000000000000" pitchFamily="34" charset="-128"/>
                        <a:cs typeface="+mn-cs"/>
                      </a:endParaRPr>
                    </a:p>
                  </a:txBody>
                  <a:tcPr marL="68580" marR="68580" marT="34290" marB="34290" anchor="b">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srgbClr val="001E60"/>
                        </a:solidFill>
                        <a:effectLst/>
                        <a:uLnTx/>
                        <a:uFillTx/>
                        <a:latin typeface="Yu Gothic" panose="020B0400000000000000" pitchFamily="34" charset="-128"/>
                        <a:ea typeface="Yu Gothic" panose="020B0400000000000000" pitchFamily="34" charset="-128"/>
                        <a:cs typeface="+mn-cs"/>
                      </a:endParaRPr>
                    </a:p>
                  </a:txBody>
                  <a:tcPr marL="68580" marR="68580" marT="34290" marB="34290" anchor="b">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srgbClr val="001E60"/>
                        </a:solidFill>
                        <a:effectLst/>
                        <a:uLnTx/>
                        <a:uFillTx/>
                        <a:latin typeface="Yu Gothic" panose="020B0400000000000000" pitchFamily="34" charset="-128"/>
                        <a:ea typeface="Yu Gothic" panose="020B0400000000000000" pitchFamily="34" charset="-128"/>
                        <a:cs typeface="+mn-cs"/>
                      </a:endParaRPr>
                    </a:p>
                  </a:txBody>
                  <a:tcPr marL="68580" marR="68580" marT="34290" marB="34290" anchor="b">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srgbClr val="001E60"/>
                        </a:solidFill>
                        <a:effectLst/>
                        <a:uLnTx/>
                        <a:uFillTx/>
                        <a:latin typeface="Yu Gothic" panose="020B0400000000000000" pitchFamily="34" charset="-128"/>
                        <a:ea typeface="Yu Gothic" panose="020B0400000000000000" pitchFamily="34" charset="-128"/>
                        <a:cs typeface="+mn-cs"/>
                      </a:endParaRPr>
                    </a:p>
                  </a:txBody>
                  <a:tcPr marL="68580" marR="68580" marT="34290" marB="34290" anchor="b">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20176937"/>
                  </a:ext>
                </a:extLst>
              </a:tr>
              <a:tr h="706374">
                <a:tc>
                  <a:txBody>
                    <a:bodyPr/>
                    <a:lstStyle/>
                    <a:p>
                      <a:r>
                        <a:rPr kumimoji="1" lang="ja-JP" altLang="en-US" sz="1000" b="1">
                          <a:solidFill>
                            <a:srgbClr val="001E60"/>
                          </a:solidFill>
                          <a:latin typeface="Yu Gothic" panose="020B0400000000000000" pitchFamily="34" charset="-128"/>
                          <a:ea typeface="Yu Gothic" panose="020B0400000000000000" pitchFamily="34" charset="-128"/>
                        </a:rPr>
                        <a:t>経理</a:t>
                      </a:r>
                    </a:p>
                  </a:txBody>
                  <a:tcPr marL="68580" marR="68580" marT="34290" marB="3429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0">
                        <a:solidFill>
                          <a:srgbClr val="001E60"/>
                        </a:solidFill>
                        <a:latin typeface="Yu Gothic" panose="020B0400000000000000" pitchFamily="34" charset="-128"/>
                        <a:ea typeface="Yu Gothic" panose="020B0400000000000000" pitchFamily="34" charset="-128"/>
                      </a:endParaRPr>
                    </a:p>
                  </a:txBody>
                  <a:tcPr marL="68580" marR="68580" marT="34290" marB="3429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srgbClr val="001E60"/>
                        </a:solidFill>
                        <a:effectLst/>
                        <a:uLnTx/>
                        <a:uFillTx/>
                        <a:latin typeface="Yu Gothic" panose="020B0400000000000000" pitchFamily="34" charset="-128"/>
                        <a:ea typeface="Yu Gothic" panose="020B0400000000000000" pitchFamily="34" charset="-128"/>
                        <a:cs typeface="+mn-cs"/>
                      </a:endParaRPr>
                    </a:p>
                  </a:txBody>
                  <a:tcPr marL="68580" marR="68580" marT="34290" marB="34290" anchor="b">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srgbClr val="001E60"/>
                        </a:solidFill>
                        <a:effectLst/>
                        <a:uLnTx/>
                        <a:uFillTx/>
                        <a:latin typeface="Yu Gothic" panose="020B0400000000000000" pitchFamily="34" charset="-128"/>
                        <a:ea typeface="Yu Gothic" panose="020B0400000000000000" pitchFamily="34" charset="-128"/>
                        <a:cs typeface="+mn-cs"/>
                      </a:endParaRPr>
                    </a:p>
                  </a:txBody>
                  <a:tcPr marL="68580" marR="68580" marT="34290" marB="34290" anchor="b">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srgbClr val="001E60"/>
                        </a:solidFill>
                        <a:effectLst/>
                        <a:uLnTx/>
                        <a:uFillTx/>
                        <a:latin typeface="Yu Gothic" panose="020B0400000000000000" pitchFamily="34" charset="-128"/>
                        <a:ea typeface="Yu Gothic" panose="020B0400000000000000" pitchFamily="34" charset="-128"/>
                        <a:cs typeface="+mn-cs"/>
                      </a:endParaRPr>
                    </a:p>
                  </a:txBody>
                  <a:tcPr marL="68580" marR="68580" marT="34290" marB="34290" anchor="b">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srgbClr val="001E60"/>
                        </a:solidFill>
                        <a:effectLst/>
                        <a:uLnTx/>
                        <a:uFillTx/>
                        <a:latin typeface="Yu Gothic" panose="020B0400000000000000" pitchFamily="34" charset="-128"/>
                        <a:ea typeface="Yu Gothic" panose="020B0400000000000000" pitchFamily="34" charset="-128"/>
                        <a:cs typeface="+mn-cs"/>
                      </a:endParaRPr>
                    </a:p>
                  </a:txBody>
                  <a:tcPr marL="68580" marR="68580" marT="34290" marB="34290" anchor="b">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srgbClr val="001E60"/>
                          </a:solidFill>
                          <a:effectLst/>
                          <a:uLnTx/>
                          <a:uFillTx/>
                          <a:latin typeface="Yu Gothic" panose="020B0400000000000000" pitchFamily="34" charset="-128"/>
                          <a:ea typeface="Yu Gothic" panose="020B0400000000000000" pitchFamily="34" charset="-128"/>
                          <a:cs typeface="+mn-cs"/>
                        </a:rPr>
                        <a:t>承認</a:t>
                      </a:r>
                      <a:r>
                        <a:rPr kumimoji="1" lang="en-US" altLang="ja-JP" sz="1200" b="0" i="0" u="none" strike="noStrike" kern="1200" cap="none" spc="0" normalizeH="0" baseline="0" noProof="0" dirty="0">
                          <a:ln>
                            <a:noFill/>
                          </a:ln>
                          <a:solidFill>
                            <a:srgbClr val="001E60"/>
                          </a:solidFill>
                          <a:effectLst/>
                          <a:uLnTx/>
                          <a:uFillTx/>
                          <a:latin typeface="Yu Gothic" panose="020B0400000000000000" pitchFamily="34" charset="-128"/>
                          <a:ea typeface="Yu Gothic" panose="020B0400000000000000" pitchFamily="34" charset="-128"/>
                          <a:cs typeface="+mn-cs"/>
                        </a:rPr>
                        <a:t>/</a:t>
                      </a:r>
                      <a:r>
                        <a:rPr kumimoji="1" lang="ja-JP" altLang="en-US" sz="1200" b="0" i="0" u="none" strike="noStrike" kern="1200" cap="none" spc="0" normalizeH="0" baseline="0" noProof="0">
                          <a:ln>
                            <a:noFill/>
                          </a:ln>
                          <a:solidFill>
                            <a:srgbClr val="001E60"/>
                          </a:solidFill>
                          <a:effectLst/>
                          <a:uLnTx/>
                          <a:uFillTx/>
                          <a:latin typeface="Yu Gothic" panose="020B0400000000000000" pitchFamily="34" charset="-128"/>
                          <a:ea typeface="Yu Gothic" panose="020B0400000000000000" pitchFamily="34" charset="-128"/>
                          <a:cs typeface="+mn-cs"/>
                        </a:rPr>
                        <a:t>計上</a:t>
                      </a:r>
                    </a:p>
                  </a:txBody>
                  <a:tcPr marL="68580" marR="68580" marT="34290" marB="34290" anchor="b">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srgbClr val="001E60"/>
                        </a:solidFill>
                        <a:effectLst/>
                        <a:uLnTx/>
                        <a:uFillTx/>
                        <a:latin typeface="Yu Gothic" panose="020B0400000000000000" pitchFamily="34" charset="-128"/>
                        <a:ea typeface="Yu Gothic" panose="020B0400000000000000" pitchFamily="34" charset="-128"/>
                        <a:cs typeface="+mn-cs"/>
                      </a:endParaRPr>
                    </a:p>
                  </a:txBody>
                  <a:tcPr marL="68580" marR="68580" marT="34290" marB="34290" anchor="b">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srgbClr val="001E60"/>
                        </a:solidFill>
                        <a:effectLst/>
                        <a:uLnTx/>
                        <a:uFillTx/>
                        <a:latin typeface="Yu Gothic" panose="020B0400000000000000" pitchFamily="34" charset="-128"/>
                        <a:ea typeface="Yu Gothic" panose="020B0400000000000000" pitchFamily="34" charset="-128"/>
                        <a:cs typeface="+mn-cs"/>
                      </a:endParaRPr>
                    </a:p>
                  </a:txBody>
                  <a:tcPr marL="68580" marR="68580" marT="34290" marB="34290" anchor="b">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srgbClr val="001E60"/>
                        </a:solidFill>
                        <a:effectLst/>
                        <a:uLnTx/>
                        <a:uFillTx/>
                        <a:latin typeface="Yu Gothic" panose="020B0400000000000000" pitchFamily="34" charset="-128"/>
                        <a:ea typeface="Yu Gothic" panose="020B0400000000000000" pitchFamily="34" charset="-128"/>
                        <a:cs typeface="+mn-cs"/>
                      </a:endParaRPr>
                    </a:p>
                  </a:txBody>
                  <a:tcPr marL="68580" marR="68580" marT="34290" marB="34290" anchor="b">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15345944"/>
                  </a:ext>
                </a:extLst>
              </a:tr>
              <a:tr h="706374">
                <a:tc>
                  <a:txBody>
                    <a:bodyPr/>
                    <a:lstStyle/>
                    <a:p>
                      <a:r>
                        <a:rPr kumimoji="1" lang="ja-JP" altLang="en-US" sz="1000" b="1">
                          <a:solidFill>
                            <a:srgbClr val="001E60"/>
                          </a:solidFill>
                          <a:latin typeface="Yu Gothic" panose="020B0400000000000000" pitchFamily="34" charset="-128"/>
                          <a:ea typeface="Yu Gothic" panose="020B0400000000000000" pitchFamily="34" charset="-128"/>
                        </a:rPr>
                        <a:t>保管場所</a:t>
                      </a:r>
                    </a:p>
                  </a:txBody>
                  <a:tcPr marL="68580" marR="68580" marT="34290" marB="3429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0">
                        <a:solidFill>
                          <a:srgbClr val="001E60"/>
                        </a:solidFill>
                        <a:latin typeface="Yu Gothic" panose="020B0400000000000000" pitchFamily="34" charset="-128"/>
                        <a:ea typeface="Yu Gothic" panose="020B0400000000000000" pitchFamily="34" charset="-128"/>
                      </a:endParaRPr>
                    </a:p>
                  </a:txBody>
                  <a:tcPr marL="68580" marR="68580" marT="34290" marB="3429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srgbClr val="001E60"/>
                        </a:solidFill>
                        <a:effectLst/>
                        <a:uLnTx/>
                        <a:uFillTx/>
                        <a:latin typeface="Yu Gothic" panose="020B0400000000000000" pitchFamily="34" charset="-128"/>
                        <a:ea typeface="Yu Gothic" panose="020B0400000000000000" pitchFamily="34" charset="-128"/>
                        <a:cs typeface="+mn-cs"/>
                      </a:endParaRPr>
                    </a:p>
                  </a:txBody>
                  <a:tcPr marL="68580" marR="68580" marT="34290" marB="34290" anchor="b">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srgbClr val="001E60"/>
                        </a:solidFill>
                        <a:effectLst/>
                        <a:uLnTx/>
                        <a:uFillTx/>
                        <a:latin typeface="Yu Gothic" panose="020B0400000000000000" pitchFamily="34" charset="-128"/>
                        <a:ea typeface="Yu Gothic" panose="020B0400000000000000" pitchFamily="34" charset="-128"/>
                        <a:cs typeface="+mn-cs"/>
                      </a:endParaRPr>
                    </a:p>
                  </a:txBody>
                  <a:tcPr marL="68580" marR="68580" marT="34290" marB="34290" anchor="b">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srgbClr val="001E60"/>
                        </a:solidFill>
                        <a:effectLst/>
                        <a:uLnTx/>
                        <a:uFillTx/>
                        <a:latin typeface="Yu Gothic" panose="020B0400000000000000" pitchFamily="34" charset="-128"/>
                        <a:ea typeface="Yu Gothic" panose="020B0400000000000000" pitchFamily="34" charset="-128"/>
                        <a:cs typeface="+mn-cs"/>
                      </a:endParaRPr>
                    </a:p>
                  </a:txBody>
                  <a:tcPr marL="68580" marR="68580" marT="34290" marB="34290" anchor="b">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srgbClr val="001E60"/>
                        </a:solidFill>
                        <a:effectLst/>
                        <a:uLnTx/>
                        <a:uFillTx/>
                        <a:latin typeface="Yu Gothic" panose="020B0400000000000000" pitchFamily="34" charset="-128"/>
                        <a:ea typeface="Yu Gothic" panose="020B0400000000000000" pitchFamily="34" charset="-128"/>
                        <a:cs typeface="+mn-cs"/>
                      </a:endParaRPr>
                    </a:p>
                  </a:txBody>
                  <a:tcPr marL="68580" marR="68580" marT="34290" marB="34290" anchor="b">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srgbClr val="001E60"/>
                        </a:solidFill>
                        <a:effectLst/>
                        <a:uLnTx/>
                        <a:uFillTx/>
                        <a:latin typeface="Yu Gothic" panose="020B0400000000000000" pitchFamily="34" charset="-128"/>
                        <a:ea typeface="Yu Gothic" panose="020B0400000000000000" pitchFamily="34" charset="-128"/>
                        <a:cs typeface="+mn-cs"/>
                      </a:endParaRPr>
                    </a:p>
                  </a:txBody>
                  <a:tcPr marL="68580" marR="68580" marT="34290" marB="34290" anchor="b">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srgbClr val="001E60"/>
                          </a:solidFill>
                          <a:effectLst/>
                          <a:uLnTx/>
                          <a:uFillTx/>
                          <a:latin typeface="Yu Gothic" panose="020B0400000000000000" pitchFamily="34" charset="-128"/>
                          <a:ea typeface="Yu Gothic" panose="020B0400000000000000" pitchFamily="34" charset="-128"/>
                          <a:cs typeface="+mn-cs"/>
                        </a:rPr>
                        <a:t>保管</a:t>
                      </a:r>
                    </a:p>
                  </a:txBody>
                  <a:tcPr marL="68580" marR="68580" marT="34290" marB="34290" anchor="b">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srgbClr val="001E60"/>
                          </a:solidFill>
                          <a:effectLst/>
                          <a:uLnTx/>
                          <a:uFillTx/>
                          <a:latin typeface="Yu Gothic" panose="020B0400000000000000" pitchFamily="34" charset="-128"/>
                          <a:ea typeface="Yu Gothic" panose="020B0400000000000000" pitchFamily="34" charset="-128"/>
                          <a:cs typeface="+mn-cs"/>
                        </a:rPr>
                        <a:t>7</a:t>
                      </a:r>
                      <a:r>
                        <a:rPr kumimoji="1" lang="ja-JP" altLang="en-US" sz="1400" b="0" i="0" u="none" strike="noStrike" kern="1200" cap="none" spc="0" normalizeH="0" baseline="0" noProof="0">
                          <a:ln>
                            <a:noFill/>
                          </a:ln>
                          <a:solidFill>
                            <a:srgbClr val="001E60"/>
                          </a:solidFill>
                          <a:effectLst/>
                          <a:uLnTx/>
                          <a:uFillTx/>
                          <a:latin typeface="Yu Gothic" panose="020B0400000000000000" pitchFamily="34" charset="-128"/>
                          <a:ea typeface="Yu Gothic" panose="020B0400000000000000" pitchFamily="34" charset="-128"/>
                          <a:cs typeface="+mn-cs"/>
                        </a:rPr>
                        <a:t>年</a:t>
                      </a:r>
                      <a:endParaRPr kumimoji="1" lang="en-US" altLang="ja-JP" sz="1400" b="0" i="0" u="none" strike="noStrike" kern="1200" cap="none" spc="0" normalizeH="0" baseline="0" noProof="0" dirty="0">
                        <a:ln>
                          <a:noFill/>
                        </a:ln>
                        <a:solidFill>
                          <a:srgbClr val="001E60"/>
                        </a:solidFill>
                        <a:effectLst/>
                        <a:uLnTx/>
                        <a:uFillTx/>
                        <a:latin typeface="Yu Gothic" panose="020B0400000000000000" pitchFamily="34" charset="-128"/>
                        <a:ea typeface="Yu Gothic" panose="020B0400000000000000" pitchFamily="34" charset="-128"/>
                        <a:cs typeface="+mn-cs"/>
                      </a:endParaRPr>
                    </a:p>
                    <a:p>
                      <a:pPr marL="0" marR="0" lvl="0" indent="0" algn="ctr" defTabSz="914377"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srgbClr val="001E60"/>
                          </a:solidFill>
                          <a:effectLst/>
                          <a:uLnTx/>
                          <a:uFillTx/>
                          <a:latin typeface="Yu Gothic" panose="020B0400000000000000" pitchFamily="34" charset="-128"/>
                          <a:ea typeface="Yu Gothic" panose="020B0400000000000000" pitchFamily="34" charset="-128"/>
                          <a:cs typeface="+mn-cs"/>
                        </a:rPr>
                        <a:t>or</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srgbClr val="001E60"/>
                          </a:solidFill>
                          <a:effectLst/>
                          <a:uLnTx/>
                          <a:uFillTx/>
                          <a:latin typeface="Yu Gothic" panose="020B0400000000000000" pitchFamily="34" charset="-128"/>
                          <a:ea typeface="Yu Gothic" panose="020B0400000000000000" pitchFamily="34" charset="-128"/>
                          <a:cs typeface="+mn-cs"/>
                        </a:rPr>
                        <a:t>10</a:t>
                      </a:r>
                      <a:r>
                        <a:rPr kumimoji="1" lang="ja-JP" altLang="en-US" sz="1400" b="0" i="0" u="none" strike="noStrike" kern="1200" cap="none" spc="0" normalizeH="0" baseline="0" noProof="0">
                          <a:ln>
                            <a:noFill/>
                          </a:ln>
                          <a:solidFill>
                            <a:srgbClr val="001E60"/>
                          </a:solidFill>
                          <a:effectLst/>
                          <a:uLnTx/>
                          <a:uFillTx/>
                          <a:latin typeface="Yu Gothic" panose="020B0400000000000000" pitchFamily="34" charset="-128"/>
                          <a:ea typeface="Yu Gothic" panose="020B0400000000000000" pitchFamily="34" charset="-128"/>
                          <a:cs typeface="+mn-cs"/>
                        </a:rPr>
                        <a:t>年後</a:t>
                      </a:r>
                    </a:p>
                  </a:txBody>
                  <a:tcPr marL="68580" marR="68580" marT="34290" marB="34290" anchor="b">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srgbClr val="001E60"/>
                          </a:solidFill>
                          <a:effectLst/>
                          <a:uLnTx/>
                          <a:uFillTx/>
                          <a:latin typeface="Yu Gothic" panose="020B0400000000000000" pitchFamily="34" charset="-128"/>
                          <a:ea typeface="Yu Gothic" panose="020B0400000000000000" pitchFamily="34" charset="-128"/>
                          <a:cs typeface="+mn-cs"/>
                        </a:rPr>
                        <a:t>廃棄</a:t>
                      </a:r>
                    </a:p>
                  </a:txBody>
                  <a:tcPr marL="68580" marR="68580" marT="34290" marB="34290" anchor="b">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4656364"/>
                  </a:ext>
                </a:extLst>
              </a:tr>
              <a:tr h="706374">
                <a:tc>
                  <a:txBody>
                    <a:bodyPr/>
                    <a:lstStyle/>
                    <a:p>
                      <a:r>
                        <a:rPr kumimoji="1" lang="ja-JP" altLang="en-US" sz="1000" b="1">
                          <a:solidFill>
                            <a:srgbClr val="001E60"/>
                          </a:solidFill>
                          <a:latin typeface="Yu Gothic" panose="020B0400000000000000" pitchFamily="34" charset="-128"/>
                          <a:ea typeface="Yu Gothic" panose="020B0400000000000000" pitchFamily="34" charset="-128"/>
                        </a:rPr>
                        <a:t>システム</a:t>
                      </a:r>
                    </a:p>
                  </a:txBody>
                  <a:tcPr marL="68580" marR="68580" marT="34290" marB="3429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0">
                        <a:solidFill>
                          <a:srgbClr val="001E60"/>
                        </a:solidFill>
                        <a:latin typeface="Yu Gothic" panose="020B0400000000000000" pitchFamily="34" charset="-128"/>
                        <a:ea typeface="Yu Gothic" panose="020B0400000000000000" pitchFamily="34" charset="-128"/>
                      </a:endParaRPr>
                    </a:p>
                  </a:txBody>
                  <a:tcPr marL="68580" marR="68580" marT="34290" marB="3429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srgbClr val="001E60"/>
                          </a:solidFill>
                          <a:effectLst/>
                          <a:uLnTx/>
                          <a:uFillTx/>
                          <a:latin typeface="Yu Gothic" panose="020B0400000000000000" pitchFamily="34" charset="-128"/>
                          <a:ea typeface="Yu Gothic" panose="020B0400000000000000" pitchFamily="34" charset="-128"/>
                          <a:cs typeface="+mn-cs"/>
                        </a:rPr>
                        <a:t>保存</a:t>
                      </a:r>
                    </a:p>
                  </a:txBody>
                  <a:tcPr marL="68580" marR="68580" marT="34290" marB="34290" anchor="b">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srgbClr val="001E60"/>
                          </a:solidFill>
                          <a:effectLst/>
                          <a:uLnTx/>
                          <a:uFillTx/>
                          <a:latin typeface="Yu Gothic" panose="020B0400000000000000" pitchFamily="34" charset="-128"/>
                          <a:ea typeface="Yu Gothic" panose="020B0400000000000000" pitchFamily="34" charset="-128"/>
                          <a:cs typeface="+mn-cs"/>
                        </a:rPr>
                        <a:t>※</a:t>
                      </a:r>
                      <a:r>
                        <a:rPr kumimoji="1" lang="ja-JP" altLang="en-US" sz="1400" b="0" i="0" u="none" strike="noStrike" kern="1200" cap="none" spc="0" normalizeH="0" baseline="0" noProof="0">
                          <a:ln>
                            <a:noFill/>
                          </a:ln>
                          <a:solidFill>
                            <a:srgbClr val="001E60"/>
                          </a:solidFill>
                          <a:effectLst/>
                          <a:uLnTx/>
                          <a:uFillTx/>
                          <a:latin typeface="Yu Gothic" panose="020B0400000000000000" pitchFamily="34" charset="-128"/>
                          <a:ea typeface="Yu Gothic" panose="020B0400000000000000" pitchFamily="34" charset="-128"/>
                          <a:cs typeface="+mn-cs"/>
                        </a:rPr>
                        <a:t>電子が原本</a:t>
                      </a:r>
                    </a:p>
                  </a:txBody>
                  <a:tcPr marL="68580" marR="68580" marT="34290" marB="34290" anchor="b">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srgbClr val="001E60"/>
                        </a:solidFill>
                        <a:effectLst/>
                        <a:uLnTx/>
                        <a:uFillTx/>
                        <a:latin typeface="Yu Gothic" panose="020B0400000000000000" pitchFamily="34" charset="-128"/>
                        <a:ea typeface="Yu Gothic" panose="020B0400000000000000" pitchFamily="34" charset="-128"/>
                        <a:cs typeface="+mn-cs"/>
                      </a:endParaRPr>
                    </a:p>
                  </a:txBody>
                  <a:tcPr marL="68580" marR="68580" marT="34290" marB="34290" anchor="b">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srgbClr val="001E60"/>
                        </a:solidFill>
                        <a:effectLst/>
                        <a:uLnTx/>
                        <a:uFillTx/>
                        <a:latin typeface="Yu Gothic" panose="020B0400000000000000" pitchFamily="34" charset="-128"/>
                        <a:ea typeface="Yu Gothic" panose="020B0400000000000000" pitchFamily="34" charset="-128"/>
                        <a:cs typeface="+mn-cs"/>
                      </a:endParaRPr>
                    </a:p>
                  </a:txBody>
                  <a:tcPr marL="68580" marR="68580" marT="34290" marB="34290" anchor="b">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srgbClr val="001E60"/>
                        </a:solidFill>
                        <a:effectLst/>
                        <a:uLnTx/>
                        <a:uFillTx/>
                        <a:latin typeface="Yu Gothic" panose="020B0400000000000000" pitchFamily="34" charset="-128"/>
                        <a:ea typeface="Yu Gothic" panose="020B0400000000000000" pitchFamily="34" charset="-128"/>
                        <a:cs typeface="+mn-cs"/>
                      </a:endParaRPr>
                    </a:p>
                  </a:txBody>
                  <a:tcPr marL="68580" marR="68580" marT="34290" marB="34290" anchor="b">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srgbClr val="001E60"/>
                        </a:solidFill>
                        <a:effectLst/>
                        <a:uLnTx/>
                        <a:uFillTx/>
                        <a:latin typeface="Yu Gothic" panose="020B0400000000000000" pitchFamily="34" charset="-128"/>
                        <a:ea typeface="Yu Gothic" panose="020B0400000000000000" pitchFamily="34" charset="-128"/>
                        <a:cs typeface="+mn-cs"/>
                      </a:endParaRPr>
                    </a:p>
                  </a:txBody>
                  <a:tcPr marL="68580" marR="68580" marT="34290" marB="34290" anchor="b">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srgbClr val="001E60"/>
                        </a:solidFill>
                        <a:effectLst/>
                        <a:uLnTx/>
                        <a:uFillTx/>
                        <a:latin typeface="Yu Gothic" panose="020B0400000000000000" pitchFamily="34" charset="-128"/>
                        <a:ea typeface="Yu Gothic" panose="020B0400000000000000" pitchFamily="34" charset="-128"/>
                        <a:cs typeface="+mn-cs"/>
                      </a:endParaRPr>
                    </a:p>
                  </a:txBody>
                  <a:tcPr marL="68580" marR="68580" marT="34290" marB="34290" anchor="b">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srgbClr val="001E60"/>
                        </a:solidFill>
                        <a:effectLst/>
                        <a:uLnTx/>
                        <a:uFillTx/>
                        <a:latin typeface="Yu Gothic" panose="020B0400000000000000" pitchFamily="34" charset="-128"/>
                        <a:ea typeface="Yu Gothic" panose="020B0400000000000000" pitchFamily="34" charset="-128"/>
                        <a:cs typeface="+mn-cs"/>
                      </a:endParaRPr>
                    </a:p>
                  </a:txBody>
                  <a:tcPr marL="68580" marR="68580" marT="34290" marB="34290" anchor="b">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56830034"/>
                  </a:ext>
                </a:extLst>
              </a:tr>
            </a:tbl>
          </a:graphicData>
        </a:graphic>
      </p:graphicFrame>
      <p:grpSp>
        <p:nvGrpSpPr>
          <p:cNvPr id="90" name="Google Shape;9693;p75">
            <a:extLst>
              <a:ext uri="{FF2B5EF4-FFF2-40B4-BE49-F238E27FC236}">
                <a16:creationId xmlns:a16="http://schemas.microsoft.com/office/drawing/2014/main" id="{588ACAA2-5FEB-3B41-A568-56CB96773B2F}"/>
              </a:ext>
            </a:extLst>
          </p:cNvPr>
          <p:cNvGrpSpPr/>
          <p:nvPr/>
        </p:nvGrpSpPr>
        <p:grpSpPr>
          <a:xfrm>
            <a:off x="1963517" y="4849716"/>
            <a:ext cx="342850" cy="343368"/>
            <a:chOff x="6259175" y="1559008"/>
            <a:chExt cx="271743" cy="272093"/>
          </a:xfrm>
        </p:grpSpPr>
        <p:sp>
          <p:nvSpPr>
            <p:cNvPr id="96" name="Google Shape;9694;p75">
              <a:extLst>
                <a:ext uri="{FF2B5EF4-FFF2-40B4-BE49-F238E27FC236}">
                  <a16:creationId xmlns:a16="http://schemas.microsoft.com/office/drawing/2014/main" id="{FD1CA7CE-275C-E848-B15A-FAB129B1D7C0}"/>
                </a:ext>
              </a:extLst>
            </p:cNvPr>
            <p:cNvSpPr/>
            <p:nvPr/>
          </p:nvSpPr>
          <p:spPr>
            <a:xfrm>
              <a:off x="6259175" y="1559008"/>
              <a:ext cx="271743" cy="272093"/>
            </a:xfrm>
            <a:custGeom>
              <a:avLst/>
              <a:gdLst/>
              <a:ahLst/>
              <a:cxnLst/>
              <a:rect l="l" t="t" r="r" b="b"/>
              <a:pathLst>
                <a:path w="8538" h="8549" extrusionOk="0">
                  <a:moveTo>
                    <a:pt x="4263" y="0"/>
                  </a:moveTo>
                  <a:cubicBezTo>
                    <a:pt x="3120" y="0"/>
                    <a:pt x="2049" y="453"/>
                    <a:pt x="1251" y="1250"/>
                  </a:cubicBezTo>
                  <a:cubicBezTo>
                    <a:pt x="441" y="2060"/>
                    <a:pt x="1" y="3131"/>
                    <a:pt x="1" y="4274"/>
                  </a:cubicBezTo>
                  <a:cubicBezTo>
                    <a:pt x="1" y="5417"/>
                    <a:pt x="441" y="6489"/>
                    <a:pt x="1251" y="7299"/>
                  </a:cubicBezTo>
                  <a:cubicBezTo>
                    <a:pt x="2049" y="8096"/>
                    <a:pt x="3120" y="8549"/>
                    <a:pt x="4263" y="8549"/>
                  </a:cubicBezTo>
                  <a:cubicBezTo>
                    <a:pt x="5418" y="8549"/>
                    <a:pt x="6490" y="8096"/>
                    <a:pt x="7287" y="7299"/>
                  </a:cubicBezTo>
                  <a:cubicBezTo>
                    <a:pt x="8097" y="6489"/>
                    <a:pt x="8537" y="5417"/>
                    <a:pt x="8537" y="4274"/>
                  </a:cubicBezTo>
                  <a:cubicBezTo>
                    <a:pt x="8526" y="4179"/>
                    <a:pt x="8526" y="4108"/>
                    <a:pt x="8526" y="4036"/>
                  </a:cubicBezTo>
                  <a:cubicBezTo>
                    <a:pt x="8526" y="3965"/>
                    <a:pt x="8466" y="3917"/>
                    <a:pt x="8383" y="3917"/>
                  </a:cubicBezTo>
                  <a:cubicBezTo>
                    <a:pt x="8311" y="3917"/>
                    <a:pt x="8276" y="3977"/>
                    <a:pt x="8276" y="4048"/>
                  </a:cubicBezTo>
                  <a:lnTo>
                    <a:pt x="8276" y="4274"/>
                  </a:lnTo>
                  <a:cubicBezTo>
                    <a:pt x="8276" y="5346"/>
                    <a:pt x="7859" y="6358"/>
                    <a:pt x="7097" y="7120"/>
                  </a:cubicBezTo>
                  <a:cubicBezTo>
                    <a:pt x="6335" y="7882"/>
                    <a:pt x="5323" y="8287"/>
                    <a:pt x="4251" y="8287"/>
                  </a:cubicBezTo>
                  <a:cubicBezTo>
                    <a:pt x="3180" y="8287"/>
                    <a:pt x="2168" y="7870"/>
                    <a:pt x="1406" y="7120"/>
                  </a:cubicBezTo>
                  <a:cubicBezTo>
                    <a:pt x="656" y="6358"/>
                    <a:pt x="239" y="5346"/>
                    <a:pt x="239" y="4274"/>
                  </a:cubicBezTo>
                  <a:cubicBezTo>
                    <a:pt x="239" y="3203"/>
                    <a:pt x="644" y="2191"/>
                    <a:pt x="1406" y="1429"/>
                  </a:cubicBezTo>
                  <a:cubicBezTo>
                    <a:pt x="2168" y="667"/>
                    <a:pt x="3180" y="250"/>
                    <a:pt x="4251" y="250"/>
                  </a:cubicBezTo>
                  <a:cubicBezTo>
                    <a:pt x="5204" y="250"/>
                    <a:pt x="6121" y="595"/>
                    <a:pt x="6847" y="1203"/>
                  </a:cubicBezTo>
                  <a:cubicBezTo>
                    <a:pt x="7561" y="1822"/>
                    <a:pt x="8049" y="2655"/>
                    <a:pt x="8216" y="3560"/>
                  </a:cubicBezTo>
                  <a:cubicBezTo>
                    <a:pt x="8227" y="3624"/>
                    <a:pt x="8276" y="3669"/>
                    <a:pt x="8337" y="3669"/>
                  </a:cubicBezTo>
                  <a:cubicBezTo>
                    <a:pt x="8344" y="3669"/>
                    <a:pt x="8352" y="3668"/>
                    <a:pt x="8359" y="3667"/>
                  </a:cubicBezTo>
                  <a:cubicBezTo>
                    <a:pt x="8430" y="3643"/>
                    <a:pt x="8478" y="3584"/>
                    <a:pt x="8466" y="3512"/>
                  </a:cubicBezTo>
                  <a:cubicBezTo>
                    <a:pt x="8287" y="2548"/>
                    <a:pt x="7775" y="1655"/>
                    <a:pt x="7025" y="1012"/>
                  </a:cubicBezTo>
                  <a:cubicBezTo>
                    <a:pt x="6251" y="357"/>
                    <a:pt x="5275" y="0"/>
                    <a:pt x="4263" y="0"/>
                  </a:cubicBezTo>
                  <a:close/>
                </a:path>
              </a:pathLst>
            </a:custGeom>
            <a:solidFill>
              <a:srgbClr val="657E93"/>
            </a:solidFill>
            <a:ln>
              <a:noFill/>
            </a:ln>
          </p:spPr>
          <p:txBody>
            <a:bodyPr spcFirstLastPara="1" wrap="square" lIns="68569" tIns="68569" rIns="68569" bIns="68569" anchor="ctr" anchorCtr="0">
              <a:noAutofit/>
            </a:bodyPr>
            <a:lstStyle/>
            <a:p>
              <a:pPr>
                <a:spcBef>
                  <a:spcPts val="0"/>
                </a:spcBef>
                <a:spcAft>
                  <a:spcPts val="0"/>
                </a:spcAft>
              </a:pPr>
              <a:endParaRPr/>
            </a:p>
          </p:txBody>
        </p:sp>
        <p:sp>
          <p:nvSpPr>
            <p:cNvPr id="112" name="Google Shape;9695;p75">
              <a:extLst>
                <a:ext uri="{FF2B5EF4-FFF2-40B4-BE49-F238E27FC236}">
                  <a16:creationId xmlns:a16="http://schemas.microsoft.com/office/drawing/2014/main" id="{8587EA74-94FF-7A44-8806-CC0E357911C7}"/>
                </a:ext>
              </a:extLst>
            </p:cNvPr>
            <p:cNvSpPr/>
            <p:nvPr/>
          </p:nvSpPr>
          <p:spPr>
            <a:xfrm>
              <a:off x="6278145" y="1577946"/>
              <a:ext cx="231927" cy="232309"/>
            </a:xfrm>
            <a:custGeom>
              <a:avLst/>
              <a:gdLst/>
              <a:ahLst/>
              <a:cxnLst/>
              <a:rect l="l" t="t" r="r" b="b"/>
              <a:pathLst>
                <a:path w="7287" h="7299" extrusionOk="0">
                  <a:moveTo>
                    <a:pt x="3643" y="0"/>
                  </a:moveTo>
                  <a:cubicBezTo>
                    <a:pt x="3119" y="0"/>
                    <a:pt x="2631" y="108"/>
                    <a:pt x="2155" y="322"/>
                  </a:cubicBezTo>
                  <a:cubicBezTo>
                    <a:pt x="1703" y="524"/>
                    <a:pt x="1310" y="810"/>
                    <a:pt x="964" y="1179"/>
                  </a:cubicBezTo>
                  <a:cubicBezTo>
                    <a:pt x="917" y="1227"/>
                    <a:pt x="917" y="1310"/>
                    <a:pt x="964" y="1358"/>
                  </a:cubicBezTo>
                  <a:cubicBezTo>
                    <a:pt x="988" y="1382"/>
                    <a:pt x="1021" y="1393"/>
                    <a:pt x="1054" y="1393"/>
                  </a:cubicBezTo>
                  <a:cubicBezTo>
                    <a:pt x="1086" y="1393"/>
                    <a:pt x="1119" y="1382"/>
                    <a:pt x="1143" y="1358"/>
                  </a:cubicBezTo>
                  <a:cubicBezTo>
                    <a:pt x="1453" y="1012"/>
                    <a:pt x="1822" y="750"/>
                    <a:pt x="2262" y="560"/>
                  </a:cubicBezTo>
                  <a:cubicBezTo>
                    <a:pt x="2691" y="358"/>
                    <a:pt x="3167" y="262"/>
                    <a:pt x="3643" y="262"/>
                  </a:cubicBezTo>
                  <a:cubicBezTo>
                    <a:pt x="5513" y="262"/>
                    <a:pt x="7037" y="1774"/>
                    <a:pt x="7037" y="3656"/>
                  </a:cubicBezTo>
                  <a:cubicBezTo>
                    <a:pt x="7037" y="5525"/>
                    <a:pt x="5513" y="7049"/>
                    <a:pt x="3643" y="7049"/>
                  </a:cubicBezTo>
                  <a:cubicBezTo>
                    <a:pt x="1762" y="7049"/>
                    <a:pt x="250" y="5525"/>
                    <a:pt x="250" y="3656"/>
                  </a:cubicBezTo>
                  <a:cubicBezTo>
                    <a:pt x="250" y="2977"/>
                    <a:pt x="441" y="2322"/>
                    <a:pt x="810" y="1774"/>
                  </a:cubicBezTo>
                  <a:cubicBezTo>
                    <a:pt x="857" y="1727"/>
                    <a:pt x="845" y="1655"/>
                    <a:pt x="786" y="1608"/>
                  </a:cubicBezTo>
                  <a:cubicBezTo>
                    <a:pt x="766" y="1596"/>
                    <a:pt x="743" y="1591"/>
                    <a:pt x="721" y="1591"/>
                  </a:cubicBezTo>
                  <a:cubicBezTo>
                    <a:pt x="676" y="1591"/>
                    <a:pt x="631" y="1612"/>
                    <a:pt x="607" y="1643"/>
                  </a:cubicBezTo>
                  <a:cubicBezTo>
                    <a:pt x="202" y="2239"/>
                    <a:pt x="0" y="2941"/>
                    <a:pt x="0" y="3656"/>
                  </a:cubicBezTo>
                  <a:cubicBezTo>
                    <a:pt x="0" y="4632"/>
                    <a:pt x="381" y="5537"/>
                    <a:pt x="1072" y="6227"/>
                  </a:cubicBezTo>
                  <a:cubicBezTo>
                    <a:pt x="1750" y="6906"/>
                    <a:pt x="2679" y="7299"/>
                    <a:pt x="3643" y="7299"/>
                  </a:cubicBezTo>
                  <a:cubicBezTo>
                    <a:pt x="4620" y="7299"/>
                    <a:pt x="5536" y="6906"/>
                    <a:pt x="6215" y="6227"/>
                  </a:cubicBezTo>
                  <a:cubicBezTo>
                    <a:pt x="6894" y="5537"/>
                    <a:pt x="7287" y="4620"/>
                    <a:pt x="7287" y="3656"/>
                  </a:cubicBezTo>
                  <a:cubicBezTo>
                    <a:pt x="7287" y="2679"/>
                    <a:pt x="6906" y="1763"/>
                    <a:pt x="6215" y="1072"/>
                  </a:cubicBezTo>
                  <a:cubicBezTo>
                    <a:pt x="5536" y="393"/>
                    <a:pt x="4608" y="0"/>
                    <a:pt x="3643" y="0"/>
                  </a:cubicBezTo>
                  <a:close/>
                </a:path>
              </a:pathLst>
            </a:custGeom>
            <a:solidFill>
              <a:srgbClr val="657E93"/>
            </a:solidFill>
            <a:ln>
              <a:noFill/>
            </a:ln>
          </p:spPr>
          <p:txBody>
            <a:bodyPr spcFirstLastPara="1" wrap="square" lIns="68569" tIns="68569" rIns="68569" bIns="68569" anchor="ctr" anchorCtr="0">
              <a:noAutofit/>
            </a:bodyPr>
            <a:lstStyle/>
            <a:p>
              <a:pPr>
                <a:spcBef>
                  <a:spcPts val="0"/>
                </a:spcBef>
                <a:spcAft>
                  <a:spcPts val="0"/>
                </a:spcAft>
              </a:pPr>
              <a:endParaRPr/>
            </a:p>
          </p:txBody>
        </p:sp>
        <p:sp>
          <p:nvSpPr>
            <p:cNvPr id="113" name="Google Shape;9696;p75">
              <a:extLst>
                <a:ext uri="{FF2B5EF4-FFF2-40B4-BE49-F238E27FC236}">
                  <a16:creationId xmlns:a16="http://schemas.microsoft.com/office/drawing/2014/main" id="{FAF94753-00DA-3A46-A1D7-5F8D8D78ABE1}"/>
                </a:ext>
              </a:extLst>
            </p:cNvPr>
            <p:cNvSpPr/>
            <p:nvPr/>
          </p:nvSpPr>
          <p:spPr>
            <a:xfrm>
              <a:off x="6297846" y="1690870"/>
              <a:ext cx="13272" cy="7607"/>
            </a:xfrm>
            <a:custGeom>
              <a:avLst/>
              <a:gdLst/>
              <a:ahLst/>
              <a:cxnLst/>
              <a:rect l="l" t="t" r="r" b="b"/>
              <a:pathLst>
                <a:path w="417" h="239" extrusionOk="0">
                  <a:moveTo>
                    <a:pt x="119" y="0"/>
                  </a:moveTo>
                  <a:cubicBezTo>
                    <a:pt x="48" y="0"/>
                    <a:pt x="0" y="36"/>
                    <a:pt x="0" y="120"/>
                  </a:cubicBezTo>
                  <a:cubicBezTo>
                    <a:pt x="0" y="191"/>
                    <a:pt x="60" y="239"/>
                    <a:pt x="119" y="239"/>
                  </a:cubicBezTo>
                  <a:lnTo>
                    <a:pt x="298" y="239"/>
                  </a:lnTo>
                  <a:cubicBezTo>
                    <a:pt x="369" y="239"/>
                    <a:pt x="417" y="179"/>
                    <a:pt x="417" y="120"/>
                  </a:cubicBezTo>
                  <a:cubicBezTo>
                    <a:pt x="417" y="60"/>
                    <a:pt x="357" y="0"/>
                    <a:pt x="298" y="0"/>
                  </a:cubicBezTo>
                  <a:close/>
                </a:path>
              </a:pathLst>
            </a:custGeom>
            <a:solidFill>
              <a:srgbClr val="657E93"/>
            </a:solidFill>
            <a:ln>
              <a:noFill/>
            </a:ln>
          </p:spPr>
          <p:txBody>
            <a:bodyPr spcFirstLastPara="1" wrap="square" lIns="68569" tIns="68569" rIns="68569" bIns="68569" anchor="ctr" anchorCtr="0">
              <a:noAutofit/>
            </a:bodyPr>
            <a:lstStyle/>
            <a:p>
              <a:pPr>
                <a:spcBef>
                  <a:spcPts val="0"/>
                </a:spcBef>
                <a:spcAft>
                  <a:spcPts val="0"/>
                </a:spcAft>
              </a:pPr>
              <a:endParaRPr/>
            </a:p>
          </p:txBody>
        </p:sp>
        <p:sp>
          <p:nvSpPr>
            <p:cNvPr id="114" name="Google Shape;9697;p75">
              <a:extLst>
                <a:ext uri="{FF2B5EF4-FFF2-40B4-BE49-F238E27FC236}">
                  <a16:creationId xmlns:a16="http://schemas.microsoft.com/office/drawing/2014/main" id="{7E0A7B34-20DD-DF4F-A719-755F23ED203E}"/>
                </a:ext>
              </a:extLst>
            </p:cNvPr>
            <p:cNvSpPr/>
            <p:nvPr/>
          </p:nvSpPr>
          <p:spPr>
            <a:xfrm>
              <a:off x="6390687" y="1598029"/>
              <a:ext cx="100448" cy="100448"/>
            </a:xfrm>
            <a:custGeom>
              <a:avLst/>
              <a:gdLst/>
              <a:ahLst/>
              <a:cxnLst/>
              <a:rect l="l" t="t" r="r" b="b"/>
              <a:pathLst>
                <a:path w="3156" h="3156" extrusionOk="0">
                  <a:moveTo>
                    <a:pt x="119" y="0"/>
                  </a:moveTo>
                  <a:cubicBezTo>
                    <a:pt x="60" y="0"/>
                    <a:pt x="0" y="60"/>
                    <a:pt x="0" y="119"/>
                  </a:cubicBezTo>
                  <a:lnTo>
                    <a:pt x="0" y="3037"/>
                  </a:lnTo>
                  <a:cubicBezTo>
                    <a:pt x="0" y="3108"/>
                    <a:pt x="60" y="3156"/>
                    <a:pt x="119" y="3156"/>
                  </a:cubicBezTo>
                  <a:lnTo>
                    <a:pt x="3036" y="3156"/>
                  </a:lnTo>
                  <a:cubicBezTo>
                    <a:pt x="3108" y="3156"/>
                    <a:pt x="3155" y="3096"/>
                    <a:pt x="3155" y="3037"/>
                  </a:cubicBezTo>
                  <a:cubicBezTo>
                    <a:pt x="3155" y="2977"/>
                    <a:pt x="3096" y="2917"/>
                    <a:pt x="3036" y="2917"/>
                  </a:cubicBezTo>
                  <a:lnTo>
                    <a:pt x="250" y="2917"/>
                  </a:lnTo>
                  <a:lnTo>
                    <a:pt x="250" y="119"/>
                  </a:lnTo>
                  <a:lnTo>
                    <a:pt x="238" y="119"/>
                  </a:lnTo>
                  <a:cubicBezTo>
                    <a:pt x="238" y="48"/>
                    <a:pt x="179" y="0"/>
                    <a:pt x="119" y="0"/>
                  </a:cubicBezTo>
                  <a:close/>
                </a:path>
              </a:pathLst>
            </a:custGeom>
            <a:solidFill>
              <a:srgbClr val="657E93"/>
            </a:solidFill>
            <a:ln>
              <a:noFill/>
            </a:ln>
          </p:spPr>
          <p:txBody>
            <a:bodyPr spcFirstLastPara="1" wrap="square" lIns="68569" tIns="68569" rIns="68569" bIns="68569" anchor="ctr" anchorCtr="0">
              <a:noAutofit/>
            </a:bodyPr>
            <a:lstStyle/>
            <a:p>
              <a:pPr>
                <a:spcBef>
                  <a:spcPts val="0"/>
                </a:spcBef>
                <a:spcAft>
                  <a:spcPts val="0"/>
                </a:spcAft>
              </a:pPr>
              <a:endParaRPr/>
            </a:p>
          </p:txBody>
        </p:sp>
        <p:sp>
          <p:nvSpPr>
            <p:cNvPr id="115" name="Google Shape;9698;p75">
              <a:extLst>
                <a:ext uri="{FF2B5EF4-FFF2-40B4-BE49-F238E27FC236}">
                  <a16:creationId xmlns:a16="http://schemas.microsoft.com/office/drawing/2014/main" id="{6DC15B37-7098-FD40-A1E5-72EECCBD54F7}"/>
                </a:ext>
              </a:extLst>
            </p:cNvPr>
            <p:cNvSpPr/>
            <p:nvPr/>
          </p:nvSpPr>
          <p:spPr>
            <a:xfrm>
              <a:off x="6390305" y="1778013"/>
              <a:ext cx="7607" cy="13304"/>
            </a:xfrm>
            <a:custGeom>
              <a:avLst/>
              <a:gdLst/>
              <a:ahLst/>
              <a:cxnLst/>
              <a:rect l="l" t="t" r="r" b="b"/>
              <a:pathLst>
                <a:path w="239" h="418" extrusionOk="0">
                  <a:moveTo>
                    <a:pt x="119" y="1"/>
                  </a:moveTo>
                  <a:cubicBezTo>
                    <a:pt x="60" y="1"/>
                    <a:pt x="0" y="60"/>
                    <a:pt x="0" y="120"/>
                  </a:cubicBezTo>
                  <a:lnTo>
                    <a:pt x="0" y="299"/>
                  </a:lnTo>
                  <a:cubicBezTo>
                    <a:pt x="0" y="370"/>
                    <a:pt x="60" y="418"/>
                    <a:pt x="119" y="418"/>
                  </a:cubicBezTo>
                  <a:cubicBezTo>
                    <a:pt x="179" y="418"/>
                    <a:pt x="238" y="358"/>
                    <a:pt x="238" y="299"/>
                  </a:cubicBezTo>
                  <a:lnTo>
                    <a:pt x="238" y="120"/>
                  </a:lnTo>
                  <a:cubicBezTo>
                    <a:pt x="238" y="49"/>
                    <a:pt x="179" y="1"/>
                    <a:pt x="119" y="1"/>
                  </a:cubicBezTo>
                  <a:close/>
                </a:path>
              </a:pathLst>
            </a:custGeom>
            <a:solidFill>
              <a:srgbClr val="657E93"/>
            </a:solidFill>
            <a:ln>
              <a:noFill/>
            </a:ln>
          </p:spPr>
          <p:txBody>
            <a:bodyPr spcFirstLastPara="1" wrap="square" lIns="68569" tIns="68569" rIns="68569" bIns="68569" anchor="ctr" anchorCtr="0">
              <a:noAutofit/>
            </a:bodyPr>
            <a:lstStyle/>
            <a:p>
              <a:pPr>
                <a:spcBef>
                  <a:spcPts val="0"/>
                </a:spcBef>
                <a:spcAft>
                  <a:spcPts val="0"/>
                </a:spcAft>
              </a:pPr>
              <a:endParaRPr/>
            </a:p>
          </p:txBody>
        </p:sp>
        <p:sp>
          <p:nvSpPr>
            <p:cNvPr id="116" name="Google Shape;9699;p75">
              <a:extLst>
                <a:ext uri="{FF2B5EF4-FFF2-40B4-BE49-F238E27FC236}">
                  <a16:creationId xmlns:a16="http://schemas.microsoft.com/office/drawing/2014/main" id="{4C84A72B-D804-3D4D-845E-04D2A801525B}"/>
                </a:ext>
              </a:extLst>
            </p:cNvPr>
            <p:cNvSpPr/>
            <p:nvPr/>
          </p:nvSpPr>
          <p:spPr>
            <a:xfrm>
              <a:off x="6324358" y="1624923"/>
              <a:ext cx="12922" cy="11776"/>
            </a:xfrm>
            <a:custGeom>
              <a:avLst/>
              <a:gdLst/>
              <a:ahLst/>
              <a:cxnLst/>
              <a:rect l="l" t="t" r="r" b="b"/>
              <a:pathLst>
                <a:path w="406" h="370" extrusionOk="0">
                  <a:moveTo>
                    <a:pt x="133" y="1"/>
                  </a:moveTo>
                  <a:cubicBezTo>
                    <a:pt x="99" y="1"/>
                    <a:pt x="66" y="13"/>
                    <a:pt x="48" y="36"/>
                  </a:cubicBezTo>
                  <a:cubicBezTo>
                    <a:pt x="1" y="72"/>
                    <a:pt x="1" y="167"/>
                    <a:pt x="48" y="215"/>
                  </a:cubicBezTo>
                  <a:lnTo>
                    <a:pt x="179" y="346"/>
                  </a:lnTo>
                  <a:cubicBezTo>
                    <a:pt x="215" y="370"/>
                    <a:pt x="239" y="370"/>
                    <a:pt x="274" y="370"/>
                  </a:cubicBezTo>
                  <a:cubicBezTo>
                    <a:pt x="298" y="370"/>
                    <a:pt x="334" y="358"/>
                    <a:pt x="358" y="346"/>
                  </a:cubicBezTo>
                  <a:cubicBezTo>
                    <a:pt x="405" y="298"/>
                    <a:pt x="405" y="215"/>
                    <a:pt x="358" y="167"/>
                  </a:cubicBezTo>
                  <a:lnTo>
                    <a:pt x="227" y="36"/>
                  </a:lnTo>
                  <a:cubicBezTo>
                    <a:pt x="203" y="13"/>
                    <a:pt x="167" y="1"/>
                    <a:pt x="133" y="1"/>
                  </a:cubicBezTo>
                  <a:close/>
                </a:path>
              </a:pathLst>
            </a:custGeom>
            <a:solidFill>
              <a:srgbClr val="657E93"/>
            </a:solidFill>
            <a:ln>
              <a:noFill/>
            </a:ln>
          </p:spPr>
          <p:txBody>
            <a:bodyPr spcFirstLastPara="1" wrap="square" lIns="68569" tIns="68569" rIns="68569" bIns="68569" anchor="ctr" anchorCtr="0">
              <a:noAutofit/>
            </a:bodyPr>
            <a:lstStyle/>
            <a:p>
              <a:pPr>
                <a:spcBef>
                  <a:spcPts val="0"/>
                </a:spcBef>
                <a:spcAft>
                  <a:spcPts val="0"/>
                </a:spcAft>
              </a:pPr>
              <a:endParaRPr/>
            </a:p>
          </p:txBody>
        </p:sp>
        <p:sp>
          <p:nvSpPr>
            <p:cNvPr id="117" name="Google Shape;9700;p75">
              <a:extLst>
                <a:ext uri="{FF2B5EF4-FFF2-40B4-BE49-F238E27FC236}">
                  <a16:creationId xmlns:a16="http://schemas.microsoft.com/office/drawing/2014/main" id="{CC9E186E-5588-5447-BD10-6FA504FEF9CE}"/>
                </a:ext>
              </a:extLst>
            </p:cNvPr>
            <p:cNvSpPr/>
            <p:nvPr/>
          </p:nvSpPr>
          <p:spPr>
            <a:xfrm>
              <a:off x="6451700" y="1752265"/>
              <a:ext cx="12890" cy="11776"/>
            </a:xfrm>
            <a:custGeom>
              <a:avLst/>
              <a:gdLst/>
              <a:ahLst/>
              <a:cxnLst/>
              <a:rect l="l" t="t" r="r" b="b"/>
              <a:pathLst>
                <a:path w="405" h="370" extrusionOk="0">
                  <a:moveTo>
                    <a:pt x="133" y="0"/>
                  </a:moveTo>
                  <a:cubicBezTo>
                    <a:pt x="101" y="0"/>
                    <a:pt x="72" y="12"/>
                    <a:pt x="48" y="36"/>
                  </a:cubicBezTo>
                  <a:cubicBezTo>
                    <a:pt x="0" y="84"/>
                    <a:pt x="0" y="167"/>
                    <a:pt x="48" y="215"/>
                  </a:cubicBezTo>
                  <a:lnTo>
                    <a:pt x="179" y="346"/>
                  </a:lnTo>
                  <a:cubicBezTo>
                    <a:pt x="214" y="369"/>
                    <a:pt x="238" y="369"/>
                    <a:pt x="274" y="369"/>
                  </a:cubicBezTo>
                  <a:cubicBezTo>
                    <a:pt x="298" y="369"/>
                    <a:pt x="333" y="357"/>
                    <a:pt x="357" y="346"/>
                  </a:cubicBezTo>
                  <a:cubicBezTo>
                    <a:pt x="405" y="298"/>
                    <a:pt x="405" y="215"/>
                    <a:pt x="357" y="167"/>
                  </a:cubicBezTo>
                  <a:lnTo>
                    <a:pt x="226" y="36"/>
                  </a:lnTo>
                  <a:cubicBezTo>
                    <a:pt x="197" y="12"/>
                    <a:pt x="164" y="0"/>
                    <a:pt x="133" y="0"/>
                  </a:cubicBezTo>
                  <a:close/>
                </a:path>
              </a:pathLst>
            </a:custGeom>
            <a:solidFill>
              <a:srgbClr val="657E93"/>
            </a:solidFill>
            <a:ln>
              <a:noFill/>
            </a:ln>
          </p:spPr>
          <p:txBody>
            <a:bodyPr spcFirstLastPara="1" wrap="square" lIns="68569" tIns="68569" rIns="68569" bIns="68569" anchor="ctr" anchorCtr="0">
              <a:noAutofit/>
            </a:bodyPr>
            <a:lstStyle/>
            <a:p>
              <a:pPr>
                <a:spcBef>
                  <a:spcPts val="0"/>
                </a:spcBef>
                <a:spcAft>
                  <a:spcPts val="0"/>
                </a:spcAft>
              </a:pPr>
              <a:endParaRPr/>
            </a:p>
          </p:txBody>
        </p:sp>
        <p:sp>
          <p:nvSpPr>
            <p:cNvPr id="118" name="Google Shape;9701;p75">
              <a:extLst>
                <a:ext uri="{FF2B5EF4-FFF2-40B4-BE49-F238E27FC236}">
                  <a16:creationId xmlns:a16="http://schemas.microsoft.com/office/drawing/2014/main" id="{279F0837-7EA3-9646-945B-EAE75691B6C6}"/>
                </a:ext>
              </a:extLst>
            </p:cNvPr>
            <p:cNvSpPr/>
            <p:nvPr/>
          </p:nvSpPr>
          <p:spPr>
            <a:xfrm>
              <a:off x="6451700" y="1624923"/>
              <a:ext cx="12890" cy="11776"/>
            </a:xfrm>
            <a:custGeom>
              <a:avLst/>
              <a:gdLst/>
              <a:ahLst/>
              <a:cxnLst/>
              <a:rect l="l" t="t" r="r" b="b"/>
              <a:pathLst>
                <a:path w="405" h="370" extrusionOk="0">
                  <a:moveTo>
                    <a:pt x="272" y="1"/>
                  </a:moveTo>
                  <a:cubicBezTo>
                    <a:pt x="238" y="1"/>
                    <a:pt x="202" y="13"/>
                    <a:pt x="179" y="36"/>
                  </a:cubicBezTo>
                  <a:lnTo>
                    <a:pt x="48" y="167"/>
                  </a:lnTo>
                  <a:cubicBezTo>
                    <a:pt x="0" y="215"/>
                    <a:pt x="0" y="298"/>
                    <a:pt x="48" y="346"/>
                  </a:cubicBezTo>
                  <a:cubicBezTo>
                    <a:pt x="83" y="370"/>
                    <a:pt x="107" y="370"/>
                    <a:pt x="143" y="370"/>
                  </a:cubicBezTo>
                  <a:cubicBezTo>
                    <a:pt x="167" y="370"/>
                    <a:pt x="202" y="370"/>
                    <a:pt x="226" y="346"/>
                  </a:cubicBezTo>
                  <a:lnTo>
                    <a:pt x="357" y="215"/>
                  </a:lnTo>
                  <a:cubicBezTo>
                    <a:pt x="405" y="167"/>
                    <a:pt x="405" y="72"/>
                    <a:pt x="357" y="36"/>
                  </a:cubicBezTo>
                  <a:cubicBezTo>
                    <a:pt x="339" y="13"/>
                    <a:pt x="307" y="1"/>
                    <a:pt x="272" y="1"/>
                  </a:cubicBezTo>
                  <a:close/>
                </a:path>
              </a:pathLst>
            </a:custGeom>
            <a:solidFill>
              <a:srgbClr val="657E93"/>
            </a:solidFill>
            <a:ln>
              <a:noFill/>
            </a:ln>
          </p:spPr>
          <p:txBody>
            <a:bodyPr spcFirstLastPara="1" wrap="square" lIns="68569" tIns="68569" rIns="68569" bIns="68569" anchor="ctr" anchorCtr="0">
              <a:noAutofit/>
            </a:bodyPr>
            <a:lstStyle/>
            <a:p>
              <a:pPr>
                <a:spcBef>
                  <a:spcPts val="0"/>
                </a:spcBef>
                <a:spcAft>
                  <a:spcPts val="0"/>
                </a:spcAft>
              </a:pPr>
              <a:endParaRPr/>
            </a:p>
          </p:txBody>
        </p:sp>
        <p:sp>
          <p:nvSpPr>
            <p:cNvPr id="119" name="Google Shape;9702;p75">
              <a:extLst>
                <a:ext uri="{FF2B5EF4-FFF2-40B4-BE49-F238E27FC236}">
                  <a16:creationId xmlns:a16="http://schemas.microsoft.com/office/drawing/2014/main" id="{01D2FE83-0D0A-2D45-A9C3-BC891B96633E}"/>
                </a:ext>
              </a:extLst>
            </p:cNvPr>
            <p:cNvSpPr/>
            <p:nvPr/>
          </p:nvSpPr>
          <p:spPr>
            <a:xfrm>
              <a:off x="6324358" y="1751883"/>
              <a:ext cx="12922" cy="11776"/>
            </a:xfrm>
            <a:custGeom>
              <a:avLst/>
              <a:gdLst/>
              <a:ahLst/>
              <a:cxnLst/>
              <a:rect l="l" t="t" r="r" b="b"/>
              <a:pathLst>
                <a:path w="406" h="370" extrusionOk="0">
                  <a:moveTo>
                    <a:pt x="268" y="0"/>
                  </a:moveTo>
                  <a:cubicBezTo>
                    <a:pt x="236" y="0"/>
                    <a:pt x="203" y="12"/>
                    <a:pt x="179" y="36"/>
                  </a:cubicBezTo>
                  <a:lnTo>
                    <a:pt x="48" y="167"/>
                  </a:lnTo>
                  <a:cubicBezTo>
                    <a:pt x="1" y="227"/>
                    <a:pt x="1" y="298"/>
                    <a:pt x="48" y="346"/>
                  </a:cubicBezTo>
                  <a:cubicBezTo>
                    <a:pt x="72" y="369"/>
                    <a:pt x="108" y="369"/>
                    <a:pt x="132" y="369"/>
                  </a:cubicBezTo>
                  <a:cubicBezTo>
                    <a:pt x="167" y="369"/>
                    <a:pt x="191" y="358"/>
                    <a:pt x="227" y="346"/>
                  </a:cubicBezTo>
                  <a:lnTo>
                    <a:pt x="358" y="215"/>
                  </a:lnTo>
                  <a:cubicBezTo>
                    <a:pt x="405" y="167"/>
                    <a:pt x="405" y="72"/>
                    <a:pt x="358" y="36"/>
                  </a:cubicBezTo>
                  <a:cubicBezTo>
                    <a:pt x="334" y="12"/>
                    <a:pt x="301" y="0"/>
                    <a:pt x="268" y="0"/>
                  </a:cubicBezTo>
                  <a:close/>
                </a:path>
              </a:pathLst>
            </a:custGeom>
            <a:solidFill>
              <a:srgbClr val="657E93"/>
            </a:solidFill>
            <a:ln>
              <a:noFill/>
            </a:ln>
          </p:spPr>
          <p:txBody>
            <a:bodyPr spcFirstLastPara="1" wrap="square" lIns="68569" tIns="68569" rIns="68569" bIns="68569" anchor="ctr" anchorCtr="0">
              <a:noAutofit/>
            </a:bodyPr>
            <a:lstStyle/>
            <a:p>
              <a:pPr>
                <a:spcBef>
                  <a:spcPts val="0"/>
                </a:spcBef>
                <a:spcAft>
                  <a:spcPts val="0"/>
                </a:spcAft>
              </a:pPr>
              <a:endParaRPr/>
            </a:p>
          </p:txBody>
        </p:sp>
        <p:sp>
          <p:nvSpPr>
            <p:cNvPr id="120" name="Google Shape;9703;p75">
              <a:extLst>
                <a:ext uri="{FF2B5EF4-FFF2-40B4-BE49-F238E27FC236}">
                  <a16:creationId xmlns:a16="http://schemas.microsoft.com/office/drawing/2014/main" id="{F4BC13ED-3EA3-0646-A65C-6DC5FF37B85D}"/>
                </a:ext>
              </a:extLst>
            </p:cNvPr>
            <p:cNvSpPr/>
            <p:nvPr/>
          </p:nvSpPr>
          <p:spPr>
            <a:xfrm>
              <a:off x="6304657" y="1653823"/>
              <a:ext cx="14036" cy="10567"/>
            </a:xfrm>
            <a:custGeom>
              <a:avLst/>
              <a:gdLst/>
              <a:ahLst/>
              <a:cxnLst/>
              <a:rect l="l" t="t" r="r" b="b"/>
              <a:pathLst>
                <a:path w="441" h="332" extrusionOk="0">
                  <a:moveTo>
                    <a:pt x="143" y="0"/>
                  </a:moveTo>
                  <a:cubicBezTo>
                    <a:pt x="97" y="0"/>
                    <a:pt x="51" y="25"/>
                    <a:pt x="24" y="69"/>
                  </a:cubicBezTo>
                  <a:cubicBezTo>
                    <a:pt x="0" y="129"/>
                    <a:pt x="24" y="212"/>
                    <a:pt x="84" y="236"/>
                  </a:cubicBezTo>
                  <a:lnTo>
                    <a:pt x="250" y="307"/>
                  </a:lnTo>
                  <a:cubicBezTo>
                    <a:pt x="262" y="307"/>
                    <a:pt x="274" y="331"/>
                    <a:pt x="298" y="331"/>
                  </a:cubicBezTo>
                  <a:cubicBezTo>
                    <a:pt x="334" y="331"/>
                    <a:pt x="381" y="295"/>
                    <a:pt x="417" y="260"/>
                  </a:cubicBezTo>
                  <a:cubicBezTo>
                    <a:pt x="441" y="200"/>
                    <a:pt x="417" y="117"/>
                    <a:pt x="358" y="93"/>
                  </a:cubicBezTo>
                  <a:lnTo>
                    <a:pt x="191" y="10"/>
                  </a:lnTo>
                  <a:cubicBezTo>
                    <a:pt x="176" y="3"/>
                    <a:pt x="159" y="0"/>
                    <a:pt x="143" y="0"/>
                  </a:cubicBezTo>
                  <a:close/>
                </a:path>
              </a:pathLst>
            </a:custGeom>
            <a:solidFill>
              <a:srgbClr val="657E93"/>
            </a:solidFill>
            <a:ln>
              <a:noFill/>
            </a:ln>
          </p:spPr>
          <p:txBody>
            <a:bodyPr spcFirstLastPara="1" wrap="square" lIns="68569" tIns="68569" rIns="68569" bIns="68569" anchor="ctr" anchorCtr="0">
              <a:noAutofit/>
            </a:bodyPr>
            <a:lstStyle/>
            <a:p>
              <a:pPr>
                <a:spcBef>
                  <a:spcPts val="0"/>
                </a:spcBef>
                <a:spcAft>
                  <a:spcPts val="0"/>
                </a:spcAft>
              </a:pPr>
              <a:endParaRPr/>
            </a:p>
          </p:txBody>
        </p:sp>
        <p:sp>
          <p:nvSpPr>
            <p:cNvPr id="121" name="Google Shape;9704;p75">
              <a:extLst>
                <a:ext uri="{FF2B5EF4-FFF2-40B4-BE49-F238E27FC236}">
                  <a16:creationId xmlns:a16="http://schemas.microsoft.com/office/drawing/2014/main" id="{B6AEACF0-B738-A94A-AF87-553DF9A10040}"/>
                </a:ext>
              </a:extLst>
            </p:cNvPr>
            <p:cNvSpPr/>
            <p:nvPr/>
          </p:nvSpPr>
          <p:spPr>
            <a:xfrm>
              <a:off x="6469874" y="1724511"/>
              <a:ext cx="14068" cy="10344"/>
            </a:xfrm>
            <a:custGeom>
              <a:avLst/>
              <a:gdLst/>
              <a:ahLst/>
              <a:cxnLst/>
              <a:rect l="l" t="t" r="r" b="b"/>
              <a:pathLst>
                <a:path w="442" h="325" extrusionOk="0">
                  <a:moveTo>
                    <a:pt x="140" y="1"/>
                  </a:moveTo>
                  <a:cubicBezTo>
                    <a:pt x="95" y="1"/>
                    <a:pt x="50" y="31"/>
                    <a:pt x="24" y="75"/>
                  </a:cubicBezTo>
                  <a:cubicBezTo>
                    <a:pt x="1" y="134"/>
                    <a:pt x="24" y="206"/>
                    <a:pt x="84" y="241"/>
                  </a:cubicBezTo>
                  <a:lnTo>
                    <a:pt x="251" y="313"/>
                  </a:lnTo>
                  <a:cubicBezTo>
                    <a:pt x="263" y="313"/>
                    <a:pt x="286" y="325"/>
                    <a:pt x="298" y="325"/>
                  </a:cubicBezTo>
                  <a:cubicBezTo>
                    <a:pt x="346" y="325"/>
                    <a:pt x="382" y="301"/>
                    <a:pt x="417" y="253"/>
                  </a:cubicBezTo>
                  <a:cubicBezTo>
                    <a:pt x="441" y="194"/>
                    <a:pt x="417" y="122"/>
                    <a:pt x="358" y="86"/>
                  </a:cubicBezTo>
                  <a:lnTo>
                    <a:pt x="191" y="15"/>
                  </a:lnTo>
                  <a:cubicBezTo>
                    <a:pt x="175" y="5"/>
                    <a:pt x="157" y="1"/>
                    <a:pt x="140" y="1"/>
                  </a:cubicBezTo>
                  <a:close/>
                </a:path>
              </a:pathLst>
            </a:custGeom>
            <a:solidFill>
              <a:srgbClr val="657E93"/>
            </a:solidFill>
            <a:ln>
              <a:noFill/>
            </a:ln>
          </p:spPr>
          <p:txBody>
            <a:bodyPr spcFirstLastPara="1" wrap="square" lIns="68569" tIns="68569" rIns="68569" bIns="68569" anchor="ctr" anchorCtr="0">
              <a:noAutofit/>
            </a:bodyPr>
            <a:lstStyle/>
            <a:p>
              <a:pPr>
                <a:spcBef>
                  <a:spcPts val="0"/>
                </a:spcBef>
                <a:spcAft>
                  <a:spcPts val="0"/>
                </a:spcAft>
              </a:pPr>
              <a:endParaRPr/>
            </a:p>
          </p:txBody>
        </p:sp>
        <p:sp>
          <p:nvSpPr>
            <p:cNvPr id="122" name="Google Shape;9705;p75">
              <a:extLst>
                <a:ext uri="{FF2B5EF4-FFF2-40B4-BE49-F238E27FC236}">
                  <a16:creationId xmlns:a16="http://schemas.microsoft.com/office/drawing/2014/main" id="{F17005FF-96D5-CA4A-BEFA-BA7757D1CECF}"/>
                </a:ext>
              </a:extLst>
            </p:cNvPr>
            <p:cNvSpPr/>
            <p:nvPr/>
          </p:nvSpPr>
          <p:spPr>
            <a:xfrm>
              <a:off x="6424392" y="1605158"/>
              <a:ext cx="11394" cy="13368"/>
            </a:xfrm>
            <a:custGeom>
              <a:avLst/>
              <a:gdLst/>
              <a:ahLst/>
              <a:cxnLst/>
              <a:rect l="l" t="t" r="r" b="b"/>
              <a:pathLst>
                <a:path w="358" h="420" extrusionOk="0">
                  <a:moveTo>
                    <a:pt x="212" y="0"/>
                  </a:moveTo>
                  <a:cubicBezTo>
                    <a:pt x="168" y="0"/>
                    <a:pt x="125" y="31"/>
                    <a:pt x="108" y="74"/>
                  </a:cubicBezTo>
                  <a:lnTo>
                    <a:pt x="25" y="229"/>
                  </a:lnTo>
                  <a:cubicBezTo>
                    <a:pt x="1" y="288"/>
                    <a:pt x="25" y="372"/>
                    <a:pt x="84" y="396"/>
                  </a:cubicBezTo>
                  <a:cubicBezTo>
                    <a:pt x="108" y="419"/>
                    <a:pt x="120" y="419"/>
                    <a:pt x="132" y="419"/>
                  </a:cubicBezTo>
                  <a:cubicBezTo>
                    <a:pt x="179" y="419"/>
                    <a:pt x="215" y="384"/>
                    <a:pt x="251" y="336"/>
                  </a:cubicBezTo>
                  <a:lnTo>
                    <a:pt x="322" y="181"/>
                  </a:lnTo>
                  <a:cubicBezTo>
                    <a:pt x="358" y="122"/>
                    <a:pt x="322" y="38"/>
                    <a:pt x="263" y="15"/>
                  </a:cubicBezTo>
                  <a:cubicBezTo>
                    <a:pt x="246" y="5"/>
                    <a:pt x="229" y="0"/>
                    <a:pt x="212" y="0"/>
                  </a:cubicBezTo>
                  <a:close/>
                </a:path>
              </a:pathLst>
            </a:custGeom>
            <a:solidFill>
              <a:srgbClr val="657E93"/>
            </a:solidFill>
            <a:ln>
              <a:noFill/>
            </a:ln>
          </p:spPr>
          <p:txBody>
            <a:bodyPr spcFirstLastPara="1" wrap="square" lIns="68569" tIns="68569" rIns="68569" bIns="68569" anchor="ctr" anchorCtr="0">
              <a:noAutofit/>
            </a:bodyPr>
            <a:lstStyle/>
            <a:p>
              <a:pPr>
                <a:spcBef>
                  <a:spcPts val="0"/>
                </a:spcBef>
                <a:spcAft>
                  <a:spcPts val="0"/>
                </a:spcAft>
              </a:pPr>
              <a:endParaRPr/>
            </a:p>
          </p:txBody>
        </p:sp>
        <p:sp>
          <p:nvSpPr>
            <p:cNvPr id="123" name="Google Shape;9706;p75">
              <a:extLst>
                <a:ext uri="{FF2B5EF4-FFF2-40B4-BE49-F238E27FC236}">
                  <a16:creationId xmlns:a16="http://schemas.microsoft.com/office/drawing/2014/main" id="{7B796E61-0FF4-614E-9477-B08D8514A331}"/>
                </a:ext>
              </a:extLst>
            </p:cNvPr>
            <p:cNvSpPr/>
            <p:nvPr/>
          </p:nvSpPr>
          <p:spPr>
            <a:xfrm>
              <a:off x="6353926" y="1770916"/>
              <a:ext cx="11394" cy="13208"/>
            </a:xfrm>
            <a:custGeom>
              <a:avLst/>
              <a:gdLst/>
              <a:ahLst/>
              <a:cxnLst/>
              <a:rect l="l" t="t" r="r" b="b"/>
              <a:pathLst>
                <a:path w="358" h="415" extrusionOk="0">
                  <a:moveTo>
                    <a:pt x="214" y="0"/>
                  </a:moveTo>
                  <a:cubicBezTo>
                    <a:pt x="168" y="0"/>
                    <a:pt x="122" y="25"/>
                    <a:pt x="96" y="69"/>
                  </a:cubicBezTo>
                  <a:lnTo>
                    <a:pt x="24" y="236"/>
                  </a:lnTo>
                  <a:cubicBezTo>
                    <a:pt x="0" y="295"/>
                    <a:pt x="24" y="367"/>
                    <a:pt x="84" y="402"/>
                  </a:cubicBezTo>
                  <a:cubicBezTo>
                    <a:pt x="96" y="402"/>
                    <a:pt x="119" y="414"/>
                    <a:pt x="131" y="414"/>
                  </a:cubicBezTo>
                  <a:cubicBezTo>
                    <a:pt x="179" y="414"/>
                    <a:pt x="215" y="391"/>
                    <a:pt x="250" y="343"/>
                  </a:cubicBezTo>
                  <a:lnTo>
                    <a:pt x="322" y="176"/>
                  </a:lnTo>
                  <a:cubicBezTo>
                    <a:pt x="357" y="117"/>
                    <a:pt x="322" y="45"/>
                    <a:pt x="262" y="10"/>
                  </a:cubicBezTo>
                  <a:cubicBezTo>
                    <a:pt x="247" y="3"/>
                    <a:pt x="231" y="0"/>
                    <a:pt x="214" y="0"/>
                  </a:cubicBezTo>
                  <a:close/>
                </a:path>
              </a:pathLst>
            </a:custGeom>
            <a:solidFill>
              <a:srgbClr val="657E93"/>
            </a:solidFill>
            <a:ln>
              <a:noFill/>
            </a:ln>
          </p:spPr>
          <p:txBody>
            <a:bodyPr spcFirstLastPara="1" wrap="square" lIns="68569" tIns="68569" rIns="68569" bIns="68569" anchor="ctr" anchorCtr="0">
              <a:noAutofit/>
            </a:bodyPr>
            <a:lstStyle/>
            <a:p>
              <a:pPr>
                <a:spcBef>
                  <a:spcPts val="0"/>
                </a:spcBef>
                <a:spcAft>
                  <a:spcPts val="0"/>
                </a:spcAft>
              </a:pPr>
              <a:endParaRPr/>
            </a:p>
          </p:txBody>
        </p:sp>
        <p:sp>
          <p:nvSpPr>
            <p:cNvPr id="124" name="Google Shape;9707;p75">
              <a:extLst>
                <a:ext uri="{FF2B5EF4-FFF2-40B4-BE49-F238E27FC236}">
                  <a16:creationId xmlns:a16="http://schemas.microsoft.com/office/drawing/2014/main" id="{400820B7-8807-B84F-9EDB-A9B50401C202}"/>
                </a:ext>
              </a:extLst>
            </p:cNvPr>
            <p:cNvSpPr/>
            <p:nvPr/>
          </p:nvSpPr>
          <p:spPr>
            <a:xfrm>
              <a:off x="6355040" y="1604363"/>
              <a:ext cx="11044" cy="13399"/>
            </a:xfrm>
            <a:custGeom>
              <a:avLst/>
              <a:gdLst/>
              <a:ahLst/>
              <a:cxnLst/>
              <a:rect l="l" t="t" r="r" b="b"/>
              <a:pathLst>
                <a:path w="347" h="421" extrusionOk="0">
                  <a:moveTo>
                    <a:pt x="127" y="1"/>
                  </a:moveTo>
                  <a:cubicBezTo>
                    <a:pt x="116" y="1"/>
                    <a:pt x="106" y="2"/>
                    <a:pt x="96" y="4"/>
                  </a:cubicBezTo>
                  <a:cubicBezTo>
                    <a:pt x="37" y="40"/>
                    <a:pt x="1" y="111"/>
                    <a:pt x="25" y="171"/>
                  </a:cubicBezTo>
                  <a:lnTo>
                    <a:pt x="96" y="337"/>
                  </a:lnTo>
                  <a:cubicBezTo>
                    <a:pt x="120" y="397"/>
                    <a:pt x="168" y="421"/>
                    <a:pt x="215" y="421"/>
                  </a:cubicBezTo>
                  <a:cubicBezTo>
                    <a:pt x="227" y="421"/>
                    <a:pt x="239" y="421"/>
                    <a:pt x="263" y="409"/>
                  </a:cubicBezTo>
                  <a:cubicBezTo>
                    <a:pt x="322" y="373"/>
                    <a:pt x="346" y="301"/>
                    <a:pt x="334" y="242"/>
                  </a:cubicBezTo>
                  <a:lnTo>
                    <a:pt x="263" y="75"/>
                  </a:lnTo>
                  <a:cubicBezTo>
                    <a:pt x="233" y="26"/>
                    <a:pt x="179" y="1"/>
                    <a:pt x="127" y="1"/>
                  </a:cubicBezTo>
                  <a:close/>
                </a:path>
              </a:pathLst>
            </a:custGeom>
            <a:solidFill>
              <a:srgbClr val="657E93"/>
            </a:solidFill>
            <a:ln>
              <a:noFill/>
            </a:ln>
          </p:spPr>
          <p:txBody>
            <a:bodyPr spcFirstLastPara="1" wrap="square" lIns="68569" tIns="68569" rIns="68569" bIns="68569" anchor="ctr" anchorCtr="0">
              <a:noAutofit/>
            </a:bodyPr>
            <a:lstStyle/>
            <a:p>
              <a:pPr>
                <a:spcBef>
                  <a:spcPts val="0"/>
                </a:spcBef>
                <a:spcAft>
                  <a:spcPts val="0"/>
                </a:spcAft>
              </a:pPr>
              <a:endParaRPr/>
            </a:p>
          </p:txBody>
        </p:sp>
        <p:sp>
          <p:nvSpPr>
            <p:cNvPr id="125" name="Google Shape;9708;p75">
              <a:extLst>
                <a:ext uri="{FF2B5EF4-FFF2-40B4-BE49-F238E27FC236}">
                  <a16:creationId xmlns:a16="http://schemas.microsoft.com/office/drawing/2014/main" id="{F5DC02EE-C3F1-2445-A092-DB19BCC07894}"/>
                </a:ext>
              </a:extLst>
            </p:cNvPr>
            <p:cNvSpPr/>
            <p:nvPr/>
          </p:nvSpPr>
          <p:spPr>
            <a:xfrm>
              <a:off x="6422514" y="1771489"/>
              <a:ext cx="11012" cy="13017"/>
            </a:xfrm>
            <a:custGeom>
              <a:avLst/>
              <a:gdLst/>
              <a:ahLst/>
              <a:cxnLst/>
              <a:rect l="l" t="t" r="r" b="b"/>
              <a:pathLst>
                <a:path w="346" h="409" extrusionOk="0">
                  <a:moveTo>
                    <a:pt x="151" y="1"/>
                  </a:moveTo>
                  <a:cubicBezTo>
                    <a:pt x="130" y="1"/>
                    <a:pt x="107" y="5"/>
                    <a:pt x="84" y="15"/>
                  </a:cubicBezTo>
                  <a:cubicBezTo>
                    <a:pt x="24" y="39"/>
                    <a:pt x="0" y="111"/>
                    <a:pt x="12" y="170"/>
                  </a:cubicBezTo>
                  <a:lnTo>
                    <a:pt x="84" y="337"/>
                  </a:lnTo>
                  <a:cubicBezTo>
                    <a:pt x="107" y="384"/>
                    <a:pt x="143" y="408"/>
                    <a:pt x="203" y="408"/>
                  </a:cubicBezTo>
                  <a:cubicBezTo>
                    <a:pt x="227" y="408"/>
                    <a:pt x="238" y="408"/>
                    <a:pt x="250" y="396"/>
                  </a:cubicBezTo>
                  <a:cubicBezTo>
                    <a:pt x="310" y="373"/>
                    <a:pt x="346" y="289"/>
                    <a:pt x="322" y="230"/>
                  </a:cubicBezTo>
                  <a:lnTo>
                    <a:pt x="250" y="63"/>
                  </a:lnTo>
                  <a:cubicBezTo>
                    <a:pt x="242" y="29"/>
                    <a:pt x="203" y="1"/>
                    <a:pt x="151" y="1"/>
                  </a:cubicBezTo>
                  <a:close/>
                </a:path>
              </a:pathLst>
            </a:custGeom>
            <a:solidFill>
              <a:srgbClr val="657E93"/>
            </a:solidFill>
            <a:ln>
              <a:noFill/>
            </a:ln>
          </p:spPr>
          <p:txBody>
            <a:bodyPr spcFirstLastPara="1" wrap="square" lIns="68569" tIns="68569" rIns="68569" bIns="68569" anchor="ctr" anchorCtr="0">
              <a:noAutofit/>
            </a:bodyPr>
            <a:lstStyle/>
            <a:p>
              <a:pPr>
                <a:spcBef>
                  <a:spcPts val="0"/>
                </a:spcBef>
                <a:spcAft>
                  <a:spcPts val="0"/>
                </a:spcAft>
              </a:pPr>
              <a:endParaRPr/>
            </a:p>
          </p:txBody>
        </p:sp>
        <p:sp>
          <p:nvSpPr>
            <p:cNvPr id="126" name="Google Shape;9709;p75">
              <a:extLst>
                <a:ext uri="{FF2B5EF4-FFF2-40B4-BE49-F238E27FC236}">
                  <a16:creationId xmlns:a16="http://schemas.microsoft.com/office/drawing/2014/main" id="{D0B67906-91D2-2447-B3FF-90F06A5D4120}"/>
                </a:ext>
              </a:extLst>
            </p:cNvPr>
            <p:cNvSpPr/>
            <p:nvPr/>
          </p:nvSpPr>
          <p:spPr>
            <a:xfrm>
              <a:off x="6470637" y="1655541"/>
              <a:ext cx="14036" cy="10726"/>
            </a:xfrm>
            <a:custGeom>
              <a:avLst/>
              <a:gdLst/>
              <a:ahLst/>
              <a:cxnLst/>
              <a:rect l="l" t="t" r="r" b="b"/>
              <a:pathLst>
                <a:path w="441" h="337" extrusionOk="0">
                  <a:moveTo>
                    <a:pt x="293" y="0"/>
                  </a:moveTo>
                  <a:cubicBezTo>
                    <a:pt x="282" y="0"/>
                    <a:pt x="272" y="1"/>
                    <a:pt x="262" y="3"/>
                  </a:cubicBezTo>
                  <a:lnTo>
                    <a:pt x="96" y="75"/>
                  </a:lnTo>
                  <a:cubicBezTo>
                    <a:pt x="36" y="110"/>
                    <a:pt x="0" y="182"/>
                    <a:pt x="24" y="241"/>
                  </a:cubicBezTo>
                  <a:cubicBezTo>
                    <a:pt x="48" y="301"/>
                    <a:pt x="96" y="337"/>
                    <a:pt x="143" y="337"/>
                  </a:cubicBezTo>
                  <a:cubicBezTo>
                    <a:pt x="155" y="337"/>
                    <a:pt x="167" y="337"/>
                    <a:pt x="179" y="313"/>
                  </a:cubicBezTo>
                  <a:lnTo>
                    <a:pt x="346" y="241"/>
                  </a:lnTo>
                  <a:cubicBezTo>
                    <a:pt x="405" y="217"/>
                    <a:pt x="441" y="134"/>
                    <a:pt x="417" y="75"/>
                  </a:cubicBezTo>
                  <a:cubicBezTo>
                    <a:pt x="397" y="25"/>
                    <a:pt x="344" y="0"/>
                    <a:pt x="293" y="0"/>
                  </a:cubicBezTo>
                  <a:close/>
                </a:path>
              </a:pathLst>
            </a:custGeom>
            <a:solidFill>
              <a:srgbClr val="657E93"/>
            </a:solidFill>
            <a:ln>
              <a:noFill/>
            </a:ln>
          </p:spPr>
          <p:txBody>
            <a:bodyPr spcFirstLastPara="1" wrap="square" lIns="68569" tIns="68569" rIns="68569" bIns="68569" anchor="ctr" anchorCtr="0">
              <a:noAutofit/>
            </a:bodyPr>
            <a:lstStyle/>
            <a:p>
              <a:pPr>
                <a:spcBef>
                  <a:spcPts val="0"/>
                </a:spcBef>
                <a:spcAft>
                  <a:spcPts val="0"/>
                </a:spcAft>
              </a:pPr>
              <a:endParaRPr/>
            </a:p>
          </p:txBody>
        </p:sp>
        <p:sp>
          <p:nvSpPr>
            <p:cNvPr id="127" name="Google Shape;9710;p75">
              <a:extLst>
                <a:ext uri="{FF2B5EF4-FFF2-40B4-BE49-F238E27FC236}">
                  <a16:creationId xmlns:a16="http://schemas.microsoft.com/office/drawing/2014/main" id="{BD4F3395-613C-594B-B519-20633C130A77}"/>
                </a:ext>
              </a:extLst>
            </p:cNvPr>
            <p:cNvSpPr/>
            <p:nvPr/>
          </p:nvSpPr>
          <p:spPr>
            <a:xfrm>
              <a:off x="6303893" y="1723175"/>
              <a:ext cx="13686" cy="10153"/>
            </a:xfrm>
            <a:custGeom>
              <a:avLst/>
              <a:gdLst/>
              <a:ahLst/>
              <a:cxnLst/>
              <a:rect l="l" t="t" r="r" b="b"/>
              <a:pathLst>
                <a:path w="430" h="319" extrusionOk="0">
                  <a:moveTo>
                    <a:pt x="317" y="0"/>
                  </a:moveTo>
                  <a:cubicBezTo>
                    <a:pt x="299" y="0"/>
                    <a:pt x="281" y="3"/>
                    <a:pt x="263" y="9"/>
                  </a:cubicBezTo>
                  <a:lnTo>
                    <a:pt x="96" y="81"/>
                  </a:lnTo>
                  <a:cubicBezTo>
                    <a:pt x="36" y="117"/>
                    <a:pt x="1" y="188"/>
                    <a:pt x="24" y="248"/>
                  </a:cubicBezTo>
                  <a:cubicBezTo>
                    <a:pt x="36" y="295"/>
                    <a:pt x="84" y="319"/>
                    <a:pt x="144" y="319"/>
                  </a:cubicBezTo>
                  <a:cubicBezTo>
                    <a:pt x="155" y="319"/>
                    <a:pt x="167" y="319"/>
                    <a:pt x="179" y="307"/>
                  </a:cubicBezTo>
                  <a:lnTo>
                    <a:pt x="346" y="236"/>
                  </a:lnTo>
                  <a:cubicBezTo>
                    <a:pt x="405" y="200"/>
                    <a:pt x="429" y="128"/>
                    <a:pt x="417" y="69"/>
                  </a:cubicBezTo>
                  <a:cubicBezTo>
                    <a:pt x="409" y="25"/>
                    <a:pt x="367" y="0"/>
                    <a:pt x="317" y="0"/>
                  </a:cubicBezTo>
                  <a:close/>
                </a:path>
              </a:pathLst>
            </a:custGeom>
            <a:solidFill>
              <a:srgbClr val="657E93"/>
            </a:solidFill>
            <a:ln>
              <a:noFill/>
            </a:ln>
          </p:spPr>
          <p:txBody>
            <a:bodyPr spcFirstLastPara="1" wrap="square" lIns="68569" tIns="68569" rIns="68569" bIns="68569" anchor="ctr" anchorCtr="0">
              <a:noAutofit/>
            </a:bodyPr>
            <a:lstStyle/>
            <a:p>
              <a:pPr>
                <a:spcBef>
                  <a:spcPts val="0"/>
                </a:spcBef>
                <a:spcAft>
                  <a:spcPts val="0"/>
                </a:spcAft>
              </a:pPr>
              <a:endParaRPr/>
            </a:p>
          </p:txBody>
        </p:sp>
      </p:grpSp>
      <p:sp>
        <p:nvSpPr>
          <p:cNvPr id="128" name="タイトル 1">
            <a:extLst>
              <a:ext uri="{FF2B5EF4-FFF2-40B4-BE49-F238E27FC236}">
                <a16:creationId xmlns:a16="http://schemas.microsoft.com/office/drawing/2014/main" id="{1281D220-1358-EC46-97A5-EB8164F7E78A}"/>
              </a:ext>
            </a:extLst>
          </p:cNvPr>
          <p:cNvSpPr txBox="1">
            <a:spLocks/>
          </p:cNvSpPr>
          <p:nvPr/>
        </p:nvSpPr>
        <p:spPr>
          <a:xfrm>
            <a:off x="1373941" y="4887818"/>
            <a:ext cx="619679" cy="338138"/>
          </a:xfrm>
          <a:prstGeom prst="rect">
            <a:avLst/>
          </a:prstGeom>
        </p:spPr>
        <p:txBody>
          <a:bodyPr/>
          <a:lstStyle>
            <a:lvl1pPr algn="l" rtl="0" eaLnBrk="0" fontAlgn="base" hangingPunct="0">
              <a:spcBef>
                <a:spcPct val="0"/>
              </a:spcBef>
              <a:spcAft>
                <a:spcPct val="0"/>
              </a:spcAft>
              <a:defRPr kumimoji="1" sz="2400" b="1">
                <a:solidFill>
                  <a:srgbClr val="001E60"/>
                </a:solidFill>
                <a:latin typeface="Yu Gothic" panose="020B0400000000000000" pitchFamily="34" charset="-128"/>
                <a:ea typeface="Yu Gothic" panose="020B0400000000000000" pitchFamily="34" charset="-128"/>
                <a:cs typeface="メイリオ" panose="020B0604030504040204" pitchFamily="50" charset="-128"/>
              </a:defRPr>
            </a:lvl1pPr>
            <a:lvl2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2pPr>
            <a:lvl3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3pPr>
            <a:lvl4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4pPr>
            <a:lvl5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5pPr>
            <a:lvl6pPr marL="457189" algn="l" rtl="0" fontAlgn="base">
              <a:spcBef>
                <a:spcPct val="0"/>
              </a:spcBef>
              <a:spcAft>
                <a:spcPct val="0"/>
              </a:spcAft>
              <a:defRPr kumimoji="1" sz="2400">
                <a:solidFill>
                  <a:schemeClr val="tx1"/>
                </a:solidFill>
                <a:latin typeface="Times New Roman" pitchFamily="18" charset="0"/>
                <a:ea typeface="ＭＳ Ｐゴシック" pitchFamily="50" charset="-128"/>
              </a:defRPr>
            </a:lvl6pPr>
            <a:lvl7pPr marL="914377" algn="l" rtl="0" fontAlgn="base">
              <a:spcBef>
                <a:spcPct val="0"/>
              </a:spcBef>
              <a:spcAft>
                <a:spcPct val="0"/>
              </a:spcAft>
              <a:defRPr kumimoji="1" sz="2400">
                <a:solidFill>
                  <a:schemeClr val="tx1"/>
                </a:solidFill>
                <a:latin typeface="Times New Roman" pitchFamily="18" charset="0"/>
                <a:ea typeface="ＭＳ Ｐゴシック" pitchFamily="50" charset="-128"/>
              </a:defRPr>
            </a:lvl7pPr>
            <a:lvl8pPr marL="1371566" algn="l" rtl="0" fontAlgn="base">
              <a:spcBef>
                <a:spcPct val="0"/>
              </a:spcBef>
              <a:spcAft>
                <a:spcPct val="0"/>
              </a:spcAft>
              <a:defRPr kumimoji="1" sz="2400">
                <a:solidFill>
                  <a:schemeClr val="tx1"/>
                </a:solidFill>
                <a:latin typeface="Times New Roman" pitchFamily="18" charset="0"/>
                <a:ea typeface="ＭＳ Ｐゴシック" pitchFamily="50" charset="-128"/>
              </a:defRPr>
            </a:lvl8pPr>
            <a:lvl9pPr marL="1828754" algn="l" rtl="0" fontAlgn="base">
              <a:spcBef>
                <a:spcPct val="0"/>
              </a:spcBef>
              <a:spcAft>
                <a:spcPct val="0"/>
              </a:spcAft>
              <a:defRPr kumimoji="1" sz="2400">
                <a:solidFill>
                  <a:schemeClr val="tx1"/>
                </a:solidFill>
                <a:latin typeface="Times New Roman" pitchFamily="18" charset="0"/>
                <a:ea typeface="ＭＳ Ｐゴシック" pitchFamily="50" charset="-128"/>
              </a:defRPr>
            </a:lvl9pPr>
          </a:lstStyle>
          <a:p>
            <a:pPr algn="r"/>
            <a:r>
              <a:rPr lang="ja-JP" altLang="en-US" sz="900" b="0" kern="0"/>
              <a:t>タイム</a:t>
            </a:r>
            <a:br>
              <a:rPr lang="en-US" altLang="ja-JP" sz="900" b="0" kern="0" dirty="0"/>
            </a:br>
            <a:r>
              <a:rPr lang="ja-JP" altLang="en-US" sz="900" b="0" kern="0"/>
              <a:t>スタンプ</a:t>
            </a:r>
          </a:p>
        </p:txBody>
      </p:sp>
      <p:sp>
        <p:nvSpPr>
          <p:cNvPr id="80" name="禁止 79">
            <a:extLst>
              <a:ext uri="{FF2B5EF4-FFF2-40B4-BE49-F238E27FC236}">
                <a16:creationId xmlns:a16="http://schemas.microsoft.com/office/drawing/2014/main" id="{D2F7A9B2-4C68-9D48-BFEA-EF72BB7A01EC}"/>
              </a:ext>
            </a:extLst>
          </p:cNvPr>
          <p:cNvSpPr/>
          <p:nvPr/>
        </p:nvSpPr>
        <p:spPr bwMode="auto">
          <a:xfrm>
            <a:off x="3107512" y="2137478"/>
            <a:ext cx="453624" cy="453624"/>
          </a:xfrm>
          <a:prstGeom prst="noSmoking">
            <a:avLst/>
          </a:prstGeom>
          <a:solidFill>
            <a:srgbClr val="EEBB02"/>
          </a:solidFill>
          <a:ln w="9525" cap="flat" cmpd="sng" algn="ctr">
            <a:no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a:endParaRPr lang="ja-JP" altLang="en-US" sz="1350">
              <a:solidFill>
                <a:schemeClr val="tx1"/>
              </a:solidFill>
            </a:endParaRPr>
          </a:p>
        </p:txBody>
      </p:sp>
      <p:sp>
        <p:nvSpPr>
          <p:cNvPr id="65" name="屈折矢印 64">
            <a:extLst>
              <a:ext uri="{FF2B5EF4-FFF2-40B4-BE49-F238E27FC236}">
                <a16:creationId xmlns:a16="http://schemas.microsoft.com/office/drawing/2014/main" id="{893BE2A4-28B9-B940-B280-A6C1EB50ED4B}"/>
              </a:ext>
            </a:extLst>
          </p:cNvPr>
          <p:cNvSpPr/>
          <p:nvPr/>
        </p:nvSpPr>
        <p:spPr bwMode="auto">
          <a:xfrm rot="5400000">
            <a:off x="4188050" y="2587175"/>
            <a:ext cx="450572" cy="537983"/>
          </a:xfrm>
          <a:prstGeom prst="bentUpArrow">
            <a:avLst/>
          </a:prstGeom>
          <a:solidFill>
            <a:schemeClr val="bg1"/>
          </a:solidFill>
          <a:ln w="9525" cap="flat" cmpd="sng" algn="ctr">
            <a:solidFill>
              <a:srgbClr val="869FB2"/>
            </a:solid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a:endParaRPr lang="ja-JP" altLang="en-US" sz="1350">
              <a:solidFill>
                <a:schemeClr val="tx1"/>
              </a:solidFill>
            </a:endParaRPr>
          </a:p>
        </p:txBody>
      </p:sp>
      <p:pic>
        <p:nvPicPr>
          <p:cNvPr id="94" name="グラフィックス 93" descr="送信">
            <a:extLst>
              <a:ext uri="{FF2B5EF4-FFF2-40B4-BE49-F238E27FC236}">
                <a16:creationId xmlns:a16="http://schemas.microsoft.com/office/drawing/2014/main" id="{720331D1-3B01-264B-A572-C99269AC227E}"/>
              </a:ext>
            </a:extLst>
          </p:cNvPr>
          <p:cNvPicPr>
            <a:picLocks noChangeAspect="1"/>
          </p:cNvPicPr>
          <p:nvPr/>
        </p:nvPicPr>
        <p:blipFill>
          <a:blip r:embed="rId6" cstate="print">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4356298" y="2712602"/>
            <a:ext cx="450573" cy="450573"/>
          </a:xfrm>
          <a:prstGeom prst="rect">
            <a:avLst/>
          </a:prstGeom>
        </p:spPr>
      </p:pic>
      <p:sp>
        <p:nvSpPr>
          <p:cNvPr id="89" name="タイトル 1">
            <a:extLst>
              <a:ext uri="{FF2B5EF4-FFF2-40B4-BE49-F238E27FC236}">
                <a16:creationId xmlns:a16="http://schemas.microsoft.com/office/drawing/2014/main" id="{B8980F2C-A53A-CB42-B65E-AF6384F7B8A0}"/>
              </a:ext>
            </a:extLst>
          </p:cNvPr>
          <p:cNvSpPr txBox="1">
            <a:spLocks/>
          </p:cNvSpPr>
          <p:nvPr/>
        </p:nvSpPr>
        <p:spPr>
          <a:xfrm>
            <a:off x="5482317" y="4048818"/>
            <a:ext cx="3404797" cy="1411865"/>
          </a:xfrm>
          <a:prstGeom prst="rect">
            <a:avLst/>
          </a:prstGeom>
          <a:noFill/>
          <a:ln w="38100">
            <a:solidFill>
              <a:srgbClr val="EEBB02"/>
            </a:solidFill>
          </a:ln>
        </p:spPr>
        <p:txBody>
          <a:bodyPr anchor="t"/>
          <a:lstStyle>
            <a:lvl1pPr algn="l" rtl="0" eaLnBrk="0" fontAlgn="base" hangingPunct="0">
              <a:spcBef>
                <a:spcPct val="0"/>
              </a:spcBef>
              <a:spcAft>
                <a:spcPct val="0"/>
              </a:spcAft>
              <a:defRPr kumimoji="1" sz="2400" b="1">
                <a:solidFill>
                  <a:srgbClr val="001E60"/>
                </a:solidFill>
                <a:latin typeface="Yu Gothic" panose="020B0400000000000000" pitchFamily="34" charset="-128"/>
                <a:ea typeface="Yu Gothic" panose="020B0400000000000000" pitchFamily="34" charset="-128"/>
                <a:cs typeface="メイリオ" panose="020B0604030504040204" pitchFamily="50" charset="-128"/>
              </a:defRPr>
            </a:lvl1pPr>
            <a:lvl2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2pPr>
            <a:lvl3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3pPr>
            <a:lvl4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4pPr>
            <a:lvl5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5pPr>
            <a:lvl6pPr marL="457189" algn="l" rtl="0" fontAlgn="base">
              <a:spcBef>
                <a:spcPct val="0"/>
              </a:spcBef>
              <a:spcAft>
                <a:spcPct val="0"/>
              </a:spcAft>
              <a:defRPr kumimoji="1" sz="2400">
                <a:solidFill>
                  <a:schemeClr val="tx1"/>
                </a:solidFill>
                <a:latin typeface="Times New Roman" pitchFamily="18" charset="0"/>
                <a:ea typeface="ＭＳ Ｐゴシック" pitchFamily="50" charset="-128"/>
              </a:defRPr>
            </a:lvl6pPr>
            <a:lvl7pPr marL="914377" algn="l" rtl="0" fontAlgn="base">
              <a:spcBef>
                <a:spcPct val="0"/>
              </a:spcBef>
              <a:spcAft>
                <a:spcPct val="0"/>
              </a:spcAft>
              <a:defRPr kumimoji="1" sz="2400">
                <a:solidFill>
                  <a:schemeClr val="tx1"/>
                </a:solidFill>
                <a:latin typeface="Times New Roman" pitchFamily="18" charset="0"/>
                <a:ea typeface="ＭＳ Ｐゴシック" pitchFamily="50" charset="-128"/>
              </a:defRPr>
            </a:lvl7pPr>
            <a:lvl8pPr marL="1371566" algn="l" rtl="0" fontAlgn="base">
              <a:spcBef>
                <a:spcPct val="0"/>
              </a:spcBef>
              <a:spcAft>
                <a:spcPct val="0"/>
              </a:spcAft>
              <a:defRPr kumimoji="1" sz="2400">
                <a:solidFill>
                  <a:schemeClr val="tx1"/>
                </a:solidFill>
                <a:latin typeface="Times New Roman" pitchFamily="18" charset="0"/>
                <a:ea typeface="ＭＳ Ｐゴシック" pitchFamily="50" charset="-128"/>
              </a:defRPr>
            </a:lvl8pPr>
            <a:lvl9pPr marL="1828754" algn="l" rtl="0" fontAlgn="base">
              <a:spcBef>
                <a:spcPct val="0"/>
              </a:spcBef>
              <a:spcAft>
                <a:spcPct val="0"/>
              </a:spcAft>
              <a:defRPr kumimoji="1" sz="2400">
                <a:solidFill>
                  <a:schemeClr val="tx1"/>
                </a:solidFill>
                <a:latin typeface="Times New Roman" pitchFamily="18" charset="0"/>
                <a:ea typeface="ＭＳ Ｐゴシック" pitchFamily="50" charset="-128"/>
              </a:defRPr>
            </a:lvl9pPr>
          </a:lstStyle>
          <a:p>
            <a:pPr algn="ctr"/>
            <a:endParaRPr lang="ja-JP" altLang="en-US" sz="1500" kern="0">
              <a:solidFill>
                <a:srgbClr val="EEBB02"/>
              </a:solidFill>
            </a:endParaRPr>
          </a:p>
        </p:txBody>
      </p:sp>
      <p:grpSp>
        <p:nvGrpSpPr>
          <p:cNvPr id="38" name="Google Shape;8781;p73">
            <a:extLst>
              <a:ext uri="{FF2B5EF4-FFF2-40B4-BE49-F238E27FC236}">
                <a16:creationId xmlns:a16="http://schemas.microsoft.com/office/drawing/2014/main" id="{44514566-F429-B543-AFAB-E9BBE86B69CC}"/>
              </a:ext>
            </a:extLst>
          </p:cNvPr>
          <p:cNvGrpSpPr/>
          <p:nvPr/>
        </p:nvGrpSpPr>
        <p:grpSpPr>
          <a:xfrm>
            <a:off x="8256444" y="4024252"/>
            <a:ext cx="382003" cy="460337"/>
            <a:chOff x="6421399" y="2308227"/>
            <a:chExt cx="263567" cy="317614"/>
          </a:xfrm>
        </p:grpSpPr>
        <p:sp>
          <p:nvSpPr>
            <p:cNvPr id="39" name="Google Shape;8782;p73">
              <a:extLst>
                <a:ext uri="{FF2B5EF4-FFF2-40B4-BE49-F238E27FC236}">
                  <a16:creationId xmlns:a16="http://schemas.microsoft.com/office/drawing/2014/main" id="{D10B3D52-F68F-DC4A-A38D-1B6D76910C8F}"/>
                </a:ext>
              </a:extLst>
            </p:cNvPr>
            <p:cNvSpPr/>
            <p:nvPr/>
          </p:nvSpPr>
          <p:spPr>
            <a:xfrm>
              <a:off x="6421399" y="2308227"/>
              <a:ext cx="263567" cy="317614"/>
            </a:xfrm>
            <a:custGeom>
              <a:avLst/>
              <a:gdLst/>
              <a:ahLst/>
              <a:cxnLst/>
              <a:rect l="l" t="t" r="r" b="b"/>
              <a:pathLst>
                <a:path w="8300" h="10002" extrusionOk="0">
                  <a:moveTo>
                    <a:pt x="4192" y="298"/>
                  </a:moveTo>
                  <a:cubicBezTo>
                    <a:pt x="4501" y="298"/>
                    <a:pt x="4775" y="513"/>
                    <a:pt x="4835" y="810"/>
                  </a:cubicBezTo>
                  <a:lnTo>
                    <a:pt x="3430" y="810"/>
                  </a:lnTo>
                  <a:cubicBezTo>
                    <a:pt x="3513" y="513"/>
                    <a:pt x="3775" y="298"/>
                    <a:pt x="4085" y="298"/>
                  </a:cubicBezTo>
                  <a:close/>
                  <a:moveTo>
                    <a:pt x="5918" y="1108"/>
                  </a:moveTo>
                  <a:cubicBezTo>
                    <a:pt x="6275" y="1108"/>
                    <a:pt x="6585" y="1275"/>
                    <a:pt x="6799" y="1560"/>
                  </a:cubicBezTo>
                  <a:lnTo>
                    <a:pt x="1465" y="1560"/>
                  </a:lnTo>
                  <a:cubicBezTo>
                    <a:pt x="1680" y="1275"/>
                    <a:pt x="1989" y="1108"/>
                    <a:pt x="2346" y="1108"/>
                  </a:cubicBezTo>
                  <a:close/>
                  <a:moveTo>
                    <a:pt x="4085" y="1"/>
                  </a:moveTo>
                  <a:cubicBezTo>
                    <a:pt x="3608" y="1"/>
                    <a:pt x="3215" y="346"/>
                    <a:pt x="3156" y="810"/>
                  </a:cubicBezTo>
                  <a:lnTo>
                    <a:pt x="2346" y="810"/>
                  </a:lnTo>
                  <a:cubicBezTo>
                    <a:pt x="1822" y="810"/>
                    <a:pt x="1370" y="1096"/>
                    <a:pt x="1132" y="1560"/>
                  </a:cubicBezTo>
                  <a:lnTo>
                    <a:pt x="596" y="1560"/>
                  </a:lnTo>
                  <a:cubicBezTo>
                    <a:pt x="263" y="1560"/>
                    <a:pt x="1" y="1822"/>
                    <a:pt x="1" y="2156"/>
                  </a:cubicBezTo>
                  <a:cubicBezTo>
                    <a:pt x="1" y="2477"/>
                    <a:pt x="263" y="2751"/>
                    <a:pt x="596" y="2751"/>
                  </a:cubicBezTo>
                  <a:lnTo>
                    <a:pt x="1013" y="2751"/>
                  </a:lnTo>
                  <a:lnTo>
                    <a:pt x="1370" y="9359"/>
                  </a:lnTo>
                  <a:cubicBezTo>
                    <a:pt x="1382" y="9716"/>
                    <a:pt x="1680" y="10002"/>
                    <a:pt x="2037" y="10002"/>
                  </a:cubicBezTo>
                  <a:lnTo>
                    <a:pt x="4466" y="10002"/>
                  </a:lnTo>
                  <a:cubicBezTo>
                    <a:pt x="4537" y="10002"/>
                    <a:pt x="4609" y="9942"/>
                    <a:pt x="4609" y="9847"/>
                  </a:cubicBezTo>
                  <a:cubicBezTo>
                    <a:pt x="4609" y="9752"/>
                    <a:pt x="4549" y="9704"/>
                    <a:pt x="4466" y="9704"/>
                  </a:cubicBezTo>
                  <a:lnTo>
                    <a:pt x="2037" y="9704"/>
                  </a:lnTo>
                  <a:cubicBezTo>
                    <a:pt x="1822" y="9704"/>
                    <a:pt x="1668" y="9538"/>
                    <a:pt x="1644" y="9347"/>
                  </a:cubicBezTo>
                  <a:lnTo>
                    <a:pt x="1287" y="2751"/>
                  </a:lnTo>
                  <a:lnTo>
                    <a:pt x="2084" y="2751"/>
                  </a:lnTo>
                  <a:cubicBezTo>
                    <a:pt x="2156" y="2751"/>
                    <a:pt x="2227" y="2692"/>
                    <a:pt x="2227" y="2596"/>
                  </a:cubicBezTo>
                  <a:cubicBezTo>
                    <a:pt x="2227" y="2525"/>
                    <a:pt x="2168" y="2453"/>
                    <a:pt x="2084" y="2453"/>
                  </a:cubicBezTo>
                  <a:lnTo>
                    <a:pt x="596" y="2453"/>
                  </a:lnTo>
                  <a:cubicBezTo>
                    <a:pt x="429" y="2453"/>
                    <a:pt x="298" y="2322"/>
                    <a:pt x="298" y="2156"/>
                  </a:cubicBezTo>
                  <a:cubicBezTo>
                    <a:pt x="298" y="1989"/>
                    <a:pt x="429" y="1858"/>
                    <a:pt x="596" y="1858"/>
                  </a:cubicBezTo>
                  <a:lnTo>
                    <a:pt x="7704" y="1858"/>
                  </a:lnTo>
                  <a:cubicBezTo>
                    <a:pt x="7871" y="1858"/>
                    <a:pt x="8002" y="1989"/>
                    <a:pt x="8002" y="2156"/>
                  </a:cubicBezTo>
                  <a:cubicBezTo>
                    <a:pt x="8002" y="2322"/>
                    <a:pt x="7871" y="2453"/>
                    <a:pt x="7704" y="2453"/>
                  </a:cubicBezTo>
                  <a:lnTo>
                    <a:pt x="2763" y="2453"/>
                  </a:lnTo>
                  <a:cubicBezTo>
                    <a:pt x="2692" y="2453"/>
                    <a:pt x="2620" y="2513"/>
                    <a:pt x="2620" y="2596"/>
                  </a:cubicBezTo>
                  <a:cubicBezTo>
                    <a:pt x="2620" y="2680"/>
                    <a:pt x="2680" y="2751"/>
                    <a:pt x="2763" y="2751"/>
                  </a:cubicBezTo>
                  <a:lnTo>
                    <a:pt x="7002" y="2751"/>
                  </a:lnTo>
                  <a:lnTo>
                    <a:pt x="6633" y="9347"/>
                  </a:lnTo>
                  <a:cubicBezTo>
                    <a:pt x="6621" y="9550"/>
                    <a:pt x="6454" y="9704"/>
                    <a:pt x="6252" y="9704"/>
                  </a:cubicBezTo>
                  <a:lnTo>
                    <a:pt x="5156" y="9704"/>
                  </a:lnTo>
                  <a:cubicBezTo>
                    <a:pt x="5085" y="9704"/>
                    <a:pt x="5013" y="9752"/>
                    <a:pt x="5013" y="9847"/>
                  </a:cubicBezTo>
                  <a:cubicBezTo>
                    <a:pt x="5013" y="9942"/>
                    <a:pt x="5073" y="10002"/>
                    <a:pt x="5156" y="10002"/>
                  </a:cubicBezTo>
                  <a:lnTo>
                    <a:pt x="6252" y="10002"/>
                  </a:lnTo>
                  <a:cubicBezTo>
                    <a:pt x="6609" y="10002"/>
                    <a:pt x="6906" y="9716"/>
                    <a:pt x="6918" y="9359"/>
                  </a:cubicBezTo>
                  <a:lnTo>
                    <a:pt x="7287" y="2751"/>
                  </a:lnTo>
                  <a:lnTo>
                    <a:pt x="7704" y="2751"/>
                  </a:lnTo>
                  <a:cubicBezTo>
                    <a:pt x="8038" y="2751"/>
                    <a:pt x="8299" y="2477"/>
                    <a:pt x="8299" y="2156"/>
                  </a:cubicBezTo>
                  <a:cubicBezTo>
                    <a:pt x="8288" y="1822"/>
                    <a:pt x="8014" y="1560"/>
                    <a:pt x="7692" y="1560"/>
                  </a:cubicBezTo>
                  <a:lnTo>
                    <a:pt x="7145" y="1560"/>
                  </a:lnTo>
                  <a:cubicBezTo>
                    <a:pt x="6906" y="1108"/>
                    <a:pt x="6442" y="810"/>
                    <a:pt x="5918" y="810"/>
                  </a:cubicBezTo>
                  <a:lnTo>
                    <a:pt x="5132" y="810"/>
                  </a:lnTo>
                  <a:cubicBezTo>
                    <a:pt x="5073" y="346"/>
                    <a:pt x="4668" y="1"/>
                    <a:pt x="4192" y="1"/>
                  </a:cubicBezTo>
                  <a:close/>
                </a:path>
              </a:pathLst>
            </a:custGeom>
            <a:solidFill>
              <a:srgbClr val="657E93"/>
            </a:solidFill>
            <a:ln>
              <a:noFill/>
            </a:ln>
          </p:spPr>
          <p:txBody>
            <a:bodyPr spcFirstLastPara="1" wrap="square" lIns="68569" tIns="68569" rIns="68569" bIns="68569" anchor="ctr" anchorCtr="0">
              <a:noAutofit/>
            </a:bodyPr>
            <a:lstStyle/>
            <a:p>
              <a:pPr>
                <a:spcBef>
                  <a:spcPts val="0"/>
                </a:spcBef>
                <a:spcAft>
                  <a:spcPts val="0"/>
                </a:spcAft>
              </a:pPr>
              <a:endParaRPr/>
            </a:p>
          </p:txBody>
        </p:sp>
        <p:sp>
          <p:nvSpPr>
            <p:cNvPr id="40" name="Google Shape;8783;p73">
              <a:extLst>
                <a:ext uri="{FF2B5EF4-FFF2-40B4-BE49-F238E27FC236}">
                  <a16:creationId xmlns:a16="http://schemas.microsoft.com/office/drawing/2014/main" id="{3C1223CA-0919-A54D-9116-8E57FDB5DF89}"/>
                </a:ext>
              </a:extLst>
            </p:cNvPr>
            <p:cNvSpPr/>
            <p:nvPr/>
          </p:nvSpPr>
          <p:spPr>
            <a:xfrm>
              <a:off x="6539750" y="2414860"/>
              <a:ext cx="26484" cy="162236"/>
            </a:xfrm>
            <a:custGeom>
              <a:avLst/>
              <a:gdLst/>
              <a:ahLst/>
              <a:cxnLst/>
              <a:rect l="l" t="t" r="r" b="b"/>
              <a:pathLst>
                <a:path w="834" h="5109" extrusionOk="0">
                  <a:moveTo>
                    <a:pt x="405" y="286"/>
                  </a:moveTo>
                  <a:cubicBezTo>
                    <a:pt x="477" y="298"/>
                    <a:pt x="536" y="346"/>
                    <a:pt x="536" y="417"/>
                  </a:cubicBezTo>
                  <a:lnTo>
                    <a:pt x="536" y="4691"/>
                  </a:lnTo>
                  <a:cubicBezTo>
                    <a:pt x="536" y="4763"/>
                    <a:pt x="477" y="4822"/>
                    <a:pt x="405" y="4822"/>
                  </a:cubicBezTo>
                  <a:cubicBezTo>
                    <a:pt x="334" y="4822"/>
                    <a:pt x="274" y="4763"/>
                    <a:pt x="274" y="4691"/>
                  </a:cubicBezTo>
                  <a:lnTo>
                    <a:pt x="274" y="417"/>
                  </a:lnTo>
                  <a:cubicBezTo>
                    <a:pt x="274" y="346"/>
                    <a:pt x="334" y="286"/>
                    <a:pt x="405" y="286"/>
                  </a:cubicBezTo>
                  <a:close/>
                  <a:moveTo>
                    <a:pt x="417" y="0"/>
                  </a:moveTo>
                  <a:cubicBezTo>
                    <a:pt x="179" y="0"/>
                    <a:pt x="0" y="191"/>
                    <a:pt x="0" y="417"/>
                  </a:cubicBezTo>
                  <a:lnTo>
                    <a:pt x="0" y="4691"/>
                  </a:lnTo>
                  <a:cubicBezTo>
                    <a:pt x="0" y="4930"/>
                    <a:pt x="203" y="5108"/>
                    <a:pt x="417" y="5108"/>
                  </a:cubicBezTo>
                  <a:cubicBezTo>
                    <a:pt x="655" y="5108"/>
                    <a:pt x="834" y="4918"/>
                    <a:pt x="834" y="4691"/>
                  </a:cubicBezTo>
                  <a:lnTo>
                    <a:pt x="834" y="417"/>
                  </a:lnTo>
                  <a:cubicBezTo>
                    <a:pt x="834" y="191"/>
                    <a:pt x="643" y="0"/>
                    <a:pt x="417" y="0"/>
                  </a:cubicBezTo>
                  <a:close/>
                </a:path>
              </a:pathLst>
            </a:custGeom>
            <a:solidFill>
              <a:srgbClr val="657E93"/>
            </a:solidFill>
            <a:ln>
              <a:noFill/>
            </a:ln>
          </p:spPr>
          <p:txBody>
            <a:bodyPr spcFirstLastPara="1" wrap="square" lIns="68569" tIns="68569" rIns="68569" bIns="68569" anchor="ctr" anchorCtr="0">
              <a:noAutofit/>
            </a:bodyPr>
            <a:lstStyle/>
            <a:p>
              <a:pPr>
                <a:spcBef>
                  <a:spcPts val="0"/>
                </a:spcBef>
                <a:spcAft>
                  <a:spcPts val="0"/>
                </a:spcAft>
              </a:pPr>
              <a:endParaRPr/>
            </a:p>
          </p:txBody>
        </p:sp>
        <p:sp>
          <p:nvSpPr>
            <p:cNvPr id="41" name="Google Shape;8784;p73">
              <a:extLst>
                <a:ext uri="{FF2B5EF4-FFF2-40B4-BE49-F238E27FC236}">
                  <a16:creationId xmlns:a16="http://schemas.microsoft.com/office/drawing/2014/main" id="{6A8F74EC-6A55-7844-B24C-CE782AA87208}"/>
                </a:ext>
              </a:extLst>
            </p:cNvPr>
            <p:cNvSpPr/>
            <p:nvPr/>
          </p:nvSpPr>
          <p:spPr>
            <a:xfrm>
              <a:off x="6590018" y="2414479"/>
              <a:ext cx="30294" cy="162967"/>
            </a:xfrm>
            <a:custGeom>
              <a:avLst/>
              <a:gdLst/>
              <a:ahLst/>
              <a:cxnLst/>
              <a:rect l="l" t="t" r="r" b="b"/>
              <a:pathLst>
                <a:path w="954" h="5132" extrusionOk="0">
                  <a:moveTo>
                    <a:pt x="537" y="0"/>
                  </a:moveTo>
                  <a:cubicBezTo>
                    <a:pt x="311" y="0"/>
                    <a:pt x="120" y="179"/>
                    <a:pt x="120" y="417"/>
                  </a:cubicBezTo>
                  <a:lnTo>
                    <a:pt x="1" y="4691"/>
                  </a:lnTo>
                  <a:cubicBezTo>
                    <a:pt x="1" y="4811"/>
                    <a:pt x="49" y="4906"/>
                    <a:pt x="120" y="5001"/>
                  </a:cubicBezTo>
                  <a:cubicBezTo>
                    <a:pt x="191" y="5084"/>
                    <a:pt x="311" y="5132"/>
                    <a:pt x="418" y="5132"/>
                  </a:cubicBezTo>
                  <a:cubicBezTo>
                    <a:pt x="644" y="5132"/>
                    <a:pt x="834" y="4953"/>
                    <a:pt x="834" y="4715"/>
                  </a:cubicBezTo>
                  <a:lnTo>
                    <a:pt x="846" y="4025"/>
                  </a:lnTo>
                  <a:cubicBezTo>
                    <a:pt x="846" y="3953"/>
                    <a:pt x="787" y="3882"/>
                    <a:pt x="703" y="3882"/>
                  </a:cubicBezTo>
                  <a:cubicBezTo>
                    <a:pt x="620" y="3882"/>
                    <a:pt x="549" y="3941"/>
                    <a:pt x="549" y="4025"/>
                  </a:cubicBezTo>
                  <a:lnTo>
                    <a:pt x="537" y="4715"/>
                  </a:lnTo>
                  <a:cubicBezTo>
                    <a:pt x="537" y="4787"/>
                    <a:pt x="477" y="4834"/>
                    <a:pt x="406" y="4834"/>
                  </a:cubicBezTo>
                  <a:cubicBezTo>
                    <a:pt x="370" y="4834"/>
                    <a:pt x="322" y="4822"/>
                    <a:pt x="311" y="4787"/>
                  </a:cubicBezTo>
                  <a:cubicBezTo>
                    <a:pt x="287" y="4763"/>
                    <a:pt x="263" y="4727"/>
                    <a:pt x="287" y="4703"/>
                  </a:cubicBezTo>
                  <a:lnTo>
                    <a:pt x="406" y="429"/>
                  </a:lnTo>
                  <a:cubicBezTo>
                    <a:pt x="406" y="358"/>
                    <a:pt x="465" y="310"/>
                    <a:pt x="537" y="310"/>
                  </a:cubicBezTo>
                  <a:cubicBezTo>
                    <a:pt x="561" y="310"/>
                    <a:pt x="608" y="322"/>
                    <a:pt x="620" y="358"/>
                  </a:cubicBezTo>
                  <a:cubicBezTo>
                    <a:pt x="656" y="381"/>
                    <a:pt x="668" y="417"/>
                    <a:pt x="656" y="441"/>
                  </a:cubicBezTo>
                  <a:lnTo>
                    <a:pt x="561" y="3358"/>
                  </a:lnTo>
                  <a:cubicBezTo>
                    <a:pt x="561" y="3441"/>
                    <a:pt x="644" y="3513"/>
                    <a:pt x="715" y="3513"/>
                  </a:cubicBezTo>
                  <a:cubicBezTo>
                    <a:pt x="787" y="3513"/>
                    <a:pt x="858" y="3453"/>
                    <a:pt x="858" y="3358"/>
                  </a:cubicBezTo>
                  <a:lnTo>
                    <a:pt x="953" y="441"/>
                  </a:lnTo>
                  <a:cubicBezTo>
                    <a:pt x="953" y="322"/>
                    <a:pt x="906" y="227"/>
                    <a:pt x="834" y="131"/>
                  </a:cubicBezTo>
                  <a:cubicBezTo>
                    <a:pt x="763" y="36"/>
                    <a:pt x="644" y="0"/>
                    <a:pt x="537" y="0"/>
                  </a:cubicBezTo>
                  <a:close/>
                </a:path>
              </a:pathLst>
            </a:custGeom>
            <a:solidFill>
              <a:srgbClr val="657E93"/>
            </a:solidFill>
            <a:ln>
              <a:noFill/>
            </a:ln>
          </p:spPr>
          <p:txBody>
            <a:bodyPr spcFirstLastPara="1" wrap="square" lIns="68569" tIns="68569" rIns="68569" bIns="68569" anchor="ctr" anchorCtr="0">
              <a:noAutofit/>
            </a:bodyPr>
            <a:lstStyle/>
            <a:p>
              <a:pPr>
                <a:spcBef>
                  <a:spcPts val="0"/>
                </a:spcBef>
                <a:spcAft>
                  <a:spcPts val="0"/>
                </a:spcAft>
              </a:pPr>
              <a:endParaRPr/>
            </a:p>
          </p:txBody>
        </p:sp>
        <p:sp>
          <p:nvSpPr>
            <p:cNvPr id="42" name="Google Shape;8785;p73">
              <a:extLst>
                <a:ext uri="{FF2B5EF4-FFF2-40B4-BE49-F238E27FC236}">
                  <a16:creationId xmlns:a16="http://schemas.microsoft.com/office/drawing/2014/main" id="{824F89E5-A92D-ED46-856F-5399BB908633}"/>
                </a:ext>
              </a:extLst>
            </p:cNvPr>
            <p:cNvSpPr/>
            <p:nvPr/>
          </p:nvSpPr>
          <p:spPr>
            <a:xfrm>
              <a:off x="6486052" y="2414860"/>
              <a:ext cx="30294" cy="162967"/>
            </a:xfrm>
            <a:custGeom>
              <a:avLst/>
              <a:gdLst/>
              <a:ahLst/>
              <a:cxnLst/>
              <a:rect l="l" t="t" r="r" b="b"/>
              <a:pathLst>
                <a:path w="954" h="5132" extrusionOk="0">
                  <a:moveTo>
                    <a:pt x="406" y="298"/>
                  </a:moveTo>
                  <a:cubicBezTo>
                    <a:pt x="477" y="298"/>
                    <a:pt x="537" y="358"/>
                    <a:pt x="537" y="417"/>
                  </a:cubicBezTo>
                  <a:lnTo>
                    <a:pt x="656" y="4691"/>
                  </a:lnTo>
                  <a:cubicBezTo>
                    <a:pt x="668" y="4715"/>
                    <a:pt x="656" y="4763"/>
                    <a:pt x="620" y="4775"/>
                  </a:cubicBezTo>
                  <a:cubicBezTo>
                    <a:pt x="596" y="4810"/>
                    <a:pt x="560" y="4822"/>
                    <a:pt x="537" y="4822"/>
                  </a:cubicBezTo>
                  <a:cubicBezTo>
                    <a:pt x="465" y="4822"/>
                    <a:pt x="406" y="4763"/>
                    <a:pt x="406" y="4703"/>
                  </a:cubicBezTo>
                  <a:lnTo>
                    <a:pt x="287" y="429"/>
                  </a:lnTo>
                  <a:cubicBezTo>
                    <a:pt x="287" y="405"/>
                    <a:pt x="298" y="358"/>
                    <a:pt x="310" y="346"/>
                  </a:cubicBezTo>
                  <a:cubicBezTo>
                    <a:pt x="346" y="310"/>
                    <a:pt x="370" y="298"/>
                    <a:pt x="406" y="298"/>
                  </a:cubicBezTo>
                  <a:close/>
                  <a:moveTo>
                    <a:pt x="417" y="0"/>
                  </a:moveTo>
                  <a:cubicBezTo>
                    <a:pt x="298" y="0"/>
                    <a:pt x="191" y="48"/>
                    <a:pt x="120" y="131"/>
                  </a:cubicBezTo>
                  <a:cubicBezTo>
                    <a:pt x="48" y="227"/>
                    <a:pt x="1" y="334"/>
                    <a:pt x="1" y="453"/>
                  </a:cubicBezTo>
                  <a:lnTo>
                    <a:pt x="120" y="4715"/>
                  </a:lnTo>
                  <a:cubicBezTo>
                    <a:pt x="120" y="4941"/>
                    <a:pt x="310" y="5132"/>
                    <a:pt x="537" y="5132"/>
                  </a:cubicBezTo>
                  <a:cubicBezTo>
                    <a:pt x="656" y="5132"/>
                    <a:pt x="763" y="5096"/>
                    <a:pt x="834" y="5001"/>
                  </a:cubicBezTo>
                  <a:cubicBezTo>
                    <a:pt x="906" y="4918"/>
                    <a:pt x="953" y="4810"/>
                    <a:pt x="953" y="4691"/>
                  </a:cubicBezTo>
                  <a:lnTo>
                    <a:pt x="834" y="417"/>
                  </a:lnTo>
                  <a:cubicBezTo>
                    <a:pt x="834" y="179"/>
                    <a:pt x="644" y="0"/>
                    <a:pt x="417" y="0"/>
                  </a:cubicBezTo>
                  <a:close/>
                </a:path>
              </a:pathLst>
            </a:custGeom>
            <a:solidFill>
              <a:srgbClr val="657E93"/>
            </a:solidFill>
            <a:ln>
              <a:noFill/>
            </a:ln>
          </p:spPr>
          <p:txBody>
            <a:bodyPr spcFirstLastPara="1" wrap="square" lIns="68569" tIns="68569" rIns="68569" bIns="68569" anchor="ctr" anchorCtr="0">
              <a:noAutofit/>
            </a:bodyPr>
            <a:lstStyle/>
            <a:p>
              <a:pPr>
                <a:spcBef>
                  <a:spcPts val="0"/>
                </a:spcBef>
                <a:spcAft>
                  <a:spcPts val="0"/>
                </a:spcAft>
              </a:pPr>
              <a:endParaRPr/>
            </a:p>
          </p:txBody>
        </p:sp>
      </p:grpSp>
      <p:sp>
        <p:nvSpPr>
          <p:cNvPr id="56" name="Google Shape;864;p68">
            <a:extLst>
              <a:ext uri="{FF2B5EF4-FFF2-40B4-BE49-F238E27FC236}">
                <a16:creationId xmlns:a16="http://schemas.microsoft.com/office/drawing/2014/main" id="{506606EC-2526-A541-923E-1340E31E53A2}"/>
              </a:ext>
            </a:extLst>
          </p:cNvPr>
          <p:cNvSpPr/>
          <p:nvPr/>
        </p:nvSpPr>
        <p:spPr>
          <a:xfrm>
            <a:off x="7884893" y="4280839"/>
            <a:ext cx="299522" cy="225286"/>
          </a:xfrm>
          <a:custGeom>
            <a:avLst/>
            <a:gdLst/>
            <a:ahLst/>
            <a:cxnLst/>
            <a:rect l="l" t="t" r="r" b="b"/>
            <a:pathLst>
              <a:path w="2821" h="2122" extrusionOk="0">
                <a:moveTo>
                  <a:pt x="1761" y="1"/>
                </a:moveTo>
                <a:lnTo>
                  <a:pt x="1400" y="361"/>
                </a:lnTo>
                <a:lnTo>
                  <a:pt x="1847" y="808"/>
                </a:lnTo>
                <a:lnTo>
                  <a:pt x="1" y="808"/>
                </a:lnTo>
                <a:lnTo>
                  <a:pt x="1" y="1321"/>
                </a:lnTo>
                <a:lnTo>
                  <a:pt x="1847" y="1321"/>
                </a:lnTo>
                <a:lnTo>
                  <a:pt x="1400" y="1768"/>
                </a:lnTo>
                <a:lnTo>
                  <a:pt x="1761" y="2121"/>
                </a:lnTo>
                <a:lnTo>
                  <a:pt x="2821" y="1061"/>
                </a:lnTo>
                <a:lnTo>
                  <a:pt x="1761" y="1"/>
                </a:lnTo>
                <a:close/>
              </a:path>
            </a:pathLst>
          </a:custGeom>
          <a:noFill/>
          <a:ln w="9525" cap="flat" cmpd="sng">
            <a:solidFill>
              <a:srgbClr val="869FB2"/>
            </a:solidFill>
            <a:prstDash val="solid"/>
            <a:round/>
            <a:headEnd type="none" w="sm" len="sm"/>
            <a:tailEnd type="none" w="sm" len="sm"/>
          </a:ln>
        </p:spPr>
        <p:txBody>
          <a:bodyPr spcFirstLastPara="1" wrap="square" lIns="68569" tIns="68569" rIns="68569" bIns="68569" anchor="ctr" anchorCtr="0">
            <a:noAutofit/>
          </a:bodyPr>
          <a:lstStyle/>
          <a:p>
            <a:pPr>
              <a:spcBef>
                <a:spcPts val="0"/>
              </a:spcBef>
              <a:spcAft>
                <a:spcPts val="0"/>
              </a:spcAft>
            </a:pPr>
            <a:endParaRPr/>
          </a:p>
        </p:txBody>
      </p:sp>
      <p:pic>
        <p:nvPicPr>
          <p:cNvPr id="62" name="グラフィックス 61" descr="受信箱: チェックマーク 単色塗りつぶし">
            <a:extLst>
              <a:ext uri="{FF2B5EF4-FFF2-40B4-BE49-F238E27FC236}">
                <a16:creationId xmlns:a16="http://schemas.microsoft.com/office/drawing/2014/main" id="{36708616-3477-734A-8E3C-4E02B54ACBE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458878" y="3967701"/>
            <a:ext cx="579194" cy="579194"/>
          </a:xfrm>
          <a:prstGeom prst="rect">
            <a:avLst/>
          </a:prstGeom>
        </p:spPr>
      </p:pic>
      <p:sp>
        <p:nvSpPr>
          <p:cNvPr id="66" name="Google Shape;864;p68">
            <a:extLst>
              <a:ext uri="{FF2B5EF4-FFF2-40B4-BE49-F238E27FC236}">
                <a16:creationId xmlns:a16="http://schemas.microsoft.com/office/drawing/2014/main" id="{98EBBD3C-A6AF-B942-A723-635021582BC8}"/>
              </a:ext>
            </a:extLst>
          </p:cNvPr>
          <p:cNvSpPr/>
          <p:nvPr/>
        </p:nvSpPr>
        <p:spPr>
          <a:xfrm>
            <a:off x="7004473" y="4280839"/>
            <a:ext cx="299522" cy="225286"/>
          </a:xfrm>
          <a:custGeom>
            <a:avLst/>
            <a:gdLst/>
            <a:ahLst/>
            <a:cxnLst/>
            <a:rect l="l" t="t" r="r" b="b"/>
            <a:pathLst>
              <a:path w="2821" h="2122" extrusionOk="0">
                <a:moveTo>
                  <a:pt x="1761" y="1"/>
                </a:moveTo>
                <a:lnTo>
                  <a:pt x="1400" y="361"/>
                </a:lnTo>
                <a:lnTo>
                  <a:pt x="1847" y="808"/>
                </a:lnTo>
                <a:lnTo>
                  <a:pt x="1" y="808"/>
                </a:lnTo>
                <a:lnTo>
                  <a:pt x="1" y="1321"/>
                </a:lnTo>
                <a:lnTo>
                  <a:pt x="1847" y="1321"/>
                </a:lnTo>
                <a:lnTo>
                  <a:pt x="1400" y="1768"/>
                </a:lnTo>
                <a:lnTo>
                  <a:pt x="1761" y="2121"/>
                </a:lnTo>
                <a:lnTo>
                  <a:pt x="2821" y="1061"/>
                </a:lnTo>
                <a:lnTo>
                  <a:pt x="1761" y="1"/>
                </a:lnTo>
                <a:close/>
              </a:path>
            </a:pathLst>
          </a:custGeom>
          <a:noFill/>
          <a:ln w="9525" cap="flat" cmpd="sng">
            <a:solidFill>
              <a:srgbClr val="869FB2"/>
            </a:solidFill>
            <a:prstDash val="solid"/>
            <a:round/>
            <a:headEnd type="none" w="sm" len="sm"/>
            <a:tailEnd type="none" w="sm" len="sm"/>
          </a:ln>
        </p:spPr>
        <p:txBody>
          <a:bodyPr spcFirstLastPara="1" wrap="square" lIns="68569" tIns="68569" rIns="68569" bIns="68569" anchor="ctr" anchorCtr="0">
            <a:noAutofit/>
          </a:bodyPr>
          <a:lstStyle/>
          <a:p>
            <a:pPr>
              <a:spcBef>
                <a:spcPts val="0"/>
              </a:spcBef>
              <a:spcAft>
                <a:spcPts val="0"/>
              </a:spcAft>
            </a:pPr>
            <a:endParaRPr/>
          </a:p>
        </p:txBody>
      </p:sp>
      <p:sp>
        <p:nvSpPr>
          <p:cNvPr id="95" name="屈折矢印 94">
            <a:extLst>
              <a:ext uri="{FF2B5EF4-FFF2-40B4-BE49-F238E27FC236}">
                <a16:creationId xmlns:a16="http://schemas.microsoft.com/office/drawing/2014/main" id="{F34230EE-8ECB-254E-BD14-12FEABFFF1D1}"/>
              </a:ext>
            </a:extLst>
          </p:cNvPr>
          <p:cNvSpPr/>
          <p:nvPr/>
        </p:nvSpPr>
        <p:spPr bwMode="auto">
          <a:xfrm rot="5400000">
            <a:off x="5675635" y="4005113"/>
            <a:ext cx="450572" cy="537983"/>
          </a:xfrm>
          <a:prstGeom prst="bentUpArrow">
            <a:avLst/>
          </a:prstGeom>
          <a:solidFill>
            <a:schemeClr val="bg1"/>
          </a:solidFill>
          <a:ln w="9525" cap="flat" cmpd="sng" algn="ctr">
            <a:solidFill>
              <a:srgbClr val="869FB2"/>
            </a:solid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a:endParaRPr lang="ja-JP" altLang="en-US" sz="1350">
              <a:solidFill>
                <a:schemeClr val="tx1"/>
              </a:solidFill>
            </a:endParaRPr>
          </a:p>
        </p:txBody>
      </p:sp>
      <p:sp>
        <p:nvSpPr>
          <p:cNvPr id="129" name="禁止 128">
            <a:extLst>
              <a:ext uri="{FF2B5EF4-FFF2-40B4-BE49-F238E27FC236}">
                <a16:creationId xmlns:a16="http://schemas.microsoft.com/office/drawing/2014/main" id="{F5B82B60-E57B-3744-B321-4020C00B438D}"/>
              </a:ext>
            </a:extLst>
          </p:cNvPr>
          <p:cNvSpPr/>
          <p:nvPr/>
        </p:nvSpPr>
        <p:spPr bwMode="auto">
          <a:xfrm>
            <a:off x="6537405" y="4114730"/>
            <a:ext cx="453624" cy="453624"/>
          </a:xfrm>
          <a:prstGeom prst="noSmoking">
            <a:avLst/>
          </a:prstGeom>
          <a:solidFill>
            <a:srgbClr val="EEBB02"/>
          </a:solidFill>
          <a:ln w="9525" cap="flat" cmpd="sng" algn="ctr">
            <a:no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a:endParaRPr lang="ja-JP" altLang="en-US" sz="1350">
              <a:solidFill>
                <a:schemeClr val="tx1"/>
              </a:solidFill>
            </a:endParaRPr>
          </a:p>
        </p:txBody>
      </p:sp>
      <p:sp>
        <p:nvSpPr>
          <p:cNvPr id="130" name="禁止 129">
            <a:extLst>
              <a:ext uri="{FF2B5EF4-FFF2-40B4-BE49-F238E27FC236}">
                <a16:creationId xmlns:a16="http://schemas.microsoft.com/office/drawing/2014/main" id="{539AE55B-D14E-6046-A9D4-BA6381C95F55}"/>
              </a:ext>
            </a:extLst>
          </p:cNvPr>
          <p:cNvSpPr/>
          <p:nvPr/>
        </p:nvSpPr>
        <p:spPr bwMode="auto">
          <a:xfrm>
            <a:off x="8236997" y="4114730"/>
            <a:ext cx="453624" cy="453624"/>
          </a:xfrm>
          <a:prstGeom prst="noSmoking">
            <a:avLst/>
          </a:prstGeom>
          <a:solidFill>
            <a:srgbClr val="EEBB02"/>
          </a:solidFill>
          <a:ln w="9525" cap="flat" cmpd="sng" algn="ctr">
            <a:no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a:endParaRPr lang="ja-JP" altLang="en-US" sz="1350">
              <a:solidFill>
                <a:schemeClr val="tx1"/>
              </a:solidFill>
            </a:endParaRPr>
          </a:p>
        </p:txBody>
      </p:sp>
      <p:sp>
        <p:nvSpPr>
          <p:cNvPr id="97" name="コンテンツ プレースホルダー 3">
            <a:extLst>
              <a:ext uri="{FF2B5EF4-FFF2-40B4-BE49-F238E27FC236}">
                <a16:creationId xmlns:a16="http://schemas.microsoft.com/office/drawing/2014/main" id="{C0E347F2-A108-B14C-8EC7-A5FBDCD01008}"/>
              </a:ext>
            </a:extLst>
          </p:cNvPr>
          <p:cNvSpPr txBox="1">
            <a:spLocks/>
          </p:cNvSpPr>
          <p:nvPr/>
        </p:nvSpPr>
        <p:spPr bwMode="auto">
          <a:xfrm>
            <a:off x="382080" y="809848"/>
            <a:ext cx="8968867" cy="768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7500" tIns="34290" rIns="68580" bIns="34290" numCol="1" anchor="t" anchorCtr="0" compatLnSpc="1">
            <a:prstTxWarp prst="textNoShape">
              <a:avLst/>
            </a:prstTxWarp>
          </a:bodyPr>
          <a:lstStyle>
            <a:defPPr>
              <a:defRPr lang="ja-JP"/>
            </a:defPPr>
            <a:lvl1pPr marL="214313" indent="-214313" eaLnBrk="0" fontAlgn="base" hangingPunct="0">
              <a:spcBef>
                <a:spcPct val="20000"/>
              </a:spcBef>
              <a:spcAft>
                <a:spcPct val="0"/>
              </a:spcAft>
              <a:buClr>
                <a:schemeClr val="tx1">
                  <a:lumMod val="75000"/>
                  <a:lumOff val="25000"/>
                </a:schemeClr>
              </a:buClr>
              <a:buFont typeface="Wingdings" panose="05000000000000000000" pitchFamily="2" charset="2"/>
              <a:buChar char="n"/>
              <a:defRPr sz="1500" b="0" kern="0">
                <a:solidFill>
                  <a:schemeClr val="tx1">
                    <a:lumMod val="75000"/>
                    <a:lumOff val="25000"/>
                  </a:schemeClr>
                </a:solidFill>
                <a:latin typeface="Yu Gothic" panose="020B0400000000000000" pitchFamily="34" charset="-128"/>
                <a:ea typeface="Yu Gothic" panose="020B0400000000000000" pitchFamily="34" charset="-128"/>
                <a:cs typeface="メイリオ" panose="020B0604030504040204" pitchFamily="50" charset="-128"/>
              </a:defRPr>
            </a:lvl1pPr>
            <a:lvl2pPr marL="265107" indent="-179384" eaLnBrk="0" fontAlgn="base" hangingPunct="0">
              <a:spcBef>
                <a:spcPct val="20000"/>
              </a:spcBef>
              <a:spcAft>
                <a:spcPct val="0"/>
              </a:spcAft>
              <a:buClr>
                <a:srgbClr val="B60005"/>
              </a:buClr>
              <a:buFont typeface="Arial" pitchFamily="34" charset="0"/>
              <a:buChar char="•"/>
              <a:defRPr sz="14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2pPr>
            <a:lvl3pPr marL="442902" indent="-179384" eaLnBrk="0" fontAlgn="base" hangingPunct="0">
              <a:spcBef>
                <a:spcPct val="20000"/>
              </a:spcBef>
              <a:spcAft>
                <a:spcPct val="0"/>
              </a:spcAft>
              <a:buClr>
                <a:srgbClr val="B60005"/>
              </a:buClr>
              <a:buFont typeface="Arial" pitchFamily="34" charset="0"/>
              <a:buChar char="̵"/>
              <a:defRPr sz="14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3pPr>
            <a:lvl4pPr marL="623872" indent="-179384" eaLnBrk="0" fontAlgn="base" hangingPunct="0">
              <a:spcBef>
                <a:spcPct val="20000"/>
              </a:spcBef>
              <a:spcAft>
                <a:spcPct val="0"/>
              </a:spcAft>
              <a:buClr>
                <a:srgbClr val="B60005"/>
              </a:buClr>
              <a:buFont typeface="Wingdings" pitchFamily="2" charset="2"/>
              <a:buChar char="Ø"/>
              <a:defRPr sz="14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4pPr>
            <a:lvl5pPr marL="812780" indent="-179384" defTabSz="714357" eaLnBrk="0" fontAlgn="base" hangingPunct="0">
              <a:spcBef>
                <a:spcPct val="20000"/>
              </a:spcBef>
              <a:spcAft>
                <a:spcPct val="0"/>
              </a:spcAft>
              <a:buClr>
                <a:srgbClr val="B60005"/>
              </a:buClr>
              <a:buFont typeface="Wingdings" pitchFamily="2" charset="2"/>
              <a:buChar char="p"/>
              <a:defRPr sz="14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537" indent="-228594" fontAlgn="base">
              <a:spcBef>
                <a:spcPct val="20000"/>
              </a:spcBef>
              <a:spcAft>
                <a:spcPct val="0"/>
              </a:spcAft>
              <a:buClr>
                <a:srgbClr val="A50021"/>
              </a:buClr>
              <a:buFont typeface="Wingdings" pitchFamily="2" charset="2"/>
              <a:buChar char="§"/>
              <a:defRPr sz="1600"/>
            </a:lvl6pPr>
            <a:lvl7pPr marL="2971726" indent="-228594" fontAlgn="base">
              <a:spcBef>
                <a:spcPct val="20000"/>
              </a:spcBef>
              <a:spcAft>
                <a:spcPct val="0"/>
              </a:spcAft>
              <a:buClr>
                <a:srgbClr val="A50021"/>
              </a:buClr>
              <a:buFont typeface="Wingdings" pitchFamily="2" charset="2"/>
              <a:buChar char="§"/>
              <a:defRPr sz="1600"/>
            </a:lvl7pPr>
            <a:lvl8pPr marL="3428914" indent="-228594" fontAlgn="base">
              <a:spcBef>
                <a:spcPct val="20000"/>
              </a:spcBef>
              <a:spcAft>
                <a:spcPct val="0"/>
              </a:spcAft>
              <a:buClr>
                <a:srgbClr val="A50021"/>
              </a:buClr>
              <a:buFont typeface="Wingdings" pitchFamily="2" charset="2"/>
              <a:buChar char="§"/>
              <a:defRPr sz="1600"/>
            </a:lvl8pPr>
            <a:lvl9pPr marL="3886103" indent="-228594" fontAlgn="base">
              <a:spcBef>
                <a:spcPct val="20000"/>
              </a:spcBef>
              <a:spcAft>
                <a:spcPct val="0"/>
              </a:spcAft>
              <a:buClr>
                <a:srgbClr val="A50021"/>
              </a:buClr>
              <a:buFont typeface="Wingdings" pitchFamily="2" charset="2"/>
              <a:buChar char="§"/>
              <a:defRPr sz="1600"/>
            </a:lvl9pPr>
          </a:lstStyle>
          <a:p>
            <a:r>
              <a:rPr lang="ja-JP" altLang="en-US"/>
              <a:t>電帳法対応することによって、紙の廃棄を前提としたプロセス構築が可能となります。</a:t>
            </a:r>
            <a:endParaRPr lang="en-US" altLang="ja-JP" dirty="0"/>
          </a:p>
        </p:txBody>
      </p:sp>
    </p:spTree>
    <p:extLst>
      <p:ext uri="{BB962C8B-B14F-4D97-AF65-F5344CB8AC3E}">
        <p14:creationId xmlns:p14="http://schemas.microsoft.com/office/powerpoint/2010/main" val="310329341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Google Shape;864;p68">
            <a:extLst>
              <a:ext uri="{FF2B5EF4-FFF2-40B4-BE49-F238E27FC236}">
                <a16:creationId xmlns:a16="http://schemas.microsoft.com/office/drawing/2014/main" id="{9FCFEBEF-70F9-4DE0-9736-E5D3294CFC5B}"/>
              </a:ext>
            </a:extLst>
          </p:cNvPr>
          <p:cNvSpPr/>
          <p:nvPr/>
        </p:nvSpPr>
        <p:spPr>
          <a:xfrm>
            <a:off x="3088705" y="2721479"/>
            <a:ext cx="224642" cy="168965"/>
          </a:xfrm>
          <a:custGeom>
            <a:avLst/>
            <a:gdLst/>
            <a:ahLst/>
            <a:cxnLst/>
            <a:rect l="l" t="t" r="r" b="b"/>
            <a:pathLst>
              <a:path w="2821" h="2122" extrusionOk="0">
                <a:moveTo>
                  <a:pt x="1761" y="1"/>
                </a:moveTo>
                <a:lnTo>
                  <a:pt x="1400" y="361"/>
                </a:lnTo>
                <a:lnTo>
                  <a:pt x="1847" y="808"/>
                </a:lnTo>
                <a:lnTo>
                  <a:pt x="1" y="808"/>
                </a:lnTo>
                <a:lnTo>
                  <a:pt x="1" y="1321"/>
                </a:lnTo>
                <a:lnTo>
                  <a:pt x="1847" y="1321"/>
                </a:lnTo>
                <a:lnTo>
                  <a:pt x="1400" y="1768"/>
                </a:lnTo>
                <a:lnTo>
                  <a:pt x="1761" y="2121"/>
                </a:lnTo>
                <a:lnTo>
                  <a:pt x="2821" y="1061"/>
                </a:lnTo>
                <a:lnTo>
                  <a:pt x="1761" y="1"/>
                </a:lnTo>
                <a:close/>
              </a:path>
            </a:pathLst>
          </a:custGeom>
          <a:solidFill>
            <a:schemeClr val="bg1"/>
          </a:solidFill>
          <a:ln w="9525" cap="flat" cmpd="sng">
            <a:solidFill>
              <a:srgbClr val="869FB2"/>
            </a:solidFill>
            <a:prstDash val="solid"/>
            <a:round/>
            <a:headEnd type="none" w="sm" len="sm"/>
            <a:tailEnd type="none" w="sm" len="sm"/>
          </a:ln>
        </p:spPr>
        <p:txBody>
          <a:bodyPr spcFirstLastPara="1" wrap="square" lIns="51427" tIns="51427" rIns="51427" bIns="51427" anchor="ctr" anchorCtr="0">
            <a:noAutofit/>
          </a:bodyPr>
          <a:lstStyle/>
          <a:p>
            <a:pPr>
              <a:spcBef>
                <a:spcPts val="0"/>
              </a:spcBef>
              <a:spcAft>
                <a:spcPts val="0"/>
              </a:spcAft>
            </a:pPr>
            <a:endParaRPr/>
          </a:p>
        </p:txBody>
      </p:sp>
      <p:sp>
        <p:nvSpPr>
          <p:cNvPr id="61" name="Google Shape;864;p68">
            <a:extLst>
              <a:ext uri="{FF2B5EF4-FFF2-40B4-BE49-F238E27FC236}">
                <a16:creationId xmlns:a16="http://schemas.microsoft.com/office/drawing/2014/main" id="{A8FEE97A-28C4-5748-AC22-E97F3ED2DA55}"/>
              </a:ext>
            </a:extLst>
          </p:cNvPr>
          <p:cNvSpPr/>
          <p:nvPr/>
        </p:nvSpPr>
        <p:spPr>
          <a:xfrm>
            <a:off x="3739645" y="2721479"/>
            <a:ext cx="224642" cy="168965"/>
          </a:xfrm>
          <a:custGeom>
            <a:avLst/>
            <a:gdLst/>
            <a:ahLst/>
            <a:cxnLst/>
            <a:rect l="l" t="t" r="r" b="b"/>
            <a:pathLst>
              <a:path w="2821" h="2122" extrusionOk="0">
                <a:moveTo>
                  <a:pt x="1761" y="1"/>
                </a:moveTo>
                <a:lnTo>
                  <a:pt x="1400" y="361"/>
                </a:lnTo>
                <a:lnTo>
                  <a:pt x="1847" y="808"/>
                </a:lnTo>
                <a:lnTo>
                  <a:pt x="1" y="808"/>
                </a:lnTo>
                <a:lnTo>
                  <a:pt x="1" y="1321"/>
                </a:lnTo>
                <a:lnTo>
                  <a:pt x="1847" y="1321"/>
                </a:lnTo>
                <a:lnTo>
                  <a:pt x="1400" y="1768"/>
                </a:lnTo>
                <a:lnTo>
                  <a:pt x="1761" y="2121"/>
                </a:lnTo>
                <a:lnTo>
                  <a:pt x="2821" y="1061"/>
                </a:lnTo>
                <a:lnTo>
                  <a:pt x="1761" y="1"/>
                </a:lnTo>
                <a:close/>
              </a:path>
            </a:pathLst>
          </a:custGeom>
          <a:solidFill>
            <a:schemeClr val="bg1"/>
          </a:solidFill>
          <a:ln w="9525" cap="flat" cmpd="sng">
            <a:solidFill>
              <a:srgbClr val="869FB2"/>
            </a:solidFill>
            <a:prstDash val="solid"/>
            <a:round/>
            <a:headEnd type="none" w="sm" len="sm"/>
            <a:tailEnd type="none" w="sm" len="sm"/>
          </a:ln>
        </p:spPr>
        <p:txBody>
          <a:bodyPr spcFirstLastPara="1" wrap="square" lIns="51427" tIns="51427" rIns="51427" bIns="51427" anchor="ctr" anchorCtr="0">
            <a:noAutofit/>
          </a:bodyPr>
          <a:lstStyle/>
          <a:p>
            <a:pPr>
              <a:spcBef>
                <a:spcPts val="0"/>
              </a:spcBef>
              <a:spcAft>
                <a:spcPts val="0"/>
              </a:spcAft>
            </a:pPr>
            <a:endParaRPr/>
          </a:p>
        </p:txBody>
      </p:sp>
      <p:sp>
        <p:nvSpPr>
          <p:cNvPr id="2" name="タイトル 1">
            <a:extLst>
              <a:ext uri="{FF2B5EF4-FFF2-40B4-BE49-F238E27FC236}">
                <a16:creationId xmlns:a16="http://schemas.microsoft.com/office/drawing/2014/main" id="{76260E00-F029-D84E-8C07-B264B4387CE4}"/>
              </a:ext>
            </a:extLst>
          </p:cNvPr>
          <p:cNvSpPr>
            <a:spLocks noGrp="1"/>
          </p:cNvSpPr>
          <p:nvPr>
            <p:ph type="title"/>
          </p:nvPr>
        </p:nvSpPr>
        <p:spPr>
          <a:xfrm>
            <a:off x="152626" y="85342"/>
            <a:ext cx="8991374" cy="450850"/>
          </a:xfrm>
        </p:spPr>
        <p:txBody>
          <a:bodyPr/>
          <a:lstStyle/>
          <a:p>
            <a:r>
              <a:rPr lang="ja-JP" altLang="en-US"/>
              <a:t>参考事例紹介とその対策例③「紙」絶対主義を止める</a:t>
            </a:r>
            <a:br>
              <a:rPr lang="en-US" altLang="ja-JP" dirty="0"/>
            </a:br>
            <a:r>
              <a:rPr lang="ja-JP" altLang="en-US"/>
              <a:t>電帳法</a:t>
            </a:r>
            <a:r>
              <a:rPr lang="ja-JP" altLang="en-US">
                <a:solidFill>
                  <a:srgbClr val="FFC000"/>
                </a:solidFill>
              </a:rPr>
              <a:t>未対応</a:t>
            </a:r>
            <a:r>
              <a:rPr lang="ja-JP" altLang="en-US"/>
              <a:t>の領収書電子化フロー例</a:t>
            </a:r>
            <a:endParaRPr kumimoji="1" lang="ja-JP" altLang="en-US"/>
          </a:p>
        </p:txBody>
      </p:sp>
      <p:sp>
        <p:nvSpPr>
          <p:cNvPr id="79" name="コンテンツ プレースホルダー 3">
            <a:extLst>
              <a:ext uri="{FF2B5EF4-FFF2-40B4-BE49-F238E27FC236}">
                <a16:creationId xmlns:a16="http://schemas.microsoft.com/office/drawing/2014/main" id="{DE9DE364-3B53-6346-95AF-E70845D5FEDF}"/>
              </a:ext>
            </a:extLst>
          </p:cNvPr>
          <p:cNvSpPr txBox="1">
            <a:spLocks/>
          </p:cNvSpPr>
          <p:nvPr/>
        </p:nvSpPr>
        <p:spPr bwMode="auto">
          <a:xfrm>
            <a:off x="246804" y="947254"/>
            <a:ext cx="8637423" cy="576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625" tIns="25718" rIns="51435" bIns="25718" numCol="1" anchor="t" anchorCtr="0" compatLnSpc="1">
            <a:prstTxWarp prst="textNoShape">
              <a:avLst/>
            </a:prstTxWarp>
          </a:bodyPr>
          <a:lstStyle>
            <a:defPPr>
              <a:defRPr lang="ja-JP"/>
            </a:defPPr>
            <a:lvl1pPr marL="214313" indent="-214313" eaLnBrk="0" fontAlgn="base" hangingPunct="0">
              <a:spcBef>
                <a:spcPct val="20000"/>
              </a:spcBef>
              <a:spcAft>
                <a:spcPct val="0"/>
              </a:spcAft>
              <a:buClr>
                <a:schemeClr val="tx1">
                  <a:lumMod val="75000"/>
                  <a:lumOff val="25000"/>
                </a:schemeClr>
              </a:buClr>
              <a:buFont typeface="Wingdings" panose="05000000000000000000" pitchFamily="2" charset="2"/>
              <a:buChar char="n"/>
              <a:defRPr sz="1500" b="0" kern="0">
                <a:solidFill>
                  <a:schemeClr val="tx1">
                    <a:lumMod val="75000"/>
                    <a:lumOff val="25000"/>
                  </a:schemeClr>
                </a:solidFill>
                <a:latin typeface="Yu Gothic" panose="020B0400000000000000" pitchFamily="34" charset="-128"/>
                <a:ea typeface="Yu Gothic" panose="020B0400000000000000" pitchFamily="34" charset="-128"/>
                <a:cs typeface="メイリオ" panose="020B0604030504040204" pitchFamily="50" charset="-128"/>
              </a:defRPr>
            </a:lvl1pPr>
            <a:lvl2pPr marL="265107" indent="-179384" eaLnBrk="0" fontAlgn="base" hangingPunct="0">
              <a:spcBef>
                <a:spcPct val="20000"/>
              </a:spcBef>
              <a:spcAft>
                <a:spcPct val="0"/>
              </a:spcAft>
              <a:buClr>
                <a:srgbClr val="B60005"/>
              </a:buClr>
              <a:buFont typeface="Arial" pitchFamily="34" charset="0"/>
              <a:buChar char="•"/>
              <a:defRPr sz="14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2pPr>
            <a:lvl3pPr marL="442902" indent="-179384" eaLnBrk="0" fontAlgn="base" hangingPunct="0">
              <a:spcBef>
                <a:spcPct val="20000"/>
              </a:spcBef>
              <a:spcAft>
                <a:spcPct val="0"/>
              </a:spcAft>
              <a:buClr>
                <a:srgbClr val="B60005"/>
              </a:buClr>
              <a:buFont typeface="Arial" pitchFamily="34" charset="0"/>
              <a:buChar char="̵"/>
              <a:defRPr sz="14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3pPr>
            <a:lvl4pPr marL="623872" indent="-179384" eaLnBrk="0" fontAlgn="base" hangingPunct="0">
              <a:spcBef>
                <a:spcPct val="20000"/>
              </a:spcBef>
              <a:spcAft>
                <a:spcPct val="0"/>
              </a:spcAft>
              <a:buClr>
                <a:srgbClr val="B60005"/>
              </a:buClr>
              <a:buFont typeface="Wingdings" pitchFamily="2" charset="2"/>
              <a:buChar char="Ø"/>
              <a:defRPr sz="14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4pPr>
            <a:lvl5pPr marL="812780" indent="-179384" defTabSz="714357" eaLnBrk="0" fontAlgn="base" hangingPunct="0">
              <a:spcBef>
                <a:spcPct val="20000"/>
              </a:spcBef>
              <a:spcAft>
                <a:spcPct val="0"/>
              </a:spcAft>
              <a:buClr>
                <a:srgbClr val="B60005"/>
              </a:buClr>
              <a:buFont typeface="Wingdings" pitchFamily="2" charset="2"/>
              <a:buChar char="p"/>
              <a:defRPr sz="14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537" indent="-228594" fontAlgn="base">
              <a:spcBef>
                <a:spcPct val="20000"/>
              </a:spcBef>
              <a:spcAft>
                <a:spcPct val="0"/>
              </a:spcAft>
              <a:buClr>
                <a:srgbClr val="A50021"/>
              </a:buClr>
              <a:buFont typeface="Wingdings" pitchFamily="2" charset="2"/>
              <a:buChar char="§"/>
              <a:defRPr sz="1600"/>
            </a:lvl6pPr>
            <a:lvl7pPr marL="2971726" indent="-228594" fontAlgn="base">
              <a:spcBef>
                <a:spcPct val="20000"/>
              </a:spcBef>
              <a:spcAft>
                <a:spcPct val="0"/>
              </a:spcAft>
              <a:buClr>
                <a:srgbClr val="A50021"/>
              </a:buClr>
              <a:buFont typeface="Wingdings" pitchFamily="2" charset="2"/>
              <a:buChar char="§"/>
              <a:defRPr sz="1600"/>
            </a:lvl7pPr>
            <a:lvl8pPr marL="3428914" indent="-228594" fontAlgn="base">
              <a:spcBef>
                <a:spcPct val="20000"/>
              </a:spcBef>
              <a:spcAft>
                <a:spcPct val="0"/>
              </a:spcAft>
              <a:buClr>
                <a:srgbClr val="A50021"/>
              </a:buClr>
              <a:buFont typeface="Wingdings" pitchFamily="2" charset="2"/>
              <a:buChar char="§"/>
              <a:defRPr sz="1600"/>
            </a:lvl8pPr>
            <a:lvl9pPr marL="3886103" indent="-228594" fontAlgn="base">
              <a:spcBef>
                <a:spcPct val="20000"/>
              </a:spcBef>
              <a:spcAft>
                <a:spcPct val="0"/>
              </a:spcAft>
              <a:buClr>
                <a:srgbClr val="A50021"/>
              </a:buClr>
              <a:buFont typeface="Wingdings" pitchFamily="2" charset="2"/>
              <a:buChar char="§"/>
              <a:defRPr sz="1600"/>
            </a:lvl9pPr>
          </a:lstStyle>
          <a:p>
            <a:r>
              <a:rPr lang="ja-JP" altLang="en-US" sz="1600"/>
              <a:t>電帳法法令要件を満たした形で新しい業務プロセスを構築することによって、紙の廃棄を前提としたプロセス構築が可能となります。</a:t>
            </a:r>
            <a:endParaRPr lang="en-US" altLang="ja-JP" sz="1600" dirty="0"/>
          </a:p>
        </p:txBody>
      </p:sp>
      <p:pic>
        <p:nvPicPr>
          <p:cNvPr id="3" name="図 2">
            <a:extLst>
              <a:ext uri="{FF2B5EF4-FFF2-40B4-BE49-F238E27FC236}">
                <a16:creationId xmlns:a16="http://schemas.microsoft.com/office/drawing/2014/main" id="{CCA66C5D-8156-279E-E963-AF2777E5C485}"/>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003251" y="3092290"/>
            <a:ext cx="436517" cy="436517"/>
          </a:xfrm>
          <a:prstGeom prst="rect">
            <a:avLst/>
          </a:prstGeom>
        </p:spPr>
      </p:pic>
      <p:pic>
        <p:nvPicPr>
          <p:cNvPr id="47" name="図 46">
            <a:extLst>
              <a:ext uri="{FF2B5EF4-FFF2-40B4-BE49-F238E27FC236}">
                <a16:creationId xmlns:a16="http://schemas.microsoft.com/office/drawing/2014/main" id="{F2A8B512-80B7-CC96-A32B-973A851EFA89}"/>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906578" y="3395356"/>
            <a:ext cx="436517" cy="436517"/>
          </a:xfrm>
          <a:prstGeom prst="rect">
            <a:avLst/>
          </a:prstGeom>
        </p:spPr>
      </p:pic>
      <p:graphicFrame>
        <p:nvGraphicFramePr>
          <p:cNvPr id="48" name="表 4">
            <a:extLst>
              <a:ext uri="{FF2B5EF4-FFF2-40B4-BE49-F238E27FC236}">
                <a16:creationId xmlns:a16="http://schemas.microsoft.com/office/drawing/2014/main" id="{D4A1F64F-488F-BE90-1EF5-62DBB9706266}"/>
              </a:ext>
            </a:extLst>
          </p:cNvPr>
          <p:cNvGraphicFramePr>
            <a:graphicFrameLocks noGrp="1"/>
          </p:cNvGraphicFramePr>
          <p:nvPr/>
        </p:nvGraphicFramePr>
        <p:xfrm>
          <a:off x="1295902" y="2552523"/>
          <a:ext cx="6379151" cy="2890270"/>
        </p:xfrm>
        <a:graphic>
          <a:graphicData uri="http://schemas.openxmlformats.org/drawingml/2006/table">
            <a:tbl>
              <a:tblPr firstRow="1" bandRow="1">
                <a:tableStyleId>{5C22544A-7EE6-4342-B048-85BDC9FD1C3A}</a:tableStyleId>
              </a:tblPr>
              <a:tblGrid>
                <a:gridCol w="637915">
                  <a:extLst>
                    <a:ext uri="{9D8B030D-6E8A-4147-A177-3AD203B41FA5}">
                      <a16:colId xmlns:a16="http://schemas.microsoft.com/office/drawing/2014/main" val="129836655"/>
                    </a:ext>
                  </a:extLst>
                </a:gridCol>
                <a:gridCol w="637915">
                  <a:extLst>
                    <a:ext uri="{9D8B030D-6E8A-4147-A177-3AD203B41FA5}">
                      <a16:colId xmlns:a16="http://schemas.microsoft.com/office/drawing/2014/main" val="2028166765"/>
                    </a:ext>
                  </a:extLst>
                </a:gridCol>
                <a:gridCol w="637915">
                  <a:extLst>
                    <a:ext uri="{9D8B030D-6E8A-4147-A177-3AD203B41FA5}">
                      <a16:colId xmlns:a16="http://schemas.microsoft.com/office/drawing/2014/main" val="1307408958"/>
                    </a:ext>
                  </a:extLst>
                </a:gridCol>
                <a:gridCol w="637915">
                  <a:extLst>
                    <a:ext uri="{9D8B030D-6E8A-4147-A177-3AD203B41FA5}">
                      <a16:colId xmlns:a16="http://schemas.microsoft.com/office/drawing/2014/main" val="3788451878"/>
                    </a:ext>
                  </a:extLst>
                </a:gridCol>
                <a:gridCol w="799999">
                  <a:extLst>
                    <a:ext uri="{9D8B030D-6E8A-4147-A177-3AD203B41FA5}">
                      <a16:colId xmlns:a16="http://schemas.microsoft.com/office/drawing/2014/main" val="636605356"/>
                    </a:ext>
                  </a:extLst>
                </a:gridCol>
                <a:gridCol w="475832">
                  <a:extLst>
                    <a:ext uri="{9D8B030D-6E8A-4147-A177-3AD203B41FA5}">
                      <a16:colId xmlns:a16="http://schemas.microsoft.com/office/drawing/2014/main" val="3939230820"/>
                    </a:ext>
                  </a:extLst>
                </a:gridCol>
                <a:gridCol w="637915">
                  <a:extLst>
                    <a:ext uri="{9D8B030D-6E8A-4147-A177-3AD203B41FA5}">
                      <a16:colId xmlns:a16="http://schemas.microsoft.com/office/drawing/2014/main" val="3706477573"/>
                    </a:ext>
                  </a:extLst>
                </a:gridCol>
                <a:gridCol w="637915">
                  <a:extLst>
                    <a:ext uri="{9D8B030D-6E8A-4147-A177-3AD203B41FA5}">
                      <a16:colId xmlns:a16="http://schemas.microsoft.com/office/drawing/2014/main" val="941714183"/>
                    </a:ext>
                  </a:extLst>
                </a:gridCol>
                <a:gridCol w="637915">
                  <a:extLst>
                    <a:ext uri="{9D8B030D-6E8A-4147-A177-3AD203B41FA5}">
                      <a16:colId xmlns:a16="http://schemas.microsoft.com/office/drawing/2014/main" val="438998848"/>
                    </a:ext>
                  </a:extLst>
                </a:gridCol>
                <a:gridCol w="637915">
                  <a:extLst>
                    <a:ext uri="{9D8B030D-6E8A-4147-A177-3AD203B41FA5}">
                      <a16:colId xmlns:a16="http://schemas.microsoft.com/office/drawing/2014/main" val="748705576"/>
                    </a:ext>
                  </a:extLst>
                </a:gridCol>
              </a:tblGrid>
              <a:tr h="529781">
                <a:tc>
                  <a:txBody>
                    <a:bodyPr/>
                    <a:lstStyle/>
                    <a:p>
                      <a:r>
                        <a:rPr kumimoji="1" lang="ja-JP" altLang="en-US" sz="800" b="1">
                          <a:solidFill>
                            <a:srgbClr val="001E60"/>
                          </a:solidFill>
                          <a:latin typeface="Yu Gothic" panose="020B0400000000000000" pitchFamily="34" charset="-128"/>
                          <a:ea typeface="Yu Gothic" panose="020B0400000000000000" pitchFamily="34" charset="-128"/>
                        </a:rPr>
                        <a:t>従業員</a:t>
                      </a:r>
                      <a:endParaRPr kumimoji="1" lang="en-US" altLang="ja-JP" sz="800" b="1" dirty="0">
                        <a:solidFill>
                          <a:srgbClr val="001E60"/>
                        </a:solidFill>
                        <a:latin typeface="Yu Gothic" panose="020B0400000000000000" pitchFamily="34" charset="-128"/>
                        <a:ea typeface="Yu Gothic" panose="020B0400000000000000" pitchFamily="34" charset="-128"/>
                      </a:endParaRPr>
                    </a:p>
                    <a:p>
                      <a:endParaRPr kumimoji="1" lang="ja-JP" altLang="en-US" sz="800" b="1">
                        <a:solidFill>
                          <a:srgbClr val="001E60"/>
                        </a:solidFill>
                        <a:latin typeface="Yu Gothic" panose="020B0400000000000000" pitchFamily="34" charset="-128"/>
                        <a:ea typeface="Yu Gothic" panose="020B0400000000000000" pitchFamily="34" charset="-128"/>
                      </a:endParaRPr>
                    </a:p>
                  </a:txBody>
                  <a:tcPr marL="51435" marR="51435" marT="25718" marB="25718"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800" b="0">
                          <a:solidFill>
                            <a:srgbClr val="001E60"/>
                          </a:solidFill>
                          <a:latin typeface="Yu Gothic" panose="020B0400000000000000" pitchFamily="34" charset="-128"/>
                          <a:ea typeface="Yu Gothic" panose="020B0400000000000000" pitchFamily="34" charset="-128"/>
                        </a:rPr>
                        <a:t>受領</a:t>
                      </a:r>
                    </a:p>
                  </a:txBody>
                  <a:tcPr marL="51435" marR="51435" marT="25718" marB="25718" anchor="b">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a:ln>
                            <a:noFill/>
                          </a:ln>
                          <a:solidFill>
                            <a:srgbClr val="001E60"/>
                          </a:solidFill>
                          <a:effectLst/>
                          <a:uLnTx/>
                          <a:uFillTx/>
                          <a:latin typeface="Yu Gothic" panose="020B0400000000000000" pitchFamily="34" charset="-128"/>
                          <a:ea typeface="Yu Gothic" panose="020B0400000000000000" pitchFamily="34" charset="-128"/>
                          <a:cs typeface="+mn-cs"/>
                        </a:rPr>
                        <a:t>撮影</a:t>
                      </a:r>
                      <a:r>
                        <a:rPr kumimoji="1" lang="en-US" altLang="ja-JP" sz="1100" b="0" i="0" u="none" strike="noStrike" kern="1200" cap="none" spc="0" normalizeH="0" baseline="0" noProof="0" dirty="0">
                          <a:ln>
                            <a:noFill/>
                          </a:ln>
                          <a:solidFill>
                            <a:srgbClr val="001E60"/>
                          </a:solidFill>
                          <a:effectLst/>
                          <a:uLnTx/>
                          <a:uFillTx/>
                          <a:latin typeface="Yu Gothic" panose="020B0400000000000000" pitchFamily="34" charset="-128"/>
                          <a:ea typeface="Yu Gothic" panose="020B0400000000000000" pitchFamily="34" charset="-128"/>
                          <a:cs typeface="+mn-cs"/>
                        </a:rPr>
                        <a:t>/UL</a:t>
                      </a:r>
                      <a:endParaRPr kumimoji="1" lang="ja-JP" altLang="en-US" sz="1100" b="0" i="0" u="none" strike="noStrike" kern="1200" cap="none" spc="0" normalizeH="0" baseline="0" noProof="0">
                        <a:ln>
                          <a:noFill/>
                        </a:ln>
                        <a:solidFill>
                          <a:srgbClr val="001E60"/>
                        </a:solidFill>
                        <a:effectLst/>
                        <a:uLnTx/>
                        <a:uFillTx/>
                        <a:latin typeface="Yu Gothic" panose="020B0400000000000000" pitchFamily="34" charset="-128"/>
                        <a:ea typeface="Yu Gothic" panose="020B0400000000000000" pitchFamily="34" charset="-128"/>
                        <a:cs typeface="+mn-cs"/>
                      </a:endParaRPr>
                    </a:p>
                  </a:txBody>
                  <a:tcPr marL="51435" marR="51435" marT="25718" marB="25718" anchor="b">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a:ln>
                            <a:noFill/>
                          </a:ln>
                          <a:solidFill>
                            <a:srgbClr val="001E60"/>
                          </a:solidFill>
                          <a:effectLst/>
                          <a:uLnTx/>
                          <a:uFillTx/>
                          <a:latin typeface="Yu Gothic" panose="020B0400000000000000" pitchFamily="34" charset="-128"/>
                          <a:ea typeface="Yu Gothic" panose="020B0400000000000000" pitchFamily="34" charset="-128"/>
                          <a:cs typeface="+mn-cs"/>
                        </a:rPr>
                        <a:t>書面出力台紙貼付</a:t>
                      </a:r>
                    </a:p>
                  </a:txBody>
                  <a:tcPr marL="51435" marR="51435" marT="25718" marB="25718" anchor="b">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a:ln>
                            <a:noFill/>
                          </a:ln>
                          <a:solidFill>
                            <a:srgbClr val="001E60"/>
                          </a:solidFill>
                          <a:effectLst/>
                          <a:uLnTx/>
                          <a:uFillTx/>
                          <a:latin typeface="Yu Gothic" panose="020B0400000000000000" pitchFamily="34" charset="-128"/>
                          <a:ea typeface="Yu Gothic" panose="020B0400000000000000" pitchFamily="34" charset="-128"/>
                          <a:cs typeface="+mn-cs"/>
                        </a:rPr>
                        <a:t>申請</a:t>
                      </a:r>
                      <a:r>
                        <a:rPr kumimoji="1" lang="en-US" altLang="ja-JP" sz="1100" b="0" i="0" u="none" strike="noStrike" kern="1200" cap="none" spc="0" normalizeH="0" baseline="0" noProof="0" dirty="0">
                          <a:ln>
                            <a:noFill/>
                          </a:ln>
                          <a:solidFill>
                            <a:srgbClr val="001E60"/>
                          </a:solidFill>
                          <a:effectLst/>
                          <a:uLnTx/>
                          <a:uFillTx/>
                          <a:latin typeface="Yu Gothic" panose="020B0400000000000000" pitchFamily="34" charset="-128"/>
                          <a:ea typeface="Yu Gothic" panose="020B0400000000000000" pitchFamily="34" charset="-128"/>
                          <a:cs typeface="+mn-cs"/>
                        </a:rPr>
                        <a:t>/</a:t>
                      </a:r>
                      <a:r>
                        <a:rPr kumimoji="1" lang="ja-JP" altLang="en-US" sz="1100" b="0" i="0" u="none" strike="noStrike" kern="1200" cap="none" spc="0" normalizeH="0" baseline="0" noProof="0">
                          <a:ln>
                            <a:noFill/>
                          </a:ln>
                          <a:solidFill>
                            <a:srgbClr val="001E60"/>
                          </a:solidFill>
                          <a:effectLst/>
                          <a:uLnTx/>
                          <a:uFillTx/>
                          <a:latin typeface="Yu Gothic" panose="020B0400000000000000" pitchFamily="34" charset="-128"/>
                          <a:ea typeface="Yu Gothic" panose="020B0400000000000000" pitchFamily="34" charset="-128"/>
                          <a:cs typeface="+mn-cs"/>
                        </a:rPr>
                        <a:t>提出</a:t>
                      </a:r>
                    </a:p>
                  </a:txBody>
                  <a:tcPr marL="51435" marR="51435" marT="25718" marB="25718" anchor="b">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a:ln>
                            <a:noFill/>
                          </a:ln>
                          <a:solidFill>
                            <a:srgbClr val="001E60"/>
                          </a:solidFill>
                          <a:effectLst/>
                          <a:uLnTx/>
                          <a:uFillTx/>
                          <a:latin typeface="Yu Gothic" panose="020B0400000000000000" pitchFamily="34" charset="-128"/>
                          <a:ea typeface="Yu Gothic" panose="020B0400000000000000" pitchFamily="34" charset="-128"/>
                          <a:cs typeface="+mn-cs"/>
                        </a:rPr>
                        <a:t>提出</a:t>
                      </a:r>
                    </a:p>
                  </a:txBody>
                  <a:tcPr marL="51435" marR="51435" marT="25718" marB="25718" anchor="b">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a:ln>
                          <a:noFill/>
                        </a:ln>
                        <a:solidFill>
                          <a:srgbClr val="001E60"/>
                        </a:solidFill>
                        <a:effectLst/>
                        <a:uLnTx/>
                        <a:uFillTx/>
                        <a:latin typeface="Yu Gothic" panose="020B0400000000000000" pitchFamily="34" charset="-128"/>
                        <a:ea typeface="Yu Gothic" panose="020B0400000000000000" pitchFamily="34" charset="-128"/>
                        <a:cs typeface="+mn-cs"/>
                      </a:endParaRPr>
                    </a:p>
                  </a:txBody>
                  <a:tcPr marL="51435" marR="51435" marT="25718" marB="25718" anchor="b">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a:ln>
                          <a:noFill/>
                        </a:ln>
                        <a:solidFill>
                          <a:srgbClr val="001E60"/>
                        </a:solidFill>
                        <a:effectLst/>
                        <a:uLnTx/>
                        <a:uFillTx/>
                        <a:latin typeface="Yu Gothic" panose="020B0400000000000000" pitchFamily="34" charset="-128"/>
                        <a:ea typeface="Yu Gothic" panose="020B0400000000000000" pitchFamily="34" charset="-128"/>
                        <a:cs typeface="+mn-cs"/>
                      </a:endParaRPr>
                    </a:p>
                  </a:txBody>
                  <a:tcPr marL="51435" marR="51435" marT="25718" marB="25718" anchor="b">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a:ln>
                          <a:noFill/>
                        </a:ln>
                        <a:solidFill>
                          <a:srgbClr val="001E60"/>
                        </a:solidFill>
                        <a:effectLst/>
                        <a:uLnTx/>
                        <a:uFillTx/>
                        <a:latin typeface="Yu Gothic" panose="020B0400000000000000" pitchFamily="34" charset="-128"/>
                        <a:ea typeface="Yu Gothic" panose="020B0400000000000000" pitchFamily="34" charset="-128"/>
                        <a:cs typeface="+mn-cs"/>
                      </a:endParaRPr>
                    </a:p>
                  </a:txBody>
                  <a:tcPr marL="51435" marR="51435" marT="25718" marB="25718" anchor="b">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a:ln>
                          <a:noFill/>
                        </a:ln>
                        <a:solidFill>
                          <a:srgbClr val="001E60"/>
                        </a:solidFill>
                        <a:effectLst/>
                        <a:uLnTx/>
                        <a:uFillTx/>
                        <a:latin typeface="Yu Gothic" panose="020B0400000000000000" pitchFamily="34" charset="-128"/>
                        <a:ea typeface="Yu Gothic" panose="020B0400000000000000" pitchFamily="34" charset="-128"/>
                        <a:cs typeface="+mn-cs"/>
                      </a:endParaRPr>
                    </a:p>
                  </a:txBody>
                  <a:tcPr marL="51435" marR="51435" marT="25718" marB="25718" anchor="b">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76725181"/>
                  </a:ext>
                </a:extLst>
              </a:tr>
              <a:tr h="529781">
                <a:tc>
                  <a:txBody>
                    <a:bodyPr/>
                    <a:lstStyle/>
                    <a:p>
                      <a:r>
                        <a:rPr kumimoji="1" lang="ja-JP" altLang="en-US" sz="800" b="1">
                          <a:solidFill>
                            <a:srgbClr val="001E60"/>
                          </a:solidFill>
                          <a:latin typeface="Yu Gothic" panose="020B0400000000000000" pitchFamily="34" charset="-128"/>
                          <a:ea typeface="Yu Gothic" panose="020B0400000000000000" pitchFamily="34" charset="-128"/>
                        </a:rPr>
                        <a:t>承認者</a:t>
                      </a:r>
                    </a:p>
                  </a:txBody>
                  <a:tcPr marL="51435" marR="51435" marT="25718" marB="25718"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800">
                        <a:solidFill>
                          <a:srgbClr val="001E60"/>
                        </a:solidFill>
                        <a:latin typeface="Yu Gothic" panose="020B0400000000000000" pitchFamily="34" charset="-128"/>
                        <a:ea typeface="Yu Gothic" panose="020B0400000000000000" pitchFamily="34" charset="-128"/>
                      </a:endParaRPr>
                    </a:p>
                  </a:txBody>
                  <a:tcPr marL="51435" marR="51435" marT="25718" marB="25718">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a:ln>
                          <a:noFill/>
                        </a:ln>
                        <a:solidFill>
                          <a:srgbClr val="001E60"/>
                        </a:solidFill>
                        <a:effectLst/>
                        <a:uLnTx/>
                        <a:uFillTx/>
                        <a:latin typeface="Yu Gothic" panose="020B0400000000000000" pitchFamily="34" charset="-128"/>
                        <a:ea typeface="Yu Gothic" panose="020B0400000000000000" pitchFamily="34" charset="-128"/>
                        <a:cs typeface="+mn-cs"/>
                      </a:endParaRPr>
                    </a:p>
                  </a:txBody>
                  <a:tcPr marL="51435" marR="51435" marT="25718" marB="25718" anchor="b">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a:ln>
                          <a:noFill/>
                        </a:ln>
                        <a:solidFill>
                          <a:srgbClr val="001E60"/>
                        </a:solidFill>
                        <a:effectLst/>
                        <a:uLnTx/>
                        <a:uFillTx/>
                        <a:latin typeface="Yu Gothic" panose="020B0400000000000000" pitchFamily="34" charset="-128"/>
                        <a:ea typeface="Yu Gothic" panose="020B0400000000000000" pitchFamily="34" charset="-128"/>
                        <a:cs typeface="+mn-cs"/>
                      </a:endParaRPr>
                    </a:p>
                  </a:txBody>
                  <a:tcPr marL="51435" marR="51435" marT="25718" marB="25718" anchor="b">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a:ln>
                          <a:noFill/>
                        </a:ln>
                        <a:solidFill>
                          <a:srgbClr val="001E60"/>
                        </a:solidFill>
                        <a:effectLst/>
                        <a:uLnTx/>
                        <a:uFillTx/>
                        <a:latin typeface="Yu Gothic" panose="020B0400000000000000" pitchFamily="34" charset="-128"/>
                        <a:ea typeface="Yu Gothic" panose="020B0400000000000000" pitchFamily="34" charset="-128"/>
                        <a:cs typeface="+mn-cs"/>
                      </a:endParaRPr>
                    </a:p>
                  </a:txBody>
                  <a:tcPr marL="51435" marR="51435" marT="25718" marB="25718" anchor="b">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a:ln>
                            <a:noFill/>
                          </a:ln>
                          <a:solidFill>
                            <a:srgbClr val="001E60"/>
                          </a:solidFill>
                          <a:effectLst/>
                          <a:uLnTx/>
                          <a:uFillTx/>
                          <a:latin typeface="Yu Gothic" panose="020B0400000000000000" pitchFamily="34" charset="-128"/>
                          <a:ea typeface="Yu Gothic" panose="020B0400000000000000" pitchFamily="34" charset="-128"/>
                          <a:cs typeface="+mn-cs"/>
                        </a:rPr>
                        <a:t>承認</a:t>
                      </a:r>
                    </a:p>
                  </a:txBody>
                  <a:tcPr marL="51435" marR="51435" marT="25718" marB="25718" anchor="b">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a:ln>
                          <a:noFill/>
                        </a:ln>
                        <a:solidFill>
                          <a:srgbClr val="001E60"/>
                        </a:solidFill>
                        <a:effectLst/>
                        <a:uLnTx/>
                        <a:uFillTx/>
                        <a:latin typeface="Yu Gothic" panose="020B0400000000000000" pitchFamily="34" charset="-128"/>
                        <a:ea typeface="Yu Gothic" panose="020B0400000000000000" pitchFamily="34" charset="-128"/>
                        <a:cs typeface="+mn-cs"/>
                      </a:endParaRPr>
                    </a:p>
                  </a:txBody>
                  <a:tcPr marL="51435" marR="51435" marT="25718" marB="25718" anchor="b">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a:ln>
                          <a:noFill/>
                        </a:ln>
                        <a:solidFill>
                          <a:srgbClr val="001E60"/>
                        </a:solidFill>
                        <a:effectLst/>
                        <a:uLnTx/>
                        <a:uFillTx/>
                        <a:latin typeface="Yu Gothic" panose="020B0400000000000000" pitchFamily="34" charset="-128"/>
                        <a:ea typeface="Yu Gothic" panose="020B0400000000000000" pitchFamily="34" charset="-128"/>
                        <a:cs typeface="+mn-cs"/>
                      </a:endParaRPr>
                    </a:p>
                  </a:txBody>
                  <a:tcPr marL="51435" marR="51435" marT="25718" marB="25718" anchor="b">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a:ln>
                          <a:noFill/>
                        </a:ln>
                        <a:solidFill>
                          <a:srgbClr val="001E60"/>
                        </a:solidFill>
                        <a:effectLst/>
                        <a:uLnTx/>
                        <a:uFillTx/>
                        <a:latin typeface="Yu Gothic" panose="020B0400000000000000" pitchFamily="34" charset="-128"/>
                        <a:ea typeface="Yu Gothic" panose="020B0400000000000000" pitchFamily="34" charset="-128"/>
                        <a:cs typeface="+mn-cs"/>
                      </a:endParaRPr>
                    </a:p>
                  </a:txBody>
                  <a:tcPr marL="51435" marR="51435" marT="25718" marB="25718" anchor="b">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a:ln>
                          <a:noFill/>
                        </a:ln>
                        <a:solidFill>
                          <a:srgbClr val="001E60"/>
                        </a:solidFill>
                        <a:effectLst/>
                        <a:uLnTx/>
                        <a:uFillTx/>
                        <a:latin typeface="Yu Gothic" panose="020B0400000000000000" pitchFamily="34" charset="-128"/>
                        <a:ea typeface="Yu Gothic" panose="020B0400000000000000" pitchFamily="34" charset="-128"/>
                        <a:cs typeface="+mn-cs"/>
                      </a:endParaRPr>
                    </a:p>
                  </a:txBody>
                  <a:tcPr marL="51435" marR="51435" marT="25718" marB="25718" anchor="b">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20176937"/>
                  </a:ext>
                </a:extLst>
              </a:tr>
              <a:tr h="529781">
                <a:tc>
                  <a:txBody>
                    <a:bodyPr/>
                    <a:lstStyle/>
                    <a:p>
                      <a:r>
                        <a:rPr kumimoji="1" lang="ja-JP" altLang="en-US" sz="800" b="1">
                          <a:solidFill>
                            <a:srgbClr val="001E60"/>
                          </a:solidFill>
                          <a:latin typeface="Yu Gothic" panose="020B0400000000000000" pitchFamily="34" charset="-128"/>
                          <a:ea typeface="Yu Gothic" panose="020B0400000000000000" pitchFamily="34" charset="-128"/>
                        </a:rPr>
                        <a:t>経理</a:t>
                      </a:r>
                    </a:p>
                  </a:txBody>
                  <a:tcPr marL="51435" marR="51435" marT="25718" marB="25718"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800">
                        <a:solidFill>
                          <a:srgbClr val="001E60"/>
                        </a:solidFill>
                        <a:latin typeface="Yu Gothic" panose="020B0400000000000000" pitchFamily="34" charset="-128"/>
                        <a:ea typeface="Yu Gothic" panose="020B0400000000000000" pitchFamily="34" charset="-128"/>
                      </a:endParaRPr>
                    </a:p>
                  </a:txBody>
                  <a:tcPr marL="51435" marR="51435" marT="25718" marB="25718">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a:ln>
                          <a:noFill/>
                        </a:ln>
                        <a:solidFill>
                          <a:srgbClr val="001E60"/>
                        </a:solidFill>
                        <a:effectLst/>
                        <a:uLnTx/>
                        <a:uFillTx/>
                        <a:latin typeface="Yu Gothic" panose="020B0400000000000000" pitchFamily="34" charset="-128"/>
                        <a:ea typeface="Yu Gothic" panose="020B0400000000000000" pitchFamily="34" charset="-128"/>
                        <a:cs typeface="+mn-cs"/>
                      </a:endParaRPr>
                    </a:p>
                  </a:txBody>
                  <a:tcPr marL="51435" marR="51435" marT="25718" marB="25718" anchor="b">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a:ln>
                          <a:noFill/>
                        </a:ln>
                        <a:solidFill>
                          <a:srgbClr val="001E60"/>
                        </a:solidFill>
                        <a:effectLst/>
                        <a:uLnTx/>
                        <a:uFillTx/>
                        <a:latin typeface="Yu Gothic" panose="020B0400000000000000" pitchFamily="34" charset="-128"/>
                        <a:ea typeface="Yu Gothic" panose="020B0400000000000000" pitchFamily="34" charset="-128"/>
                        <a:cs typeface="+mn-cs"/>
                      </a:endParaRPr>
                    </a:p>
                  </a:txBody>
                  <a:tcPr marL="51435" marR="51435" marT="25718" marB="25718" anchor="b">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a:ln>
                          <a:noFill/>
                        </a:ln>
                        <a:solidFill>
                          <a:srgbClr val="001E60"/>
                        </a:solidFill>
                        <a:effectLst/>
                        <a:uLnTx/>
                        <a:uFillTx/>
                        <a:latin typeface="Yu Gothic" panose="020B0400000000000000" pitchFamily="34" charset="-128"/>
                        <a:ea typeface="Yu Gothic" panose="020B0400000000000000" pitchFamily="34" charset="-128"/>
                        <a:cs typeface="+mn-cs"/>
                      </a:endParaRPr>
                    </a:p>
                  </a:txBody>
                  <a:tcPr marL="51435" marR="51435" marT="25718" marB="25718" anchor="b">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a:ln>
                          <a:noFill/>
                        </a:ln>
                        <a:solidFill>
                          <a:srgbClr val="001E60"/>
                        </a:solidFill>
                        <a:effectLst/>
                        <a:uLnTx/>
                        <a:uFillTx/>
                        <a:latin typeface="Yu Gothic" panose="020B0400000000000000" pitchFamily="34" charset="-128"/>
                        <a:ea typeface="Yu Gothic" panose="020B0400000000000000" pitchFamily="34" charset="-128"/>
                        <a:cs typeface="+mn-cs"/>
                      </a:endParaRPr>
                    </a:p>
                  </a:txBody>
                  <a:tcPr marL="51435" marR="51435" marT="25718" marB="25718" anchor="b">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a:ln>
                            <a:noFill/>
                          </a:ln>
                          <a:solidFill>
                            <a:srgbClr val="001E60"/>
                          </a:solidFill>
                          <a:effectLst/>
                          <a:uLnTx/>
                          <a:uFillTx/>
                          <a:latin typeface="Yu Gothic" panose="020B0400000000000000" pitchFamily="34" charset="-128"/>
                          <a:ea typeface="Yu Gothic" panose="020B0400000000000000" pitchFamily="34" charset="-128"/>
                          <a:cs typeface="+mn-cs"/>
                        </a:rPr>
                        <a:t>承認</a:t>
                      </a:r>
                      <a:r>
                        <a:rPr kumimoji="1" lang="en-US" altLang="ja-JP" sz="900" b="0" i="0" u="none" strike="noStrike" kern="1200" cap="none" spc="0" normalizeH="0" baseline="0" noProof="0" dirty="0">
                          <a:ln>
                            <a:noFill/>
                          </a:ln>
                          <a:solidFill>
                            <a:srgbClr val="001E60"/>
                          </a:solidFill>
                          <a:effectLst/>
                          <a:uLnTx/>
                          <a:uFillTx/>
                          <a:latin typeface="Yu Gothic" panose="020B0400000000000000" pitchFamily="34" charset="-128"/>
                          <a:ea typeface="Yu Gothic" panose="020B0400000000000000" pitchFamily="34" charset="-128"/>
                          <a:cs typeface="+mn-cs"/>
                        </a:rPr>
                        <a:t>/</a:t>
                      </a:r>
                      <a:r>
                        <a:rPr kumimoji="1" lang="ja-JP" altLang="en-US" sz="900" b="0" i="0" u="none" strike="noStrike" kern="1200" cap="none" spc="0" normalizeH="0" baseline="0" noProof="0">
                          <a:ln>
                            <a:noFill/>
                          </a:ln>
                          <a:solidFill>
                            <a:srgbClr val="001E60"/>
                          </a:solidFill>
                          <a:effectLst/>
                          <a:uLnTx/>
                          <a:uFillTx/>
                          <a:latin typeface="Yu Gothic" panose="020B0400000000000000" pitchFamily="34" charset="-128"/>
                          <a:ea typeface="Yu Gothic" panose="020B0400000000000000" pitchFamily="34" charset="-128"/>
                          <a:cs typeface="+mn-cs"/>
                        </a:rPr>
                        <a:t>計上</a:t>
                      </a:r>
                    </a:p>
                  </a:txBody>
                  <a:tcPr marL="51435" marR="51435" marT="25718" marB="25718" anchor="b">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a:ln>
                          <a:noFill/>
                        </a:ln>
                        <a:solidFill>
                          <a:srgbClr val="001E60"/>
                        </a:solidFill>
                        <a:effectLst/>
                        <a:uLnTx/>
                        <a:uFillTx/>
                        <a:latin typeface="Yu Gothic" panose="020B0400000000000000" pitchFamily="34" charset="-128"/>
                        <a:ea typeface="Yu Gothic" panose="020B0400000000000000" pitchFamily="34" charset="-128"/>
                        <a:cs typeface="+mn-cs"/>
                      </a:endParaRPr>
                    </a:p>
                  </a:txBody>
                  <a:tcPr marL="51435" marR="51435" marT="25718" marB="25718" anchor="b">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a:ln>
                          <a:noFill/>
                        </a:ln>
                        <a:solidFill>
                          <a:srgbClr val="001E60"/>
                        </a:solidFill>
                        <a:effectLst/>
                        <a:uLnTx/>
                        <a:uFillTx/>
                        <a:latin typeface="Yu Gothic" panose="020B0400000000000000" pitchFamily="34" charset="-128"/>
                        <a:ea typeface="Yu Gothic" panose="020B0400000000000000" pitchFamily="34" charset="-128"/>
                        <a:cs typeface="+mn-cs"/>
                      </a:endParaRPr>
                    </a:p>
                  </a:txBody>
                  <a:tcPr marL="51435" marR="51435" marT="25718" marB="25718" anchor="b">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a:ln>
                          <a:noFill/>
                        </a:ln>
                        <a:solidFill>
                          <a:srgbClr val="001E60"/>
                        </a:solidFill>
                        <a:effectLst/>
                        <a:uLnTx/>
                        <a:uFillTx/>
                        <a:latin typeface="Yu Gothic" panose="020B0400000000000000" pitchFamily="34" charset="-128"/>
                        <a:ea typeface="Yu Gothic" panose="020B0400000000000000" pitchFamily="34" charset="-128"/>
                        <a:cs typeface="+mn-cs"/>
                      </a:endParaRPr>
                    </a:p>
                  </a:txBody>
                  <a:tcPr marL="51435" marR="51435" marT="25718" marB="25718" anchor="b">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15345944"/>
                  </a:ext>
                </a:extLst>
              </a:tr>
              <a:tr h="531495">
                <a:tc>
                  <a:txBody>
                    <a:bodyPr/>
                    <a:lstStyle/>
                    <a:p>
                      <a:r>
                        <a:rPr kumimoji="1" lang="ja-JP" altLang="en-US" sz="800" b="1">
                          <a:solidFill>
                            <a:srgbClr val="001E60"/>
                          </a:solidFill>
                          <a:latin typeface="Yu Gothic" panose="020B0400000000000000" pitchFamily="34" charset="-128"/>
                          <a:ea typeface="Yu Gothic" panose="020B0400000000000000" pitchFamily="34" charset="-128"/>
                        </a:rPr>
                        <a:t>保管場所</a:t>
                      </a:r>
                    </a:p>
                  </a:txBody>
                  <a:tcPr marL="51435" marR="51435" marT="25718" marB="25718"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800">
                        <a:solidFill>
                          <a:srgbClr val="001E60"/>
                        </a:solidFill>
                        <a:latin typeface="Yu Gothic" panose="020B0400000000000000" pitchFamily="34" charset="-128"/>
                        <a:ea typeface="Yu Gothic" panose="020B0400000000000000" pitchFamily="34" charset="-128"/>
                      </a:endParaRPr>
                    </a:p>
                  </a:txBody>
                  <a:tcPr marL="51435" marR="51435" marT="25718" marB="25718">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a:ln>
                          <a:noFill/>
                        </a:ln>
                        <a:solidFill>
                          <a:srgbClr val="001E60"/>
                        </a:solidFill>
                        <a:effectLst/>
                        <a:uLnTx/>
                        <a:uFillTx/>
                        <a:latin typeface="Yu Gothic" panose="020B0400000000000000" pitchFamily="34" charset="-128"/>
                        <a:ea typeface="Yu Gothic" panose="020B0400000000000000" pitchFamily="34" charset="-128"/>
                        <a:cs typeface="+mn-cs"/>
                      </a:endParaRPr>
                    </a:p>
                  </a:txBody>
                  <a:tcPr marL="51435" marR="51435" marT="25718" marB="25718" anchor="b">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a:ln>
                          <a:noFill/>
                        </a:ln>
                        <a:solidFill>
                          <a:srgbClr val="001E60"/>
                        </a:solidFill>
                        <a:effectLst/>
                        <a:uLnTx/>
                        <a:uFillTx/>
                        <a:latin typeface="Yu Gothic" panose="020B0400000000000000" pitchFamily="34" charset="-128"/>
                        <a:ea typeface="Yu Gothic" panose="020B0400000000000000" pitchFamily="34" charset="-128"/>
                        <a:cs typeface="+mn-cs"/>
                      </a:endParaRPr>
                    </a:p>
                  </a:txBody>
                  <a:tcPr marL="51435" marR="51435" marT="25718" marB="25718" anchor="b">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a:ln>
                          <a:noFill/>
                        </a:ln>
                        <a:solidFill>
                          <a:srgbClr val="001E60"/>
                        </a:solidFill>
                        <a:effectLst/>
                        <a:uLnTx/>
                        <a:uFillTx/>
                        <a:latin typeface="Yu Gothic" panose="020B0400000000000000" pitchFamily="34" charset="-128"/>
                        <a:ea typeface="Yu Gothic" panose="020B0400000000000000" pitchFamily="34" charset="-128"/>
                        <a:cs typeface="+mn-cs"/>
                      </a:endParaRPr>
                    </a:p>
                  </a:txBody>
                  <a:tcPr marL="51435" marR="51435" marT="25718" marB="25718" anchor="b">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a:ln>
                          <a:noFill/>
                        </a:ln>
                        <a:solidFill>
                          <a:srgbClr val="001E60"/>
                        </a:solidFill>
                        <a:effectLst/>
                        <a:uLnTx/>
                        <a:uFillTx/>
                        <a:latin typeface="Yu Gothic" panose="020B0400000000000000" pitchFamily="34" charset="-128"/>
                        <a:ea typeface="Yu Gothic" panose="020B0400000000000000" pitchFamily="34" charset="-128"/>
                        <a:cs typeface="+mn-cs"/>
                      </a:endParaRPr>
                    </a:p>
                  </a:txBody>
                  <a:tcPr marL="51435" marR="51435" marT="25718" marB="25718" anchor="b">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a:ln>
                          <a:noFill/>
                        </a:ln>
                        <a:solidFill>
                          <a:srgbClr val="001E60"/>
                        </a:solidFill>
                        <a:effectLst/>
                        <a:uLnTx/>
                        <a:uFillTx/>
                        <a:latin typeface="Yu Gothic" panose="020B0400000000000000" pitchFamily="34" charset="-128"/>
                        <a:ea typeface="Yu Gothic" panose="020B0400000000000000" pitchFamily="34" charset="-128"/>
                        <a:cs typeface="+mn-cs"/>
                      </a:endParaRPr>
                    </a:p>
                  </a:txBody>
                  <a:tcPr marL="51435" marR="51435" marT="25718" marB="25718" anchor="b">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a:ln>
                            <a:noFill/>
                          </a:ln>
                          <a:solidFill>
                            <a:srgbClr val="001E60"/>
                          </a:solidFill>
                          <a:effectLst/>
                          <a:uLnTx/>
                          <a:uFillTx/>
                          <a:latin typeface="Yu Gothic" panose="020B0400000000000000" pitchFamily="34" charset="-128"/>
                          <a:ea typeface="Yu Gothic" panose="020B0400000000000000" pitchFamily="34" charset="-128"/>
                          <a:cs typeface="+mn-cs"/>
                        </a:rPr>
                        <a:t>保管</a:t>
                      </a:r>
                    </a:p>
                  </a:txBody>
                  <a:tcPr marL="51435" marR="51435" marT="25718" marB="25718" anchor="b">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srgbClr val="001E60"/>
                          </a:solidFill>
                          <a:effectLst/>
                          <a:uLnTx/>
                          <a:uFillTx/>
                          <a:latin typeface="Yu Gothic" panose="020B0400000000000000" pitchFamily="34" charset="-128"/>
                          <a:ea typeface="Yu Gothic" panose="020B0400000000000000" pitchFamily="34" charset="-128"/>
                          <a:cs typeface="+mn-cs"/>
                        </a:rPr>
                        <a:t>7</a:t>
                      </a:r>
                      <a:r>
                        <a:rPr kumimoji="1" lang="ja-JP" altLang="en-US" sz="1100" b="0" i="0" u="none" strike="noStrike" kern="1200" cap="none" spc="0" normalizeH="0" baseline="0" noProof="0">
                          <a:ln>
                            <a:noFill/>
                          </a:ln>
                          <a:solidFill>
                            <a:srgbClr val="001E60"/>
                          </a:solidFill>
                          <a:effectLst/>
                          <a:uLnTx/>
                          <a:uFillTx/>
                          <a:latin typeface="Yu Gothic" panose="020B0400000000000000" pitchFamily="34" charset="-128"/>
                          <a:ea typeface="Yu Gothic" panose="020B0400000000000000" pitchFamily="34" charset="-128"/>
                          <a:cs typeface="+mn-cs"/>
                        </a:rPr>
                        <a:t>年</a:t>
                      </a:r>
                      <a:endParaRPr kumimoji="1" lang="en-US" altLang="ja-JP" sz="1100" b="0" i="0" u="none" strike="noStrike" kern="1200" cap="none" spc="0" normalizeH="0" baseline="0" noProof="0" dirty="0">
                        <a:ln>
                          <a:noFill/>
                        </a:ln>
                        <a:solidFill>
                          <a:srgbClr val="001E60"/>
                        </a:solidFill>
                        <a:effectLst/>
                        <a:uLnTx/>
                        <a:uFillTx/>
                        <a:latin typeface="Yu Gothic" panose="020B0400000000000000" pitchFamily="34" charset="-128"/>
                        <a:ea typeface="Yu Gothic" panose="020B0400000000000000" pitchFamily="34" charset="-128"/>
                        <a:cs typeface="+mn-cs"/>
                      </a:endParaRPr>
                    </a:p>
                    <a:p>
                      <a:pPr marL="0" marR="0" lvl="0" indent="0" algn="ctr" defTabSz="914377"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srgbClr val="001E60"/>
                          </a:solidFill>
                          <a:effectLst/>
                          <a:uLnTx/>
                          <a:uFillTx/>
                          <a:latin typeface="Yu Gothic" panose="020B0400000000000000" pitchFamily="34" charset="-128"/>
                          <a:ea typeface="Yu Gothic" panose="020B0400000000000000" pitchFamily="34" charset="-128"/>
                          <a:cs typeface="+mn-cs"/>
                        </a:rPr>
                        <a:t>or</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srgbClr val="001E60"/>
                          </a:solidFill>
                          <a:effectLst/>
                          <a:uLnTx/>
                          <a:uFillTx/>
                          <a:latin typeface="Yu Gothic" panose="020B0400000000000000" pitchFamily="34" charset="-128"/>
                          <a:ea typeface="Yu Gothic" panose="020B0400000000000000" pitchFamily="34" charset="-128"/>
                          <a:cs typeface="+mn-cs"/>
                        </a:rPr>
                        <a:t>10</a:t>
                      </a:r>
                      <a:r>
                        <a:rPr kumimoji="1" lang="ja-JP" altLang="en-US" sz="1100" b="0" i="0" u="none" strike="noStrike" kern="1200" cap="none" spc="0" normalizeH="0" baseline="0" noProof="0">
                          <a:ln>
                            <a:noFill/>
                          </a:ln>
                          <a:solidFill>
                            <a:srgbClr val="001E60"/>
                          </a:solidFill>
                          <a:effectLst/>
                          <a:uLnTx/>
                          <a:uFillTx/>
                          <a:latin typeface="Yu Gothic" panose="020B0400000000000000" pitchFamily="34" charset="-128"/>
                          <a:ea typeface="Yu Gothic" panose="020B0400000000000000" pitchFamily="34" charset="-128"/>
                          <a:cs typeface="+mn-cs"/>
                        </a:rPr>
                        <a:t>年後</a:t>
                      </a:r>
                    </a:p>
                  </a:txBody>
                  <a:tcPr marL="51435" marR="51435" marT="25718" marB="25718" anchor="b">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a:ln>
                            <a:noFill/>
                          </a:ln>
                          <a:solidFill>
                            <a:srgbClr val="001E60"/>
                          </a:solidFill>
                          <a:effectLst/>
                          <a:uLnTx/>
                          <a:uFillTx/>
                          <a:latin typeface="Yu Gothic" panose="020B0400000000000000" pitchFamily="34" charset="-128"/>
                          <a:ea typeface="Yu Gothic" panose="020B0400000000000000" pitchFamily="34" charset="-128"/>
                          <a:cs typeface="+mn-cs"/>
                        </a:rPr>
                        <a:t>廃棄</a:t>
                      </a:r>
                    </a:p>
                  </a:txBody>
                  <a:tcPr marL="51435" marR="51435" marT="25718" marB="25718" anchor="b">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4656364"/>
                  </a:ext>
                </a:extLst>
              </a:tr>
              <a:tr h="531495">
                <a:tc>
                  <a:txBody>
                    <a:bodyPr/>
                    <a:lstStyle/>
                    <a:p>
                      <a:r>
                        <a:rPr kumimoji="1" lang="ja-JP" altLang="en-US" sz="800" b="1">
                          <a:solidFill>
                            <a:srgbClr val="001E60"/>
                          </a:solidFill>
                          <a:latin typeface="Yu Gothic" panose="020B0400000000000000" pitchFamily="34" charset="-128"/>
                          <a:ea typeface="Yu Gothic" panose="020B0400000000000000" pitchFamily="34" charset="-128"/>
                        </a:rPr>
                        <a:t>システム</a:t>
                      </a:r>
                    </a:p>
                  </a:txBody>
                  <a:tcPr marL="51435" marR="51435" marT="25718" marB="25718"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800">
                        <a:solidFill>
                          <a:srgbClr val="001E60"/>
                        </a:solidFill>
                        <a:latin typeface="Yu Gothic" panose="020B0400000000000000" pitchFamily="34" charset="-128"/>
                        <a:ea typeface="Yu Gothic" panose="020B0400000000000000" pitchFamily="34" charset="-128"/>
                      </a:endParaRPr>
                    </a:p>
                  </a:txBody>
                  <a:tcPr marL="51435" marR="51435" marT="25718" marB="25718">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a:ln>
                            <a:noFill/>
                          </a:ln>
                          <a:solidFill>
                            <a:srgbClr val="001E60"/>
                          </a:solidFill>
                          <a:effectLst/>
                          <a:uLnTx/>
                          <a:uFillTx/>
                          <a:latin typeface="Yu Gothic" panose="020B0400000000000000" pitchFamily="34" charset="-128"/>
                          <a:ea typeface="Yu Gothic" panose="020B0400000000000000" pitchFamily="34" charset="-128"/>
                          <a:cs typeface="+mn-cs"/>
                        </a:rPr>
                        <a:t>保存</a:t>
                      </a:r>
                    </a:p>
                  </a:txBody>
                  <a:tcPr marL="51435" marR="51435" marT="25718" marB="25718" anchor="b">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srgbClr val="001E60"/>
                          </a:solidFill>
                          <a:effectLst/>
                          <a:uLnTx/>
                          <a:uFillTx/>
                          <a:latin typeface="Yu Gothic" panose="020B0400000000000000" pitchFamily="34" charset="-128"/>
                          <a:ea typeface="Yu Gothic" panose="020B0400000000000000" pitchFamily="34" charset="-128"/>
                          <a:cs typeface="+mn-cs"/>
                        </a:rPr>
                        <a:t>※</a:t>
                      </a:r>
                      <a:r>
                        <a:rPr kumimoji="1" lang="ja-JP" altLang="en-US" sz="1100" b="0" i="0" u="none" strike="noStrike" kern="1200" cap="none" spc="0" normalizeH="0" baseline="0" noProof="0">
                          <a:ln>
                            <a:noFill/>
                          </a:ln>
                          <a:solidFill>
                            <a:srgbClr val="001E60"/>
                          </a:solidFill>
                          <a:effectLst/>
                          <a:uLnTx/>
                          <a:uFillTx/>
                          <a:latin typeface="Yu Gothic" panose="020B0400000000000000" pitchFamily="34" charset="-128"/>
                          <a:ea typeface="Yu Gothic" panose="020B0400000000000000" pitchFamily="34" charset="-128"/>
                          <a:cs typeface="+mn-cs"/>
                        </a:rPr>
                        <a:t>電子は原本ではない</a:t>
                      </a:r>
                    </a:p>
                  </a:txBody>
                  <a:tcPr marL="51435" marR="51435" marT="25718" marB="25718" anchor="b">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a:ln>
                          <a:noFill/>
                        </a:ln>
                        <a:solidFill>
                          <a:srgbClr val="001E60"/>
                        </a:solidFill>
                        <a:effectLst/>
                        <a:uLnTx/>
                        <a:uFillTx/>
                        <a:latin typeface="Yu Gothic" panose="020B0400000000000000" pitchFamily="34" charset="-128"/>
                        <a:ea typeface="Yu Gothic" panose="020B0400000000000000" pitchFamily="34" charset="-128"/>
                        <a:cs typeface="+mn-cs"/>
                      </a:endParaRPr>
                    </a:p>
                  </a:txBody>
                  <a:tcPr marL="51435" marR="51435" marT="25718" marB="25718" anchor="b">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a:ln>
                          <a:noFill/>
                        </a:ln>
                        <a:solidFill>
                          <a:srgbClr val="001E60"/>
                        </a:solidFill>
                        <a:effectLst/>
                        <a:uLnTx/>
                        <a:uFillTx/>
                        <a:latin typeface="Yu Gothic" panose="020B0400000000000000" pitchFamily="34" charset="-128"/>
                        <a:ea typeface="Yu Gothic" panose="020B0400000000000000" pitchFamily="34" charset="-128"/>
                        <a:cs typeface="+mn-cs"/>
                      </a:endParaRPr>
                    </a:p>
                  </a:txBody>
                  <a:tcPr marL="51435" marR="51435" marT="25718" marB="25718" anchor="b">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a:ln>
                          <a:noFill/>
                        </a:ln>
                        <a:solidFill>
                          <a:srgbClr val="001E60"/>
                        </a:solidFill>
                        <a:effectLst/>
                        <a:uLnTx/>
                        <a:uFillTx/>
                        <a:latin typeface="Yu Gothic" panose="020B0400000000000000" pitchFamily="34" charset="-128"/>
                        <a:ea typeface="Yu Gothic" panose="020B0400000000000000" pitchFamily="34" charset="-128"/>
                        <a:cs typeface="+mn-cs"/>
                      </a:endParaRPr>
                    </a:p>
                  </a:txBody>
                  <a:tcPr marL="51435" marR="51435" marT="25718" marB="25718" anchor="b">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srgbClr val="001E60"/>
                          </a:solidFill>
                          <a:effectLst/>
                          <a:uLnTx/>
                          <a:uFillTx/>
                          <a:latin typeface="Yu Gothic" panose="020B0400000000000000" pitchFamily="34" charset="-128"/>
                          <a:ea typeface="Yu Gothic" panose="020B0400000000000000" pitchFamily="34" charset="-128"/>
                          <a:cs typeface="+mn-cs"/>
                        </a:rPr>
                        <a:t>※</a:t>
                      </a:r>
                      <a:r>
                        <a:rPr kumimoji="1" lang="ja-JP" altLang="en-US" sz="1100" b="0" i="0" u="none" strike="noStrike" kern="1200" cap="none" spc="0" normalizeH="0" baseline="0" noProof="0">
                          <a:ln>
                            <a:noFill/>
                          </a:ln>
                          <a:solidFill>
                            <a:srgbClr val="001E60"/>
                          </a:solidFill>
                          <a:effectLst/>
                          <a:uLnTx/>
                          <a:uFillTx/>
                          <a:latin typeface="Yu Gothic" panose="020B0400000000000000" pitchFamily="34" charset="-128"/>
                          <a:ea typeface="Yu Gothic" panose="020B0400000000000000" pitchFamily="34" charset="-128"/>
                          <a:cs typeface="+mn-cs"/>
                        </a:rPr>
                        <a:t>紙が</a:t>
                      </a:r>
                      <a:br>
                        <a:rPr kumimoji="1" lang="en-US" altLang="ja-JP" sz="1100" b="0" i="0" u="none" strike="noStrike" kern="1200" cap="none" spc="0" normalizeH="0" baseline="0" noProof="0" dirty="0">
                          <a:ln>
                            <a:noFill/>
                          </a:ln>
                          <a:solidFill>
                            <a:srgbClr val="001E60"/>
                          </a:solidFill>
                          <a:effectLst/>
                          <a:uLnTx/>
                          <a:uFillTx/>
                          <a:latin typeface="Yu Gothic" panose="020B0400000000000000" pitchFamily="34" charset="-128"/>
                          <a:ea typeface="Yu Gothic" panose="020B0400000000000000" pitchFamily="34" charset="-128"/>
                          <a:cs typeface="+mn-cs"/>
                        </a:rPr>
                      </a:br>
                      <a:r>
                        <a:rPr kumimoji="1" lang="ja-JP" altLang="en-US" sz="1100" b="0" i="0" u="none" strike="noStrike" kern="1200" cap="none" spc="0" normalizeH="0" baseline="0" noProof="0">
                          <a:ln>
                            <a:noFill/>
                          </a:ln>
                          <a:solidFill>
                            <a:srgbClr val="001E60"/>
                          </a:solidFill>
                          <a:effectLst/>
                          <a:uLnTx/>
                          <a:uFillTx/>
                          <a:latin typeface="Yu Gothic" panose="020B0400000000000000" pitchFamily="34" charset="-128"/>
                          <a:ea typeface="Yu Gothic" panose="020B0400000000000000" pitchFamily="34" charset="-128"/>
                          <a:cs typeface="+mn-cs"/>
                        </a:rPr>
                        <a:t>原本</a:t>
                      </a:r>
                      <a:endParaRPr kumimoji="1" lang="en-US" altLang="ja-JP" sz="1100" b="0" i="0" u="none" strike="noStrike" kern="1200" cap="none" spc="0" normalizeH="0" baseline="0" noProof="0" dirty="0">
                        <a:ln>
                          <a:noFill/>
                        </a:ln>
                        <a:solidFill>
                          <a:srgbClr val="001E60"/>
                        </a:solidFill>
                        <a:effectLst/>
                        <a:uLnTx/>
                        <a:uFillTx/>
                        <a:latin typeface="Yu Gothic" panose="020B0400000000000000" pitchFamily="34" charset="-128"/>
                        <a:ea typeface="Yu Gothic" panose="020B0400000000000000" pitchFamily="34" charset="-128"/>
                        <a:cs typeface="+mn-cs"/>
                      </a:endParaRPr>
                    </a:p>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a:ln>
                          <a:noFill/>
                        </a:ln>
                        <a:solidFill>
                          <a:srgbClr val="001E60"/>
                        </a:solidFill>
                        <a:effectLst/>
                        <a:uLnTx/>
                        <a:uFillTx/>
                        <a:latin typeface="Yu Gothic" panose="020B0400000000000000" pitchFamily="34" charset="-128"/>
                        <a:ea typeface="Yu Gothic" panose="020B0400000000000000" pitchFamily="34" charset="-128"/>
                        <a:cs typeface="+mn-cs"/>
                      </a:endParaRPr>
                    </a:p>
                  </a:txBody>
                  <a:tcPr marL="51435" marR="51435" marT="25718" marB="25718" anchor="b">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a:ln>
                          <a:noFill/>
                        </a:ln>
                        <a:solidFill>
                          <a:srgbClr val="001E60"/>
                        </a:solidFill>
                        <a:effectLst/>
                        <a:uLnTx/>
                        <a:uFillTx/>
                        <a:latin typeface="Yu Gothic" panose="020B0400000000000000" pitchFamily="34" charset="-128"/>
                        <a:ea typeface="Yu Gothic" panose="020B0400000000000000" pitchFamily="34" charset="-128"/>
                        <a:cs typeface="+mn-cs"/>
                      </a:endParaRPr>
                    </a:p>
                  </a:txBody>
                  <a:tcPr marL="51435" marR="51435" marT="25718" marB="25718" anchor="b">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a:ln>
                          <a:noFill/>
                        </a:ln>
                        <a:solidFill>
                          <a:srgbClr val="001E60"/>
                        </a:solidFill>
                        <a:effectLst/>
                        <a:uLnTx/>
                        <a:uFillTx/>
                        <a:latin typeface="Yu Gothic" panose="020B0400000000000000" pitchFamily="34" charset="-128"/>
                        <a:ea typeface="Yu Gothic" panose="020B0400000000000000" pitchFamily="34" charset="-128"/>
                        <a:cs typeface="+mn-cs"/>
                      </a:endParaRPr>
                    </a:p>
                  </a:txBody>
                  <a:tcPr marL="51435" marR="51435" marT="25718" marB="25718" anchor="b">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56830034"/>
                  </a:ext>
                </a:extLst>
              </a:tr>
            </a:tbl>
          </a:graphicData>
        </a:graphic>
      </p:graphicFrame>
      <p:pic>
        <p:nvPicPr>
          <p:cNvPr id="49" name="図 48">
            <a:extLst>
              <a:ext uri="{FF2B5EF4-FFF2-40B4-BE49-F238E27FC236}">
                <a16:creationId xmlns:a16="http://schemas.microsoft.com/office/drawing/2014/main" id="{F49CA219-033A-A930-19E0-15C4D03341BF}"/>
              </a:ext>
            </a:extLst>
          </p:cNvPr>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2119896" y="2576453"/>
            <a:ext cx="376472" cy="376472"/>
          </a:xfrm>
          <a:prstGeom prst="rect">
            <a:avLst/>
          </a:prstGeom>
          <a:solidFill>
            <a:srgbClr val="657E93"/>
          </a:solidFill>
        </p:spPr>
      </p:pic>
      <p:pic>
        <p:nvPicPr>
          <p:cNvPr id="50" name="グラフィックス 49" descr="ドキュメント 枠線">
            <a:extLst>
              <a:ext uri="{FF2B5EF4-FFF2-40B4-BE49-F238E27FC236}">
                <a16:creationId xmlns:a16="http://schemas.microsoft.com/office/drawing/2014/main" id="{96F08F0F-935A-99F9-8C33-C1694A4A7C92}"/>
              </a:ext>
            </a:extLst>
          </p:cNvPr>
          <p:cNvPicPr>
            <a:picLocks noChangeAspect="1"/>
          </p:cNvPicPr>
          <p:nvPr/>
        </p:nvPicPr>
        <p:blipFill>
          <a:blip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924036" y="2581410"/>
            <a:ext cx="337929" cy="337929"/>
          </a:xfrm>
          <a:prstGeom prst="rect">
            <a:avLst/>
          </a:prstGeom>
        </p:spPr>
      </p:pic>
      <p:sp>
        <p:nvSpPr>
          <p:cNvPr id="64" name="屈折矢印 63">
            <a:extLst>
              <a:ext uri="{FF2B5EF4-FFF2-40B4-BE49-F238E27FC236}">
                <a16:creationId xmlns:a16="http://schemas.microsoft.com/office/drawing/2014/main" id="{6846BB68-74E5-2F53-FFEE-4A7D207DB77F}"/>
              </a:ext>
            </a:extLst>
          </p:cNvPr>
          <p:cNvSpPr/>
          <p:nvPr/>
        </p:nvSpPr>
        <p:spPr bwMode="auto">
          <a:xfrm rot="10800000" flipH="1">
            <a:off x="5838422" y="3786173"/>
            <a:ext cx="353445" cy="337930"/>
          </a:xfrm>
          <a:prstGeom prst="bentUpArrow">
            <a:avLst>
              <a:gd name="adj1" fmla="val 22815"/>
              <a:gd name="adj2" fmla="val 25979"/>
              <a:gd name="adj3" fmla="val 26298"/>
            </a:avLst>
          </a:prstGeom>
          <a:solidFill>
            <a:srgbClr val="EEBB02"/>
          </a:solidFill>
          <a:ln w="9525" cap="flat" cmpd="sng" algn="ctr">
            <a:noFill/>
            <a:prstDash val="solid"/>
            <a:round/>
            <a:headEnd type="none" w="med" len="med"/>
            <a:tailEnd type="none" w="med" len="med"/>
          </a:ln>
          <a:effectLst/>
        </p:spPr>
        <p:txBody>
          <a:bodyPr vert="horz" wrap="none" lIns="51435" tIns="25718" rIns="51435" bIns="25718" numCol="1" rtlCol="0" anchor="ctr" anchorCtr="0" compatLnSpc="1">
            <a:prstTxWarp prst="textNoShape">
              <a:avLst/>
            </a:prstTxWarp>
          </a:bodyPr>
          <a:lstStyle/>
          <a:p>
            <a:pPr algn="ctr" defTabSz="514350"/>
            <a:endParaRPr lang="ja-JP" altLang="en-US" sz="1013">
              <a:solidFill>
                <a:schemeClr val="tx1"/>
              </a:solidFill>
            </a:endParaRPr>
          </a:p>
        </p:txBody>
      </p:sp>
      <p:grpSp>
        <p:nvGrpSpPr>
          <p:cNvPr id="68" name="Google Shape;12343;p79">
            <a:extLst>
              <a:ext uri="{FF2B5EF4-FFF2-40B4-BE49-F238E27FC236}">
                <a16:creationId xmlns:a16="http://schemas.microsoft.com/office/drawing/2014/main" id="{A75DEA35-710A-0F13-B374-3B14F195E687}"/>
              </a:ext>
            </a:extLst>
          </p:cNvPr>
          <p:cNvGrpSpPr/>
          <p:nvPr/>
        </p:nvGrpSpPr>
        <p:grpSpPr>
          <a:xfrm>
            <a:off x="1615929" y="4901177"/>
            <a:ext cx="400599" cy="300249"/>
            <a:chOff x="1817317" y="2480330"/>
            <a:chExt cx="350958" cy="263043"/>
          </a:xfrm>
          <a:solidFill>
            <a:schemeClr val="bg1">
              <a:lumMod val="75000"/>
            </a:schemeClr>
          </a:solidFill>
        </p:grpSpPr>
        <p:sp>
          <p:nvSpPr>
            <p:cNvPr id="69" name="Google Shape;12344;p79">
              <a:extLst>
                <a:ext uri="{FF2B5EF4-FFF2-40B4-BE49-F238E27FC236}">
                  <a16:creationId xmlns:a16="http://schemas.microsoft.com/office/drawing/2014/main" id="{A44107FF-8791-D1CF-ED27-DD248A0782AF}"/>
                </a:ext>
              </a:extLst>
            </p:cNvPr>
            <p:cNvSpPr/>
            <p:nvPr/>
          </p:nvSpPr>
          <p:spPr>
            <a:xfrm>
              <a:off x="1817317" y="2480330"/>
              <a:ext cx="350958" cy="191426"/>
            </a:xfrm>
            <a:custGeom>
              <a:avLst/>
              <a:gdLst/>
              <a:ahLst/>
              <a:cxnLst/>
              <a:rect l="l" t="t" r="r" b="b"/>
              <a:pathLst>
                <a:path w="11026" h="6014" extrusionOk="0">
                  <a:moveTo>
                    <a:pt x="4477" y="1"/>
                  </a:moveTo>
                  <a:cubicBezTo>
                    <a:pt x="3918" y="1"/>
                    <a:pt x="3382" y="179"/>
                    <a:pt x="2917" y="524"/>
                  </a:cubicBezTo>
                  <a:cubicBezTo>
                    <a:pt x="2513" y="834"/>
                    <a:pt x="2203" y="1251"/>
                    <a:pt x="2036" y="1727"/>
                  </a:cubicBezTo>
                  <a:cubicBezTo>
                    <a:pt x="905" y="1787"/>
                    <a:pt x="0" y="2727"/>
                    <a:pt x="0" y="3870"/>
                  </a:cubicBezTo>
                  <a:cubicBezTo>
                    <a:pt x="0" y="5061"/>
                    <a:pt x="965" y="6013"/>
                    <a:pt x="2143" y="6013"/>
                  </a:cubicBezTo>
                  <a:lnTo>
                    <a:pt x="2917" y="6013"/>
                  </a:lnTo>
                  <a:cubicBezTo>
                    <a:pt x="3001" y="6013"/>
                    <a:pt x="3084" y="5942"/>
                    <a:pt x="3084" y="5847"/>
                  </a:cubicBezTo>
                  <a:cubicBezTo>
                    <a:pt x="3084" y="5763"/>
                    <a:pt x="3001" y="5692"/>
                    <a:pt x="2917" y="5692"/>
                  </a:cubicBezTo>
                  <a:lnTo>
                    <a:pt x="2143" y="5692"/>
                  </a:lnTo>
                  <a:cubicBezTo>
                    <a:pt x="1131" y="5692"/>
                    <a:pt x="310" y="4870"/>
                    <a:pt x="310" y="3858"/>
                  </a:cubicBezTo>
                  <a:cubicBezTo>
                    <a:pt x="310" y="2846"/>
                    <a:pt x="1131" y="2025"/>
                    <a:pt x="2132" y="2025"/>
                  </a:cubicBezTo>
                  <a:lnTo>
                    <a:pt x="2143" y="2025"/>
                  </a:lnTo>
                  <a:cubicBezTo>
                    <a:pt x="2215" y="2025"/>
                    <a:pt x="2274" y="1977"/>
                    <a:pt x="2286" y="1906"/>
                  </a:cubicBezTo>
                  <a:cubicBezTo>
                    <a:pt x="2429" y="1441"/>
                    <a:pt x="2703" y="1036"/>
                    <a:pt x="3096" y="739"/>
                  </a:cubicBezTo>
                  <a:cubicBezTo>
                    <a:pt x="3477" y="441"/>
                    <a:pt x="3953" y="286"/>
                    <a:pt x="4453" y="286"/>
                  </a:cubicBezTo>
                  <a:cubicBezTo>
                    <a:pt x="5239" y="286"/>
                    <a:pt x="5953" y="679"/>
                    <a:pt x="6370" y="1334"/>
                  </a:cubicBezTo>
                  <a:cubicBezTo>
                    <a:pt x="6412" y="1386"/>
                    <a:pt x="6471" y="1420"/>
                    <a:pt x="6533" y="1420"/>
                  </a:cubicBezTo>
                  <a:cubicBezTo>
                    <a:pt x="6542" y="1420"/>
                    <a:pt x="6551" y="1419"/>
                    <a:pt x="6561" y="1417"/>
                  </a:cubicBezTo>
                  <a:cubicBezTo>
                    <a:pt x="6751" y="1358"/>
                    <a:pt x="6954" y="1322"/>
                    <a:pt x="7144" y="1322"/>
                  </a:cubicBezTo>
                  <a:cubicBezTo>
                    <a:pt x="7942" y="1322"/>
                    <a:pt x="8644" y="1846"/>
                    <a:pt x="8882" y="2608"/>
                  </a:cubicBezTo>
                  <a:cubicBezTo>
                    <a:pt x="8918" y="2679"/>
                    <a:pt x="8978" y="2727"/>
                    <a:pt x="9061" y="2727"/>
                  </a:cubicBezTo>
                  <a:cubicBezTo>
                    <a:pt x="9121" y="2727"/>
                    <a:pt x="9168" y="2703"/>
                    <a:pt x="9228" y="2703"/>
                  </a:cubicBezTo>
                  <a:cubicBezTo>
                    <a:pt x="10049" y="2703"/>
                    <a:pt x="10704" y="3382"/>
                    <a:pt x="10704" y="4180"/>
                  </a:cubicBezTo>
                  <a:cubicBezTo>
                    <a:pt x="10704" y="4989"/>
                    <a:pt x="10025" y="5656"/>
                    <a:pt x="9228" y="5656"/>
                  </a:cubicBezTo>
                  <a:lnTo>
                    <a:pt x="8109" y="5656"/>
                  </a:lnTo>
                  <a:cubicBezTo>
                    <a:pt x="8025" y="5656"/>
                    <a:pt x="7942" y="5727"/>
                    <a:pt x="7942" y="5823"/>
                  </a:cubicBezTo>
                  <a:cubicBezTo>
                    <a:pt x="7942" y="5906"/>
                    <a:pt x="8025" y="5978"/>
                    <a:pt x="8109" y="5978"/>
                  </a:cubicBezTo>
                  <a:lnTo>
                    <a:pt x="9228" y="5978"/>
                  </a:lnTo>
                  <a:cubicBezTo>
                    <a:pt x="10228" y="5978"/>
                    <a:pt x="11026" y="5180"/>
                    <a:pt x="11026" y="4180"/>
                  </a:cubicBezTo>
                  <a:cubicBezTo>
                    <a:pt x="11026" y="3180"/>
                    <a:pt x="10204" y="2429"/>
                    <a:pt x="9228" y="2429"/>
                  </a:cubicBezTo>
                  <a:lnTo>
                    <a:pt x="9168" y="2429"/>
                  </a:lnTo>
                  <a:cubicBezTo>
                    <a:pt x="9013" y="2060"/>
                    <a:pt x="8763" y="1715"/>
                    <a:pt x="8442" y="1477"/>
                  </a:cubicBezTo>
                  <a:cubicBezTo>
                    <a:pt x="8061" y="1191"/>
                    <a:pt x="7620" y="1048"/>
                    <a:pt x="7156" y="1048"/>
                  </a:cubicBezTo>
                  <a:cubicBezTo>
                    <a:pt x="6966" y="1048"/>
                    <a:pt x="6787" y="1072"/>
                    <a:pt x="6596" y="1120"/>
                  </a:cubicBezTo>
                  <a:cubicBezTo>
                    <a:pt x="6096" y="417"/>
                    <a:pt x="5322" y="1"/>
                    <a:pt x="4477" y="1"/>
                  </a:cubicBezTo>
                  <a:close/>
                </a:path>
              </a:pathLst>
            </a:custGeom>
            <a:grpFill/>
            <a:ln>
              <a:noFill/>
            </a:ln>
          </p:spPr>
          <p:txBody>
            <a:bodyPr spcFirstLastPara="1" wrap="square" lIns="51427" tIns="51427" rIns="51427" bIns="51427" anchor="ctr" anchorCtr="0">
              <a:noAutofit/>
            </a:bodyPr>
            <a:lstStyle/>
            <a:p>
              <a:pPr>
                <a:spcBef>
                  <a:spcPts val="0"/>
                </a:spcBef>
                <a:spcAft>
                  <a:spcPts val="0"/>
                </a:spcAft>
              </a:pPr>
              <a:endParaRPr/>
            </a:p>
          </p:txBody>
        </p:sp>
        <p:sp>
          <p:nvSpPr>
            <p:cNvPr id="70" name="Google Shape;12345;p79">
              <a:extLst>
                <a:ext uri="{FF2B5EF4-FFF2-40B4-BE49-F238E27FC236}">
                  <a16:creationId xmlns:a16="http://schemas.microsoft.com/office/drawing/2014/main" id="{4E4FC3EB-E4BB-DD17-55E7-8FB2D2E70CA2}"/>
                </a:ext>
              </a:extLst>
            </p:cNvPr>
            <p:cNvSpPr/>
            <p:nvPr/>
          </p:nvSpPr>
          <p:spPr>
            <a:xfrm>
              <a:off x="1926844" y="2568626"/>
              <a:ext cx="131140" cy="174747"/>
            </a:xfrm>
            <a:custGeom>
              <a:avLst/>
              <a:gdLst/>
              <a:ahLst/>
              <a:cxnLst/>
              <a:rect l="l" t="t" r="r" b="b"/>
              <a:pathLst>
                <a:path w="4120" h="5490" extrusionOk="0">
                  <a:moveTo>
                    <a:pt x="2417" y="322"/>
                  </a:moveTo>
                  <a:lnTo>
                    <a:pt x="2417" y="1370"/>
                  </a:lnTo>
                  <a:cubicBezTo>
                    <a:pt x="2417" y="1537"/>
                    <a:pt x="2572" y="1691"/>
                    <a:pt x="2751" y="1691"/>
                  </a:cubicBezTo>
                  <a:lnTo>
                    <a:pt x="3274" y="1691"/>
                  </a:lnTo>
                  <a:cubicBezTo>
                    <a:pt x="3358" y="1691"/>
                    <a:pt x="3429" y="1620"/>
                    <a:pt x="3429" y="1525"/>
                  </a:cubicBezTo>
                  <a:cubicBezTo>
                    <a:pt x="3429" y="1441"/>
                    <a:pt x="3358" y="1358"/>
                    <a:pt x="3274" y="1358"/>
                  </a:cubicBezTo>
                  <a:lnTo>
                    <a:pt x="2751" y="1358"/>
                  </a:lnTo>
                  <a:cubicBezTo>
                    <a:pt x="2751" y="1358"/>
                    <a:pt x="2727" y="1358"/>
                    <a:pt x="2727" y="1346"/>
                  </a:cubicBezTo>
                  <a:lnTo>
                    <a:pt x="2727" y="346"/>
                  </a:lnTo>
                  <a:lnTo>
                    <a:pt x="3751" y="1358"/>
                  </a:lnTo>
                  <a:cubicBezTo>
                    <a:pt x="3775" y="1394"/>
                    <a:pt x="3798" y="1441"/>
                    <a:pt x="3798" y="1501"/>
                  </a:cubicBezTo>
                  <a:lnTo>
                    <a:pt x="3798" y="5180"/>
                  </a:lnTo>
                  <a:lnTo>
                    <a:pt x="3810" y="5180"/>
                  </a:lnTo>
                  <a:lnTo>
                    <a:pt x="334" y="5192"/>
                  </a:lnTo>
                  <a:cubicBezTo>
                    <a:pt x="334" y="5192"/>
                    <a:pt x="322" y="5192"/>
                    <a:pt x="322" y="5180"/>
                  </a:cubicBezTo>
                  <a:lnTo>
                    <a:pt x="322" y="334"/>
                  </a:lnTo>
                  <a:cubicBezTo>
                    <a:pt x="322" y="334"/>
                    <a:pt x="322" y="322"/>
                    <a:pt x="334" y="322"/>
                  </a:cubicBezTo>
                  <a:close/>
                  <a:moveTo>
                    <a:pt x="322" y="1"/>
                  </a:moveTo>
                  <a:cubicBezTo>
                    <a:pt x="143" y="1"/>
                    <a:pt x="0" y="144"/>
                    <a:pt x="0" y="322"/>
                  </a:cubicBezTo>
                  <a:lnTo>
                    <a:pt x="0" y="5156"/>
                  </a:lnTo>
                  <a:cubicBezTo>
                    <a:pt x="0" y="5335"/>
                    <a:pt x="143" y="5489"/>
                    <a:pt x="322" y="5489"/>
                  </a:cubicBezTo>
                  <a:lnTo>
                    <a:pt x="3775" y="5489"/>
                  </a:lnTo>
                  <a:cubicBezTo>
                    <a:pt x="3953" y="5489"/>
                    <a:pt x="4108" y="5335"/>
                    <a:pt x="4108" y="5156"/>
                  </a:cubicBezTo>
                  <a:lnTo>
                    <a:pt x="4108" y="1501"/>
                  </a:lnTo>
                  <a:cubicBezTo>
                    <a:pt x="4120" y="1382"/>
                    <a:pt x="4072" y="1251"/>
                    <a:pt x="3965" y="1156"/>
                  </a:cubicBezTo>
                  <a:lnTo>
                    <a:pt x="2953" y="144"/>
                  </a:lnTo>
                  <a:cubicBezTo>
                    <a:pt x="2870" y="48"/>
                    <a:pt x="2739" y="1"/>
                    <a:pt x="2596" y="1"/>
                  </a:cubicBezTo>
                  <a:close/>
                </a:path>
              </a:pathLst>
            </a:custGeom>
            <a:grpFill/>
            <a:ln>
              <a:noFill/>
            </a:ln>
          </p:spPr>
          <p:txBody>
            <a:bodyPr spcFirstLastPara="1" wrap="square" lIns="51427" tIns="51427" rIns="51427" bIns="51427" anchor="ctr" anchorCtr="0">
              <a:noAutofit/>
            </a:bodyPr>
            <a:lstStyle/>
            <a:p>
              <a:pPr>
                <a:spcBef>
                  <a:spcPts val="0"/>
                </a:spcBef>
                <a:spcAft>
                  <a:spcPts val="0"/>
                </a:spcAft>
              </a:pPr>
              <a:endParaRPr/>
            </a:p>
          </p:txBody>
        </p:sp>
        <p:sp>
          <p:nvSpPr>
            <p:cNvPr id="71" name="Google Shape;12346;p79">
              <a:extLst>
                <a:ext uri="{FF2B5EF4-FFF2-40B4-BE49-F238E27FC236}">
                  <a16:creationId xmlns:a16="http://schemas.microsoft.com/office/drawing/2014/main" id="{3AF8EF4A-7A30-0D54-FE0B-B917FAEE281D}"/>
                </a:ext>
              </a:extLst>
            </p:cNvPr>
            <p:cNvSpPr/>
            <p:nvPr/>
          </p:nvSpPr>
          <p:spPr>
            <a:xfrm>
              <a:off x="1965485" y="2639893"/>
              <a:ext cx="55002" cy="70885"/>
            </a:xfrm>
            <a:custGeom>
              <a:avLst/>
              <a:gdLst/>
              <a:ahLst/>
              <a:cxnLst/>
              <a:rect l="l" t="t" r="r" b="b"/>
              <a:pathLst>
                <a:path w="1728" h="2227" extrusionOk="0">
                  <a:moveTo>
                    <a:pt x="870" y="0"/>
                  </a:moveTo>
                  <a:cubicBezTo>
                    <a:pt x="822" y="0"/>
                    <a:pt x="775" y="36"/>
                    <a:pt x="751" y="60"/>
                  </a:cubicBezTo>
                  <a:lnTo>
                    <a:pt x="60" y="929"/>
                  </a:lnTo>
                  <a:cubicBezTo>
                    <a:pt x="1" y="1000"/>
                    <a:pt x="13" y="1107"/>
                    <a:pt x="84" y="1155"/>
                  </a:cubicBezTo>
                  <a:cubicBezTo>
                    <a:pt x="117" y="1178"/>
                    <a:pt x="151" y="1189"/>
                    <a:pt x="183" y="1189"/>
                  </a:cubicBezTo>
                  <a:cubicBezTo>
                    <a:pt x="234" y="1189"/>
                    <a:pt x="281" y="1163"/>
                    <a:pt x="310" y="1119"/>
                  </a:cubicBezTo>
                  <a:lnTo>
                    <a:pt x="715" y="619"/>
                  </a:lnTo>
                  <a:lnTo>
                    <a:pt x="715" y="2060"/>
                  </a:lnTo>
                  <a:cubicBezTo>
                    <a:pt x="715" y="2143"/>
                    <a:pt x="787" y="2227"/>
                    <a:pt x="882" y="2227"/>
                  </a:cubicBezTo>
                  <a:cubicBezTo>
                    <a:pt x="965" y="2227"/>
                    <a:pt x="1048" y="2143"/>
                    <a:pt x="1048" y="2060"/>
                  </a:cubicBezTo>
                  <a:lnTo>
                    <a:pt x="1048" y="619"/>
                  </a:lnTo>
                  <a:lnTo>
                    <a:pt x="1441" y="1119"/>
                  </a:lnTo>
                  <a:cubicBezTo>
                    <a:pt x="1477" y="1167"/>
                    <a:pt x="1513" y="1179"/>
                    <a:pt x="1560" y="1179"/>
                  </a:cubicBezTo>
                  <a:cubicBezTo>
                    <a:pt x="1596" y="1179"/>
                    <a:pt x="1644" y="1167"/>
                    <a:pt x="1668" y="1155"/>
                  </a:cubicBezTo>
                  <a:cubicBezTo>
                    <a:pt x="1715" y="1107"/>
                    <a:pt x="1727" y="1000"/>
                    <a:pt x="1668" y="929"/>
                  </a:cubicBezTo>
                  <a:lnTo>
                    <a:pt x="989" y="60"/>
                  </a:lnTo>
                  <a:cubicBezTo>
                    <a:pt x="953" y="24"/>
                    <a:pt x="906" y="0"/>
                    <a:pt x="870" y="0"/>
                  </a:cubicBezTo>
                  <a:close/>
                </a:path>
              </a:pathLst>
            </a:custGeom>
            <a:grpFill/>
            <a:ln>
              <a:noFill/>
            </a:ln>
          </p:spPr>
          <p:txBody>
            <a:bodyPr spcFirstLastPara="1" wrap="square" lIns="51427" tIns="51427" rIns="51427" bIns="51427" anchor="ctr" anchorCtr="0">
              <a:noAutofit/>
            </a:bodyPr>
            <a:lstStyle/>
            <a:p>
              <a:pPr>
                <a:spcBef>
                  <a:spcPts val="0"/>
                </a:spcBef>
                <a:spcAft>
                  <a:spcPts val="0"/>
                </a:spcAft>
              </a:pPr>
              <a:endParaRPr/>
            </a:p>
          </p:txBody>
        </p:sp>
        <p:sp>
          <p:nvSpPr>
            <p:cNvPr id="72" name="Google Shape;12347;p79">
              <a:extLst>
                <a:ext uri="{FF2B5EF4-FFF2-40B4-BE49-F238E27FC236}">
                  <a16:creationId xmlns:a16="http://schemas.microsoft.com/office/drawing/2014/main" id="{D9CFAED8-2A55-31AA-508D-A5444A95D639}"/>
                </a:ext>
              </a:extLst>
            </p:cNvPr>
            <p:cNvSpPr/>
            <p:nvPr/>
          </p:nvSpPr>
          <p:spPr>
            <a:xfrm>
              <a:off x="1965103" y="2503406"/>
              <a:ext cx="43989" cy="31162"/>
            </a:xfrm>
            <a:custGeom>
              <a:avLst/>
              <a:gdLst/>
              <a:ahLst/>
              <a:cxnLst/>
              <a:rect l="l" t="t" r="r" b="b"/>
              <a:pathLst>
                <a:path w="1382" h="979" extrusionOk="0">
                  <a:moveTo>
                    <a:pt x="181" y="0"/>
                  </a:moveTo>
                  <a:cubicBezTo>
                    <a:pt x="104" y="0"/>
                    <a:pt x="24" y="56"/>
                    <a:pt x="13" y="121"/>
                  </a:cubicBezTo>
                  <a:cubicBezTo>
                    <a:pt x="1" y="216"/>
                    <a:pt x="60" y="300"/>
                    <a:pt x="132" y="323"/>
                  </a:cubicBezTo>
                  <a:cubicBezTo>
                    <a:pt x="501" y="395"/>
                    <a:pt x="846" y="597"/>
                    <a:pt x="1072" y="919"/>
                  </a:cubicBezTo>
                  <a:cubicBezTo>
                    <a:pt x="1096" y="954"/>
                    <a:pt x="1144" y="978"/>
                    <a:pt x="1203" y="978"/>
                  </a:cubicBezTo>
                  <a:cubicBezTo>
                    <a:pt x="1227" y="978"/>
                    <a:pt x="1275" y="954"/>
                    <a:pt x="1310" y="942"/>
                  </a:cubicBezTo>
                  <a:cubicBezTo>
                    <a:pt x="1370" y="895"/>
                    <a:pt x="1382" y="800"/>
                    <a:pt x="1334" y="716"/>
                  </a:cubicBezTo>
                  <a:cubicBezTo>
                    <a:pt x="1060" y="347"/>
                    <a:pt x="656" y="97"/>
                    <a:pt x="203" y="2"/>
                  </a:cubicBezTo>
                  <a:cubicBezTo>
                    <a:pt x="196" y="1"/>
                    <a:pt x="189" y="0"/>
                    <a:pt x="181" y="0"/>
                  </a:cubicBezTo>
                  <a:close/>
                </a:path>
              </a:pathLst>
            </a:custGeom>
            <a:grpFill/>
            <a:ln>
              <a:noFill/>
            </a:ln>
          </p:spPr>
          <p:txBody>
            <a:bodyPr spcFirstLastPara="1" wrap="square" lIns="51427" tIns="51427" rIns="51427" bIns="51427" anchor="ctr" anchorCtr="0">
              <a:noAutofit/>
            </a:bodyPr>
            <a:lstStyle/>
            <a:p>
              <a:pPr>
                <a:spcBef>
                  <a:spcPts val="0"/>
                </a:spcBef>
                <a:spcAft>
                  <a:spcPts val="0"/>
                </a:spcAft>
              </a:pPr>
              <a:endParaRPr/>
            </a:p>
          </p:txBody>
        </p:sp>
        <p:sp>
          <p:nvSpPr>
            <p:cNvPr id="73" name="Google Shape;12348;p79">
              <a:extLst>
                <a:ext uri="{FF2B5EF4-FFF2-40B4-BE49-F238E27FC236}">
                  <a16:creationId xmlns:a16="http://schemas.microsoft.com/office/drawing/2014/main" id="{352A2EB9-C0CC-E096-70BE-333F7231B317}"/>
                </a:ext>
              </a:extLst>
            </p:cNvPr>
            <p:cNvSpPr/>
            <p:nvPr/>
          </p:nvSpPr>
          <p:spPr>
            <a:xfrm>
              <a:off x="2052668" y="2537369"/>
              <a:ext cx="34504" cy="30175"/>
            </a:xfrm>
            <a:custGeom>
              <a:avLst/>
              <a:gdLst/>
              <a:ahLst/>
              <a:cxnLst/>
              <a:rect l="l" t="t" r="r" b="b"/>
              <a:pathLst>
                <a:path w="1084" h="948" extrusionOk="0">
                  <a:moveTo>
                    <a:pt x="194" y="0"/>
                  </a:moveTo>
                  <a:cubicBezTo>
                    <a:pt x="124" y="0"/>
                    <a:pt x="56" y="45"/>
                    <a:pt x="36" y="114"/>
                  </a:cubicBezTo>
                  <a:cubicBezTo>
                    <a:pt x="0" y="209"/>
                    <a:pt x="48" y="292"/>
                    <a:pt x="131" y="328"/>
                  </a:cubicBezTo>
                  <a:cubicBezTo>
                    <a:pt x="405" y="411"/>
                    <a:pt x="631" y="602"/>
                    <a:pt x="762" y="864"/>
                  </a:cubicBezTo>
                  <a:cubicBezTo>
                    <a:pt x="786" y="923"/>
                    <a:pt x="845" y="947"/>
                    <a:pt x="905" y="947"/>
                  </a:cubicBezTo>
                  <a:cubicBezTo>
                    <a:pt x="941" y="947"/>
                    <a:pt x="953" y="947"/>
                    <a:pt x="988" y="935"/>
                  </a:cubicBezTo>
                  <a:cubicBezTo>
                    <a:pt x="1060" y="887"/>
                    <a:pt x="1084" y="804"/>
                    <a:pt x="1048" y="709"/>
                  </a:cubicBezTo>
                  <a:cubicBezTo>
                    <a:pt x="869" y="387"/>
                    <a:pt x="584" y="149"/>
                    <a:pt x="238" y="6"/>
                  </a:cubicBezTo>
                  <a:cubicBezTo>
                    <a:pt x="224" y="2"/>
                    <a:pt x="209" y="0"/>
                    <a:pt x="194" y="0"/>
                  </a:cubicBezTo>
                  <a:close/>
                </a:path>
              </a:pathLst>
            </a:custGeom>
            <a:grpFill/>
            <a:ln>
              <a:noFill/>
            </a:ln>
          </p:spPr>
          <p:txBody>
            <a:bodyPr spcFirstLastPara="1" wrap="square" lIns="51427" tIns="51427" rIns="51427" bIns="51427" anchor="ctr" anchorCtr="0">
              <a:noAutofit/>
            </a:bodyPr>
            <a:lstStyle/>
            <a:p>
              <a:pPr>
                <a:spcBef>
                  <a:spcPts val="0"/>
                </a:spcBef>
                <a:spcAft>
                  <a:spcPts val="0"/>
                </a:spcAft>
              </a:pPr>
              <a:endParaRPr/>
            </a:p>
          </p:txBody>
        </p:sp>
      </p:grpSp>
      <p:grpSp>
        <p:nvGrpSpPr>
          <p:cNvPr id="74" name="Google Shape;10102;p75">
            <a:extLst>
              <a:ext uri="{FF2B5EF4-FFF2-40B4-BE49-F238E27FC236}">
                <a16:creationId xmlns:a16="http://schemas.microsoft.com/office/drawing/2014/main" id="{3A767065-D301-9C63-09DA-1E0680E3E763}"/>
              </a:ext>
            </a:extLst>
          </p:cNvPr>
          <p:cNvGrpSpPr/>
          <p:nvPr/>
        </p:nvGrpSpPr>
        <p:grpSpPr>
          <a:xfrm>
            <a:off x="1590150" y="4304393"/>
            <a:ext cx="452158" cy="345298"/>
            <a:chOff x="5776798" y="3409778"/>
            <a:chExt cx="346379" cy="264518"/>
          </a:xfrm>
          <a:solidFill>
            <a:schemeClr val="bg1">
              <a:lumMod val="75000"/>
            </a:schemeClr>
          </a:solidFill>
        </p:grpSpPr>
        <p:sp>
          <p:nvSpPr>
            <p:cNvPr id="75" name="Google Shape;10103;p75">
              <a:extLst>
                <a:ext uri="{FF2B5EF4-FFF2-40B4-BE49-F238E27FC236}">
                  <a16:creationId xmlns:a16="http://schemas.microsoft.com/office/drawing/2014/main" id="{938ED9A6-12CA-1C29-EC2C-A6FFEA7F605A}"/>
                </a:ext>
              </a:extLst>
            </p:cNvPr>
            <p:cNvSpPr/>
            <p:nvPr/>
          </p:nvSpPr>
          <p:spPr>
            <a:xfrm>
              <a:off x="5890104" y="3642055"/>
              <a:ext cx="10248" cy="32241"/>
            </a:xfrm>
            <a:custGeom>
              <a:avLst/>
              <a:gdLst/>
              <a:ahLst/>
              <a:cxnLst/>
              <a:rect l="l" t="t" r="r" b="b"/>
              <a:pathLst>
                <a:path w="322" h="1013" extrusionOk="0">
                  <a:moveTo>
                    <a:pt x="167" y="1"/>
                  </a:moveTo>
                  <a:cubicBezTo>
                    <a:pt x="71" y="1"/>
                    <a:pt x="0" y="72"/>
                    <a:pt x="0" y="155"/>
                  </a:cubicBezTo>
                  <a:lnTo>
                    <a:pt x="0" y="846"/>
                  </a:lnTo>
                  <a:cubicBezTo>
                    <a:pt x="0" y="929"/>
                    <a:pt x="71" y="1013"/>
                    <a:pt x="167" y="1013"/>
                  </a:cubicBezTo>
                  <a:cubicBezTo>
                    <a:pt x="250" y="1013"/>
                    <a:pt x="321" y="929"/>
                    <a:pt x="321" y="846"/>
                  </a:cubicBezTo>
                  <a:lnTo>
                    <a:pt x="321" y="143"/>
                  </a:lnTo>
                  <a:cubicBezTo>
                    <a:pt x="321" y="60"/>
                    <a:pt x="250" y="1"/>
                    <a:pt x="167" y="1"/>
                  </a:cubicBezTo>
                  <a:close/>
                </a:path>
              </a:pathLst>
            </a:custGeom>
            <a:grpFill/>
            <a:ln>
              <a:noFill/>
            </a:ln>
          </p:spPr>
          <p:txBody>
            <a:bodyPr spcFirstLastPara="1" wrap="square" lIns="51427" tIns="51427" rIns="51427" bIns="51427" anchor="ctr" anchorCtr="0">
              <a:noAutofit/>
            </a:bodyPr>
            <a:lstStyle/>
            <a:p>
              <a:pPr>
                <a:spcBef>
                  <a:spcPts val="0"/>
                </a:spcBef>
                <a:spcAft>
                  <a:spcPts val="0"/>
                </a:spcAft>
              </a:pPr>
              <a:endParaRPr/>
            </a:p>
          </p:txBody>
        </p:sp>
        <p:sp>
          <p:nvSpPr>
            <p:cNvPr id="76" name="Google Shape;10104;p75">
              <a:extLst>
                <a:ext uri="{FF2B5EF4-FFF2-40B4-BE49-F238E27FC236}">
                  <a16:creationId xmlns:a16="http://schemas.microsoft.com/office/drawing/2014/main" id="{188F1554-E65D-87F4-6429-DEC9A5EDD689}"/>
                </a:ext>
              </a:extLst>
            </p:cNvPr>
            <p:cNvSpPr/>
            <p:nvPr/>
          </p:nvSpPr>
          <p:spPr>
            <a:xfrm>
              <a:off x="5998094" y="3642055"/>
              <a:ext cx="10248" cy="32241"/>
            </a:xfrm>
            <a:custGeom>
              <a:avLst/>
              <a:gdLst/>
              <a:ahLst/>
              <a:cxnLst/>
              <a:rect l="l" t="t" r="r" b="b"/>
              <a:pathLst>
                <a:path w="322" h="1013" extrusionOk="0">
                  <a:moveTo>
                    <a:pt x="167" y="1"/>
                  </a:moveTo>
                  <a:cubicBezTo>
                    <a:pt x="72" y="1"/>
                    <a:pt x="0" y="72"/>
                    <a:pt x="0" y="155"/>
                  </a:cubicBezTo>
                  <a:lnTo>
                    <a:pt x="0" y="846"/>
                  </a:lnTo>
                  <a:cubicBezTo>
                    <a:pt x="0" y="929"/>
                    <a:pt x="72" y="1013"/>
                    <a:pt x="167" y="1013"/>
                  </a:cubicBezTo>
                  <a:cubicBezTo>
                    <a:pt x="250" y="1013"/>
                    <a:pt x="322" y="929"/>
                    <a:pt x="322" y="846"/>
                  </a:cubicBezTo>
                  <a:lnTo>
                    <a:pt x="322" y="143"/>
                  </a:lnTo>
                  <a:cubicBezTo>
                    <a:pt x="310" y="60"/>
                    <a:pt x="250" y="1"/>
                    <a:pt x="167" y="1"/>
                  </a:cubicBezTo>
                  <a:close/>
                </a:path>
              </a:pathLst>
            </a:custGeom>
            <a:grpFill/>
            <a:ln>
              <a:noFill/>
            </a:ln>
          </p:spPr>
          <p:txBody>
            <a:bodyPr spcFirstLastPara="1" wrap="square" lIns="51427" tIns="51427" rIns="51427" bIns="51427" anchor="ctr" anchorCtr="0">
              <a:noAutofit/>
            </a:bodyPr>
            <a:lstStyle/>
            <a:p>
              <a:pPr>
                <a:spcBef>
                  <a:spcPts val="0"/>
                </a:spcBef>
                <a:spcAft>
                  <a:spcPts val="0"/>
                </a:spcAft>
              </a:pPr>
              <a:endParaRPr/>
            </a:p>
          </p:txBody>
        </p:sp>
        <p:sp>
          <p:nvSpPr>
            <p:cNvPr id="77" name="Google Shape;10105;p75">
              <a:extLst>
                <a:ext uri="{FF2B5EF4-FFF2-40B4-BE49-F238E27FC236}">
                  <a16:creationId xmlns:a16="http://schemas.microsoft.com/office/drawing/2014/main" id="{DCD25BE0-3F47-0F58-00E3-BAA6F67C4F18}"/>
                </a:ext>
              </a:extLst>
            </p:cNvPr>
            <p:cNvSpPr/>
            <p:nvPr/>
          </p:nvSpPr>
          <p:spPr>
            <a:xfrm>
              <a:off x="5814673" y="3528367"/>
              <a:ext cx="43222" cy="15564"/>
            </a:xfrm>
            <a:custGeom>
              <a:avLst/>
              <a:gdLst/>
              <a:ahLst/>
              <a:cxnLst/>
              <a:rect l="l" t="t" r="r" b="b"/>
              <a:pathLst>
                <a:path w="1358" h="489" extrusionOk="0">
                  <a:moveTo>
                    <a:pt x="167" y="1"/>
                  </a:moveTo>
                  <a:cubicBezTo>
                    <a:pt x="72" y="1"/>
                    <a:pt x="1" y="72"/>
                    <a:pt x="1" y="156"/>
                  </a:cubicBezTo>
                  <a:cubicBezTo>
                    <a:pt x="1" y="251"/>
                    <a:pt x="72" y="322"/>
                    <a:pt x="167" y="322"/>
                  </a:cubicBezTo>
                  <a:cubicBezTo>
                    <a:pt x="346" y="322"/>
                    <a:pt x="870" y="358"/>
                    <a:pt x="1120" y="477"/>
                  </a:cubicBezTo>
                  <a:cubicBezTo>
                    <a:pt x="1144" y="489"/>
                    <a:pt x="1167" y="489"/>
                    <a:pt x="1191" y="489"/>
                  </a:cubicBezTo>
                  <a:cubicBezTo>
                    <a:pt x="1251" y="489"/>
                    <a:pt x="1310" y="453"/>
                    <a:pt x="1346" y="394"/>
                  </a:cubicBezTo>
                  <a:cubicBezTo>
                    <a:pt x="1358" y="322"/>
                    <a:pt x="1322" y="239"/>
                    <a:pt x="1251" y="191"/>
                  </a:cubicBezTo>
                  <a:cubicBezTo>
                    <a:pt x="882" y="13"/>
                    <a:pt x="191" y="1"/>
                    <a:pt x="167" y="1"/>
                  </a:cubicBezTo>
                  <a:close/>
                </a:path>
              </a:pathLst>
            </a:custGeom>
            <a:grpFill/>
            <a:ln>
              <a:noFill/>
            </a:ln>
          </p:spPr>
          <p:txBody>
            <a:bodyPr spcFirstLastPara="1" wrap="square" lIns="51427" tIns="51427" rIns="51427" bIns="51427" anchor="ctr" anchorCtr="0">
              <a:noAutofit/>
            </a:bodyPr>
            <a:lstStyle/>
            <a:p>
              <a:pPr>
                <a:spcBef>
                  <a:spcPts val="0"/>
                </a:spcBef>
                <a:spcAft>
                  <a:spcPts val="0"/>
                </a:spcAft>
              </a:pPr>
              <a:endParaRPr/>
            </a:p>
          </p:txBody>
        </p:sp>
        <p:sp>
          <p:nvSpPr>
            <p:cNvPr id="78" name="Google Shape;10106;p75">
              <a:extLst>
                <a:ext uri="{FF2B5EF4-FFF2-40B4-BE49-F238E27FC236}">
                  <a16:creationId xmlns:a16="http://schemas.microsoft.com/office/drawing/2014/main" id="{93ACB38A-B1A8-538E-9B79-114751559D4A}"/>
                </a:ext>
              </a:extLst>
            </p:cNvPr>
            <p:cNvSpPr/>
            <p:nvPr/>
          </p:nvSpPr>
          <p:spPr>
            <a:xfrm>
              <a:off x="5797995" y="3631074"/>
              <a:ext cx="10662" cy="42458"/>
            </a:xfrm>
            <a:custGeom>
              <a:avLst/>
              <a:gdLst/>
              <a:ahLst/>
              <a:cxnLst/>
              <a:rect l="l" t="t" r="r" b="b"/>
              <a:pathLst>
                <a:path w="335" h="1334" extrusionOk="0">
                  <a:moveTo>
                    <a:pt x="167" y="0"/>
                  </a:moveTo>
                  <a:cubicBezTo>
                    <a:pt x="84" y="0"/>
                    <a:pt x="1" y="72"/>
                    <a:pt x="1" y="167"/>
                  </a:cubicBezTo>
                  <a:lnTo>
                    <a:pt x="1" y="1179"/>
                  </a:lnTo>
                  <a:cubicBezTo>
                    <a:pt x="1" y="1262"/>
                    <a:pt x="84" y="1334"/>
                    <a:pt x="167" y="1334"/>
                  </a:cubicBezTo>
                  <a:cubicBezTo>
                    <a:pt x="251" y="1334"/>
                    <a:pt x="334" y="1262"/>
                    <a:pt x="334" y="1179"/>
                  </a:cubicBezTo>
                  <a:lnTo>
                    <a:pt x="334" y="167"/>
                  </a:lnTo>
                  <a:cubicBezTo>
                    <a:pt x="334" y="72"/>
                    <a:pt x="263" y="0"/>
                    <a:pt x="167" y="0"/>
                  </a:cubicBezTo>
                  <a:close/>
                </a:path>
              </a:pathLst>
            </a:custGeom>
            <a:grpFill/>
            <a:ln>
              <a:noFill/>
            </a:ln>
          </p:spPr>
          <p:txBody>
            <a:bodyPr spcFirstLastPara="1" wrap="square" lIns="51427" tIns="51427" rIns="51427" bIns="51427" anchor="ctr" anchorCtr="0">
              <a:noAutofit/>
            </a:bodyPr>
            <a:lstStyle/>
            <a:p>
              <a:pPr>
                <a:spcBef>
                  <a:spcPts val="0"/>
                </a:spcBef>
                <a:spcAft>
                  <a:spcPts val="0"/>
                </a:spcAft>
              </a:pPr>
              <a:endParaRPr/>
            </a:p>
          </p:txBody>
        </p:sp>
        <p:sp>
          <p:nvSpPr>
            <p:cNvPr id="82" name="Google Shape;10107;p75">
              <a:extLst>
                <a:ext uri="{FF2B5EF4-FFF2-40B4-BE49-F238E27FC236}">
                  <a16:creationId xmlns:a16="http://schemas.microsoft.com/office/drawing/2014/main" id="{4B800EE0-A7B1-F73D-E243-1C5BA39280AC}"/>
                </a:ext>
              </a:extLst>
            </p:cNvPr>
            <p:cNvSpPr/>
            <p:nvPr/>
          </p:nvSpPr>
          <p:spPr>
            <a:xfrm>
              <a:off x="5776798" y="3409778"/>
              <a:ext cx="346379" cy="264136"/>
            </a:xfrm>
            <a:custGeom>
              <a:avLst/>
              <a:gdLst/>
              <a:ahLst/>
              <a:cxnLst/>
              <a:rect l="l" t="t" r="r" b="b"/>
              <a:pathLst>
                <a:path w="10883" h="8299" extrusionOk="0">
                  <a:moveTo>
                    <a:pt x="9144" y="2512"/>
                  </a:moveTo>
                  <a:cubicBezTo>
                    <a:pt x="9418" y="2512"/>
                    <a:pt x="9656" y="2715"/>
                    <a:pt x="9656" y="2953"/>
                  </a:cubicBezTo>
                  <a:lnTo>
                    <a:pt x="9656" y="2977"/>
                  </a:lnTo>
                  <a:cubicBezTo>
                    <a:pt x="9501" y="2917"/>
                    <a:pt x="9335" y="2869"/>
                    <a:pt x="9144" y="2869"/>
                  </a:cubicBezTo>
                  <a:cubicBezTo>
                    <a:pt x="8965" y="2869"/>
                    <a:pt x="8787" y="2905"/>
                    <a:pt x="8620" y="2977"/>
                  </a:cubicBezTo>
                  <a:lnTo>
                    <a:pt x="8620" y="2953"/>
                  </a:lnTo>
                  <a:cubicBezTo>
                    <a:pt x="8620" y="2727"/>
                    <a:pt x="8858" y="2512"/>
                    <a:pt x="9144" y="2512"/>
                  </a:cubicBezTo>
                  <a:close/>
                  <a:moveTo>
                    <a:pt x="2869" y="3203"/>
                  </a:moveTo>
                  <a:lnTo>
                    <a:pt x="2869" y="3858"/>
                  </a:lnTo>
                  <a:cubicBezTo>
                    <a:pt x="2869" y="3965"/>
                    <a:pt x="2846" y="4060"/>
                    <a:pt x="2798" y="4167"/>
                  </a:cubicBezTo>
                  <a:lnTo>
                    <a:pt x="2727" y="4334"/>
                  </a:lnTo>
                  <a:cubicBezTo>
                    <a:pt x="2715" y="4346"/>
                    <a:pt x="2715" y="4382"/>
                    <a:pt x="2715" y="4405"/>
                  </a:cubicBezTo>
                  <a:lnTo>
                    <a:pt x="2715" y="4751"/>
                  </a:lnTo>
                  <a:cubicBezTo>
                    <a:pt x="2715" y="4989"/>
                    <a:pt x="2619" y="5191"/>
                    <a:pt x="2441" y="5358"/>
                  </a:cubicBezTo>
                  <a:cubicBezTo>
                    <a:pt x="2298" y="5525"/>
                    <a:pt x="2072" y="5596"/>
                    <a:pt x="1834" y="5596"/>
                  </a:cubicBezTo>
                  <a:cubicBezTo>
                    <a:pt x="1369" y="5584"/>
                    <a:pt x="1000" y="5179"/>
                    <a:pt x="1000" y="4703"/>
                  </a:cubicBezTo>
                  <a:lnTo>
                    <a:pt x="1000" y="4405"/>
                  </a:lnTo>
                  <a:cubicBezTo>
                    <a:pt x="1000" y="4382"/>
                    <a:pt x="1000" y="4358"/>
                    <a:pt x="988" y="4334"/>
                  </a:cubicBezTo>
                  <a:lnTo>
                    <a:pt x="881" y="4143"/>
                  </a:lnTo>
                  <a:cubicBezTo>
                    <a:pt x="845" y="4060"/>
                    <a:pt x="822" y="3989"/>
                    <a:pt x="822" y="3905"/>
                  </a:cubicBezTo>
                  <a:lnTo>
                    <a:pt x="822" y="3882"/>
                  </a:lnTo>
                  <a:cubicBezTo>
                    <a:pt x="822" y="3501"/>
                    <a:pt x="1131" y="3203"/>
                    <a:pt x="1500" y="3203"/>
                  </a:cubicBezTo>
                  <a:close/>
                  <a:moveTo>
                    <a:pt x="9144" y="3215"/>
                  </a:moveTo>
                  <a:cubicBezTo>
                    <a:pt x="9704" y="3215"/>
                    <a:pt x="10168" y="3679"/>
                    <a:pt x="10168" y="4239"/>
                  </a:cubicBezTo>
                  <a:cubicBezTo>
                    <a:pt x="10168" y="4346"/>
                    <a:pt x="10156" y="4465"/>
                    <a:pt x="10108" y="4572"/>
                  </a:cubicBezTo>
                  <a:cubicBezTo>
                    <a:pt x="9656" y="4108"/>
                    <a:pt x="8870" y="3929"/>
                    <a:pt x="8823" y="3929"/>
                  </a:cubicBezTo>
                  <a:cubicBezTo>
                    <a:pt x="8814" y="3926"/>
                    <a:pt x="8804" y="3925"/>
                    <a:pt x="8794" y="3925"/>
                  </a:cubicBezTo>
                  <a:cubicBezTo>
                    <a:pt x="8763" y="3925"/>
                    <a:pt x="8727" y="3938"/>
                    <a:pt x="8692" y="3965"/>
                  </a:cubicBezTo>
                  <a:cubicBezTo>
                    <a:pt x="8644" y="3989"/>
                    <a:pt x="8632" y="4036"/>
                    <a:pt x="8632" y="4084"/>
                  </a:cubicBezTo>
                  <a:cubicBezTo>
                    <a:pt x="8632" y="4084"/>
                    <a:pt x="8632" y="4179"/>
                    <a:pt x="8513" y="4298"/>
                  </a:cubicBezTo>
                  <a:cubicBezTo>
                    <a:pt x="8453" y="4358"/>
                    <a:pt x="8453" y="4465"/>
                    <a:pt x="8513" y="4524"/>
                  </a:cubicBezTo>
                  <a:cubicBezTo>
                    <a:pt x="8543" y="4554"/>
                    <a:pt x="8584" y="4569"/>
                    <a:pt x="8626" y="4569"/>
                  </a:cubicBezTo>
                  <a:cubicBezTo>
                    <a:pt x="8668" y="4569"/>
                    <a:pt x="8709" y="4554"/>
                    <a:pt x="8739" y="4524"/>
                  </a:cubicBezTo>
                  <a:cubicBezTo>
                    <a:pt x="8823" y="4441"/>
                    <a:pt x="8882" y="4346"/>
                    <a:pt x="8918" y="4274"/>
                  </a:cubicBezTo>
                  <a:cubicBezTo>
                    <a:pt x="9180" y="4346"/>
                    <a:pt x="9739" y="4560"/>
                    <a:pt x="9989" y="4894"/>
                  </a:cubicBezTo>
                  <a:cubicBezTo>
                    <a:pt x="9906" y="5298"/>
                    <a:pt x="9573" y="5596"/>
                    <a:pt x="9144" y="5596"/>
                  </a:cubicBezTo>
                  <a:cubicBezTo>
                    <a:pt x="8704" y="5596"/>
                    <a:pt x="8334" y="5275"/>
                    <a:pt x="8287" y="4834"/>
                  </a:cubicBezTo>
                  <a:cubicBezTo>
                    <a:pt x="8287" y="4810"/>
                    <a:pt x="8275" y="4798"/>
                    <a:pt x="8263" y="4774"/>
                  </a:cubicBezTo>
                  <a:cubicBezTo>
                    <a:pt x="8156" y="4620"/>
                    <a:pt x="8108" y="4441"/>
                    <a:pt x="8108" y="4239"/>
                  </a:cubicBezTo>
                  <a:cubicBezTo>
                    <a:pt x="8108" y="3679"/>
                    <a:pt x="8573" y="3215"/>
                    <a:pt x="9144" y="3215"/>
                  </a:cubicBezTo>
                  <a:close/>
                  <a:moveTo>
                    <a:pt x="5441" y="298"/>
                  </a:moveTo>
                  <a:cubicBezTo>
                    <a:pt x="6013" y="298"/>
                    <a:pt x="6489" y="488"/>
                    <a:pt x="6858" y="845"/>
                  </a:cubicBezTo>
                  <a:cubicBezTo>
                    <a:pt x="7227" y="1226"/>
                    <a:pt x="7453" y="1738"/>
                    <a:pt x="7501" y="2369"/>
                  </a:cubicBezTo>
                  <a:cubicBezTo>
                    <a:pt x="7620" y="4060"/>
                    <a:pt x="7763" y="5001"/>
                    <a:pt x="7822" y="5334"/>
                  </a:cubicBezTo>
                  <a:lnTo>
                    <a:pt x="7822" y="5346"/>
                  </a:lnTo>
                  <a:cubicBezTo>
                    <a:pt x="7632" y="5453"/>
                    <a:pt x="7310" y="5632"/>
                    <a:pt x="6787" y="5763"/>
                  </a:cubicBezTo>
                  <a:lnTo>
                    <a:pt x="6525" y="5644"/>
                  </a:lnTo>
                  <a:cubicBezTo>
                    <a:pt x="6453" y="5608"/>
                    <a:pt x="6418" y="5548"/>
                    <a:pt x="6418" y="5477"/>
                  </a:cubicBezTo>
                  <a:lnTo>
                    <a:pt x="6418" y="4929"/>
                  </a:lnTo>
                  <a:cubicBezTo>
                    <a:pt x="6918" y="4596"/>
                    <a:pt x="7263" y="4024"/>
                    <a:pt x="7263" y="3370"/>
                  </a:cubicBezTo>
                  <a:lnTo>
                    <a:pt x="7263" y="3072"/>
                  </a:lnTo>
                  <a:cubicBezTo>
                    <a:pt x="7263" y="2869"/>
                    <a:pt x="7180" y="2691"/>
                    <a:pt x="7037" y="2560"/>
                  </a:cubicBezTo>
                  <a:cubicBezTo>
                    <a:pt x="6727" y="2274"/>
                    <a:pt x="6001" y="1798"/>
                    <a:pt x="4751" y="1667"/>
                  </a:cubicBezTo>
                  <a:cubicBezTo>
                    <a:pt x="4744" y="1666"/>
                    <a:pt x="4737" y="1666"/>
                    <a:pt x="4730" y="1666"/>
                  </a:cubicBezTo>
                  <a:cubicBezTo>
                    <a:pt x="4645" y="1666"/>
                    <a:pt x="4583" y="1733"/>
                    <a:pt x="4572" y="1822"/>
                  </a:cubicBezTo>
                  <a:cubicBezTo>
                    <a:pt x="4548" y="1905"/>
                    <a:pt x="4632" y="1977"/>
                    <a:pt x="4715" y="2000"/>
                  </a:cubicBezTo>
                  <a:cubicBezTo>
                    <a:pt x="5882" y="2119"/>
                    <a:pt x="6537" y="2548"/>
                    <a:pt x="6834" y="2798"/>
                  </a:cubicBezTo>
                  <a:cubicBezTo>
                    <a:pt x="6906" y="2858"/>
                    <a:pt x="6953" y="2965"/>
                    <a:pt x="6953" y="3072"/>
                  </a:cubicBezTo>
                  <a:lnTo>
                    <a:pt x="6953" y="3370"/>
                  </a:lnTo>
                  <a:cubicBezTo>
                    <a:pt x="6953" y="4215"/>
                    <a:pt x="6263" y="4894"/>
                    <a:pt x="5417" y="4894"/>
                  </a:cubicBezTo>
                  <a:cubicBezTo>
                    <a:pt x="4572" y="4894"/>
                    <a:pt x="3881" y="4215"/>
                    <a:pt x="3881" y="3370"/>
                  </a:cubicBezTo>
                  <a:lnTo>
                    <a:pt x="3881" y="3227"/>
                  </a:lnTo>
                  <a:cubicBezTo>
                    <a:pt x="3881" y="3167"/>
                    <a:pt x="3917" y="3108"/>
                    <a:pt x="3977" y="3084"/>
                  </a:cubicBezTo>
                  <a:cubicBezTo>
                    <a:pt x="4167" y="2965"/>
                    <a:pt x="4429" y="2750"/>
                    <a:pt x="4548" y="2393"/>
                  </a:cubicBezTo>
                  <a:cubicBezTo>
                    <a:pt x="4584" y="2310"/>
                    <a:pt x="4536" y="2215"/>
                    <a:pt x="4453" y="2203"/>
                  </a:cubicBezTo>
                  <a:cubicBezTo>
                    <a:pt x="4434" y="2198"/>
                    <a:pt x="4415" y="2196"/>
                    <a:pt x="4398" y="2196"/>
                  </a:cubicBezTo>
                  <a:cubicBezTo>
                    <a:pt x="4327" y="2196"/>
                    <a:pt x="4270" y="2234"/>
                    <a:pt x="4251" y="2310"/>
                  </a:cubicBezTo>
                  <a:cubicBezTo>
                    <a:pt x="4167" y="2572"/>
                    <a:pt x="3977" y="2727"/>
                    <a:pt x="3822" y="2810"/>
                  </a:cubicBezTo>
                  <a:cubicBezTo>
                    <a:pt x="3679" y="2905"/>
                    <a:pt x="3572" y="3072"/>
                    <a:pt x="3572" y="3227"/>
                  </a:cubicBezTo>
                  <a:lnTo>
                    <a:pt x="3572" y="3370"/>
                  </a:lnTo>
                  <a:cubicBezTo>
                    <a:pt x="3572" y="4024"/>
                    <a:pt x="3917" y="4584"/>
                    <a:pt x="4417" y="4929"/>
                  </a:cubicBezTo>
                  <a:lnTo>
                    <a:pt x="4417" y="5477"/>
                  </a:lnTo>
                  <a:cubicBezTo>
                    <a:pt x="4417" y="5548"/>
                    <a:pt x="4370" y="5608"/>
                    <a:pt x="4310" y="5644"/>
                  </a:cubicBezTo>
                  <a:lnTo>
                    <a:pt x="4048" y="5763"/>
                  </a:lnTo>
                  <a:cubicBezTo>
                    <a:pt x="3536" y="5632"/>
                    <a:pt x="3215" y="5453"/>
                    <a:pt x="3060" y="5346"/>
                  </a:cubicBezTo>
                  <a:lnTo>
                    <a:pt x="3060" y="5334"/>
                  </a:lnTo>
                  <a:cubicBezTo>
                    <a:pt x="3131" y="5001"/>
                    <a:pt x="3262" y="4060"/>
                    <a:pt x="3393" y="2369"/>
                  </a:cubicBezTo>
                  <a:cubicBezTo>
                    <a:pt x="3441" y="1738"/>
                    <a:pt x="3655" y="1226"/>
                    <a:pt x="4036" y="845"/>
                  </a:cubicBezTo>
                  <a:cubicBezTo>
                    <a:pt x="4393" y="488"/>
                    <a:pt x="4882" y="298"/>
                    <a:pt x="5441" y="298"/>
                  </a:cubicBezTo>
                  <a:close/>
                  <a:moveTo>
                    <a:pt x="2750" y="5465"/>
                  </a:moveTo>
                  <a:cubicBezTo>
                    <a:pt x="2786" y="5501"/>
                    <a:pt x="2810" y="5572"/>
                    <a:pt x="2869" y="5596"/>
                  </a:cubicBezTo>
                  <a:cubicBezTo>
                    <a:pt x="3000" y="5691"/>
                    <a:pt x="3239" y="5822"/>
                    <a:pt x="3584" y="5941"/>
                  </a:cubicBezTo>
                  <a:lnTo>
                    <a:pt x="3155" y="6144"/>
                  </a:lnTo>
                  <a:lnTo>
                    <a:pt x="2655" y="6001"/>
                  </a:lnTo>
                  <a:cubicBezTo>
                    <a:pt x="2512" y="5953"/>
                    <a:pt x="2512" y="5953"/>
                    <a:pt x="2512" y="5906"/>
                  </a:cubicBezTo>
                  <a:lnTo>
                    <a:pt x="2512" y="5691"/>
                  </a:lnTo>
                  <a:cubicBezTo>
                    <a:pt x="2572" y="5656"/>
                    <a:pt x="2619" y="5608"/>
                    <a:pt x="2667" y="5572"/>
                  </a:cubicBezTo>
                  <a:cubicBezTo>
                    <a:pt x="2691" y="5536"/>
                    <a:pt x="2727" y="5513"/>
                    <a:pt x="2750" y="5465"/>
                  </a:cubicBezTo>
                  <a:close/>
                  <a:moveTo>
                    <a:pt x="8096" y="5239"/>
                  </a:moveTo>
                  <a:cubicBezTo>
                    <a:pt x="8180" y="5417"/>
                    <a:pt x="8323" y="5572"/>
                    <a:pt x="8477" y="5691"/>
                  </a:cubicBezTo>
                  <a:lnTo>
                    <a:pt x="8477" y="6025"/>
                  </a:lnTo>
                  <a:lnTo>
                    <a:pt x="8489" y="6025"/>
                  </a:lnTo>
                  <a:lnTo>
                    <a:pt x="7977" y="6287"/>
                  </a:lnTo>
                  <a:cubicBezTo>
                    <a:pt x="7977" y="6287"/>
                    <a:pt x="7965" y="6287"/>
                    <a:pt x="7965" y="6263"/>
                  </a:cubicBezTo>
                  <a:lnTo>
                    <a:pt x="7227" y="5941"/>
                  </a:lnTo>
                  <a:cubicBezTo>
                    <a:pt x="7596" y="5822"/>
                    <a:pt x="7822" y="5667"/>
                    <a:pt x="7942" y="5596"/>
                  </a:cubicBezTo>
                  <a:cubicBezTo>
                    <a:pt x="8049" y="5525"/>
                    <a:pt x="8108" y="5406"/>
                    <a:pt x="8096" y="5275"/>
                  </a:cubicBezTo>
                  <a:lnTo>
                    <a:pt x="8096" y="5239"/>
                  </a:lnTo>
                  <a:close/>
                  <a:moveTo>
                    <a:pt x="2203" y="5870"/>
                  </a:moveTo>
                  <a:lnTo>
                    <a:pt x="2203" y="5929"/>
                  </a:lnTo>
                  <a:cubicBezTo>
                    <a:pt x="2203" y="5953"/>
                    <a:pt x="2203" y="5989"/>
                    <a:pt x="2215" y="6013"/>
                  </a:cubicBezTo>
                  <a:lnTo>
                    <a:pt x="1857" y="6370"/>
                  </a:lnTo>
                  <a:lnTo>
                    <a:pt x="1500" y="6013"/>
                  </a:lnTo>
                  <a:cubicBezTo>
                    <a:pt x="1512" y="5989"/>
                    <a:pt x="1512" y="5953"/>
                    <a:pt x="1512" y="5929"/>
                  </a:cubicBezTo>
                  <a:lnTo>
                    <a:pt x="1512" y="5870"/>
                  </a:lnTo>
                  <a:cubicBezTo>
                    <a:pt x="1619" y="5894"/>
                    <a:pt x="1726" y="5929"/>
                    <a:pt x="1834" y="5929"/>
                  </a:cubicBezTo>
                  <a:lnTo>
                    <a:pt x="1857" y="5929"/>
                  </a:lnTo>
                  <a:cubicBezTo>
                    <a:pt x="1976" y="5929"/>
                    <a:pt x="2096" y="5906"/>
                    <a:pt x="2203" y="5870"/>
                  </a:cubicBezTo>
                  <a:close/>
                  <a:moveTo>
                    <a:pt x="9525" y="5882"/>
                  </a:moveTo>
                  <a:lnTo>
                    <a:pt x="9525" y="6048"/>
                  </a:lnTo>
                  <a:cubicBezTo>
                    <a:pt x="9525" y="6108"/>
                    <a:pt x="9537" y="6144"/>
                    <a:pt x="9573" y="6191"/>
                  </a:cubicBezTo>
                  <a:lnTo>
                    <a:pt x="9394" y="6322"/>
                  </a:lnTo>
                  <a:cubicBezTo>
                    <a:pt x="9323" y="6394"/>
                    <a:pt x="9236" y="6429"/>
                    <a:pt x="9151" y="6429"/>
                  </a:cubicBezTo>
                  <a:cubicBezTo>
                    <a:pt x="9067" y="6429"/>
                    <a:pt x="8983" y="6394"/>
                    <a:pt x="8918" y="6322"/>
                  </a:cubicBezTo>
                  <a:lnTo>
                    <a:pt x="8763" y="6191"/>
                  </a:lnTo>
                  <a:cubicBezTo>
                    <a:pt x="8799" y="6144"/>
                    <a:pt x="8811" y="6084"/>
                    <a:pt x="8811" y="6048"/>
                  </a:cubicBezTo>
                  <a:lnTo>
                    <a:pt x="8811" y="5882"/>
                  </a:lnTo>
                  <a:cubicBezTo>
                    <a:pt x="8918" y="5906"/>
                    <a:pt x="9037" y="5941"/>
                    <a:pt x="9168" y="5941"/>
                  </a:cubicBezTo>
                  <a:cubicBezTo>
                    <a:pt x="9287" y="5941"/>
                    <a:pt x="9406" y="5929"/>
                    <a:pt x="9525" y="5882"/>
                  </a:cubicBezTo>
                  <a:close/>
                  <a:moveTo>
                    <a:pt x="6096" y="5096"/>
                  </a:moveTo>
                  <a:lnTo>
                    <a:pt x="6096" y="5477"/>
                  </a:lnTo>
                  <a:cubicBezTo>
                    <a:pt x="6096" y="5667"/>
                    <a:pt x="6215" y="5846"/>
                    <a:pt x="6394" y="5941"/>
                  </a:cubicBezTo>
                  <a:lnTo>
                    <a:pt x="6632" y="6048"/>
                  </a:lnTo>
                  <a:cubicBezTo>
                    <a:pt x="6406" y="6489"/>
                    <a:pt x="5941" y="6787"/>
                    <a:pt x="5417" y="6787"/>
                  </a:cubicBezTo>
                  <a:cubicBezTo>
                    <a:pt x="4894" y="6787"/>
                    <a:pt x="4441" y="6501"/>
                    <a:pt x="4203" y="6048"/>
                  </a:cubicBezTo>
                  <a:lnTo>
                    <a:pt x="4441" y="5941"/>
                  </a:lnTo>
                  <a:cubicBezTo>
                    <a:pt x="4620" y="5870"/>
                    <a:pt x="4739" y="5691"/>
                    <a:pt x="4739" y="5477"/>
                  </a:cubicBezTo>
                  <a:lnTo>
                    <a:pt x="4739" y="5096"/>
                  </a:lnTo>
                  <a:cubicBezTo>
                    <a:pt x="4941" y="5179"/>
                    <a:pt x="5179" y="5227"/>
                    <a:pt x="5417" y="5227"/>
                  </a:cubicBezTo>
                  <a:cubicBezTo>
                    <a:pt x="5656" y="5227"/>
                    <a:pt x="5894" y="5179"/>
                    <a:pt x="6096" y="5096"/>
                  </a:cubicBezTo>
                  <a:close/>
                  <a:moveTo>
                    <a:pt x="5417" y="0"/>
                  </a:moveTo>
                  <a:cubicBezTo>
                    <a:pt x="4763" y="0"/>
                    <a:pt x="4215" y="226"/>
                    <a:pt x="3786" y="643"/>
                  </a:cubicBezTo>
                  <a:cubicBezTo>
                    <a:pt x="3346" y="1060"/>
                    <a:pt x="3096" y="1655"/>
                    <a:pt x="3048" y="2346"/>
                  </a:cubicBezTo>
                  <a:cubicBezTo>
                    <a:pt x="3036" y="2548"/>
                    <a:pt x="3024" y="2703"/>
                    <a:pt x="3012" y="2881"/>
                  </a:cubicBezTo>
                  <a:lnTo>
                    <a:pt x="1524" y="2881"/>
                  </a:lnTo>
                  <a:cubicBezTo>
                    <a:pt x="964" y="2881"/>
                    <a:pt x="512" y="3334"/>
                    <a:pt x="512" y="3893"/>
                  </a:cubicBezTo>
                  <a:lnTo>
                    <a:pt x="512" y="3917"/>
                  </a:lnTo>
                  <a:cubicBezTo>
                    <a:pt x="512" y="4048"/>
                    <a:pt x="536" y="4167"/>
                    <a:pt x="595" y="4286"/>
                  </a:cubicBezTo>
                  <a:lnTo>
                    <a:pt x="667" y="4453"/>
                  </a:lnTo>
                  <a:lnTo>
                    <a:pt x="667" y="4703"/>
                  </a:lnTo>
                  <a:cubicBezTo>
                    <a:pt x="667" y="5120"/>
                    <a:pt x="881" y="5477"/>
                    <a:pt x="1179" y="5703"/>
                  </a:cubicBezTo>
                  <a:lnTo>
                    <a:pt x="1179" y="5929"/>
                  </a:lnTo>
                  <a:cubicBezTo>
                    <a:pt x="1179" y="5953"/>
                    <a:pt x="1167" y="5989"/>
                    <a:pt x="1131" y="5989"/>
                  </a:cubicBezTo>
                  <a:lnTo>
                    <a:pt x="476" y="6179"/>
                  </a:lnTo>
                  <a:cubicBezTo>
                    <a:pt x="191" y="6251"/>
                    <a:pt x="0" y="6513"/>
                    <a:pt x="0" y="6810"/>
                  </a:cubicBezTo>
                  <a:lnTo>
                    <a:pt x="0" y="8120"/>
                  </a:lnTo>
                  <a:cubicBezTo>
                    <a:pt x="0" y="8215"/>
                    <a:pt x="71" y="8287"/>
                    <a:pt x="167" y="8287"/>
                  </a:cubicBezTo>
                  <a:cubicBezTo>
                    <a:pt x="250" y="8287"/>
                    <a:pt x="333" y="8215"/>
                    <a:pt x="333" y="8120"/>
                  </a:cubicBezTo>
                  <a:lnTo>
                    <a:pt x="333" y="6810"/>
                  </a:lnTo>
                  <a:cubicBezTo>
                    <a:pt x="333" y="6668"/>
                    <a:pt x="429" y="6513"/>
                    <a:pt x="583" y="6477"/>
                  </a:cubicBezTo>
                  <a:lnTo>
                    <a:pt x="1238" y="6287"/>
                  </a:lnTo>
                  <a:cubicBezTo>
                    <a:pt x="1262" y="6287"/>
                    <a:pt x="1286" y="6263"/>
                    <a:pt x="1310" y="6251"/>
                  </a:cubicBezTo>
                  <a:lnTo>
                    <a:pt x="1715" y="6656"/>
                  </a:lnTo>
                  <a:lnTo>
                    <a:pt x="1715" y="8108"/>
                  </a:lnTo>
                  <a:cubicBezTo>
                    <a:pt x="1715" y="8203"/>
                    <a:pt x="1786" y="8275"/>
                    <a:pt x="1881" y="8275"/>
                  </a:cubicBezTo>
                  <a:cubicBezTo>
                    <a:pt x="1965" y="8275"/>
                    <a:pt x="2036" y="8203"/>
                    <a:pt x="2036" y="8108"/>
                  </a:cubicBezTo>
                  <a:lnTo>
                    <a:pt x="2036" y="6656"/>
                  </a:lnTo>
                  <a:lnTo>
                    <a:pt x="2441" y="6251"/>
                  </a:lnTo>
                  <a:cubicBezTo>
                    <a:pt x="2500" y="6287"/>
                    <a:pt x="2548" y="6298"/>
                    <a:pt x="2596" y="6310"/>
                  </a:cubicBezTo>
                  <a:lnTo>
                    <a:pt x="2750" y="6358"/>
                  </a:lnTo>
                  <a:cubicBezTo>
                    <a:pt x="2536" y="6501"/>
                    <a:pt x="2393" y="6751"/>
                    <a:pt x="2393" y="7037"/>
                  </a:cubicBezTo>
                  <a:lnTo>
                    <a:pt x="2393" y="8120"/>
                  </a:lnTo>
                  <a:cubicBezTo>
                    <a:pt x="2393" y="8215"/>
                    <a:pt x="2465" y="8287"/>
                    <a:pt x="2560" y="8287"/>
                  </a:cubicBezTo>
                  <a:cubicBezTo>
                    <a:pt x="2643" y="8287"/>
                    <a:pt x="2727" y="8215"/>
                    <a:pt x="2727" y="8120"/>
                  </a:cubicBezTo>
                  <a:lnTo>
                    <a:pt x="2727" y="7037"/>
                  </a:lnTo>
                  <a:cubicBezTo>
                    <a:pt x="2727" y="6834"/>
                    <a:pt x="2846" y="6656"/>
                    <a:pt x="3036" y="6560"/>
                  </a:cubicBezTo>
                  <a:lnTo>
                    <a:pt x="3941" y="6156"/>
                  </a:lnTo>
                  <a:cubicBezTo>
                    <a:pt x="4227" y="6727"/>
                    <a:pt x="4810" y="7096"/>
                    <a:pt x="5441" y="7096"/>
                  </a:cubicBezTo>
                  <a:cubicBezTo>
                    <a:pt x="6084" y="7096"/>
                    <a:pt x="6668" y="6739"/>
                    <a:pt x="6953" y="6156"/>
                  </a:cubicBezTo>
                  <a:lnTo>
                    <a:pt x="7858" y="6560"/>
                  </a:lnTo>
                  <a:cubicBezTo>
                    <a:pt x="8049" y="6656"/>
                    <a:pt x="8168" y="6834"/>
                    <a:pt x="8168" y="7037"/>
                  </a:cubicBezTo>
                  <a:lnTo>
                    <a:pt x="8168" y="8120"/>
                  </a:lnTo>
                  <a:cubicBezTo>
                    <a:pt x="8168" y="8215"/>
                    <a:pt x="8239" y="8287"/>
                    <a:pt x="8334" y="8287"/>
                  </a:cubicBezTo>
                  <a:cubicBezTo>
                    <a:pt x="8418" y="8287"/>
                    <a:pt x="8501" y="8215"/>
                    <a:pt x="8501" y="8120"/>
                  </a:cubicBezTo>
                  <a:lnTo>
                    <a:pt x="8501" y="7037"/>
                  </a:lnTo>
                  <a:cubicBezTo>
                    <a:pt x="8501" y="6834"/>
                    <a:pt x="8418" y="6656"/>
                    <a:pt x="8299" y="6501"/>
                  </a:cubicBezTo>
                  <a:lnTo>
                    <a:pt x="8537" y="6382"/>
                  </a:lnTo>
                  <a:lnTo>
                    <a:pt x="8715" y="6560"/>
                  </a:lnTo>
                  <a:cubicBezTo>
                    <a:pt x="8858" y="6679"/>
                    <a:pt x="9013" y="6739"/>
                    <a:pt x="9180" y="6739"/>
                  </a:cubicBezTo>
                  <a:cubicBezTo>
                    <a:pt x="9346" y="6739"/>
                    <a:pt x="9513" y="6679"/>
                    <a:pt x="9644" y="6560"/>
                  </a:cubicBezTo>
                  <a:lnTo>
                    <a:pt x="9823" y="6382"/>
                  </a:lnTo>
                  <a:lnTo>
                    <a:pt x="10358" y="6656"/>
                  </a:lnTo>
                  <a:cubicBezTo>
                    <a:pt x="10478" y="6715"/>
                    <a:pt x="10549" y="6834"/>
                    <a:pt x="10549" y="6965"/>
                  </a:cubicBezTo>
                  <a:lnTo>
                    <a:pt x="10549" y="8144"/>
                  </a:lnTo>
                  <a:cubicBezTo>
                    <a:pt x="10549" y="8227"/>
                    <a:pt x="10620" y="8299"/>
                    <a:pt x="10716" y="8299"/>
                  </a:cubicBezTo>
                  <a:cubicBezTo>
                    <a:pt x="10799" y="8299"/>
                    <a:pt x="10882" y="8227"/>
                    <a:pt x="10882" y="8144"/>
                  </a:cubicBezTo>
                  <a:lnTo>
                    <a:pt x="10882" y="6965"/>
                  </a:lnTo>
                  <a:cubicBezTo>
                    <a:pt x="10823" y="6703"/>
                    <a:pt x="10692" y="6477"/>
                    <a:pt x="10466" y="6358"/>
                  </a:cubicBezTo>
                  <a:lnTo>
                    <a:pt x="9823" y="6025"/>
                  </a:lnTo>
                  <a:lnTo>
                    <a:pt x="9823" y="6013"/>
                  </a:lnTo>
                  <a:lnTo>
                    <a:pt x="9823" y="5691"/>
                  </a:lnTo>
                  <a:cubicBezTo>
                    <a:pt x="10097" y="5501"/>
                    <a:pt x="10275" y="5227"/>
                    <a:pt x="10311" y="4882"/>
                  </a:cubicBezTo>
                  <a:cubicBezTo>
                    <a:pt x="10430" y="4679"/>
                    <a:pt x="10489" y="4453"/>
                    <a:pt x="10489" y="4215"/>
                  </a:cubicBezTo>
                  <a:cubicBezTo>
                    <a:pt x="10489" y="3786"/>
                    <a:pt x="10287" y="3381"/>
                    <a:pt x="9954" y="3143"/>
                  </a:cubicBezTo>
                  <a:cubicBezTo>
                    <a:pt x="9977" y="3084"/>
                    <a:pt x="9989" y="3012"/>
                    <a:pt x="9989" y="2953"/>
                  </a:cubicBezTo>
                  <a:cubicBezTo>
                    <a:pt x="9989" y="2536"/>
                    <a:pt x="9620" y="2191"/>
                    <a:pt x="9156" y="2191"/>
                  </a:cubicBezTo>
                  <a:cubicBezTo>
                    <a:pt x="8692" y="2191"/>
                    <a:pt x="8323" y="2524"/>
                    <a:pt x="8323" y="2953"/>
                  </a:cubicBezTo>
                  <a:cubicBezTo>
                    <a:pt x="8323" y="3024"/>
                    <a:pt x="8334" y="3084"/>
                    <a:pt x="8346" y="3143"/>
                  </a:cubicBezTo>
                  <a:cubicBezTo>
                    <a:pt x="8156" y="3286"/>
                    <a:pt x="8013" y="3477"/>
                    <a:pt x="7906" y="3715"/>
                  </a:cubicBezTo>
                  <a:cubicBezTo>
                    <a:pt x="7858" y="3334"/>
                    <a:pt x="7834" y="2869"/>
                    <a:pt x="7787" y="2346"/>
                  </a:cubicBezTo>
                  <a:cubicBezTo>
                    <a:pt x="7739" y="1655"/>
                    <a:pt x="7489" y="1060"/>
                    <a:pt x="7060" y="643"/>
                  </a:cubicBezTo>
                  <a:cubicBezTo>
                    <a:pt x="6644" y="226"/>
                    <a:pt x="6072" y="0"/>
                    <a:pt x="5417" y="0"/>
                  </a:cubicBezTo>
                  <a:close/>
                </a:path>
              </a:pathLst>
            </a:custGeom>
            <a:grpFill/>
            <a:ln>
              <a:noFill/>
            </a:ln>
          </p:spPr>
          <p:txBody>
            <a:bodyPr spcFirstLastPara="1" wrap="square" lIns="51427" tIns="51427" rIns="51427" bIns="51427" anchor="ctr" anchorCtr="0">
              <a:noAutofit/>
            </a:bodyPr>
            <a:lstStyle/>
            <a:p>
              <a:pPr>
                <a:spcBef>
                  <a:spcPts val="0"/>
                </a:spcBef>
                <a:spcAft>
                  <a:spcPts val="0"/>
                </a:spcAft>
              </a:pPr>
              <a:endParaRPr/>
            </a:p>
          </p:txBody>
        </p:sp>
        <p:sp>
          <p:nvSpPr>
            <p:cNvPr id="83" name="Google Shape;10108;p75">
              <a:extLst>
                <a:ext uri="{FF2B5EF4-FFF2-40B4-BE49-F238E27FC236}">
                  <a16:creationId xmlns:a16="http://schemas.microsoft.com/office/drawing/2014/main" id="{83FB9F17-33D4-870C-A812-92B1C6143273}"/>
                </a:ext>
              </a:extLst>
            </p:cNvPr>
            <p:cNvSpPr/>
            <p:nvPr/>
          </p:nvSpPr>
          <p:spPr>
            <a:xfrm>
              <a:off x="6089408" y="3637503"/>
              <a:ext cx="10662" cy="36029"/>
            </a:xfrm>
            <a:custGeom>
              <a:avLst/>
              <a:gdLst/>
              <a:ahLst/>
              <a:cxnLst/>
              <a:rect l="l" t="t" r="r" b="b"/>
              <a:pathLst>
                <a:path w="335" h="1132" extrusionOk="0">
                  <a:moveTo>
                    <a:pt x="167" y="1"/>
                  </a:moveTo>
                  <a:cubicBezTo>
                    <a:pt x="72" y="1"/>
                    <a:pt x="1" y="84"/>
                    <a:pt x="1" y="167"/>
                  </a:cubicBezTo>
                  <a:lnTo>
                    <a:pt x="1" y="977"/>
                  </a:lnTo>
                  <a:cubicBezTo>
                    <a:pt x="1" y="1060"/>
                    <a:pt x="72" y="1132"/>
                    <a:pt x="167" y="1132"/>
                  </a:cubicBezTo>
                  <a:cubicBezTo>
                    <a:pt x="251" y="1132"/>
                    <a:pt x="322" y="1060"/>
                    <a:pt x="322" y="977"/>
                  </a:cubicBezTo>
                  <a:lnTo>
                    <a:pt x="322" y="167"/>
                  </a:lnTo>
                  <a:cubicBezTo>
                    <a:pt x="334" y="84"/>
                    <a:pt x="251" y="1"/>
                    <a:pt x="167" y="1"/>
                  </a:cubicBezTo>
                  <a:close/>
                </a:path>
              </a:pathLst>
            </a:custGeom>
            <a:grpFill/>
            <a:ln>
              <a:noFill/>
            </a:ln>
          </p:spPr>
          <p:txBody>
            <a:bodyPr spcFirstLastPara="1" wrap="square" lIns="51427" tIns="51427" rIns="51427" bIns="51427" anchor="ctr" anchorCtr="0">
              <a:noAutofit/>
            </a:bodyPr>
            <a:lstStyle/>
            <a:p>
              <a:pPr>
                <a:spcBef>
                  <a:spcPts val="0"/>
                </a:spcBef>
                <a:spcAft>
                  <a:spcPts val="0"/>
                </a:spcAft>
              </a:pPr>
              <a:endParaRPr/>
            </a:p>
          </p:txBody>
        </p:sp>
      </p:grpSp>
      <p:sp>
        <p:nvSpPr>
          <p:cNvPr id="84" name="屈折矢印 83">
            <a:extLst>
              <a:ext uri="{FF2B5EF4-FFF2-40B4-BE49-F238E27FC236}">
                <a16:creationId xmlns:a16="http://schemas.microsoft.com/office/drawing/2014/main" id="{121D4D57-E5F6-BF3E-E295-BC555F389106}"/>
              </a:ext>
            </a:extLst>
          </p:cNvPr>
          <p:cNvSpPr/>
          <p:nvPr/>
        </p:nvSpPr>
        <p:spPr bwMode="auto">
          <a:xfrm rot="10800000" flipH="1">
            <a:off x="5351846" y="2802698"/>
            <a:ext cx="439777" cy="792419"/>
          </a:xfrm>
          <a:prstGeom prst="bentUpArrow">
            <a:avLst>
              <a:gd name="adj1" fmla="val 22081"/>
              <a:gd name="adj2" fmla="val 21341"/>
              <a:gd name="adj3" fmla="val 20607"/>
            </a:avLst>
          </a:prstGeom>
          <a:solidFill>
            <a:srgbClr val="EEBB02"/>
          </a:solidFill>
          <a:ln w="9525" cap="flat" cmpd="sng" algn="ctr">
            <a:noFill/>
            <a:prstDash val="solid"/>
            <a:round/>
            <a:headEnd type="none" w="med" len="med"/>
            <a:tailEnd type="none" w="med" len="med"/>
          </a:ln>
          <a:effectLst/>
        </p:spPr>
        <p:txBody>
          <a:bodyPr vert="horz" wrap="none" lIns="51435" tIns="25718" rIns="51435" bIns="25718" numCol="1" rtlCol="0" anchor="ctr" anchorCtr="0" compatLnSpc="1">
            <a:prstTxWarp prst="textNoShape">
              <a:avLst/>
            </a:prstTxWarp>
          </a:bodyPr>
          <a:lstStyle/>
          <a:p>
            <a:pPr algn="ctr" defTabSz="514350"/>
            <a:endParaRPr lang="ja-JP" altLang="en-US" sz="1013">
              <a:solidFill>
                <a:schemeClr val="tx1"/>
              </a:solidFill>
            </a:endParaRPr>
          </a:p>
        </p:txBody>
      </p:sp>
      <p:pic>
        <p:nvPicPr>
          <p:cNvPr id="85" name="グラフィックス 84" descr="ドキュメント 枠線">
            <a:extLst>
              <a:ext uri="{FF2B5EF4-FFF2-40B4-BE49-F238E27FC236}">
                <a16:creationId xmlns:a16="http://schemas.microsoft.com/office/drawing/2014/main" id="{E8F49516-C16E-D79F-1054-DA2A158EBEEB}"/>
              </a:ext>
            </a:extLst>
          </p:cNvPr>
          <p:cNvPicPr>
            <a:picLocks noChangeAspect="1"/>
          </p:cNvPicPr>
          <p:nvPr/>
        </p:nvPicPr>
        <p:blipFill>
          <a:blip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5059998" y="2632350"/>
            <a:ext cx="337929" cy="337929"/>
          </a:xfrm>
          <a:prstGeom prst="rect">
            <a:avLst/>
          </a:prstGeom>
        </p:spPr>
      </p:pic>
      <p:grpSp>
        <p:nvGrpSpPr>
          <p:cNvPr id="86" name="グループ化 85">
            <a:extLst>
              <a:ext uri="{FF2B5EF4-FFF2-40B4-BE49-F238E27FC236}">
                <a16:creationId xmlns:a16="http://schemas.microsoft.com/office/drawing/2014/main" id="{652570D3-BCDB-07D7-5750-EA0B04EFC6C7}"/>
              </a:ext>
            </a:extLst>
          </p:cNvPr>
          <p:cNvGrpSpPr/>
          <p:nvPr/>
        </p:nvGrpSpPr>
        <p:grpSpPr>
          <a:xfrm>
            <a:off x="1666363" y="3677664"/>
            <a:ext cx="299732" cy="448411"/>
            <a:chOff x="-1160107" y="2200749"/>
            <a:chExt cx="773110" cy="1156603"/>
          </a:xfrm>
          <a:solidFill>
            <a:schemeClr val="bg1">
              <a:lumMod val="75000"/>
            </a:schemeClr>
          </a:solidFill>
        </p:grpSpPr>
        <p:sp>
          <p:nvSpPr>
            <p:cNvPr id="88" name="Google Shape;9674;p75">
              <a:extLst>
                <a:ext uri="{FF2B5EF4-FFF2-40B4-BE49-F238E27FC236}">
                  <a16:creationId xmlns:a16="http://schemas.microsoft.com/office/drawing/2014/main" id="{8C8E2345-1610-C5A1-03F1-0A6B375C34DF}"/>
                </a:ext>
              </a:extLst>
            </p:cNvPr>
            <p:cNvSpPr/>
            <p:nvPr/>
          </p:nvSpPr>
          <p:spPr>
            <a:xfrm>
              <a:off x="-1160107" y="2200749"/>
              <a:ext cx="773110" cy="1156603"/>
            </a:xfrm>
            <a:custGeom>
              <a:avLst/>
              <a:gdLst/>
              <a:ahLst/>
              <a:cxnLst/>
              <a:rect l="l" t="t" r="r" b="b"/>
              <a:pathLst>
                <a:path w="6312" h="9443" extrusionOk="0">
                  <a:moveTo>
                    <a:pt x="3144" y="310"/>
                  </a:moveTo>
                  <a:cubicBezTo>
                    <a:pt x="3632" y="310"/>
                    <a:pt x="4037" y="632"/>
                    <a:pt x="4037" y="1025"/>
                  </a:cubicBezTo>
                  <a:cubicBezTo>
                    <a:pt x="3751" y="929"/>
                    <a:pt x="3454" y="870"/>
                    <a:pt x="3144" y="870"/>
                  </a:cubicBezTo>
                  <a:cubicBezTo>
                    <a:pt x="2834" y="870"/>
                    <a:pt x="2537" y="929"/>
                    <a:pt x="2251" y="1025"/>
                  </a:cubicBezTo>
                  <a:cubicBezTo>
                    <a:pt x="2251" y="644"/>
                    <a:pt x="2644" y="310"/>
                    <a:pt x="3144" y="310"/>
                  </a:cubicBezTo>
                  <a:close/>
                  <a:moveTo>
                    <a:pt x="3144" y="1191"/>
                  </a:moveTo>
                  <a:cubicBezTo>
                    <a:pt x="4299" y="1191"/>
                    <a:pt x="5251" y="2144"/>
                    <a:pt x="5251" y="3311"/>
                  </a:cubicBezTo>
                  <a:cubicBezTo>
                    <a:pt x="5251" y="3620"/>
                    <a:pt x="5180" y="3918"/>
                    <a:pt x="5061" y="4203"/>
                  </a:cubicBezTo>
                  <a:lnTo>
                    <a:pt x="5061" y="4049"/>
                  </a:lnTo>
                  <a:cubicBezTo>
                    <a:pt x="5061" y="3858"/>
                    <a:pt x="4978" y="3668"/>
                    <a:pt x="4823" y="3525"/>
                  </a:cubicBezTo>
                  <a:cubicBezTo>
                    <a:pt x="4501" y="3251"/>
                    <a:pt x="3751" y="2739"/>
                    <a:pt x="2453" y="2608"/>
                  </a:cubicBezTo>
                  <a:cubicBezTo>
                    <a:pt x="2447" y="2607"/>
                    <a:pt x="2441" y="2607"/>
                    <a:pt x="2435" y="2607"/>
                  </a:cubicBezTo>
                  <a:cubicBezTo>
                    <a:pt x="2360" y="2607"/>
                    <a:pt x="2297" y="2674"/>
                    <a:pt x="2275" y="2751"/>
                  </a:cubicBezTo>
                  <a:cubicBezTo>
                    <a:pt x="2263" y="2846"/>
                    <a:pt x="2334" y="2918"/>
                    <a:pt x="2430" y="2930"/>
                  </a:cubicBezTo>
                  <a:cubicBezTo>
                    <a:pt x="3632" y="3049"/>
                    <a:pt x="4323" y="3513"/>
                    <a:pt x="4620" y="3763"/>
                  </a:cubicBezTo>
                  <a:cubicBezTo>
                    <a:pt x="4692" y="3822"/>
                    <a:pt x="4728" y="3930"/>
                    <a:pt x="4728" y="4037"/>
                  </a:cubicBezTo>
                  <a:lnTo>
                    <a:pt x="4728" y="4346"/>
                  </a:lnTo>
                  <a:cubicBezTo>
                    <a:pt x="4728" y="5227"/>
                    <a:pt x="4025" y="5942"/>
                    <a:pt x="3144" y="5942"/>
                  </a:cubicBezTo>
                  <a:cubicBezTo>
                    <a:pt x="3137" y="5942"/>
                    <a:pt x="3130" y="5942"/>
                    <a:pt x="3122" y="5942"/>
                  </a:cubicBezTo>
                  <a:cubicBezTo>
                    <a:pt x="2251" y="5942"/>
                    <a:pt x="1549" y="5232"/>
                    <a:pt x="1549" y="4358"/>
                  </a:cubicBezTo>
                  <a:lnTo>
                    <a:pt x="1549" y="4227"/>
                  </a:lnTo>
                  <a:cubicBezTo>
                    <a:pt x="1549" y="4168"/>
                    <a:pt x="1584" y="4108"/>
                    <a:pt x="1644" y="4084"/>
                  </a:cubicBezTo>
                  <a:cubicBezTo>
                    <a:pt x="1846" y="3965"/>
                    <a:pt x="2120" y="3739"/>
                    <a:pt x="2239" y="3370"/>
                  </a:cubicBezTo>
                  <a:cubicBezTo>
                    <a:pt x="2263" y="3275"/>
                    <a:pt x="2215" y="3191"/>
                    <a:pt x="2132" y="3156"/>
                  </a:cubicBezTo>
                  <a:cubicBezTo>
                    <a:pt x="2113" y="3151"/>
                    <a:pt x="2094" y="3149"/>
                    <a:pt x="2077" y="3149"/>
                  </a:cubicBezTo>
                  <a:cubicBezTo>
                    <a:pt x="2005" y="3149"/>
                    <a:pt x="1946" y="3187"/>
                    <a:pt x="1918" y="3263"/>
                  </a:cubicBezTo>
                  <a:cubicBezTo>
                    <a:pt x="1834" y="3525"/>
                    <a:pt x="1620" y="3692"/>
                    <a:pt x="1477" y="3787"/>
                  </a:cubicBezTo>
                  <a:cubicBezTo>
                    <a:pt x="1322" y="3870"/>
                    <a:pt x="1215" y="4037"/>
                    <a:pt x="1215" y="4203"/>
                  </a:cubicBezTo>
                  <a:cubicBezTo>
                    <a:pt x="1084" y="3918"/>
                    <a:pt x="1025" y="3620"/>
                    <a:pt x="1025" y="3311"/>
                  </a:cubicBezTo>
                  <a:cubicBezTo>
                    <a:pt x="1025" y="2144"/>
                    <a:pt x="1977" y="1191"/>
                    <a:pt x="3144" y="1191"/>
                  </a:cubicBezTo>
                  <a:close/>
                  <a:moveTo>
                    <a:pt x="3858" y="6144"/>
                  </a:moveTo>
                  <a:lnTo>
                    <a:pt x="3858" y="6537"/>
                  </a:lnTo>
                  <a:cubicBezTo>
                    <a:pt x="3858" y="6740"/>
                    <a:pt x="3977" y="6918"/>
                    <a:pt x="4168" y="7013"/>
                  </a:cubicBezTo>
                  <a:lnTo>
                    <a:pt x="4406" y="7121"/>
                  </a:lnTo>
                  <a:cubicBezTo>
                    <a:pt x="4156" y="7597"/>
                    <a:pt x="3680" y="7894"/>
                    <a:pt x="3144" y="7894"/>
                  </a:cubicBezTo>
                  <a:cubicBezTo>
                    <a:pt x="2608" y="7894"/>
                    <a:pt x="2132" y="7597"/>
                    <a:pt x="1882" y="7121"/>
                  </a:cubicBezTo>
                  <a:lnTo>
                    <a:pt x="2120" y="7013"/>
                  </a:lnTo>
                  <a:cubicBezTo>
                    <a:pt x="2311" y="6918"/>
                    <a:pt x="2430" y="6740"/>
                    <a:pt x="2430" y="6537"/>
                  </a:cubicBezTo>
                  <a:lnTo>
                    <a:pt x="2430" y="6144"/>
                  </a:lnTo>
                  <a:cubicBezTo>
                    <a:pt x="2644" y="6239"/>
                    <a:pt x="2882" y="6287"/>
                    <a:pt x="3144" y="6287"/>
                  </a:cubicBezTo>
                  <a:cubicBezTo>
                    <a:pt x="3394" y="6287"/>
                    <a:pt x="3632" y="6239"/>
                    <a:pt x="3858" y="6144"/>
                  </a:cubicBezTo>
                  <a:close/>
                  <a:moveTo>
                    <a:pt x="3144" y="1"/>
                  </a:moveTo>
                  <a:cubicBezTo>
                    <a:pt x="2465" y="1"/>
                    <a:pt x="1918" y="465"/>
                    <a:pt x="1918" y="1048"/>
                  </a:cubicBezTo>
                  <a:cubicBezTo>
                    <a:pt x="1918" y="1084"/>
                    <a:pt x="1918" y="1144"/>
                    <a:pt x="1930" y="1191"/>
                  </a:cubicBezTo>
                  <a:cubicBezTo>
                    <a:pt x="1191" y="1608"/>
                    <a:pt x="703" y="2418"/>
                    <a:pt x="703" y="3322"/>
                  </a:cubicBezTo>
                  <a:cubicBezTo>
                    <a:pt x="703" y="3918"/>
                    <a:pt x="918" y="4501"/>
                    <a:pt x="1310" y="4942"/>
                  </a:cubicBezTo>
                  <a:cubicBezTo>
                    <a:pt x="1441" y="5370"/>
                    <a:pt x="1727" y="5739"/>
                    <a:pt x="2096" y="5989"/>
                  </a:cubicBezTo>
                  <a:lnTo>
                    <a:pt x="2096" y="6549"/>
                  </a:lnTo>
                  <a:cubicBezTo>
                    <a:pt x="2096" y="6620"/>
                    <a:pt x="2049" y="6680"/>
                    <a:pt x="1989" y="6716"/>
                  </a:cubicBezTo>
                  <a:lnTo>
                    <a:pt x="525" y="7371"/>
                  </a:lnTo>
                  <a:cubicBezTo>
                    <a:pt x="203" y="7501"/>
                    <a:pt x="1" y="7811"/>
                    <a:pt x="1" y="8156"/>
                  </a:cubicBezTo>
                  <a:lnTo>
                    <a:pt x="1" y="9276"/>
                  </a:lnTo>
                  <a:cubicBezTo>
                    <a:pt x="1" y="9359"/>
                    <a:pt x="72" y="9442"/>
                    <a:pt x="167" y="9442"/>
                  </a:cubicBezTo>
                  <a:cubicBezTo>
                    <a:pt x="251" y="9442"/>
                    <a:pt x="322" y="9359"/>
                    <a:pt x="322" y="9276"/>
                  </a:cubicBezTo>
                  <a:lnTo>
                    <a:pt x="322" y="8156"/>
                  </a:lnTo>
                  <a:cubicBezTo>
                    <a:pt x="322" y="7954"/>
                    <a:pt x="441" y="7752"/>
                    <a:pt x="656" y="7668"/>
                  </a:cubicBezTo>
                  <a:lnTo>
                    <a:pt x="1596" y="7251"/>
                  </a:lnTo>
                  <a:cubicBezTo>
                    <a:pt x="1894" y="7847"/>
                    <a:pt x="2489" y="8216"/>
                    <a:pt x="3156" y="8216"/>
                  </a:cubicBezTo>
                  <a:cubicBezTo>
                    <a:pt x="3823" y="8216"/>
                    <a:pt x="4418" y="7847"/>
                    <a:pt x="4716" y="7251"/>
                  </a:cubicBezTo>
                  <a:lnTo>
                    <a:pt x="5656" y="7668"/>
                  </a:lnTo>
                  <a:cubicBezTo>
                    <a:pt x="5847" y="7752"/>
                    <a:pt x="5978" y="7942"/>
                    <a:pt x="5978" y="8156"/>
                  </a:cubicBezTo>
                  <a:lnTo>
                    <a:pt x="5978" y="9276"/>
                  </a:lnTo>
                  <a:cubicBezTo>
                    <a:pt x="5978" y="9359"/>
                    <a:pt x="6061" y="9442"/>
                    <a:pt x="6144" y="9442"/>
                  </a:cubicBezTo>
                  <a:cubicBezTo>
                    <a:pt x="6240" y="9442"/>
                    <a:pt x="6311" y="9359"/>
                    <a:pt x="6311" y="9276"/>
                  </a:cubicBezTo>
                  <a:lnTo>
                    <a:pt x="6311" y="8156"/>
                  </a:lnTo>
                  <a:cubicBezTo>
                    <a:pt x="6287" y="7811"/>
                    <a:pt x="6073" y="7501"/>
                    <a:pt x="5763" y="7371"/>
                  </a:cubicBezTo>
                  <a:lnTo>
                    <a:pt x="4287" y="6716"/>
                  </a:lnTo>
                  <a:cubicBezTo>
                    <a:pt x="4216" y="6680"/>
                    <a:pt x="4180" y="6609"/>
                    <a:pt x="4180" y="6549"/>
                  </a:cubicBezTo>
                  <a:lnTo>
                    <a:pt x="4180" y="5989"/>
                  </a:lnTo>
                  <a:cubicBezTo>
                    <a:pt x="4549" y="5739"/>
                    <a:pt x="4835" y="5370"/>
                    <a:pt x="4966" y="4942"/>
                  </a:cubicBezTo>
                  <a:cubicBezTo>
                    <a:pt x="5359" y="4501"/>
                    <a:pt x="5585" y="3918"/>
                    <a:pt x="5585" y="3322"/>
                  </a:cubicBezTo>
                  <a:cubicBezTo>
                    <a:pt x="5585" y="2418"/>
                    <a:pt x="5073" y="1608"/>
                    <a:pt x="4347" y="1191"/>
                  </a:cubicBezTo>
                  <a:cubicBezTo>
                    <a:pt x="4358" y="1144"/>
                    <a:pt x="4358" y="1084"/>
                    <a:pt x="4358" y="1048"/>
                  </a:cubicBezTo>
                  <a:cubicBezTo>
                    <a:pt x="4358" y="465"/>
                    <a:pt x="3811" y="1"/>
                    <a:pt x="3144" y="1"/>
                  </a:cubicBezTo>
                  <a:close/>
                </a:path>
              </a:pathLst>
            </a:custGeom>
            <a:grpFill/>
            <a:ln>
              <a:noFill/>
            </a:ln>
          </p:spPr>
          <p:txBody>
            <a:bodyPr spcFirstLastPara="1" wrap="square" lIns="51427" tIns="51427" rIns="51427" bIns="51427" anchor="ctr" anchorCtr="0">
              <a:noAutofit/>
            </a:bodyPr>
            <a:lstStyle/>
            <a:p>
              <a:pPr>
                <a:spcBef>
                  <a:spcPts val="0"/>
                </a:spcBef>
                <a:spcAft>
                  <a:spcPts val="0"/>
                </a:spcAft>
              </a:pPr>
              <a:endParaRPr/>
            </a:p>
          </p:txBody>
        </p:sp>
        <p:sp>
          <p:nvSpPr>
            <p:cNvPr id="89" name="Google Shape;9675;p75">
              <a:extLst>
                <a:ext uri="{FF2B5EF4-FFF2-40B4-BE49-F238E27FC236}">
                  <a16:creationId xmlns:a16="http://schemas.microsoft.com/office/drawing/2014/main" id="{7AA749F8-440E-9A81-EAC5-6EC83CBD7D9E}"/>
                </a:ext>
              </a:extLst>
            </p:cNvPr>
            <p:cNvSpPr/>
            <p:nvPr/>
          </p:nvSpPr>
          <p:spPr>
            <a:xfrm>
              <a:off x="-1009818" y="3230337"/>
              <a:ext cx="39438" cy="127014"/>
            </a:xfrm>
            <a:custGeom>
              <a:avLst/>
              <a:gdLst/>
              <a:ahLst/>
              <a:cxnLst/>
              <a:rect l="l" t="t" r="r" b="b"/>
              <a:pathLst>
                <a:path w="322" h="1037" extrusionOk="0">
                  <a:moveTo>
                    <a:pt x="155" y="0"/>
                  </a:moveTo>
                  <a:cubicBezTo>
                    <a:pt x="72" y="0"/>
                    <a:pt x="0" y="84"/>
                    <a:pt x="0" y="167"/>
                  </a:cubicBezTo>
                  <a:lnTo>
                    <a:pt x="0" y="870"/>
                  </a:lnTo>
                  <a:cubicBezTo>
                    <a:pt x="0" y="953"/>
                    <a:pt x="72" y="1036"/>
                    <a:pt x="155" y="1036"/>
                  </a:cubicBezTo>
                  <a:cubicBezTo>
                    <a:pt x="250" y="1036"/>
                    <a:pt x="322" y="953"/>
                    <a:pt x="322" y="870"/>
                  </a:cubicBezTo>
                  <a:lnTo>
                    <a:pt x="322" y="167"/>
                  </a:lnTo>
                  <a:cubicBezTo>
                    <a:pt x="322" y="84"/>
                    <a:pt x="250" y="0"/>
                    <a:pt x="155" y="0"/>
                  </a:cubicBezTo>
                  <a:close/>
                </a:path>
              </a:pathLst>
            </a:custGeom>
            <a:grpFill/>
            <a:ln>
              <a:noFill/>
            </a:ln>
          </p:spPr>
          <p:txBody>
            <a:bodyPr spcFirstLastPara="1" wrap="square" lIns="51427" tIns="51427" rIns="51427" bIns="51427" anchor="ctr" anchorCtr="0">
              <a:noAutofit/>
            </a:bodyPr>
            <a:lstStyle/>
            <a:p>
              <a:pPr>
                <a:spcBef>
                  <a:spcPts val="0"/>
                </a:spcBef>
                <a:spcAft>
                  <a:spcPts val="0"/>
                </a:spcAft>
              </a:pPr>
              <a:endParaRPr/>
            </a:p>
          </p:txBody>
        </p:sp>
        <p:sp>
          <p:nvSpPr>
            <p:cNvPr id="90" name="Google Shape;9676;p75">
              <a:extLst>
                <a:ext uri="{FF2B5EF4-FFF2-40B4-BE49-F238E27FC236}">
                  <a16:creationId xmlns:a16="http://schemas.microsoft.com/office/drawing/2014/main" id="{5F21B53A-A783-26DA-C08A-BDA665E1A8E7}"/>
                </a:ext>
              </a:extLst>
            </p:cNvPr>
            <p:cNvSpPr/>
            <p:nvPr/>
          </p:nvSpPr>
          <p:spPr>
            <a:xfrm>
              <a:off x="-579660" y="3230337"/>
              <a:ext cx="39438" cy="127014"/>
            </a:xfrm>
            <a:custGeom>
              <a:avLst/>
              <a:gdLst/>
              <a:ahLst/>
              <a:cxnLst/>
              <a:rect l="l" t="t" r="r" b="b"/>
              <a:pathLst>
                <a:path w="322" h="1037" extrusionOk="0">
                  <a:moveTo>
                    <a:pt x="155" y="0"/>
                  </a:moveTo>
                  <a:cubicBezTo>
                    <a:pt x="72" y="0"/>
                    <a:pt x="0" y="84"/>
                    <a:pt x="0" y="167"/>
                  </a:cubicBezTo>
                  <a:lnTo>
                    <a:pt x="0" y="870"/>
                  </a:lnTo>
                  <a:cubicBezTo>
                    <a:pt x="0" y="953"/>
                    <a:pt x="72" y="1036"/>
                    <a:pt x="155" y="1036"/>
                  </a:cubicBezTo>
                  <a:cubicBezTo>
                    <a:pt x="250" y="1036"/>
                    <a:pt x="322" y="953"/>
                    <a:pt x="322" y="870"/>
                  </a:cubicBezTo>
                  <a:lnTo>
                    <a:pt x="322" y="167"/>
                  </a:lnTo>
                  <a:cubicBezTo>
                    <a:pt x="322" y="84"/>
                    <a:pt x="250" y="0"/>
                    <a:pt x="155" y="0"/>
                  </a:cubicBezTo>
                  <a:close/>
                </a:path>
              </a:pathLst>
            </a:custGeom>
            <a:grpFill/>
            <a:ln>
              <a:noFill/>
            </a:ln>
          </p:spPr>
          <p:txBody>
            <a:bodyPr spcFirstLastPara="1" wrap="square" lIns="51427" tIns="51427" rIns="51427" bIns="51427" anchor="ctr" anchorCtr="0">
              <a:noAutofit/>
            </a:bodyPr>
            <a:lstStyle/>
            <a:p>
              <a:pPr>
                <a:spcBef>
                  <a:spcPts val="0"/>
                </a:spcBef>
                <a:spcAft>
                  <a:spcPts val="0"/>
                </a:spcAft>
              </a:pPr>
              <a:endParaRPr/>
            </a:p>
          </p:txBody>
        </p:sp>
      </p:grpSp>
      <p:sp>
        <p:nvSpPr>
          <p:cNvPr id="96" name="Google Shape;9684;p75">
            <a:extLst>
              <a:ext uri="{FF2B5EF4-FFF2-40B4-BE49-F238E27FC236}">
                <a16:creationId xmlns:a16="http://schemas.microsoft.com/office/drawing/2014/main" id="{694A7D41-732F-3ADE-8A13-3E2D402334AA}"/>
              </a:ext>
            </a:extLst>
          </p:cNvPr>
          <p:cNvSpPr/>
          <p:nvPr/>
        </p:nvSpPr>
        <p:spPr>
          <a:xfrm>
            <a:off x="1661742" y="3199953"/>
            <a:ext cx="308975" cy="418561"/>
          </a:xfrm>
          <a:custGeom>
            <a:avLst/>
            <a:gdLst/>
            <a:ahLst/>
            <a:cxnLst/>
            <a:rect l="l" t="t" r="r" b="b"/>
            <a:pathLst>
              <a:path w="4466" h="6050" extrusionOk="0">
                <a:moveTo>
                  <a:pt x="2346" y="275"/>
                </a:moveTo>
                <a:cubicBezTo>
                  <a:pt x="2929" y="275"/>
                  <a:pt x="3406" y="751"/>
                  <a:pt x="3406" y="1322"/>
                </a:cubicBezTo>
                <a:lnTo>
                  <a:pt x="3406" y="1608"/>
                </a:lnTo>
                <a:lnTo>
                  <a:pt x="3382" y="1608"/>
                </a:lnTo>
                <a:cubicBezTo>
                  <a:pt x="3048" y="1537"/>
                  <a:pt x="2941" y="1108"/>
                  <a:pt x="2941" y="1108"/>
                </a:cubicBezTo>
                <a:cubicBezTo>
                  <a:pt x="2929" y="1049"/>
                  <a:pt x="2882" y="1001"/>
                  <a:pt x="2822" y="989"/>
                </a:cubicBezTo>
                <a:cubicBezTo>
                  <a:pt x="2809" y="984"/>
                  <a:pt x="2796" y="981"/>
                  <a:pt x="2783" y="981"/>
                </a:cubicBezTo>
                <a:cubicBezTo>
                  <a:pt x="2738" y="981"/>
                  <a:pt x="2695" y="1011"/>
                  <a:pt x="2667" y="1049"/>
                </a:cubicBezTo>
                <a:cubicBezTo>
                  <a:pt x="2155" y="1608"/>
                  <a:pt x="1262" y="1608"/>
                  <a:pt x="1250" y="1608"/>
                </a:cubicBezTo>
                <a:lnTo>
                  <a:pt x="1191" y="1608"/>
                </a:lnTo>
                <a:lnTo>
                  <a:pt x="1191" y="1322"/>
                </a:lnTo>
                <a:cubicBezTo>
                  <a:pt x="1191" y="751"/>
                  <a:pt x="1667" y="275"/>
                  <a:pt x="2251" y="275"/>
                </a:cubicBezTo>
                <a:close/>
                <a:moveTo>
                  <a:pt x="1096" y="2049"/>
                </a:moveTo>
                <a:lnTo>
                  <a:pt x="1096" y="2382"/>
                </a:lnTo>
                <a:cubicBezTo>
                  <a:pt x="1060" y="2358"/>
                  <a:pt x="1012" y="2287"/>
                  <a:pt x="1012" y="2215"/>
                </a:cubicBezTo>
                <a:cubicBezTo>
                  <a:pt x="1012" y="2144"/>
                  <a:pt x="1036" y="2084"/>
                  <a:pt x="1096" y="2049"/>
                </a:cubicBezTo>
                <a:close/>
                <a:moveTo>
                  <a:pt x="3394" y="2061"/>
                </a:moveTo>
                <a:cubicBezTo>
                  <a:pt x="3441" y="2084"/>
                  <a:pt x="3477" y="2144"/>
                  <a:pt x="3477" y="2215"/>
                </a:cubicBezTo>
                <a:cubicBezTo>
                  <a:pt x="3477" y="2299"/>
                  <a:pt x="3453" y="2358"/>
                  <a:pt x="3394" y="2382"/>
                </a:cubicBezTo>
                <a:lnTo>
                  <a:pt x="3394" y="2061"/>
                </a:lnTo>
                <a:close/>
                <a:moveTo>
                  <a:pt x="2632" y="1442"/>
                </a:moveTo>
                <a:cubicBezTo>
                  <a:pt x="2727" y="1608"/>
                  <a:pt x="2858" y="1787"/>
                  <a:pt x="3084" y="1894"/>
                </a:cubicBezTo>
                <a:lnTo>
                  <a:pt x="3084" y="2537"/>
                </a:lnTo>
                <a:cubicBezTo>
                  <a:pt x="3084" y="2930"/>
                  <a:pt x="2751" y="3263"/>
                  <a:pt x="2346" y="3263"/>
                </a:cubicBezTo>
                <a:lnTo>
                  <a:pt x="2155" y="3263"/>
                </a:lnTo>
                <a:cubicBezTo>
                  <a:pt x="1739" y="3263"/>
                  <a:pt x="1417" y="2930"/>
                  <a:pt x="1417" y="2537"/>
                </a:cubicBezTo>
                <a:lnTo>
                  <a:pt x="1417" y="1918"/>
                </a:lnTo>
                <a:cubicBezTo>
                  <a:pt x="1679" y="1894"/>
                  <a:pt x="2227" y="1799"/>
                  <a:pt x="2632" y="1442"/>
                </a:cubicBezTo>
                <a:close/>
                <a:moveTo>
                  <a:pt x="2536" y="3573"/>
                </a:moveTo>
                <a:lnTo>
                  <a:pt x="2536" y="3775"/>
                </a:lnTo>
                <a:lnTo>
                  <a:pt x="2251" y="4073"/>
                </a:lnTo>
                <a:lnTo>
                  <a:pt x="1965" y="3811"/>
                </a:lnTo>
                <a:lnTo>
                  <a:pt x="1965" y="3632"/>
                </a:lnTo>
                <a:lnTo>
                  <a:pt x="1965" y="3573"/>
                </a:lnTo>
                <a:cubicBezTo>
                  <a:pt x="2024" y="3585"/>
                  <a:pt x="2084" y="3585"/>
                  <a:pt x="2155" y="3585"/>
                </a:cubicBezTo>
                <a:lnTo>
                  <a:pt x="2346" y="3585"/>
                </a:lnTo>
                <a:cubicBezTo>
                  <a:pt x="2405" y="3585"/>
                  <a:pt x="2465" y="3585"/>
                  <a:pt x="2536" y="3573"/>
                </a:cubicBezTo>
                <a:close/>
                <a:moveTo>
                  <a:pt x="2846" y="3906"/>
                </a:moveTo>
                <a:lnTo>
                  <a:pt x="2941" y="3989"/>
                </a:lnTo>
                <a:lnTo>
                  <a:pt x="2727" y="4454"/>
                </a:lnTo>
                <a:lnTo>
                  <a:pt x="2667" y="4406"/>
                </a:lnTo>
                <a:lnTo>
                  <a:pt x="2489" y="4275"/>
                </a:lnTo>
                <a:lnTo>
                  <a:pt x="2810" y="3930"/>
                </a:lnTo>
                <a:lnTo>
                  <a:pt x="2846" y="3906"/>
                </a:lnTo>
                <a:close/>
                <a:moveTo>
                  <a:pt x="1655" y="3918"/>
                </a:moveTo>
                <a:cubicBezTo>
                  <a:pt x="1655" y="3942"/>
                  <a:pt x="1667" y="3966"/>
                  <a:pt x="1691" y="3989"/>
                </a:cubicBezTo>
                <a:lnTo>
                  <a:pt x="2012" y="4287"/>
                </a:lnTo>
                <a:lnTo>
                  <a:pt x="1774" y="4466"/>
                </a:lnTo>
                <a:lnTo>
                  <a:pt x="1536" y="3989"/>
                </a:lnTo>
                <a:lnTo>
                  <a:pt x="1655" y="3918"/>
                </a:lnTo>
                <a:close/>
                <a:moveTo>
                  <a:pt x="2227" y="4490"/>
                </a:moveTo>
                <a:lnTo>
                  <a:pt x="2370" y="4597"/>
                </a:lnTo>
                <a:lnTo>
                  <a:pt x="2322" y="4704"/>
                </a:lnTo>
                <a:lnTo>
                  <a:pt x="2155" y="4704"/>
                </a:lnTo>
                <a:lnTo>
                  <a:pt x="2108" y="4585"/>
                </a:lnTo>
                <a:lnTo>
                  <a:pt x="2227" y="4490"/>
                </a:lnTo>
                <a:close/>
                <a:moveTo>
                  <a:pt x="1846" y="4799"/>
                </a:moveTo>
                <a:lnTo>
                  <a:pt x="1893" y="4894"/>
                </a:lnTo>
                <a:lnTo>
                  <a:pt x="1846" y="5156"/>
                </a:lnTo>
                <a:lnTo>
                  <a:pt x="1751" y="4835"/>
                </a:lnTo>
                <a:cubicBezTo>
                  <a:pt x="1774" y="4835"/>
                  <a:pt x="1786" y="4823"/>
                  <a:pt x="1798" y="4823"/>
                </a:cubicBezTo>
                <a:lnTo>
                  <a:pt x="1846" y="4799"/>
                </a:lnTo>
                <a:close/>
                <a:moveTo>
                  <a:pt x="2632" y="4799"/>
                </a:moveTo>
                <a:lnTo>
                  <a:pt x="2679" y="4823"/>
                </a:lnTo>
                <a:cubicBezTo>
                  <a:pt x="2691" y="4835"/>
                  <a:pt x="2703" y="4835"/>
                  <a:pt x="2739" y="4847"/>
                </a:cubicBezTo>
                <a:lnTo>
                  <a:pt x="2644" y="5156"/>
                </a:lnTo>
                <a:lnTo>
                  <a:pt x="2608" y="4882"/>
                </a:lnTo>
                <a:lnTo>
                  <a:pt x="2632" y="4799"/>
                </a:lnTo>
                <a:close/>
                <a:moveTo>
                  <a:pt x="2322" y="5037"/>
                </a:moveTo>
                <a:lnTo>
                  <a:pt x="2441" y="5728"/>
                </a:lnTo>
                <a:lnTo>
                  <a:pt x="2084" y="5728"/>
                </a:lnTo>
                <a:lnTo>
                  <a:pt x="2203" y="5037"/>
                </a:lnTo>
                <a:close/>
                <a:moveTo>
                  <a:pt x="3263" y="4156"/>
                </a:moveTo>
                <a:lnTo>
                  <a:pt x="3620" y="4299"/>
                </a:lnTo>
                <a:lnTo>
                  <a:pt x="3632" y="4299"/>
                </a:lnTo>
                <a:cubicBezTo>
                  <a:pt x="3644" y="4323"/>
                  <a:pt x="4156" y="4501"/>
                  <a:pt x="4156" y="5121"/>
                </a:cubicBezTo>
                <a:lnTo>
                  <a:pt x="4156" y="5728"/>
                </a:lnTo>
                <a:lnTo>
                  <a:pt x="3739" y="5728"/>
                </a:lnTo>
                <a:lnTo>
                  <a:pt x="3739" y="5097"/>
                </a:lnTo>
                <a:cubicBezTo>
                  <a:pt x="3739" y="5001"/>
                  <a:pt x="3656" y="4930"/>
                  <a:pt x="3572" y="4930"/>
                </a:cubicBezTo>
                <a:cubicBezTo>
                  <a:pt x="3477" y="4930"/>
                  <a:pt x="3406" y="5001"/>
                  <a:pt x="3406" y="5097"/>
                </a:cubicBezTo>
                <a:lnTo>
                  <a:pt x="3406" y="5728"/>
                </a:lnTo>
                <a:lnTo>
                  <a:pt x="2810" y="5728"/>
                </a:lnTo>
                <a:lnTo>
                  <a:pt x="3263" y="4156"/>
                </a:lnTo>
                <a:close/>
                <a:moveTo>
                  <a:pt x="2179" y="1"/>
                </a:moveTo>
                <a:cubicBezTo>
                  <a:pt x="1429" y="1"/>
                  <a:pt x="810" y="608"/>
                  <a:pt x="810" y="1370"/>
                </a:cubicBezTo>
                <a:lnTo>
                  <a:pt x="810" y="1870"/>
                </a:lnTo>
                <a:cubicBezTo>
                  <a:pt x="739" y="1965"/>
                  <a:pt x="679" y="2084"/>
                  <a:pt x="679" y="2215"/>
                </a:cubicBezTo>
                <a:cubicBezTo>
                  <a:pt x="679" y="2465"/>
                  <a:pt x="858" y="2680"/>
                  <a:pt x="1096" y="2727"/>
                </a:cubicBezTo>
                <a:cubicBezTo>
                  <a:pt x="1155" y="3037"/>
                  <a:pt x="1346" y="3299"/>
                  <a:pt x="1631" y="3454"/>
                </a:cubicBezTo>
                <a:lnTo>
                  <a:pt x="1631" y="3525"/>
                </a:lnTo>
                <a:lnTo>
                  <a:pt x="1274" y="3763"/>
                </a:lnTo>
                <a:lnTo>
                  <a:pt x="1262" y="3763"/>
                </a:lnTo>
                <a:lnTo>
                  <a:pt x="727" y="3989"/>
                </a:lnTo>
                <a:cubicBezTo>
                  <a:pt x="477" y="4073"/>
                  <a:pt x="0" y="4418"/>
                  <a:pt x="0" y="5109"/>
                </a:cubicBezTo>
                <a:lnTo>
                  <a:pt x="0" y="5859"/>
                </a:lnTo>
                <a:cubicBezTo>
                  <a:pt x="0" y="5954"/>
                  <a:pt x="72" y="6025"/>
                  <a:pt x="155" y="6025"/>
                </a:cubicBezTo>
                <a:lnTo>
                  <a:pt x="1203" y="6025"/>
                </a:lnTo>
                <a:cubicBezTo>
                  <a:pt x="1286" y="6025"/>
                  <a:pt x="1370" y="5954"/>
                  <a:pt x="1370" y="5859"/>
                </a:cubicBezTo>
                <a:cubicBezTo>
                  <a:pt x="1370" y="5775"/>
                  <a:pt x="1286" y="5704"/>
                  <a:pt x="1203" y="5704"/>
                </a:cubicBezTo>
                <a:lnTo>
                  <a:pt x="1048" y="5704"/>
                </a:lnTo>
                <a:lnTo>
                  <a:pt x="1048" y="5061"/>
                </a:lnTo>
                <a:cubicBezTo>
                  <a:pt x="1048" y="4966"/>
                  <a:pt x="977" y="4894"/>
                  <a:pt x="893" y="4894"/>
                </a:cubicBezTo>
                <a:cubicBezTo>
                  <a:pt x="798" y="4894"/>
                  <a:pt x="727" y="4966"/>
                  <a:pt x="727" y="5061"/>
                </a:cubicBezTo>
                <a:lnTo>
                  <a:pt x="727" y="5704"/>
                </a:lnTo>
                <a:lnTo>
                  <a:pt x="310" y="5704"/>
                </a:lnTo>
                <a:lnTo>
                  <a:pt x="310" y="5085"/>
                </a:lnTo>
                <a:cubicBezTo>
                  <a:pt x="310" y="4454"/>
                  <a:pt x="798" y="4275"/>
                  <a:pt x="834" y="4275"/>
                </a:cubicBezTo>
                <a:lnTo>
                  <a:pt x="846" y="4275"/>
                </a:lnTo>
                <a:lnTo>
                  <a:pt x="1227" y="4109"/>
                </a:lnTo>
                <a:lnTo>
                  <a:pt x="1679" y="5704"/>
                </a:lnTo>
                <a:cubicBezTo>
                  <a:pt x="1608" y="5716"/>
                  <a:pt x="1560" y="5775"/>
                  <a:pt x="1560" y="5847"/>
                </a:cubicBezTo>
                <a:cubicBezTo>
                  <a:pt x="1560" y="5942"/>
                  <a:pt x="1631" y="6013"/>
                  <a:pt x="1727" y="6013"/>
                </a:cubicBezTo>
                <a:lnTo>
                  <a:pt x="1893" y="6049"/>
                </a:lnTo>
                <a:lnTo>
                  <a:pt x="4298" y="6049"/>
                </a:lnTo>
                <a:cubicBezTo>
                  <a:pt x="4394" y="6049"/>
                  <a:pt x="4465" y="5966"/>
                  <a:pt x="4465" y="5883"/>
                </a:cubicBezTo>
                <a:lnTo>
                  <a:pt x="4465" y="5121"/>
                </a:lnTo>
                <a:cubicBezTo>
                  <a:pt x="4465" y="4430"/>
                  <a:pt x="3989" y="4097"/>
                  <a:pt x="3727" y="4001"/>
                </a:cubicBezTo>
                <a:lnTo>
                  <a:pt x="3203" y="3775"/>
                </a:lnTo>
                <a:lnTo>
                  <a:pt x="2834" y="3537"/>
                </a:lnTo>
                <a:lnTo>
                  <a:pt x="2834" y="3454"/>
                </a:lnTo>
                <a:cubicBezTo>
                  <a:pt x="3108" y="3299"/>
                  <a:pt x="3310" y="3037"/>
                  <a:pt x="3370" y="2727"/>
                </a:cubicBezTo>
                <a:cubicBezTo>
                  <a:pt x="3608" y="2680"/>
                  <a:pt x="3787" y="2465"/>
                  <a:pt x="3787" y="2215"/>
                </a:cubicBezTo>
                <a:cubicBezTo>
                  <a:pt x="3787" y="2084"/>
                  <a:pt x="3751" y="1965"/>
                  <a:pt x="3656" y="1870"/>
                </a:cubicBezTo>
                <a:lnTo>
                  <a:pt x="3656" y="1370"/>
                </a:lnTo>
                <a:cubicBezTo>
                  <a:pt x="3656" y="608"/>
                  <a:pt x="3048" y="1"/>
                  <a:pt x="2286" y="1"/>
                </a:cubicBezTo>
                <a:close/>
              </a:path>
            </a:pathLst>
          </a:custGeom>
          <a:solidFill>
            <a:schemeClr val="bg1">
              <a:lumMod val="75000"/>
            </a:schemeClr>
          </a:solidFill>
          <a:ln>
            <a:noFill/>
          </a:ln>
        </p:spPr>
        <p:txBody>
          <a:bodyPr spcFirstLastPara="1" wrap="square" lIns="51427" tIns="51427" rIns="51427" bIns="51427" anchor="ctr" anchorCtr="0">
            <a:noAutofit/>
          </a:bodyPr>
          <a:lstStyle/>
          <a:p>
            <a:pPr>
              <a:spcBef>
                <a:spcPts val="0"/>
              </a:spcBef>
              <a:spcAft>
                <a:spcPts val="0"/>
              </a:spcAft>
            </a:pPr>
            <a:endParaRPr/>
          </a:p>
        </p:txBody>
      </p:sp>
      <p:grpSp>
        <p:nvGrpSpPr>
          <p:cNvPr id="112" name="グループ化 111">
            <a:extLst>
              <a:ext uri="{FF2B5EF4-FFF2-40B4-BE49-F238E27FC236}">
                <a16:creationId xmlns:a16="http://schemas.microsoft.com/office/drawing/2014/main" id="{5716795E-80B5-2F12-55B4-249C724D8D06}"/>
              </a:ext>
            </a:extLst>
          </p:cNvPr>
          <p:cNvGrpSpPr/>
          <p:nvPr/>
        </p:nvGrpSpPr>
        <p:grpSpPr>
          <a:xfrm>
            <a:off x="1661742" y="2676733"/>
            <a:ext cx="308975" cy="404795"/>
            <a:chOff x="-1160107" y="5255253"/>
            <a:chExt cx="587343" cy="769489"/>
          </a:xfrm>
          <a:solidFill>
            <a:schemeClr val="bg1">
              <a:lumMod val="75000"/>
            </a:schemeClr>
          </a:solidFill>
        </p:grpSpPr>
        <p:sp>
          <p:nvSpPr>
            <p:cNvPr id="113" name="Google Shape;10003;p75">
              <a:extLst>
                <a:ext uri="{FF2B5EF4-FFF2-40B4-BE49-F238E27FC236}">
                  <a16:creationId xmlns:a16="http://schemas.microsoft.com/office/drawing/2014/main" id="{1214E313-F409-264E-33E1-510BD769F63B}"/>
                </a:ext>
              </a:extLst>
            </p:cNvPr>
            <p:cNvSpPr/>
            <p:nvPr/>
          </p:nvSpPr>
          <p:spPr>
            <a:xfrm>
              <a:off x="-994879" y="5395241"/>
              <a:ext cx="259033" cy="86015"/>
            </a:xfrm>
            <a:custGeom>
              <a:avLst/>
              <a:gdLst/>
              <a:ahLst/>
              <a:cxnLst/>
              <a:rect l="l" t="t" r="r" b="b"/>
              <a:pathLst>
                <a:path w="2894" h="961" extrusionOk="0">
                  <a:moveTo>
                    <a:pt x="1164" y="1"/>
                  </a:moveTo>
                  <a:cubicBezTo>
                    <a:pt x="816" y="1"/>
                    <a:pt x="501" y="36"/>
                    <a:pt x="298" y="67"/>
                  </a:cubicBezTo>
                  <a:cubicBezTo>
                    <a:pt x="119" y="91"/>
                    <a:pt x="0" y="246"/>
                    <a:pt x="0" y="401"/>
                  </a:cubicBezTo>
                  <a:lnTo>
                    <a:pt x="0" y="794"/>
                  </a:lnTo>
                  <a:cubicBezTo>
                    <a:pt x="0" y="877"/>
                    <a:pt x="72" y="960"/>
                    <a:pt x="155" y="960"/>
                  </a:cubicBezTo>
                  <a:cubicBezTo>
                    <a:pt x="250" y="960"/>
                    <a:pt x="322" y="877"/>
                    <a:pt x="322" y="794"/>
                  </a:cubicBezTo>
                  <a:lnTo>
                    <a:pt x="322" y="401"/>
                  </a:lnTo>
                  <a:cubicBezTo>
                    <a:pt x="322" y="401"/>
                    <a:pt x="322" y="389"/>
                    <a:pt x="334" y="389"/>
                  </a:cubicBezTo>
                  <a:cubicBezTo>
                    <a:pt x="511" y="361"/>
                    <a:pt x="812" y="318"/>
                    <a:pt x="1157" y="318"/>
                  </a:cubicBezTo>
                  <a:cubicBezTo>
                    <a:pt x="1253" y="318"/>
                    <a:pt x="1352" y="321"/>
                    <a:pt x="1453" y="329"/>
                  </a:cubicBezTo>
                  <a:cubicBezTo>
                    <a:pt x="1989" y="365"/>
                    <a:pt x="2382" y="496"/>
                    <a:pt x="2596" y="734"/>
                  </a:cubicBezTo>
                  <a:cubicBezTo>
                    <a:pt x="2626" y="764"/>
                    <a:pt x="2670" y="779"/>
                    <a:pt x="2715" y="779"/>
                  </a:cubicBezTo>
                  <a:cubicBezTo>
                    <a:pt x="2760" y="779"/>
                    <a:pt x="2804" y="764"/>
                    <a:pt x="2834" y="734"/>
                  </a:cubicBezTo>
                  <a:cubicBezTo>
                    <a:pt x="2894" y="675"/>
                    <a:pt x="2894" y="567"/>
                    <a:pt x="2834" y="508"/>
                  </a:cubicBezTo>
                  <a:cubicBezTo>
                    <a:pt x="2437" y="103"/>
                    <a:pt x="1753" y="1"/>
                    <a:pt x="1164" y="1"/>
                  </a:cubicBezTo>
                  <a:close/>
                </a:path>
              </a:pathLst>
            </a:custGeom>
            <a:grpFill/>
            <a:ln>
              <a:noFill/>
            </a:ln>
          </p:spPr>
          <p:txBody>
            <a:bodyPr spcFirstLastPara="1" wrap="square" lIns="51427" tIns="51427" rIns="51427" bIns="51427" anchor="ctr" anchorCtr="0">
              <a:noAutofit/>
            </a:bodyPr>
            <a:lstStyle/>
            <a:p>
              <a:pPr>
                <a:spcBef>
                  <a:spcPts val="0"/>
                </a:spcBef>
                <a:spcAft>
                  <a:spcPts val="0"/>
                </a:spcAft>
              </a:pPr>
              <a:endParaRPr/>
            </a:p>
          </p:txBody>
        </p:sp>
        <p:sp>
          <p:nvSpPr>
            <p:cNvPr id="114" name="Google Shape;10004;p75">
              <a:extLst>
                <a:ext uri="{FF2B5EF4-FFF2-40B4-BE49-F238E27FC236}">
                  <a16:creationId xmlns:a16="http://schemas.microsoft.com/office/drawing/2014/main" id="{D5438884-6343-D25A-029A-7923BA39D742}"/>
                </a:ext>
              </a:extLst>
            </p:cNvPr>
            <p:cNvSpPr/>
            <p:nvPr/>
          </p:nvSpPr>
          <p:spPr>
            <a:xfrm>
              <a:off x="-1160107" y="5255253"/>
              <a:ext cx="587343" cy="769489"/>
            </a:xfrm>
            <a:custGeom>
              <a:avLst/>
              <a:gdLst/>
              <a:ahLst/>
              <a:cxnLst/>
              <a:rect l="l" t="t" r="r" b="b"/>
              <a:pathLst>
                <a:path w="6562" h="8597" extrusionOk="0">
                  <a:moveTo>
                    <a:pt x="5132" y="334"/>
                  </a:moveTo>
                  <a:lnTo>
                    <a:pt x="5132" y="1988"/>
                  </a:lnTo>
                  <a:cubicBezTo>
                    <a:pt x="5132" y="2239"/>
                    <a:pt x="5073" y="2477"/>
                    <a:pt x="4966" y="2703"/>
                  </a:cubicBezTo>
                  <a:cubicBezTo>
                    <a:pt x="4954" y="2727"/>
                    <a:pt x="4954" y="2739"/>
                    <a:pt x="4954" y="2774"/>
                  </a:cubicBezTo>
                  <a:lnTo>
                    <a:pt x="4954" y="3262"/>
                  </a:lnTo>
                  <a:cubicBezTo>
                    <a:pt x="4954" y="3727"/>
                    <a:pt x="4763" y="4155"/>
                    <a:pt x="4430" y="4465"/>
                  </a:cubicBezTo>
                  <a:cubicBezTo>
                    <a:pt x="4108" y="4765"/>
                    <a:pt x="3713" y="4920"/>
                    <a:pt x="3275" y="4920"/>
                  </a:cubicBezTo>
                  <a:cubicBezTo>
                    <a:pt x="3243" y="4920"/>
                    <a:pt x="3212" y="4919"/>
                    <a:pt x="3180" y="4917"/>
                  </a:cubicBezTo>
                  <a:cubicBezTo>
                    <a:pt x="2299" y="4882"/>
                    <a:pt x="1620" y="4120"/>
                    <a:pt x="1620" y="3215"/>
                  </a:cubicBezTo>
                  <a:lnTo>
                    <a:pt x="1620" y="2786"/>
                  </a:lnTo>
                  <a:cubicBezTo>
                    <a:pt x="1620" y="2762"/>
                    <a:pt x="1620" y="2739"/>
                    <a:pt x="1608" y="2715"/>
                  </a:cubicBezTo>
                  <a:cubicBezTo>
                    <a:pt x="1501" y="2489"/>
                    <a:pt x="1441" y="2239"/>
                    <a:pt x="1441" y="2000"/>
                  </a:cubicBezTo>
                  <a:lnTo>
                    <a:pt x="1441" y="1631"/>
                  </a:lnTo>
                  <a:cubicBezTo>
                    <a:pt x="1441" y="917"/>
                    <a:pt x="2025" y="334"/>
                    <a:pt x="2739" y="334"/>
                  </a:cubicBezTo>
                  <a:close/>
                  <a:moveTo>
                    <a:pt x="4204" y="5048"/>
                  </a:moveTo>
                  <a:lnTo>
                    <a:pt x="4204" y="5358"/>
                  </a:lnTo>
                  <a:lnTo>
                    <a:pt x="3287" y="6001"/>
                  </a:lnTo>
                  <a:lnTo>
                    <a:pt x="2358" y="5358"/>
                  </a:lnTo>
                  <a:lnTo>
                    <a:pt x="2358" y="5048"/>
                  </a:lnTo>
                  <a:cubicBezTo>
                    <a:pt x="2596" y="5179"/>
                    <a:pt x="2870" y="5263"/>
                    <a:pt x="3156" y="5275"/>
                  </a:cubicBezTo>
                  <a:lnTo>
                    <a:pt x="3287" y="5275"/>
                  </a:lnTo>
                  <a:cubicBezTo>
                    <a:pt x="3608" y="5275"/>
                    <a:pt x="3930" y="5203"/>
                    <a:pt x="4204" y="5048"/>
                  </a:cubicBezTo>
                  <a:close/>
                  <a:moveTo>
                    <a:pt x="2203" y="5668"/>
                  </a:moveTo>
                  <a:lnTo>
                    <a:pt x="3001" y="6227"/>
                  </a:lnTo>
                  <a:lnTo>
                    <a:pt x="2584" y="6656"/>
                  </a:lnTo>
                  <a:lnTo>
                    <a:pt x="2573" y="6656"/>
                  </a:lnTo>
                  <a:lnTo>
                    <a:pt x="2037" y="5858"/>
                  </a:lnTo>
                  <a:lnTo>
                    <a:pt x="2203" y="5668"/>
                  </a:lnTo>
                  <a:close/>
                  <a:moveTo>
                    <a:pt x="4359" y="5668"/>
                  </a:moveTo>
                  <a:lnTo>
                    <a:pt x="4525" y="5858"/>
                  </a:lnTo>
                  <a:lnTo>
                    <a:pt x="4001" y="6656"/>
                  </a:lnTo>
                  <a:lnTo>
                    <a:pt x="3989" y="6656"/>
                  </a:lnTo>
                  <a:lnTo>
                    <a:pt x="3549" y="6227"/>
                  </a:lnTo>
                  <a:lnTo>
                    <a:pt x="4359" y="5668"/>
                  </a:lnTo>
                  <a:close/>
                  <a:moveTo>
                    <a:pt x="2739" y="0"/>
                  </a:moveTo>
                  <a:cubicBezTo>
                    <a:pt x="1822" y="0"/>
                    <a:pt x="1096" y="738"/>
                    <a:pt x="1096" y="1643"/>
                  </a:cubicBezTo>
                  <a:lnTo>
                    <a:pt x="1096" y="2012"/>
                  </a:lnTo>
                  <a:cubicBezTo>
                    <a:pt x="1096" y="2298"/>
                    <a:pt x="1156" y="2584"/>
                    <a:pt x="1275" y="2846"/>
                  </a:cubicBezTo>
                  <a:lnTo>
                    <a:pt x="1275" y="3239"/>
                  </a:lnTo>
                  <a:cubicBezTo>
                    <a:pt x="1275" y="3870"/>
                    <a:pt x="1561" y="4453"/>
                    <a:pt x="2001" y="4822"/>
                  </a:cubicBezTo>
                  <a:lnTo>
                    <a:pt x="2001" y="5406"/>
                  </a:lnTo>
                  <a:lnTo>
                    <a:pt x="1692" y="5739"/>
                  </a:lnTo>
                  <a:cubicBezTo>
                    <a:pt x="1668" y="5763"/>
                    <a:pt x="1644" y="5822"/>
                    <a:pt x="1644" y="5870"/>
                  </a:cubicBezTo>
                  <a:lnTo>
                    <a:pt x="596" y="6251"/>
                  </a:lnTo>
                  <a:cubicBezTo>
                    <a:pt x="239" y="6394"/>
                    <a:pt x="1" y="6727"/>
                    <a:pt x="1" y="7108"/>
                  </a:cubicBezTo>
                  <a:lnTo>
                    <a:pt x="1" y="8418"/>
                  </a:lnTo>
                  <a:cubicBezTo>
                    <a:pt x="1" y="8501"/>
                    <a:pt x="72" y="8573"/>
                    <a:pt x="156" y="8573"/>
                  </a:cubicBezTo>
                  <a:cubicBezTo>
                    <a:pt x="251" y="8573"/>
                    <a:pt x="322" y="8501"/>
                    <a:pt x="322" y="8418"/>
                  </a:cubicBezTo>
                  <a:lnTo>
                    <a:pt x="322" y="7108"/>
                  </a:lnTo>
                  <a:cubicBezTo>
                    <a:pt x="322" y="6870"/>
                    <a:pt x="477" y="6656"/>
                    <a:pt x="691" y="6584"/>
                  </a:cubicBezTo>
                  <a:lnTo>
                    <a:pt x="1811" y="6179"/>
                  </a:lnTo>
                  <a:lnTo>
                    <a:pt x="2275" y="6882"/>
                  </a:lnTo>
                  <a:cubicBezTo>
                    <a:pt x="2334" y="6965"/>
                    <a:pt x="2418" y="7025"/>
                    <a:pt x="2525" y="7025"/>
                  </a:cubicBezTo>
                  <a:lnTo>
                    <a:pt x="2561" y="7025"/>
                  </a:lnTo>
                  <a:cubicBezTo>
                    <a:pt x="2644" y="7025"/>
                    <a:pt x="2739" y="7001"/>
                    <a:pt x="2811" y="6930"/>
                  </a:cubicBezTo>
                  <a:lnTo>
                    <a:pt x="3096" y="6644"/>
                  </a:lnTo>
                  <a:lnTo>
                    <a:pt x="3096" y="8430"/>
                  </a:lnTo>
                  <a:cubicBezTo>
                    <a:pt x="3096" y="8513"/>
                    <a:pt x="3168" y="8596"/>
                    <a:pt x="3251" y="8596"/>
                  </a:cubicBezTo>
                  <a:cubicBezTo>
                    <a:pt x="3346" y="8596"/>
                    <a:pt x="3418" y="8513"/>
                    <a:pt x="3418" y="8430"/>
                  </a:cubicBezTo>
                  <a:lnTo>
                    <a:pt x="3418" y="6644"/>
                  </a:lnTo>
                  <a:lnTo>
                    <a:pt x="3704" y="6930"/>
                  </a:lnTo>
                  <a:cubicBezTo>
                    <a:pt x="3763" y="6989"/>
                    <a:pt x="3870" y="7025"/>
                    <a:pt x="3954" y="7025"/>
                  </a:cubicBezTo>
                  <a:lnTo>
                    <a:pt x="3989" y="7025"/>
                  </a:lnTo>
                  <a:cubicBezTo>
                    <a:pt x="4085" y="7013"/>
                    <a:pt x="4180" y="6953"/>
                    <a:pt x="4239" y="6882"/>
                  </a:cubicBezTo>
                  <a:lnTo>
                    <a:pt x="4704" y="6179"/>
                  </a:lnTo>
                  <a:lnTo>
                    <a:pt x="5811" y="6584"/>
                  </a:lnTo>
                  <a:cubicBezTo>
                    <a:pt x="6037" y="6656"/>
                    <a:pt x="6192" y="6882"/>
                    <a:pt x="6192" y="7108"/>
                  </a:cubicBezTo>
                  <a:lnTo>
                    <a:pt x="6192" y="8418"/>
                  </a:lnTo>
                  <a:cubicBezTo>
                    <a:pt x="6192" y="8501"/>
                    <a:pt x="6264" y="8573"/>
                    <a:pt x="6347" y="8573"/>
                  </a:cubicBezTo>
                  <a:cubicBezTo>
                    <a:pt x="6442" y="8573"/>
                    <a:pt x="6514" y="8501"/>
                    <a:pt x="6514" y="8418"/>
                  </a:cubicBezTo>
                  <a:lnTo>
                    <a:pt x="6514" y="7108"/>
                  </a:lnTo>
                  <a:cubicBezTo>
                    <a:pt x="6561" y="6703"/>
                    <a:pt x="6323" y="6370"/>
                    <a:pt x="5966" y="6239"/>
                  </a:cubicBezTo>
                  <a:lnTo>
                    <a:pt x="4906" y="5858"/>
                  </a:lnTo>
                  <a:cubicBezTo>
                    <a:pt x="4906" y="5810"/>
                    <a:pt x="4894" y="5763"/>
                    <a:pt x="4859" y="5715"/>
                  </a:cubicBezTo>
                  <a:lnTo>
                    <a:pt x="4549" y="5394"/>
                  </a:lnTo>
                  <a:lnTo>
                    <a:pt x="4549" y="4822"/>
                  </a:lnTo>
                  <a:cubicBezTo>
                    <a:pt x="4585" y="4798"/>
                    <a:pt x="4609" y="4763"/>
                    <a:pt x="4656" y="4739"/>
                  </a:cubicBezTo>
                  <a:cubicBezTo>
                    <a:pt x="5061" y="4370"/>
                    <a:pt x="5275" y="3822"/>
                    <a:pt x="5275" y="3274"/>
                  </a:cubicBezTo>
                  <a:lnTo>
                    <a:pt x="5275" y="2834"/>
                  </a:lnTo>
                  <a:cubicBezTo>
                    <a:pt x="5394" y="2560"/>
                    <a:pt x="5454" y="2286"/>
                    <a:pt x="5454" y="2000"/>
                  </a:cubicBezTo>
                  <a:lnTo>
                    <a:pt x="5454" y="167"/>
                  </a:lnTo>
                  <a:cubicBezTo>
                    <a:pt x="5454" y="83"/>
                    <a:pt x="5382" y="0"/>
                    <a:pt x="5299" y="0"/>
                  </a:cubicBezTo>
                  <a:close/>
                </a:path>
              </a:pathLst>
            </a:custGeom>
            <a:grpFill/>
            <a:ln>
              <a:noFill/>
            </a:ln>
          </p:spPr>
          <p:txBody>
            <a:bodyPr spcFirstLastPara="1" wrap="square" lIns="51427" tIns="51427" rIns="51427" bIns="51427" anchor="ctr" anchorCtr="0">
              <a:noAutofit/>
            </a:bodyPr>
            <a:lstStyle/>
            <a:p>
              <a:pPr>
                <a:spcBef>
                  <a:spcPts val="0"/>
                </a:spcBef>
                <a:spcAft>
                  <a:spcPts val="0"/>
                </a:spcAft>
              </a:pPr>
              <a:endParaRPr dirty="0"/>
            </a:p>
          </p:txBody>
        </p:sp>
        <p:sp>
          <p:nvSpPr>
            <p:cNvPr id="115" name="Google Shape;10005;p75">
              <a:extLst>
                <a:ext uri="{FF2B5EF4-FFF2-40B4-BE49-F238E27FC236}">
                  <a16:creationId xmlns:a16="http://schemas.microsoft.com/office/drawing/2014/main" id="{537C19F9-8825-A54C-012E-9FFDEFD9EAFB}"/>
                </a:ext>
              </a:extLst>
            </p:cNvPr>
            <p:cNvSpPr/>
            <p:nvPr/>
          </p:nvSpPr>
          <p:spPr>
            <a:xfrm>
              <a:off x="-1060933" y="5926642"/>
              <a:ext cx="29894" cy="94877"/>
            </a:xfrm>
            <a:custGeom>
              <a:avLst/>
              <a:gdLst/>
              <a:ahLst/>
              <a:cxnLst/>
              <a:rect l="l" t="t" r="r" b="b"/>
              <a:pathLst>
                <a:path w="334" h="1060" extrusionOk="0">
                  <a:moveTo>
                    <a:pt x="167" y="0"/>
                  </a:moveTo>
                  <a:cubicBezTo>
                    <a:pt x="83" y="0"/>
                    <a:pt x="0" y="83"/>
                    <a:pt x="0" y="167"/>
                  </a:cubicBezTo>
                  <a:lnTo>
                    <a:pt x="0" y="893"/>
                  </a:lnTo>
                  <a:cubicBezTo>
                    <a:pt x="0" y="988"/>
                    <a:pt x="83" y="1060"/>
                    <a:pt x="167" y="1060"/>
                  </a:cubicBezTo>
                  <a:cubicBezTo>
                    <a:pt x="262" y="1060"/>
                    <a:pt x="333" y="988"/>
                    <a:pt x="333" y="893"/>
                  </a:cubicBezTo>
                  <a:lnTo>
                    <a:pt x="333" y="167"/>
                  </a:lnTo>
                  <a:cubicBezTo>
                    <a:pt x="333" y="83"/>
                    <a:pt x="262" y="0"/>
                    <a:pt x="167" y="0"/>
                  </a:cubicBezTo>
                  <a:close/>
                </a:path>
              </a:pathLst>
            </a:custGeom>
            <a:grpFill/>
            <a:ln>
              <a:noFill/>
            </a:ln>
          </p:spPr>
          <p:txBody>
            <a:bodyPr spcFirstLastPara="1" wrap="square" lIns="51427" tIns="51427" rIns="51427" bIns="51427" anchor="ctr" anchorCtr="0">
              <a:noAutofit/>
            </a:bodyPr>
            <a:lstStyle/>
            <a:p>
              <a:pPr>
                <a:spcBef>
                  <a:spcPts val="0"/>
                </a:spcBef>
                <a:spcAft>
                  <a:spcPts val="0"/>
                </a:spcAft>
              </a:pPr>
              <a:endParaRPr/>
            </a:p>
          </p:txBody>
        </p:sp>
        <p:sp>
          <p:nvSpPr>
            <p:cNvPr id="116" name="Google Shape;10006;p75">
              <a:extLst>
                <a:ext uri="{FF2B5EF4-FFF2-40B4-BE49-F238E27FC236}">
                  <a16:creationId xmlns:a16="http://schemas.microsoft.com/office/drawing/2014/main" id="{F9B17F90-A0CE-06C3-F195-F5237FB6ABA3}"/>
                </a:ext>
              </a:extLst>
            </p:cNvPr>
            <p:cNvSpPr/>
            <p:nvPr/>
          </p:nvSpPr>
          <p:spPr>
            <a:xfrm>
              <a:off x="-700761" y="5926642"/>
              <a:ext cx="28820" cy="94877"/>
            </a:xfrm>
            <a:custGeom>
              <a:avLst/>
              <a:gdLst/>
              <a:ahLst/>
              <a:cxnLst/>
              <a:rect l="l" t="t" r="r" b="b"/>
              <a:pathLst>
                <a:path w="322" h="1060" extrusionOk="0">
                  <a:moveTo>
                    <a:pt x="167" y="0"/>
                  </a:moveTo>
                  <a:cubicBezTo>
                    <a:pt x="72" y="0"/>
                    <a:pt x="0" y="83"/>
                    <a:pt x="0" y="167"/>
                  </a:cubicBezTo>
                  <a:lnTo>
                    <a:pt x="0" y="893"/>
                  </a:lnTo>
                  <a:cubicBezTo>
                    <a:pt x="0" y="988"/>
                    <a:pt x="72" y="1060"/>
                    <a:pt x="167" y="1060"/>
                  </a:cubicBezTo>
                  <a:cubicBezTo>
                    <a:pt x="250" y="1060"/>
                    <a:pt x="322" y="988"/>
                    <a:pt x="322" y="893"/>
                  </a:cubicBezTo>
                  <a:lnTo>
                    <a:pt x="322" y="167"/>
                  </a:lnTo>
                  <a:cubicBezTo>
                    <a:pt x="322" y="83"/>
                    <a:pt x="250" y="0"/>
                    <a:pt x="167" y="0"/>
                  </a:cubicBezTo>
                  <a:close/>
                </a:path>
              </a:pathLst>
            </a:custGeom>
            <a:grpFill/>
            <a:ln>
              <a:noFill/>
            </a:ln>
          </p:spPr>
          <p:txBody>
            <a:bodyPr spcFirstLastPara="1" wrap="square" lIns="51427" tIns="51427" rIns="51427" bIns="51427" anchor="ctr" anchorCtr="0">
              <a:noAutofit/>
            </a:bodyPr>
            <a:lstStyle/>
            <a:p>
              <a:pPr>
                <a:spcBef>
                  <a:spcPts val="0"/>
                </a:spcBef>
                <a:spcAft>
                  <a:spcPts val="0"/>
                </a:spcAft>
              </a:pPr>
              <a:endParaRPr/>
            </a:p>
          </p:txBody>
        </p:sp>
      </p:grpSp>
      <p:grpSp>
        <p:nvGrpSpPr>
          <p:cNvPr id="117" name="Google Shape;12421;p79">
            <a:extLst>
              <a:ext uri="{FF2B5EF4-FFF2-40B4-BE49-F238E27FC236}">
                <a16:creationId xmlns:a16="http://schemas.microsoft.com/office/drawing/2014/main" id="{E1942427-19E3-7AA6-6074-34EA58B7F331}"/>
              </a:ext>
            </a:extLst>
          </p:cNvPr>
          <p:cNvGrpSpPr/>
          <p:nvPr/>
        </p:nvGrpSpPr>
        <p:grpSpPr>
          <a:xfrm>
            <a:off x="2774129" y="4749834"/>
            <a:ext cx="303996" cy="263094"/>
            <a:chOff x="6099375" y="2456075"/>
            <a:chExt cx="337684" cy="314194"/>
          </a:xfrm>
        </p:grpSpPr>
        <p:sp>
          <p:nvSpPr>
            <p:cNvPr id="118" name="Google Shape;12422;p79">
              <a:extLst>
                <a:ext uri="{FF2B5EF4-FFF2-40B4-BE49-F238E27FC236}">
                  <a16:creationId xmlns:a16="http://schemas.microsoft.com/office/drawing/2014/main" id="{90DE6EDE-CE9C-8B46-E38E-215A960335FC}"/>
                </a:ext>
              </a:extLst>
            </p:cNvPr>
            <p:cNvSpPr/>
            <p:nvPr/>
          </p:nvSpPr>
          <p:spPr>
            <a:xfrm>
              <a:off x="6099375" y="2456075"/>
              <a:ext cx="337684" cy="314194"/>
            </a:xfrm>
            <a:custGeom>
              <a:avLst/>
              <a:gdLst/>
              <a:ahLst/>
              <a:cxnLst/>
              <a:rect l="l" t="t" r="r" b="b"/>
              <a:pathLst>
                <a:path w="10609" h="9871" extrusionOk="0">
                  <a:moveTo>
                    <a:pt x="322" y="5025"/>
                  </a:moveTo>
                  <a:cubicBezTo>
                    <a:pt x="536" y="5227"/>
                    <a:pt x="857" y="5418"/>
                    <a:pt x="1274" y="5585"/>
                  </a:cubicBezTo>
                  <a:cubicBezTo>
                    <a:pt x="2048" y="5882"/>
                    <a:pt x="3060" y="6049"/>
                    <a:pt x="4143" y="6049"/>
                  </a:cubicBezTo>
                  <a:lnTo>
                    <a:pt x="4417" y="6049"/>
                  </a:lnTo>
                  <a:cubicBezTo>
                    <a:pt x="4429" y="6061"/>
                    <a:pt x="4465" y="6073"/>
                    <a:pt x="4477" y="6097"/>
                  </a:cubicBezTo>
                  <a:lnTo>
                    <a:pt x="4905" y="6347"/>
                  </a:lnTo>
                  <a:cubicBezTo>
                    <a:pt x="4894" y="6466"/>
                    <a:pt x="4882" y="6585"/>
                    <a:pt x="4882" y="6692"/>
                  </a:cubicBezTo>
                  <a:cubicBezTo>
                    <a:pt x="4882" y="6811"/>
                    <a:pt x="4894" y="6930"/>
                    <a:pt x="4905" y="7025"/>
                  </a:cubicBezTo>
                  <a:lnTo>
                    <a:pt x="4477" y="7287"/>
                  </a:lnTo>
                  <a:cubicBezTo>
                    <a:pt x="4405" y="7323"/>
                    <a:pt x="4358" y="7382"/>
                    <a:pt x="4346" y="7466"/>
                  </a:cubicBezTo>
                  <a:cubicBezTo>
                    <a:pt x="4322" y="7537"/>
                    <a:pt x="4322" y="7609"/>
                    <a:pt x="4370" y="7680"/>
                  </a:cubicBezTo>
                  <a:lnTo>
                    <a:pt x="4608" y="8085"/>
                  </a:lnTo>
                  <a:cubicBezTo>
                    <a:pt x="4564" y="8081"/>
                    <a:pt x="4517" y="8080"/>
                    <a:pt x="4467" y="8080"/>
                  </a:cubicBezTo>
                  <a:cubicBezTo>
                    <a:pt x="4368" y="8080"/>
                    <a:pt x="4263" y="8085"/>
                    <a:pt x="4167" y="8085"/>
                  </a:cubicBezTo>
                  <a:cubicBezTo>
                    <a:pt x="3120" y="8085"/>
                    <a:pt x="2143" y="7942"/>
                    <a:pt x="1393" y="7656"/>
                  </a:cubicBezTo>
                  <a:cubicBezTo>
                    <a:pt x="714" y="7406"/>
                    <a:pt x="322" y="7061"/>
                    <a:pt x="322" y="6728"/>
                  </a:cubicBezTo>
                  <a:lnTo>
                    <a:pt x="322" y="5025"/>
                  </a:lnTo>
                  <a:close/>
                  <a:moveTo>
                    <a:pt x="4132" y="1"/>
                  </a:moveTo>
                  <a:cubicBezTo>
                    <a:pt x="3048" y="1"/>
                    <a:pt x="2036" y="167"/>
                    <a:pt x="1262" y="465"/>
                  </a:cubicBezTo>
                  <a:cubicBezTo>
                    <a:pt x="441" y="774"/>
                    <a:pt x="0" y="1215"/>
                    <a:pt x="0" y="1691"/>
                  </a:cubicBezTo>
                  <a:lnTo>
                    <a:pt x="0" y="6751"/>
                  </a:lnTo>
                  <a:cubicBezTo>
                    <a:pt x="0" y="7228"/>
                    <a:pt x="441" y="7656"/>
                    <a:pt x="1262" y="7966"/>
                  </a:cubicBezTo>
                  <a:cubicBezTo>
                    <a:pt x="2036" y="8264"/>
                    <a:pt x="3048" y="8430"/>
                    <a:pt x="4132" y="8430"/>
                  </a:cubicBezTo>
                  <a:cubicBezTo>
                    <a:pt x="4346" y="8430"/>
                    <a:pt x="4548" y="8430"/>
                    <a:pt x="4763" y="8418"/>
                  </a:cubicBezTo>
                  <a:lnTo>
                    <a:pt x="5025" y="8871"/>
                  </a:lnTo>
                  <a:cubicBezTo>
                    <a:pt x="5072" y="8954"/>
                    <a:pt x="5132" y="8990"/>
                    <a:pt x="5203" y="9014"/>
                  </a:cubicBezTo>
                  <a:cubicBezTo>
                    <a:pt x="5227" y="9018"/>
                    <a:pt x="5252" y="9020"/>
                    <a:pt x="5278" y="9020"/>
                  </a:cubicBezTo>
                  <a:cubicBezTo>
                    <a:pt x="5329" y="9020"/>
                    <a:pt x="5382" y="9010"/>
                    <a:pt x="5429" y="8978"/>
                  </a:cubicBezTo>
                  <a:lnTo>
                    <a:pt x="5858" y="8728"/>
                  </a:lnTo>
                  <a:cubicBezTo>
                    <a:pt x="6037" y="8871"/>
                    <a:pt x="6251" y="8990"/>
                    <a:pt x="6465" y="9085"/>
                  </a:cubicBezTo>
                  <a:lnTo>
                    <a:pt x="6465" y="9573"/>
                  </a:lnTo>
                  <a:cubicBezTo>
                    <a:pt x="6465" y="9740"/>
                    <a:pt x="6608" y="9871"/>
                    <a:pt x="6763" y="9871"/>
                  </a:cubicBezTo>
                  <a:lnTo>
                    <a:pt x="8108" y="9871"/>
                  </a:lnTo>
                  <a:cubicBezTo>
                    <a:pt x="8275" y="9871"/>
                    <a:pt x="8406" y="9740"/>
                    <a:pt x="8406" y="9573"/>
                  </a:cubicBezTo>
                  <a:lnTo>
                    <a:pt x="8406" y="9085"/>
                  </a:lnTo>
                  <a:cubicBezTo>
                    <a:pt x="8632" y="8990"/>
                    <a:pt x="8823" y="8871"/>
                    <a:pt x="9013" y="8728"/>
                  </a:cubicBezTo>
                  <a:lnTo>
                    <a:pt x="9442" y="8978"/>
                  </a:lnTo>
                  <a:cubicBezTo>
                    <a:pt x="9497" y="9010"/>
                    <a:pt x="9548" y="9020"/>
                    <a:pt x="9596" y="9020"/>
                  </a:cubicBezTo>
                  <a:cubicBezTo>
                    <a:pt x="9620" y="9020"/>
                    <a:pt x="9644" y="9018"/>
                    <a:pt x="9668" y="9014"/>
                  </a:cubicBezTo>
                  <a:cubicBezTo>
                    <a:pt x="9739" y="8990"/>
                    <a:pt x="9799" y="8930"/>
                    <a:pt x="9847" y="8871"/>
                  </a:cubicBezTo>
                  <a:lnTo>
                    <a:pt x="10513" y="7716"/>
                  </a:lnTo>
                  <a:cubicBezTo>
                    <a:pt x="10561" y="7597"/>
                    <a:pt x="10561" y="7525"/>
                    <a:pt x="10549" y="7442"/>
                  </a:cubicBezTo>
                  <a:cubicBezTo>
                    <a:pt x="10537" y="7371"/>
                    <a:pt x="10478" y="7311"/>
                    <a:pt x="10406" y="7263"/>
                  </a:cubicBezTo>
                  <a:lnTo>
                    <a:pt x="9978" y="7013"/>
                  </a:lnTo>
                  <a:cubicBezTo>
                    <a:pt x="9989" y="6894"/>
                    <a:pt x="10013" y="6775"/>
                    <a:pt x="10013" y="6668"/>
                  </a:cubicBezTo>
                  <a:cubicBezTo>
                    <a:pt x="10013" y="6549"/>
                    <a:pt x="10001" y="6430"/>
                    <a:pt x="9978" y="6335"/>
                  </a:cubicBezTo>
                  <a:lnTo>
                    <a:pt x="10406" y="6073"/>
                  </a:lnTo>
                  <a:cubicBezTo>
                    <a:pt x="10549" y="6001"/>
                    <a:pt x="10609" y="5823"/>
                    <a:pt x="10513" y="5680"/>
                  </a:cubicBezTo>
                  <a:lnTo>
                    <a:pt x="10311" y="5323"/>
                  </a:lnTo>
                  <a:cubicBezTo>
                    <a:pt x="10280" y="5268"/>
                    <a:pt x="10228" y="5239"/>
                    <a:pt x="10176" y="5239"/>
                  </a:cubicBezTo>
                  <a:cubicBezTo>
                    <a:pt x="10148" y="5239"/>
                    <a:pt x="10121" y="5247"/>
                    <a:pt x="10097" y="5263"/>
                  </a:cubicBezTo>
                  <a:cubicBezTo>
                    <a:pt x="10025" y="5299"/>
                    <a:pt x="9989" y="5394"/>
                    <a:pt x="10037" y="5466"/>
                  </a:cubicBezTo>
                  <a:lnTo>
                    <a:pt x="10228" y="5811"/>
                  </a:lnTo>
                  <a:lnTo>
                    <a:pt x="9727" y="6108"/>
                  </a:lnTo>
                  <a:cubicBezTo>
                    <a:pt x="9668" y="6132"/>
                    <a:pt x="9632" y="6216"/>
                    <a:pt x="9656" y="6275"/>
                  </a:cubicBezTo>
                  <a:cubicBezTo>
                    <a:pt x="9680" y="6406"/>
                    <a:pt x="9680" y="6537"/>
                    <a:pt x="9680" y="6668"/>
                  </a:cubicBezTo>
                  <a:cubicBezTo>
                    <a:pt x="9680" y="6811"/>
                    <a:pt x="9668" y="6942"/>
                    <a:pt x="9656" y="7073"/>
                  </a:cubicBezTo>
                  <a:cubicBezTo>
                    <a:pt x="9632" y="7132"/>
                    <a:pt x="9668" y="7204"/>
                    <a:pt x="9727" y="7240"/>
                  </a:cubicBezTo>
                  <a:lnTo>
                    <a:pt x="10228" y="7537"/>
                  </a:lnTo>
                  <a:lnTo>
                    <a:pt x="9573" y="8668"/>
                  </a:lnTo>
                  <a:lnTo>
                    <a:pt x="9073" y="8371"/>
                  </a:lnTo>
                  <a:cubicBezTo>
                    <a:pt x="9045" y="8354"/>
                    <a:pt x="9015" y="8345"/>
                    <a:pt x="8986" y="8345"/>
                  </a:cubicBezTo>
                  <a:cubicBezTo>
                    <a:pt x="8952" y="8345"/>
                    <a:pt x="8920" y="8357"/>
                    <a:pt x="8894" y="8383"/>
                  </a:cubicBezTo>
                  <a:cubicBezTo>
                    <a:pt x="8680" y="8561"/>
                    <a:pt x="8442" y="8692"/>
                    <a:pt x="8192" y="8787"/>
                  </a:cubicBezTo>
                  <a:cubicBezTo>
                    <a:pt x="8132" y="8799"/>
                    <a:pt x="8084" y="8859"/>
                    <a:pt x="8084" y="8930"/>
                  </a:cubicBezTo>
                  <a:lnTo>
                    <a:pt x="8084" y="9514"/>
                  </a:lnTo>
                  <a:lnTo>
                    <a:pt x="6775" y="9514"/>
                  </a:lnTo>
                  <a:lnTo>
                    <a:pt x="6775" y="8930"/>
                  </a:lnTo>
                  <a:cubicBezTo>
                    <a:pt x="6775" y="8871"/>
                    <a:pt x="6739" y="8811"/>
                    <a:pt x="6679" y="8787"/>
                  </a:cubicBezTo>
                  <a:cubicBezTo>
                    <a:pt x="6418" y="8692"/>
                    <a:pt x="6179" y="8561"/>
                    <a:pt x="5977" y="8383"/>
                  </a:cubicBezTo>
                  <a:cubicBezTo>
                    <a:pt x="5951" y="8357"/>
                    <a:pt x="5919" y="8345"/>
                    <a:pt x="5885" y="8345"/>
                  </a:cubicBezTo>
                  <a:cubicBezTo>
                    <a:pt x="5856" y="8345"/>
                    <a:pt x="5826" y="8354"/>
                    <a:pt x="5798" y="8371"/>
                  </a:cubicBezTo>
                  <a:lnTo>
                    <a:pt x="5286" y="8668"/>
                  </a:lnTo>
                  <a:lnTo>
                    <a:pt x="4632" y="7537"/>
                  </a:lnTo>
                  <a:lnTo>
                    <a:pt x="5144" y="7240"/>
                  </a:lnTo>
                  <a:cubicBezTo>
                    <a:pt x="5203" y="7204"/>
                    <a:pt x="5227" y="7132"/>
                    <a:pt x="5215" y="7073"/>
                  </a:cubicBezTo>
                  <a:cubicBezTo>
                    <a:pt x="5191" y="6942"/>
                    <a:pt x="5191" y="6811"/>
                    <a:pt x="5191" y="6668"/>
                  </a:cubicBezTo>
                  <a:cubicBezTo>
                    <a:pt x="5191" y="6537"/>
                    <a:pt x="5203" y="6406"/>
                    <a:pt x="5215" y="6275"/>
                  </a:cubicBezTo>
                  <a:cubicBezTo>
                    <a:pt x="5227" y="6216"/>
                    <a:pt x="5203" y="6132"/>
                    <a:pt x="5144" y="6108"/>
                  </a:cubicBezTo>
                  <a:lnTo>
                    <a:pt x="4632" y="5811"/>
                  </a:lnTo>
                  <a:lnTo>
                    <a:pt x="5286" y="4680"/>
                  </a:lnTo>
                  <a:lnTo>
                    <a:pt x="5798" y="4977"/>
                  </a:lnTo>
                  <a:cubicBezTo>
                    <a:pt x="5825" y="4988"/>
                    <a:pt x="5854" y="4994"/>
                    <a:pt x="5883" y="4994"/>
                  </a:cubicBezTo>
                  <a:cubicBezTo>
                    <a:pt x="5917" y="4994"/>
                    <a:pt x="5951" y="4985"/>
                    <a:pt x="5977" y="4965"/>
                  </a:cubicBezTo>
                  <a:cubicBezTo>
                    <a:pt x="6179" y="4787"/>
                    <a:pt x="6418" y="4644"/>
                    <a:pt x="6679" y="4561"/>
                  </a:cubicBezTo>
                  <a:cubicBezTo>
                    <a:pt x="6739" y="4549"/>
                    <a:pt x="6775" y="4489"/>
                    <a:pt x="6775" y="4406"/>
                  </a:cubicBezTo>
                  <a:lnTo>
                    <a:pt x="6775" y="3834"/>
                  </a:lnTo>
                  <a:lnTo>
                    <a:pt x="8084" y="3834"/>
                  </a:lnTo>
                  <a:lnTo>
                    <a:pt x="8084" y="4406"/>
                  </a:lnTo>
                  <a:cubicBezTo>
                    <a:pt x="8084" y="4465"/>
                    <a:pt x="8132" y="4525"/>
                    <a:pt x="8192" y="4561"/>
                  </a:cubicBezTo>
                  <a:cubicBezTo>
                    <a:pt x="8442" y="4644"/>
                    <a:pt x="8680" y="4787"/>
                    <a:pt x="8894" y="4965"/>
                  </a:cubicBezTo>
                  <a:cubicBezTo>
                    <a:pt x="8920" y="4985"/>
                    <a:pt x="8954" y="4994"/>
                    <a:pt x="8988" y="4994"/>
                  </a:cubicBezTo>
                  <a:cubicBezTo>
                    <a:pt x="9017" y="4994"/>
                    <a:pt x="9046" y="4988"/>
                    <a:pt x="9073" y="4977"/>
                  </a:cubicBezTo>
                  <a:lnTo>
                    <a:pt x="9573" y="4680"/>
                  </a:lnTo>
                  <a:lnTo>
                    <a:pt x="9716" y="4906"/>
                  </a:lnTo>
                  <a:cubicBezTo>
                    <a:pt x="9740" y="4955"/>
                    <a:pt x="9793" y="4982"/>
                    <a:pt x="9847" y="4982"/>
                  </a:cubicBezTo>
                  <a:cubicBezTo>
                    <a:pt x="9871" y="4982"/>
                    <a:pt x="9896" y="4977"/>
                    <a:pt x="9918" y="4965"/>
                  </a:cubicBezTo>
                  <a:cubicBezTo>
                    <a:pt x="9989" y="4918"/>
                    <a:pt x="10025" y="4823"/>
                    <a:pt x="9978" y="4751"/>
                  </a:cubicBezTo>
                  <a:lnTo>
                    <a:pt x="9847" y="4513"/>
                  </a:lnTo>
                  <a:cubicBezTo>
                    <a:pt x="9798" y="4424"/>
                    <a:pt x="9699" y="4367"/>
                    <a:pt x="9592" y="4367"/>
                  </a:cubicBezTo>
                  <a:cubicBezTo>
                    <a:pt x="9542" y="4367"/>
                    <a:pt x="9491" y="4379"/>
                    <a:pt x="9442" y="4406"/>
                  </a:cubicBezTo>
                  <a:lnTo>
                    <a:pt x="9013" y="4668"/>
                  </a:lnTo>
                  <a:cubicBezTo>
                    <a:pt x="8835" y="4513"/>
                    <a:pt x="8620" y="4394"/>
                    <a:pt x="8406" y="4311"/>
                  </a:cubicBezTo>
                  <a:lnTo>
                    <a:pt x="8406" y="3811"/>
                  </a:lnTo>
                  <a:cubicBezTo>
                    <a:pt x="8406" y="3727"/>
                    <a:pt x="8358" y="3632"/>
                    <a:pt x="8299" y="3596"/>
                  </a:cubicBezTo>
                  <a:lnTo>
                    <a:pt x="8299" y="1656"/>
                  </a:lnTo>
                  <a:cubicBezTo>
                    <a:pt x="8299" y="1060"/>
                    <a:pt x="7596" y="536"/>
                    <a:pt x="6394" y="239"/>
                  </a:cubicBezTo>
                  <a:cubicBezTo>
                    <a:pt x="6384" y="237"/>
                    <a:pt x="6375" y="237"/>
                    <a:pt x="6365" y="237"/>
                  </a:cubicBezTo>
                  <a:cubicBezTo>
                    <a:pt x="6284" y="237"/>
                    <a:pt x="6225" y="283"/>
                    <a:pt x="6203" y="358"/>
                  </a:cubicBezTo>
                  <a:cubicBezTo>
                    <a:pt x="6179" y="453"/>
                    <a:pt x="6227" y="524"/>
                    <a:pt x="6322" y="560"/>
                  </a:cubicBezTo>
                  <a:cubicBezTo>
                    <a:pt x="7346" y="810"/>
                    <a:pt x="7989" y="1239"/>
                    <a:pt x="7989" y="1667"/>
                  </a:cubicBezTo>
                  <a:cubicBezTo>
                    <a:pt x="7989" y="2001"/>
                    <a:pt x="7596" y="2346"/>
                    <a:pt x="6918" y="2596"/>
                  </a:cubicBezTo>
                  <a:cubicBezTo>
                    <a:pt x="6179" y="2882"/>
                    <a:pt x="5203" y="3025"/>
                    <a:pt x="4143" y="3025"/>
                  </a:cubicBezTo>
                  <a:cubicBezTo>
                    <a:pt x="3703" y="3025"/>
                    <a:pt x="3262" y="3001"/>
                    <a:pt x="2846" y="2941"/>
                  </a:cubicBezTo>
                  <a:cubicBezTo>
                    <a:pt x="2833" y="2938"/>
                    <a:pt x="2821" y="2936"/>
                    <a:pt x="2809" y="2936"/>
                  </a:cubicBezTo>
                  <a:cubicBezTo>
                    <a:pt x="2742" y="2936"/>
                    <a:pt x="2687" y="2991"/>
                    <a:pt x="2667" y="3072"/>
                  </a:cubicBezTo>
                  <a:cubicBezTo>
                    <a:pt x="2655" y="3156"/>
                    <a:pt x="2715" y="3239"/>
                    <a:pt x="2810" y="3251"/>
                  </a:cubicBezTo>
                  <a:cubicBezTo>
                    <a:pt x="3239" y="3311"/>
                    <a:pt x="3679" y="3334"/>
                    <a:pt x="4143" y="3334"/>
                  </a:cubicBezTo>
                  <a:cubicBezTo>
                    <a:pt x="5227" y="3334"/>
                    <a:pt x="6239" y="3168"/>
                    <a:pt x="7013" y="2870"/>
                  </a:cubicBezTo>
                  <a:cubicBezTo>
                    <a:pt x="7430" y="2715"/>
                    <a:pt x="7763" y="2525"/>
                    <a:pt x="7965" y="2310"/>
                  </a:cubicBezTo>
                  <a:lnTo>
                    <a:pt x="7965" y="3525"/>
                  </a:lnTo>
                  <a:lnTo>
                    <a:pt x="6751" y="3525"/>
                  </a:lnTo>
                  <a:cubicBezTo>
                    <a:pt x="6584" y="3525"/>
                    <a:pt x="6453" y="3668"/>
                    <a:pt x="6453" y="3822"/>
                  </a:cubicBezTo>
                  <a:lnTo>
                    <a:pt x="6453" y="4323"/>
                  </a:lnTo>
                  <a:cubicBezTo>
                    <a:pt x="6227" y="4406"/>
                    <a:pt x="6037" y="4525"/>
                    <a:pt x="5846" y="4680"/>
                  </a:cubicBezTo>
                  <a:lnTo>
                    <a:pt x="5406" y="4418"/>
                  </a:lnTo>
                  <a:cubicBezTo>
                    <a:pt x="5360" y="4395"/>
                    <a:pt x="5315" y="4387"/>
                    <a:pt x="5270" y="4387"/>
                  </a:cubicBezTo>
                  <a:cubicBezTo>
                    <a:pt x="5243" y="4387"/>
                    <a:pt x="5217" y="4390"/>
                    <a:pt x="5191" y="4394"/>
                  </a:cubicBezTo>
                  <a:cubicBezTo>
                    <a:pt x="5108" y="4406"/>
                    <a:pt x="5048" y="4465"/>
                    <a:pt x="5013" y="4525"/>
                  </a:cubicBezTo>
                  <a:lnTo>
                    <a:pt x="4334" y="5692"/>
                  </a:lnTo>
                  <a:cubicBezTo>
                    <a:pt x="4322" y="5704"/>
                    <a:pt x="4322" y="5716"/>
                    <a:pt x="4322" y="5727"/>
                  </a:cubicBezTo>
                  <a:lnTo>
                    <a:pt x="4132" y="5727"/>
                  </a:lnTo>
                  <a:cubicBezTo>
                    <a:pt x="3084" y="5727"/>
                    <a:pt x="2107" y="5585"/>
                    <a:pt x="1357" y="5299"/>
                  </a:cubicBezTo>
                  <a:cubicBezTo>
                    <a:pt x="679" y="5049"/>
                    <a:pt x="286" y="4704"/>
                    <a:pt x="286" y="4382"/>
                  </a:cubicBezTo>
                  <a:lnTo>
                    <a:pt x="286" y="2322"/>
                  </a:lnTo>
                  <a:cubicBezTo>
                    <a:pt x="643" y="2668"/>
                    <a:pt x="1274" y="2965"/>
                    <a:pt x="2131" y="3144"/>
                  </a:cubicBezTo>
                  <a:lnTo>
                    <a:pt x="2167" y="3144"/>
                  </a:lnTo>
                  <a:cubicBezTo>
                    <a:pt x="2238" y="3144"/>
                    <a:pt x="2298" y="3096"/>
                    <a:pt x="2322" y="3025"/>
                  </a:cubicBezTo>
                  <a:cubicBezTo>
                    <a:pt x="2334" y="2930"/>
                    <a:pt x="2286" y="2858"/>
                    <a:pt x="2203" y="2846"/>
                  </a:cubicBezTo>
                  <a:cubicBezTo>
                    <a:pt x="1036" y="2596"/>
                    <a:pt x="298" y="2132"/>
                    <a:pt x="298" y="1667"/>
                  </a:cubicBezTo>
                  <a:cubicBezTo>
                    <a:pt x="298" y="1346"/>
                    <a:pt x="679" y="1001"/>
                    <a:pt x="1369" y="751"/>
                  </a:cubicBezTo>
                  <a:cubicBezTo>
                    <a:pt x="2096" y="465"/>
                    <a:pt x="3072" y="322"/>
                    <a:pt x="4132" y="322"/>
                  </a:cubicBezTo>
                  <a:cubicBezTo>
                    <a:pt x="4667" y="322"/>
                    <a:pt x="5191" y="358"/>
                    <a:pt x="5679" y="441"/>
                  </a:cubicBezTo>
                  <a:cubicBezTo>
                    <a:pt x="5687" y="442"/>
                    <a:pt x="5695" y="443"/>
                    <a:pt x="5703" y="443"/>
                  </a:cubicBezTo>
                  <a:cubicBezTo>
                    <a:pt x="5786" y="443"/>
                    <a:pt x="5847" y="385"/>
                    <a:pt x="5858" y="298"/>
                  </a:cubicBezTo>
                  <a:cubicBezTo>
                    <a:pt x="5870" y="215"/>
                    <a:pt x="5810" y="143"/>
                    <a:pt x="5727" y="120"/>
                  </a:cubicBezTo>
                  <a:cubicBezTo>
                    <a:pt x="5215" y="36"/>
                    <a:pt x="4679" y="1"/>
                    <a:pt x="4132" y="1"/>
                  </a:cubicBezTo>
                  <a:close/>
                </a:path>
              </a:pathLst>
            </a:custGeom>
            <a:solidFill>
              <a:srgbClr val="657E93"/>
            </a:solidFill>
            <a:ln>
              <a:noFill/>
            </a:ln>
          </p:spPr>
          <p:txBody>
            <a:bodyPr spcFirstLastPara="1" wrap="square" lIns="51427" tIns="51427" rIns="51427" bIns="51427" anchor="ctr" anchorCtr="0">
              <a:noAutofit/>
            </a:bodyPr>
            <a:lstStyle/>
            <a:p>
              <a:pPr>
                <a:spcBef>
                  <a:spcPts val="0"/>
                </a:spcBef>
                <a:spcAft>
                  <a:spcPts val="0"/>
                </a:spcAft>
              </a:pPr>
              <a:endParaRPr/>
            </a:p>
          </p:txBody>
        </p:sp>
        <p:sp>
          <p:nvSpPr>
            <p:cNvPr id="119" name="Google Shape;12423;p79">
              <a:extLst>
                <a:ext uri="{FF2B5EF4-FFF2-40B4-BE49-F238E27FC236}">
                  <a16:creationId xmlns:a16="http://schemas.microsoft.com/office/drawing/2014/main" id="{73B6D4FA-B33E-B01D-C42E-770F5A305949}"/>
                </a:ext>
              </a:extLst>
            </p:cNvPr>
            <p:cNvSpPr/>
            <p:nvPr/>
          </p:nvSpPr>
          <p:spPr>
            <a:xfrm>
              <a:off x="6306652" y="2638748"/>
              <a:ext cx="59904" cy="59522"/>
            </a:xfrm>
            <a:custGeom>
              <a:avLst/>
              <a:gdLst/>
              <a:ahLst/>
              <a:cxnLst/>
              <a:rect l="l" t="t" r="r" b="b"/>
              <a:pathLst>
                <a:path w="1882" h="1870" extrusionOk="0">
                  <a:moveTo>
                    <a:pt x="941" y="310"/>
                  </a:moveTo>
                  <a:cubicBezTo>
                    <a:pt x="1287" y="310"/>
                    <a:pt x="1561" y="596"/>
                    <a:pt x="1561" y="929"/>
                  </a:cubicBezTo>
                  <a:cubicBezTo>
                    <a:pt x="1561" y="1274"/>
                    <a:pt x="1287" y="1560"/>
                    <a:pt x="941" y="1560"/>
                  </a:cubicBezTo>
                  <a:cubicBezTo>
                    <a:pt x="596" y="1560"/>
                    <a:pt x="310" y="1274"/>
                    <a:pt x="310" y="929"/>
                  </a:cubicBezTo>
                  <a:cubicBezTo>
                    <a:pt x="310" y="596"/>
                    <a:pt x="596" y="310"/>
                    <a:pt x="941" y="310"/>
                  </a:cubicBezTo>
                  <a:close/>
                  <a:moveTo>
                    <a:pt x="941" y="0"/>
                  </a:moveTo>
                  <a:cubicBezTo>
                    <a:pt x="418" y="0"/>
                    <a:pt x="1" y="417"/>
                    <a:pt x="1" y="929"/>
                  </a:cubicBezTo>
                  <a:cubicBezTo>
                    <a:pt x="1" y="1453"/>
                    <a:pt x="418" y="1870"/>
                    <a:pt x="941" y="1870"/>
                  </a:cubicBezTo>
                  <a:cubicBezTo>
                    <a:pt x="1465" y="1870"/>
                    <a:pt x="1882" y="1453"/>
                    <a:pt x="1882" y="929"/>
                  </a:cubicBezTo>
                  <a:cubicBezTo>
                    <a:pt x="1882" y="417"/>
                    <a:pt x="1465" y="0"/>
                    <a:pt x="941" y="0"/>
                  </a:cubicBezTo>
                  <a:close/>
                </a:path>
              </a:pathLst>
            </a:custGeom>
            <a:solidFill>
              <a:srgbClr val="657E93"/>
            </a:solidFill>
            <a:ln>
              <a:noFill/>
            </a:ln>
          </p:spPr>
          <p:txBody>
            <a:bodyPr spcFirstLastPara="1" wrap="square" lIns="51427" tIns="51427" rIns="51427" bIns="51427" anchor="ctr" anchorCtr="0">
              <a:noAutofit/>
            </a:bodyPr>
            <a:lstStyle/>
            <a:p>
              <a:pPr>
                <a:spcBef>
                  <a:spcPts val="0"/>
                </a:spcBef>
                <a:spcAft>
                  <a:spcPts val="0"/>
                </a:spcAft>
              </a:pPr>
              <a:endParaRPr/>
            </a:p>
          </p:txBody>
        </p:sp>
      </p:grpSp>
      <p:grpSp>
        <p:nvGrpSpPr>
          <p:cNvPr id="120" name="Google Shape;8759;p73">
            <a:extLst>
              <a:ext uri="{FF2B5EF4-FFF2-40B4-BE49-F238E27FC236}">
                <a16:creationId xmlns:a16="http://schemas.microsoft.com/office/drawing/2014/main" id="{7FA3D0CE-9989-512D-5948-B6CC427F0F7D}"/>
              </a:ext>
            </a:extLst>
          </p:cNvPr>
          <p:cNvGrpSpPr/>
          <p:nvPr/>
        </p:nvGrpSpPr>
        <p:grpSpPr>
          <a:xfrm>
            <a:off x="2792681" y="2531234"/>
            <a:ext cx="211535" cy="366441"/>
            <a:chOff x="2656082" y="2287427"/>
            <a:chExt cx="207582" cy="359594"/>
          </a:xfrm>
        </p:grpSpPr>
        <p:sp>
          <p:nvSpPr>
            <p:cNvPr id="121" name="Google Shape;8760;p73">
              <a:extLst>
                <a:ext uri="{FF2B5EF4-FFF2-40B4-BE49-F238E27FC236}">
                  <a16:creationId xmlns:a16="http://schemas.microsoft.com/office/drawing/2014/main" id="{09F59E32-817B-F3B3-3E1F-35994E9BD539}"/>
                </a:ext>
              </a:extLst>
            </p:cNvPr>
            <p:cNvSpPr/>
            <p:nvPr/>
          </p:nvSpPr>
          <p:spPr>
            <a:xfrm>
              <a:off x="2656082" y="2287427"/>
              <a:ext cx="207582" cy="359594"/>
            </a:xfrm>
            <a:custGeom>
              <a:avLst/>
              <a:gdLst/>
              <a:ahLst/>
              <a:cxnLst/>
              <a:rect l="l" t="t" r="r" b="b"/>
              <a:pathLst>
                <a:path w="6537" h="11324" extrusionOk="0">
                  <a:moveTo>
                    <a:pt x="5704" y="334"/>
                  </a:moveTo>
                  <a:cubicBezTo>
                    <a:pt x="5965" y="334"/>
                    <a:pt x="6192" y="561"/>
                    <a:pt x="6192" y="834"/>
                  </a:cubicBezTo>
                  <a:lnTo>
                    <a:pt x="6192" y="1323"/>
                  </a:lnTo>
                  <a:lnTo>
                    <a:pt x="346" y="1323"/>
                  </a:lnTo>
                  <a:lnTo>
                    <a:pt x="346" y="834"/>
                  </a:lnTo>
                  <a:cubicBezTo>
                    <a:pt x="346" y="561"/>
                    <a:pt x="560" y="334"/>
                    <a:pt x="834" y="334"/>
                  </a:cubicBezTo>
                  <a:close/>
                  <a:moveTo>
                    <a:pt x="6192" y="1644"/>
                  </a:moveTo>
                  <a:lnTo>
                    <a:pt x="6192" y="8990"/>
                  </a:lnTo>
                  <a:lnTo>
                    <a:pt x="1501" y="8990"/>
                  </a:lnTo>
                  <a:cubicBezTo>
                    <a:pt x="1405" y="8990"/>
                    <a:pt x="1334" y="9062"/>
                    <a:pt x="1334" y="9145"/>
                  </a:cubicBezTo>
                  <a:cubicBezTo>
                    <a:pt x="1334" y="9240"/>
                    <a:pt x="1405" y="9312"/>
                    <a:pt x="1501" y="9312"/>
                  </a:cubicBezTo>
                  <a:lnTo>
                    <a:pt x="6192" y="9312"/>
                  </a:lnTo>
                  <a:lnTo>
                    <a:pt x="6192" y="10478"/>
                  </a:lnTo>
                  <a:cubicBezTo>
                    <a:pt x="6192" y="10740"/>
                    <a:pt x="5965" y="10967"/>
                    <a:pt x="5704" y="10967"/>
                  </a:cubicBezTo>
                  <a:lnTo>
                    <a:pt x="834" y="10967"/>
                  </a:lnTo>
                  <a:cubicBezTo>
                    <a:pt x="560" y="10967"/>
                    <a:pt x="346" y="10740"/>
                    <a:pt x="346" y="10478"/>
                  </a:cubicBezTo>
                  <a:lnTo>
                    <a:pt x="346" y="9312"/>
                  </a:lnTo>
                  <a:lnTo>
                    <a:pt x="834" y="9312"/>
                  </a:lnTo>
                  <a:cubicBezTo>
                    <a:pt x="917" y="9312"/>
                    <a:pt x="1001" y="9240"/>
                    <a:pt x="1001" y="9145"/>
                  </a:cubicBezTo>
                  <a:cubicBezTo>
                    <a:pt x="1001" y="9062"/>
                    <a:pt x="917" y="8990"/>
                    <a:pt x="834" y="8990"/>
                  </a:cubicBezTo>
                  <a:lnTo>
                    <a:pt x="346" y="8990"/>
                  </a:lnTo>
                  <a:lnTo>
                    <a:pt x="346" y="1644"/>
                  </a:lnTo>
                  <a:close/>
                  <a:moveTo>
                    <a:pt x="834" y="1"/>
                  </a:moveTo>
                  <a:cubicBezTo>
                    <a:pt x="370" y="1"/>
                    <a:pt x="0" y="370"/>
                    <a:pt x="0" y="834"/>
                  </a:cubicBezTo>
                  <a:lnTo>
                    <a:pt x="0" y="10490"/>
                  </a:lnTo>
                  <a:cubicBezTo>
                    <a:pt x="0" y="10955"/>
                    <a:pt x="370" y="11324"/>
                    <a:pt x="834" y="11324"/>
                  </a:cubicBezTo>
                  <a:lnTo>
                    <a:pt x="5704" y="11324"/>
                  </a:lnTo>
                  <a:cubicBezTo>
                    <a:pt x="6156" y="11324"/>
                    <a:pt x="6537" y="10955"/>
                    <a:pt x="6537" y="10490"/>
                  </a:cubicBezTo>
                  <a:lnTo>
                    <a:pt x="6537" y="834"/>
                  </a:lnTo>
                  <a:cubicBezTo>
                    <a:pt x="6513" y="370"/>
                    <a:pt x="6144" y="1"/>
                    <a:pt x="5704" y="1"/>
                  </a:cubicBezTo>
                  <a:close/>
                </a:path>
              </a:pathLst>
            </a:custGeom>
            <a:solidFill>
              <a:srgbClr val="657E93"/>
            </a:solidFill>
            <a:ln>
              <a:noFill/>
            </a:ln>
          </p:spPr>
          <p:txBody>
            <a:bodyPr spcFirstLastPara="1" wrap="square" lIns="51427" tIns="51427" rIns="51427" bIns="51427" anchor="ctr" anchorCtr="0">
              <a:noAutofit/>
            </a:bodyPr>
            <a:lstStyle/>
            <a:p>
              <a:pPr>
                <a:spcBef>
                  <a:spcPts val="0"/>
                </a:spcBef>
                <a:spcAft>
                  <a:spcPts val="0"/>
                </a:spcAft>
              </a:pPr>
              <a:endParaRPr/>
            </a:p>
          </p:txBody>
        </p:sp>
        <p:sp>
          <p:nvSpPr>
            <p:cNvPr id="122" name="Google Shape;8761;p73">
              <a:extLst>
                <a:ext uri="{FF2B5EF4-FFF2-40B4-BE49-F238E27FC236}">
                  <a16:creationId xmlns:a16="http://schemas.microsoft.com/office/drawing/2014/main" id="{A3765048-DA50-7356-55E5-78A33794F0A0}"/>
                </a:ext>
              </a:extLst>
            </p:cNvPr>
            <p:cNvSpPr/>
            <p:nvPr/>
          </p:nvSpPr>
          <p:spPr>
            <a:xfrm>
              <a:off x="2754395" y="2308608"/>
              <a:ext cx="31787" cy="10257"/>
            </a:xfrm>
            <a:custGeom>
              <a:avLst/>
              <a:gdLst/>
              <a:ahLst/>
              <a:cxnLst/>
              <a:rect l="l" t="t" r="r" b="b"/>
              <a:pathLst>
                <a:path w="1001" h="323" extrusionOk="0">
                  <a:moveTo>
                    <a:pt x="167" y="1"/>
                  </a:moveTo>
                  <a:cubicBezTo>
                    <a:pt x="72" y="1"/>
                    <a:pt x="0" y="72"/>
                    <a:pt x="0" y="167"/>
                  </a:cubicBezTo>
                  <a:cubicBezTo>
                    <a:pt x="0" y="251"/>
                    <a:pt x="72" y="322"/>
                    <a:pt x="167" y="322"/>
                  </a:cubicBezTo>
                  <a:lnTo>
                    <a:pt x="834" y="322"/>
                  </a:lnTo>
                  <a:cubicBezTo>
                    <a:pt x="917" y="322"/>
                    <a:pt x="1000" y="251"/>
                    <a:pt x="1000" y="167"/>
                  </a:cubicBezTo>
                  <a:cubicBezTo>
                    <a:pt x="1000" y="72"/>
                    <a:pt x="917" y="1"/>
                    <a:pt x="834" y="1"/>
                  </a:cubicBezTo>
                  <a:close/>
                </a:path>
              </a:pathLst>
            </a:custGeom>
            <a:solidFill>
              <a:srgbClr val="657E93"/>
            </a:solidFill>
            <a:ln>
              <a:noFill/>
            </a:ln>
          </p:spPr>
          <p:txBody>
            <a:bodyPr spcFirstLastPara="1" wrap="square" lIns="51427" tIns="51427" rIns="51427" bIns="51427" anchor="ctr" anchorCtr="0">
              <a:noAutofit/>
            </a:bodyPr>
            <a:lstStyle/>
            <a:p>
              <a:pPr>
                <a:spcBef>
                  <a:spcPts val="0"/>
                </a:spcBef>
                <a:spcAft>
                  <a:spcPts val="0"/>
                </a:spcAft>
              </a:pPr>
              <a:endParaRPr/>
            </a:p>
          </p:txBody>
        </p:sp>
        <p:sp>
          <p:nvSpPr>
            <p:cNvPr id="123" name="Google Shape;8762;p73">
              <a:extLst>
                <a:ext uri="{FF2B5EF4-FFF2-40B4-BE49-F238E27FC236}">
                  <a16:creationId xmlns:a16="http://schemas.microsoft.com/office/drawing/2014/main" id="{90BC8B6D-B1B3-FE3B-C437-6A2FF69E6F72}"/>
                </a:ext>
              </a:extLst>
            </p:cNvPr>
            <p:cNvSpPr/>
            <p:nvPr/>
          </p:nvSpPr>
          <p:spPr>
            <a:xfrm>
              <a:off x="2743789" y="2594053"/>
              <a:ext cx="31406" cy="31056"/>
            </a:xfrm>
            <a:custGeom>
              <a:avLst/>
              <a:gdLst/>
              <a:ahLst/>
              <a:cxnLst/>
              <a:rect l="l" t="t" r="r" b="b"/>
              <a:pathLst>
                <a:path w="989" h="978" extrusionOk="0">
                  <a:moveTo>
                    <a:pt x="501" y="322"/>
                  </a:moveTo>
                  <a:cubicBezTo>
                    <a:pt x="584" y="322"/>
                    <a:pt x="656" y="406"/>
                    <a:pt x="656" y="489"/>
                  </a:cubicBezTo>
                  <a:cubicBezTo>
                    <a:pt x="656" y="584"/>
                    <a:pt x="584" y="656"/>
                    <a:pt x="501" y="656"/>
                  </a:cubicBezTo>
                  <a:cubicBezTo>
                    <a:pt x="406" y="656"/>
                    <a:pt x="334" y="584"/>
                    <a:pt x="334" y="489"/>
                  </a:cubicBezTo>
                  <a:cubicBezTo>
                    <a:pt x="334" y="406"/>
                    <a:pt x="406" y="322"/>
                    <a:pt x="501" y="322"/>
                  </a:cubicBezTo>
                  <a:close/>
                  <a:moveTo>
                    <a:pt x="501" y="1"/>
                  </a:moveTo>
                  <a:cubicBezTo>
                    <a:pt x="227" y="1"/>
                    <a:pt x="1" y="227"/>
                    <a:pt x="1" y="489"/>
                  </a:cubicBezTo>
                  <a:cubicBezTo>
                    <a:pt x="1" y="763"/>
                    <a:pt x="227" y="977"/>
                    <a:pt x="501" y="977"/>
                  </a:cubicBezTo>
                  <a:cubicBezTo>
                    <a:pt x="763" y="977"/>
                    <a:pt x="989" y="763"/>
                    <a:pt x="989" y="489"/>
                  </a:cubicBezTo>
                  <a:cubicBezTo>
                    <a:pt x="989" y="227"/>
                    <a:pt x="775" y="1"/>
                    <a:pt x="501" y="1"/>
                  </a:cubicBezTo>
                  <a:close/>
                </a:path>
              </a:pathLst>
            </a:custGeom>
            <a:solidFill>
              <a:srgbClr val="657E93"/>
            </a:solidFill>
            <a:ln>
              <a:noFill/>
            </a:ln>
          </p:spPr>
          <p:txBody>
            <a:bodyPr spcFirstLastPara="1" wrap="square" lIns="51427" tIns="51427" rIns="51427" bIns="51427" anchor="ctr" anchorCtr="0">
              <a:noAutofit/>
            </a:bodyPr>
            <a:lstStyle/>
            <a:p>
              <a:pPr>
                <a:spcBef>
                  <a:spcPts val="0"/>
                </a:spcBef>
                <a:spcAft>
                  <a:spcPts val="0"/>
                </a:spcAft>
              </a:pPr>
              <a:endParaRPr/>
            </a:p>
          </p:txBody>
        </p:sp>
        <p:sp>
          <p:nvSpPr>
            <p:cNvPr id="124" name="Google Shape;8763;p73">
              <a:extLst>
                <a:ext uri="{FF2B5EF4-FFF2-40B4-BE49-F238E27FC236}">
                  <a16:creationId xmlns:a16="http://schemas.microsoft.com/office/drawing/2014/main" id="{CC8157F7-8CD5-0FFC-4480-41C0EE6EA990}"/>
                </a:ext>
              </a:extLst>
            </p:cNvPr>
            <p:cNvSpPr/>
            <p:nvPr/>
          </p:nvSpPr>
          <p:spPr>
            <a:xfrm>
              <a:off x="2733596" y="2308608"/>
              <a:ext cx="10225" cy="10257"/>
            </a:xfrm>
            <a:custGeom>
              <a:avLst/>
              <a:gdLst/>
              <a:ahLst/>
              <a:cxnLst/>
              <a:rect l="l" t="t" r="r" b="b"/>
              <a:pathLst>
                <a:path w="322" h="323" extrusionOk="0">
                  <a:moveTo>
                    <a:pt x="155" y="1"/>
                  </a:moveTo>
                  <a:cubicBezTo>
                    <a:pt x="72" y="1"/>
                    <a:pt x="0" y="72"/>
                    <a:pt x="0" y="167"/>
                  </a:cubicBezTo>
                  <a:cubicBezTo>
                    <a:pt x="0" y="251"/>
                    <a:pt x="72" y="322"/>
                    <a:pt x="155" y="322"/>
                  </a:cubicBezTo>
                  <a:cubicBezTo>
                    <a:pt x="250" y="322"/>
                    <a:pt x="322" y="251"/>
                    <a:pt x="322" y="167"/>
                  </a:cubicBezTo>
                  <a:cubicBezTo>
                    <a:pt x="322" y="72"/>
                    <a:pt x="250" y="1"/>
                    <a:pt x="155" y="1"/>
                  </a:cubicBezTo>
                  <a:close/>
                </a:path>
              </a:pathLst>
            </a:custGeom>
            <a:solidFill>
              <a:srgbClr val="657E93"/>
            </a:solidFill>
            <a:ln>
              <a:noFill/>
            </a:ln>
          </p:spPr>
          <p:txBody>
            <a:bodyPr spcFirstLastPara="1" wrap="square" lIns="51427" tIns="51427" rIns="51427" bIns="51427" anchor="ctr" anchorCtr="0">
              <a:noAutofit/>
            </a:bodyPr>
            <a:lstStyle/>
            <a:p>
              <a:pPr>
                <a:spcBef>
                  <a:spcPts val="0"/>
                </a:spcBef>
                <a:spcAft>
                  <a:spcPts val="0"/>
                </a:spcAft>
              </a:pPr>
              <a:endParaRPr/>
            </a:p>
          </p:txBody>
        </p:sp>
      </p:grpSp>
      <p:sp>
        <p:nvSpPr>
          <p:cNvPr id="125" name="下矢印 124">
            <a:extLst>
              <a:ext uri="{FF2B5EF4-FFF2-40B4-BE49-F238E27FC236}">
                <a16:creationId xmlns:a16="http://schemas.microsoft.com/office/drawing/2014/main" id="{D474F989-D4F4-2778-D829-013B1A05ADA8}"/>
              </a:ext>
            </a:extLst>
          </p:cNvPr>
          <p:cNvSpPr/>
          <p:nvPr/>
        </p:nvSpPr>
        <p:spPr bwMode="auto">
          <a:xfrm>
            <a:off x="2774128" y="3140365"/>
            <a:ext cx="260678" cy="1448740"/>
          </a:xfrm>
          <a:prstGeom prst="downArrow">
            <a:avLst/>
          </a:prstGeom>
          <a:solidFill>
            <a:schemeClr val="accent1">
              <a:lumMod val="20000"/>
              <a:lumOff val="80000"/>
            </a:schemeClr>
          </a:solidFill>
          <a:ln w="9525" cap="flat" cmpd="sng" algn="ctr">
            <a:noFill/>
            <a:prstDash val="solid"/>
            <a:round/>
            <a:headEnd type="none" w="med" len="med"/>
            <a:tailEnd type="none" w="med" len="med"/>
          </a:ln>
          <a:effectLst/>
        </p:spPr>
        <p:txBody>
          <a:bodyPr vert="horz" wrap="none" lIns="51435" tIns="25718" rIns="51435" bIns="25718" numCol="1" rtlCol="0" anchor="ctr" anchorCtr="0" compatLnSpc="1">
            <a:prstTxWarp prst="textNoShape">
              <a:avLst/>
            </a:prstTxWarp>
          </a:bodyPr>
          <a:lstStyle/>
          <a:p>
            <a:pPr algn="ctr" defTabSz="514350"/>
            <a:endParaRPr lang="ja-JP" altLang="en-US" sz="1013">
              <a:solidFill>
                <a:schemeClr val="tx1"/>
              </a:solidFill>
            </a:endParaRPr>
          </a:p>
        </p:txBody>
      </p:sp>
      <p:grpSp>
        <p:nvGrpSpPr>
          <p:cNvPr id="126" name="Google Shape;8781;p73">
            <a:extLst>
              <a:ext uri="{FF2B5EF4-FFF2-40B4-BE49-F238E27FC236}">
                <a16:creationId xmlns:a16="http://schemas.microsoft.com/office/drawing/2014/main" id="{FC7E9B82-0BA4-A54B-85FA-CBC6055F6AED}"/>
              </a:ext>
            </a:extLst>
          </p:cNvPr>
          <p:cNvGrpSpPr/>
          <p:nvPr/>
        </p:nvGrpSpPr>
        <p:grpSpPr>
          <a:xfrm>
            <a:off x="7216063" y="4124103"/>
            <a:ext cx="286502" cy="345253"/>
            <a:chOff x="6421399" y="2308227"/>
            <a:chExt cx="263567" cy="317614"/>
          </a:xfrm>
        </p:grpSpPr>
        <p:sp>
          <p:nvSpPr>
            <p:cNvPr id="127" name="Google Shape;8782;p73">
              <a:extLst>
                <a:ext uri="{FF2B5EF4-FFF2-40B4-BE49-F238E27FC236}">
                  <a16:creationId xmlns:a16="http://schemas.microsoft.com/office/drawing/2014/main" id="{A2ADBA63-B08E-4302-B57D-1FD34333DF4C}"/>
                </a:ext>
              </a:extLst>
            </p:cNvPr>
            <p:cNvSpPr/>
            <p:nvPr/>
          </p:nvSpPr>
          <p:spPr>
            <a:xfrm>
              <a:off x="6421399" y="2308227"/>
              <a:ext cx="263567" cy="317614"/>
            </a:xfrm>
            <a:custGeom>
              <a:avLst/>
              <a:gdLst/>
              <a:ahLst/>
              <a:cxnLst/>
              <a:rect l="l" t="t" r="r" b="b"/>
              <a:pathLst>
                <a:path w="8300" h="10002" extrusionOk="0">
                  <a:moveTo>
                    <a:pt x="4192" y="298"/>
                  </a:moveTo>
                  <a:cubicBezTo>
                    <a:pt x="4501" y="298"/>
                    <a:pt x="4775" y="513"/>
                    <a:pt x="4835" y="810"/>
                  </a:cubicBezTo>
                  <a:lnTo>
                    <a:pt x="3430" y="810"/>
                  </a:lnTo>
                  <a:cubicBezTo>
                    <a:pt x="3513" y="513"/>
                    <a:pt x="3775" y="298"/>
                    <a:pt x="4085" y="298"/>
                  </a:cubicBezTo>
                  <a:close/>
                  <a:moveTo>
                    <a:pt x="5918" y="1108"/>
                  </a:moveTo>
                  <a:cubicBezTo>
                    <a:pt x="6275" y="1108"/>
                    <a:pt x="6585" y="1275"/>
                    <a:pt x="6799" y="1560"/>
                  </a:cubicBezTo>
                  <a:lnTo>
                    <a:pt x="1465" y="1560"/>
                  </a:lnTo>
                  <a:cubicBezTo>
                    <a:pt x="1680" y="1275"/>
                    <a:pt x="1989" y="1108"/>
                    <a:pt x="2346" y="1108"/>
                  </a:cubicBezTo>
                  <a:close/>
                  <a:moveTo>
                    <a:pt x="4085" y="1"/>
                  </a:moveTo>
                  <a:cubicBezTo>
                    <a:pt x="3608" y="1"/>
                    <a:pt x="3215" y="346"/>
                    <a:pt x="3156" y="810"/>
                  </a:cubicBezTo>
                  <a:lnTo>
                    <a:pt x="2346" y="810"/>
                  </a:lnTo>
                  <a:cubicBezTo>
                    <a:pt x="1822" y="810"/>
                    <a:pt x="1370" y="1096"/>
                    <a:pt x="1132" y="1560"/>
                  </a:cubicBezTo>
                  <a:lnTo>
                    <a:pt x="596" y="1560"/>
                  </a:lnTo>
                  <a:cubicBezTo>
                    <a:pt x="263" y="1560"/>
                    <a:pt x="1" y="1822"/>
                    <a:pt x="1" y="2156"/>
                  </a:cubicBezTo>
                  <a:cubicBezTo>
                    <a:pt x="1" y="2477"/>
                    <a:pt x="263" y="2751"/>
                    <a:pt x="596" y="2751"/>
                  </a:cubicBezTo>
                  <a:lnTo>
                    <a:pt x="1013" y="2751"/>
                  </a:lnTo>
                  <a:lnTo>
                    <a:pt x="1370" y="9359"/>
                  </a:lnTo>
                  <a:cubicBezTo>
                    <a:pt x="1382" y="9716"/>
                    <a:pt x="1680" y="10002"/>
                    <a:pt x="2037" y="10002"/>
                  </a:cubicBezTo>
                  <a:lnTo>
                    <a:pt x="4466" y="10002"/>
                  </a:lnTo>
                  <a:cubicBezTo>
                    <a:pt x="4537" y="10002"/>
                    <a:pt x="4609" y="9942"/>
                    <a:pt x="4609" y="9847"/>
                  </a:cubicBezTo>
                  <a:cubicBezTo>
                    <a:pt x="4609" y="9752"/>
                    <a:pt x="4549" y="9704"/>
                    <a:pt x="4466" y="9704"/>
                  </a:cubicBezTo>
                  <a:lnTo>
                    <a:pt x="2037" y="9704"/>
                  </a:lnTo>
                  <a:cubicBezTo>
                    <a:pt x="1822" y="9704"/>
                    <a:pt x="1668" y="9538"/>
                    <a:pt x="1644" y="9347"/>
                  </a:cubicBezTo>
                  <a:lnTo>
                    <a:pt x="1287" y="2751"/>
                  </a:lnTo>
                  <a:lnTo>
                    <a:pt x="2084" y="2751"/>
                  </a:lnTo>
                  <a:cubicBezTo>
                    <a:pt x="2156" y="2751"/>
                    <a:pt x="2227" y="2692"/>
                    <a:pt x="2227" y="2596"/>
                  </a:cubicBezTo>
                  <a:cubicBezTo>
                    <a:pt x="2227" y="2525"/>
                    <a:pt x="2168" y="2453"/>
                    <a:pt x="2084" y="2453"/>
                  </a:cubicBezTo>
                  <a:lnTo>
                    <a:pt x="596" y="2453"/>
                  </a:lnTo>
                  <a:cubicBezTo>
                    <a:pt x="429" y="2453"/>
                    <a:pt x="298" y="2322"/>
                    <a:pt x="298" y="2156"/>
                  </a:cubicBezTo>
                  <a:cubicBezTo>
                    <a:pt x="298" y="1989"/>
                    <a:pt x="429" y="1858"/>
                    <a:pt x="596" y="1858"/>
                  </a:cubicBezTo>
                  <a:lnTo>
                    <a:pt x="7704" y="1858"/>
                  </a:lnTo>
                  <a:cubicBezTo>
                    <a:pt x="7871" y="1858"/>
                    <a:pt x="8002" y="1989"/>
                    <a:pt x="8002" y="2156"/>
                  </a:cubicBezTo>
                  <a:cubicBezTo>
                    <a:pt x="8002" y="2322"/>
                    <a:pt x="7871" y="2453"/>
                    <a:pt x="7704" y="2453"/>
                  </a:cubicBezTo>
                  <a:lnTo>
                    <a:pt x="2763" y="2453"/>
                  </a:lnTo>
                  <a:cubicBezTo>
                    <a:pt x="2692" y="2453"/>
                    <a:pt x="2620" y="2513"/>
                    <a:pt x="2620" y="2596"/>
                  </a:cubicBezTo>
                  <a:cubicBezTo>
                    <a:pt x="2620" y="2680"/>
                    <a:pt x="2680" y="2751"/>
                    <a:pt x="2763" y="2751"/>
                  </a:cubicBezTo>
                  <a:lnTo>
                    <a:pt x="7002" y="2751"/>
                  </a:lnTo>
                  <a:lnTo>
                    <a:pt x="6633" y="9347"/>
                  </a:lnTo>
                  <a:cubicBezTo>
                    <a:pt x="6621" y="9550"/>
                    <a:pt x="6454" y="9704"/>
                    <a:pt x="6252" y="9704"/>
                  </a:cubicBezTo>
                  <a:lnTo>
                    <a:pt x="5156" y="9704"/>
                  </a:lnTo>
                  <a:cubicBezTo>
                    <a:pt x="5085" y="9704"/>
                    <a:pt x="5013" y="9752"/>
                    <a:pt x="5013" y="9847"/>
                  </a:cubicBezTo>
                  <a:cubicBezTo>
                    <a:pt x="5013" y="9942"/>
                    <a:pt x="5073" y="10002"/>
                    <a:pt x="5156" y="10002"/>
                  </a:cubicBezTo>
                  <a:lnTo>
                    <a:pt x="6252" y="10002"/>
                  </a:lnTo>
                  <a:cubicBezTo>
                    <a:pt x="6609" y="10002"/>
                    <a:pt x="6906" y="9716"/>
                    <a:pt x="6918" y="9359"/>
                  </a:cubicBezTo>
                  <a:lnTo>
                    <a:pt x="7287" y="2751"/>
                  </a:lnTo>
                  <a:lnTo>
                    <a:pt x="7704" y="2751"/>
                  </a:lnTo>
                  <a:cubicBezTo>
                    <a:pt x="8038" y="2751"/>
                    <a:pt x="8299" y="2477"/>
                    <a:pt x="8299" y="2156"/>
                  </a:cubicBezTo>
                  <a:cubicBezTo>
                    <a:pt x="8288" y="1822"/>
                    <a:pt x="8014" y="1560"/>
                    <a:pt x="7692" y="1560"/>
                  </a:cubicBezTo>
                  <a:lnTo>
                    <a:pt x="7145" y="1560"/>
                  </a:lnTo>
                  <a:cubicBezTo>
                    <a:pt x="6906" y="1108"/>
                    <a:pt x="6442" y="810"/>
                    <a:pt x="5918" y="810"/>
                  </a:cubicBezTo>
                  <a:lnTo>
                    <a:pt x="5132" y="810"/>
                  </a:lnTo>
                  <a:cubicBezTo>
                    <a:pt x="5073" y="346"/>
                    <a:pt x="4668" y="1"/>
                    <a:pt x="4192" y="1"/>
                  </a:cubicBezTo>
                  <a:close/>
                </a:path>
              </a:pathLst>
            </a:custGeom>
            <a:solidFill>
              <a:srgbClr val="657E93"/>
            </a:solidFill>
            <a:ln>
              <a:noFill/>
            </a:ln>
          </p:spPr>
          <p:txBody>
            <a:bodyPr spcFirstLastPara="1" wrap="square" lIns="51427" tIns="51427" rIns="51427" bIns="51427" anchor="ctr" anchorCtr="0">
              <a:noAutofit/>
            </a:bodyPr>
            <a:lstStyle/>
            <a:p>
              <a:pPr>
                <a:spcBef>
                  <a:spcPts val="0"/>
                </a:spcBef>
                <a:spcAft>
                  <a:spcPts val="0"/>
                </a:spcAft>
              </a:pPr>
              <a:endParaRPr/>
            </a:p>
          </p:txBody>
        </p:sp>
        <p:sp>
          <p:nvSpPr>
            <p:cNvPr id="128" name="Google Shape;8783;p73">
              <a:extLst>
                <a:ext uri="{FF2B5EF4-FFF2-40B4-BE49-F238E27FC236}">
                  <a16:creationId xmlns:a16="http://schemas.microsoft.com/office/drawing/2014/main" id="{F137065F-FB21-BFAA-8EA0-0A9414BE58A8}"/>
                </a:ext>
              </a:extLst>
            </p:cNvPr>
            <p:cNvSpPr/>
            <p:nvPr/>
          </p:nvSpPr>
          <p:spPr>
            <a:xfrm>
              <a:off x="6539750" y="2414860"/>
              <a:ext cx="26484" cy="162236"/>
            </a:xfrm>
            <a:custGeom>
              <a:avLst/>
              <a:gdLst/>
              <a:ahLst/>
              <a:cxnLst/>
              <a:rect l="l" t="t" r="r" b="b"/>
              <a:pathLst>
                <a:path w="834" h="5109" extrusionOk="0">
                  <a:moveTo>
                    <a:pt x="405" y="286"/>
                  </a:moveTo>
                  <a:cubicBezTo>
                    <a:pt x="477" y="298"/>
                    <a:pt x="536" y="346"/>
                    <a:pt x="536" y="417"/>
                  </a:cubicBezTo>
                  <a:lnTo>
                    <a:pt x="536" y="4691"/>
                  </a:lnTo>
                  <a:cubicBezTo>
                    <a:pt x="536" y="4763"/>
                    <a:pt x="477" y="4822"/>
                    <a:pt x="405" y="4822"/>
                  </a:cubicBezTo>
                  <a:cubicBezTo>
                    <a:pt x="334" y="4822"/>
                    <a:pt x="274" y="4763"/>
                    <a:pt x="274" y="4691"/>
                  </a:cubicBezTo>
                  <a:lnTo>
                    <a:pt x="274" y="417"/>
                  </a:lnTo>
                  <a:cubicBezTo>
                    <a:pt x="274" y="346"/>
                    <a:pt x="334" y="286"/>
                    <a:pt x="405" y="286"/>
                  </a:cubicBezTo>
                  <a:close/>
                  <a:moveTo>
                    <a:pt x="417" y="0"/>
                  </a:moveTo>
                  <a:cubicBezTo>
                    <a:pt x="179" y="0"/>
                    <a:pt x="0" y="191"/>
                    <a:pt x="0" y="417"/>
                  </a:cubicBezTo>
                  <a:lnTo>
                    <a:pt x="0" y="4691"/>
                  </a:lnTo>
                  <a:cubicBezTo>
                    <a:pt x="0" y="4930"/>
                    <a:pt x="203" y="5108"/>
                    <a:pt x="417" y="5108"/>
                  </a:cubicBezTo>
                  <a:cubicBezTo>
                    <a:pt x="655" y="5108"/>
                    <a:pt x="834" y="4918"/>
                    <a:pt x="834" y="4691"/>
                  </a:cubicBezTo>
                  <a:lnTo>
                    <a:pt x="834" y="417"/>
                  </a:lnTo>
                  <a:cubicBezTo>
                    <a:pt x="834" y="191"/>
                    <a:pt x="643" y="0"/>
                    <a:pt x="417" y="0"/>
                  </a:cubicBezTo>
                  <a:close/>
                </a:path>
              </a:pathLst>
            </a:custGeom>
            <a:solidFill>
              <a:srgbClr val="657E93"/>
            </a:solidFill>
            <a:ln>
              <a:noFill/>
            </a:ln>
          </p:spPr>
          <p:txBody>
            <a:bodyPr spcFirstLastPara="1" wrap="square" lIns="51427" tIns="51427" rIns="51427" bIns="51427" anchor="ctr" anchorCtr="0">
              <a:noAutofit/>
            </a:bodyPr>
            <a:lstStyle/>
            <a:p>
              <a:pPr>
                <a:spcBef>
                  <a:spcPts val="0"/>
                </a:spcBef>
                <a:spcAft>
                  <a:spcPts val="0"/>
                </a:spcAft>
              </a:pPr>
              <a:endParaRPr/>
            </a:p>
          </p:txBody>
        </p:sp>
        <p:sp>
          <p:nvSpPr>
            <p:cNvPr id="129" name="Google Shape;8784;p73">
              <a:extLst>
                <a:ext uri="{FF2B5EF4-FFF2-40B4-BE49-F238E27FC236}">
                  <a16:creationId xmlns:a16="http://schemas.microsoft.com/office/drawing/2014/main" id="{FDC8978B-BF59-063E-1C94-E40C644AABED}"/>
                </a:ext>
              </a:extLst>
            </p:cNvPr>
            <p:cNvSpPr/>
            <p:nvPr/>
          </p:nvSpPr>
          <p:spPr>
            <a:xfrm>
              <a:off x="6590018" y="2414479"/>
              <a:ext cx="30294" cy="162967"/>
            </a:xfrm>
            <a:custGeom>
              <a:avLst/>
              <a:gdLst/>
              <a:ahLst/>
              <a:cxnLst/>
              <a:rect l="l" t="t" r="r" b="b"/>
              <a:pathLst>
                <a:path w="954" h="5132" extrusionOk="0">
                  <a:moveTo>
                    <a:pt x="537" y="0"/>
                  </a:moveTo>
                  <a:cubicBezTo>
                    <a:pt x="311" y="0"/>
                    <a:pt x="120" y="179"/>
                    <a:pt x="120" y="417"/>
                  </a:cubicBezTo>
                  <a:lnTo>
                    <a:pt x="1" y="4691"/>
                  </a:lnTo>
                  <a:cubicBezTo>
                    <a:pt x="1" y="4811"/>
                    <a:pt x="49" y="4906"/>
                    <a:pt x="120" y="5001"/>
                  </a:cubicBezTo>
                  <a:cubicBezTo>
                    <a:pt x="191" y="5084"/>
                    <a:pt x="311" y="5132"/>
                    <a:pt x="418" y="5132"/>
                  </a:cubicBezTo>
                  <a:cubicBezTo>
                    <a:pt x="644" y="5132"/>
                    <a:pt x="834" y="4953"/>
                    <a:pt x="834" y="4715"/>
                  </a:cubicBezTo>
                  <a:lnTo>
                    <a:pt x="846" y="4025"/>
                  </a:lnTo>
                  <a:cubicBezTo>
                    <a:pt x="846" y="3953"/>
                    <a:pt x="787" y="3882"/>
                    <a:pt x="703" y="3882"/>
                  </a:cubicBezTo>
                  <a:cubicBezTo>
                    <a:pt x="620" y="3882"/>
                    <a:pt x="549" y="3941"/>
                    <a:pt x="549" y="4025"/>
                  </a:cubicBezTo>
                  <a:lnTo>
                    <a:pt x="537" y="4715"/>
                  </a:lnTo>
                  <a:cubicBezTo>
                    <a:pt x="537" y="4787"/>
                    <a:pt x="477" y="4834"/>
                    <a:pt x="406" y="4834"/>
                  </a:cubicBezTo>
                  <a:cubicBezTo>
                    <a:pt x="370" y="4834"/>
                    <a:pt x="322" y="4822"/>
                    <a:pt x="311" y="4787"/>
                  </a:cubicBezTo>
                  <a:cubicBezTo>
                    <a:pt x="287" y="4763"/>
                    <a:pt x="263" y="4727"/>
                    <a:pt x="287" y="4703"/>
                  </a:cubicBezTo>
                  <a:lnTo>
                    <a:pt x="406" y="429"/>
                  </a:lnTo>
                  <a:cubicBezTo>
                    <a:pt x="406" y="358"/>
                    <a:pt x="465" y="310"/>
                    <a:pt x="537" y="310"/>
                  </a:cubicBezTo>
                  <a:cubicBezTo>
                    <a:pt x="561" y="310"/>
                    <a:pt x="608" y="322"/>
                    <a:pt x="620" y="358"/>
                  </a:cubicBezTo>
                  <a:cubicBezTo>
                    <a:pt x="656" y="381"/>
                    <a:pt x="668" y="417"/>
                    <a:pt x="656" y="441"/>
                  </a:cubicBezTo>
                  <a:lnTo>
                    <a:pt x="561" y="3358"/>
                  </a:lnTo>
                  <a:cubicBezTo>
                    <a:pt x="561" y="3441"/>
                    <a:pt x="644" y="3513"/>
                    <a:pt x="715" y="3513"/>
                  </a:cubicBezTo>
                  <a:cubicBezTo>
                    <a:pt x="787" y="3513"/>
                    <a:pt x="858" y="3453"/>
                    <a:pt x="858" y="3358"/>
                  </a:cubicBezTo>
                  <a:lnTo>
                    <a:pt x="953" y="441"/>
                  </a:lnTo>
                  <a:cubicBezTo>
                    <a:pt x="953" y="322"/>
                    <a:pt x="906" y="227"/>
                    <a:pt x="834" y="131"/>
                  </a:cubicBezTo>
                  <a:cubicBezTo>
                    <a:pt x="763" y="36"/>
                    <a:pt x="644" y="0"/>
                    <a:pt x="537" y="0"/>
                  </a:cubicBezTo>
                  <a:close/>
                </a:path>
              </a:pathLst>
            </a:custGeom>
            <a:solidFill>
              <a:srgbClr val="657E93"/>
            </a:solidFill>
            <a:ln>
              <a:noFill/>
            </a:ln>
          </p:spPr>
          <p:txBody>
            <a:bodyPr spcFirstLastPara="1" wrap="square" lIns="51427" tIns="51427" rIns="51427" bIns="51427" anchor="ctr" anchorCtr="0">
              <a:noAutofit/>
            </a:bodyPr>
            <a:lstStyle/>
            <a:p>
              <a:pPr>
                <a:spcBef>
                  <a:spcPts val="0"/>
                </a:spcBef>
                <a:spcAft>
                  <a:spcPts val="0"/>
                </a:spcAft>
              </a:pPr>
              <a:endParaRPr/>
            </a:p>
          </p:txBody>
        </p:sp>
        <p:sp>
          <p:nvSpPr>
            <p:cNvPr id="130" name="Google Shape;8785;p73">
              <a:extLst>
                <a:ext uri="{FF2B5EF4-FFF2-40B4-BE49-F238E27FC236}">
                  <a16:creationId xmlns:a16="http://schemas.microsoft.com/office/drawing/2014/main" id="{4252A754-0380-3606-5634-AB5027E27BC9}"/>
                </a:ext>
              </a:extLst>
            </p:cNvPr>
            <p:cNvSpPr/>
            <p:nvPr/>
          </p:nvSpPr>
          <p:spPr>
            <a:xfrm>
              <a:off x="6486052" y="2414860"/>
              <a:ext cx="30294" cy="162967"/>
            </a:xfrm>
            <a:custGeom>
              <a:avLst/>
              <a:gdLst/>
              <a:ahLst/>
              <a:cxnLst/>
              <a:rect l="l" t="t" r="r" b="b"/>
              <a:pathLst>
                <a:path w="954" h="5132" extrusionOk="0">
                  <a:moveTo>
                    <a:pt x="406" y="298"/>
                  </a:moveTo>
                  <a:cubicBezTo>
                    <a:pt x="477" y="298"/>
                    <a:pt x="537" y="358"/>
                    <a:pt x="537" y="417"/>
                  </a:cubicBezTo>
                  <a:lnTo>
                    <a:pt x="656" y="4691"/>
                  </a:lnTo>
                  <a:cubicBezTo>
                    <a:pt x="668" y="4715"/>
                    <a:pt x="656" y="4763"/>
                    <a:pt x="620" y="4775"/>
                  </a:cubicBezTo>
                  <a:cubicBezTo>
                    <a:pt x="596" y="4810"/>
                    <a:pt x="560" y="4822"/>
                    <a:pt x="537" y="4822"/>
                  </a:cubicBezTo>
                  <a:cubicBezTo>
                    <a:pt x="465" y="4822"/>
                    <a:pt x="406" y="4763"/>
                    <a:pt x="406" y="4703"/>
                  </a:cubicBezTo>
                  <a:lnTo>
                    <a:pt x="287" y="429"/>
                  </a:lnTo>
                  <a:cubicBezTo>
                    <a:pt x="287" y="405"/>
                    <a:pt x="298" y="358"/>
                    <a:pt x="310" y="346"/>
                  </a:cubicBezTo>
                  <a:cubicBezTo>
                    <a:pt x="346" y="310"/>
                    <a:pt x="370" y="298"/>
                    <a:pt x="406" y="298"/>
                  </a:cubicBezTo>
                  <a:close/>
                  <a:moveTo>
                    <a:pt x="417" y="0"/>
                  </a:moveTo>
                  <a:cubicBezTo>
                    <a:pt x="298" y="0"/>
                    <a:pt x="191" y="48"/>
                    <a:pt x="120" y="131"/>
                  </a:cubicBezTo>
                  <a:cubicBezTo>
                    <a:pt x="48" y="227"/>
                    <a:pt x="1" y="334"/>
                    <a:pt x="1" y="453"/>
                  </a:cubicBezTo>
                  <a:lnTo>
                    <a:pt x="120" y="4715"/>
                  </a:lnTo>
                  <a:cubicBezTo>
                    <a:pt x="120" y="4941"/>
                    <a:pt x="310" y="5132"/>
                    <a:pt x="537" y="5132"/>
                  </a:cubicBezTo>
                  <a:cubicBezTo>
                    <a:pt x="656" y="5132"/>
                    <a:pt x="763" y="5096"/>
                    <a:pt x="834" y="5001"/>
                  </a:cubicBezTo>
                  <a:cubicBezTo>
                    <a:pt x="906" y="4918"/>
                    <a:pt x="953" y="4810"/>
                    <a:pt x="953" y="4691"/>
                  </a:cubicBezTo>
                  <a:lnTo>
                    <a:pt x="834" y="417"/>
                  </a:lnTo>
                  <a:cubicBezTo>
                    <a:pt x="834" y="179"/>
                    <a:pt x="644" y="0"/>
                    <a:pt x="417" y="0"/>
                  </a:cubicBezTo>
                  <a:close/>
                </a:path>
              </a:pathLst>
            </a:custGeom>
            <a:solidFill>
              <a:srgbClr val="657E93"/>
            </a:solidFill>
            <a:ln>
              <a:noFill/>
            </a:ln>
          </p:spPr>
          <p:txBody>
            <a:bodyPr spcFirstLastPara="1" wrap="square" lIns="51427" tIns="51427" rIns="51427" bIns="51427" anchor="ctr" anchorCtr="0">
              <a:noAutofit/>
            </a:bodyPr>
            <a:lstStyle/>
            <a:p>
              <a:pPr>
                <a:spcBef>
                  <a:spcPts val="0"/>
                </a:spcBef>
                <a:spcAft>
                  <a:spcPts val="0"/>
                </a:spcAft>
              </a:pPr>
              <a:endParaRPr/>
            </a:p>
          </p:txBody>
        </p:sp>
      </p:grpSp>
      <p:grpSp>
        <p:nvGrpSpPr>
          <p:cNvPr id="131" name="Google Shape;8786;p73">
            <a:extLst>
              <a:ext uri="{FF2B5EF4-FFF2-40B4-BE49-F238E27FC236}">
                <a16:creationId xmlns:a16="http://schemas.microsoft.com/office/drawing/2014/main" id="{4E3E5F5E-0B49-F5EB-6B85-F999822B7CBA}"/>
              </a:ext>
            </a:extLst>
          </p:cNvPr>
          <p:cNvGrpSpPr/>
          <p:nvPr/>
        </p:nvGrpSpPr>
        <p:grpSpPr>
          <a:xfrm>
            <a:off x="4626856" y="3092289"/>
            <a:ext cx="339494" cy="323578"/>
            <a:chOff x="6870193" y="2295620"/>
            <a:chExt cx="360356" cy="343462"/>
          </a:xfrm>
        </p:grpSpPr>
        <p:sp>
          <p:nvSpPr>
            <p:cNvPr id="132" name="Google Shape;8787;p73">
              <a:extLst>
                <a:ext uri="{FF2B5EF4-FFF2-40B4-BE49-F238E27FC236}">
                  <a16:creationId xmlns:a16="http://schemas.microsoft.com/office/drawing/2014/main" id="{7C7FEFE5-68C5-7517-60CA-07F9007407F3}"/>
                </a:ext>
              </a:extLst>
            </p:cNvPr>
            <p:cNvSpPr/>
            <p:nvPr/>
          </p:nvSpPr>
          <p:spPr>
            <a:xfrm>
              <a:off x="6870193" y="2295620"/>
              <a:ext cx="360356" cy="343462"/>
            </a:xfrm>
            <a:custGeom>
              <a:avLst/>
              <a:gdLst/>
              <a:ahLst/>
              <a:cxnLst/>
              <a:rect l="l" t="t" r="r" b="b"/>
              <a:pathLst>
                <a:path w="11348" h="10816" extrusionOk="0">
                  <a:moveTo>
                    <a:pt x="6027" y="0"/>
                  </a:moveTo>
                  <a:cubicBezTo>
                    <a:pt x="5700" y="0"/>
                    <a:pt x="5448" y="70"/>
                    <a:pt x="5430" y="76"/>
                  </a:cubicBezTo>
                  <a:cubicBezTo>
                    <a:pt x="5358" y="112"/>
                    <a:pt x="5299" y="172"/>
                    <a:pt x="5299" y="255"/>
                  </a:cubicBezTo>
                  <a:lnTo>
                    <a:pt x="5299" y="2731"/>
                  </a:lnTo>
                  <a:lnTo>
                    <a:pt x="3501" y="5017"/>
                  </a:lnTo>
                  <a:cubicBezTo>
                    <a:pt x="3441" y="4767"/>
                    <a:pt x="3215" y="4577"/>
                    <a:pt x="2929" y="4577"/>
                  </a:cubicBezTo>
                  <a:lnTo>
                    <a:pt x="584" y="4577"/>
                  </a:lnTo>
                  <a:cubicBezTo>
                    <a:pt x="274" y="4577"/>
                    <a:pt x="1" y="4827"/>
                    <a:pt x="1" y="5160"/>
                  </a:cubicBezTo>
                  <a:lnTo>
                    <a:pt x="1" y="5732"/>
                  </a:lnTo>
                  <a:cubicBezTo>
                    <a:pt x="1" y="5839"/>
                    <a:pt x="96" y="5910"/>
                    <a:pt x="179" y="5910"/>
                  </a:cubicBezTo>
                  <a:cubicBezTo>
                    <a:pt x="274" y="5910"/>
                    <a:pt x="358" y="5827"/>
                    <a:pt x="358" y="5732"/>
                  </a:cubicBezTo>
                  <a:lnTo>
                    <a:pt x="358" y="5160"/>
                  </a:lnTo>
                  <a:cubicBezTo>
                    <a:pt x="358" y="5041"/>
                    <a:pt x="453" y="4946"/>
                    <a:pt x="572" y="4946"/>
                  </a:cubicBezTo>
                  <a:lnTo>
                    <a:pt x="2918" y="4946"/>
                  </a:lnTo>
                  <a:cubicBezTo>
                    <a:pt x="3037" y="4946"/>
                    <a:pt x="3132" y="5041"/>
                    <a:pt x="3132" y="5160"/>
                  </a:cubicBezTo>
                  <a:lnTo>
                    <a:pt x="3132" y="10232"/>
                  </a:lnTo>
                  <a:cubicBezTo>
                    <a:pt x="3132" y="10351"/>
                    <a:pt x="3037" y="10435"/>
                    <a:pt x="2918" y="10435"/>
                  </a:cubicBezTo>
                  <a:lnTo>
                    <a:pt x="572" y="10435"/>
                  </a:lnTo>
                  <a:cubicBezTo>
                    <a:pt x="453" y="10435"/>
                    <a:pt x="358" y="10351"/>
                    <a:pt x="358" y="10232"/>
                  </a:cubicBezTo>
                  <a:lnTo>
                    <a:pt x="358" y="6506"/>
                  </a:lnTo>
                  <a:cubicBezTo>
                    <a:pt x="358" y="6410"/>
                    <a:pt x="274" y="6327"/>
                    <a:pt x="179" y="6327"/>
                  </a:cubicBezTo>
                  <a:cubicBezTo>
                    <a:pt x="72" y="6327"/>
                    <a:pt x="1" y="6422"/>
                    <a:pt x="1" y="6506"/>
                  </a:cubicBezTo>
                  <a:lnTo>
                    <a:pt x="1" y="10232"/>
                  </a:lnTo>
                  <a:cubicBezTo>
                    <a:pt x="1" y="10542"/>
                    <a:pt x="251" y="10816"/>
                    <a:pt x="584" y="10816"/>
                  </a:cubicBezTo>
                  <a:lnTo>
                    <a:pt x="2929" y="10816"/>
                  </a:lnTo>
                  <a:cubicBezTo>
                    <a:pt x="3251" y="10816"/>
                    <a:pt x="3513" y="10554"/>
                    <a:pt x="3513" y="10232"/>
                  </a:cubicBezTo>
                  <a:lnTo>
                    <a:pt x="3513" y="9744"/>
                  </a:lnTo>
                  <a:lnTo>
                    <a:pt x="4418" y="10185"/>
                  </a:lnTo>
                  <a:cubicBezTo>
                    <a:pt x="4453" y="10197"/>
                    <a:pt x="4477" y="10197"/>
                    <a:pt x="4513" y="10197"/>
                  </a:cubicBezTo>
                  <a:lnTo>
                    <a:pt x="8025" y="10197"/>
                  </a:lnTo>
                  <a:cubicBezTo>
                    <a:pt x="8132" y="10197"/>
                    <a:pt x="8204" y="10113"/>
                    <a:pt x="8204" y="10018"/>
                  </a:cubicBezTo>
                  <a:cubicBezTo>
                    <a:pt x="8204" y="9923"/>
                    <a:pt x="8109" y="9839"/>
                    <a:pt x="8025" y="9839"/>
                  </a:cubicBezTo>
                  <a:lnTo>
                    <a:pt x="4561" y="9839"/>
                  </a:lnTo>
                  <a:lnTo>
                    <a:pt x="3525" y="9327"/>
                  </a:lnTo>
                  <a:lnTo>
                    <a:pt x="3525" y="5589"/>
                  </a:lnTo>
                  <a:lnTo>
                    <a:pt x="5644" y="2910"/>
                  </a:lnTo>
                  <a:cubicBezTo>
                    <a:pt x="5668" y="2874"/>
                    <a:pt x="5692" y="2839"/>
                    <a:pt x="5692" y="2791"/>
                  </a:cubicBezTo>
                  <a:lnTo>
                    <a:pt x="5692" y="398"/>
                  </a:lnTo>
                  <a:cubicBezTo>
                    <a:pt x="5787" y="379"/>
                    <a:pt x="5924" y="358"/>
                    <a:pt x="6080" y="358"/>
                  </a:cubicBezTo>
                  <a:cubicBezTo>
                    <a:pt x="6313" y="358"/>
                    <a:pt x="6587" y="405"/>
                    <a:pt x="6823" y="576"/>
                  </a:cubicBezTo>
                  <a:cubicBezTo>
                    <a:pt x="7132" y="791"/>
                    <a:pt x="7275" y="1207"/>
                    <a:pt x="7275" y="1803"/>
                  </a:cubicBezTo>
                  <a:lnTo>
                    <a:pt x="7275" y="3755"/>
                  </a:lnTo>
                  <a:cubicBezTo>
                    <a:pt x="7275" y="3862"/>
                    <a:pt x="7370" y="3934"/>
                    <a:pt x="7454" y="3934"/>
                  </a:cubicBezTo>
                  <a:lnTo>
                    <a:pt x="10395" y="3934"/>
                  </a:lnTo>
                  <a:cubicBezTo>
                    <a:pt x="10716" y="3934"/>
                    <a:pt x="10990" y="4208"/>
                    <a:pt x="10990" y="4529"/>
                  </a:cubicBezTo>
                  <a:cubicBezTo>
                    <a:pt x="10990" y="4863"/>
                    <a:pt x="10716" y="5125"/>
                    <a:pt x="10395" y="5125"/>
                  </a:cubicBezTo>
                  <a:lnTo>
                    <a:pt x="8823" y="5125"/>
                  </a:lnTo>
                  <a:cubicBezTo>
                    <a:pt x="8728" y="5125"/>
                    <a:pt x="8644" y="5220"/>
                    <a:pt x="8644" y="5303"/>
                  </a:cubicBezTo>
                  <a:cubicBezTo>
                    <a:pt x="8644" y="5410"/>
                    <a:pt x="8740" y="5482"/>
                    <a:pt x="8823" y="5482"/>
                  </a:cubicBezTo>
                  <a:lnTo>
                    <a:pt x="10228" y="5482"/>
                  </a:lnTo>
                  <a:cubicBezTo>
                    <a:pt x="10538" y="5494"/>
                    <a:pt x="10788" y="5767"/>
                    <a:pt x="10788" y="6077"/>
                  </a:cubicBezTo>
                  <a:cubicBezTo>
                    <a:pt x="10788" y="6399"/>
                    <a:pt x="10526" y="6672"/>
                    <a:pt x="10192" y="6672"/>
                  </a:cubicBezTo>
                  <a:lnTo>
                    <a:pt x="8823" y="6672"/>
                  </a:lnTo>
                  <a:cubicBezTo>
                    <a:pt x="8728" y="6672"/>
                    <a:pt x="8644" y="6768"/>
                    <a:pt x="8644" y="6851"/>
                  </a:cubicBezTo>
                  <a:cubicBezTo>
                    <a:pt x="8644" y="6958"/>
                    <a:pt x="8740" y="7030"/>
                    <a:pt x="8823" y="7030"/>
                  </a:cubicBezTo>
                  <a:lnTo>
                    <a:pt x="10073" y="7030"/>
                  </a:lnTo>
                  <a:cubicBezTo>
                    <a:pt x="10371" y="7053"/>
                    <a:pt x="10597" y="7327"/>
                    <a:pt x="10597" y="7625"/>
                  </a:cubicBezTo>
                  <a:cubicBezTo>
                    <a:pt x="10597" y="7946"/>
                    <a:pt x="10335" y="8220"/>
                    <a:pt x="10002" y="8220"/>
                  </a:cubicBezTo>
                  <a:lnTo>
                    <a:pt x="8823" y="8220"/>
                  </a:lnTo>
                  <a:cubicBezTo>
                    <a:pt x="8728" y="8220"/>
                    <a:pt x="8644" y="8315"/>
                    <a:pt x="8644" y="8399"/>
                  </a:cubicBezTo>
                  <a:cubicBezTo>
                    <a:pt x="8644" y="8506"/>
                    <a:pt x="8740" y="8577"/>
                    <a:pt x="8823" y="8577"/>
                  </a:cubicBezTo>
                  <a:lnTo>
                    <a:pt x="9883" y="8577"/>
                  </a:lnTo>
                  <a:cubicBezTo>
                    <a:pt x="9895" y="8577"/>
                    <a:pt x="9918" y="8589"/>
                    <a:pt x="9918" y="8589"/>
                  </a:cubicBezTo>
                  <a:cubicBezTo>
                    <a:pt x="10192" y="8649"/>
                    <a:pt x="10407" y="8887"/>
                    <a:pt x="10407" y="9185"/>
                  </a:cubicBezTo>
                  <a:cubicBezTo>
                    <a:pt x="10407" y="9518"/>
                    <a:pt x="10133" y="9780"/>
                    <a:pt x="9811" y="9780"/>
                  </a:cubicBezTo>
                  <a:lnTo>
                    <a:pt x="8823" y="9780"/>
                  </a:lnTo>
                  <a:cubicBezTo>
                    <a:pt x="8728" y="9780"/>
                    <a:pt x="8644" y="9875"/>
                    <a:pt x="8644" y="9958"/>
                  </a:cubicBezTo>
                  <a:cubicBezTo>
                    <a:pt x="8644" y="10066"/>
                    <a:pt x="8740" y="10137"/>
                    <a:pt x="8823" y="10137"/>
                  </a:cubicBezTo>
                  <a:lnTo>
                    <a:pt x="9811" y="10137"/>
                  </a:lnTo>
                  <a:cubicBezTo>
                    <a:pt x="10347" y="10137"/>
                    <a:pt x="10776" y="9708"/>
                    <a:pt x="10776" y="9173"/>
                  </a:cubicBezTo>
                  <a:cubicBezTo>
                    <a:pt x="10776" y="8887"/>
                    <a:pt x="10657" y="8637"/>
                    <a:pt x="10466" y="8458"/>
                  </a:cubicBezTo>
                  <a:cubicBezTo>
                    <a:pt x="10764" y="8292"/>
                    <a:pt x="10966" y="7982"/>
                    <a:pt x="10966" y="7613"/>
                  </a:cubicBezTo>
                  <a:cubicBezTo>
                    <a:pt x="10966" y="7327"/>
                    <a:pt x="10847" y="7077"/>
                    <a:pt x="10657" y="6899"/>
                  </a:cubicBezTo>
                  <a:cubicBezTo>
                    <a:pt x="10954" y="6803"/>
                    <a:pt x="11145" y="6482"/>
                    <a:pt x="11145" y="6113"/>
                  </a:cubicBezTo>
                  <a:cubicBezTo>
                    <a:pt x="11145" y="5827"/>
                    <a:pt x="11026" y="5577"/>
                    <a:pt x="10835" y="5398"/>
                  </a:cubicBezTo>
                  <a:cubicBezTo>
                    <a:pt x="11133" y="5232"/>
                    <a:pt x="11347" y="4922"/>
                    <a:pt x="11347" y="4541"/>
                  </a:cubicBezTo>
                  <a:cubicBezTo>
                    <a:pt x="11347" y="4005"/>
                    <a:pt x="10907" y="3577"/>
                    <a:pt x="10371" y="3577"/>
                  </a:cubicBezTo>
                  <a:lnTo>
                    <a:pt x="7621" y="3577"/>
                  </a:lnTo>
                  <a:lnTo>
                    <a:pt x="7621" y="1827"/>
                  </a:lnTo>
                  <a:cubicBezTo>
                    <a:pt x="7621" y="1112"/>
                    <a:pt x="7418" y="588"/>
                    <a:pt x="7013" y="291"/>
                  </a:cubicBezTo>
                  <a:cubicBezTo>
                    <a:pt x="6703" y="61"/>
                    <a:pt x="6332" y="0"/>
                    <a:pt x="6027" y="0"/>
                  </a:cubicBezTo>
                  <a:close/>
                </a:path>
              </a:pathLst>
            </a:custGeom>
            <a:solidFill>
              <a:srgbClr val="657E93"/>
            </a:solidFill>
            <a:ln>
              <a:noFill/>
            </a:ln>
          </p:spPr>
          <p:txBody>
            <a:bodyPr spcFirstLastPara="1" wrap="square" lIns="51427" tIns="51427" rIns="51427" bIns="51427" anchor="ctr" anchorCtr="0">
              <a:noAutofit/>
            </a:bodyPr>
            <a:lstStyle/>
            <a:p>
              <a:pPr>
                <a:spcBef>
                  <a:spcPts val="0"/>
                </a:spcBef>
                <a:spcAft>
                  <a:spcPts val="0"/>
                </a:spcAft>
              </a:pPr>
              <a:endParaRPr/>
            </a:p>
          </p:txBody>
        </p:sp>
        <p:sp>
          <p:nvSpPr>
            <p:cNvPr id="133" name="Google Shape;8788;p73">
              <a:extLst>
                <a:ext uri="{FF2B5EF4-FFF2-40B4-BE49-F238E27FC236}">
                  <a16:creationId xmlns:a16="http://schemas.microsoft.com/office/drawing/2014/main" id="{EDDD7D2C-EA25-66BE-02FE-1455208DE0E9}"/>
                </a:ext>
              </a:extLst>
            </p:cNvPr>
            <p:cNvSpPr/>
            <p:nvPr/>
          </p:nvSpPr>
          <p:spPr>
            <a:xfrm>
              <a:off x="6920842" y="2577064"/>
              <a:ext cx="36709" cy="36677"/>
            </a:xfrm>
            <a:custGeom>
              <a:avLst/>
              <a:gdLst/>
              <a:ahLst/>
              <a:cxnLst/>
              <a:rect l="l" t="t" r="r" b="b"/>
              <a:pathLst>
                <a:path w="1156" h="1155" extrusionOk="0">
                  <a:moveTo>
                    <a:pt x="584" y="369"/>
                  </a:moveTo>
                  <a:cubicBezTo>
                    <a:pt x="703" y="369"/>
                    <a:pt x="787" y="464"/>
                    <a:pt x="787" y="584"/>
                  </a:cubicBezTo>
                  <a:cubicBezTo>
                    <a:pt x="787" y="703"/>
                    <a:pt x="703" y="786"/>
                    <a:pt x="584" y="786"/>
                  </a:cubicBezTo>
                  <a:cubicBezTo>
                    <a:pt x="465" y="786"/>
                    <a:pt x="370" y="703"/>
                    <a:pt x="370" y="584"/>
                  </a:cubicBezTo>
                  <a:cubicBezTo>
                    <a:pt x="370" y="464"/>
                    <a:pt x="453" y="369"/>
                    <a:pt x="584" y="369"/>
                  </a:cubicBezTo>
                  <a:close/>
                  <a:moveTo>
                    <a:pt x="584" y="0"/>
                  </a:moveTo>
                  <a:cubicBezTo>
                    <a:pt x="263" y="0"/>
                    <a:pt x="1" y="250"/>
                    <a:pt x="1" y="584"/>
                  </a:cubicBezTo>
                  <a:cubicBezTo>
                    <a:pt x="1" y="905"/>
                    <a:pt x="251" y="1155"/>
                    <a:pt x="584" y="1155"/>
                  </a:cubicBezTo>
                  <a:cubicBezTo>
                    <a:pt x="906" y="1155"/>
                    <a:pt x="1156" y="905"/>
                    <a:pt x="1156" y="584"/>
                  </a:cubicBezTo>
                  <a:cubicBezTo>
                    <a:pt x="1156" y="250"/>
                    <a:pt x="894" y="0"/>
                    <a:pt x="584" y="0"/>
                  </a:cubicBezTo>
                  <a:close/>
                </a:path>
              </a:pathLst>
            </a:custGeom>
            <a:solidFill>
              <a:srgbClr val="657E93"/>
            </a:solidFill>
            <a:ln>
              <a:noFill/>
            </a:ln>
          </p:spPr>
          <p:txBody>
            <a:bodyPr spcFirstLastPara="1" wrap="square" lIns="51427" tIns="51427" rIns="51427" bIns="51427" anchor="ctr" anchorCtr="0">
              <a:noAutofit/>
            </a:bodyPr>
            <a:lstStyle/>
            <a:p>
              <a:pPr>
                <a:spcBef>
                  <a:spcPts val="0"/>
                </a:spcBef>
                <a:spcAft>
                  <a:spcPts val="0"/>
                </a:spcAft>
              </a:pPr>
              <a:endParaRPr/>
            </a:p>
          </p:txBody>
        </p:sp>
      </p:grpSp>
      <p:pic>
        <p:nvPicPr>
          <p:cNvPr id="134" name="グラフィックス 133" descr="送信">
            <a:extLst>
              <a:ext uri="{FF2B5EF4-FFF2-40B4-BE49-F238E27FC236}">
                <a16:creationId xmlns:a16="http://schemas.microsoft.com/office/drawing/2014/main" id="{26AE48F8-09DF-1AC1-28B9-1FE4BE9F55CE}"/>
              </a:ext>
            </a:extLst>
          </p:cNvPr>
          <p:cNvPicPr>
            <a:picLocks noChangeAspect="1"/>
          </p:cNvPicPr>
          <p:nvPr/>
        </p:nvPicPr>
        <p:blipFill>
          <a:blip r:embed="rId7" cstate="print">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3941548" y="2602517"/>
            <a:ext cx="337930" cy="337930"/>
          </a:xfrm>
          <a:prstGeom prst="rect">
            <a:avLst/>
          </a:prstGeom>
        </p:spPr>
      </p:pic>
      <p:grpSp>
        <p:nvGrpSpPr>
          <p:cNvPr id="135" name="Google Shape;8786;p73">
            <a:extLst>
              <a:ext uri="{FF2B5EF4-FFF2-40B4-BE49-F238E27FC236}">
                <a16:creationId xmlns:a16="http://schemas.microsoft.com/office/drawing/2014/main" id="{7417BE49-F1A9-9D18-36C6-B7A09EB9E918}"/>
              </a:ext>
            </a:extLst>
          </p:cNvPr>
          <p:cNvGrpSpPr/>
          <p:nvPr/>
        </p:nvGrpSpPr>
        <p:grpSpPr>
          <a:xfrm>
            <a:off x="5265715" y="3618514"/>
            <a:ext cx="339494" cy="323578"/>
            <a:chOff x="6870193" y="2295620"/>
            <a:chExt cx="360356" cy="343462"/>
          </a:xfrm>
        </p:grpSpPr>
        <p:sp>
          <p:nvSpPr>
            <p:cNvPr id="136" name="Google Shape;8787;p73">
              <a:extLst>
                <a:ext uri="{FF2B5EF4-FFF2-40B4-BE49-F238E27FC236}">
                  <a16:creationId xmlns:a16="http://schemas.microsoft.com/office/drawing/2014/main" id="{45030F67-F0C9-AF69-1C0C-B20C081C8F76}"/>
                </a:ext>
              </a:extLst>
            </p:cNvPr>
            <p:cNvSpPr/>
            <p:nvPr/>
          </p:nvSpPr>
          <p:spPr>
            <a:xfrm>
              <a:off x="6870193" y="2295620"/>
              <a:ext cx="360356" cy="343462"/>
            </a:xfrm>
            <a:custGeom>
              <a:avLst/>
              <a:gdLst/>
              <a:ahLst/>
              <a:cxnLst/>
              <a:rect l="l" t="t" r="r" b="b"/>
              <a:pathLst>
                <a:path w="11348" h="10816" extrusionOk="0">
                  <a:moveTo>
                    <a:pt x="6027" y="0"/>
                  </a:moveTo>
                  <a:cubicBezTo>
                    <a:pt x="5700" y="0"/>
                    <a:pt x="5448" y="70"/>
                    <a:pt x="5430" y="76"/>
                  </a:cubicBezTo>
                  <a:cubicBezTo>
                    <a:pt x="5358" y="112"/>
                    <a:pt x="5299" y="172"/>
                    <a:pt x="5299" y="255"/>
                  </a:cubicBezTo>
                  <a:lnTo>
                    <a:pt x="5299" y="2731"/>
                  </a:lnTo>
                  <a:lnTo>
                    <a:pt x="3501" y="5017"/>
                  </a:lnTo>
                  <a:cubicBezTo>
                    <a:pt x="3441" y="4767"/>
                    <a:pt x="3215" y="4577"/>
                    <a:pt x="2929" y="4577"/>
                  </a:cubicBezTo>
                  <a:lnTo>
                    <a:pt x="584" y="4577"/>
                  </a:lnTo>
                  <a:cubicBezTo>
                    <a:pt x="274" y="4577"/>
                    <a:pt x="1" y="4827"/>
                    <a:pt x="1" y="5160"/>
                  </a:cubicBezTo>
                  <a:lnTo>
                    <a:pt x="1" y="5732"/>
                  </a:lnTo>
                  <a:cubicBezTo>
                    <a:pt x="1" y="5839"/>
                    <a:pt x="96" y="5910"/>
                    <a:pt x="179" y="5910"/>
                  </a:cubicBezTo>
                  <a:cubicBezTo>
                    <a:pt x="274" y="5910"/>
                    <a:pt x="358" y="5827"/>
                    <a:pt x="358" y="5732"/>
                  </a:cubicBezTo>
                  <a:lnTo>
                    <a:pt x="358" y="5160"/>
                  </a:lnTo>
                  <a:cubicBezTo>
                    <a:pt x="358" y="5041"/>
                    <a:pt x="453" y="4946"/>
                    <a:pt x="572" y="4946"/>
                  </a:cubicBezTo>
                  <a:lnTo>
                    <a:pt x="2918" y="4946"/>
                  </a:lnTo>
                  <a:cubicBezTo>
                    <a:pt x="3037" y="4946"/>
                    <a:pt x="3132" y="5041"/>
                    <a:pt x="3132" y="5160"/>
                  </a:cubicBezTo>
                  <a:lnTo>
                    <a:pt x="3132" y="10232"/>
                  </a:lnTo>
                  <a:cubicBezTo>
                    <a:pt x="3132" y="10351"/>
                    <a:pt x="3037" y="10435"/>
                    <a:pt x="2918" y="10435"/>
                  </a:cubicBezTo>
                  <a:lnTo>
                    <a:pt x="572" y="10435"/>
                  </a:lnTo>
                  <a:cubicBezTo>
                    <a:pt x="453" y="10435"/>
                    <a:pt x="358" y="10351"/>
                    <a:pt x="358" y="10232"/>
                  </a:cubicBezTo>
                  <a:lnTo>
                    <a:pt x="358" y="6506"/>
                  </a:lnTo>
                  <a:cubicBezTo>
                    <a:pt x="358" y="6410"/>
                    <a:pt x="274" y="6327"/>
                    <a:pt x="179" y="6327"/>
                  </a:cubicBezTo>
                  <a:cubicBezTo>
                    <a:pt x="72" y="6327"/>
                    <a:pt x="1" y="6422"/>
                    <a:pt x="1" y="6506"/>
                  </a:cubicBezTo>
                  <a:lnTo>
                    <a:pt x="1" y="10232"/>
                  </a:lnTo>
                  <a:cubicBezTo>
                    <a:pt x="1" y="10542"/>
                    <a:pt x="251" y="10816"/>
                    <a:pt x="584" y="10816"/>
                  </a:cubicBezTo>
                  <a:lnTo>
                    <a:pt x="2929" y="10816"/>
                  </a:lnTo>
                  <a:cubicBezTo>
                    <a:pt x="3251" y="10816"/>
                    <a:pt x="3513" y="10554"/>
                    <a:pt x="3513" y="10232"/>
                  </a:cubicBezTo>
                  <a:lnTo>
                    <a:pt x="3513" y="9744"/>
                  </a:lnTo>
                  <a:lnTo>
                    <a:pt x="4418" y="10185"/>
                  </a:lnTo>
                  <a:cubicBezTo>
                    <a:pt x="4453" y="10197"/>
                    <a:pt x="4477" y="10197"/>
                    <a:pt x="4513" y="10197"/>
                  </a:cubicBezTo>
                  <a:lnTo>
                    <a:pt x="8025" y="10197"/>
                  </a:lnTo>
                  <a:cubicBezTo>
                    <a:pt x="8132" y="10197"/>
                    <a:pt x="8204" y="10113"/>
                    <a:pt x="8204" y="10018"/>
                  </a:cubicBezTo>
                  <a:cubicBezTo>
                    <a:pt x="8204" y="9923"/>
                    <a:pt x="8109" y="9839"/>
                    <a:pt x="8025" y="9839"/>
                  </a:cubicBezTo>
                  <a:lnTo>
                    <a:pt x="4561" y="9839"/>
                  </a:lnTo>
                  <a:lnTo>
                    <a:pt x="3525" y="9327"/>
                  </a:lnTo>
                  <a:lnTo>
                    <a:pt x="3525" y="5589"/>
                  </a:lnTo>
                  <a:lnTo>
                    <a:pt x="5644" y="2910"/>
                  </a:lnTo>
                  <a:cubicBezTo>
                    <a:pt x="5668" y="2874"/>
                    <a:pt x="5692" y="2839"/>
                    <a:pt x="5692" y="2791"/>
                  </a:cubicBezTo>
                  <a:lnTo>
                    <a:pt x="5692" y="398"/>
                  </a:lnTo>
                  <a:cubicBezTo>
                    <a:pt x="5787" y="379"/>
                    <a:pt x="5924" y="358"/>
                    <a:pt x="6080" y="358"/>
                  </a:cubicBezTo>
                  <a:cubicBezTo>
                    <a:pt x="6313" y="358"/>
                    <a:pt x="6587" y="405"/>
                    <a:pt x="6823" y="576"/>
                  </a:cubicBezTo>
                  <a:cubicBezTo>
                    <a:pt x="7132" y="791"/>
                    <a:pt x="7275" y="1207"/>
                    <a:pt x="7275" y="1803"/>
                  </a:cubicBezTo>
                  <a:lnTo>
                    <a:pt x="7275" y="3755"/>
                  </a:lnTo>
                  <a:cubicBezTo>
                    <a:pt x="7275" y="3862"/>
                    <a:pt x="7370" y="3934"/>
                    <a:pt x="7454" y="3934"/>
                  </a:cubicBezTo>
                  <a:lnTo>
                    <a:pt x="10395" y="3934"/>
                  </a:lnTo>
                  <a:cubicBezTo>
                    <a:pt x="10716" y="3934"/>
                    <a:pt x="10990" y="4208"/>
                    <a:pt x="10990" y="4529"/>
                  </a:cubicBezTo>
                  <a:cubicBezTo>
                    <a:pt x="10990" y="4863"/>
                    <a:pt x="10716" y="5125"/>
                    <a:pt x="10395" y="5125"/>
                  </a:cubicBezTo>
                  <a:lnTo>
                    <a:pt x="8823" y="5125"/>
                  </a:lnTo>
                  <a:cubicBezTo>
                    <a:pt x="8728" y="5125"/>
                    <a:pt x="8644" y="5220"/>
                    <a:pt x="8644" y="5303"/>
                  </a:cubicBezTo>
                  <a:cubicBezTo>
                    <a:pt x="8644" y="5410"/>
                    <a:pt x="8740" y="5482"/>
                    <a:pt x="8823" y="5482"/>
                  </a:cubicBezTo>
                  <a:lnTo>
                    <a:pt x="10228" y="5482"/>
                  </a:lnTo>
                  <a:cubicBezTo>
                    <a:pt x="10538" y="5494"/>
                    <a:pt x="10788" y="5767"/>
                    <a:pt x="10788" y="6077"/>
                  </a:cubicBezTo>
                  <a:cubicBezTo>
                    <a:pt x="10788" y="6399"/>
                    <a:pt x="10526" y="6672"/>
                    <a:pt x="10192" y="6672"/>
                  </a:cubicBezTo>
                  <a:lnTo>
                    <a:pt x="8823" y="6672"/>
                  </a:lnTo>
                  <a:cubicBezTo>
                    <a:pt x="8728" y="6672"/>
                    <a:pt x="8644" y="6768"/>
                    <a:pt x="8644" y="6851"/>
                  </a:cubicBezTo>
                  <a:cubicBezTo>
                    <a:pt x="8644" y="6958"/>
                    <a:pt x="8740" y="7030"/>
                    <a:pt x="8823" y="7030"/>
                  </a:cubicBezTo>
                  <a:lnTo>
                    <a:pt x="10073" y="7030"/>
                  </a:lnTo>
                  <a:cubicBezTo>
                    <a:pt x="10371" y="7053"/>
                    <a:pt x="10597" y="7327"/>
                    <a:pt x="10597" y="7625"/>
                  </a:cubicBezTo>
                  <a:cubicBezTo>
                    <a:pt x="10597" y="7946"/>
                    <a:pt x="10335" y="8220"/>
                    <a:pt x="10002" y="8220"/>
                  </a:cubicBezTo>
                  <a:lnTo>
                    <a:pt x="8823" y="8220"/>
                  </a:lnTo>
                  <a:cubicBezTo>
                    <a:pt x="8728" y="8220"/>
                    <a:pt x="8644" y="8315"/>
                    <a:pt x="8644" y="8399"/>
                  </a:cubicBezTo>
                  <a:cubicBezTo>
                    <a:pt x="8644" y="8506"/>
                    <a:pt x="8740" y="8577"/>
                    <a:pt x="8823" y="8577"/>
                  </a:cubicBezTo>
                  <a:lnTo>
                    <a:pt x="9883" y="8577"/>
                  </a:lnTo>
                  <a:cubicBezTo>
                    <a:pt x="9895" y="8577"/>
                    <a:pt x="9918" y="8589"/>
                    <a:pt x="9918" y="8589"/>
                  </a:cubicBezTo>
                  <a:cubicBezTo>
                    <a:pt x="10192" y="8649"/>
                    <a:pt x="10407" y="8887"/>
                    <a:pt x="10407" y="9185"/>
                  </a:cubicBezTo>
                  <a:cubicBezTo>
                    <a:pt x="10407" y="9518"/>
                    <a:pt x="10133" y="9780"/>
                    <a:pt x="9811" y="9780"/>
                  </a:cubicBezTo>
                  <a:lnTo>
                    <a:pt x="8823" y="9780"/>
                  </a:lnTo>
                  <a:cubicBezTo>
                    <a:pt x="8728" y="9780"/>
                    <a:pt x="8644" y="9875"/>
                    <a:pt x="8644" y="9958"/>
                  </a:cubicBezTo>
                  <a:cubicBezTo>
                    <a:pt x="8644" y="10066"/>
                    <a:pt x="8740" y="10137"/>
                    <a:pt x="8823" y="10137"/>
                  </a:cubicBezTo>
                  <a:lnTo>
                    <a:pt x="9811" y="10137"/>
                  </a:lnTo>
                  <a:cubicBezTo>
                    <a:pt x="10347" y="10137"/>
                    <a:pt x="10776" y="9708"/>
                    <a:pt x="10776" y="9173"/>
                  </a:cubicBezTo>
                  <a:cubicBezTo>
                    <a:pt x="10776" y="8887"/>
                    <a:pt x="10657" y="8637"/>
                    <a:pt x="10466" y="8458"/>
                  </a:cubicBezTo>
                  <a:cubicBezTo>
                    <a:pt x="10764" y="8292"/>
                    <a:pt x="10966" y="7982"/>
                    <a:pt x="10966" y="7613"/>
                  </a:cubicBezTo>
                  <a:cubicBezTo>
                    <a:pt x="10966" y="7327"/>
                    <a:pt x="10847" y="7077"/>
                    <a:pt x="10657" y="6899"/>
                  </a:cubicBezTo>
                  <a:cubicBezTo>
                    <a:pt x="10954" y="6803"/>
                    <a:pt x="11145" y="6482"/>
                    <a:pt x="11145" y="6113"/>
                  </a:cubicBezTo>
                  <a:cubicBezTo>
                    <a:pt x="11145" y="5827"/>
                    <a:pt x="11026" y="5577"/>
                    <a:pt x="10835" y="5398"/>
                  </a:cubicBezTo>
                  <a:cubicBezTo>
                    <a:pt x="11133" y="5232"/>
                    <a:pt x="11347" y="4922"/>
                    <a:pt x="11347" y="4541"/>
                  </a:cubicBezTo>
                  <a:cubicBezTo>
                    <a:pt x="11347" y="4005"/>
                    <a:pt x="10907" y="3577"/>
                    <a:pt x="10371" y="3577"/>
                  </a:cubicBezTo>
                  <a:lnTo>
                    <a:pt x="7621" y="3577"/>
                  </a:lnTo>
                  <a:lnTo>
                    <a:pt x="7621" y="1827"/>
                  </a:lnTo>
                  <a:cubicBezTo>
                    <a:pt x="7621" y="1112"/>
                    <a:pt x="7418" y="588"/>
                    <a:pt x="7013" y="291"/>
                  </a:cubicBezTo>
                  <a:cubicBezTo>
                    <a:pt x="6703" y="61"/>
                    <a:pt x="6332" y="0"/>
                    <a:pt x="6027" y="0"/>
                  </a:cubicBezTo>
                  <a:close/>
                </a:path>
              </a:pathLst>
            </a:custGeom>
            <a:solidFill>
              <a:srgbClr val="657E93"/>
            </a:solidFill>
            <a:ln>
              <a:noFill/>
            </a:ln>
          </p:spPr>
          <p:txBody>
            <a:bodyPr spcFirstLastPara="1" wrap="square" lIns="51427" tIns="51427" rIns="51427" bIns="51427" anchor="ctr" anchorCtr="0">
              <a:noAutofit/>
            </a:bodyPr>
            <a:lstStyle/>
            <a:p>
              <a:pPr>
                <a:spcBef>
                  <a:spcPts val="0"/>
                </a:spcBef>
                <a:spcAft>
                  <a:spcPts val="0"/>
                </a:spcAft>
              </a:pPr>
              <a:endParaRPr/>
            </a:p>
          </p:txBody>
        </p:sp>
        <p:sp>
          <p:nvSpPr>
            <p:cNvPr id="137" name="Google Shape;8788;p73">
              <a:extLst>
                <a:ext uri="{FF2B5EF4-FFF2-40B4-BE49-F238E27FC236}">
                  <a16:creationId xmlns:a16="http://schemas.microsoft.com/office/drawing/2014/main" id="{4FEDC93E-212A-0AF1-BE8F-AC806628FCC7}"/>
                </a:ext>
              </a:extLst>
            </p:cNvPr>
            <p:cNvSpPr/>
            <p:nvPr/>
          </p:nvSpPr>
          <p:spPr>
            <a:xfrm>
              <a:off x="6920842" y="2577064"/>
              <a:ext cx="36709" cy="36677"/>
            </a:xfrm>
            <a:custGeom>
              <a:avLst/>
              <a:gdLst/>
              <a:ahLst/>
              <a:cxnLst/>
              <a:rect l="l" t="t" r="r" b="b"/>
              <a:pathLst>
                <a:path w="1156" h="1155" extrusionOk="0">
                  <a:moveTo>
                    <a:pt x="584" y="369"/>
                  </a:moveTo>
                  <a:cubicBezTo>
                    <a:pt x="703" y="369"/>
                    <a:pt x="787" y="464"/>
                    <a:pt x="787" y="584"/>
                  </a:cubicBezTo>
                  <a:cubicBezTo>
                    <a:pt x="787" y="703"/>
                    <a:pt x="703" y="786"/>
                    <a:pt x="584" y="786"/>
                  </a:cubicBezTo>
                  <a:cubicBezTo>
                    <a:pt x="465" y="786"/>
                    <a:pt x="370" y="703"/>
                    <a:pt x="370" y="584"/>
                  </a:cubicBezTo>
                  <a:cubicBezTo>
                    <a:pt x="370" y="464"/>
                    <a:pt x="453" y="369"/>
                    <a:pt x="584" y="369"/>
                  </a:cubicBezTo>
                  <a:close/>
                  <a:moveTo>
                    <a:pt x="584" y="0"/>
                  </a:moveTo>
                  <a:cubicBezTo>
                    <a:pt x="263" y="0"/>
                    <a:pt x="1" y="250"/>
                    <a:pt x="1" y="584"/>
                  </a:cubicBezTo>
                  <a:cubicBezTo>
                    <a:pt x="1" y="905"/>
                    <a:pt x="251" y="1155"/>
                    <a:pt x="584" y="1155"/>
                  </a:cubicBezTo>
                  <a:cubicBezTo>
                    <a:pt x="906" y="1155"/>
                    <a:pt x="1156" y="905"/>
                    <a:pt x="1156" y="584"/>
                  </a:cubicBezTo>
                  <a:cubicBezTo>
                    <a:pt x="1156" y="250"/>
                    <a:pt x="894" y="0"/>
                    <a:pt x="584" y="0"/>
                  </a:cubicBezTo>
                  <a:close/>
                </a:path>
              </a:pathLst>
            </a:custGeom>
            <a:solidFill>
              <a:srgbClr val="657E93"/>
            </a:solidFill>
            <a:ln>
              <a:noFill/>
            </a:ln>
          </p:spPr>
          <p:txBody>
            <a:bodyPr spcFirstLastPara="1" wrap="square" lIns="51427" tIns="51427" rIns="51427" bIns="51427" anchor="ctr" anchorCtr="0">
              <a:noAutofit/>
            </a:bodyPr>
            <a:lstStyle/>
            <a:p>
              <a:pPr>
                <a:spcBef>
                  <a:spcPts val="0"/>
                </a:spcBef>
                <a:spcAft>
                  <a:spcPts val="0"/>
                </a:spcAft>
              </a:pPr>
              <a:endParaRPr/>
            </a:p>
          </p:txBody>
        </p:sp>
      </p:grpSp>
      <p:sp>
        <p:nvSpPr>
          <p:cNvPr id="138" name="Google Shape;864;p68">
            <a:extLst>
              <a:ext uri="{FF2B5EF4-FFF2-40B4-BE49-F238E27FC236}">
                <a16:creationId xmlns:a16="http://schemas.microsoft.com/office/drawing/2014/main" id="{62BF4903-281D-8584-FCCE-412758B02A81}"/>
              </a:ext>
            </a:extLst>
          </p:cNvPr>
          <p:cNvSpPr/>
          <p:nvPr/>
        </p:nvSpPr>
        <p:spPr>
          <a:xfrm>
            <a:off x="6937399" y="4316542"/>
            <a:ext cx="224642" cy="168965"/>
          </a:xfrm>
          <a:custGeom>
            <a:avLst/>
            <a:gdLst/>
            <a:ahLst/>
            <a:cxnLst/>
            <a:rect l="l" t="t" r="r" b="b"/>
            <a:pathLst>
              <a:path w="2821" h="2122" extrusionOk="0">
                <a:moveTo>
                  <a:pt x="1761" y="1"/>
                </a:moveTo>
                <a:lnTo>
                  <a:pt x="1400" y="361"/>
                </a:lnTo>
                <a:lnTo>
                  <a:pt x="1847" y="808"/>
                </a:lnTo>
                <a:lnTo>
                  <a:pt x="1" y="808"/>
                </a:lnTo>
                <a:lnTo>
                  <a:pt x="1" y="1321"/>
                </a:lnTo>
                <a:lnTo>
                  <a:pt x="1847" y="1321"/>
                </a:lnTo>
                <a:lnTo>
                  <a:pt x="1400" y="1768"/>
                </a:lnTo>
                <a:lnTo>
                  <a:pt x="1761" y="2121"/>
                </a:lnTo>
                <a:lnTo>
                  <a:pt x="2821" y="1061"/>
                </a:lnTo>
                <a:lnTo>
                  <a:pt x="1761" y="1"/>
                </a:lnTo>
                <a:close/>
              </a:path>
            </a:pathLst>
          </a:custGeom>
          <a:noFill/>
          <a:ln w="9525" cap="flat" cmpd="sng">
            <a:solidFill>
              <a:srgbClr val="869FB2"/>
            </a:solidFill>
            <a:prstDash val="solid"/>
            <a:round/>
            <a:headEnd type="none" w="sm" len="sm"/>
            <a:tailEnd type="none" w="sm" len="sm"/>
          </a:ln>
        </p:spPr>
        <p:txBody>
          <a:bodyPr spcFirstLastPara="1" wrap="square" lIns="51427" tIns="51427" rIns="51427" bIns="51427" anchor="ctr" anchorCtr="0">
            <a:noAutofit/>
          </a:bodyPr>
          <a:lstStyle/>
          <a:p>
            <a:pPr>
              <a:spcBef>
                <a:spcPts val="0"/>
              </a:spcBef>
              <a:spcAft>
                <a:spcPts val="0"/>
              </a:spcAft>
            </a:pPr>
            <a:endParaRPr/>
          </a:p>
        </p:txBody>
      </p:sp>
      <p:sp>
        <p:nvSpPr>
          <p:cNvPr id="139" name="Google Shape;864;p68">
            <a:extLst>
              <a:ext uri="{FF2B5EF4-FFF2-40B4-BE49-F238E27FC236}">
                <a16:creationId xmlns:a16="http://schemas.microsoft.com/office/drawing/2014/main" id="{0033D7E0-C27A-857D-007F-B6293BDF8D12}"/>
              </a:ext>
            </a:extLst>
          </p:cNvPr>
          <p:cNvSpPr/>
          <p:nvPr/>
        </p:nvSpPr>
        <p:spPr>
          <a:xfrm>
            <a:off x="2457580" y="2721479"/>
            <a:ext cx="224642" cy="168965"/>
          </a:xfrm>
          <a:custGeom>
            <a:avLst/>
            <a:gdLst/>
            <a:ahLst/>
            <a:cxnLst/>
            <a:rect l="l" t="t" r="r" b="b"/>
            <a:pathLst>
              <a:path w="2821" h="2122" extrusionOk="0">
                <a:moveTo>
                  <a:pt x="1761" y="1"/>
                </a:moveTo>
                <a:lnTo>
                  <a:pt x="1400" y="361"/>
                </a:lnTo>
                <a:lnTo>
                  <a:pt x="1847" y="808"/>
                </a:lnTo>
                <a:lnTo>
                  <a:pt x="1" y="808"/>
                </a:lnTo>
                <a:lnTo>
                  <a:pt x="1" y="1321"/>
                </a:lnTo>
                <a:lnTo>
                  <a:pt x="1847" y="1321"/>
                </a:lnTo>
                <a:lnTo>
                  <a:pt x="1400" y="1768"/>
                </a:lnTo>
                <a:lnTo>
                  <a:pt x="1761" y="2121"/>
                </a:lnTo>
                <a:lnTo>
                  <a:pt x="2821" y="1061"/>
                </a:lnTo>
                <a:lnTo>
                  <a:pt x="1761" y="1"/>
                </a:lnTo>
                <a:close/>
              </a:path>
            </a:pathLst>
          </a:custGeom>
          <a:solidFill>
            <a:schemeClr val="bg1"/>
          </a:solidFill>
          <a:ln w="9525" cap="flat" cmpd="sng">
            <a:solidFill>
              <a:srgbClr val="869FB2"/>
            </a:solidFill>
            <a:prstDash val="solid"/>
            <a:round/>
            <a:headEnd type="none" w="sm" len="sm"/>
            <a:tailEnd type="none" w="sm" len="sm"/>
          </a:ln>
        </p:spPr>
        <p:txBody>
          <a:bodyPr spcFirstLastPara="1" wrap="square" lIns="51427" tIns="51427" rIns="51427" bIns="51427" anchor="ctr" anchorCtr="0">
            <a:noAutofit/>
          </a:bodyPr>
          <a:lstStyle/>
          <a:p>
            <a:pPr>
              <a:spcBef>
                <a:spcPts val="0"/>
              </a:spcBef>
              <a:spcAft>
                <a:spcPts val="0"/>
              </a:spcAft>
            </a:pPr>
            <a:endParaRPr/>
          </a:p>
        </p:txBody>
      </p:sp>
      <p:sp>
        <p:nvSpPr>
          <p:cNvPr id="140" name="屈折矢印 139">
            <a:extLst>
              <a:ext uri="{FF2B5EF4-FFF2-40B4-BE49-F238E27FC236}">
                <a16:creationId xmlns:a16="http://schemas.microsoft.com/office/drawing/2014/main" id="{AB325925-6173-087B-E1FE-7290CC71CB93}"/>
              </a:ext>
            </a:extLst>
          </p:cNvPr>
          <p:cNvSpPr/>
          <p:nvPr/>
        </p:nvSpPr>
        <p:spPr bwMode="auto">
          <a:xfrm rot="5400000">
            <a:off x="4797280" y="3595398"/>
            <a:ext cx="337929" cy="403487"/>
          </a:xfrm>
          <a:prstGeom prst="bentUpArrow">
            <a:avLst/>
          </a:prstGeom>
          <a:solidFill>
            <a:schemeClr val="bg1"/>
          </a:solidFill>
          <a:ln w="9525" cap="flat" cmpd="sng" algn="ctr">
            <a:solidFill>
              <a:srgbClr val="869FB2"/>
            </a:solidFill>
            <a:prstDash val="solid"/>
            <a:round/>
            <a:headEnd type="none" w="med" len="med"/>
            <a:tailEnd type="none" w="med" len="med"/>
          </a:ln>
          <a:effectLst/>
        </p:spPr>
        <p:txBody>
          <a:bodyPr vert="horz" wrap="none" lIns="51435" tIns="25718" rIns="51435" bIns="25718" numCol="1" rtlCol="0" anchor="ctr" anchorCtr="0" compatLnSpc="1">
            <a:prstTxWarp prst="textNoShape">
              <a:avLst/>
            </a:prstTxWarp>
          </a:bodyPr>
          <a:lstStyle/>
          <a:p>
            <a:pPr algn="ctr" defTabSz="514350"/>
            <a:endParaRPr lang="ja-JP" altLang="en-US" sz="1013">
              <a:solidFill>
                <a:schemeClr val="tx1"/>
              </a:solidFill>
            </a:endParaRPr>
          </a:p>
        </p:txBody>
      </p:sp>
      <p:pic>
        <p:nvPicPr>
          <p:cNvPr id="141" name="グラフィックス 140" descr="受信箱: チェックマーク 単色塗りつぶし">
            <a:extLst>
              <a:ext uri="{FF2B5EF4-FFF2-40B4-BE49-F238E27FC236}">
                <a16:creationId xmlns:a16="http://schemas.microsoft.com/office/drawing/2014/main" id="{884A09E7-8AA9-CA45-16B8-A8ED5B3BA44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867888" y="4081689"/>
            <a:ext cx="434396" cy="434396"/>
          </a:xfrm>
          <a:prstGeom prst="rect">
            <a:avLst/>
          </a:prstGeom>
        </p:spPr>
      </p:pic>
      <p:pic>
        <p:nvPicPr>
          <p:cNvPr id="142" name="グラフィックス 141" descr="ドキュメント 枠線">
            <a:extLst>
              <a:ext uri="{FF2B5EF4-FFF2-40B4-BE49-F238E27FC236}">
                <a16:creationId xmlns:a16="http://schemas.microsoft.com/office/drawing/2014/main" id="{2CFDF8BA-BB97-4B71-0C9D-D3963DDBCC5C}"/>
              </a:ext>
            </a:extLst>
          </p:cNvPr>
          <p:cNvPicPr>
            <a:picLocks noChangeAspect="1"/>
          </p:cNvPicPr>
          <p:nvPr/>
        </p:nvPicPr>
        <p:blipFill>
          <a:blip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4244402" y="2585406"/>
            <a:ext cx="337929" cy="337929"/>
          </a:xfrm>
          <a:prstGeom prst="rect">
            <a:avLst/>
          </a:prstGeom>
        </p:spPr>
      </p:pic>
      <p:sp>
        <p:nvSpPr>
          <p:cNvPr id="143" name="屈折矢印 142">
            <a:extLst>
              <a:ext uri="{FF2B5EF4-FFF2-40B4-BE49-F238E27FC236}">
                <a16:creationId xmlns:a16="http://schemas.microsoft.com/office/drawing/2014/main" id="{FA716192-4DD4-CA77-7AC6-D1670A7A8497}"/>
              </a:ext>
            </a:extLst>
          </p:cNvPr>
          <p:cNvSpPr/>
          <p:nvPr/>
        </p:nvSpPr>
        <p:spPr bwMode="auto">
          <a:xfrm rot="5400000">
            <a:off x="4164767" y="3046295"/>
            <a:ext cx="337929" cy="403487"/>
          </a:xfrm>
          <a:prstGeom prst="bentUpArrow">
            <a:avLst/>
          </a:prstGeom>
          <a:solidFill>
            <a:schemeClr val="bg1"/>
          </a:solidFill>
          <a:ln w="9525" cap="flat" cmpd="sng" algn="ctr">
            <a:solidFill>
              <a:srgbClr val="869FB2"/>
            </a:solidFill>
            <a:prstDash val="solid"/>
            <a:round/>
            <a:headEnd type="none" w="med" len="med"/>
            <a:tailEnd type="none" w="med" len="med"/>
          </a:ln>
          <a:effectLst/>
        </p:spPr>
        <p:txBody>
          <a:bodyPr vert="horz" wrap="none" lIns="51435" tIns="25718" rIns="51435" bIns="25718" numCol="1" rtlCol="0" anchor="ctr" anchorCtr="0" compatLnSpc="1">
            <a:prstTxWarp prst="textNoShape">
              <a:avLst/>
            </a:prstTxWarp>
          </a:bodyPr>
          <a:lstStyle/>
          <a:p>
            <a:pPr algn="ctr" defTabSz="514350"/>
            <a:endParaRPr lang="ja-JP" altLang="en-US" sz="1013">
              <a:solidFill>
                <a:schemeClr val="tx1"/>
              </a:solidFill>
            </a:endParaRPr>
          </a:p>
        </p:txBody>
      </p:sp>
      <p:sp>
        <p:nvSpPr>
          <p:cNvPr id="144" name="Google Shape;864;p68">
            <a:extLst>
              <a:ext uri="{FF2B5EF4-FFF2-40B4-BE49-F238E27FC236}">
                <a16:creationId xmlns:a16="http://schemas.microsoft.com/office/drawing/2014/main" id="{BCFB61CA-43CB-8A3D-EDC5-33D51870B2FF}"/>
              </a:ext>
            </a:extLst>
          </p:cNvPr>
          <p:cNvSpPr/>
          <p:nvPr/>
        </p:nvSpPr>
        <p:spPr>
          <a:xfrm>
            <a:off x="6277084" y="4316542"/>
            <a:ext cx="224642" cy="168965"/>
          </a:xfrm>
          <a:custGeom>
            <a:avLst/>
            <a:gdLst/>
            <a:ahLst/>
            <a:cxnLst/>
            <a:rect l="l" t="t" r="r" b="b"/>
            <a:pathLst>
              <a:path w="2821" h="2122" extrusionOk="0">
                <a:moveTo>
                  <a:pt x="1761" y="1"/>
                </a:moveTo>
                <a:lnTo>
                  <a:pt x="1400" y="361"/>
                </a:lnTo>
                <a:lnTo>
                  <a:pt x="1847" y="808"/>
                </a:lnTo>
                <a:lnTo>
                  <a:pt x="1" y="808"/>
                </a:lnTo>
                <a:lnTo>
                  <a:pt x="1" y="1321"/>
                </a:lnTo>
                <a:lnTo>
                  <a:pt x="1847" y="1321"/>
                </a:lnTo>
                <a:lnTo>
                  <a:pt x="1400" y="1768"/>
                </a:lnTo>
                <a:lnTo>
                  <a:pt x="1761" y="2121"/>
                </a:lnTo>
                <a:lnTo>
                  <a:pt x="2821" y="1061"/>
                </a:lnTo>
                <a:lnTo>
                  <a:pt x="1761" y="1"/>
                </a:lnTo>
                <a:close/>
              </a:path>
            </a:pathLst>
          </a:custGeom>
          <a:noFill/>
          <a:ln w="9525" cap="flat" cmpd="sng">
            <a:solidFill>
              <a:srgbClr val="869FB2"/>
            </a:solidFill>
            <a:prstDash val="solid"/>
            <a:round/>
            <a:headEnd type="none" w="sm" len="sm"/>
            <a:tailEnd type="none" w="sm" len="sm"/>
          </a:ln>
        </p:spPr>
        <p:txBody>
          <a:bodyPr spcFirstLastPara="1" wrap="square" lIns="51427" tIns="51427" rIns="51427" bIns="51427" anchor="ctr" anchorCtr="0">
            <a:noAutofit/>
          </a:bodyPr>
          <a:lstStyle/>
          <a:p>
            <a:pPr>
              <a:spcBef>
                <a:spcPts val="0"/>
              </a:spcBef>
              <a:spcAft>
                <a:spcPts val="0"/>
              </a:spcAft>
            </a:pPr>
            <a:endParaRPr/>
          </a:p>
        </p:txBody>
      </p:sp>
      <p:pic>
        <p:nvPicPr>
          <p:cNvPr id="145" name="グラフィックス 144" descr="ドキュメント 枠線">
            <a:extLst>
              <a:ext uri="{FF2B5EF4-FFF2-40B4-BE49-F238E27FC236}">
                <a16:creationId xmlns:a16="http://schemas.microsoft.com/office/drawing/2014/main" id="{A2A99254-3852-8EF7-5C67-49CDC8F631A3}"/>
              </a:ext>
            </a:extLst>
          </p:cNvPr>
          <p:cNvPicPr>
            <a:picLocks noChangeAspect="1"/>
          </p:cNvPicPr>
          <p:nvPr/>
        </p:nvPicPr>
        <p:blipFill>
          <a:blip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5620429" y="4161362"/>
            <a:ext cx="337929" cy="337929"/>
          </a:xfrm>
          <a:prstGeom prst="rect">
            <a:avLst/>
          </a:prstGeom>
        </p:spPr>
      </p:pic>
      <p:pic>
        <p:nvPicPr>
          <p:cNvPr id="146" name="グラフィックス 145" descr="ドキュメント 枠線">
            <a:extLst>
              <a:ext uri="{FF2B5EF4-FFF2-40B4-BE49-F238E27FC236}">
                <a16:creationId xmlns:a16="http://schemas.microsoft.com/office/drawing/2014/main" id="{75601ABA-ECDA-BBA0-1D94-F5737DEBC71F}"/>
              </a:ext>
            </a:extLst>
          </p:cNvPr>
          <p:cNvPicPr>
            <a:picLocks noChangeAspect="1"/>
          </p:cNvPicPr>
          <p:nvPr/>
        </p:nvPicPr>
        <p:blipFill>
          <a:blip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5556933" y="3607334"/>
            <a:ext cx="337929" cy="337929"/>
          </a:xfrm>
          <a:prstGeom prst="rect">
            <a:avLst/>
          </a:prstGeom>
        </p:spPr>
      </p:pic>
      <p:pic>
        <p:nvPicPr>
          <p:cNvPr id="147" name="グラフィックス 146" descr="送信">
            <a:extLst>
              <a:ext uri="{FF2B5EF4-FFF2-40B4-BE49-F238E27FC236}">
                <a16:creationId xmlns:a16="http://schemas.microsoft.com/office/drawing/2014/main" id="{33C6D62E-CB7F-AA23-DA47-310EC0474618}"/>
              </a:ext>
            </a:extLst>
          </p:cNvPr>
          <p:cNvPicPr>
            <a:picLocks noChangeAspect="1"/>
          </p:cNvPicPr>
          <p:nvPr/>
        </p:nvPicPr>
        <p:blipFill>
          <a:blip r:embed="rId7" cstate="print">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4937336" y="3660660"/>
            <a:ext cx="337930" cy="337930"/>
          </a:xfrm>
          <a:prstGeom prst="rect">
            <a:avLst/>
          </a:prstGeom>
        </p:spPr>
      </p:pic>
      <p:pic>
        <p:nvPicPr>
          <p:cNvPr id="148" name="グラフィックス 147" descr="送信">
            <a:extLst>
              <a:ext uri="{FF2B5EF4-FFF2-40B4-BE49-F238E27FC236}">
                <a16:creationId xmlns:a16="http://schemas.microsoft.com/office/drawing/2014/main" id="{11507240-1F9F-BFEC-31E3-FD58E810D849}"/>
              </a:ext>
            </a:extLst>
          </p:cNvPr>
          <p:cNvPicPr>
            <a:picLocks noChangeAspect="1"/>
          </p:cNvPicPr>
          <p:nvPr/>
        </p:nvPicPr>
        <p:blipFill>
          <a:blip r:embed="rId7" cstate="print">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4290954" y="3140365"/>
            <a:ext cx="337930" cy="337930"/>
          </a:xfrm>
          <a:prstGeom prst="rect">
            <a:avLst/>
          </a:prstGeom>
        </p:spPr>
      </p:pic>
      <p:sp>
        <p:nvSpPr>
          <p:cNvPr id="149" name="屈折矢印 148">
            <a:extLst>
              <a:ext uri="{FF2B5EF4-FFF2-40B4-BE49-F238E27FC236}">
                <a16:creationId xmlns:a16="http://schemas.microsoft.com/office/drawing/2014/main" id="{631B2813-5233-5205-919D-4DA4D043702C}"/>
              </a:ext>
            </a:extLst>
          </p:cNvPr>
          <p:cNvSpPr/>
          <p:nvPr/>
        </p:nvSpPr>
        <p:spPr bwMode="auto">
          <a:xfrm rot="5400000">
            <a:off x="5280456" y="4109749"/>
            <a:ext cx="337929" cy="403487"/>
          </a:xfrm>
          <a:prstGeom prst="bentUpArrow">
            <a:avLst/>
          </a:prstGeom>
          <a:solidFill>
            <a:schemeClr val="bg1"/>
          </a:solidFill>
          <a:ln w="9525" cap="flat" cmpd="sng" algn="ctr">
            <a:solidFill>
              <a:srgbClr val="869FB2"/>
            </a:solidFill>
            <a:prstDash val="solid"/>
            <a:round/>
            <a:headEnd type="none" w="med" len="med"/>
            <a:tailEnd type="none" w="med" len="med"/>
          </a:ln>
          <a:effectLst/>
        </p:spPr>
        <p:txBody>
          <a:bodyPr vert="horz" wrap="none" lIns="51435" tIns="25718" rIns="51435" bIns="25718" numCol="1" rtlCol="0" anchor="ctr" anchorCtr="0" compatLnSpc="1">
            <a:prstTxWarp prst="textNoShape">
              <a:avLst/>
            </a:prstTxWarp>
          </a:bodyPr>
          <a:lstStyle/>
          <a:p>
            <a:pPr algn="ctr" defTabSz="514350"/>
            <a:endParaRPr lang="ja-JP" altLang="en-US" sz="1013">
              <a:solidFill>
                <a:schemeClr val="tx1"/>
              </a:solidFill>
            </a:endParaRPr>
          </a:p>
        </p:txBody>
      </p:sp>
      <p:pic>
        <p:nvPicPr>
          <p:cNvPr id="150" name="図 149">
            <a:extLst>
              <a:ext uri="{FF2B5EF4-FFF2-40B4-BE49-F238E27FC236}">
                <a16:creationId xmlns:a16="http://schemas.microsoft.com/office/drawing/2014/main" id="{027A0C99-6878-545D-84BC-49E53C25FBAE}"/>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3223936" y="2297546"/>
            <a:ext cx="638654" cy="638654"/>
          </a:xfrm>
          <a:prstGeom prst="rect">
            <a:avLst/>
          </a:prstGeom>
        </p:spPr>
      </p:pic>
      <p:grpSp>
        <p:nvGrpSpPr>
          <p:cNvPr id="151" name="グループ化 150">
            <a:extLst>
              <a:ext uri="{FF2B5EF4-FFF2-40B4-BE49-F238E27FC236}">
                <a16:creationId xmlns:a16="http://schemas.microsoft.com/office/drawing/2014/main" id="{998C9F30-D526-32B2-CDF9-73B52FC9E1B4}"/>
              </a:ext>
            </a:extLst>
          </p:cNvPr>
          <p:cNvGrpSpPr/>
          <p:nvPr/>
        </p:nvGrpSpPr>
        <p:grpSpPr>
          <a:xfrm>
            <a:off x="2753974" y="2078563"/>
            <a:ext cx="720203" cy="462536"/>
            <a:chOff x="1776944" y="2626538"/>
            <a:chExt cx="856900" cy="452992"/>
          </a:xfrm>
        </p:grpSpPr>
        <p:sp>
          <p:nvSpPr>
            <p:cNvPr id="152" name="円形吹き出し 151">
              <a:extLst>
                <a:ext uri="{FF2B5EF4-FFF2-40B4-BE49-F238E27FC236}">
                  <a16:creationId xmlns:a16="http://schemas.microsoft.com/office/drawing/2014/main" id="{C2685760-3C1D-36C5-1E75-38815B91126F}"/>
                </a:ext>
              </a:extLst>
            </p:cNvPr>
            <p:cNvSpPr/>
            <p:nvPr/>
          </p:nvSpPr>
          <p:spPr bwMode="auto">
            <a:xfrm>
              <a:off x="1870434" y="2657043"/>
              <a:ext cx="657350" cy="392084"/>
            </a:xfrm>
            <a:prstGeom prst="wedgeEllipseCallout">
              <a:avLst>
                <a:gd name="adj1" fmla="val 38509"/>
                <a:gd name="adj2" fmla="val 57385"/>
              </a:avLst>
            </a:prstGeom>
            <a:solidFill>
              <a:schemeClr val="bg1"/>
            </a:solidFill>
            <a:ln w="9525" cap="flat" cmpd="sng" algn="ctr">
              <a:solidFill>
                <a:srgbClr val="1C8C42"/>
              </a:solidFill>
              <a:prstDash val="solid"/>
              <a:round/>
              <a:headEnd type="none" w="med" len="med"/>
              <a:tailEnd type="none" w="med" len="med"/>
            </a:ln>
            <a:effectLst/>
          </p:spPr>
          <p:txBody>
            <a:bodyPr vert="horz" wrap="square" lIns="38576" tIns="19289" rIns="38576" bIns="19289" numCol="1" rtlCol="0" anchor="ctr" anchorCtr="0" compatLnSpc="1">
              <a:prstTxWarp prst="textNoShape">
                <a:avLst/>
              </a:prstTxWarp>
            </a:bodyPr>
            <a:lstStyle/>
            <a:p>
              <a:pPr algn="ctr" defTabSz="385763">
                <a:defRPr/>
              </a:pPr>
              <a:endParaRPr lang="ja-JP" altLang="en-US" sz="788" b="1">
                <a:solidFill>
                  <a:srgbClr val="1C8C42"/>
                </a:solidFill>
                <a:latin typeface="メイリオ"/>
                <a:ea typeface="メイリオ"/>
              </a:endParaRPr>
            </a:p>
          </p:txBody>
        </p:sp>
        <p:sp>
          <p:nvSpPr>
            <p:cNvPr id="153" name="円形吹き出し 152">
              <a:extLst>
                <a:ext uri="{FF2B5EF4-FFF2-40B4-BE49-F238E27FC236}">
                  <a16:creationId xmlns:a16="http://schemas.microsoft.com/office/drawing/2014/main" id="{7E1F47CD-A8DA-0543-8F92-9A8E371110E7}"/>
                </a:ext>
              </a:extLst>
            </p:cNvPr>
            <p:cNvSpPr/>
            <p:nvPr/>
          </p:nvSpPr>
          <p:spPr bwMode="auto">
            <a:xfrm>
              <a:off x="1776944" y="2626538"/>
              <a:ext cx="856900" cy="452992"/>
            </a:xfrm>
            <a:prstGeom prst="wedgeEllipseCallout">
              <a:avLst>
                <a:gd name="adj1" fmla="val 47195"/>
                <a:gd name="adj2" fmla="val 27321"/>
              </a:avLst>
            </a:prstGeom>
            <a:noFill/>
            <a:ln w="9525" cap="flat" cmpd="sng" algn="ctr">
              <a:noFill/>
              <a:prstDash val="solid"/>
              <a:round/>
              <a:headEnd type="none" w="med" len="med"/>
              <a:tailEnd type="none" w="med" len="med"/>
            </a:ln>
            <a:effectLst/>
          </p:spPr>
          <p:txBody>
            <a:bodyPr vert="horz" wrap="square" lIns="38576" tIns="19289" rIns="38576" bIns="19289" numCol="1" rtlCol="0" anchor="ctr" anchorCtr="0" compatLnSpc="1">
              <a:prstTxWarp prst="textNoShape">
                <a:avLst/>
              </a:prstTxWarp>
            </a:bodyPr>
            <a:lstStyle/>
            <a:p>
              <a:pPr algn="ctr" defTabSz="385763">
                <a:defRPr/>
              </a:pPr>
              <a:r>
                <a:rPr lang="ja-JP" altLang="en-US" sz="788" b="1">
                  <a:solidFill>
                    <a:srgbClr val="1C8C42"/>
                  </a:solidFill>
                  <a:latin typeface="メイリオ"/>
                  <a:ea typeface="メイリオ"/>
                </a:rPr>
                <a:t>メンド</a:t>
              </a:r>
              <a:br>
                <a:rPr lang="en-US" altLang="ja-JP" sz="788" b="1" dirty="0">
                  <a:solidFill>
                    <a:srgbClr val="1C8C42"/>
                  </a:solidFill>
                  <a:latin typeface="メイリオ"/>
                  <a:ea typeface="メイリオ"/>
                </a:rPr>
              </a:br>
              <a:r>
                <a:rPr lang="ja-JP" altLang="en-US" sz="788" b="1">
                  <a:solidFill>
                    <a:srgbClr val="1C8C42"/>
                  </a:solidFill>
                  <a:latin typeface="メイリオ"/>
                  <a:ea typeface="メイリオ"/>
                </a:rPr>
                <a:t>くさい</a:t>
              </a:r>
              <a:r>
                <a:rPr lang="en-US" altLang="ja-JP" sz="788" b="1" dirty="0">
                  <a:solidFill>
                    <a:srgbClr val="1C8C42"/>
                  </a:solidFill>
                  <a:latin typeface="メイリオ"/>
                  <a:ea typeface="メイリオ"/>
                </a:rPr>
                <a:t>…</a:t>
              </a:r>
              <a:endParaRPr lang="ja-JP" altLang="en-US" sz="788" b="1">
                <a:solidFill>
                  <a:srgbClr val="1C8C42"/>
                </a:solidFill>
                <a:latin typeface="メイリオ"/>
                <a:ea typeface="メイリオ"/>
              </a:endParaRPr>
            </a:p>
          </p:txBody>
        </p:sp>
      </p:grpSp>
      <p:pic>
        <p:nvPicPr>
          <p:cNvPr id="154" name="図 153">
            <a:extLst>
              <a:ext uri="{FF2B5EF4-FFF2-40B4-BE49-F238E27FC236}">
                <a16:creationId xmlns:a16="http://schemas.microsoft.com/office/drawing/2014/main" id="{CA8DA747-7103-0CBD-16B9-C595C48785F6}"/>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4588127" y="2391514"/>
            <a:ext cx="638654" cy="638654"/>
          </a:xfrm>
          <a:prstGeom prst="rect">
            <a:avLst/>
          </a:prstGeom>
        </p:spPr>
      </p:pic>
      <p:grpSp>
        <p:nvGrpSpPr>
          <p:cNvPr id="155" name="グループ化 154">
            <a:extLst>
              <a:ext uri="{FF2B5EF4-FFF2-40B4-BE49-F238E27FC236}">
                <a16:creationId xmlns:a16="http://schemas.microsoft.com/office/drawing/2014/main" id="{E250F7AC-3DF6-AB24-8492-511218A132BC}"/>
              </a:ext>
            </a:extLst>
          </p:cNvPr>
          <p:cNvGrpSpPr/>
          <p:nvPr/>
        </p:nvGrpSpPr>
        <p:grpSpPr>
          <a:xfrm>
            <a:off x="4987914" y="2141461"/>
            <a:ext cx="720203" cy="462536"/>
            <a:chOff x="1776944" y="2626538"/>
            <a:chExt cx="856900" cy="452992"/>
          </a:xfrm>
        </p:grpSpPr>
        <p:sp>
          <p:nvSpPr>
            <p:cNvPr id="156" name="円形吹き出し 155">
              <a:extLst>
                <a:ext uri="{FF2B5EF4-FFF2-40B4-BE49-F238E27FC236}">
                  <a16:creationId xmlns:a16="http://schemas.microsoft.com/office/drawing/2014/main" id="{BB74348E-5E11-F88F-0ED6-D13B9B83011D}"/>
                </a:ext>
              </a:extLst>
            </p:cNvPr>
            <p:cNvSpPr/>
            <p:nvPr/>
          </p:nvSpPr>
          <p:spPr bwMode="auto">
            <a:xfrm>
              <a:off x="1870434" y="2657043"/>
              <a:ext cx="657350" cy="392084"/>
            </a:xfrm>
            <a:prstGeom prst="wedgeEllipseCallout">
              <a:avLst>
                <a:gd name="adj1" fmla="val -47536"/>
                <a:gd name="adj2" fmla="val 57385"/>
              </a:avLst>
            </a:prstGeom>
            <a:solidFill>
              <a:schemeClr val="bg1"/>
            </a:solidFill>
            <a:ln w="9525" cap="flat" cmpd="sng" algn="ctr">
              <a:solidFill>
                <a:srgbClr val="1C8C42"/>
              </a:solidFill>
              <a:prstDash val="solid"/>
              <a:round/>
              <a:headEnd type="none" w="med" len="med"/>
              <a:tailEnd type="none" w="med" len="med"/>
            </a:ln>
            <a:effectLst/>
          </p:spPr>
          <p:txBody>
            <a:bodyPr vert="horz" wrap="square" lIns="38576" tIns="19289" rIns="38576" bIns="19289" numCol="1" rtlCol="0" anchor="ctr" anchorCtr="0" compatLnSpc="1">
              <a:prstTxWarp prst="textNoShape">
                <a:avLst/>
              </a:prstTxWarp>
            </a:bodyPr>
            <a:lstStyle/>
            <a:p>
              <a:pPr algn="ctr" defTabSz="385763">
                <a:defRPr/>
              </a:pPr>
              <a:endParaRPr lang="ja-JP" altLang="en-US" sz="788" b="1">
                <a:solidFill>
                  <a:srgbClr val="1C8C42"/>
                </a:solidFill>
                <a:latin typeface="メイリオ"/>
                <a:ea typeface="メイリオ"/>
              </a:endParaRPr>
            </a:p>
          </p:txBody>
        </p:sp>
        <p:sp>
          <p:nvSpPr>
            <p:cNvPr id="157" name="円形吹き出し 156">
              <a:extLst>
                <a:ext uri="{FF2B5EF4-FFF2-40B4-BE49-F238E27FC236}">
                  <a16:creationId xmlns:a16="http://schemas.microsoft.com/office/drawing/2014/main" id="{71B05E47-AA1A-C964-5BF1-99B2F0FD9492}"/>
                </a:ext>
              </a:extLst>
            </p:cNvPr>
            <p:cNvSpPr/>
            <p:nvPr/>
          </p:nvSpPr>
          <p:spPr bwMode="auto">
            <a:xfrm>
              <a:off x="1776944" y="2626538"/>
              <a:ext cx="856900" cy="452992"/>
            </a:xfrm>
            <a:prstGeom prst="wedgeEllipseCallout">
              <a:avLst>
                <a:gd name="adj1" fmla="val 47195"/>
                <a:gd name="adj2" fmla="val 27321"/>
              </a:avLst>
            </a:prstGeom>
            <a:noFill/>
            <a:ln w="9525" cap="flat" cmpd="sng" algn="ctr">
              <a:noFill/>
              <a:prstDash val="solid"/>
              <a:round/>
              <a:headEnd type="none" w="med" len="med"/>
              <a:tailEnd type="none" w="med" len="med"/>
            </a:ln>
            <a:effectLst/>
          </p:spPr>
          <p:txBody>
            <a:bodyPr vert="horz" wrap="square" lIns="38576" tIns="19289" rIns="38576" bIns="19289" numCol="1" rtlCol="0" anchor="ctr" anchorCtr="0" compatLnSpc="1">
              <a:prstTxWarp prst="textNoShape">
                <a:avLst/>
              </a:prstTxWarp>
            </a:bodyPr>
            <a:lstStyle/>
            <a:p>
              <a:pPr algn="ctr" defTabSz="385763">
                <a:defRPr/>
              </a:pPr>
              <a:r>
                <a:rPr lang="ja-JP" altLang="en-US" sz="788" b="1">
                  <a:solidFill>
                    <a:srgbClr val="1C8C42"/>
                  </a:solidFill>
                  <a:latin typeface="メイリオ"/>
                  <a:ea typeface="メイリオ"/>
                </a:rPr>
                <a:t>メンド</a:t>
              </a:r>
              <a:br>
                <a:rPr lang="en-US" altLang="ja-JP" sz="788" b="1" dirty="0">
                  <a:solidFill>
                    <a:srgbClr val="1C8C42"/>
                  </a:solidFill>
                  <a:latin typeface="メイリオ"/>
                  <a:ea typeface="メイリオ"/>
                </a:rPr>
              </a:br>
              <a:r>
                <a:rPr lang="ja-JP" altLang="en-US" sz="788" b="1">
                  <a:solidFill>
                    <a:srgbClr val="1C8C42"/>
                  </a:solidFill>
                  <a:latin typeface="メイリオ"/>
                  <a:ea typeface="メイリオ"/>
                </a:rPr>
                <a:t>くさい</a:t>
              </a:r>
              <a:r>
                <a:rPr lang="en-US" altLang="ja-JP" sz="788" b="1" dirty="0">
                  <a:solidFill>
                    <a:srgbClr val="1C8C42"/>
                  </a:solidFill>
                  <a:latin typeface="メイリオ"/>
                  <a:ea typeface="メイリオ"/>
                </a:rPr>
                <a:t>…</a:t>
              </a:r>
              <a:endParaRPr lang="ja-JP" altLang="en-US" sz="788" b="1">
                <a:solidFill>
                  <a:srgbClr val="1C8C42"/>
                </a:solidFill>
                <a:latin typeface="メイリオ"/>
                <a:ea typeface="メイリオ"/>
              </a:endParaRPr>
            </a:p>
          </p:txBody>
        </p:sp>
      </p:grpSp>
      <p:pic>
        <p:nvPicPr>
          <p:cNvPr id="158" name="図 157">
            <a:extLst>
              <a:ext uri="{FF2B5EF4-FFF2-40B4-BE49-F238E27FC236}">
                <a16:creationId xmlns:a16="http://schemas.microsoft.com/office/drawing/2014/main" id="{D9DD2E6F-FD35-CCA5-C638-DBBFADD5EB38}"/>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6235662" y="3662872"/>
            <a:ext cx="638654" cy="638654"/>
          </a:xfrm>
          <a:prstGeom prst="rect">
            <a:avLst/>
          </a:prstGeom>
        </p:spPr>
      </p:pic>
      <p:grpSp>
        <p:nvGrpSpPr>
          <p:cNvPr id="159" name="グループ化 158">
            <a:extLst>
              <a:ext uri="{FF2B5EF4-FFF2-40B4-BE49-F238E27FC236}">
                <a16:creationId xmlns:a16="http://schemas.microsoft.com/office/drawing/2014/main" id="{2DC0AA3A-E121-CFC2-7C8F-1172AF321685}"/>
              </a:ext>
            </a:extLst>
          </p:cNvPr>
          <p:cNvGrpSpPr/>
          <p:nvPr/>
        </p:nvGrpSpPr>
        <p:grpSpPr>
          <a:xfrm>
            <a:off x="6631689" y="3464301"/>
            <a:ext cx="720203" cy="462536"/>
            <a:chOff x="1776944" y="2626538"/>
            <a:chExt cx="856900" cy="452992"/>
          </a:xfrm>
        </p:grpSpPr>
        <p:sp>
          <p:nvSpPr>
            <p:cNvPr id="160" name="円形吹き出し 159">
              <a:extLst>
                <a:ext uri="{FF2B5EF4-FFF2-40B4-BE49-F238E27FC236}">
                  <a16:creationId xmlns:a16="http://schemas.microsoft.com/office/drawing/2014/main" id="{83477FB7-7690-C4EC-446D-4046D2ADD471}"/>
                </a:ext>
              </a:extLst>
            </p:cNvPr>
            <p:cNvSpPr/>
            <p:nvPr/>
          </p:nvSpPr>
          <p:spPr bwMode="auto">
            <a:xfrm>
              <a:off x="1870434" y="2657043"/>
              <a:ext cx="657350" cy="392084"/>
            </a:xfrm>
            <a:prstGeom prst="wedgeEllipseCallout">
              <a:avLst>
                <a:gd name="adj1" fmla="val -57410"/>
                <a:gd name="adj2" fmla="val 35972"/>
              </a:avLst>
            </a:prstGeom>
            <a:solidFill>
              <a:schemeClr val="bg1"/>
            </a:solidFill>
            <a:ln w="9525" cap="flat" cmpd="sng" algn="ctr">
              <a:solidFill>
                <a:srgbClr val="1C8C42"/>
              </a:solidFill>
              <a:prstDash val="solid"/>
              <a:round/>
              <a:headEnd type="none" w="med" len="med"/>
              <a:tailEnd type="none" w="med" len="med"/>
            </a:ln>
            <a:effectLst/>
          </p:spPr>
          <p:txBody>
            <a:bodyPr vert="horz" wrap="square" lIns="38576" tIns="19289" rIns="38576" bIns="19289" numCol="1" rtlCol="0" anchor="ctr" anchorCtr="0" compatLnSpc="1">
              <a:prstTxWarp prst="textNoShape">
                <a:avLst/>
              </a:prstTxWarp>
            </a:bodyPr>
            <a:lstStyle/>
            <a:p>
              <a:pPr algn="ctr" defTabSz="385763">
                <a:defRPr/>
              </a:pPr>
              <a:endParaRPr lang="ja-JP" altLang="en-US" sz="788" b="1">
                <a:solidFill>
                  <a:srgbClr val="1C8C42"/>
                </a:solidFill>
                <a:latin typeface="メイリオ"/>
                <a:ea typeface="メイリオ"/>
              </a:endParaRPr>
            </a:p>
          </p:txBody>
        </p:sp>
        <p:sp>
          <p:nvSpPr>
            <p:cNvPr id="161" name="円形吹き出し 160">
              <a:extLst>
                <a:ext uri="{FF2B5EF4-FFF2-40B4-BE49-F238E27FC236}">
                  <a16:creationId xmlns:a16="http://schemas.microsoft.com/office/drawing/2014/main" id="{7145B13B-678C-6BAC-063E-C4DAE8143340}"/>
                </a:ext>
              </a:extLst>
            </p:cNvPr>
            <p:cNvSpPr/>
            <p:nvPr/>
          </p:nvSpPr>
          <p:spPr bwMode="auto">
            <a:xfrm>
              <a:off x="1776944" y="2626538"/>
              <a:ext cx="856900" cy="452992"/>
            </a:xfrm>
            <a:prstGeom prst="wedgeEllipseCallout">
              <a:avLst>
                <a:gd name="adj1" fmla="val 47195"/>
                <a:gd name="adj2" fmla="val 27321"/>
              </a:avLst>
            </a:prstGeom>
            <a:noFill/>
            <a:ln w="9525" cap="flat" cmpd="sng" algn="ctr">
              <a:noFill/>
              <a:prstDash val="solid"/>
              <a:round/>
              <a:headEnd type="none" w="med" len="med"/>
              <a:tailEnd type="none" w="med" len="med"/>
            </a:ln>
            <a:effectLst/>
          </p:spPr>
          <p:txBody>
            <a:bodyPr vert="horz" wrap="square" lIns="38576" tIns="19289" rIns="38576" bIns="19289" numCol="1" rtlCol="0" anchor="ctr" anchorCtr="0" compatLnSpc="1">
              <a:prstTxWarp prst="textNoShape">
                <a:avLst/>
              </a:prstTxWarp>
            </a:bodyPr>
            <a:lstStyle/>
            <a:p>
              <a:pPr algn="ctr" defTabSz="385763">
                <a:defRPr/>
              </a:pPr>
              <a:r>
                <a:rPr lang="ja-JP" altLang="en-US" sz="788" b="1">
                  <a:solidFill>
                    <a:srgbClr val="1C8C42"/>
                  </a:solidFill>
                  <a:latin typeface="メイリオ"/>
                  <a:ea typeface="メイリオ"/>
                </a:rPr>
                <a:t>メンド</a:t>
              </a:r>
              <a:br>
                <a:rPr lang="en-US" altLang="ja-JP" sz="788" b="1" dirty="0">
                  <a:solidFill>
                    <a:srgbClr val="1C8C42"/>
                  </a:solidFill>
                  <a:latin typeface="メイリオ"/>
                  <a:ea typeface="メイリオ"/>
                </a:rPr>
              </a:br>
              <a:r>
                <a:rPr lang="ja-JP" altLang="en-US" sz="788" b="1">
                  <a:solidFill>
                    <a:srgbClr val="1C8C42"/>
                  </a:solidFill>
                  <a:latin typeface="メイリオ"/>
                  <a:ea typeface="メイリオ"/>
                </a:rPr>
                <a:t>くさい</a:t>
              </a:r>
              <a:r>
                <a:rPr lang="en-US" altLang="ja-JP" sz="788" b="1" dirty="0">
                  <a:solidFill>
                    <a:srgbClr val="1C8C42"/>
                  </a:solidFill>
                  <a:latin typeface="メイリオ"/>
                  <a:ea typeface="メイリオ"/>
                </a:rPr>
                <a:t>…</a:t>
              </a:r>
              <a:endParaRPr lang="ja-JP" altLang="en-US" sz="788" b="1">
                <a:solidFill>
                  <a:srgbClr val="1C8C42"/>
                </a:solidFill>
                <a:latin typeface="メイリオ"/>
                <a:ea typeface="メイリオ"/>
              </a:endParaRPr>
            </a:p>
          </p:txBody>
        </p:sp>
      </p:grpSp>
      <p:sp>
        <p:nvSpPr>
          <p:cNvPr id="162" name="タイトル 1">
            <a:extLst>
              <a:ext uri="{FF2B5EF4-FFF2-40B4-BE49-F238E27FC236}">
                <a16:creationId xmlns:a16="http://schemas.microsoft.com/office/drawing/2014/main" id="{EB83443C-A601-A98E-DA46-FBC8530B1E3A}"/>
              </a:ext>
            </a:extLst>
          </p:cNvPr>
          <p:cNvSpPr txBox="1">
            <a:spLocks/>
          </p:cNvSpPr>
          <p:nvPr/>
        </p:nvSpPr>
        <p:spPr>
          <a:xfrm>
            <a:off x="5135468" y="4133830"/>
            <a:ext cx="2553598" cy="1058899"/>
          </a:xfrm>
          <a:prstGeom prst="rect">
            <a:avLst/>
          </a:prstGeom>
          <a:noFill/>
          <a:ln w="38100">
            <a:solidFill>
              <a:srgbClr val="C00000"/>
            </a:solidFill>
          </a:ln>
        </p:spPr>
        <p:txBody>
          <a:bodyPr anchor="t"/>
          <a:lstStyle>
            <a:lvl1pPr algn="l" rtl="0" eaLnBrk="0" fontAlgn="base" hangingPunct="0">
              <a:spcBef>
                <a:spcPct val="0"/>
              </a:spcBef>
              <a:spcAft>
                <a:spcPct val="0"/>
              </a:spcAft>
              <a:defRPr kumimoji="1" sz="2400" b="1">
                <a:solidFill>
                  <a:srgbClr val="001E60"/>
                </a:solidFill>
                <a:latin typeface="Yu Gothic" panose="020B0400000000000000" pitchFamily="34" charset="-128"/>
                <a:ea typeface="Yu Gothic" panose="020B0400000000000000" pitchFamily="34" charset="-128"/>
                <a:cs typeface="メイリオ" panose="020B0604030504040204" pitchFamily="50" charset="-128"/>
              </a:defRPr>
            </a:lvl1pPr>
            <a:lvl2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2pPr>
            <a:lvl3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3pPr>
            <a:lvl4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4pPr>
            <a:lvl5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5pPr>
            <a:lvl6pPr marL="457189" algn="l" rtl="0" fontAlgn="base">
              <a:spcBef>
                <a:spcPct val="0"/>
              </a:spcBef>
              <a:spcAft>
                <a:spcPct val="0"/>
              </a:spcAft>
              <a:defRPr kumimoji="1" sz="2400">
                <a:solidFill>
                  <a:schemeClr val="tx1"/>
                </a:solidFill>
                <a:latin typeface="Times New Roman" pitchFamily="18" charset="0"/>
                <a:ea typeface="ＭＳ Ｐゴシック" pitchFamily="50" charset="-128"/>
              </a:defRPr>
            </a:lvl6pPr>
            <a:lvl7pPr marL="914377" algn="l" rtl="0" fontAlgn="base">
              <a:spcBef>
                <a:spcPct val="0"/>
              </a:spcBef>
              <a:spcAft>
                <a:spcPct val="0"/>
              </a:spcAft>
              <a:defRPr kumimoji="1" sz="2400">
                <a:solidFill>
                  <a:schemeClr val="tx1"/>
                </a:solidFill>
                <a:latin typeface="Times New Roman" pitchFamily="18" charset="0"/>
                <a:ea typeface="ＭＳ Ｐゴシック" pitchFamily="50" charset="-128"/>
              </a:defRPr>
            </a:lvl7pPr>
            <a:lvl8pPr marL="1371566" algn="l" rtl="0" fontAlgn="base">
              <a:spcBef>
                <a:spcPct val="0"/>
              </a:spcBef>
              <a:spcAft>
                <a:spcPct val="0"/>
              </a:spcAft>
              <a:defRPr kumimoji="1" sz="2400">
                <a:solidFill>
                  <a:schemeClr val="tx1"/>
                </a:solidFill>
                <a:latin typeface="Times New Roman" pitchFamily="18" charset="0"/>
                <a:ea typeface="ＭＳ Ｐゴシック" pitchFamily="50" charset="-128"/>
              </a:defRPr>
            </a:lvl8pPr>
            <a:lvl9pPr marL="1828754" algn="l" rtl="0" fontAlgn="base">
              <a:spcBef>
                <a:spcPct val="0"/>
              </a:spcBef>
              <a:spcAft>
                <a:spcPct val="0"/>
              </a:spcAft>
              <a:defRPr kumimoji="1" sz="2400">
                <a:solidFill>
                  <a:schemeClr val="tx1"/>
                </a:solidFill>
                <a:latin typeface="Times New Roman" pitchFamily="18" charset="0"/>
                <a:ea typeface="ＭＳ Ｐゴシック" pitchFamily="50" charset="-128"/>
              </a:defRPr>
            </a:lvl9pPr>
          </a:lstStyle>
          <a:p>
            <a:pPr algn="ctr"/>
            <a:endParaRPr lang="ja-JP" altLang="en-US" sz="1125" kern="0">
              <a:solidFill>
                <a:srgbClr val="EEBB02"/>
              </a:solidFill>
            </a:endParaRPr>
          </a:p>
        </p:txBody>
      </p:sp>
      <p:sp>
        <p:nvSpPr>
          <p:cNvPr id="163" name="四角形吹き出し 162">
            <a:extLst>
              <a:ext uri="{FF2B5EF4-FFF2-40B4-BE49-F238E27FC236}">
                <a16:creationId xmlns:a16="http://schemas.microsoft.com/office/drawing/2014/main" id="{043F5352-DD22-96D7-E0B3-D3CF1A34274C}"/>
              </a:ext>
            </a:extLst>
          </p:cNvPr>
          <p:cNvSpPr/>
          <p:nvPr/>
        </p:nvSpPr>
        <p:spPr bwMode="auto">
          <a:xfrm>
            <a:off x="4244402" y="4544105"/>
            <a:ext cx="1321985" cy="595567"/>
          </a:xfrm>
          <a:prstGeom prst="wedgeRectCallout">
            <a:avLst>
              <a:gd name="adj1" fmla="val 61771"/>
              <a:gd name="adj2" fmla="val -33334"/>
            </a:avLst>
          </a:prstGeom>
          <a:solidFill>
            <a:srgbClr val="C00000"/>
          </a:solidFill>
          <a:ln w="19050" cap="flat" cmpd="sng" algn="ctr">
            <a:no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algn="ctr" defTabSz="685800"/>
            <a:r>
              <a:rPr lang="ja-JP" altLang="en-US" sz="1050" b="1">
                <a:latin typeface="+mj-ea"/>
                <a:ea typeface="+mj-ea"/>
              </a:rPr>
              <a:t>法定保存期間は</a:t>
            </a:r>
            <a:endParaRPr lang="en-US" altLang="ja-JP" sz="1050" b="1" dirty="0">
              <a:latin typeface="+mj-ea"/>
              <a:ea typeface="+mj-ea"/>
            </a:endParaRPr>
          </a:p>
          <a:p>
            <a:pPr algn="ctr" defTabSz="685800"/>
            <a:r>
              <a:rPr lang="ja-JP" altLang="en-US" sz="1050" b="1">
                <a:latin typeface="+mj-ea"/>
                <a:ea typeface="+mj-ea"/>
              </a:rPr>
              <a:t>廃棄することが</a:t>
            </a:r>
            <a:endParaRPr lang="en-US" altLang="ja-JP" sz="1050" b="1" dirty="0">
              <a:latin typeface="+mj-ea"/>
              <a:ea typeface="+mj-ea"/>
            </a:endParaRPr>
          </a:p>
          <a:p>
            <a:pPr algn="ctr" defTabSz="685800"/>
            <a:r>
              <a:rPr lang="ja-JP" altLang="en-US" sz="1050" b="1">
                <a:latin typeface="+mj-ea"/>
                <a:ea typeface="+mj-ea"/>
              </a:rPr>
              <a:t>できない！！</a:t>
            </a:r>
          </a:p>
        </p:txBody>
      </p:sp>
      <p:sp>
        <p:nvSpPr>
          <p:cNvPr id="164" name="タイトル 1">
            <a:extLst>
              <a:ext uri="{FF2B5EF4-FFF2-40B4-BE49-F238E27FC236}">
                <a16:creationId xmlns:a16="http://schemas.microsoft.com/office/drawing/2014/main" id="{B121930E-37D1-B4E9-3C62-0FA58BDF6956}"/>
              </a:ext>
            </a:extLst>
          </p:cNvPr>
          <p:cNvSpPr txBox="1">
            <a:spLocks/>
          </p:cNvSpPr>
          <p:nvPr/>
        </p:nvSpPr>
        <p:spPr>
          <a:xfrm>
            <a:off x="2551032" y="4610992"/>
            <a:ext cx="1308581" cy="638654"/>
          </a:xfrm>
          <a:prstGeom prst="rect">
            <a:avLst/>
          </a:prstGeom>
          <a:noFill/>
          <a:ln w="38100">
            <a:solidFill>
              <a:srgbClr val="C00000"/>
            </a:solidFill>
          </a:ln>
        </p:spPr>
        <p:txBody>
          <a:bodyPr anchor="t"/>
          <a:lstStyle>
            <a:lvl1pPr algn="l" rtl="0" eaLnBrk="0" fontAlgn="base" hangingPunct="0">
              <a:spcBef>
                <a:spcPct val="0"/>
              </a:spcBef>
              <a:spcAft>
                <a:spcPct val="0"/>
              </a:spcAft>
              <a:defRPr kumimoji="1" sz="2400" b="1">
                <a:solidFill>
                  <a:srgbClr val="001E60"/>
                </a:solidFill>
                <a:latin typeface="Yu Gothic" panose="020B0400000000000000" pitchFamily="34" charset="-128"/>
                <a:ea typeface="Yu Gothic" panose="020B0400000000000000" pitchFamily="34" charset="-128"/>
                <a:cs typeface="メイリオ" panose="020B0604030504040204" pitchFamily="50" charset="-128"/>
              </a:defRPr>
            </a:lvl1pPr>
            <a:lvl2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2pPr>
            <a:lvl3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3pPr>
            <a:lvl4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4pPr>
            <a:lvl5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5pPr>
            <a:lvl6pPr marL="457189" algn="l" rtl="0" fontAlgn="base">
              <a:spcBef>
                <a:spcPct val="0"/>
              </a:spcBef>
              <a:spcAft>
                <a:spcPct val="0"/>
              </a:spcAft>
              <a:defRPr kumimoji="1" sz="2400">
                <a:solidFill>
                  <a:schemeClr val="tx1"/>
                </a:solidFill>
                <a:latin typeface="Times New Roman" pitchFamily="18" charset="0"/>
                <a:ea typeface="ＭＳ Ｐゴシック" pitchFamily="50" charset="-128"/>
              </a:defRPr>
            </a:lvl6pPr>
            <a:lvl7pPr marL="914377" algn="l" rtl="0" fontAlgn="base">
              <a:spcBef>
                <a:spcPct val="0"/>
              </a:spcBef>
              <a:spcAft>
                <a:spcPct val="0"/>
              </a:spcAft>
              <a:defRPr kumimoji="1" sz="2400">
                <a:solidFill>
                  <a:schemeClr val="tx1"/>
                </a:solidFill>
                <a:latin typeface="Times New Roman" pitchFamily="18" charset="0"/>
                <a:ea typeface="ＭＳ Ｐゴシック" pitchFamily="50" charset="-128"/>
              </a:defRPr>
            </a:lvl7pPr>
            <a:lvl8pPr marL="1371566" algn="l" rtl="0" fontAlgn="base">
              <a:spcBef>
                <a:spcPct val="0"/>
              </a:spcBef>
              <a:spcAft>
                <a:spcPct val="0"/>
              </a:spcAft>
              <a:defRPr kumimoji="1" sz="2400">
                <a:solidFill>
                  <a:schemeClr val="tx1"/>
                </a:solidFill>
                <a:latin typeface="Times New Roman" pitchFamily="18" charset="0"/>
                <a:ea typeface="ＭＳ Ｐゴシック" pitchFamily="50" charset="-128"/>
              </a:defRPr>
            </a:lvl8pPr>
            <a:lvl9pPr marL="1828754" algn="l" rtl="0" fontAlgn="base">
              <a:spcBef>
                <a:spcPct val="0"/>
              </a:spcBef>
              <a:spcAft>
                <a:spcPct val="0"/>
              </a:spcAft>
              <a:defRPr kumimoji="1" sz="2400">
                <a:solidFill>
                  <a:schemeClr val="tx1"/>
                </a:solidFill>
                <a:latin typeface="Times New Roman" pitchFamily="18" charset="0"/>
                <a:ea typeface="ＭＳ Ｐゴシック" pitchFamily="50" charset="-128"/>
              </a:defRPr>
            </a:lvl9pPr>
          </a:lstStyle>
          <a:p>
            <a:pPr algn="ctr"/>
            <a:endParaRPr lang="ja-JP" altLang="en-US" sz="1125" kern="0">
              <a:solidFill>
                <a:srgbClr val="EEBB02"/>
              </a:solidFill>
            </a:endParaRPr>
          </a:p>
        </p:txBody>
      </p:sp>
      <p:sp>
        <p:nvSpPr>
          <p:cNvPr id="165" name="四角形吹き出し 164">
            <a:extLst>
              <a:ext uri="{FF2B5EF4-FFF2-40B4-BE49-F238E27FC236}">
                <a16:creationId xmlns:a16="http://schemas.microsoft.com/office/drawing/2014/main" id="{6B34E782-6733-D4BB-BC13-FCCF6E6539E1}"/>
              </a:ext>
            </a:extLst>
          </p:cNvPr>
          <p:cNvSpPr/>
          <p:nvPr/>
        </p:nvSpPr>
        <p:spPr bwMode="auto">
          <a:xfrm>
            <a:off x="3165526" y="3827278"/>
            <a:ext cx="1406474" cy="573747"/>
          </a:xfrm>
          <a:prstGeom prst="wedgeRectCallout">
            <a:avLst>
              <a:gd name="adj1" fmla="val -47245"/>
              <a:gd name="adj2" fmla="val 80148"/>
            </a:avLst>
          </a:prstGeom>
          <a:solidFill>
            <a:srgbClr val="C00000"/>
          </a:solidFill>
          <a:ln w="19050" cap="flat" cmpd="sng" algn="ctr">
            <a:no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algn="ctr" defTabSz="685800"/>
            <a:r>
              <a:rPr lang="ja-JP" altLang="en-US" sz="1050" b="1">
                <a:latin typeface="+mj-ea"/>
                <a:ea typeface="+mj-ea"/>
              </a:rPr>
              <a:t>なんのために画像・電子化したのか不明？</a:t>
            </a:r>
          </a:p>
        </p:txBody>
      </p:sp>
      <p:sp>
        <p:nvSpPr>
          <p:cNvPr id="166" name="四角形吹き出し 165">
            <a:extLst>
              <a:ext uri="{FF2B5EF4-FFF2-40B4-BE49-F238E27FC236}">
                <a16:creationId xmlns:a16="http://schemas.microsoft.com/office/drawing/2014/main" id="{226CDF13-0C2A-3FDC-B181-CB4DB682F8BB}"/>
              </a:ext>
            </a:extLst>
          </p:cNvPr>
          <p:cNvSpPr/>
          <p:nvPr/>
        </p:nvSpPr>
        <p:spPr bwMode="auto">
          <a:xfrm>
            <a:off x="5838421" y="2082405"/>
            <a:ext cx="1321985" cy="595567"/>
          </a:xfrm>
          <a:prstGeom prst="wedgeRectCallout">
            <a:avLst>
              <a:gd name="adj1" fmla="val -63785"/>
              <a:gd name="adj2" fmla="val 18400"/>
            </a:avLst>
          </a:prstGeom>
          <a:solidFill>
            <a:srgbClr val="C00000"/>
          </a:solidFill>
          <a:ln w="19050" cap="flat" cmpd="sng" algn="ctr">
            <a:no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algn="ctr" defTabSz="685800"/>
            <a:r>
              <a:rPr lang="ja-JP" altLang="en-US" sz="1050" b="1">
                <a:latin typeface="+mj-ea"/>
                <a:ea typeface="+mj-ea"/>
              </a:rPr>
              <a:t>結局、紙をやめられない！</a:t>
            </a:r>
          </a:p>
        </p:txBody>
      </p:sp>
      <p:sp>
        <p:nvSpPr>
          <p:cNvPr id="167" name="正方形/長方形 166">
            <a:extLst>
              <a:ext uri="{FF2B5EF4-FFF2-40B4-BE49-F238E27FC236}">
                <a16:creationId xmlns:a16="http://schemas.microsoft.com/office/drawing/2014/main" id="{3E08E45F-3DAC-4985-06D6-3238C3D90A53}"/>
              </a:ext>
            </a:extLst>
          </p:cNvPr>
          <p:cNvSpPr/>
          <p:nvPr/>
        </p:nvSpPr>
        <p:spPr bwMode="auto">
          <a:xfrm>
            <a:off x="2834368" y="2629595"/>
            <a:ext cx="3547742" cy="2027021"/>
          </a:xfrm>
          <a:prstGeom prst="rect">
            <a:avLst/>
          </a:prstGeom>
          <a:solidFill>
            <a:srgbClr val="4F81BD">
              <a:lumMod val="20000"/>
              <a:lumOff val="80000"/>
              <a:alpha val="30000"/>
            </a:srgbClr>
          </a:solidFill>
          <a:ln w="9525" cap="flat" cmpd="sng" algn="ctr">
            <a:no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a:defRPr/>
            </a:pPr>
            <a:r>
              <a:rPr kumimoji="0" lang="en-US" altLang="ja-JP" sz="4500" kern="0" dirty="0">
                <a:solidFill>
                  <a:prstClr val="white">
                    <a:lumMod val="50000"/>
                  </a:prstClr>
                </a:solidFill>
                <a:latin typeface="+mj-ea"/>
                <a:ea typeface="+mj-ea"/>
                <a:cs typeface="メイリオ" panose="020B0604030504040204" pitchFamily="50" charset="-128"/>
              </a:rPr>
              <a:t>SAMPLE</a:t>
            </a:r>
            <a:endParaRPr kumimoji="0" lang="ja-JP" altLang="en-US" sz="4500" kern="0" dirty="0">
              <a:solidFill>
                <a:prstClr val="white">
                  <a:lumMod val="50000"/>
                </a:prstClr>
              </a:solidFill>
              <a:latin typeface="+mj-ea"/>
              <a:ea typeface="+mj-ea"/>
              <a:cs typeface="メイリオ" panose="020B0604030504040204" pitchFamily="50" charset="-128"/>
            </a:endParaRPr>
          </a:p>
        </p:txBody>
      </p:sp>
    </p:spTree>
    <p:extLst>
      <p:ext uri="{BB962C8B-B14F-4D97-AF65-F5344CB8AC3E}">
        <p14:creationId xmlns:p14="http://schemas.microsoft.com/office/powerpoint/2010/main" val="40951133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p:cNvGrpSpPr/>
          <p:nvPr/>
        </p:nvGrpSpPr>
        <p:grpSpPr>
          <a:xfrm>
            <a:off x="73025" y="1267883"/>
            <a:ext cx="8823822" cy="5009321"/>
            <a:chOff x="135775" y="1338470"/>
            <a:chExt cx="8823822" cy="5009321"/>
          </a:xfrm>
        </p:grpSpPr>
        <p:grpSp>
          <p:nvGrpSpPr>
            <p:cNvPr id="2" name="グループ化 1"/>
            <p:cNvGrpSpPr/>
            <p:nvPr/>
          </p:nvGrpSpPr>
          <p:grpSpPr>
            <a:xfrm>
              <a:off x="135775" y="1338470"/>
              <a:ext cx="8823822" cy="5009321"/>
              <a:chOff x="135775" y="1338470"/>
              <a:chExt cx="8823822" cy="5009321"/>
            </a:xfrm>
          </p:grpSpPr>
          <p:pic>
            <p:nvPicPr>
              <p:cNvPr id="20" name="図 19"/>
              <p:cNvPicPr>
                <a:picLocks noChangeAspect="1"/>
              </p:cNvPicPr>
              <p:nvPr/>
            </p:nvPicPr>
            <p:blipFill>
              <a:blip r:embed="rId2" cstate="print"/>
              <a:stretch>
                <a:fillRect/>
              </a:stretch>
            </p:blipFill>
            <p:spPr>
              <a:xfrm rot="5400000">
                <a:off x="65007" y="2396405"/>
                <a:ext cx="2208454" cy="1656341"/>
              </a:xfrm>
              <a:prstGeom prst="rect">
                <a:avLst/>
              </a:prstGeom>
            </p:spPr>
          </p:pic>
          <p:cxnSp>
            <p:nvCxnSpPr>
              <p:cNvPr id="22" name="直線コネクタ 21"/>
              <p:cNvCxnSpPr/>
              <p:nvPr/>
            </p:nvCxnSpPr>
            <p:spPr bwMode="auto">
              <a:xfrm>
                <a:off x="2345635" y="1338470"/>
                <a:ext cx="0" cy="5009321"/>
              </a:xfrm>
              <a:prstGeom prst="line">
                <a:avLst/>
              </a:prstGeom>
              <a:gradFill rotWithShape="0">
                <a:gsLst>
                  <a:gs pos="0">
                    <a:srgbClr val="8F0000">
                      <a:tint val="40000"/>
                    </a:srgbClr>
                  </a:gs>
                  <a:gs pos="100000">
                    <a:srgbClr val="8F0000"/>
                  </a:gs>
                </a:gsLst>
                <a:lin ang="0" scaled="1"/>
              </a:gradFill>
              <a:ln w="25400" cap="flat" cmpd="sng" algn="ctr">
                <a:solidFill>
                  <a:schemeClr val="tx1"/>
                </a:solidFill>
                <a:prstDash val="sysDot"/>
                <a:round/>
                <a:headEnd type="none" w="med" len="med"/>
                <a:tailEnd type="none" w="med" len="med"/>
              </a:ln>
              <a:effectLst/>
            </p:spPr>
          </p:cxnSp>
          <p:sp>
            <p:nvSpPr>
              <p:cNvPr id="23" name="四角形: 角を丸くする 22"/>
              <p:cNvSpPr>
                <a:spLocks/>
              </p:cNvSpPr>
              <p:nvPr/>
            </p:nvSpPr>
            <p:spPr bwMode="auto">
              <a:xfrm>
                <a:off x="145997" y="2014330"/>
                <a:ext cx="2046477" cy="4254250"/>
              </a:xfrm>
              <a:prstGeom prst="roundRect">
                <a:avLst>
                  <a:gd name="adj" fmla="val 8896"/>
                </a:avLst>
              </a:prstGeom>
              <a:noFill/>
              <a:ln w="38100"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FontTx/>
                  <a:buNone/>
                </a:pPr>
                <a:endParaRPr kumimoji="1" lang="ja-JP" altLang="en-US" sz="1400" b="0" i="0" u="none" strike="noStrike" cap="none" normalizeH="0" baseline="0" dirty="0">
                  <a:ln>
                    <a:noFill/>
                  </a:ln>
                  <a:solidFill>
                    <a:schemeClr val="tx1"/>
                  </a:solidFill>
                  <a:effectLst/>
                  <a:uFillTx/>
                  <a:latin typeface="Yu Gothic" panose="020B0400000000000000" pitchFamily="34" charset="-128"/>
                  <a:ea typeface="Yu Gothic" panose="020B0400000000000000" pitchFamily="34" charset="-128"/>
                </a:endParaRPr>
              </a:p>
            </p:txBody>
          </p:sp>
          <p:grpSp>
            <p:nvGrpSpPr>
              <p:cNvPr id="25" name="グループ化 24"/>
              <p:cNvGrpSpPr/>
              <p:nvPr/>
            </p:nvGrpSpPr>
            <p:grpSpPr>
              <a:xfrm>
                <a:off x="2482494" y="2017388"/>
                <a:ext cx="1521940" cy="2074382"/>
                <a:chOff x="2396479" y="1855559"/>
                <a:chExt cx="1628510" cy="2365003"/>
              </a:xfrm>
            </p:grpSpPr>
            <p:pic>
              <p:nvPicPr>
                <p:cNvPr id="6" name="図 5"/>
                <p:cNvPicPr>
                  <a:picLocks noChangeAspect="1"/>
                </p:cNvPicPr>
                <p:nvPr/>
              </p:nvPicPr>
              <p:blipFill>
                <a:blip r:embed="rId3" cstate="print"/>
                <a:stretch>
                  <a:fillRect/>
                </a:stretch>
              </p:blipFill>
              <p:spPr>
                <a:xfrm rot="5400000">
                  <a:off x="2320393" y="2201585"/>
                  <a:ext cx="1804737" cy="1346243"/>
                </a:xfrm>
                <a:prstGeom prst="rect">
                  <a:avLst/>
                </a:prstGeom>
              </p:spPr>
            </p:pic>
            <p:sp>
              <p:nvSpPr>
                <p:cNvPr id="24" name="四角形: 角を丸くする 23"/>
                <p:cNvSpPr>
                  <a:spLocks/>
                </p:cNvSpPr>
                <p:nvPr/>
              </p:nvSpPr>
              <p:spPr bwMode="auto">
                <a:xfrm>
                  <a:off x="2396479" y="1855559"/>
                  <a:ext cx="1628510" cy="2365003"/>
                </a:xfrm>
                <a:prstGeom prst="roundRect">
                  <a:avLst>
                    <a:gd name="adj" fmla="val 9343"/>
                  </a:avLst>
                </a:prstGeom>
                <a:noFill/>
                <a:ln w="38100" cap="flat" cmpd="sng" algn="ctr">
                  <a:solidFill>
                    <a:schemeClr val="tx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FontTx/>
                    <a:buNone/>
                  </a:pPr>
                  <a:endParaRPr kumimoji="1" lang="ja-JP" altLang="en-US" sz="1400" b="0" i="0" u="none" strike="noStrike" cap="none" normalizeH="0" baseline="0" dirty="0">
                    <a:ln>
                      <a:noFill/>
                    </a:ln>
                    <a:solidFill>
                      <a:schemeClr val="tx1"/>
                    </a:solidFill>
                    <a:effectLst/>
                    <a:uFillTx/>
                    <a:latin typeface="Yu Gothic" panose="020B0400000000000000" pitchFamily="34" charset="-128"/>
                    <a:ea typeface="Yu Gothic" panose="020B0400000000000000" pitchFamily="34" charset="-128"/>
                  </a:endParaRPr>
                </a:p>
              </p:txBody>
            </p:sp>
          </p:grpSp>
          <p:grpSp>
            <p:nvGrpSpPr>
              <p:cNvPr id="37" name="グループ化 36"/>
              <p:cNvGrpSpPr/>
              <p:nvPr/>
            </p:nvGrpSpPr>
            <p:grpSpPr>
              <a:xfrm>
                <a:off x="2482494" y="4194198"/>
                <a:ext cx="1521940" cy="2074382"/>
                <a:chOff x="4059843" y="3761381"/>
                <a:chExt cx="1628510" cy="2365003"/>
              </a:xfrm>
            </p:grpSpPr>
            <p:pic>
              <p:nvPicPr>
                <p:cNvPr id="12" name="図 11"/>
                <p:cNvPicPr>
                  <a:picLocks noChangeAspect="1"/>
                </p:cNvPicPr>
                <p:nvPr/>
              </p:nvPicPr>
              <p:blipFill>
                <a:blip r:embed="rId4" cstate="print"/>
                <a:stretch>
                  <a:fillRect/>
                </a:stretch>
              </p:blipFill>
              <p:spPr>
                <a:xfrm rot="5400000">
                  <a:off x="3996009" y="4096488"/>
                  <a:ext cx="1792394" cy="1344296"/>
                </a:xfrm>
                <a:prstGeom prst="rect">
                  <a:avLst/>
                </a:prstGeom>
              </p:spPr>
            </p:pic>
            <p:sp>
              <p:nvSpPr>
                <p:cNvPr id="26" name="四角形: 角を丸くする 25"/>
                <p:cNvSpPr>
                  <a:spLocks/>
                </p:cNvSpPr>
                <p:nvPr/>
              </p:nvSpPr>
              <p:spPr bwMode="auto">
                <a:xfrm>
                  <a:off x="4059843" y="3761381"/>
                  <a:ext cx="1628510" cy="2365003"/>
                </a:xfrm>
                <a:prstGeom prst="roundRect">
                  <a:avLst>
                    <a:gd name="adj" fmla="val 9343"/>
                  </a:avLst>
                </a:prstGeom>
                <a:noFill/>
                <a:ln w="38100" cap="flat" cmpd="sng" algn="ctr">
                  <a:solidFill>
                    <a:schemeClr val="tx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FontTx/>
                    <a:buNone/>
                  </a:pPr>
                  <a:endParaRPr kumimoji="1" lang="ja-JP" altLang="en-US" sz="1400" b="0" i="0" u="none" strike="noStrike" cap="none" normalizeH="0" baseline="0" dirty="0">
                    <a:ln>
                      <a:noFill/>
                    </a:ln>
                    <a:solidFill>
                      <a:schemeClr val="tx1"/>
                    </a:solidFill>
                    <a:effectLst/>
                    <a:uFillTx/>
                    <a:latin typeface="Yu Gothic" panose="020B0400000000000000" pitchFamily="34" charset="-128"/>
                    <a:ea typeface="Yu Gothic" panose="020B0400000000000000" pitchFamily="34" charset="-128"/>
                  </a:endParaRPr>
                </a:p>
              </p:txBody>
            </p:sp>
          </p:grpSp>
          <p:grpSp>
            <p:nvGrpSpPr>
              <p:cNvPr id="36" name="グループ化 35"/>
              <p:cNvGrpSpPr/>
              <p:nvPr/>
            </p:nvGrpSpPr>
            <p:grpSpPr>
              <a:xfrm>
                <a:off x="4141292" y="4194198"/>
                <a:ext cx="1521940" cy="2074382"/>
                <a:chOff x="5737743" y="3761380"/>
                <a:chExt cx="1628510" cy="2365003"/>
              </a:xfrm>
            </p:grpSpPr>
            <p:pic>
              <p:nvPicPr>
                <p:cNvPr id="10" name="図 9"/>
                <p:cNvPicPr>
                  <a:picLocks noChangeAspect="1"/>
                </p:cNvPicPr>
                <p:nvPr/>
              </p:nvPicPr>
              <p:blipFill>
                <a:blip r:embed="rId5" cstate="print"/>
                <a:stretch>
                  <a:fillRect/>
                </a:stretch>
              </p:blipFill>
              <p:spPr>
                <a:xfrm rot="5400000">
                  <a:off x="5658463" y="4085833"/>
                  <a:ext cx="1792394" cy="1344296"/>
                </a:xfrm>
                <a:prstGeom prst="rect">
                  <a:avLst/>
                </a:prstGeom>
              </p:spPr>
            </p:pic>
            <p:sp>
              <p:nvSpPr>
                <p:cNvPr id="27" name="四角形: 角を丸くする 26"/>
                <p:cNvSpPr>
                  <a:spLocks/>
                </p:cNvSpPr>
                <p:nvPr/>
              </p:nvSpPr>
              <p:spPr bwMode="auto">
                <a:xfrm>
                  <a:off x="5737743" y="3761380"/>
                  <a:ext cx="1628510" cy="2365003"/>
                </a:xfrm>
                <a:prstGeom prst="roundRect">
                  <a:avLst>
                    <a:gd name="adj" fmla="val 9343"/>
                  </a:avLst>
                </a:prstGeom>
                <a:noFill/>
                <a:ln w="38100" cap="flat" cmpd="sng" algn="ctr">
                  <a:solidFill>
                    <a:schemeClr val="tx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FontTx/>
                    <a:buNone/>
                  </a:pPr>
                  <a:endParaRPr kumimoji="1" lang="ja-JP" altLang="en-US" sz="1400" b="0" i="0" u="none" strike="noStrike" cap="none" normalizeH="0" baseline="0" dirty="0">
                    <a:ln>
                      <a:noFill/>
                    </a:ln>
                    <a:solidFill>
                      <a:schemeClr val="tx1"/>
                    </a:solidFill>
                    <a:effectLst/>
                    <a:uFillTx/>
                    <a:latin typeface="Yu Gothic" panose="020B0400000000000000" pitchFamily="34" charset="-128"/>
                    <a:ea typeface="Yu Gothic" panose="020B0400000000000000" pitchFamily="34" charset="-128"/>
                  </a:endParaRPr>
                </a:p>
              </p:txBody>
            </p:sp>
          </p:grpSp>
          <p:grpSp>
            <p:nvGrpSpPr>
              <p:cNvPr id="33" name="グループ化 32"/>
              <p:cNvGrpSpPr/>
              <p:nvPr/>
            </p:nvGrpSpPr>
            <p:grpSpPr>
              <a:xfrm>
                <a:off x="5785936" y="2014330"/>
                <a:ext cx="1521940" cy="2074382"/>
                <a:chOff x="5715128" y="1547191"/>
                <a:chExt cx="1628510" cy="2365003"/>
              </a:xfrm>
            </p:grpSpPr>
            <p:pic>
              <p:nvPicPr>
                <p:cNvPr id="18" name="図 17"/>
                <p:cNvPicPr>
                  <a:picLocks noChangeAspect="1"/>
                </p:cNvPicPr>
                <p:nvPr/>
              </p:nvPicPr>
              <p:blipFill>
                <a:blip r:embed="rId6" cstate="print"/>
                <a:stretch>
                  <a:fillRect/>
                </a:stretch>
              </p:blipFill>
              <p:spPr>
                <a:xfrm rot="5400000">
                  <a:off x="5652182" y="1885401"/>
                  <a:ext cx="1794989" cy="1346242"/>
                </a:xfrm>
                <a:prstGeom prst="rect">
                  <a:avLst/>
                </a:prstGeom>
              </p:spPr>
            </p:pic>
            <p:sp>
              <p:nvSpPr>
                <p:cNvPr id="28" name="四角形: 角を丸くする 27"/>
                <p:cNvSpPr>
                  <a:spLocks/>
                </p:cNvSpPr>
                <p:nvPr/>
              </p:nvSpPr>
              <p:spPr bwMode="auto">
                <a:xfrm>
                  <a:off x="5715128" y="1547191"/>
                  <a:ext cx="1628510" cy="2365003"/>
                </a:xfrm>
                <a:prstGeom prst="roundRect">
                  <a:avLst>
                    <a:gd name="adj" fmla="val 9343"/>
                  </a:avLst>
                </a:prstGeom>
                <a:noFill/>
                <a:ln w="38100" cap="flat" cmpd="sng" algn="ctr">
                  <a:solidFill>
                    <a:schemeClr val="tx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FontTx/>
                    <a:buNone/>
                  </a:pPr>
                  <a:endParaRPr kumimoji="1" lang="ja-JP" altLang="en-US" sz="1400" b="0" i="0" u="none" strike="noStrike" cap="none" normalizeH="0" baseline="0" dirty="0">
                    <a:ln>
                      <a:noFill/>
                    </a:ln>
                    <a:solidFill>
                      <a:schemeClr val="tx1"/>
                    </a:solidFill>
                    <a:effectLst/>
                    <a:uFillTx/>
                    <a:latin typeface="Yu Gothic" panose="020B0400000000000000" pitchFamily="34" charset="-128"/>
                    <a:ea typeface="Yu Gothic" panose="020B0400000000000000" pitchFamily="34" charset="-128"/>
                  </a:endParaRPr>
                </a:p>
              </p:txBody>
            </p:sp>
          </p:grpSp>
          <p:grpSp>
            <p:nvGrpSpPr>
              <p:cNvPr id="35" name="グループ化 34"/>
              <p:cNvGrpSpPr/>
              <p:nvPr/>
            </p:nvGrpSpPr>
            <p:grpSpPr>
              <a:xfrm>
                <a:off x="5798527" y="4194198"/>
                <a:ext cx="1521940" cy="2074382"/>
                <a:chOff x="7402560" y="3787581"/>
                <a:chExt cx="1628510" cy="2365003"/>
              </a:xfrm>
            </p:grpSpPr>
            <p:pic>
              <p:nvPicPr>
                <p:cNvPr id="14" name="図 13"/>
                <p:cNvPicPr>
                  <a:picLocks noChangeAspect="1"/>
                </p:cNvPicPr>
                <p:nvPr/>
              </p:nvPicPr>
              <p:blipFill>
                <a:blip r:embed="rId7" cstate="print"/>
                <a:stretch>
                  <a:fillRect/>
                </a:stretch>
              </p:blipFill>
              <p:spPr>
                <a:xfrm rot="5400000">
                  <a:off x="7330305" y="4110065"/>
                  <a:ext cx="1794989" cy="1346242"/>
                </a:xfrm>
                <a:prstGeom prst="rect">
                  <a:avLst/>
                </a:prstGeom>
              </p:spPr>
            </p:pic>
            <p:sp>
              <p:nvSpPr>
                <p:cNvPr id="29" name="四角形: 角を丸くする 28"/>
                <p:cNvSpPr>
                  <a:spLocks/>
                </p:cNvSpPr>
                <p:nvPr/>
              </p:nvSpPr>
              <p:spPr bwMode="auto">
                <a:xfrm>
                  <a:off x="7402560" y="3787581"/>
                  <a:ext cx="1628510" cy="2365003"/>
                </a:xfrm>
                <a:prstGeom prst="roundRect">
                  <a:avLst>
                    <a:gd name="adj" fmla="val 9343"/>
                  </a:avLst>
                </a:prstGeom>
                <a:noFill/>
                <a:ln w="38100" cap="flat" cmpd="sng" algn="ctr">
                  <a:solidFill>
                    <a:schemeClr val="tx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FontTx/>
                    <a:buNone/>
                  </a:pPr>
                  <a:endParaRPr kumimoji="1" lang="ja-JP" altLang="en-US" sz="1400" b="0" i="0" u="none" strike="noStrike" cap="none" normalizeH="0" baseline="0" dirty="0">
                    <a:ln>
                      <a:noFill/>
                    </a:ln>
                    <a:solidFill>
                      <a:schemeClr val="tx1"/>
                    </a:solidFill>
                    <a:effectLst/>
                    <a:uFillTx/>
                    <a:latin typeface="Yu Gothic" panose="020B0400000000000000" pitchFamily="34" charset="-128"/>
                    <a:ea typeface="Yu Gothic" panose="020B0400000000000000" pitchFamily="34" charset="-128"/>
                  </a:endParaRPr>
                </a:p>
              </p:txBody>
            </p:sp>
          </p:grpSp>
          <p:grpSp>
            <p:nvGrpSpPr>
              <p:cNvPr id="34" name="グループ化 33"/>
              <p:cNvGrpSpPr/>
              <p:nvPr/>
            </p:nvGrpSpPr>
            <p:grpSpPr>
              <a:xfrm>
                <a:off x="7437657" y="2014330"/>
                <a:ext cx="1521940" cy="2074382"/>
                <a:chOff x="7402560" y="1547192"/>
                <a:chExt cx="1628510" cy="2365003"/>
              </a:xfrm>
            </p:grpSpPr>
            <p:pic>
              <p:nvPicPr>
                <p:cNvPr id="16" name="図 15"/>
                <p:cNvPicPr>
                  <a:picLocks noChangeAspect="1"/>
                </p:cNvPicPr>
                <p:nvPr/>
              </p:nvPicPr>
              <p:blipFill>
                <a:blip r:embed="rId8" cstate="print"/>
                <a:stretch>
                  <a:fillRect/>
                </a:stretch>
              </p:blipFill>
              <p:spPr>
                <a:xfrm rot="5400000">
                  <a:off x="7317055" y="1872150"/>
                  <a:ext cx="1794988" cy="1346241"/>
                </a:xfrm>
                <a:prstGeom prst="rect">
                  <a:avLst/>
                </a:prstGeom>
              </p:spPr>
            </p:pic>
            <p:sp>
              <p:nvSpPr>
                <p:cNvPr id="30" name="四角形: 角を丸くする 29"/>
                <p:cNvSpPr>
                  <a:spLocks/>
                </p:cNvSpPr>
                <p:nvPr/>
              </p:nvSpPr>
              <p:spPr bwMode="auto">
                <a:xfrm>
                  <a:off x="7402560" y="1547192"/>
                  <a:ext cx="1628510" cy="2365003"/>
                </a:xfrm>
                <a:prstGeom prst="roundRect">
                  <a:avLst>
                    <a:gd name="adj" fmla="val 9343"/>
                  </a:avLst>
                </a:prstGeom>
                <a:noFill/>
                <a:ln w="38100" cap="flat" cmpd="sng" algn="ctr">
                  <a:solidFill>
                    <a:schemeClr val="tx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FontTx/>
                    <a:buNone/>
                  </a:pPr>
                  <a:endParaRPr kumimoji="1" lang="ja-JP" altLang="en-US" sz="1400" b="0" i="0" u="none" strike="noStrike" cap="none" normalizeH="0" baseline="0" dirty="0">
                    <a:ln>
                      <a:noFill/>
                    </a:ln>
                    <a:solidFill>
                      <a:schemeClr val="tx1"/>
                    </a:solidFill>
                    <a:effectLst/>
                    <a:uFillTx/>
                    <a:latin typeface="Yu Gothic" panose="020B0400000000000000" pitchFamily="34" charset="-128"/>
                    <a:ea typeface="Yu Gothic" panose="020B0400000000000000" pitchFamily="34" charset="-128"/>
                  </a:endParaRPr>
                </a:p>
              </p:txBody>
            </p:sp>
          </p:grpSp>
          <p:grpSp>
            <p:nvGrpSpPr>
              <p:cNvPr id="32" name="グループ化 31"/>
              <p:cNvGrpSpPr/>
              <p:nvPr/>
            </p:nvGrpSpPr>
            <p:grpSpPr>
              <a:xfrm>
                <a:off x="4134215" y="2017388"/>
                <a:ext cx="1521940" cy="2074382"/>
                <a:chOff x="4010418" y="1551368"/>
                <a:chExt cx="1628510" cy="2365003"/>
              </a:xfrm>
            </p:grpSpPr>
            <p:pic>
              <p:nvPicPr>
                <p:cNvPr id="8" name="図 7"/>
                <p:cNvPicPr>
                  <a:picLocks noChangeAspect="1"/>
                </p:cNvPicPr>
                <p:nvPr/>
              </p:nvPicPr>
              <p:blipFill>
                <a:blip r:embed="rId9" cstate="print"/>
                <a:stretch>
                  <a:fillRect/>
                </a:stretch>
              </p:blipFill>
              <p:spPr>
                <a:xfrm rot="5400000">
                  <a:off x="3953854" y="1888467"/>
                  <a:ext cx="1804368" cy="1353276"/>
                </a:xfrm>
                <a:prstGeom prst="rect">
                  <a:avLst/>
                </a:prstGeom>
              </p:spPr>
            </p:pic>
            <p:sp>
              <p:nvSpPr>
                <p:cNvPr id="31" name="四角形: 角を丸くする 30"/>
                <p:cNvSpPr>
                  <a:spLocks/>
                </p:cNvSpPr>
                <p:nvPr/>
              </p:nvSpPr>
              <p:spPr bwMode="auto">
                <a:xfrm>
                  <a:off x="4010418" y="1551368"/>
                  <a:ext cx="1628510" cy="2365003"/>
                </a:xfrm>
                <a:prstGeom prst="roundRect">
                  <a:avLst>
                    <a:gd name="adj" fmla="val 9343"/>
                  </a:avLst>
                </a:prstGeom>
                <a:noFill/>
                <a:ln w="38100" cap="flat" cmpd="sng" algn="ctr">
                  <a:solidFill>
                    <a:schemeClr val="tx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FontTx/>
                    <a:buNone/>
                  </a:pPr>
                  <a:endParaRPr kumimoji="1" lang="ja-JP" altLang="en-US" sz="1400" b="0" i="0" u="none" strike="noStrike" cap="none" normalizeH="0" baseline="0" dirty="0">
                    <a:ln>
                      <a:noFill/>
                    </a:ln>
                    <a:solidFill>
                      <a:schemeClr val="tx1"/>
                    </a:solidFill>
                    <a:effectLst/>
                    <a:uFillTx/>
                    <a:latin typeface="Yu Gothic" panose="020B0400000000000000" pitchFamily="34" charset="-128"/>
                    <a:ea typeface="Yu Gothic" panose="020B0400000000000000" pitchFamily="34" charset="-128"/>
                  </a:endParaRPr>
                </a:p>
              </p:txBody>
            </p:sp>
          </p:grpSp>
          <p:sp>
            <p:nvSpPr>
              <p:cNvPr id="38" name="円: 塗りつぶしなし 37"/>
              <p:cNvSpPr>
                <a:spLocks/>
              </p:cNvSpPr>
              <p:nvPr/>
            </p:nvSpPr>
            <p:spPr bwMode="auto">
              <a:xfrm>
                <a:off x="145997" y="1446144"/>
                <a:ext cx="411059" cy="414130"/>
              </a:xfrm>
              <a:prstGeom prst="donut">
                <a:avLst>
                  <a:gd name="adj" fmla="val 17004"/>
                </a:avLst>
              </a:prstGeom>
              <a:solidFill>
                <a:srgbClr val="C00000"/>
              </a:solidFill>
              <a:ln w="9525"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FontTx/>
                  <a:buNone/>
                </a:pPr>
                <a:endParaRPr kumimoji="1" lang="ja-JP" altLang="en-US" sz="1400" b="0" i="0" u="none" strike="noStrike" cap="none" normalizeH="0" baseline="0" dirty="0">
                  <a:ln>
                    <a:noFill/>
                  </a:ln>
                  <a:solidFill>
                    <a:schemeClr val="tx1"/>
                  </a:solidFill>
                  <a:effectLst/>
                  <a:uFillTx/>
                  <a:latin typeface="Yu Gothic" panose="020B0400000000000000" pitchFamily="34" charset="-128"/>
                  <a:ea typeface="Yu Gothic" panose="020B0400000000000000" pitchFamily="34" charset="-128"/>
                </a:endParaRPr>
              </a:p>
            </p:txBody>
          </p:sp>
          <p:sp>
            <p:nvSpPr>
              <p:cNvPr id="39" name="乗算記号 38"/>
              <p:cNvSpPr>
                <a:spLocks/>
              </p:cNvSpPr>
              <p:nvPr/>
            </p:nvSpPr>
            <p:spPr bwMode="auto">
              <a:xfrm>
                <a:off x="2499348" y="1369116"/>
                <a:ext cx="617832" cy="568186"/>
              </a:xfrm>
              <a:prstGeom prst="mathMultiply">
                <a:avLst>
                  <a:gd name="adj1" fmla="val 14579"/>
                </a:avLst>
              </a:prstGeom>
              <a:solidFill>
                <a:schemeClr val="tx2"/>
              </a:solidFill>
              <a:ln w="9525" cap="flat" cmpd="sng" algn="ctr">
                <a:solidFill>
                  <a:schemeClr val="tx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FontTx/>
                  <a:buNone/>
                </a:pPr>
                <a:endParaRPr kumimoji="1" lang="ja-JP" altLang="en-US" sz="1400" b="0" i="0" u="none" strike="noStrike" cap="none" normalizeH="0" baseline="0" dirty="0">
                  <a:ln>
                    <a:noFill/>
                  </a:ln>
                  <a:solidFill>
                    <a:schemeClr val="tx1"/>
                  </a:solidFill>
                  <a:effectLst/>
                  <a:uFillTx/>
                  <a:latin typeface="Yu Gothic" panose="020B0400000000000000" pitchFamily="34" charset="-128"/>
                  <a:ea typeface="Yu Gothic" panose="020B0400000000000000" pitchFamily="34" charset="-128"/>
                </a:endParaRPr>
              </a:p>
            </p:txBody>
          </p:sp>
          <p:sp>
            <p:nvSpPr>
              <p:cNvPr id="40" name="テキスト ボックス 39"/>
              <p:cNvSpPr txBox="1">
                <a:spLocks/>
              </p:cNvSpPr>
              <p:nvPr/>
            </p:nvSpPr>
            <p:spPr>
              <a:xfrm>
                <a:off x="557056" y="1407630"/>
                <a:ext cx="979644" cy="491158"/>
              </a:xfrm>
              <a:prstGeom prst="rect">
                <a:avLst/>
              </a:prstGeom>
              <a:noFill/>
              <a:ln>
                <a:noFill/>
              </a:ln>
            </p:spPr>
            <p:txBody>
              <a:bodyPr wrap="square" rtlCol="0" anchor="ctr" anchorCtr="0">
                <a:noAutofit/>
              </a:bodyPr>
              <a:lstStyle/>
              <a:p>
                <a:r>
                  <a:rPr kumimoji="1" lang="ja-JP" altLang="en-US" sz="2000" dirty="0">
                    <a:solidFill>
                      <a:srgbClr val="C00000"/>
                    </a:solidFill>
                    <a:uFillTx/>
                    <a:latin typeface="Yu Gothic" panose="020B0400000000000000" pitchFamily="34" charset="-128"/>
                    <a:ea typeface="Yu Gothic" panose="020B0400000000000000" pitchFamily="34" charset="-128"/>
                  </a:rPr>
                  <a:t>良い例</a:t>
                </a:r>
              </a:p>
            </p:txBody>
          </p:sp>
          <p:sp>
            <p:nvSpPr>
              <p:cNvPr id="41" name="テキスト ボックス 40"/>
              <p:cNvSpPr txBox="1">
                <a:spLocks/>
              </p:cNvSpPr>
              <p:nvPr/>
            </p:nvSpPr>
            <p:spPr>
              <a:xfrm>
                <a:off x="3024790" y="1418556"/>
                <a:ext cx="979644" cy="491158"/>
              </a:xfrm>
              <a:prstGeom prst="rect">
                <a:avLst/>
              </a:prstGeom>
              <a:noFill/>
            </p:spPr>
            <p:txBody>
              <a:bodyPr wrap="square" rtlCol="0" anchor="ctr" anchorCtr="0">
                <a:noAutofit/>
              </a:bodyPr>
              <a:lstStyle/>
              <a:p>
                <a:r>
                  <a:rPr lang="ja-JP" altLang="en-US" sz="2000" dirty="0">
                    <a:solidFill>
                      <a:schemeClr val="tx2"/>
                    </a:solidFill>
                    <a:uFillTx/>
                    <a:latin typeface="Yu Gothic" panose="020B0400000000000000" pitchFamily="34" charset="-128"/>
                    <a:ea typeface="Yu Gothic" panose="020B0400000000000000" pitchFamily="34" charset="-128"/>
                  </a:rPr>
                  <a:t>悪</a:t>
                </a:r>
                <a:r>
                  <a:rPr kumimoji="1" lang="ja-JP" altLang="en-US" sz="2000" dirty="0">
                    <a:solidFill>
                      <a:schemeClr val="tx2"/>
                    </a:solidFill>
                    <a:uFillTx/>
                    <a:latin typeface="Yu Gothic" panose="020B0400000000000000" pitchFamily="34" charset="-128"/>
                    <a:ea typeface="Yu Gothic" panose="020B0400000000000000" pitchFamily="34" charset="-128"/>
                  </a:rPr>
                  <a:t>い例</a:t>
                </a:r>
              </a:p>
            </p:txBody>
          </p:sp>
          <p:sp>
            <p:nvSpPr>
              <p:cNvPr id="42" name="テキスト ボックス 41"/>
              <p:cNvSpPr txBox="1">
                <a:spLocks/>
              </p:cNvSpPr>
              <p:nvPr/>
            </p:nvSpPr>
            <p:spPr>
              <a:xfrm>
                <a:off x="135775" y="4444345"/>
                <a:ext cx="2141431" cy="1498600"/>
              </a:xfrm>
              <a:prstGeom prst="rect">
                <a:avLst/>
              </a:prstGeom>
              <a:noFill/>
            </p:spPr>
            <p:txBody>
              <a:bodyPr wrap="square" rtlCol="0" anchor="ctr" anchorCtr="0">
                <a:noAutofit/>
              </a:bodyPr>
              <a:lstStyle/>
              <a:p>
                <a:pPr marL="171450" indent="-171450">
                  <a:buFont typeface="Arial" panose="020B0604020202020204" pitchFamily="34" charset="0"/>
                  <a:buChar char="•"/>
                </a:pPr>
                <a:r>
                  <a:rPr kumimoji="1" lang="ja-JP" altLang="en-US" sz="1100" dirty="0">
                    <a:solidFill>
                      <a:srgbClr val="C00000"/>
                    </a:solidFill>
                    <a:uFillTx/>
                    <a:latin typeface="Yu Gothic" panose="020B0400000000000000" pitchFamily="34" charset="-128"/>
                    <a:ea typeface="Yu Gothic" panose="020B0400000000000000" pitchFamily="34" charset="-128"/>
                  </a:rPr>
                  <a:t>はっきりと写っている。</a:t>
                </a:r>
                <a:endParaRPr kumimoji="1" lang="en-US" altLang="ja-JP" sz="1100" dirty="0">
                  <a:solidFill>
                    <a:srgbClr val="C00000"/>
                  </a:solidFill>
                  <a:uFillTx/>
                  <a:latin typeface="Yu Gothic" panose="020B0400000000000000" pitchFamily="34" charset="-128"/>
                  <a:ea typeface="Yu Gothic" panose="020B0400000000000000" pitchFamily="34" charset="-128"/>
                </a:endParaRPr>
              </a:p>
              <a:p>
                <a:pPr marL="171450" indent="-171450">
                  <a:buFont typeface="Arial" panose="020B0604020202020204" pitchFamily="34" charset="0"/>
                  <a:buChar char="•"/>
                </a:pPr>
                <a:r>
                  <a:rPr lang="ja-JP" altLang="en-US" sz="1100" dirty="0">
                    <a:solidFill>
                      <a:srgbClr val="C00000"/>
                    </a:solidFill>
                    <a:uFillTx/>
                    <a:latin typeface="Yu Gothic" panose="020B0400000000000000" pitchFamily="34" charset="-128"/>
                    <a:ea typeface="Yu Gothic" panose="020B0400000000000000" pitchFamily="34" charset="-128"/>
                  </a:rPr>
                  <a:t>丸まったり、曲がっていない。</a:t>
                </a:r>
                <a:endParaRPr lang="en-US" altLang="ja-JP" sz="1100" dirty="0">
                  <a:solidFill>
                    <a:srgbClr val="C00000"/>
                  </a:solidFill>
                  <a:uFillTx/>
                  <a:latin typeface="Yu Gothic" panose="020B0400000000000000" pitchFamily="34" charset="-128"/>
                  <a:ea typeface="Yu Gothic" panose="020B0400000000000000" pitchFamily="34" charset="-128"/>
                </a:endParaRPr>
              </a:p>
              <a:p>
                <a:pPr marL="171450" indent="-171450">
                  <a:buFont typeface="Arial" panose="020B0604020202020204" pitchFamily="34" charset="0"/>
                  <a:buChar char="•"/>
                </a:pPr>
                <a:r>
                  <a:rPr kumimoji="1" lang="ja-JP" altLang="en-US" sz="1100" dirty="0">
                    <a:solidFill>
                      <a:srgbClr val="C00000"/>
                    </a:solidFill>
                    <a:uFillTx/>
                    <a:latin typeface="Yu Gothic" panose="020B0400000000000000" pitchFamily="34" charset="-128"/>
                    <a:ea typeface="Yu Gothic" panose="020B0400000000000000" pitchFamily="34" charset="-128"/>
                  </a:rPr>
                  <a:t>領収書全体が収まっている。</a:t>
                </a:r>
                <a:endParaRPr kumimoji="1" lang="en-US" altLang="ja-JP" sz="1100" dirty="0">
                  <a:solidFill>
                    <a:srgbClr val="C00000"/>
                  </a:solidFill>
                  <a:uFillTx/>
                  <a:latin typeface="Yu Gothic" panose="020B0400000000000000" pitchFamily="34" charset="-128"/>
                  <a:ea typeface="Yu Gothic" panose="020B0400000000000000" pitchFamily="34" charset="-128"/>
                </a:endParaRPr>
              </a:p>
              <a:p>
                <a:pPr marL="171450" indent="-171450">
                  <a:buFont typeface="Arial" panose="020B0604020202020204" pitchFamily="34" charset="0"/>
                  <a:buChar char="•"/>
                </a:pPr>
                <a:r>
                  <a:rPr lang="ja-JP" altLang="en-US" sz="1100" dirty="0">
                    <a:solidFill>
                      <a:srgbClr val="C00000"/>
                    </a:solidFill>
                    <a:uFillTx/>
                    <a:latin typeface="Yu Gothic" panose="020B0400000000000000" pitchFamily="34" charset="-128"/>
                    <a:ea typeface="Yu Gothic" panose="020B0400000000000000" pitchFamily="34" charset="-128"/>
                  </a:rPr>
                  <a:t>自筆の署名が確認できる。</a:t>
                </a:r>
                <a:endParaRPr lang="en-US" altLang="ja-JP" sz="1100" dirty="0">
                  <a:solidFill>
                    <a:srgbClr val="C00000"/>
                  </a:solidFill>
                  <a:uFillTx/>
                  <a:latin typeface="Yu Gothic" panose="020B0400000000000000" pitchFamily="34" charset="-128"/>
                  <a:ea typeface="Yu Gothic" panose="020B0400000000000000" pitchFamily="34" charset="-128"/>
                </a:endParaRPr>
              </a:p>
              <a:p>
                <a:pPr marL="171450" indent="-171450">
                  <a:buFont typeface="Arial" panose="020B0604020202020204" pitchFamily="34" charset="0"/>
                  <a:buChar char="•"/>
                </a:pPr>
                <a:r>
                  <a:rPr kumimoji="1" lang="ja-JP" altLang="en-US" sz="1100" dirty="0">
                    <a:solidFill>
                      <a:srgbClr val="C00000"/>
                    </a:solidFill>
                    <a:uFillTx/>
                    <a:latin typeface="Yu Gothic" panose="020B0400000000000000" pitchFamily="34" charset="-128"/>
                    <a:ea typeface="Yu Gothic" panose="020B0400000000000000" pitchFamily="34" charset="-128"/>
                  </a:rPr>
                  <a:t>他のものが写り込んでいない。</a:t>
                </a:r>
              </a:p>
            </p:txBody>
          </p:sp>
        </p:grpSp>
        <p:sp>
          <p:nvSpPr>
            <p:cNvPr id="43" name="テキスト ボックス 42"/>
            <p:cNvSpPr txBox="1">
              <a:spLocks/>
            </p:cNvSpPr>
            <p:nvPr/>
          </p:nvSpPr>
          <p:spPr>
            <a:xfrm>
              <a:off x="2574873" y="3777632"/>
              <a:ext cx="1359663" cy="218286"/>
            </a:xfrm>
            <a:prstGeom prst="rect">
              <a:avLst/>
            </a:prstGeom>
            <a:noFill/>
          </p:spPr>
          <p:txBody>
            <a:bodyPr wrap="square" rtlCol="0" anchor="ctr" anchorCtr="0">
              <a:noAutofit/>
            </a:bodyPr>
            <a:lstStyle/>
            <a:p>
              <a:pPr algn="ctr"/>
              <a:r>
                <a:rPr kumimoji="1" lang="ja-JP" altLang="en-US" sz="1200" dirty="0">
                  <a:solidFill>
                    <a:schemeClr val="tx2"/>
                  </a:solidFill>
                  <a:uFillTx/>
                  <a:latin typeface="Yu Gothic" panose="020B0400000000000000" pitchFamily="34" charset="-128"/>
                  <a:ea typeface="Yu Gothic" panose="020B0400000000000000" pitchFamily="34" charset="-128"/>
                </a:rPr>
                <a:t>自署していない</a:t>
              </a:r>
            </a:p>
          </p:txBody>
        </p:sp>
        <p:sp>
          <p:nvSpPr>
            <p:cNvPr id="44" name="テキスト ボックス 43"/>
            <p:cNvSpPr txBox="1">
              <a:spLocks/>
            </p:cNvSpPr>
            <p:nvPr/>
          </p:nvSpPr>
          <p:spPr>
            <a:xfrm>
              <a:off x="2574873" y="5958041"/>
              <a:ext cx="1359663" cy="218286"/>
            </a:xfrm>
            <a:prstGeom prst="rect">
              <a:avLst/>
            </a:prstGeom>
            <a:noFill/>
          </p:spPr>
          <p:txBody>
            <a:bodyPr wrap="square" rtlCol="0" anchor="ctr" anchorCtr="0">
              <a:noAutofit/>
            </a:bodyPr>
            <a:lstStyle/>
            <a:p>
              <a:pPr algn="ctr"/>
              <a:r>
                <a:rPr kumimoji="1" lang="ja-JP" altLang="en-US" sz="1200" dirty="0">
                  <a:solidFill>
                    <a:schemeClr val="tx2"/>
                  </a:solidFill>
                  <a:uFillTx/>
                  <a:latin typeface="Yu Gothic" panose="020B0400000000000000" pitchFamily="34" charset="-128"/>
                  <a:ea typeface="Yu Gothic" panose="020B0400000000000000" pitchFamily="34" charset="-128"/>
                </a:rPr>
                <a:t>影が入っている</a:t>
              </a:r>
            </a:p>
          </p:txBody>
        </p:sp>
        <p:sp>
          <p:nvSpPr>
            <p:cNvPr id="45" name="テキスト ボックス 44"/>
            <p:cNvSpPr txBox="1">
              <a:spLocks/>
            </p:cNvSpPr>
            <p:nvPr/>
          </p:nvSpPr>
          <p:spPr>
            <a:xfrm>
              <a:off x="3909369" y="5958041"/>
              <a:ext cx="1985785" cy="230724"/>
            </a:xfrm>
            <a:prstGeom prst="rect">
              <a:avLst/>
            </a:prstGeom>
            <a:noFill/>
          </p:spPr>
          <p:txBody>
            <a:bodyPr wrap="square" rtlCol="0" anchor="ctr" anchorCtr="0">
              <a:noAutofit/>
            </a:bodyPr>
            <a:lstStyle/>
            <a:p>
              <a:pPr algn="ctr"/>
              <a:r>
                <a:rPr kumimoji="1" lang="ja-JP" altLang="en-US" sz="1050" dirty="0">
                  <a:solidFill>
                    <a:schemeClr val="tx2"/>
                  </a:solidFill>
                  <a:uFillTx/>
                  <a:latin typeface="Yu Gothic" panose="020B0400000000000000" pitchFamily="34" charset="-128"/>
                  <a:ea typeface="Yu Gothic" panose="020B0400000000000000" pitchFamily="34" charset="-128"/>
                </a:rPr>
                <a:t>ボケ</a:t>
              </a:r>
              <a:r>
                <a:rPr kumimoji="1" lang="ja-JP" altLang="en-US" sz="1050" dirty="0" err="1">
                  <a:solidFill>
                    <a:schemeClr val="tx2"/>
                  </a:solidFill>
                  <a:uFillTx/>
                  <a:latin typeface="Yu Gothic" panose="020B0400000000000000" pitchFamily="34" charset="-128"/>
                  <a:ea typeface="Yu Gothic" panose="020B0400000000000000" pitchFamily="34" charset="-128"/>
                </a:rPr>
                <a:t>て</a:t>
              </a:r>
              <a:r>
                <a:rPr kumimoji="1" lang="ja-JP" altLang="en-US" sz="1050" dirty="0">
                  <a:solidFill>
                    <a:schemeClr val="tx2"/>
                  </a:solidFill>
                  <a:uFillTx/>
                  <a:latin typeface="Yu Gothic" panose="020B0400000000000000" pitchFamily="34" charset="-128"/>
                  <a:ea typeface="Yu Gothic" panose="020B0400000000000000" pitchFamily="34" charset="-128"/>
                </a:rPr>
                <a:t>いる</a:t>
              </a:r>
              <a:r>
                <a:rPr kumimoji="1" lang="en-US" altLang="ja-JP" sz="1050" dirty="0">
                  <a:solidFill>
                    <a:schemeClr val="tx2"/>
                  </a:solidFill>
                  <a:uFillTx/>
                  <a:latin typeface="Yu Gothic" panose="020B0400000000000000" pitchFamily="34" charset="-128"/>
                  <a:ea typeface="Yu Gothic" panose="020B0400000000000000" pitchFamily="34" charset="-128"/>
                </a:rPr>
                <a:t>/</a:t>
              </a:r>
              <a:r>
                <a:rPr kumimoji="1" lang="ja-JP" altLang="en-US" sz="1050" dirty="0">
                  <a:solidFill>
                    <a:schemeClr val="tx2"/>
                  </a:solidFill>
                  <a:uFillTx/>
                  <a:latin typeface="Yu Gothic" panose="020B0400000000000000" pitchFamily="34" charset="-128"/>
                  <a:ea typeface="Yu Gothic" panose="020B0400000000000000" pitchFamily="34" charset="-128"/>
                </a:rPr>
                <a:t>ブレ</a:t>
              </a:r>
              <a:r>
                <a:rPr kumimoji="1" lang="ja-JP" altLang="en-US" sz="1050" dirty="0" err="1">
                  <a:solidFill>
                    <a:schemeClr val="tx2"/>
                  </a:solidFill>
                  <a:uFillTx/>
                  <a:latin typeface="Yu Gothic" panose="020B0400000000000000" pitchFamily="34" charset="-128"/>
                  <a:ea typeface="Yu Gothic" panose="020B0400000000000000" pitchFamily="34" charset="-128"/>
                </a:rPr>
                <a:t>て</a:t>
              </a:r>
              <a:r>
                <a:rPr kumimoji="1" lang="ja-JP" altLang="en-US" sz="1050" dirty="0">
                  <a:solidFill>
                    <a:schemeClr val="tx2"/>
                  </a:solidFill>
                  <a:uFillTx/>
                  <a:latin typeface="Yu Gothic" panose="020B0400000000000000" pitchFamily="34" charset="-128"/>
                  <a:ea typeface="Yu Gothic" panose="020B0400000000000000" pitchFamily="34" charset="-128"/>
                </a:rPr>
                <a:t>いる</a:t>
              </a:r>
            </a:p>
          </p:txBody>
        </p:sp>
        <p:sp>
          <p:nvSpPr>
            <p:cNvPr id="46" name="テキスト ボックス 45"/>
            <p:cNvSpPr txBox="1">
              <a:spLocks/>
            </p:cNvSpPr>
            <p:nvPr/>
          </p:nvSpPr>
          <p:spPr>
            <a:xfrm>
              <a:off x="4243705" y="3777632"/>
              <a:ext cx="1359663" cy="218286"/>
            </a:xfrm>
            <a:prstGeom prst="rect">
              <a:avLst/>
            </a:prstGeom>
            <a:noFill/>
          </p:spPr>
          <p:txBody>
            <a:bodyPr wrap="square" rtlCol="0" anchor="ctr" anchorCtr="0">
              <a:noAutofit/>
            </a:bodyPr>
            <a:lstStyle/>
            <a:p>
              <a:pPr algn="ctr"/>
              <a:r>
                <a:rPr lang="ja-JP" altLang="en-US" sz="1200" dirty="0">
                  <a:solidFill>
                    <a:schemeClr val="tx2"/>
                  </a:solidFill>
                  <a:uFillTx/>
                  <a:latin typeface="Yu Gothic" panose="020B0400000000000000" pitchFamily="34" charset="-128"/>
                  <a:ea typeface="Yu Gothic" panose="020B0400000000000000" pitchFamily="34" charset="-128"/>
                </a:rPr>
                <a:t>丸まっている</a:t>
              </a:r>
              <a:endParaRPr kumimoji="1" lang="ja-JP" altLang="en-US" sz="1200" dirty="0">
                <a:solidFill>
                  <a:schemeClr val="tx2"/>
                </a:solidFill>
                <a:uFillTx/>
                <a:latin typeface="Yu Gothic" panose="020B0400000000000000" pitchFamily="34" charset="-128"/>
                <a:ea typeface="Yu Gothic" panose="020B0400000000000000" pitchFamily="34" charset="-128"/>
              </a:endParaRPr>
            </a:p>
          </p:txBody>
        </p:sp>
        <p:sp>
          <p:nvSpPr>
            <p:cNvPr id="47" name="テキスト ボックス 46"/>
            <p:cNvSpPr txBox="1">
              <a:spLocks/>
            </p:cNvSpPr>
            <p:nvPr/>
          </p:nvSpPr>
          <p:spPr>
            <a:xfrm>
              <a:off x="5850649" y="3793275"/>
              <a:ext cx="1359663" cy="218286"/>
            </a:xfrm>
            <a:prstGeom prst="rect">
              <a:avLst/>
            </a:prstGeom>
            <a:noFill/>
          </p:spPr>
          <p:txBody>
            <a:bodyPr wrap="square" rtlCol="0" anchor="ctr" anchorCtr="0">
              <a:noAutofit/>
            </a:bodyPr>
            <a:lstStyle/>
            <a:p>
              <a:pPr algn="ctr"/>
              <a:r>
                <a:rPr lang="ja-JP" altLang="en-US" sz="1200" dirty="0">
                  <a:solidFill>
                    <a:schemeClr val="tx2"/>
                  </a:solidFill>
                  <a:uFillTx/>
                  <a:latin typeface="Yu Gothic" panose="020B0400000000000000" pitchFamily="34" charset="-128"/>
                  <a:ea typeface="Yu Gothic" panose="020B0400000000000000" pitchFamily="34" charset="-128"/>
                </a:rPr>
                <a:t>曲がっている</a:t>
              </a:r>
              <a:endParaRPr kumimoji="1" lang="ja-JP" altLang="en-US" sz="1200" dirty="0">
                <a:solidFill>
                  <a:schemeClr val="tx2"/>
                </a:solidFill>
                <a:uFillTx/>
                <a:latin typeface="Yu Gothic" panose="020B0400000000000000" pitchFamily="34" charset="-128"/>
                <a:ea typeface="Yu Gothic" panose="020B0400000000000000" pitchFamily="34" charset="-128"/>
              </a:endParaRPr>
            </a:p>
          </p:txBody>
        </p:sp>
        <p:sp>
          <p:nvSpPr>
            <p:cNvPr id="48" name="テキスト ボックス 47"/>
            <p:cNvSpPr txBox="1">
              <a:spLocks/>
            </p:cNvSpPr>
            <p:nvPr/>
          </p:nvSpPr>
          <p:spPr>
            <a:xfrm>
              <a:off x="7516677" y="3788693"/>
              <a:ext cx="1359663" cy="218286"/>
            </a:xfrm>
            <a:prstGeom prst="rect">
              <a:avLst/>
            </a:prstGeom>
            <a:noFill/>
          </p:spPr>
          <p:txBody>
            <a:bodyPr wrap="square" rtlCol="0" anchor="ctr" anchorCtr="0">
              <a:noAutofit/>
            </a:bodyPr>
            <a:lstStyle/>
            <a:p>
              <a:pPr algn="ctr"/>
              <a:r>
                <a:rPr kumimoji="1" lang="ja-JP" altLang="en-US" sz="1000" dirty="0">
                  <a:solidFill>
                    <a:schemeClr val="tx2"/>
                  </a:solidFill>
                  <a:uFillTx/>
                  <a:latin typeface="Yu Gothic" panose="020B0400000000000000" pitchFamily="34" charset="-128"/>
                  <a:ea typeface="Yu Gothic" panose="020B0400000000000000" pitchFamily="34" charset="-128"/>
                </a:rPr>
                <a:t>物が写り込んでいる</a:t>
              </a:r>
            </a:p>
          </p:txBody>
        </p:sp>
        <p:sp>
          <p:nvSpPr>
            <p:cNvPr id="49" name="テキスト ボックス 48"/>
            <p:cNvSpPr txBox="1">
              <a:spLocks/>
            </p:cNvSpPr>
            <p:nvPr/>
          </p:nvSpPr>
          <p:spPr>
            <a:xfrm>
              <a:off x="5879665" y="5952480"/>
              <a:ext cx="1359663" cy="218286"/>
            </a:xfrm>
            <a:prstGeom prst="rect">
              <a:avLst/>
            </a:prstGeom>
            <a:noFill/>
          </p:spPr>
          <p:txBody>
            <a:bodyPr wrap="square" rtlCol="0" anchor="ctr" anchorCtr="0">
              <a:noAutofit/>
            </a:bodyPr>
            <a:lstStyle/>
            <a:p>
              <a:pPr algn="ctr"/>
              <a:r>
                <a:rPr lang="ja-JP" altLang="en-US" sz="1200" dirty="0">
                  <a:solidFill>
                    <a:schemeClr val="tx2"/>
                  </a:solidFill>
                  <a:uFillTx/>
                  <a:latin typeface="Yu Gothic" panose="020B0400000000000000" pitchFamily="34" charset="-128"/>
                  <a:ea typeface="Yu Gothic" panose="020B0400000000000000" pitchFamily="34" charset="-128"/>
                </a:rPr>
                <a:t>小さすぎる</a:t>
              </a:r>
              <a:endParaRPr kumimoji="1" lang="ja-JP" altLang="en-US" sz="1200" dirty="0">
                <a:solidFill>
                  <a:schemeClr val="tx2"/>
                </a:solidFill>
                <a:uFillTx/>
                <a:latin typeface="Yu Gothic" panose="020B0400000000000000" pitchFamily="34" charset="-128"/>
                <a:ea typeface="Yu Gothic" panose="020B0400000000000000" pitchFamily="34" charset="-128"/>
              </a:endParaRPr>
            </a:p>
          </p:txBody>
        </p:sp>
      </p:grpSp>
      <p:sp>
        <p:nvSpPr>
          <p:cNvPr id="50" name="コンテンツ プレースホルダー 2"/>
          <p:cNvSpPr txBox="1">
            <a:spLocks/>
          </p:cNvSpPr>
          <p:nvPr/>
        </p:nvSpPr>
        <p:spPr bwMode="auto">
          <a:xfrm>
            <a:off x="83247" y="844157"/>
            <a:ext cx="8778012" cy="559440"/>
          </a:xfrm>
          <a:prstGeom prst="rect">
            <a:avLst/>
          </a:prstGeom>
          <a:noFill/>
          <a:ln>
            <a:noFill/>
          </a:ln>
        </p:spPr>
        <p:txBody>
          <a:bodyPr vert="horz" wrap="square" lIns="90000" tIns="45720" rIns="91440" bIns="45720" numCol="1" anchor="t" anchorCtr="0" compatLnSpc="1">
            <a:prstTxWarp prst="textNoShape">
              <a:avLst/>
            </a:prstTxWarp>
          </a:bodyPr>
          <a:lstStyle>
            <a:lvl1pPr marL="0" indent="0" algn="l" rtl="0" eaLnBrk="0" fontAlgn="base" hangingPunct="0">
              <a:spcBef>
                <a:spcPct val="20000"/>
              </a:spcBef>
              <a:spcAft>
                <a:spcPct val="0"/>
              </a:spcAft>
              <a:buClr>
                <a:schemeClr val="bg1"/>
              </a:buClr>
              <a:buFont typeface="Arial" pitchFamily="34" charset="0"/>
              <a:buChar char="•"/>
              <a:defRPr kumimoji="1" sz="1400" b="0">
                <a:solidFill>
                  <a:schemeClr val="tx1">
                    <a:lumMod val="75000"/>
                    <a:lumOff val="25000"/>
                  </a:schemeClr>
                </a:solidFill>
                <a:uFillTx/>
                <a:latin typeface="メイリオ" panose="020B0604030504040204" pitchFamily="50" charset="-128"/>
                <a:ea typeface="+mj-ea"/>
                <a:cs typeface="メイリオ" panose="020B0604030504040204" pitchFamily="50" charset="-128"/>
              </a:defRPr>
            </a:lvl1pPr>
            <a:lvl2pPr marL="265113" indent="-179388" algn="l" rtl="0" eaLnBrk="0" fontAlgn="base" hangingPunct="0">
              <a:spcBef>
                <a:spcPct val="20000"/>
              </a:spcBef>
              <a:spcAft>
                <a:spcPct val="0"/>
              </a:spcAft>
              <a:buClr>
                <a:srgbClr val="B60005"/>
              </a:buClr>
              <a:buFont typeface="Arial" pitchFamily="34" charset="0"/>
              <a:buChar char="•"/>
              <a:defRPr kumimoji="1" sz="1400" b="0">
                <a:solidFill>
                  <a:schemeClr val="tx1">
                    <a:lumMod val="75000"/>
                    <a:lumOff val="25000"/>
                  </a:schemeClr>
                </a:solidFill>
                <a:uFillTx/>
                <a:latin typeface="メイリオ" panose="020B0604030504040204" pitchFamily="50" charset="-128"/>
                <a:ea typeface="+mj-ea"/>
                <a:cs typeface="メイリオ" panose="020B0604030504040204" pitchFamily="50" charset="-128"/>
              </a:defRPr>
            </a:lvl2pPr>
            <a:lvl3pPr marL="442913" indent="-179388" algn="l" rtl="0" eaLnBrk="0" fontAlgn="base" hangingPunct="0">
              <a:spcBef>
                <a:spcPct val="20000"/>
              </a:spcBef>
              <a:spcAft>
                <a:spcPct val="0"/>
              </a:spcAft>
              <a:buClr>
                <a:srgbClr val="B60005"/>
              </a:buClr>
              <a:buFont typeface="Arial" pitchFamily="34" charset="0"/>
              <a:buChar char="̵"/>
              <a:defRPr kumimoji="1" sz="1400" b="0">
                <a:solidFill>
                  <a:schemeClr val="tx1">
                    <a:lumMod val="75000"/>
                    <a:lumOff val="25000"/>
                  </a:schemeClr>
                </a:solidFill>
                <a:uFillTx/>
                <a:latin typeface="メイリオ" panose="020B0604030504040204" pitchFamily="50" charset="-128"/>
                <a:ea typeface="+mj-ea"/>
                <a:cs typeface="メイリオ" panose="020B0604030504040204" pitchFamily="50" charset="-128"/>
              </a:defRPr>
            </a:lvl3pPr>
            <a:lvl4pPr marL="623888" indent="-179388" algn="l" rtl="0" eaLnBrk="0" fontAlgn="base" hangingPunct="0">
              <a:spcBef>
                <a:spcPct val="20000"/>
              </a:spcBef>
              <a:spcAft>
                <a:spcPct val="0"/>
              </a:spcAft>
              <a:buClr>
                <a:srgbClr val="B60005"/>
              </a:buClr>
              <a:buFont typeface="Wingdings" pitchFamily="2" charset="2"/>
              <a:buChar char="Ø"/>
              <a:defRPr kumimoji="1" sz="1400" b="0">
                <a:solidFill>
                  <a:schemeClr val="tx1">
                    <a:lumMod val="75000"/>
                    <a:lumOff val="25000"/>
                  </a:schemeClr>
                </a:solidFill>
                <a:uFillTx/>
                <a:latin typeface="メイリオ" panose="020B0604030504040204" pitchFamily="50" charset="-128"/>
                <a:ea typeface="+mj-ea"/>
                <a:cs typeface="メイリオ" panose="020B0604030504040204" pitchFamily="50" charset="-128"/>
              </a:defRPr>
            </a:lvl4pPr>
            <a:lvl5pPr marL="812800" indent="-179388" algn="l" defTabSz="714375" rtl="0" eaLnBrk="0" fontAlgn="base" hangingPunct="0">
              <a:spcBef>
                <a:spcPct val="20000"/>
              </a:spcBef>
              <a:spcAft>
                <a:spcPct val="0"/>
              </a:spcAft>
              <a:buClr>
                <a:srgbClr val="B60005"/>
              </a:buClr>
              <a:buFont typeface="Wingdings" pitchFamily="2" charset="2"/>
              <a:buChar char="p"/>
              <a:defRPr kumimoji="1" sz="1400" b="0">
                <a:solidFill>
                  <a:schemeClr val="tx1">
                    <a:lumMod val="75000"/>
                    <a:lumOff val="25000"/>
                  </a:schemeClr>
                </a:solidFill>
                <a:uFillTx/>
                <a:latin typeface="メイリオ" panose="020B0604030504040204" pitchFamily="50" charset="-128"/>
                <a:ea typeface="+mj-ea"/>
                <a:cs typeface="メイリオ" panose="020B0604030504040204" pitchFamily="50" charset="-128"/>
              </a:defRPr>
            </a:lvl5pPr>
            <a:lvl6pPr marL="2514600" indent="-228600" algn="l" rtl="0" fontAlgn="base">
              <a:spcBef>
                <a:spcPct val="20000"/>
              </a:spcBef>
              <a:spcAft>
                <a:spcPct val="0"/>
              </a:spcAft>
              <a:buClr>
                <a:srgbClr val="A50021"/>
              </a:buClr>
              <a:buFont typeface="Wingdings" pitchFamily="2" charset="2"/>
              <a:buChar char="§"/>
              <a:defRPr kumimoji="1" sz="1600">
                <a:solidFill>
                  <a:schemeClr val="tx1"/>
                </a:solidFill>
                <a:uFillTx/>
                <a:latin typeface="+mn-lt"/>
                <a:ea typeface="+mn-ea"/>
              </a:defRPr>
            </a:lvl6pPr>
            <a:lvl7pPr marL="2971800" indent="-228600" algn="l" rtl="0" fontAlgn="base">
              <a:spcBef>
                <a:spcPct val="20000"/>
              </a:spcBef>
              <a:spcAft>
                <a:spcPct val="0"/>
              </a:spcAft>
              <a:buClr>
                <a:srgbClr val="A50021"/>
              </a:buClr>
              <a:buFont typeface="Wingdings" pitchFamily="2" charset="2"/>
              <a:buChar char="§"/>
              <a:defRPr kumimoji="1" sz="1600">
                <a:solidFill>
                  <a:schemeClr val="tx1"/>
                </a:solidFill>
                <a:uFillTx/>
                <a:latin typeface="+mn-lt"/>
                <a:ea typeface="+mn-ea"/>
              </a:defRPr>
            </a:lvl7pPr>
            <a:lvl8pPr marL="3429000" indent="-228600" algn="l" rtl="0" fontAlgn="base">
              <a:spcBef>
                <a:spcPct val="20000"/>
              </a:spcBef>
              <a:spcAft>
                <a:spcPct val="0"/>
              </a:spcAft>
              <a:buClr>
                <a:srgbClr val="A50021"/>
              </a:buClr>
              <a:buFont typeface="Wingdings" pitchFamily="2" charset="2"/>
              <a:buChar char="§"/>
              <a:defRPr kumimoji="1" sz="1600">
                <a:solidFill>
                  <a:schemeClr val="tx1"/>
                </a:solidFill>
                <a:uFillTx/>
                <a:latin typeface="+mn-lt"/>
                <a:ea typeface="+mn-ea"/>
              </a:defRPr>
            </a:lvl8pPr>
            <a:lvl9pPr marL="3886200" indent="-228600" algn="l" rtl="0" fontAlgn="base">
              <a:spcBef>
                <a:spcPct val="20000"/>
              </a:spcBef>
              <a:spcAft>
                <a:spcPct val="0"/>
              </a:spcAft>
              <a:buClr>
                <a:srgbClr val="A50021"/>
              </a:buClr>
              <a:buFont typeface="Wingdings" pitchFamily="2" charset="2"/>
              <a:buChar char="§"/>
              <a:defRPr kumimoji="1" sz="1600">
                <a:solidFill>
                  <a:schemeClr val="tx1"/>
                </a:solidFill>
                <a:uFillTx/>
                <a:latin typeface="+mn-lt"/>
                <a:ea typeface="+mn-ea"/>
              </a:defRPr>
            </a:lvl9pPr>
          </a:lstStyle>
          <a:p>
            <a:pPr>
              <a:buNone/>
            </a:pPr>
            <a:r>
              <a:rPr lang="ja-JP" altLang="en-US" sz="1500" kern="0" dirty="0">
                <a:uFillTx/>
                <a:latin typeface="Yu Gothic" panose="020B0400000000000000" pitchFamily="34" charset="-128"/>
                <a:ea typeface="Yu Gothic" panose="020B0400000000000000" pitchFamily="34" charset="-128"/>
              </a:rPr>
              <a:t>■写真の撮り方：承認者の方は、領収書の申請内容が適切であるか、下記に沿って確認しましょう。</a:t>
            </a:r>
            <a:endParaRPr lang="en-US" altLang="ja-JP" sz="1500" kern="0" dirty="0">
              <a:uFillTx/>
              <a:latin typeface="Yu Gothic" panose="020B0400000000000000" pitchFamily="34" charset="-128"/>
              <a:ea typeface="Yu Gothic" panose="020B0400000000000000" pitchFamily="34" charset="-128"/>
            </a:endParaRPr>
          </a:p>
        </p:txBody>
      </p:sp>
      <p:sp>
        <p:nvSpPr>
          <p:cNvPr id="3" name="タイトル 2">
            <a:extLst>
              <a:ext uri="{FF2B5EF4-FFF2-40B4-BE49-F238E27FC236}">
                <a16:creationId xmlns:a16="http://schemas.microsoft.com/office/drawing/2014/main" id="{4B94DD7B-BC04-2F47-8AE2-77605A2DD3E2}"/>
              </a:ext>
            </a:extLst>
          </p:cNvPr>
          <p:cNvSpPr>
            <a:spLocks noGrp="1"/>
          </p:cNvSpPr>
          <p:nvPr>
            <p:ph type="title"/>
          </p:nvPr>
        </p:nvSpPr>
        <p:spPr/>
        <p:txBody>
          <a:bodyPr/>
          <a:lstStyle/>
          <a:p>
            <a:r>
              <a:rPr lang="ja-JP" altLang="en-US"/>
              <a:t>参考事例紹介とその対策例④　撮影不備例</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コンテンツ プレースホルダー 2"/>
          <p:cNvSpPr>
            <a:spLocks noGrp="1"/>
          </p:cNvSpPr>
          <p:nvPr>
            <p:ph idx="1"/>
          </p:nvPr>
        </p:nvSpPr>
        <p:spPr>
          <a:xfrm>
            <a:off x="0" y="731839"/>
            <a:ext cx="9064399" cy="885356"/>
          </a:xfrm>
          <a:noFill/>
          <a:ln>
            <a:noFill/>
          </a:ln>
        </p:spPr>
        <p:txBody>
          <a:bodyPr vert="horz" wrap="square" lIns="90000" tIns="45720" rIns="91440" bIns="45720" numCol="1" anchor="t" anchorCtr="0" compatLnSpc="1">
            <a:prstTxWarp prst="textNoShape">
              <a:avLst/>
            </a:prstTxWarp>
          </a:bodyPr>
          <a:lstStyle/>
          <a:p>
            <a:pPr marL="285750" indent="-285750">
              <a:buFont typeface="Wingdings" panose="05000000000000000000" pitchFamily="2" charset="2"/>
              <a:buChar char="n"/>
            </a:pPr>
            <a:r>
              <a:rPr lang="ja-JP" altLang="en-US" sz="1400" dirty="0">
                <a:uFillTx/>
                <a:latin typeface="Yu Gothic" panose="020B0400000000000000" pitchFamily="34" charset="-128"/>
                <a:ea typeface="Yu Gothic" panose="020B0400000000000000" pitchFamily="34" charset="-128"/>
              </a:rPr>
              <a:t>電子帳簿保存法のスキャナ保存</a:t>
            </a:r>
            <a:r>
              <a:rPr lang="ja-JP" altLang="en-US" sz="1400">
                <a:uFillTx/>
                <a:latin typeface="Yu Gothic" panose="020B0400000000000000" pitchFamily="34" charset="-128"/>
                <a:ea typeface="Yu Gothic" panose="020B0400000000000000" pitchFamily="34" charset="-128"/>
              </a:rPr>
              <a:t>対応の</a:t>
            </a:r>
            <a:r>
              <a:rPr lang="ja-JP" altLang="en-US" sz="1400">
                <a:latin typeface="Yu Gothic" panose="020B0400000000000000" pitchFamily="34" charset="-128"/>
                <a:ea typeface="Yu Gothic" panose="020B0400000000000000" pitchFamily="34" charset="-128"/>
              </a:rPr>
              <a:t>必要</a:t>
            </a:r>
            <a:r>
              <a:rPr lang="ja-JP" altLang="en-US" sz="1400">
                <a:uFillTx/>
                <a:latin typeface="Yu Gothic" panose="020B0400000000000000" pitchFamily="34" charset="-128"/>
                <a:ea typeface="Yu Gothic" panose="020B0400000000000000" pitchFamily="34" charset="-128"/>
              </a:rPr>
              <a:t>書類</a:t>
            </a:r>
            <a:r>
              <a:rPr lang="ja-JP" altLang="en-US" sz="1400" dirty="0">
                <a:uFillTx/>
                <a:latin typeface="Yu Gothic" panose="020B0400000000000000" pitchFamily="34" charset="-128"/>
                <a:ea typeface="Yu Gothic" panose="020B0400000000000000" pitchFamily="34" charset="-128"/>
              </a:rPr>
              <a:t>の</a:t>
            </a:r>
            <a:r>
              <a:rPr lang="en-US" altLang="ja-JP" sz="1400" dirty="0">
                <a:uFillTx/>
                <a:latin typeface="Yu Gothic" panose="020B0400000000000000" pitchFamily="34" charset="-128"/>
                <a:ea typeface="Yu Gothic" panose="020B0400000000000000" pitchFamily="34" charset="-128"/>
              </a:rPr>
              <a:t>1</a:t>
            </a:r>
            <a:r>
              <a:rPr lang="ja-JP" altLang="en-US" sz="1400" dirty="0">
                <a:uFillTx/>
                <a:latin typeface="Yu Gothic" panose="020B0400000000000000" pitchFamily="34" charset="-128"/>
                <a:ea typeface="Yu Gothic" panose="020B0400000000000000" pitchFamily="34" charset="-128"/>
              </a:rPr>
              <a:t>つと</a:t>
            </a:r>
            <a:r>
              <a:rPr lang="ja-JP" altLang="en-US" sz="1400">
                <a:uFillTx/>
                <a:latin typeface="Yu Gothic" panose="020B0400000000000000" pitchFamily="34" charset="-128"/>
                <a:ea typeface="Yu Gothic" panose="020B0400000000000000" pitchFamily="34" charset="-128"/>
              </a:rPr>
              <a:t>して、「スキャナ</a:t>
            </a:r>
            <a:r>
              <a:rPr lang="ja-JP" altLang="en-US" sz="1400" dirty="0">
                <a:uFillTx/>
                <a:latin typeface="Yu Gothic" panose="020B0400000000000000" pitchFamily="34" charset="-128"/>
                <a:ea typeface="Yu Gothic" panose="020B0400000000000000" pitchFamily="34" charset="-128"/>
              </a:rPr>
              <a:t>による電子化</a:t>
            </a:r>
            <a:r>
              <a:rPr lang="ja-JP" altLang="en-US" sz="1400">
                <a:uFillTx/>
                <a:latin typeface="Yu Gothic" panose="020B0400000000000000" pitchFamily="34" charset="-128"/>
                <a:ea typeface="Yu Gothic" panose="020B0400000000000000" pitchFamily="34" charset="-128"/>
              </a:rPr>
              <a:t>保存規程」が</a:t>
            </a:r>
            <a:r>
              <a:rPr lang="ja-JP" altLang="en-US" sz="1400" dirty="0">
                <a:uFillTx/>
                <a:latin typeface="Yu Gothic" panose="020B0400000000000000" pitchFamily="34" charset="-128"/>
                <a:ea typeface="Yu Gothic" panose="020B0400000000000000" pitchFamily="34" charset="-128"/>
              </a:rPr>
              <a:t>あります。</a:t>
            </a:r>
            <a:endParaRPr lang="en-US" altLang="ja-JP" sz="1400" dirty="0">
              <a:uFillTx/>
              <a:latin typeface="Yu Gothic" panose="020B0400000000000000" pitchFamily="34" charset="-128"/>
              <a:ea typeface="Yu Gothic" panose="020B0400000000000000" pitchFamily="34" charset="-128"/>
            </a:endParaRPr>
          </a:p>
        </p:txBody>
      </p:sp>
      <p:sp>
        <p:nvSpPr>
          <p:cNvPr id="5" name="テキスト ボックス 4"/>
          <p:cNvSpPr txBox="1">
            <a:spLocks/>
          </p:cNvSpPr>
          <p:nvPr/>
        </p:nvSpPr>
        <p:spPr>
          <a:xfrm>
            <a:off x="498610" y="1761304"/>
            <a:ext cx="8404758" cy="1200456"/>
          </a:xfrm>
          <a:prstGeom prst="rect">
            <a:avLst/>
          </a:prstGeom>
          <a:noFill/>
          <a:ln w="25400">
            <a:solidFill>
              <a:schemeClr val="accent1">
                <a:lumMod val="50000"/>
              </a:schemeClr>
            </a:solidFill>
          </a:ln>
        </p:spPr>
        <p:txBody>
          <a:bodyPr wrap="square" rtlCol="0" anchor="ctr" anchorCtr="0">
            <a:noAutofit/>
          </a:bodyPr>
          <a:lstStyle/>
          <a:p>
            <a:pPr marL="285750" indent="-285750">
              <a:buFont typeface="Arial" panose="020B0604020202020204" pitchFamily="34" charset="0"/>
              <a:buChar char="•"/>
            </a:pPr>
            <a:r>
              <a:rPr lang="ja-JP" altLang="en-US" sz="1600">
                <a:solidFill>
                  <a:schemeClr val="tx1">
                    <a:lumMod val="75000"/>
                    <a:lumOff val="25000"/>
                  </a:schemeClr>
                </a:solidFill>
                <a:latin typeface="Yu Gothic" panose="020B0400000000000000" pitchFamily="34" charset="-128"/>
                <a:ea typeface="Yu Gothic" panose="020B0400000000000000" pitchFamily="34" charset="-128"/>
              </a:rPr>
              <a:t>「 ● ● ●規程」という名称にすると、改廃の決裁権限が年に</a:t>
            </a:r>
            <a:r>
              <a:rPr lang="en-US" altLang="ja-JP" sz="1600" dirty="0">
                <a:solidFill>
                  <a:schemeClr val="tx1">
                    <a:lumMod val="75000"/>
                    <a:lumOff val="25000"/>
                  </a:schemeClr>
                </a:solidFill>
                <a:latin typeface="Yu Gothic" panose="020B0400000000000000" pitchFamily="34" charset="-128"/>
                <a:ea typeface="Yu Gothic" panose="020B0400000000000000" pitchFamily="34" charset="-128"/>
              </a:rPr>
              <a:t>1</a:t>
            </a:r>
            <a:r>
              <a:rPr lang="ja-JP" altLang="en-US" sz="1600">
                <a:solidFill>
                  <a:schemeClr val="tx1">
                    <a:lumMod val="75000"/>
                    <a:lumOff val="25000"/>
                  </a:schemeClr>
                </a:solidFill>
                <a:latin typeface="Yu Gothic" panose="020B0400000000000000" pitchFamily="34" charset="-128"/>
                <a:ea typeface="Yu Gothic" panose="020B0400000000000000" pitchFamily="34" charset="-128"/>
              </a:rPr>
              <a:t>回の取締役会や社長決裁が必要になり、タイミング的に間に合わない。</a:t>
            </a:r>
            <a:endParaRPr lang="en-US" altLang="ja-JP" sz="1600" dirty="0">
              <a:solidFill>
                <a:schemeClr val="tx1">
                  <a:lumMod val="75000"/>
                  <a:lumOff val="25000"/>
                </a:schemeClr>
              </a:solidFill>
              <a:latin typeface="Yu Gothic" panose="020B0400000000000000" pitchFamily="34" charset="-128"/>
              <a:ea typeface="Yu Gothic" panose="020B0400000000000000" pitchFamily="34" charset="-128"/>
            </a:endParaRPr>
          </a:p>
          <a:p>
            <a:pPr marL="285750" indent="-285750">
              <a:buFont typeface="Arial" panose="020B0604020202020204" pitchFamily="34" charset="0"/>
              <a:buChar char="•"/>
            </a:pPr>
            <a:r>
              <a:rPr lang="ja-JP" altLang="en-US" sz="1600">
                <a:solidFill>
                  <a:schemeClr val="tx1">
                    <a:lumMod val="75000"/>
                    <a:lumOff val="25000"/>
                  </a:schemeClr>
                </a:solidFill>
                <a:latin typeface="Yu Gothic" panose="020B0400000000000000" pitchFamily="34" charset="-128"/>
                <a:ea typeface="Yu Gothic" panose="020B0400000000000000" pitchFamily="34" charset="-128"/>
              </a:rPr>
              <a:t>今後、領収書以外の請求書等についても対応予定であるが、そういった場合に一々制定の手続きを取るのが煩雑であり、柔軟な運用ができなくなる。</a:t>
            </a:r>
            <a:endParaRPr lang="en-US" altLang="ja-JP" sz="1600" dirty="0">
              <a:solidFill>
                <a:schemeClr val="tx1">
                  <a:lumMod val="75000"/>
                  <a:lumOff val="25000"/>
                </a:schemeClr>
              </a:solidFill>
              <a:uFillTx/>
              <a:latin typeface="Yu Gothic" panose="020B0400000000000000" pitchFamily="34" charset="-128"/>
              <a:ea typeface="Yu Gothic" panose="020B0400000000000000" pitchFamily="34" charset="-128"/>
            </a:endParaRPr>
          </a:p>
        </p:txBody>
      </p:sp>
      <p:sp>
        <p:nvSpPr>
          <p:cNvPr id="6" name="正方形/長方形 5"/>
          <p:cNvSpPr>
            <a:spLocks/>
          </p:cNvSpPr>
          <p:nvPr/>
        </p:nvSpPr>
        <p:spPr bwMode="auto">
          <a:xfrm>
            <a:off x="1704875" y="3288310"/>
            <a:ext cx="1927589" cy="2476346"/>
          </a:xfrm>
          <a:prstGeom prst="rect">
            <a:avLst/>
          </a:prstGeom>
          <a:noFill/>
          <a:ln w="9525"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FontTx/>
              <a:buNone/>
            </a:pPr>
            <a:r>
              <a:rPr kumimoji="1" lang="ja-JP" altLang="en-US" sz="1400" b="0" i="0" u="none" strike="noStrike" cap="none" normalizeH="0" baseline="0" dirty="0">
                <a:ln>
                  <a:noFill/>
                </a:ln>
                <a:solidFill>
                  <a:schemeClr val="tx1"/>
                </a:solidFill>
                <a:effectLst/>
                <a:uFillTx/>
                <a:latin typeface="Yu Gothic" panose="020B0400000000000000" pitchFamily="34" charset="-128"/>
                <a:ea typeface="Yu Gothic" panose="020B0400000000000000" pitchFamily="34" charset="-128"/>
              </a:rPr>
              <a:t>経理規程</a:t>
            </a:r>
          </a:p>
        </p:txBody>
      </p:sp>
      <p:sp>
        <p:nvSpPr>
          <p:cNvPr id="7" name="正方形/長方形 6"/>
          <p:cNvSpPr>
            <a:spLocks/>
          </p:cNvSpPr>
          <p:nvPr/>
        </p:nvSpPr>
        <p:spPr bwMode="auto">
          <a:xfrm>
            <a:off x="6520664" y="3429002"/>
            <a:ext cx="1536310" cy="2139160"/>
          </a:xfrm>
          <a:prstGeom prst="rect">
            <a:avLst/>
          </a:prstGeom>
          <a:noFill/>
          <a:ln w="9525"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FontTx/>
              <a:buNone/>
            </a:pPr>
            <a:r>
              <a:rPr lang="ja-JP" altLang="en-US" sz="1050" dirty="0">
                <a:solidFill>
                  <a:schemeClr val="tx1"/>
                </a:solidFill>
                <a:uFillTx/>
                <a:latin typeface="Yu Gothic" panose="020B0400000000000000" pitchFamily="34" charset="-128"/>
                <a:ea typeface="Yu Gothic" panose="020B0400000000000000" pitchFamily="34" charset="-128"/>
              </a:rPr>
              <a:t>スキャナ</a:t>
            </a:r>
            <a:r>
              <a:rPr lang="ja-JP" altLang="en-US" sz="1050">
                <a:solidFill>
                  <a:schemeClr val="tx1"/>
                </a:solidFill>
                <a:uFillTx/>
                <a:latin typeface="Yu Gothic" panose="020B0400000000000000" pitchFamily="34" charset="-128"/>
                <a:ea typeface="Yu Gothic" panose="020B0400000000000000" pitchFamily="34" charset="-128"/>
              </a:rPr>
              <a:t>による</a:t>
            </a:r>
            <a:endParaRPr lang="en-US" altLang="ja-JP" sz="1050" dirty="0">
              <a:solidFill>
                <a:schemeClr val="tx1"/>
              </a:solidFill>
              <a:uFillTx/>
              <a:latin typeface="Yu Gothic" panose="020B0400000000000000" pitchFamily="34" charset="-128"/>
              <a:ea typeface="Yu Gothic" panose="020B0400000000000000" pitchFamily="34" charset="-128"/>
            </a:endParaRPr>
          </a:p>
          <a:p>
            <a:pPr marL="0" marR="0" indent="0" algn="ctr" defTabSz="914400" rtl="0" eaLnBrk="1" fontAlgn="base" latinLnBrk="0" hangingPunct="1">
              <a:lnSpc>
                <a:spcPct val="100000"/>
              </a:lnSpc>
              <a:spcBef>
                <a:spcPct val="0"/>
              </a:spcBef>
              <a:spcAft>
                <a:spcPct val="0"/>
              </a:spcAft>
              <a:buFontTx/>
              <a:buNone/>
            </a:pPr>
            <a:r>
              <a:rPr lang="ja-JP" altLang="en-US" sz="1050">
                <a:solidFill>
                  <a:schemeClr val="tx1"/>
                </a:solidFill>
                <a:uFillTx/>
                <a:latin typeface="Yu Gothic" panose="020B0400000000000000" pitchFamily="34" charset="-128"/>
                <a:ea typeface="Yu Gothic" panose="020B0400000000000000" pitchFamily="34" charset="-128"/>
              </a:rPr>
              <a:t>電子化</a:t>
            </a:r>
            <a:r>
              <a:rPr lang="ja-JP" altLang="en-US" sz="1050" dirty="0">
                <a:solidFill>
                  <a:schemeClr val="tx1"/>
                </a:solidFill>
                <a:uFillTx/>
                <a:latin typeface="Yu Gothic" panose="020B0400000000000000" pitchFamily="34" charset="-128"/>
                <a:ea typeface="Yu Gothic" panose="020B0400000000000000" pitchFamily="34" charset="-128"/>
              </a:rPr>
              <a:t>保存</a:t>
            </a:r>
            <a:r>
              <a:rPr lang="ja-JP" altLang="en-US" sz="1050" b="1" dirty="0">
                <a:solidFill>
                  <a:srgbClr val="B60005"/>
                </a:solidFill>
                <a:uFillTx/>
                <a:latin typeface="Yu Gothic" panose="020B0400000000000000" pitchFamily="34" charset="-128"/>
                <a:ea typeface="Yu Gothic" panose="020B0400000000000000" pitchFamily="34" charset="-128"/>
              </a:rPr>
              <a:t>細則</a:t>
            </a:r>
            <a:endParaRPr kumimoji="1" lang="ja-JP" altLang="en-US" sz="1050" b="1" i="0" u="none" strike="noStrike" cap="none" normalizeH="0" baseline="0" dirty="0">
              <a:ln>
                <a:noFill/>
              </a:ln>
              <a:solidFill>
                <a:srgbClr val="B60005"/>
              </a:solidFill>
              <a:effectLst/>
              <a:uFillTx/>
              <a:latin typeface="Yu Gothic" panose="020B0400000000000000" pitchFamily="34" charset="-128"/>
              <a:ea typeface="Yu Gothic" panose="020B0400000000000000" pitchFamily="34" charset="-128"/>
            </a:endParaRPr>
          </a:p>
        </p:txBody>
      </p:sp>
      <p:sp>
        <p:nvSpPr>
          <p:cNvPr id="8" name="正方形/長方形 7"/>
          <p:cNvSpPr>
            <a:spLocks/>
          </p:cNvSpPr>
          <p:nvPr/>
        </p:nvSpPr>
        <p:spPr bwMode="auto">
          <a:xfrm>
            <a:off x="6717353" y="3808484"/>
            <a:ext cx="1536310" cy="1961521"/>
          </a:xfrm>
          <a:prstGeom prst="rect">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FontTx/>
              <a:buNone/>
            </a:pPr>
            <a:r>
              <a:rPr lang="ja-JP" altLang="en-US" sz="1050" dirty="0">
                <a:solidFill>
                  <a:schemeClr val="tx1"/>
                </a:solidFill>
                <a:uFillTx/>
                <a:latin typeface="Yu Gothic" panose="020B0400000000000000" pitchFamily="34" charset="-128"/>
                <a:ea typeface="Yu Gothic" panose="020B0400000000000000" pitchFamily="34" charset="-128"/>
              </a:rPr>
              <a:t>事務分掌</a:t>
            </a:r>
            <a:r>
              <a:rPr lang="ja-JP" altLang="en-US" sz="1050" b="1" dirty="0">
                <a:solidFill>
                  <a:srgbClr val="B60005"/>
                </a:solidFill>
                <a:uFillTx/>
                <a:latin typeface="Yu Gothic" panose="020B0400000000000000" pitchFamily="34" charset="-128"/>
                <a:ea typeface="Yu Gothic" panose="020B0400000000000000" pitchFamily="34" charset="-128"/>
              </a:rPr>
              <a:t>細則</a:t>
            </a:r>
            <a:endParaRPr kumimoji="1" lang="ja-JP" altLang="en-US" sz="1050" b="1" i="0" strike="noStrike" cap="none" normalizeH="0" baseline="0" dirty="0">
              <a:ln>
                <a:noFill/>
              </a:ln>
              <a:solidFill>
                <a:srgbClr val="B60005"/>
              </a:solidFill>
              <a:effectLst/>
              <a:uFillTx/>
              <a:latin typeface="Yu Gothic" panose="020B0400000000000000" pitchFamily="34" charset="-128"/>
              <a:ea typeface="Yu Gothic" panose="020B0400000000000000" pitchFamily="34" charset="-128"/>
            </a:endParaRPr>
          </a:p>
        </p:txBody>
      </p:sp>
      <p:sp>
        <p:nvSpPr>
          <p:cNvPr id="11" name="正方形/長方形 10"/>
          <p:cNvSpPr>
            <a:spLocks/>
          </p:cNvSpPr>
          <p:nvPr/>
        </p:nvSpPr>
        <p:spPr bwMode="auto">
          <a:xfrm>
            <a:off x="346459" y="3203723"/>
            <a:ext cx="1293592" cy="436984"/>
          </a:xfrm>
          <a:prstGeom prst="rect">
            <a:avLst/>
          </a:prstGeom>
          <a:solidFill>
            <a:srgbClr val="002060"/>
          </a:solidFill>
          <a:ln w="9525" cap="flat" cmpd="sng" algn="ctr">
            <a:noFill/>
            <a:prstDash val="solid"/>
            <a:round/>
            <a:headEnd type="none" w="med" len="med"/>
            <a:tailEnd type="none" w="med" len="med"/>
          </a:ln>
          <a:effectLst/>
        </p:spPr>
        <p:txBody>
          <a:bodyPr vert="horz" wrap="none" lIns="91440" tIns="10800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FontTx/>
              <a:buNone/>
            </a:pPr>
            <a:r>
              <a:rPr lang="ja-JP" altLang="en-US" sz="1600" b="1" dirty="0">
                <a:uFillTx/>
                <a:latin typeface="Yu Gothic" panose="020B0400000000000000" pitchFamily="34" charset="-128"/>
                <a:ea typeface="Yu Gothic" panose="020B0400000000000000" pitchFamily="34" charset="-128"/>
              </a:rPr>
              <a:t>対応策</a:t>
            </a:r>
            <a:endParaRPr kumimoji="1" lang="ja-JP" altLang="en-US" sz="1600" b="1" i="0" u="none" strike="noStrike" cap="none" normalizeH="0" baseline="0" dirty="0">
              <a:ln>
                <a:noFill/>
              </a:ln>
              <a:solidFill>
                <a:schemeClr val="bg1"/>
              </a:solidFill>
              <a:effectLst/>
              <a:uFillTx/>
              <a:latin typeface="Yu Gothic" panose="020B0400000000000000" pitchFamily="34" charset="-128"/>
              <a:ea typeface="Yu Gothic" panose="020B0400000000000000" pitchFamily="34" charset="-128"/>
            </a:endParaRPr>
          </a:p>
        </p:txBody>
      </p:sp>
      <p:sp>
        <p:nvSpPr>
          <p:cNvPr id="12" name="四角形: 角を丸くする 11"/>
          <p:cNvSpPr>
            <a:spLocks/>
          </p:cNvSpPr>
          <p:nvPr/>
        </p:nvSpPr>
        <p:spPr bwMode="auto">
          <a:xfrm>
            <a:off x="6101389" y="3288310"/>
            <a:ext cx="2525253" cy="2606448"/>
          </a:xfrm>
          <a:prstGeom prst="roundRect">
            <a:avLst>
              <a:gd name="adj" fmla="val 7933"/>
            </a:avLst>
          </a:prstGeom>
          <a:noFill/>
          <a:ln w="38100" cap="flat" cmpd="sng" algn="ctr">
            <a:solidFill>
              <a:schemeClr val="accent3"/>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FontTx/>
              <a:buNone/>
            </a:pPr>
            <a:endParaRPr kumimoji="1" lang="ja-JP" altLang="en-US" sz="1400" b="0" i="0" u="none" strike="noStrike" cap="none" normalizeH="0" baseline="0" dirty="0">
              <a:ln>
                <a:noFill/>
              </a:ln>
              <a:solidFill>
                <a:schemeClr val="tx1"/>
              </a:solidFill>
              <a:effectLst/>
              <a:uFillTx/>
              <a:latin typeface="Yu Gothic" panose="020B0400000000000000" pitchFamily="34" charset="-128"/>
              <a:ea typeface="Yu Gothic" panose="020B0400000000000000" pitchFamily="34" charset="-128"/>
            </a:endParaRPr>
          </a:p>
        </p:txBody>
      </p:sp>
      <p:sp>
        <p:nvSpPr>
          <p:cNvPr id="13" name="正方形/長方形 12"/>
          <p:cNvSpPr>
            <a:spLocks/>
          </p:cNvSpPr>
          <p:nvPr/>
        </p:nvSpPr>
        <p:spPr bwMode="auto">
          <a:xfrm>
            <a:off x="6321008" y="4162782"/>
            <a:ext cx="2329000" cy="708173"/>
          </a:xfrm>
          <a:prstGeom prst="rect">
            <a:avLst/>
          </a:prstGeom>
          <a:solidFill>
            <a:schemeClr val="accent3"/>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FontTx/>
              <a:buNone/>
            </a:pPr>
            <a:r>
              <a:rPr kumimoji="1" lang="ja-JP" altLang="en-US" sz="1600" b="1" i="0" u="none" strike="noStrike" cap="none" normalizeH="0" baseline="0" dirty="0">
                <a:ln>
                  <a:noFill/>
                </a:ln>
                <a:solidFill>
                  <a:schemeClr val="bg1"/>
                </a:solidFill>
                <a:effectLst/>
                <a:uFillTx/>
                <a:latin typeface="Yu Gothic" panose="020B0400000000000000" pitchFamily="34" charset="-128"/>
                <a:ea typeface="Yu Gothic" panose="020B0400000000000000" pitchFamily="34" charset="-128"/>
              </a:rPr>
              <a:t>スキャナ</a:t>
            </a:r>
            <a:r>
              <a:rPr kumimoji="1" lang="ja-JP" altLang="en-US" sz="1600" b="1" i="0" u="none" strike="noStrike" cap="none" normalizeH="0" baseline="0">
                <a:ln>
                  <a:noFill/>
                </a:ln>
                <a:solidFill>
                  <a:schemeClr val="bg1"/>
                </a:solidFill>
                <a:effectLst/>
                <a:uFillTx/>
                <a:latin typeface="Yu Gothic" panose="020B0400000000000000" pitchFamily="34" charset="-128"/>
                <a:ea typeface="Yu Gothic" panose="020B0400000000000000" pitchFamily="34" charset="-128"/>
              </a:rPr>
              <a:t>保存要件</a:t>
            </a:r>
            <a:endParaRPr kumimoji="1" lang="en-US" altLang="ja-JP" sz="1600" b="1" i="0" u="none" strike="noStrike" cap="none" normalizeH="0" baseline="0" dirty="0">
              <a:ln>
                <a:noFill/>
              </a:ln>
              <a:solidFill>
                <a:schemeClr val="bg1"/>
              </a:solidFill>
              <a:effectLst/>
              <a:uFillTx/>
              <a:latin typeface="Yu Gothic" panose="020B0400000000000000" pitchFamily="34" charset="-128"/>
              <a:ea typeface="Yu Gothic" panose="020B0400000000000000" pitchFamily="34" charset="-128"/>
            </a:endParaRPr>
          </a:p>
          <a:p>
            <a:pPr marL="0" marR="0" indent="0" algn="ctr" defTabSz="914400" rtl="0" eaLnBrk="1" fontAlgn="base" latinLnBrk="0" hangingPunct="1">
              <a:lnSpc>
                <a:spcPct val="100000"/>
              </a:lnSpc>
              <a:spcBef>
                <a:spcPct val="0"/>
              </a:spcBef>
              <a:spcAft>
                <a:spcPct val="0"/>
              </a:spcAft>
              <a:buFontTx/>
              <a:buNone/>
            </a:pPr>
            <a:r>
              <a:rPr kumimoji="1" lang="ja-JP" altLang="en-US" sz="1600" b="1" i="0" u="none" strike="noStrike" cap="none" normalizeH="0" baseline="0">
                <a:ln>
                  <a:noFill/>
                </a:ln>
                <a:solidFill>
                  <a:schemeClr val="bg1"/>
                </a:solidFill>
                <a:effectLst/>
                <a:uFillTx/>
                <a:latin typeface="Yu Gothic" panose="020B0400000000000000" pitchFamily="34" charset="-128"/>
                <a:ea typeface="Yu Gothic" panose="020B0400000000000000" pitchFamily="34" charset="-128"/>
              </a:rPr>
              <a:t>必要書類</a:t>
            </a:r>
            <a:endParaRPr kumimoji="1" lang="ja-JP" altLang="en-US" sz="1600" b="1" i="0" u="none" strike="noStrike" cap="none" normalizeH="0" baseline="0" dirty="0">
              <a:ln>
                <a:noFill/>
              </a:ln>
              <a:solidFill>
                <a:schemeClr val="bg1"/>
              </a:solidFill>
              <a:effectLst/>
              <a:uFillTx/>
              <a:latin typeface="Yu Gothic" panose="020B0400000000000000" pitchFamily="34" charset="-128"/>
              <a:ea typeface="Yu Gothic" panose="020B0400000000000000" pitchFamily="34" charset="-128"/>
            </a:endParaRPr>
          </a:p>
        </p:txBody>
      </p:sp>
      <p:sp>
        <p:nvSpPr>
          <p:cNvPr id="14" name="正方形/長方形 13"/>
          <p:cNvSpPr>
            <a:spLocks/>
          </p:cNvSpPr>
          <p:nvPr/>
        </p:nvSpPr>
        <p:spPr bwMode="auto">
          <a:xfrm>
            <a:off x="1772820" y="4365313"/>
            <a:ext cx="1805756" cy="513325"/>
          </a:xfrm>
          <a:prstGeom prst="rect">
            <a:avLst/>
          </a:prstGeom>
          <a:noFill/>
          <a:ln w="25400" cap="flat" cmpd="sng" algn="ctr">
            <a:solidFill>
              <a:srgbClr val="B60005"/>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FontTx/>
              <a:buNone/>
            </a:pPr>
            <a:r>
              <a:rPr lang="ja-JP" altLang="en-US" sz="1200" dirty="0">
                <a:solidFill>
                  <a:schemeClr val="tx1">
                    <a:lumMod val="75000"/>
                    <a:lumOff val="25000"/>
                  </a:schemeClr>
                </a:solidFill>
                <a:uFillTx/>
                <a:latin typeface="Yu Gothic" panose="020B0400000000000000" pitchFamily="34" charset="-128"/>
                <a:ea typeface="Yu Gothic" panose="020B0400000000000000" pitchFamily="34" charset="-128"/>
              </a:rPr>
              <a:t>スキャナによる電子化保存規程に定める。</a:t>
            </a:r>
            <a:endParaRPr kumimoji="1" lang="ja-JP" altLang="en-US" sz="1200" b="0" i="0" u="none" strike="noStrike" cap="none" normalizeH="0" baseline="0" dirty="0">
              <a:ln>
                <a:noFill/>
              </a:ln>
              <a:solidFill>
                <a:schemeClr val="tx1">
                  <a:lumMod val="75000"/>
                  <a:lumOff val="25000"/>
                </a:schemeClr>
              </a:solidFill>
              <a:effectLst/>
              <a:uFillTx/>
              <a:latin typeface="Yu Gothic" panose="020B0400000000000000" pitchFamily="34" charset="-128"/>
              <a:ea typeface="Yu Gothic" panose="020B0400000000000000" pitchFamily="34" charset="-128"/>
            </a:endParaRPr>
          </a:p>
        </p:txBody>
      </p:sp>
      <p:cxnSp>
        <p:nvCxnSpPr>
          <p:cNvPr id="16" name="直線矢印コネクタ 15"/>
          <p:cNvCxnSpPr/>
          <p:nvPr/>
        </p:nvCxnSpPr>
        <p:spPr bwMode="auto">
          <a:xfrm>
            <a:off x="3986441" y="4656491"/>
            <a:ext cx="1621217" cy="0"/>
          </a:xfrm>
          <a:prstGeom prst="straightConnector1">
            <a:avLst/>
          </a:prstGeom>
          <a:gradFill rotWithShape="0">
            <a:gsLst>
              <a:gs pos="0">
                <a:srgbClr val="8F0000">
                  <a:tint val="40000"/>
                </a:srgbClr>
              </a:gs>
              <a:gs pos="100000">
                <a:srgbClr val="8F0000"/>
              </a:gs>
            </a:gsLst>
            <a:lin ang="0" scaled="1"/>
          </a:gradFill>
          <a:ln w="50800" cap="flat" cmpd="sng" algn="ctr">
            <a:solidFill>
              <a:schemeClr val="accent3"/>
            </a:solidFill>
            <a:prstDash val="solid"/>
            <a:round/>
            <a:headEnd type="triangle"/>
            <a:tailEnd type="triangle"/>
          </a:ln>
          <a:effectLst/>
        </p:spPr>
      </p:cxnSp>
      <p:sp>
        <p:nvSpPr>
          <p:cNvPr id="15" name="テキスト ボックス 14"/>
          <p:cNvSpPr txBox="1">
            <a:spLocks/>
          </p:cNvSpPr>
          <p:nvPr/>
        </p:nvSpPr>
        <p:spPr>
          <a:xfrm>
            <a:off x="4045306" y="4128292"/>
            <a:ext cx="1486415" cy="523220"/>
          </a:xfrm>
          <a:prstGeom prst="rect">
            <a:avLst/>
          </a:prstGeom>
          <a:noFill/>
        </p:spPr>
        <p:txBody>
          <a:bodyPr wrap="square" rtlCol="0">
            <a:spAutoFit/>
          </a:bodyPr>
          <a:lstStyle/>
          <a:p>
            <a:pPr algn="ctr"/>
            <a:r>
              <a:rPr kumimoji="1" lang="ja-JP" altLang="en-US" sz="1400" b="1" dirty="0">
                <a:solidFill>
                  <a:schemeClr val="tx1">
                    <a:lumMod val="75000"/>
                    <a:lumOff val="25000"/>
                  </a:schemeClr>
                </a:solidFill>
                <a:uFillTx/>
                <a:latin typeface="Yu Gothic" panose="020B0400000000000000" pitchFamily="34" charset="-128"/>
                <a:ea typeface="Yu Gothic" panose="020B0400000000000000" pitchFamily="34" charset="-128"/>
              </a:rPr>
              <a:t>附則または細則として設ける</a:t>
            </a:r>
          </a:p>
        </p:txBody>
      </p:sp>
      <p:sp>
        <p:nvSpPr>
          <p:cNvPr id="3" name="タイトル 2">
            <a:extLst>
              <a:ext uri="{FF2B5EF4-FFF2-40B4-BE49-F238E27FC236}">
                <a16:creationId xmlns:a16="http://schemas.microsoft.com/office/drawing/2014/main" id="{0E4754C1-6075-DA41-A04E-AF9A7FA7AA7F}"/>
              </a:ext>
            </a:extLst>
          </p:cNvPr>
          <p:cNvSpPr>
            <a:spLocks noGrp="1"/>
          </p:cNvSpPr>
          <p:nvPr>
            <p:ph type="title"/>
          </p:nvPr>
        </p:nvSpPr>
        <p:spPr>
          <a:xfrm>
            <a:off x="152626" y="120067"/>
            <a:ext cx="8991374" cy="450850"/>
          </a:xfrm>
        </p:spPr>
        <p:txBody>
          <a:bodyPr/>
          <a:lstStyle/>
          <a:p>
            <a:r>
              <a:rPr lang="ja-JP" altLang="en-US"/>
              <a:t>参考事例紹介とその対策例⑤</a:t>
            </a:r>
            <a:br>
              <a:rPr lang="en-US" altLang="ja-JP" dirty="0"/>
            </a:br>
            <a:r>
              <a:rPr lang="ja-JP" altLang="en-US"/>
              <a:t>スキャナ保存要件に係る規程類の作成時の注意点</a:t>
            </a:r>
          </a:p>
        </p:txBody>
      </p:sp>
      <p:sp>
        <p:nvSpPr>
          <p:cNvPr id="20" name="テキスト ボックス 19"/>
          <p:cNvSpPr txBox="1">
            <a:spLocks/>
          </p:cNvSpPr>
          <p:nvPr/>
        </p:nvSpPr>
        <p:spPr>
          <a:xfrm>
            <a:off x="-1" y="5985958"/>
            <a:ext cx="9064399" cy="514807"/>
          </a:xfrm>
          <a:prstGeom prst="rect">
            <a:avLst/>
          </a:prstGeom>
          <a:noFill/>
          <a:ln w="25400">
            <a:noFill/>
          </a:ln>
        </p:spPr>
        <p:txBody>
          <a:bodyPr wrap="square" rtlCol="0" anchor="ctr" anchorCtr="0">
            <a:noAutofit/>
          </a:bodyPr>
          <a:lstStyle/>
          <a:p>
            <a:pPr algn="ctr"/>
            <a:r>
              <a:rPr lang="ja-JP" altLang="en-US" sz="2200" b="1" dirty="0">
                <a:solidFill>
                  <a:srgbClr val="B60005"/>
                </a:solidFill>
                <a:uFillTx/>
                <a:latin typeface="Yu Gothic" panose="020B0400000000000000" pitchFamily="34" charset="-128"/>
                <a:ea typeface="Yu Gothic" panose="020B0400000000000000" pitchFamily="34" charset="-128"/>
              </a:rPr>
              <a:t>フローの変更や対象書類追加の場合に備え、改廃を</a:t>
            </a:r>
            <a:r>
              <a:rPr lang="ja-JP" altLang="en-US" sz="2200" b="1">
                <a:solidFill>
                  <a:srgbClr val="B60005"/>
                </a:solidFill>
                <a:uFillTx/>
                <a:latin typeface="Yu Gothic" panose="020B0400000000000000" pitchFamily="34" charset="-128"/>
                <a:ea typeface="Yu Gothic" panose="020B0400000000000000" pitchFamily="34" charset="-128"/>
              </a:rPr>
              <a:t>容易に</a:t>
            </a:r>
            <a:endParaRPr lang="en-US" altLang="ja-JP" sz="2200" b="1" dirty="0">
              <a:solidFill>
                <a:srgbClr val="B60005"/>
              </a:solidFill>
              <a:uFillTx/>
              <a:latin typeface="Yu Gothic" panose="020B0400000000000000" pitchFamily="34" charset="-128"/>
              <a:ea typeface="Yu Gothic" panose="020B0400000000000000" pitchFamily="34" charset="-128"/>
            </a:endParaRPr>
          </a:p>
        </p:txBody>
      </p:sp>
      <p:sp>
        <p:nvSpPr>
          <p:cNvPr id="22" name="コンテンツ プレースホルダー 2"/>
          <p:cNvSpPr txBox="1">
            <a:spLocks/>
          </p:cNvSpPr>
          <p:nvPr/>
        </p:nvSpPr>
        <p:spPr bwMode="auto">
          <a:xfrm>
            <a:off x="6717353" y="5001447"/>
            <a:ext cx="2033342" cy="1016240"/>
          </a:xfrm>
          <a:prstGeom prst="rect">
            <a:avLst/>
          </a:prstGeom>
          <a:noFill/>
          <a:ln>
            <a:noFill/>
          </a:ln>
        </p:spPr>
        <p:txBody>
          <a:bodyPr vert="horz" wrap="square" lIns="90000" tIns="45720" rIns="91440" bIns="45720" numCol="1" anchor="t" anchorCtr="0" compatLnSpc="1">
            <a:prstTxWarp prst="textNoShape">
              <a:avLst/>
            </a:prstTxWarp>
          </a:bodyPr>
          <a:lstStyle>
            <a:lvl1pPr marL="0" indent="0" algn="l" rtl="0" eaLnBrk="0" fontAlgn="base" hangingPunct="0">
              <a:spcBef>
                <a:spcPct val="20000"/>
              </a:spcBef>
              <a:spcAft>
                <a:spcPct val="0"/>
              </a:spcAft>
              <a:buClr>
                <a:schemeClr val="bg1"/>
              </a:buClr>
              <a:buFont typeface="Arial" pitchFamily="34" charset="0"/>
              <a:buChar char="•"/>
              <a:defRPr kumimoji="1" sz="1400" b="0">
                <a:solidFill>
                  <a:schemeClr val="tx2"/>
                </a:solidFill>
                <a:uFillTx/>
                <a:latin typeface="メイリオ" panose="020B0604030504040204" pitchFamily="50" charset="-128"/>
                <a:ea typeface="メイリオ" panose="020B0604030504040204" pitchFamily="50" charset="-128"/>
                <a:cs typeface="メイリオ" panose="020B0604030504040204" pitchFamily="50" charset="-128"/>
              </a:defRPr>
            </a:lvl1pPr>
            <a:lvl2pPr marL="265113" indent="-179388" algn="l" rtl="0" eaLnBrk="0" fontAlgn="base" hangingPunct="0">
              <a:spcBef>
                <a:spcPct val="20000"/>
              </a:spcBef>
              <a:spcAft>
                <a:spcPct val="0"/>
              </a:spcAft>
              <a:buClr>
                <a:srgbClr val="B60005"/>
              </a:buClr>
              <a:buFont typeface="Arial" pitchFamily="34" charset="0"/>
              <a:buChar char="•"/>
              <a:defRPr kumimoji="1" sz="1400" b="0">
                <a:solidFill>
                  <a:schemeClr val="tx1">
                    <a:lumMod val="75000"/>
                    <a:lumOff val="25000"/>
                  </a:schemeClr>
                </a:solidFill>
                <a:uFillTx/>
                <a:latin typeface="メイリオ" panose="020B0604030504040204" pitchFamily="50" charset="-128"/>
                <a:ea typeface="メイリオ" panose="020B0604030504040204" pitchFamily="50" charset="-128"/>
                <a:cs typeface="メイリオ" panose="020B0604030504040204" pitchFamily="50" charset="-128"/>
              </a:defRPr>
            </a:lvl2pPr>
            <a:lvl3pPr marL="442913" indent="-179388" algn="l" rtl="0" eaLnBrk="0" fontAlgn="base" hangingPunct="0">
              <a:spcBef>
                <a:spcPct val="20000"/>
              </a:spcBef>
              <a:spcAft>
                <a:spcPct val="0"/>
              </a:spcAft>
              <a:buClr>
                <a:srgbClr val="B60005"/>
              </a:buClr>
              <a:buFont typeface="Arial" pitchFamily="34" charset="0"/>
              <a:buChar char="̵"/>
              <a:defRPr kumimoji="1" sz="1400" b="0">
                <a:solidFill>
                  <a:schemeClr val="tx1">
                    <a:lumMod val="75000"/>
                    <a:lumOff val="25000"/>
                  </a:schemeClr>
                </a:solidFill>
                <a:uFillTx/>
                <a:latin typeface="メイリオ" panose="020B0604030504040204" pitchFamily="50" charset="-128"/>
                <a:ea typeface="メイリオ" panose="020B0604030504040204" pitchFamily="50" charset="-128"/>
                <a:cs typeface="メイリオ" panose="020B0604030504040204" pitchFamily="50" charset="-128"/>
              </a:defRPr>
            </a:lvl3pPr>
            <a:lvl4pPr marL="623888" indent="-179388" algn="l" rtl="0" eaLnBrk="0" fontAlgn="base" hangingPunct="0">
              <a:spcBef>
                <a:spcPct val="20000"/>
              </a:spcBef>
              <a:spcAft>
                <a:spcPct val="0"/>
              </a:spcAft>
              <a:buClr>
                <a:srgbClr val="B60005"/>
              </a:buClr>
              <a:buFont typeface="Wingdings" pitchFamily="2" charset="2"/>
              <a:buChar char="Ø"/>
              <a:defRPr kumimoji="1" sz="1400" b="0">
                <a:solidFill>
                  <a:schemeClr val="tx1">
                    <a:lumMod val="75000"/>
                    <a:lumOff val="25000"/>
                  </a:schemeClr>
                </a:solidFill>
                <a:uFillTx/>
                <a:latin typeface="メイリオ" panose="020B0604030504040204" pitchFamily="50" charset="-128"/>
                <a:ea typeface="メイリオ" panose="020B0604030504040204" pitchFamily="50" charset="-128"/>
                <a:cs typeface="メイリオ" panose="020B0604030504040204" pitchFamily="50" charset="-128"/>
              </a:defRPr>
            </a:lvl4pPr>
            <a:lvl5pPr marL="812800" indent="-179388" algn="l" defTabSz="714375" rtl="0" eaLnBrk="0" fontAlgn="base" hangingPunct="0">
              <a:spcBef>
                <a:spcPct val="20000"/>
              </a:spcBef>
              <a:spcAft>
                <a:spcPct val="0"/>
              </a:spcAft>
              <a:buClr>
                <a:srgbClr val="B60005"/>
              </a:buClr>
              <a:buFont typeface="Wingdings" pitchFamily="2" charset="2"/>
              <a:buChar char="p"/>
              <a:defRPr kumimoji="1" sz="1400" b="0">
                <a:solidFill>
                  <a:schemeClr val="tx1">
                    <a:lumMod val="75000"/>
                    <a:lumOff val="25000"/>
                  </a:schemeClr>
                </a:solidFill>
                <a:uFillTx/>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rtl="0" fontAlgn="base">
              <a:spcBef>
                <a:spcPct val="20000"/>
              </a:spcBef>
              <a:spcAft>
                <a:spcPct val="0"/>
              </a:spcAft>
              <a:buClr>
                <a:srgbClr val="A50021"/>
              </a:buClr>
              <a:buFont typeface="Wingdings" pitchFamily="2" charset="2"/>
              <a:buChar char="§"/>
              <a:defRPr kumimoji="1" sz="1600">
                <a:solidFill>
                  <a:schemeClr val="tx1"/>
                </a:solidFill>
                <a:uFillTx/>
                <a:latin typeface="+mn-lt"/>
                <a:ea typeface="+mn-ea"/>
              </a:defRPr>
            </a:lvl6pPr>
            <a:lvl7pPr marL="2971800" indent="-228600" algn="l" rtl="0" fontAlgn="base">
              <a:spcBef>
                <a:spcPct val="20000"/>
              </a:spcBef>
              <a:spcAft>
                <a:spcPct val="0"/>
              </a:spcAft>
              <a:buClr>
                <a:srgbClr val="A50021"/>
              </a:buClr>
              <a:buFont typeface="Wingdings" pitchFamily="2" charset="2"/>
              <a:buChar char="§"/>
              <a:defRPr kumimoji="1" sz="1600">
                <a:solidFill>
                  <a:schemeClr val="tx1"/>
                </a:solidFill>
                <a:uFillTx/>
                <a:latin typeface="+mn-lt"/>
                <a:ea typeface="+mn-ea"/>
              </a:defRPr>
            </a:lvl7pPr>
            <a:lvl8pPr marL="3429000" indent="-228600" algn="l" rtl="0" fontAlgn="base">
              <a:spcBef>
                <a:spcPct val="20000"/>
              </a:spcBef>
              <a:spcAft>
                <a:spcPct val="0"/>
              </a:spcAft>
              <a:buClr>
                <a:srgbClr val="A50021"/>
              </a:buClr>
              <a:buFont typeface="Wingdings" pitchFamily="2" charset="2"/>
              <a:buChar char="§"/>
              <a:defRPr kumimoji="1" sz="1600">
                <a:solidFill>
                  <a:schemeClr val="tx1"/>
                </a:solidFill>
                <a:uFillTx/>
                <a:latin typeface="+mn-lt"/>
                <a:ea typeface="+mn-ea"/>
              </a:defRPr>
            </a:lvl8pPr>
            <a:lvl9pPr marL="3886200" indent="-228600" algn="l" rtl="0" fontAlgn="base">
              <a:spcBef>
                <a:spcPct val="20000"/>
              </a:spcBef>
              <a:spcAft>
                <a:spcPct val="0"/>
              </a:spcAft>
              <a:buClr>
                <a:srgbClr val="A50021"/>
              </a:buClr>
              <a:buFont typeface="Wingdings" pitchFamily="2" charset="2"/>
              <a:buChar char="§"/>
              <a:defRPr kumimoji="1" sz="1600">
                <a:solidFill>
                  <a:schemeClr val="tx1"/>
                </a:solidFill>
                <a:uFillTx/>
                <a:latin typeface="+mn-lt"/>
                <a:ea typeface="+mn-ea"/>
              </a:defRPr>
            </a:lvl9pPr>
          </a:lstStyle>
          <a:p>
            <a:pPr>
              <a:buNone/>
            </a:pPr>
            <a:r>
              <a:rPr lang="ja-JP" altLang="en-US" sz="1200" b="1" kern="0">
                <a:solidFill>
                  <a:schemeClr val="tx1">
                    <a:lumMod val="75000"/>
                    <a:lumOff val="25000"/>
                  </a:schemeClr>
                </a:solidFill>
                <a:uFillTx/>
                <a:latin typeface="Yu Gothic" panose="020B0400000000000000" pitchFamily="34" charset="-128"/>
                <a:ea typeface="Yu Gothic" panose="020B0400000000000000" pitchFamily="34" charset="-128"/>
              </a:rPr>
              <a:t>その他名称例示</a:t>
            </a:r>
            <a:endParaRPr lang="en-US" altLang="ja-JP" sz="1200" b="1" kern="0" dirty="0">
              <a:solidFill>
                <a:schemeClr val="tx1">
                  <a:lumMod val="75000"/>
                  <a:lumOff val="25000"/>
                </a:schemeClr>
              </a:solidFill>
              <a:uFillTx/>
              <a:latin typeface="Yu Gothic" panose="020B0400000000000000" pitchFamily="34" charset="-128"/>
              <a:ea typeface="Yu Gothic" panose="020B0400000000000000" pitchFamily="34" charset="-128"/>
            </a:endParaRPr>
          </a:p>
          <a:p>
            <a:pPr marL="171450" indent="-171450"/>
            <a:r>
              <a:rPr lang="ja-JP" altLang="en-US" sz="1200" b="1" kern="0">
                <a:solidFill>
                  <a:schemeClr val="tx1">
                    <a:lumMod val="75000"/>
                    <a:lumOff val="25000"/>
                  </a:schemeClr>
                </a:solidFill>
                <a:latin typeface="Yu Gothic" panose="020B0400000000000000" pitchFamily="34" charset="-128"/>
                <a:ea typeface="Yu Gothic" panose="020B0400000000000000" pitchFamily="34" charset="-128"/>
              </a:rPr>
              <a:t>・● ● ●取扱要領</a:t>
            </a:r>
            <a:endParaRPr lang="en-US" altLang="ja-JP" sz="1200" b="1" kern="0" dirty="0">
              <a:solidFill>
                <a:schemeClr val="tx1">
                  <a:lumMod val="75000"/>
                  <a:lumOff val="25000"/>
                </a:schemeClr>
              </a:solidFill>
              <a:latin typeface="Yu Gothic" panose="020B0400000000000000" pitchFamily="34" charset="-128"/>
              <a:ea typeface="Yu Gothic" panose="020B0400000000000000" pitchFamily="34" charset="-128"/>
            </a:endParaRPr>
          </a:p>
          <a:p>
            <a:pPr marL="171450" indent="-171450"/>
            <a:r>
              <a:rPr lang="ja-JP" altLang="en-US" sz="1200" b="1" kern="0">
                <a:solidFill>
                  <a:schemeClr val="tx1">
                    <a:lumMod val="75000"/>
                    <a:lumOff val="25000"/>
                  </a:schemeClr>
                </a:solidFill>
                <a:latin typeface="Yu Gothic" panose="020B0400000000000000" pitchFamily="34" charset="-128"/>
                <a:ea typeface="Yu Gothic" panose="020B0400000000000000" pitchFamily="34" charset="-128"/>
              </a:rPr>
              <a:t>・● ● ●ガイドライン</a:t>
            </a:r>
            <a:endParaRPr lang="en-US" altLang="ja-JP" sz="1200" b="1" kern="0" dirty="0">
              <a:solidFill>
                <a:schemeClr val="tx1">
                  <a:lumMod val="75000"/>
                  <a:lumOff val="25000"/>
                </a:schemeClr>
              </a:solidFill>
              <a:uFillTx/>
              <a:latin typeface="Yu Gothic" panose="020B0400000000000000" pitchFamily="34" charset="-128"/>
              <a:ea typeface="Yu Gothic" panose="020B0400000000000000" pitchFamily="34" charset="-128"/>
            </a:endParaRPr>
          </a:p>
        </p:txBody>
      </p:sp>
      <p:sp>
        <p:nvSpPr>
          <p:cNvPr id="24" name="タイトル 5">
            <a:extLst>
              <a:ext uri="{FF2B5EF4-FFF2-40B4-BE49-F238E27FC236}">
                <a16:creationId xmlns:a16="http://schemas.microsoft.com/office/drawing/2014/main" id="{84FEBF33-D95A-AA46-A1C0-2B09058906C6}"/>
              </a:ext>
            </a:extLst>
          </p:cNvPr>
          <p:cNvSpPr txBox="1">
            <a:spLocks/>
          </p:cNvSpPr>
          <p:nvPr/>
        </p:nvSpPr>
        <p:spPr>
          <a:xfrm>
            <a:off x="457301" y="1391445"/>
            <a:ext cx="3220541" cy="983582"/>
          </a:xfrm>
          <a:prstGeom prst="rect">
            <a:avLst/>
          </a:prstGeom>
        </p:spPr>
        <p:txBody>
          <a:bodyPr/>
          <a:lstStyle>
            <a:lvl1pPr algn="l" rtl="0" eaLnBrk="0" fontAlgn="base" hangingPunct="0">
              <a:spcBef>
                <a:spcPct val="0"/>
              </a:spcBef>
              <a:spcAft>
                <a:spcPct val="0"/>
              </a:spcAft>
              <a:defRPr kumimoji="1" sz="2400" b="1">
                <a:solidFill>
                  <a:srgbClr val="001E60"/>
                </a:solidFill>
                <a:latin typeface="Yu Gothic" panose="020B0400000000000000" pitchFamily="34" charset="-128"/>
                <a:ea typeface="Yu Gothic" panose="020B0400000000000000" pitchFamily="34" charset="-128"/>
                <a:cs typeface="メイリオ" panose="020B0604030504040204" pitchFamily="50" charset="-128"/>
              </a:defRPr>
            </a:lvl1pPr>
            <a:lvl2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2pPr>
            <a:lvl3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3pPr>
            <a:lvl4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4pPr>
            <a:lvl5pPr algn="l" rtl="0" eaLnBrk="0" fontAlgn="base" hangingPunct="0">
              <a:spcBef>
                <a:spcPct val="0"/>
              </a:spcBef>
              <a:spcAft>
                <a:spcPct val="0"/>
              </a:spcAft>
              <a:defRPr kumimoji="1" sz="1600" b="1">
                <a:solidFill>
                  <a:srgbClr val="10253F"/>
                </a:solidFill>
                <a:latin typeface="Arial" pitchFamily="34" charset="0"/>
                <a:ea typeface="ＭＳ Ｐゴシック" pitchFamily="50" charset="-128"/>
                <a:cs typeface="Arial" pitchFamily="34" charset="0"/>
              </a:defRPr>
            </a:lvl5pPr>
            <a:lvl6pPr marL="457189" algn="l" rtl="0" fontAlgn="base">
              <a:spcBef>
                <a:spcPct val="0"/>
              </a:spcBef>
              <a:spcAft>
                <a:spcPct val="0"/>
              </a:spcAft>
              <a:defRPr kumimoji="1" sz="2400">
                <a:solidFill>
                  <a:schemeClr val="tx1"/>
                </a:solidFill>
                <a:latin typeface="Times New Roman" pitchFamily="18" charset="0"/>
                <a:ea typeface="ＭＳ Ｐゴシック" pitchFamily="50" charset="-128"/>
              </a:defRPr>
            </a:lvl6pPr>
            <a:lvl7pPr marL="914377" algn="l" rtl="0" fontAlgn="base">
              <a:spcBef>
                <a:spcPct val="0"/>
              </a:spcBef>
              <a:spcAft>
                <a:spcPct val="0"/>
              </a:spcAft>
              <a:defRPr kumimoji="1" sz="2400">
                <a:solidFill>
                  <a:schemeClr val="tx1"/>
                </a:solidFill>
                <a:latin typeface="Times New Roman" pitchFamily="18" charset="0"/>
                <a:ea typeface="ＭＳ Ｐゴシック" pitchFamily="50" charset="-128"/>
              </a:defRPr>
            </a:lvl7pPr>
            <a:lvl8pPr marL="1371566" algn="l" rtl="0" fontAlgn="base">
              <a:spcBef>
                <a:spcPct val="0"/>
              </a:spcBef>
              <a:spcAft>
                <a:spcPct val="0"/>
              </a:spcAft>
              <a:defRPr kumimoji="1" sz="2400">
                <a:solidFill>
                  <a:schemeClr val="tx1"/>
                </a:solidFill>
                <a:latin typeface="Times New Roman" pitchFamily="18" charset="0"/>
                <a:ea typeface="ＭＳ Ｐゴシック" pitchFamily="50" charset="-128"/>
              </a:defRPr>
            </a:lvl8pPr>
            <a:lvl9pPr marL="1828754" algn="l" rtl="0" fontAlgn="base">
              <a:spcBef>
                <a:spcPct val="0"/>
              </a:spcBef>
              <a:spcAft>
                <a:spcPct val="0"/>
              </a:spcAft>
              <a:defRPr kumimoji="1" sz="2400">
                <a:solidFill>
                  <a:schemeClr val="tx1"/>
                </a:solidFill>
                <a:latin typeface="Times New Roman" pitchFamily="18" charset="0"/>
                <a:ea typeface="ＭＳ Ｐゴシック" pitchFamily="50" charset="-128"/>
              </a:defRPr>
            </a:lvl9pPr>
          </a:lstStyle>
          <a:p>
            <a:r>
              <a:rPr lang="ja-JP" altLang="en-US" sz="1800" kern="0"/>
              <a:t>一般的な企業の課題</a:t>
            </a:r>
            <a:endParaRPr lang="en-US" altLang="ja-JP" sz="1800" kern="0" dirty="0"/>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2">
            <a:extLst>
              <a:ext uri="{FF2B5EF4-FFF2-40B4-BE49-F238E27FC236}">
                <a16:creationId xmlns:a16="http://schemas.microsoft.com/office/drawing/2014/main" id="{B2BF848C-8C3D-B642-A3CF-A66391805332}"/>
              </a:ext>
            </a:extLst>
          </p:cNvPr>
          <p:cNvSpPr txBox="1">
            <a:spLocks/>
          </p:cNvSpPr>
          <p:nvPr/>
        </p:nvSpPr>
        <p:spPr>
          <a:xfrm>
            <a:off x="486536" y="937801"/>
            <a:ext cx="2541671" cy="1006059"/>
          </a:xfrm>
          <a:prstGeom prst="rect">
            <a:avLst/>
          </a:prstGeom>
        </p:spPr>
        <p:txBody>
          <a:bodyPr anchor="t">
            <a:noAutofit/>
          </a:bodyPr>
          <a:lstStyle>
            <a:lvl1pPr marL="0" indent="0" algn="l" rtl="0" eaLnBrk="0" fontAlgn="base" hangingPunct="0">
              <a:spcBef>
                <a:spcPct val="20000"/>
              </a:spcBef>
              <a:spcAft>
                <a:spcPct val="0"/>
              </a:spcAft>
              <a:buClr>
                <a:schemeClr val="bg1"/>
              </a:buClr>
              <a:buFont typeface="Arial" pitchFamily="34" charset="0"/>
              <a:buChar char="•"/>
              <a:defRPr kumimoji="1" sz="7200" b="0" i="0">
                <a:solidFill>
                  <a:srgbClr val="001E60">
                    <a:alpha val="59917"/>
                  </a:srgbClr>
                </a:solidFill>
                <a:latin typeface="Helvetica Neue UltraLight" panose="02000206000000020004" pitchFamily="2" charset="0"/>
                <a:ea typeface="メイリオ" panose="020B0604030504040204" pitchFamily="50" charset="-128"/>
                <a:cs typeface="メイリオ" panose="020B0604030504040204" pitchFamily="50" charset="-128"/>
              </a:defRPr>
            </a:lvl1pPr>
            <a:lvl2pPr marL="265107" indent="-179384" algn="l" rtl="0" eaLnBrk="0" fontAlgn="base" hangingPunct="0">
              <a:spcBef>
                <a:spcPct val="20000"/>
              </a:spcBef>
              <a:spcAft>
                <a:spcPct val="0"/>
              </a:spcAft>
              <a:buClr>
                <a:srgbClr val="B60005"/>
              </a:buClr>
              <a:buFont typeface="Arial" pitchFamily="34" charset="0"/>
              <a:buChar char="•"/>
              <a:defRPr kumimoji="1" sz="14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2pPr>
            <a:lvl3pPr marL="442902" indent="-179384" algn="l" rtl="0" eaLnBrk="0" fontAlgn="base" hangingPunct="0">
              <a:spcBef>
                <a:spcPct val="20000"/>
              </a:spcBef>
              <a:spcAft>
                <a:spcPct val="0"/>
              </a:spcAft>
              <a:buClr>
                <a:srgbClr val="B60005"/>
              </a:buClr>
              <a:buFont typeface="Arial" pitchFamily="34" charset="0"/>
              <a:buChar char="̵"/>
              <a:defRPr kumimoji="1" sz="14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3pPr>
            <a:lvl4pPr marL="623872" indent="-179384" algn="l" rtl="0" eaLnBrk="0" fontAlgn="base" hangingPunct="0">
              <a:spcBef>
                <a:spcPct val="20000"/>
              </a:spcBef>
              <a:spcAft>
                <a:spcPct val="0"/>
              </a:spcAft>
              <a:buClr>
                <a:srgbClr val="B60005"/>
              </a:buClr>
              <a:buFont typeface="Wingdings" pitchFamily="2" charset="2"/>
              <a:buChar char="Ø"/>
              <a:defRPr kumimoji="1" sz="14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4pPr>
            <a:lvl5pPr marL="812780" indent="-179384" algn="l" defTabSz="714357" rtl="0" eaLnBrk="0" fontAlgn="base" hangingPunct="0">
              <a:spcBef>
                <a:spcPct val="20000"/>
              </a:spcBef>
              <a:spcAft>
                <a:spcPct val="0"/>
              </a:spcAft>
              <a:buClr>
                <a:srgbClr val="B60005"/>
              </a:buClr>
              <a:buFont typeface="Wingdings" pitchFamily="2" charset="2"/>
              <a:buChar char="p"/>
              <a:defRPr kumimoji="1" sz="14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537" indent="-228594"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6pPr>
            <a:lvl7pPr marL="2971726" indent="-228594"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7pPr>
            <a:lvl8pPr marL="3428914" indent="-228594"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8pPr>
            <a:lvl9pPr marL="3886103" indent="-228594" algn="l" rtl="0" fontAlgn="base">
              <a:spcBef>
                <a:spcPct val="20000"/>
              </a:spcBef>
              <a:spcAft>
                <a:spcPct val="0"/>
              </a:spcAft>
              <a:buClr>
                <a:srgbClr val="A50021"/>
              </a:buClr>
              <a:buFont typeface="Wingdings" pitchFamily="2" charset="2"/>
              <a:buChar char="§"/>
              <a:defRPr kumimoji="1" sz="1600">
                <a:solidFill>
                  <a:schemeClr val="tx1"/>
                </a:solidFill>
                <a:latin typeface="+mn-lt"/>
                <a:ea typeface="+mn-ea"/>
              </a:defRPr>
            </a:lvl9pPr>
          </a:lstStyle>
          <a:p>
            <a:pPr>
              <a:buFont typeface="Arial" pitchFamily="34" charset="0"/>
              <a:buNone/>
            </a:pPr>
            <a:r>
              <a:rPr lang="en-US" altLang="ja-JP" sz="4000" kern="0" dirty="0"/>
              <a:t>Appendix</a:t>
            </a:r>
          </a:p>
          <a:p>
            <a:pPr>
              <a:buFont typeface="Arial" pitchFamily="34" charset="0"/>
              <a:buNone/>
            </a:pPr>
            <a:r>
              <a:rPr lang="en-US" altLang="ja-JP" sz="4000" kern="0" dirty="0"/>
              <a:t>2</a:t>
            </a:r>
            <a:endParaRPr lang="ja-JP" altLang="en-US" sz="4000" kern="0"/>
          </a:p>
        </p:txBody>
      </p:sp>
      <p:sp>
        <p:nvSpPr>
          <p:cNvPr id="3" name="タイトル 1">
            <a:extLst>
              <a:ext uri="{FF2B5EF4-FFF2-40B4-BE49-F238E27FC236}">
                <a16:creationId xmlns:a16="http://schemas.microsoft.com/office/drawing/2014/main" id="{496B5318-9CD5-2647-A9E4-DCB2479C0917}"/>
              </a:ext>
            </a:extLst>
          </p:cNvPr>
          <p:cNvSpPr txBox="1">
            <a:spLocks/>
          </p:cNvSpPr>
          <p:nvPr/>
        </p:nvSpPr>
        <p:spPr>
          <a:xfrm>
            <a:off x="3531456" y="648905"/>
            <a:ext cx="5778800" cy="1502022"/>
          </a:xfrm>
          <a:prstGeom prst="rect">
            <a:avLst/>
          </a:prstGeom>
        </p:spPr>
        <p:txBody>
          <a:bodyPr anchor="b"/>
          <a:lstStyle>
            <a:defPPr>
              <a:defRPr lang="ja-JP"/>
            </a:defPPr>
            <a:lvl1pPr eaLnBrk="0" fontAlgn="base" hangingPunct="0">
              <a:spcBef>
                <a:spcPct val="0"/>
              </a:spcBef>
              <a:spcAft>
                <a:spcPct val="0"/>
              </a:spcAft>
              <a:defRPr sz="2800" b="0" kern="0">
                <a:solidFill>
                  <a:schemeClr val="bg1"/>
                </a:solidFill>
                <a:latin typeface="Yu Gothic" panose="020B0400000000000000" pitchFamily="34" charset="-128"/>
                <a:ea typeface="Yu Gothic" panose="020B0400000000000000" pitchFamily="34" charset="-128"/>
                <a:cs typeface="メイリオ" panose="020B0604030504040204" pitchFamily="50" charset="-128"/>
              </a:defRPr>
            </a:lvl1pPr>
            <a:lvl2pPr eaLnBrk="0" fontAlgn="base" hangingPunct="0">
              <a:spcBef>
                <a:spcPct val="0"/>
              </a:spcBef>
              <a:spcAft>
                <a:spcPct val="0"/>
              </a:spcAft>
              <a:defRPr sz="1600" b="1">
                <a:solidFill>
                  <a:srgbClr val="10253F"/>
                </a:solidFill>
                <a:latin typeface="Arial" pitchFamily="34" charset="0"/>
                <a:ea typeface="ＭＳ Ｐゴシック" pitchFamily="50" charset="-128"/>
                <a:cs typeface="Arial" pitchFamily="34" charset="0"/>
              </a:defRPr>
            </a:lvl2pPr>
            <a:lvl3pPr eaLnBrk="0" fontAlgn="base" hangingPunct="0">
              <a:spcBef>
                <a:spcPct val="0"/>
              </a:spcBef>
              <a:spcAft>
                <a:spcPct val="0"/>
              </a:spcAft>
              <a:defRPr sz="1600" b="1">
                <a:solidFill>
                  <a:srgbClr val="10253F"/>
                </a:solidFill>
                <a:latin typeface="Arial" pitchFamily="34" charset="0"/>
                <a:ea typeface="ＭＳ Ｐゴシック" pitchFamily="50" charset="-128"/>
                <a:cs typeface="Arial" pitchFamily="34" charset="0"/>
              </a:defRPr>
            </a:lvl3pPr>
            <a:lvl4pPr eaLnBrk="0" fontAlgn="base" hangingPunct="0">
              <a:spcBef>
                <a:spcPct val="0"/>
              </a:spcBef>
              <a:spcAft>
                <a:spcPct val="0"/>
              </a:spcAft>
              <a:defRPr sz="1600" b="1">
                <a:solidFill>
                  <a:srgbClr val="10253F"/>
                </a:solidFill>
                <a:latin typeface="Arial" pitchFamily="34" charset="0"/>
                <a:ea typeface="ＭＳ Ｐゴシック" pitchFamily="50" charset="-128"/>
                <a:cs typeface="Arial" pitchFamily="34" charset="0"/>
              </a:defRPr>
            </a:lvl4pPr>
            <a:lvl5pPr eaLnBrk="0" fontAlgn="base" hangingPunct="0">
              <a:spcBef>
                <a:spcPct val="0"/>
              </a:spcBef>
              <a:spcAft>
                <a:spcPct val="0"/>
              </a:spcAft>
              <a:defRPr sz="1600" b="1">
                <a:solidFill>
                  <a:srgbClr val="10253F"/>
                </a:solidFill>
                <a:latin typeface="Arial" pitchFamily="34" charset="0"/>
                <a:ea typeface="ＭＳ Ｐゴシック" pitchFamily="50" charset="-128"/>
                <a:cs typeface="Arial" pitchFamily="34" charset="0"/>
              </a:defRPr>
            </a:lvl5pPr>
            <a:lvl6pPr marL="457189" fontAlgn="base">
              <a:spcBef>
                <a:spcPct val="0"/>
              </a:spcBef>
              <a:spcAft>
                <a:spcPct val="0"/>
              </a:spcAft>
              <a:defRPr sz="2400">
                <a:latin typeface="Times New Roman" pitchFamily="18" charset="0"/>
                <a:ea typeface="ＭＳ Ｐゴシック" pitchFamily="50" charset="-128"/>
              </a:defRPr>
            </a:lvl6pPr>
            <a:lvl7pPr marL="914377" fontAlgn="base">
              <a:spcBef>
                <a:spcPct val="0"/>
              </a:spcBef>
              <a:spcAft>
                <a:spcPct val="0"/>
              </a:spcAft>
              <a:defRPr sz="2400">
                <a:latin typeface="Times New Roman" pitchFamily="18" charset="0"/>
                <a:ea typeface="ＭＳ Ｐゴシック" pitchFamily="50" charset="-128"/>
              </a:defRPr>
            </a:lvl7pPr>
            <a:lvl8pPr marL="1371566" fontAlgn="base">
              <a:spcBef>
                <a:spcPct val="0"/>
              </a:spcBef>
              <a:spcAft>
                <a:spcPct val="0"/>
              </a:spcAft>
              <a:defRPr sz="2400">
                <a:latin typeface="Times New Roman" pitchFamily="18" charset="0"/>
                <a:ea typeface="ＭＳ Ｐゴシック" pitchFamily="50" charset="-128"/>
              </a:defRPr>
            </a:lvl8pPr>
            <a:lvl9pPr marL="1828754" fontAlgn="base">
              <a:spcBef>
                <a:spcPct val="0"/>
              </a:spcBef>
              <a:spcAft>
                <a:spcPct val="0"/>
              </a:spcAft>
              <a:defRPr sz="2400">
                <a:latin typeface="Times New Roman" pitchFamily="18" charset="0"/>
                <a:ea typeface="ＭＳ Ｐゴシック" pitchFamily="50" charset="-128"/>
              </a:defRPr>
            </a:lvl9pPr>
          </a:lstStyle>
          <a:p>
            <a:r>
              <a:rPr lang="ja-JP" altLang="en-US" sz="2800"/>
              <a:t>電帳法国税庁一問一答から</a:t>
            </a:r>
            <a:br>
              <a:rPr lang="en-US" altLang="ja-JP" sz="2800" dirty="0"/>
            </a:br>
            <a:r>
              <a:rPr lang="ja-JP" altLang="en-US" sz="2800"/>
              <a:t>よくある質問解説</a:t>
            </a:r>
            <a:endParaRPr lang="ja-JP" altLang="en-US"/>
          </a:p>
        </p:txBody>
      </p:sp>
    </p:spTree>
    <p:extLst>
      <p:ext uri="{BB962C8B-B14F-4D97-AF65-F5344CB8AC3E}">
        <p14:creationId xmlns:p14="http://schemas.microsoft.com/office/powerpoint/2010/main" val="363057933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670524" y="3091388"/>
            <a:ext cx="5784954" cy="689067"/>
          </a:xfrm>
          <a:prstGeom prst="rect">
            <a:avLst/>
          </a:prstGeom>
          <a:noFill/>
        </p:spPr>
        <p:txBody>
          <a:bodyPr wrap="square" rtlCol="0" anchor="ctr" anchorCtr="0">
            <a:noAutofit/>
          </a:bodyPr>
          <a:lstStyle/>
          <a:p>
            <a:pPr algn="ctr"/>
            <a:r>
              <a:rPr lang="ja-JP" altLang="en-US">
                <a:solidFill>
                  <a:schemeClr val="tx1">
                    <a:lumMod val="75000"/>
                    <a:lumOff val="25000"/>
                  </a:schemeClr>
                </a:solidFill>
                <a:latin typeface="Yu Gothic" panose="020B0400000000000000" pitchFamily="34" charset="-128"/>
                <a:ea typeface="Yu Gothic" panose="020B0400000000000000" pitchFamily="34" charset="-128"/>
              </a:rPr>
              <a:t>電子取引</a:t>
            </a:r>
            <a:endParaRPr lang="en-US" altLang="ja-JP" dirty="0">
              <a:solidFill>
                <a:schemeClr val="tx1">
                  <a:lumMod val="75000"/>
                  <a:lumOff val="25000"/>
                </a:schemeClr>
              </a:solidFill>
              <a:latin typeface="Yu Gothic" panose="020B0400000000000000" pitchFamily="34" charset="-128"/>
              <a:ea typeface="Yu Gothic" panose="020B0400000000000000" pitchFamily="34" charset="-128"/>
            </a:endParaRPr>
          </a:p>
          <a:p>
            <a:pPr algn="ctr"/>
            <a:r>
              <a:rPr lang="ja-JP" altLang="en-US">
                <a:solidFill>
                  <a:schemeClr val="tx1">
                    <a:lumMod val="75000"/>
                    <a:lumOff val="25000"/>
                  </a:schemeClr>
                </a:solidFill>
                <a:latin typeface="Yu Gothic" panose="020B0400000000000000" pitchFamily="34" charset="-128"/>
                <a:ea typeface="Yu Gothic" panose="020B0400000000000000" pitchFamily="34" charset="-128"/>
              </a:rPr>
              <a:t>一問一答</a:t>
            </a:r>
            <a:endParaRPr lang="en-US" altLang="ja-JP" dirty="0">
              <a:solidFill>
                <a:schemeClr val="tx1">
                  <a:lumMod val="75000"/>
                  <a:lumOff val="25000"/>
                </a:schemeClr>
              </a:solidFill>
              <a:latin typeface="Yu Gothic" panose="020B0400000000000000" pitchFamily="34" charset="-128"/>
              <a:ea typeface="Yu Gothic" panose="020B0400000000000000" pitchFamily="34" charset="-128"/>
            </a:endParaRPr>
          </a:p>
        </p:txBody>
      </p:sp>
    </p:spTree>
    <p:extLst>
      <p:ext uri="{BB962C8B-B14F-4D97-AF65-F5344CB8AC3E}">
        <p14:creationId xmlns:p14="http://schemas.microsoft.com/office/powerpoint/2010/main" val="399547328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0C8BA9A-FAC5-4F99-9FB4-49A5229000BD}"/>
              </a:ext>
            </a:extLst>
          </p:cNvPr>
          <p:cNvSpPr>
            <a:spLocks noGrp="1"/>
          </p:cNvSpPr>
          <p:nvPr>
            <p:ph type="title"/>
          </p:nvPr>
        </p:nvSpPr>
        <p:spPr/>
        <p:txBody>
          <a:bodyPr/>
          <a:lstStyle/>
          <a:p>
            <a:r>
              <a:rPr lang="ja-JP" altLang="en-US"/>
              <a:t>電子取引</a:t>
            </a:r>
            <a:r>
              <a:rPr lang="en-US" altLang="ja-JP" dirty="0"/>
              <a:t>【</a:t>
            </a:r>
            <a:r>
              <a:rPr lang="ja-JP" altLang="en-US"/>
              <a:t>問</a:t>
            </a:r>
            <a:r>
              <a:rPr lang="en-US" altLang="ja-JP" dirty="0"/>
              <a:t>9】</a:t>
            </a:r>
            <a:r>
              <a:rPr lang="ja-JP" altLang="en-US"/>
              <a:t>インターネットバンキングについて</a:t>
            </a:r>
            <a:endParaRPr kumimoji="1" lang="ja-JP" altLang="en-US"/>
          </a:p>
        </p:txBody>
      </p:sp>
      <p:pic>
        <p:nvPicPr>
          <p:cNvPr id="5" name="図形 4" descr="icon_113240_256">
            <a:extLst>
              <a:ext uri="{FF2B5EF4-FFF2-40B4-BE49-F238E27FC236}">
                <a16:creationId xmlns:a16="http://schemas.microsoft.com/office/drawing/2014/main" id="{EC1F8EBC-C0E6-F13A-DB2F-8C397D6576C1}"/>
              </a:ext>
            </a:extLst>
          </p:cNvPr>
          <p:cNvPicPr>
            <a:picLocks noChangeAspect="1"/>
          </p:cNvPicPr>
          <p:nvPr/>
        </p:nvPicPr>
        <p:blipFill>
          <a:blip r:embed="rId3"/>
          <a:stretch>
            <a:fillRect/>
          </a:stretch>
        </p:blipFill>
        <p:spPr>
          <a:xfrm>
            <a:off x="165259" y="2132648"/>
            <a:ext cx="1413986" cy="1413986"/>
          </a:xfrm>
          <a:prstGeom prst="rect">
            <a:avLst/>
          </a:prstGeom>
        </p:spPr>
      </p:pic>
      <p:pic>
        <p:nvPicPr>
          <p:cNvPr id="6" name="図形 11" descr="icon_113280_256">
            <a:extLst>
              <a:ext uri="{FF2B5EF4-FFF2-40B4-BE49-F238E27FC236}">
                <a16:creationId xmlns:a16="http://schemas.microsoft.com/office/drawing/2014/main" id="{76E30D5B-ED63-977A-3427-B3387305403A}"/>
              </a:ext>
            </a:extLst>
          </p:cNvPr>
          <p:cNvPicPr>
            <a:picLocks noChangeAspect="1"/>
          </p:cNvPicPr>
          <p:nvPr/>
        </p:nvPicPr>
        <p:blipFill>
          <a:blip r:embed="rId4"/>
          <a:stretch>
            <a:fillRect/>
          </a:stretch>
        </p:blipFill>
        <p:spPr>
          <a:xfrm>
            <a:off x="7453789" y="3866674"/>
            <a:ext cx="1441133" cy="1441133"/>
          </a:xfrm>
          <a:prstGeom prst="rect">
            <a:avLst/>
          </a:prstGeom>
        </p:spPr>
      </p:pic>
      <p:sp>
        <p:nvSpPr>
          <p:cNvPr id="9" name="角丸四角形吹き出し 8">
            <a:extLst>
              <a:ext uri="{FF2B5EF4-FFF2-40B4-BE49-F238E27FC236}">
                <a16:creationId xmlns:a16="http://schemas.microsoft.com/office/drawing/2014/main" id="{0218D286-08A1-7123-F0B0-BA182129FA7F}"/>
              </a:ext>
            </a:extLst>
          </p:cNvPr>
          <p:cNvSpPr/>
          <p:nvPr/>
        </p:nvSpPr>
        <p:spPr>
          <a:xfrm>
            <a:off x="1821655" y="1680210"/>
            <a:ext cx="4243865" cy="1168242"/>
          </a:xfrm>
          <a:prstGeom prst="wedgeRoundRectCallout">
            <a:avLst>
              <a:gd name="adj1" fmla="val -62406"/>
              <a:gd name="adj2" fmla="val -1989"/>
              <a:gd name="adj3" fmla="val 16667"/>
            </a:avLst>
          </a:prstGeom>
          <a:solidFill>
            <a:schemeClr val="bg1"/>
          </a:solidFill>
          <a:ln w="508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dirty="0">
                <a:solidFill>
                  <a:schemeClr val="tx1">
                    <a:lumMod val="75000"/>
                    <a:lumOff val="25000"/>
                  </a:schemeClr>
                </a:solidFill>
                <a:latin typeface="Yu Gothic" panose="020B0400000000000000" pitchFamily="34" charset="-128"/>
                <a:ea typeface="Yu Gothic" panose="020B0400000000000000" pitchFamily="34" charset="-128"/>
              </a:rPr>
              <a:t>Q</a:t>
            </a:r>
            <a:r>
              <a:rPr lang="ja-JP" altLang="en-US">
                <a:solidFill>
                  <a:schemeClr val="tx1">
                    <a:lumMod val="75000"/>
                    <a:lumOff val="25000"/>
                  </a:schemeClr>
                </a:solidFill>
                <a:latin typeface="Yu Gothic" panose="020B0400000000000000" pitchFamily="34" charset="-128"/>
                <a:ea typeface="Yu Gothic" panose="020B0400000000000000" pitchFamily="34" charset="-128"/>
              </a:rPr>
              <a:t> ．インターネットバンキングを利用した振込等は、電子取引に該当するのでしょうか。また、該当する場合には、どのようなデータを保存すべきでしょうか。</a:t>
            </a:r>
          </a:p>
        </p:txBody>
      </p:sp>
      <p:sp>
        <p:nvSpPr>
          <p:cNvPr id="12" name="角丸四角形吹き出し 11">
            <a:extLst>
              <a:ext uri="{FF2B5EF4-FFF2-40B4-BE49-F238E27FC236}">
                <a16:creationId xmlns:a16="http://schemas.microsoft.com/office/drawing/2014/main" id="{4DD54A0D-7272-2D4D-6D90-C69DE3345C46}"/>
              </a:ext>
            </a:extLst>
          </p:cNvPr>
          <p:cNvSpPr/>
          <p:nvPr/>
        </p:nvSpPr>
        <p:spPr>
          <a:xfrm>
            <a:off x="1981676" y="3079909"/>
            <a:ext cx="5180648" cy="2543651"/>
          </a:xfrm>
          <a:prstGeom prst="wedgeRoundRectCallout">
            <a:avLst>
              <a:gd name="adj1" fmla="val 57794"/>
              <a:gd name="adj2" fmla="val -7768"/>
              <a:gd name="adj3" fmla="val 16667"/>
            </a:avLst>
          </a:prstGeom>
          <a:solidFill>
            <a:schemeClr val="bg1"/>
          </a:solidFill>
          <a:ln w="508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dirty="0">
                <a:solidFill>
                  <a:schemeClr val="tx1">
                    <a:lumMod val="75000"/>
                    <a:lumOff val="25000"/>
                  </a:schemeClr>
                </a:solidFill>
                <a:latin typeface="Yu Gothic" panose="020B0400000000000000" pitchFamily="34" charset="-128"/>
                <a:ea typeface="Yu Gothic" panose="020B0400000000000000" pitchFamily="34" charset="-128"/>
              </a:rPr>
              <a:t>A</a:t>
            </a:r>
            <a:r>
              <a:rPr lang="ja-JP" altLang="en-US">
                <a:solidFill>
                  <a:schemeClr val="tx1">
                    <a:lumMod val="75000"/>
                    <a:lumOff val="25000"/>
                  </a:schemeClr>
                </a:solidFill>
                <a:latin typeface="Yu Gothic" panose="020B0400000000000000" pitchFamily="34" charset="-128"/>
                <a:ea typeface="Yu Gothic" panose="020B0400000000000000" pitchFamily="34" charset="-128"/>
              </a:rPr>
              <a:t> ．</a:t>
            </a:r>
            <a:r>
              <a:rPr lang="ja-JP" altLang="ja-JP">
                <a:solidFill>
                  <a:schemeClr val="tx1">
                    <a:lumMod val="75000"/>
                    <a:lumOff val="25000"/>
                  </a:schemeClr>
                </a:solidFill>
                <a:latin typeface="Yu Gothic" panose="020B0400000000000000" pitchFamily="34" charset="-128"/>
                <a:ea typeface="Yu Gothic" panose="020B0400000000000000" pitchFamily="34" charset="-128"/>
              </a:rPr>
              <a:t>インターネットバンキングを利用した振込等も、</a:t>
            </a:r>
            <a:r>
              <a:rPr lang="ja-JP" altLang="ja-JP" b="1">
                <a:solidFill>
                  <a:srgbClr val="C00000"/>
                </a:solidFill>
                <a:latin typeface="Yu Gothic" panose="020B0400000000000000" pitchFamily="34" charset="-128"/>
                <a:ea typeface="Yu Gothic" panose="020B0400000000000000" pitchFamily="34" charset="-128"/>
              </a:rPr>
              <a:t>電子取引に該当</a:t>
            </a:r>
            <a:r>
              <a:rPr lang="ja-JP" altLang="ja-JP">
                <a:solidFill>
                  <a:schemeClr val="tx1">
                    <a:lumMod val="75000"/>
                    <a:lumOff val="25000"/>
                  </a:schemeClr>
                </a:solidFill>
                <a:latin typeface="Yu Gothic" panose="020B0400000000000000" pitchFamily="34" charset="-128"/>
                <a:ea typeface="Yu Gothic" panose="020B0400000000000000" pitchFamily="34" charset="-128"/>
              </a:rPr>
              <a:t>します。 電子帳簿保存法上、保存しなければならないその電子取引の取引情報に係る電磁的記録については、金融機関の窓口で振込等を行ったとした場合に受領する書面の記載事項</a:t>
            </a:r>
            <a:r>
              <a:rPr lang="en-US" altLang="ja-JP" dirty="0">
                <a:solidFill>
                  <a:schemeClr val="tx1">
                    <a:lumMod val="75000"/>
                    <a:lumOff val="25000"/>
                  </a:schemeClr>
                </a:solidFill>
                <a:latin typeface="Yu Gothic" panose="020B0400000000000000" pitchFamily="34" charset="-128"/>
                <a:ea typeface="Yu Gothic" panose="020B0400000000000000" pitchFamily="34" charset="-128"/>
              </a:rPr>
              <a:t>(</a:t>
            </a:r>
            <a:r>
              <a:rPr lang="ja-JP" altLang="ja-JP">
                <a:solidFill>
                  <a:schemeClr val="tx1">
                    <a:lumMod val="75000"/>
                    <a:lumOff val="25000"/>
                  </a:schemeClr>
                </a:solidFill>
                <a:latin typeface="Yu Gothic" panose="020B0400000000000000" pitchFamily="34" charset="-128"/>
                <a:ea typeface="Yu Gothic" panose="020B0400000000000000" pitchFamily="34" charset="-128"/>
              </a:rPr>
              <a:t>振込等を実施した</a:t>
            </a:r>
            <a:r>
              <a:rPr lang="ja-JP" altLang="ja-JP" b="1">
                <a:solidFill>
                  <a:srgbClr val="C00000"/>
                </a:solidFill>
                <a:latin typeface="Yu Gothic" panose="020B0400000000000000" pitchFamily="34" charset="-128"/>
                <a:ea typeface="Yu Gothic" panose="020B0400000000000000" pitchFamily="34" charset="-128"/>
              </a:rPr>
              <a:t>取引年月日・金額・振込先名等</a:t>
            </a:r>
            <a:r>
              <a:rPr lang="en-US" altLang="ja-JP" dirty="0">
                <a:solidFill>
                  <a:schemeClr val="tx1">
                    <a:lumMod val="75000"/>
                    <a:lumOff val="25000"/>
                  </a:schemeClr>
                </a:solidFill>
                <a:latin typeface="Yu Gothic" panose="020B0400000000000000" pitchFamily="34" charset="-128"/>
                <a:ea typeface="Yu Gothic" panose="020B0400000000000000" pitchFamily="34" charset="-128"/>
              </a:rPr>
              <a:t>)</a:t>
            </a:r>
            <a:r>
              <a:rPr lang="ja-JP" altLang="ja-JP">
                <a:solidFill>
                  <a:schemeClr val="tx1">
                    <a:lumMod val="75000"/>
                    <a:lumOff val="25000"/>
                  </a:schemeClr>
                </a:solidFill>
                <a:latin typeface="Yu Gothic" panose="020B0400000000000000" pitchFamily="34" charset="-128"/>
                <a:ea typeface="Yu Gothic" panose="020B0400000000000000" pitchFamily="34" charset="-128"/>
              </a:rPr>
              <a:t>が記載されたデータ</a:t>
            </a:r>
            <a:r>
              <a:rPr lang="en-US" altLang="ja-JP" dirty="0">
                <a:solidFill>
                  <a:schemeClr val="tx1">
                    <a:lumMod val="75000"/>
                    <a:lumOff val="25000"/>
                  </a:schemeClr>
                </a:solidFill>
                <a:latin typeface="Yu Gothic" panose="020B0400000000000000" pitchFamily="34" charset="-128"/>
                <a:ea typeface="Yu Gothic" panose="020B0400000000000000" pitchFamily="34" charset="-128"/>
              </a:rPr>
              <a:t>(</a:t>
            </a:r>
            <a:r>
              <a:rPr lang="ja-JP" altLang="ja-JP">
                <a:solidFill>
                  <a:schemeClr val="tx1">
                    <a:lumMod val="75000"/>
                    <a:lumOff val="25000"/>
                  </a:schemeClr>
                </a:solidFill>
                <a:latin typeface="Yu Gothic" panose="020B0400000000000000" pitchFamily="34" charset="-128"/>
                <a:ea typeface="Yu Gothic" panose="020B0400000000000000" pitchFamily="34" charset="-128"/>
              </a:rPr>
              <a:t>電磁的記録</a:t>
            </a:r>
            <a:r>
              <a:rPr lang="en-US" altLang="ja-JP" dirty="0">
                <a:solidFill>
                  <a:schemeClr val="tx1">
                    <a:lumMod val="75000"/>
                    <a:lumOff val="25000"/>
                  </a:schemeClr>
                </a:solidFill>
                <a:latin typeface="Yu Gothic" panose="020B0400000000000000" pitchFamily="34" charset="-128"/>
                <a:ea typeface="Yu Gothic" panose="020B0400000000000000" pitchFamily="34" charset="-128"/>
              </a:rPr>
              <a:t>)</a:t>
            </a:r>
            <a:r>
              <a:rPr lang="ja-JP" altLang="ja-JP">
                <a:solidFill>
                  <a:schemeClr val="tx1">
                    <a:lumMod val="75000"/>
                    <a:lumOff val="25000"/>
                  </a:schemeClr>
                </a:solidFill>
                <a:latin typeface="Yu Gothic" panose="020B0400000000000000" pitchFamily="34" charset="-128"/>
                <a:ea typeface="Yu Gothic" panose="020B0400000000000000" pitchFamily="34" charset="-128"/>
              </a:rPr>
              <a:t>です。</a:t>
            </a:r>
          </a:p>
        </p:txBody>
      </p:sp>
    </p:spTree>
    <p:extLst>
      <p:ext uri="{BB962C8B-B14F-4D97-AF65-F5344CB8AC3E}">
        <p14:creationId xmlns:p14="http://schemas.microsoft.com/office/powerpoint/2010/main" val="30761495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0C8BA9A-FAC5-4F99-9FB4-49A5229000BD}"/>
              </a:ext>
            </a:extLst>
          </p:cNvPr>
          <p:cNvSpPr>
            <a:spLocks noGrp="1"/>
          </p:cNvSpPr>
          <p:nvPr>
            <p:ph type="title"/>
          </p:nvPr>
        </p:nvSpPr>
        <p:spPr/>
        <p:txBody>
          <a:bodyPr/>
          <a:lstStyle/>
          <a:p>
            <a:r>
              <a:rPr lang="ja-JP" altLang="en-US"/>
              <a:t>電子取引</a:t>
            </a:r>
            <a:r>
              <a:rPr lang="en-US" altLang="ja-JP" dirty="0"/>
              <a:t>【</a:t>
            </a:r>
            <a:r>
              <a:rPr lang="ja-JP" altLang="en-US"/>
              <a:t>問</a:t>
            </a:r>
            <a:r>
              <a:rPr lang="en-US" altLang="ja-JP" dirty="0"/>
              <a:t>13】</a:t>
            </a:r>
            <a:r>
              <a:rPr lang="ja-JP" altLang="en-US"/>
              <a:t>電子取引と紙受領書面の取り扱いについて</a:t>
            </a:r>
            <a:endParaRPr kumimoji="1" lang="ja-JP" altLang="en-US"/>
          </a:p>
        </p:txBody>
      </p:sp>
      <p:pic>
        <p:nvPicPr>
          <p:cNvPr id="5" name="図形 4" descr="icon_113240_256">
            <a:extLst>
              <a:ext uri="{FF2B5EF4-FFF2-40B4-BE49-F238E27FC236}">
                <a16:creationId xmlns:a16="http://schemas.microsoft.com/office/drawing/2014/main" id="{EC1F8EBC-C0E6-F13A-DB2F-8C397D6576C1}"/>
              </a:ext>
            </a:extLst>
          </p:cNvPr>
          <p:cNvPicPr>
            <a:picLocks noChangeAspect="1"/>
          </p:cNvPicPr>
          <p:nvPr/>
        </p:nvPicPr>
        <p:blipFill>
          <a:blip r:embed="rId3"/>
          <a:stretch>
            <a:fillRect/>
          </a:stretch>
        </p:blipFill>
        <p:spPr>
          <a:xfrm>
            <a:off x="165259" y="2132648"/>
            <a:ext cx="1413986" cy="1413986"/>
          </a:xfrm>
          <a:prstGeom prst="rect">
            <a:avLst/>
          </a:prstGeom>
        </p:spPr>
      </p:pic>
      <p:pic>
        <p:nvPicPr>
          <p:cNvPr id="6" name="図形 11" descr="icon_113280_256">
            <a:extLst>
              <a:ext uri="{FF2B5EF4-FFF2-40B4-BE49-F238E27FC236}">
                <a16:creationId xmlns:a16="http://schemas.microsoft.com/office/drawing/2014/main" id="{76E30D5B-ED63-977A-3427-B3387305403A}"/>
              </a:ext>
            </a:extLst>
          </p:cNvPr>
          <p:cNvPicPr>
            <a:picLocks noChangeAspect="1"/>
          </p:cNvPicPr>
          <p:nvPr/>
        </p:nvPicPr>
        <p:blipFill>
          <a:blip r:embed="rId4"/>
          <a:stretch>
            <a:fillRect/>
          </a:stretch>
        </p:blipFill>
        <p:spPr>
          <a:xfrm>
            <a:off x="7453789" y="3866674"/>
            <a:ext cx="1441133" cy="1441133"/>
          </a:xfrm>
          <a:prstGeom prst="rect">
            <a:avLst/>
          </a:prstGeom>
        </p:spPr>
      </p:pic>
      <p:sp>
        <p:nvSpPr>
          <p:cNvPr id="9" name="角丸四角形吹き出し 8">
            <a:extLst>
              <a:ext uri="{FF2B5EF4-FFF2-40B4-BE49-F238E27FC236}">
                <a16:creationId xmlns:a16="http://schemas.microsoft.com/office/drawing/2014/main" id="{0218D286-08A1-7123-F0B0-BA182129FA7F}"/>
              </a:ext>
            </a:extLst>
          </p:cNvPr>
          <p:cNvSpPr/>
          <p:nvPr/>
        </p:nvSpPr>
        <p:spPr>
          <a:xfrm>
            <a:off x="1821655" y="1006997"/>
            <a:ext cx="4243865" cy="1841455"/>
          </a:xfrm>
          <a:prstGeom prst="wedgeRoundRectCallout">
            <a:avLst>
              <a:gd name="adj1" fmla="val -62406"/>
              <a:gd name="adj2" fmla="val -1989"/>
              <a:gd name="adj3" fmla="val 16667"/>
            </a:avLst>
          </a:prstGeom>
          <a:solidFill>
            <a:schemeClr val="bg1"/>
          </a:solidFill>
          <a:ln w="508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dirty="0">
                <a:solidFill>
                  <a:schemeClr val="tx1">
                    <a:lumMod val="75000"/>
                    <a:lumOff val="25000"/>
                  </a:schemeClr>
                </a:solidFill>
                <a:latin typeface="Yu Gothic" panose="020B0400000000000000" pitchFamily="34" charset="-128"/>
                <a:ea typeface="Yu Gothic" panose="020B0400000000000000" pitchFamily="34" charset="-128"/>
              </a:rPr>
              <a:t>Q</a:t>
            </a:r>
            <a:r>
              <a:rPr lang="ja-JP" altLang="en-US">
                <a:solidFill>
                  <a:schemeClr val="tx1">
                    <a:lumMod val="75000"/>
                    <a:lumOff val="25000"/>
                  </a:schemeClr>
                </a:solidFill>
                <a:latin typeface="Yu Gothic" panose="020B0400000000000000" pitchFamily="34" charset="-128"/>
                <a:ea typeface="Yu Gothic" panose="020B0400000000000000" pitchFamily="34" charset="-128"/>
              </a:rPr>
              <a:t> ．電子取引で受け取った取引情報について、同じ内容のものを書面でも受領した場合、 書面を正本として取り扱うことを取り決めているときでも、電子データも保存する必要がありますか。 </a:t>
            </a:r>
          </a:p>
        </p:txBody>
      </p:sp>
      <p:sp>
        <p:nvSpPr>
          <p:cNvPr id="12" name="角丸四角形吹き出し 11">
            <a:extLst>
              <a:ext uri="{FF2B5EF4-FFF2-40B4-BE49-F238E27FC236}">
                <a16:creationId xmlns:a16="http://schemas.microsoft.com/office/drawing/2014/main" id="{4DD54A0D-7272-2D4D-6D90-C69DE3345C46}"/>
              </a:ext>
            </a:extLst>
          </p:cNvPr>
          <p:cNvSpPr/>
          <p:nvPr/>
        </p:nvSpPr>
        <p:spPr>
          <a:xfrm>
            <a:off x="1981676" y="3079909"/>
            <a:ext cx="5180648" cy="2543651"/>
          </a:xfrm>
          <a:prstGeom prst="wedgeRoundRectCallout">
            <a:avLst>
              <a:gd name="adj1" fmla="val 57794"/>
              <a:gd name="adj2" fmla="val -7768"/>
              <a:gd name="adj3" fmla="val 16667"/>
            </a:avLst>
          </a:prstGeom>
          <a:solidFill>
            <a:schemeClr val="bg1"/>
          </a:solidFill>
          <a:ln w="508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dirty="0">
                <a:solidFill>
                  <a:schemeClr val="tx1">
                    <a:lumMod val="75000"/>
                    <a:lumOff val="25000"/>
                  </a:schemeClr>
                </a:solidFill>
                <a:latin typeface="Yu Gothic" panose="020B0400000000000000" pitchFamily="34" charset="-128"/>
                <a:ea typeface="Yu Gothic" panose="020B0400000000000000" pitchFamily="34" charset="-128"/>
              </a:rPr>
              <a:t>A</a:t>
            </a:r>
            <a:r>
              <a:rPr lang="ja-JP" altLang="en-US">
                <a:solidFill>
                  <a:schemeClr val="tx1">
                    <a:lumMod val="75000"/>
                    <a:lumOff val="25000"/>
                  </a:schemeClr>
                </a:solidFill>
                <a:latin typeface="Yu Gothic" panose="020B0400000000000000" pitchFamily="34" charset="-128"/>
                <a:ea typeface="Yu Gothic" panose="020B0400000000000000" pitchFamily="34" charset="-128"/>
              </a:rPr>
              <a:t> ．電子データと書面の</a:t>
            </a:r>
            <a:r>
              <a:rPr lang="ja-JP" altLang="en-US" b="1">
                <a:solidFill>
                  <a:srgbClr val="C00000"/>
                </a:solidFill>
                <a:latin typeface="Yu Gothic" panose="020B0400000000000000" pitchFamily="34" charset="-128"/>
                <a:ea typeface="Yu Gothic" panose="020B0400000000000000" pitchFamily="34" charset="-128"/>
              </a:rPr>
              <a:t>内容が同一</a:t>
            </a:r>
            <a:r>
              <a:rPr lang="ja-JP" altLang="en-US">
                <a:solidFill>
                  <a:schemeClr val="tx1">
                    <a:lumMod val="75000"/>
                    <a:lumOff val="25000"/>
                  </a:schemeClr>
                </a:solidFill>
                <a:latin typeface="Yu Gothic" panose="020B0400000000000000" pitchFamily="34" charset="-128"/>
                <a:ea typeface="Yu Gothic" panose="020B0400000000000000" pitchFamily="34" charset="-128"/>
              </a:rPr>
              <a:t>であり、</a:t>
            </a:r>
            <a:r>
              <a:rPr lang="ja-JP" altLang="en-US" b="1">
                <a:solidFill>
                  <a:srgbClr val="C00000"/>
                </a:solidFill>
                <a:latin typeface="Yu Gothic" panose="020B0400000000000000" pitchFamily="34" charset="-128"/>
                <a:ea typeface="Yu Gothic" panose="020B0400000000000000" pitchFamily="34" charset="-128"/>
              </a:rPr>
              <a:t>書面を正本として取り扱うことを自社内等で取り 決めている</a:t>
            </a:r>
            <a:r>
              <a:rPr lang="ja-JP" altLang="en-US">
                <a:solidFill>
                  <a:schemeClr val="tx1">
                    <a:lumMod val="75000"/>
                    <a:lumOff val="25000"/>
                  </a:schemeClr>
                </a:solidFill>
                <a:latin typeface="Yu Gothic" panose="020B0400000000000000" pitchFamily="34" charset="-128"/>
                <a:ea typeface="Yu Gothic" panose="020B0400000000000000" pitchFamily="34" charset="-128"/>
              </a:rPr>
              <a:t>場合には、当該</a:t>
            </a:r>
            <a:r>
              <a:rPr lang="ja-JP" altLang="en-US" b="1">
                <a:solidFill>
                  <a:srgbClr val="C00000"/>
                </a:solidFill>
                <a:latin typeface="Yu Gothic" panose="020B0400000000000000" pitchFamily="34" charset="-128"/>
                <a:ea typeface="Yu Gothic" panose="020B0400000000000000" pitchFamily="34" charset="-128"/>
              </a:rPr>
              <a:t>書面の保存のみで足ります</a:t>
            </a:r>
            <a:r>
              <a:rPr lang="ja-JP" altLang="en-US">
                <a:solidFill>
                  <a:schemeClr val="tx1">
                    <a:lumMod val="75000"/>
                    <a:lumOff val="25000"/>
                  </a:schemeClr>
                </a:solidFill>
                <a:latin typeface="Yu Gothic" panose="020B0400000000000000" pitchFamily="34" charset="-128"/>
                <a:ea typeface="Yu Gothic" panose="020B0400000000000000" pitchFamily="34" charset="-128"/>
              </a:rPr>
              <a:t>。ただし、書面で受領した取引情報を 補完するような取引情報が電子データに含まれているなどその</a:t>
            </a:r>
            <a:r>
              <a:rPr lang="ja-JP" altLang="en-US" b="1">
                <a:solidFill>
                  <a:srgbClr val="C00000"/>
                </a:solidFill>
                <a:latin typeface="Yu Gothic" panose="020B0400000000000000" pitchFamily="34" charset="-128"/>
                <a:ea typeface="Yu Gothic" panose="020B0400000000000000" pitchFamily="34" charset="-128"/>
              </a:rPr>
              <a:t>内容が同一でない場合</a:t>
            </a:r>
            <a:r>
              <a:rPr lang="ja-JP" altLang="en-US">
                <a:solidFill>
                  <a:schemeClr val="tx1">
                    <a:lumMod val="75000"/>
                    <a:lumOff val="25000"/>
                  </a:schemeClr>
                </a:solidFill>
                <a:latin typeface="Yu Gothic" panose="020B0400000000000000" pitchFamily="34" charset="-128"/>
                <a:ea typeface="Yu Gothic" panose="020B0400000000000000" pitchFamily="34" charset="-128"/>
              </a:rPr>
              <a:t>には、 書面及び電子データの</a:t>
            </a:r>
            <a:r>
              <a:rPr lang="ja-JP" altLang="en-US" b="1">
                <a:solidFill>
                  <a:srgbClr val="C00000"/>
                </a:solidFill>
                <a:latin typeface="Yu Gothic" panose="020B0400000000000000" pitchFamily="34" charset="-128"/>
                <a:ea typeface="Yu Gothic" panose="020B0400000000000000" pitchFamily="34" charset="-128"/>
              </a:rPr>
              <a:t>両方を保存する必要</a:t>
            </a:r>
            <a:r>
              <a:rPr lang="ja-JP" altLang="en-US">
                <a:solidFill>
                  <a:schemeClr val="tx1">
                    <a:lumMod val="75000"/>
                    <a:lumOff val="25000"/>
                  </a:schemeClr>
                </a:solidFill>
                <a:latin typeface="Yu Gothic" panose="020B0400000000000000" pitchFamily="34" charset="-128"/>
                <a:ea typeface="Yu Gothic" panose="020B0400000000000000" pitchFamily="34" charset="-128"/>
              </a:rPr>
              <a:t>があります。 </a:t>
            </a:r>
          </a:p>
          <a:p>
            <a:endParaRPr lang="ja-JP" altLang="ja-JP">
              <a:solidFill>
                <a:schemeClr val="tx1">
                  <a:lumMod val="75000"/>
                  <a:lumOff val="25000"/>
                </a:schemeClr>
              </a:solidFill>
              <a:latin typeface="Yu Gothic" panose="020B0400000000000000" pitchFamily="34" charset="-128"/>
              <a:ea typeface="Yu Gothic" panose="020B0400000000000000" pitchFamily="34" charset="-128"/>
            </a:endParaRPr>
          </a:p>
        </p:txBody>
      </p:sp>
    </p:spTree>
    <p:extLst>
      <p:ext uri="{BB962C8B-B14F-4D97-AF65-F5344CB8AC3E}">
        <p14:creationId xmlns:p14="http://schemas.microsoft.com/office/powerpoint/2010/main" val="428993063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0C8BA9A-FAC5-4F99-9FB4-49A5229000BD}"/>
              </a:ext>
            </a:extLst>
          </p:cNvPr>
          <p:cNvSpPr>
            <a:spLocks noGrp="1"/>
          </p:cNvSpPr>
          <p:nvPr>
            <p:ph type="title"/>
          </p:nvPr>
        </p:nvSpPr>
        <p:spPr/>
        <p:txBody>
          <a:bodyPr/>
          <a:lstStyle/>
          <a:p>
            <a:r>
              <a:rPr lang="ja-JP" altLang="en-US"/>
              <a:t>電子取引</a:t>
            </a:r>
            <a:r>
              <a:rPr lang="en-US" altLang="ja-JP" dirty="0"/>
              <a:t>【</a:t>
            </a:r>
            <a:r>
              <a:rPr lang="ja-JP" altLang="en-US"/>
              <a:t>問</a:t>
            </a:r>
            <a:r>
              <a:rPr lang="en-US" altLang="ja-JP" dirty="0"/>
              <a:t>38】</a:t>
            </a:r>
            <a:r>
              <a:rPr lang="ja-JP" altLang="en-US"/>
              <a:t>メール等で受領したデータについて①</a:t>
            </a:r>
            <a:endParaRPr kumimoji="1" lang="ja-JP" altLang="en-US"/>
          </a:p>
        </p:txBody>
      </p:sp>
      <p:pic>
        <p:nvPicPr>
          <p:cNvPr id="5" name="図形 4" descr="icon_113240_256">
            <a:extLst>
              <a:ext uri="{FF2B5EF4-FFF2-40B4-BE49-F238E27FC236}">
                <a16:creationId xmlns:a16="http://schemas.microsoft.com/office/drawing/2014/main" id="{EC1F8EBC-C0E6-F13A-DB2F-8C397D6576C1}"/>
              </a:ext>
            </a:extLst>
          </p:cNvPr>
          <p:cNvPicPr>
            <a:picLocks noChangeAspect="1"/>
          </p:cNvPicPr>
          <p:nvPr/>
        </p:nvPicPr>
        <p:blipFill>
          <a:blip r:embed="rId3"/>
          <a:stretch>
            <a:fillRect/>
          </a:stretch>
        </p:blipFill>
        <p:spPr>
          <a:xfrm>
            <a:off x="165259" y="2132648"/>
            <a:ext cx="1413986" cy="1413986"/>
          </a:xfrm>
          <a:prstGeom prst="rect">
            <a:avLst/>
          </a:prstGeom>
        </p:spPr>
      </p:pic>
      <p:pic>
        <p:nvPicPr>
          <p:cNvPr id="6" name="図形 11" descr="icon_113280_256">
            <a:extLst>
              <a:ext uri="{FF2B5EF4-FFF2-40B4-BE49-F238E27FC236}">
                <a16:creationId xmlns:a16="http://schemas.microsoft.com/office/drawing/2014/main" id="{76E30D5B-ED63-977A-3427-B3387305403A}"/>
              </a:ext>
            </a:extLst>
          </p:cNvPr>
          <p:cNvPicPr>
            <a:picLocks noChangeAspect="1"/>
          </p:cNvPicPr>
          <p:nvPr/>
        </p:nvPicPr>
        <p:blipFill>
          <a:blip r:embed="rId4"/>
          <a:stretch>
            <a:fillRect/>
          </a:stretch>
        </p:blipFill>
        <p:spPr>
          <a:xfrm>
            <a:off x="7453789" y="3866674"/>
            <a:ext cx="1441133" cy="1441133"/>
          </a:xfrm>
          <a:prstGeom prst="rect">
            <a:avLst/>
          </a:prstGeom>
        </p:spPr>
      </p:pic>
      <p:sp>
        <p:nvSpPr>
          <p:cNvPr id="9" name="角丸四角形吹き出し 8">
            <a:extLst>
              <a:ext uri="{FF2B5EF4-FFF2-40B4-BE49-F238E27FC236}">
                <a16:creationId xmlns:a16="http://schemas.microsoft.com/office/drawing/2014/main" id="{0218D286-08A1-7123-F0B0-BA182129FA7F}"/>
              </a:ext>
            </a:extLst>
          </p:cNvPr>
          <p:cNvSpPr/>
          <p:nvPr/>
        </p:nvSpPr>
        <p:spPr>
          <a:xfrm>
            <a:off x="1821655" y="1041722"/>
            <a:ext cx="4243865" cy="1806730"/>
          </a:xfrm>
          <a:prstGeom prst="wedgeRoundRectCallout">
            <a:avLst>
              <a:gd name="adj1" fmla="val -62406"/>
              <a:gd name="adj2" fmla="val -1989"/>
              <a:gd name="adj3" fmla="val 16667"/>
            </a:avLst>
          </a:prstGeom>
          <a:solidFill>
            <a:schemeClr val="bg1"/>
          </a:solidFill>
          <a:ln w="508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dirty="0">
                <a:solidFill>
                  <a:schemeClr val="tx1">
                    <a:lumMod val="75000"/>
                    <a:lumOff val="25000"/>
                  </a:schemeClr>
                </a:solidFill>
                <a:latin typeface="Yu Gothic" panose="020B0400000000000000" pitchFamily="34" charset="-128"/>
                <a:ea typeface="Yu Gothic" panose="020B0400000000000000" pitchFamily="34" charset="-128"/>
              </a:rPr>
              <a:t>Q</a:t>
            </a:r>
            <a:r>
              <a:rPr lang="ja-JP" altLang="en-US">
                <a:solidFill>
                  <a:schemeClr val="tx1">
                    <a:lumMod val="75000"/>
                    <a:lumOff val="25000"/>
                  </a:schemeClr>
                </a:solidFill>
                <a:latin typeface="Yu Gothic" panose="020B0400000000000000" pitchFamily="34" charset="-128"/>
                <a:ea typeface="Yu Gothic" panose="020B0400000000000000" pitchFamily="34" charset="-128"/>
              </a:rPr>
              <a:t> ．</a:t>
            </a:r>
            <a:r>
              <a:rPr lang="ja-JP" altLang="ja-JP">
                <a:solidFill>
                  <a:schemeClr val="tx1">
                    <a:lumMod val="75000"/>
                    <a:lumOff val="25000"/>
                  </a:schemeClr>
                </a:solidFill>
                <a:latin typeface="Yu Gothic" panose="020B0400000000000000" pitchFamily="34" charset="-128"/>
                <a:ea typeface="Yu Gothic" panose="020B0400000000000000" pitchFamily="34" charset="-128"/>
              </a:rPr>
              <a:t>電子メール等で受領した領収書データ等を、訂正・削除の記録が残るシステムで保存している場合には、改ざん防止のための措置を講じていることとなりますか。</a:t>
            </a:r>
            <a:endParaRPr lang="ja-JP" altLang="en-US">
              <a:solidFill>
                <a:schemeClr val="tx1">
                  <a:lumMod val="75000"/>
                  <a:lumOff val="25000"/>
                </a:schemeClr>
              </a:solidFill>
              <a:latin typeface="Yu Gothic" panose="020B0400000000000000" pitchFamily="34" charset="-128"/>
              <a:ea typeface="Yu Gothic" panose="020B0400000000000000" pitchFamily="34" charset="-128"/>
            </a:endParaRPr>
          </a:p>
        </p:txBody>
      </p:sp>
      <p:sp>
        <p:nvSpPr>
          <p:cNvPr id="12" name="角丸四角形吹き出し 11">
            <a:extLst>
              <a:ext uri="{FF2B5EF4-FFF2-40B4-BE49-F238E27FC236}">
                <a16:creationId xmlns:a16="http://schemas.microsoft.com/office/drawing/2014/main" id="{4DD54A0D-7272-2D4D-6D90-C69DE3345C46}"/>
              </a:ext>
            </a:extLst>
          </p:cNvPr>
          <p:cNvSpPr/>
          <p:nvPr/>
        </p:nvSpPr>
        <p:spPr>
          <a:xfrm>
            <a:off x="1981676" y="3079909"/>
            <a:ext cx="5180648" cy="3054673"/>
          </a:xfrm>
          <a:prstGeom prst="wedgeRoundRectCallout">
            <a:avLst>
              <a:gd name="adj1" fmla="val 57794"/>
              <a:gd name="adj2" fmla="val -7768"/>
              <a:gd name="adj3" fmla="val 16667"/>
            </a:avLst>
          </a:prstGeom>
          <a:solidFill>
            <a:schemeClr val="bg1"/>
          </a:solidFill>
          <a:ln w="508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dirty="0">
                <a:solidFill>
                  <a:schemeClr val="tx1">
                    <a:lumMod val="75000"/>
                    <a:lumOff val="25000"/>
                  </a:schemeClr>
                </a:solidFill>
                <a:latin typeface="Yu Gothic" panose="020B0400000000000000" pitchFamily="34" charset="-128"/>
                <a:ea typeface="Yu Gothic" panose="020B0400000000000000" pitchFamily="34" charset="-128"/>
              </a:rPr>
              <a:t>A</a:t>
            </a:r>
            <a:r>
              <a:rPr lang="ja-JP" altLang="en-US">
                <a:solidFill>
                  <a:schemeClr val="tx1">
                    <a:lumMod val="75000"/>
                    <a:lumOff val="25000"/>
                  </a:schemeClr>
                </a:solidFill>
                <a:latin typeface="Yu Gothic" panose="020B0400000000000000" pitchFamily="34" charset="-128"/>
                <a:ea typeface="Yu Gothic" panose="020B0400000000000000" pitchFamily="34" charset="-128"/>
              </a:rPr>
              <a:t> ．訂正・削除の記録が残るなどの一定のシステムを使用することによって改ざん防止のための措置を講じていることとするためには、保存だけではなく、</a:t>
            </a:r>
            <a:r>
              <a:rPr lang="ja-JP" altLang="en-US" b="1">
                <a:solidFill>
                  <a:srgbClr val="C00000"/>
                </a:solidFill>
                <a:latin typeface="Yu Gothic" panose="020B0400000000000000" pitchFamily="34" charset="-128"/>
                <a:ea typeface="Yu Gothic" panose="020B0400000000000000" pitchFamily="34" charset="-128"/>
              </a:rPr>
              <a:t>データの授受</a:t>
            </a:r>
            <a:r>
              <a:rPr lang="ja-JP" altLang="en-US">
                <a:solidFill>
                  <a:schemeClr val="tx1">
                    <a:lumMod val="75000"/>
                    <a:lumOff val="25000"/>
                  </a:schemeClr>
                </a:solidFill>
                <a:latin typeface="Yu Gothic" panose="020B0400000000000000" pitchFamily="34" charset="-128"/>
                <a:ea typeface="Yu Gothic" panose="020B0400000000000000" pitchFamily="34" charset="-128"/>
              </a:rPr>
              <a:t>も当該システム内で行う必要がありますので、改ざん防止のための措置を講じていることとはなりません。別途、不当な訂正・削除を防止するための</a:t>
            </a:r>
            <a:r>
              <a:rPr lang="ja-JP" altLang="en-US" b="1">
                <a:solidFill>
                  <a:srgbClr val="C00000"/>
                </a:solidFill>
                <a:latin typeface="Yu Gothic" panose="020B0400000000000000" pitchFamily="34" charset="-128"/>
                <a:ea typeface="Yu Gothic" panose="020B0400000000000000" pitchFamily="34" charset="-128"/>
              </a:rPr>
              <a:t>事務処理規程を制定して遵守する</a:t>
            </a:r>
            <a:r>
              <a:rPr lang="ja-JP" altLang="en-US">
                <a:solidFill>
                  <a:schemeClr val="tx1">
                    <a:lumMod val="75000"/>
                    <a:lumOff val="25000"/>
                  </a:schemeClr>
                </a:solidFill>
                <a:latin typeface="Yu Gothic" panose="020B0400000000000000" pitchFamily="34" charset="-128"/>
                <a:ea typeface="Yu Gothic" panose="020B0400000000000000" pitchFamily="34" charset="-128"/>
              </a:rPr>
              <a:t>などの方法によって改ざん防止のための措置を講じることが必要です。 </a:t>
            </a:r>
          </a:p>
        </p:txBody>
      </p:sp>
    </p:spTree>
    <p:extLst>
      <p:ext uri="{BB962C8B-B14F-4D97-AF65-F5344CB8AC3E}">
        <p14:creationId xmlns:p14="http://schemas.microsoft.com/office/powerpoint/2010/main" val="52110232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0C8BA9A-FAC5-4F99-9FB4-49A5229000BD}"/>
              </a:ext>
            </a:extLst>
          </p:cNvPr>
          <p:cNvSpPr>
            <a:spLocks noGrp="1"/>
          </p:cNvSpPr>
          <p:nvPr>
            <p:ph type="title"/>
          </p:nvPr>
        </p:nvSpPr>
        <p:spPr/>
        <p:txBody>
          <a:bodyPr/>
          <a:lstStyle/>
          <a:p>
            <a:r>
              <a:rPr lang="ja-JP" altLang="en-US"/>
              <a:t>電子取引</a:t>
            </a:r>
            <a:r>
              <a:rPr lang="en-US" altLang="ja-JP" dirty="0"/>
              <a:t>【</a:t>
            </a:r>
            <a:r>
              <a:rPr lang="ja-JP" altLang="en-US"/>
              <a:t>問</a:t>
            </a:r>
            <a:r>
              <a:rPr lang="en-US" altLang="ja-JP" dirty="0"/>
              <a:t>45】</a:t>
            </a:r>
            <a:r>
              <a:rPr lang="ja-JP" altLang="en-US"/>
              <a:t>メール等で受領したデータについて②</a:t>
            </a:r>
            <a:endParaRPr kumimoji="1" lang="ja-JP" altLang="en-US"/>
          </a:p>
        </p:txBody>
      </p:sp>
      <p:pic>
        <p:nvPicPr>
          <p:cNvPr id="5" name="図形 4" descr="icon_113240_256">
            <a:extLst>
              <a:ext uri="{FF2B5EF4-FFF2-40B4-BE49-F238E27FC236}">
                <a16:creationId xmlns:a16="http://schemas.microsoft.com/office/drawing/2014/main" id="{EC1F8EBC-C0E6-F13A-DB2F-8C397D6576C1}"/>
              </a:ext>
            </a:extLst>
          </p:cNvPr>
          <p:cNvPicPr>
            <a:picLocks noChangeAspect="1"/>
          </p:cNvPicPr>
          <p:nvPr/>
        </p:nvPicPr>
        <p:blipFill>
          <a:blip r:embed="rId3"/>
          <a:stretch>
            <a:fillRect/>
          </a:stretch>
        </p:blipFill>
        <p:spPr>
          <a:xfrm>
            <a:off x="165259" y="2132648"/>
            <a:ext cx="1413986" cy="1413986"/>
          </a:xfrm>
          <a:prstGeom prst="rect">
            <a:avLst/>
          </a:prstGeom>
        </p:spPr>
      </p:pic>
      <p:pic>
        <p:nvPicPr>
          <p:cNvPr id="6" name="図形 11" descr="icon_113280_256">
            <a:extLst>
              <a:ext uri="{FF2B5EF4-FFF2-40B4-BE49-F238E27FC236}">
                <a16:creationId xmlns:a16="http://schemas.microsoft.com/office/drawing/2014/main" id="{76E30D5B-ED63-977A-3427-B3387305403A}"/>
              </a:ext>
            </a:extLst>
          </p:cNvPr>
          <p:cNvPicPr>
            <a:picLocks noChangeAspect="1"/>
          </p:cNvPicPr>
          <p:nvPr/>
        </p:nvPicPr>
        <p:blipFill>
          <a:blip r:embed="rId4"/>
          <a:stretch>
            <a:fillRect/>
          </a:stretch>
        </p:blipFill>
        <p:spPr>
          <a:xfrm>
            <a:off x="7453789" y="3866674"/>
            <a:ext cx="1441133" cy="1441133"/>
          </a:xfrm>
          <a:prstGeom prst="rect">
            <a:avLst/>
          </a:prstGeom>
        </p:spPr>
      </p:pic>
      <p:sp>
        <p:nvSpPr>
          <p:cNvPr id="9" name="角丸四角形吹き出し 8">
            <a:extLst>
              <a:ext uri="{FF2B5EF4-FFF2-40B4-BE49-F238E27FC236}">
                <a16:creationId xmlns:a16="http://schemas.microsoft.com/office/drawing/2014/main" id="{0218D286-08A1-7123-F0B0-BA182129FA7F}"/>
              </a:ext>
            </a:extLst>
          </p:cNvPr>
          <p:cNvSpPr/>
          <p:nvPr/>
        </p:nvSpPr>
        <p:spPr>
          <a:xfrm>
            <a:off x="1821655" y="810228"/>
            <a:ext cx="4243865" cy="2038224"/>
          </a:xfrm>
          <a:prstGeom prst="wedgeRoundRectCallout">
            <a:avLst>
              <a:gd name="adj1" fmla="val -62406"/>
              <a:gd name="adj2" fmla="val -1989"/>
              <a:gd name="adj3" fmla="val 16667"/>
            </a:avLst>
          </a:prstGeom>
          <a:solidFill>
            <a:schemeClr val="bg1"/>
          </a:solidFill>
          <a:ln w="508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dirty="0">
                <a:solidFill>
                  <a:schemeClr val="tx1">
                    <a:lumMod val="75000"/>
                    <a:lumOff val="25000"/>
                  </a:schemeClr>
                </a:solidFill>
                <a:latin typeface="Yu Gothic" panose="020B0400000000000000" pitchFamily="34" charset="-128"/>
                <a:ea typeface="Yu Gothic" panose="020B0400000000000000" pitchFamily="34" charset="-128"/>
              </a:rPr>
              <a:t>Q</a:t>
            </a:r>
            <a:r>
              <a:rPr lang="ja-JP" altLang="en-US">
                <a:solidFill>
                  <a:schemeClr val="tx1">
                    <a:lumMod val="75000"/>
                    <a:lumOff val="25000"/>
                  </a:schemeClr>
                </a:solidFill>
                <a:latin typeface="Yu Gothic" panose="020B0400000000000000" pitchFamily="34" charset="-128"/>
                <a:ea typeface="Yu Gothic" panose="020B0400000000000000" pitchFamily="34" charset="-128"/>
              </a:rPr>
              <a:t> ．自社のメールシステムでは受領した取引情報に係る電子データについて検索機能を備えることができません。その場合、メールの内容を</a:t>
            </a:r>
            <a:r>
              <a:rPr lang="en" altLang="ja-JP" dirty="0">
                <a:solidFill>
                  <a:schemeClr val="tx1">
                    <a:lumMod val="75000"/>
                    <a:lumOff val="25000"/>
                  </a:schemeClr>
                </a:solidFill>
                <a:latin typeface="Yu Gothic" panose="020B0400000000000000" pitchFamily="34" charset="-128"/>
                <a:ea typeface="Yu Gothic" panose="020B0400000000000000" pitchFamily="34" charset="-128"/>
              </a:rPr>
              <a:t>PDF</a:t>
            </a:r>
            <a:r>
              <a:rPr lang="ja-JP" altLang="en-US">
                <a:solidFill>
                  <a:schemeClr val="tx1">
                    <a:lumMod val="75000"/>
                    <a:lumOff val="25000"/>
                  </a:schemeClr>
                </a:solidFill>
                <a:latin typeface="Yu Gothic" panose="020B0400000000000000" pitchFamily="34" charset="-128"/>
                <a:ea typeface="Yu Gothic" panose="020B0400000000000000" pitchFamily="34" charset="-128"/>
              </a:rPr>
              <a:t>等にエクスポート・変換し、検索機能等を備えた上で保存する方法も認められますか。</a:t>
            </a:r>
          </a:p>
        </p:txBody>
      </p:sp>
      <p:sp>
        <p:nvSpPr>
          <p:cNvPr id="12" name="角丸四角形吹き出し 11">
            <a:extLst>
              <a:ext uri="{FF2B5EF4-FFF2-40B4-BE49-F238E27FC236}">
                <a16:creationId xmlns:a16="http://schemas.microsoft.com/office/drawing/2014/main" id="{4DD54A0D-7272-2D4D-6D90-C69DE3345C46}"/>
              </a:ext>
            </a:extLst>
          </p:cNvPr>
          <p:cNvSpPr/>
          <p:nvPr/>
        </p:nvSpPr>
        <p:spPr>
          <a:xfrm>
            <a:off x="1981676" y="3079909"/>
            <a:ext cx="5180648" cy="2543651"/>
          </a:xfrm>
          <a:prstGeom prst="wedgeRoundRectCallout">
            <a:avLst>
              <a:gd name="adj1" fmla="val 57794"/>
              <a:gd name="adj2" fmla="val -7768"/>
              <a:gd name="adj3" fmla="val 16667"/>
            </a:avLst>
          </a:prstGeom>
          <a:solidFill>
            <a:schemeClr val="bg1"/>
          </a:solidFill>
          <a:ln w="508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dirty="0">
                <a:solidFill>
                  <a:schemeClr val="tx1">
                    <a:lumMod val="75000"/>
                    <a:lumOff val="25000"/>
                  </a:schemeClr>
                </a:solidFill>
                <a:latin typeface="Yu Gothic" panose="020B0400000000000000" pitchFamily="34" charset="-128"/>
                <a:ea typeface="Yu Gothic" panose="020B0400000000000000" pitchFamily="34" charset="-128"/>
              </a:rPr>
              <a:t>A</a:t>
            </a:r>
            <a:r>
              <a:rPr lang="ja-JP" altLang="en-US">
                <a:solidFill>
                  <a:schemeClr val="tx1">
                    <a:lumMod val="75000"/>
                    <a:lumOff val="25000"/>
                  </a:schemeClr>
                </a:solidFill>
                <a:latin typeface="Yu Gothic" panose="020B0400000000000000" pitchFamily="34" charset="-128"/>
                <a:ea typeface="Yu Gothic" panose="020B0400000000000000" pitchFamily="34" charset="-128"/>
              </a:rPr>
              <a:t> ．</a:t>
            </a:r>
            <a:r>
              <a:rPr lang="ja-JP" altLang="ja-JP">
                <a:solidFill>
                  <a:schemeClr val="tx1">
                    <a:lumMod val="75000"/>
                    <a:lumOff val="25000"/>
                  </a:schemeClr>
                </a:solidFill>
                <a:latin typeface="Yu Gothic" panose="020B0400000000000000" pitchFamily="34" charset="-128"/>
                <a:ea typeface="Yu Gothic" panose="020B0400000000000000" pitchFamily="34" charset="-128"/>
              </a:rPr>
              <a:t>認められます。 </a:t>
            </a:r>
          </a:p>
          <a:p>
            <a:r>
              <a:rPr lang="ja-JP" altLang="ja-JP">
                <a:solidFill>
                  <a:schemeClr val="tx1">
                    <a:lumMod val="75000"/>
                    <a:lumOff val="25000"/>
                  </a:schemeClr>
                </a:solidFill>
                <a:latin typeface="Yu Gothic" panose="020B0400000000000000" pitchFamily="34" charset="-128"/>
                <a:ea typeface="Yu Gothic" panose="020B0400000000000000" pitchFamily="34" charset="-128"/>
              </a:rPr>
              <a:t>当該メールに含まれる取引情報が失われないのであればメールの内容を</a:t>
            </a:r>
            <a:r>
              <a:rPr lang="en-US" altLang="ja-JP" b="1" dirty="0">
                <a:solidFill>
                  <a:schemeClr val="tx1">
                    <a:lumMod val="75000"/>
                    <a:lumOff val="25000"/>
                  </a:schemeClr>
                </a:solidFill>
                <a:latin typeface="Yu Gothic" panose="020B0400000000000000" pitchFamily="34" charset="-128"/>
                <a:ea typeface="Yu Gothic" panose="020B0400000000000000" pitchFamily="34" charset="-128"/>
              </a:rPr>
              <a:t>PDF</a:t>
            </a:r>
            <a:r>
              <a:rPr lang="ja-JP" altLang="ja-JP" b="1">
                <a:solidFill>
                  <a:schemeClr val="tx1">
                    <a:lumMod val="75000"/>
                    <a:lumOff val="25000"/>
                  </a:schemeClr>
                </a:solidFill>
                <a:latin typeface="Yu Gothic" panose="020B0400000000000000" pitchFamily="34" charset="-128"/>
                <a:ea typeface="Yu Gothic" panose="020B0400000000000000" pitchFamily="34" charset="-128"/>
              </a:rPr>
              <a:t>等にエクスポート・変換</a:t>
            </a:r>
            <a:r>
              <a:rPr lang="ja-JP" altLang="ja-JP">
                <a:solidFill>
                  <a:schemeClr val="tx1">
                    <a:lumMod val="75000"/>
                    <a:lumOff val="25000"/>
                  </a:schemeClr>
                </a:solidFill>
                <a:latin typeface="Yu Gothic" panose="020B0400000000000000" pitchFamily="34" charset="-128"/>
                <a:ea typeface="Yu Gothic" panose="020B0400000000000000" pitchFamily="34" charset="-128"/>
              </a:rPr>
              <a:t>するなど合理的な方法により編集したもので保存することとしても差し支えありません。</a:t>
            </a:r>
            <a:endParaRPr lang="ja-JP" altLang="en-US">
              <a:solidFill>
                <a:schemeClr val="tx1">
                  <a:lumMod val="75000"/>
                  <a:lumOff val="25000"/>
                </a:schemeClr>
              </a:solidFill>
              <a:latin typeface="Yu Gothic" panose="020B0400000000000000" pitchFamily="34" charset="-128"/>
              <a:ea typeface="Yu Gothic" panose="020B0400000000000000" pitchFamily="34" charset="-128"/>
            </a:endParaRPr>
          </a:p>
        </p:txBody>
      </p:sp>
    </p:spTree>
    <p:extLst>
      <p:ext uri="{BB962C8B-B14F-4D97-AF65-F5344CB8AC3E}">
        <p14:creationId xmlns:p14="http://schemas.microsoft.com/office/powerpoint/2010/main" val="4208847194"/>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670524" y="3091388"/>
            <a:ext cx="5784954" cy="689067"/>
          </a:xfrm>
          <a:prstGeom prst="rect">
            <a:avLst/>
          </a:prstGeom>
          <a:noFill/>
        </p:spPr>
        <p:txBody>
          <a:bodyPr wrap="square" rtlCol="0" anchor="ctr" anchorCtr="0">
            <a:noAutofit/>
          </a:bodyPr>
          <a:lstStyle/>
          <a:p>
            <a:pPr algn="ctr"/>
            <a:r>
              <a:rPr lang="ja-JP" altLang="en-US">
                <a:solidFill>
                  <a:schemeClr val="tx1">
                    <a:lumMod val="75000"/>
                    <a:lumOff val="25000"/>
                  </a:schemeClr>
                </a:solidFill>
                <a:latin typeface="Yu Gothic" panose="020B0400000000000000" pitchFamily="34" charset="-128"/>
                <a:ea typeface="Yu Gothic" panose="020B0400000000000000" pitchFamily="34" charset="-128"/>
              </a:rPr>
              <a:t>スキャナ保存</a:t>
            </a:r>
            <a:endParaRPr lang="en-US" altLang="ja-JP" dirty="0">
              <a:solidFill>
                <a:schemeClr val="tx1">
                  <a:lumMod val="75000"/>
                  <a:lumOff val="25000"/>
                </a:schemeClr>
              </a:solidFill>
              <a:latin typeface="Yu Gothic" panose="020B0400000000000000" pitchFamily="34" charset="-128"/>
              <a:ea typeface="Yu Gothic" panose="020B0400000000000000" pitchFamily="34" charset="-128"/>
            </a:endParaRPr>
          </a:p>
          <a:p>
            <a:pPr algn="ctr"/>
            <a:r>
              <a:rPr lang="ja-JP" altLang="en-US">
                <a:solidFill>
                  <a:schemeClr val="tx1">
                    <a:lumMod val="75000"/>
                    <a:lumOff val="25000"/>
                  </a:schemeClr>
                </a:solidFill>
                <a:latin typeface="Yu Gothic" panose="020B0400000000000000" pitchFamily="34" charset="-128"/>
                <a:ea typeface="Yu Gothic" panose="020B0400000000000000" pitchFamily="34" charset="-128"/>
              </a:rPr>
              <a:t>一問一答</a:t>
            </a:r>
            <a:endParaRPr lang="en-US" altLang="ja-JP" dirty="0">
              <a:solidFill>
                <a:schemeClr val="tx1">
                  <a:lumMod val="75000"/>
                  <a:lumOff val="25000"/>
                </a:schemeClr>
              </a:solidFill>
              <a:latin typeface="Yu Gothic" panose="020B0400000000000000" pitchFamily="34" charset="-128"/>
              <a:ea typeface="Yu Gothic" panose="020B0400000000000000" pitchFamily="34" charset="-128"/>
            </a:endParaRPr>
          </a:p>
        </p:txBody>
      </p:sp>
    </p:spTree>
    <p:extLst>
      <p:ext uri="{BB962C8B-B14F-4D97-AF65-F5344CB8AC3E}">
        <p14:creationId xmlns:p14="http://schemas.microsoft.com/office/powerpoint/2010/main" val="16622861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23.8"/>
</p:tagLst>
</file>

<file path=ppt/tags/tag10.xml><?xml version="1.0" encoding="utf-8"?>
<p:tagLst xmlns:a="http://schemas.openxmlformats.org/drawingml/2006/main" xmlns:r="http://schemas.openxmlformats.org/officeDocument/2006/relationships" xmlns:p="http://schemas.openxmlformats.org/presentationml/2006/main">
  <p:tag name="TIMING" val="|23.8"/>
</p:tagLst>
</file>

<file path=ppt/tags/tag11.xml><?xml version="1.0" encoding="utf-8"?>
<p:tagLst xmlns:a="http://schemas.openxmlformats.org/drawingml/2006/main" xmlns:r="http://schemas.openxmlformats.org/officeDocument/2006/relationships" xmlns:p="http://schemas.openxmlformats.org/presentationml/2006/main">
  <p:tag name="TIMING" val="|23.8"/>
</p:tagLst>
</file>

<file path=ppt/tags/tag12.xml><?xml version="1.0" encoding="utf-8"?>
<p:tagLst xmlns:a="http://schemas.openxmlformats.org/drawingml/2006/main" xmlns:r="http://schemas.openxmlformats.org/officeDocument/2006/relationships" xmlns:p="http://schemas.openxmlformats.org/presentationml/2006/main">
  <p:tag name="TIMING" val="|23.8"/>
</p:tagLst>
</file>

<file path=ppt/tags/tag13.xml><?xml version="1.0" encoding="utf-8"?>
<p:tagLst xmlns:a="http://schemas.openxmlformats.org/drawingml/2006/main" xmlns:r="http://schemas.openxmlformats.org/officeDocument/2006/relationships" xmlns:p="http://schemas.openxmlformats.org/presentationml/2006/main">
  <p:tag name="TIMING" val="|23.8"/>
</p:tagLst>
</file>

<file path=ppt/tags/tag14.xml><?xml version="1.0" encoding="utf-8"?>
<p:tagLst xmlns:a="http://schemas.openxmlformats.org/drawingml/2006/main" xmlns:r="http://schemas.openxmlformats.org/officeDocument/2006/relationships" xmlns:p="http://schemas.openxmlformats.org/presentationml/2006/main">
  <p:tag name="TIMING" val="|29.2|13.1"/>
</p:tagLst>
</file>

<file path=ppt/tags/tag15.xml><?xml version="1.0" encoding="utf-8"?>
<p:tagLst xmlns:a="http://schemas.openxmlformats.org/drawingml/2006/main" xmlns:r="http://schemas.openxmlformats.org/officeDocument/2006/relationships" xmlns:p="http://schemas.openxmlformats.org/presentationml/2006/main">
  <p:tag name="TIMING" val="|29.2|13.1"/>
</p:tagLst>
</file>

<file path=ppt/tags/tag2.xml><?xml version="1.0" encoding="utf-8"?>
<p:tagLst xmlns:a="http://schemas.openxmlformats.org/drawingml/2006/main" xmlns:r="http://schemas.openxmlformats.org/officeDocument/2006/relationships" xmlns:p="http://schemas.openxmlformats.org/presentationml/2006/main">
  <p:tag name="TIMING" val="|29.2|13.1"/>
</p:tagLst>
</file>

<file path=ppt/tags/tag3.xml><?xml version="1.0" encoding="utf-8"?>
<p:tagLst xmlns:a="http://schemas.openxmlformats.org/drawingml/2006/main" xmlns:r="http://schemas.openxmlformats.org/officeDocument/2006/relationships" xmlns:p="http://schemas.openxmlformats.org/presentationml/2006/main">
  <p:tag name="TIMING" val="|29.2|13.1"/>
</p:tagLst>
</file>

<file path=ppt/tags/tag4.xml><?xml version="1.0" encoding="utf-8"?>
<p:tagLst xmlns:a="http://schemas.openxmlformats.org/drawingml/2006/main" xmlns:r="http://schemas.openxmlformats.org/officeDocument/2006/relationships" xmlns:p="http://schemas.openxmlformats.org/presentationml/2006/main">
  <p:tag name="TIMING" val="|29.2|13.1"/>
</p:tagLst>
</file>

<file path=ppt/tags/tag5.xml><?xml version="1.0" encoding="utf-8"?>
<p:tagLst xmlns:a="http://schemas.openxmlformats.org/drawingml/2006/main" xmlns:r="http://schemas.openxmlformats.org/officeDocument/2006/relationships" xmlns:p="http://schemas.openxmlformats.org/presentationml/2006/main">
  <p:tag name="TIMING" val="|16.3|3.2"/>
</p:tagLst>
</file>

<file path=ppt/tags/tag6.xml><?xml version="1.0" encoding="utf-8"?>
<p:tagLst xmlns:a="http://schemas.openxmlformats.org/drawingml/2006/main" xmlns:r="http://schemas.openxmlformats.org/officeDocument/2006/relationships" xmlns:p="http://schemas.openxmlformats.org/presentationml/2006/main">
  <p:tag name="TIMING" val="|29.2|13.1"/>
</p:tagLst>
</file>

<file path=ppt/tags/tag7.xml><?xml version="1.0" encoding="utf-8"?>
<p:tagLst xmlns:a="http://schemas.openxmlformats.org/drawingml/2006/main" xmlns:r="http://schemas.openxmlformats.org/officeDocument/2006/relationships" xmlns:p="http://schemas.openxmlformats.org/presentationml/2006/main">
  <p:tag name="TIMING" val="|27|28.3|6.7"/>
</p:tagLst>
</file>

<file path=ppt/tags/tag8.xml><?xml version="1.0" encoding="utf-8"?>
<p:tagLst xmlns:a="http://schemas.openxmlformats.org/drawingml/2006/main" xmlns:r="http://schemas.openxmlformats.org/officeDocument/2006/relationships" xmlns:p="http://schemas.openxmlformats.org/presentationml/2006/main">
  <p:tag name="TIMING" val="|8.8|6.4|26.4"/>
</p:tagLst>
</file>

<file path=ppt/tags/tag9.xml><?xml version="1.0" encoding="utf-8"?>
<p:tagLst xmlns:a="http://schemas.openxmlformats.org/drawingml/2006/main" xmlns:r="http://schemas.openxmlformats.org/officeDocument/2006/relationships" xmlns:p="http://schemas.openxmlformats.org/presentationml/2006/main">
  <p:tag name="TIMING" val="|23.8"/>
</p:tagLst>
</file>

<file path=ppt/theme/theme1.xml><?xml version="1.0" encoding="utf-8"?>
<a:theme xmlns:a="http://schemas.openxmlformats.org/drawingml/2006/main" name="1_GWPフォーマット">
  <a:themeElements>
    <a:clrScheme name="GWP">
      <a:dk1>
        <a:srgbClr val="000000"/>
      </a:dk1>
      <a:lt1>
        <a:srgbClr val="FFFFFF"/>
      </a:lt1>
      <a:dk2>
        <a:srgbClr val="1F497D"/>
      </a:dk2>
      <a:lt2>
        <a:srgbClr val="EEECE1"/>
      </a:lt2>
      <a:accent1>
        <a:srgbClr val="4F81BD"/>
      </a:accent1>
      <a:accent2>
        <a:srgbClr val="C0504D"/>
      </a:accent2>
      <a:accent3>
        <a:srgbClr val="C00000"/>
      </a:accent3>
      <a:accent4>
        <a:srgbClr val="8064A2"/>
      </a:accent4>
      <a:accent5>
        <a:srgbClr val="4BACC6"/>
      </a:accent5>
      <a:accent6>
        <a:srgbClr val="F79646"/>
      </a:accent6>
      <a:hlink>
        <a:srgbClr val="0000FF"/>
      </a:hlink>
      <a:folHlink>
        <a:srgbClr val="800080"/>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lumMod val="20000"/>
            <a:lumOff val="80000"/>
          </a:schemeClr>
        </a:solidFill>
        <a:ln w="9525" cap="flat" cmpd="sng" algn="ctr">
          <a:solidFill>
            <a:schemeClr val="tx2">
              <a:lumMod val="50000"/>
            </a:schemeClr>
          </a:solidFill>
          <a:prstDash val="solid"/>
          <a:round/>
          <a:headEnd type="none" w="med" len="med"/>
          <a:tailEnd type="none" w="med" len="med"/>
        </a:ln>
        <a:effectLst/>
      </a:spPr>
      <a:bodyPr vert="horz" wrap="none" lIns="91440" tIns="45720" rIns="91440" bIns="4572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FontTx/>
          <a:buNone/>
          <a:defRPr kumimoji="1" sz="1800" b="0" i="0" u="none" strike="noStrike" cap="none" normalizeH="0" baseline="0" smtClean="0">
            <a:ln>
              <a:noFill/>
            </a:ln>
            <a:solidFill>
              <a:schemeClr val="tx1"/>
            </a:solidFill>
            <a:effectLst/>
            <a:uFillTx/>
            <a:latin typeface="Arial" pitchFamily="34" charset="0"/>
            <a:ea typeface="ＭＳ Ｐゴシック" pitchFamily="50" charset="-128"/>
          </a:defRPr>
        </a:defPPr>
      </a:lstStyle>
      <a:style>
        <a:lnRef idx="1">
          <a:schemeClr val="accent1"/>
        </a:lnRef>
        <a:fillRef idx="1">
          <a:schemeClr val="accent1"/>
        </a:fillRef>
        <a:effectRef idx="1">
          <a:schemeClr val="accent1"/>
        </a:effectRef>
        <a:fontRef idx="minor">
          <a:schemeClr val="lt1"/>
        </a:fontRef>
      </a:style>
    </a:spDef>
    <a:lnDef>
      <a:spPr bwMode="auto">
        <a:gradFill rotWithShape="0">
          <a:gsLst>
            <a:gs pos="0">
              <a:srgbClr val="8F0000">
                <a:tint val="40000"/>
              </a:srgbClr>
            </a:gs>
            <a:gs pos="100000">
              <a:srgbClr val="8F0000"/>
            </a:gs>
          </a:gsLst>
          <a:lin ang="0" scaled="1"/>
        </a:gradFill>
        <a:ln w="25400" cap="flat" cmpd="sng" algn="ctr">
          <a:solidFill>
            <a:schemeClr val="accent1"/>
          </a:solidFill>
          <a:prstDash val="solid"/>
          <a:round/>
          <a:headEnd type="none" w="med" len="med"/>
          <a:tailEnd type="none" w="med" len="med"/>
        </a:ln>
        <a:effectLst/>
      </a:spPr>
      <a:bodyPr/>
      <a:lstStyle/>
      <a:style>
        <a:lnRef idx="1">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kumimoji="1" sz="900" dirty="0" smtClean="0">
            <a:solidFill>
              <a:schemeClr val="tx1"/>
            </a:solidFill>
            <a:uFillTx/>
          </a:defRPr>
        </a:defPPr>
      </a:lstStyle>
    </a:tx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RICフォーマット">
  <a:themeElements>
    <a:clrScheme name="GWP">
      <a:dk1>
        <a:sysClr val="windowText" lastClr="000000"/>
      </a:dk1>
      <a:lt1>
        <a:sysClr val="window" lastClr="FFFFFF"/>
      </a:lt1>
      <a:dk2>
        <a:srgbClr val="1F497D"/>
      </a:dk2>
      <a:lt2>
        <a:srgbClr val="EEECE1"/>
      </a:lt2>
      <a:accent1>
        <a:srgbClr val="4F81BD"/>
      </a:accent1>
      <a:accent2>
        <a:srgbClr val="C0504D"/>
      </a:accent2>
      <a:accent3>
        <a:srgbClr val="C00000"/>
      </a:accent3>
      <a:accent4>
        <a:srgbClr val="8064A2"/>
      </a:accent4>
      <a:accent5>
        <a:srgbClr val="4BACC6"/>
      </a:accent5>
      <a:accent6>
        <a:srgbClr val="F79646"/>
      </a:accent6>
      <a:hlink>
        <a:srgbClr val="0000FF"/>
      </a:hlink>
      <a:folHlink>
        <a:srgbClr val="800080"/>
      </a:folHlink>
    </a:clrScheme>
    <a:fontScheme name="GWPカラースキーム">
      <a:majorFont>
        <a:latin typeface="Arial"/>
        <a:ea typeface="メイリオ"/>
        <a:cs typeface=""/>
      </a:majorFont>
      <a:minorFont>
        <a:latin typeface="Arial"/>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lumMod val="20000"/>
            <a:lumOff val="80000"/>
          </a:schemeClr>
        </a:solidFill>
        <a:ln w="9525" cap="flat" cmpd="sng" algn="ctr">
          <a:solidFill>
            <a:schemeClr val="tx2">
              <a:lumMod val="50000"/>
            </a:schemeClr>
          </a:solidFill>
          <a:prstDash val="solid"/>
          <a:round/>
          <a:headEnd type="none" w="med" len="med"/>
          <a:tailEnd type="none" w="med" len="med"/>
        </a:ln>
        <a:effectLst/>
      </a:spPr>
      <a:bodyPr vert="horz" wrap="none" lIns="91440" tIns="45720" rIns="91440" bIns="4572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sz="1800" b="0" i="0" u="none" strike="noStrike" cap="none" normalizeH="0" baseline="0" smtClean="0">
            <a:ln>
              <a:noFill/>
            </a:ln>
            <a:solidFill>
              <a:schemeClr val="tx1"/>
            </a:solidFill>
            <a:effectLst/>
            <a:latin typeface="Arial" pitchFamily="34" charset="0"/>
            <a:ea typeface="ＭＳ Ｐゴシック" pitchFamily="50" charset="-128"/>
          </a:defRPr>
        </a:defPPr>
      </a:lstStyle>
    </a:spDef>
    <a:lnDef>
      <a:spPr bwMode="auto">
        <a:gradFill rotWithShape="0">
          <a:gsLst>
            <a:gs pos="0">
              <a:srgbClr val="8F0000">
                <a:gamma/>
                <a:tint val="40000"/>
                <a:invGamma/>
              </a:srgbClr>
            </a:gs>
            <a:gs pos="100000">
              <a:srgbClr val="8F0000"/>
            </a:gs>
          </a:gsLst>
          <a:lin ang="0" scaled="1"/>
        </a:gradFill>
        <a:ln w="25400" cap="flat" cmpd="sng" algn="ctr">
          <a:solidFill>
            <a:schemeClr val="accent1"/>
          </a:solidFill>
          <a:prstDash val="solid"/>
          <a:round/>
          <a:headEnd type="none" w="med" len="med"/>
          <a:tailEnd type="none" w="med" len="med"/>
        </a:ln>
        <a:effectLst/>
      </a:spPr>
      <a:bodyPr/>
      <a:lstStyle/>
    </a:lnDef>
    <a:txDef>
      <a:spPr>
        <a:noFill/>
      </a:spPr>
      <a:bodyPr wrap="square" rtlCol="0">
        <a:spAutoFit/>
      </a:bodyPr>
      <a:lstStyle>
        <a:defPPr>
          <a:defRPr kumimoji="1" sz="900" dirty="0" smtClean="0">
            <a:solidFill>
              <a:schemeClr val="tx1"/>
            </a:solidFill>
          </a:defRPr>
        </a:defPPr>
      </a:lstStyle>
    </a:tx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1">
          <a:schemeClr val="accent1"/>
        </a:fillRef>
        <a:effectRef idx="1">
          <a:schemeClr val="accent1"/>
        </a:effectRef>
        <a:fontRef idx="minor">
          <a:schemeClr val="lt1"/>
        </a:fontRef>
      </a:style>
    </a:spDef>
    <a:lnDef>
      <a:spPr/>
      <a:bodyPr/>
      <a:lstStyle/>
      <a:style>
        <a:lnRef idx="1">
          <a:schemeClr val="accent1"/>
        </a:lnRef>
        <a:fillRef idx="0">
          <a:schemeClr val="accent1"/>
        </a:fillRef>
        <a:effectRef idx="1">
          <a:schemeClr val="accent1"/>
        </a:effectRef>
        <a:fontRef idx="minor">
          <a:schemeClr val="tx1"/>
        </a:fontRef>
      </a:style>
    </a:lnDef>
    <a:txDef>
      <a:spPr/>
      <a:bodyPr/>
      <a:lstStyle/>
    </a:txDef>
  </a:objectDefaults>
  <a:extraClrSchemeLst/>
</a:theme>
</file>

<file path=ppt/theme/theme4.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1">
          <a:schemeClr val="accent1"/>
        </a:fillRef>
        <a:effectRef idx="1">
          <a:schemeClr val="accent1"/>
        </a:effectRef>
        <a:fontRef idx="minor">
          <a:schemeClr val="lt1"/>
        </a:fontRef>
      </a:style>
    </a:spDef>
    <a:lnDef>
      <a:spPr/>
      <a:bodyPr/>
      <a:lstStyle/>
      <a:style>
        <a:lnRef idx="1">
          <a:schemeClr val="accent1"/>
        </a:lnRef>
        <a:fillRef idx="0">
          <a:schemeClr val="accent1"/>
        </a:fillRef>
        <a:effectRef idx="1">
          <a:schemeClr val="accent1"/>
        </a:effectRef>
        <a:fontRef idx="minor">
          <a:schemeClr val="tx1"/>
        </a:fontRef>
      </a:style>
    </a:lnDef>
    <a:txDef>
      <a:spPr/>
      <a:bodyPr/>
      <a:lstStyle/>
    </a:txDef>
  </a:objectDefaults>
  <a:extraClrSchemeLst/>
</a:theme>
</file>

<file path=docProps/app.xml><?xml version="1.0" encoding="utf-8"?>
<Properties xmlns="http://schemas.openxmlformats.org/officeDocument/2006/extended-properties" xmlns:vt="http://schemas.openxmlformats.org/officeDocument/2006/docPropsVTypes">
  <Template/>
  <TotalTime>50758</TotalTime>
  <Words>17554</Words>
  <Application>Microsoft Macintosh PowerPoint</Application>
  <PresentationFormat>画面に合わせる (4:3)</PresentationFormat>
  <Paragraphs>2119</Paragraphs>
  <Slides>117</Slides>
  <Notes>59</Notes>
  <HiddenSlides>0</HiddenSlides>
  <MMClips>0</MMClips>
  <ScaleCrop>false</ScaleCrop>
  <HeadingPairs>
    <vt:vector size="6" baseType="variant">
      <vt:variant>
        <vt:lpstr>使用されているフォント</vt:lpstr>
      </vt:variant>
      <vt:variant>
        <vt:i4>23</vt:i4>
      </vt:variant>
      <vt:variant>
        <vt:lpstr>テーマ</vt:lpstr>
      </vt:variant>
      <vt:variant>
        <vt:i4>2</vt:i4>
      </vt:variant>
      <vt:variant>
        <vt:lpstr>スライド タイトル</vt:lpstr>
      </vt:variant>
      <vt:variant>
        <vt:i4>117</vt:i4>
      </vt:variant>
    </vt:vector>
  </HeadingPairs>
  <TitlesOfParts>
    <vt:vector size="142" baseType="lpstr">
      <vt:lpstr>BIZ UDP明朝 Medium</vt:lpstr>
      <vt:lpstr>HGMaruGothicMPRO</vt:lpstr>
      <vt:lpstr>Hiragino Maru Gothic Pro W4</vt:lpstr>
      <vt:lpstr>Hiragino Sans W6</vt:lpstr>
      <vt:lpstr>Hiragino Sans W7</vt:lpstr>
      <vt:lpstr>Julius Sans One</vt:lpstr>
      <vt:lpstr>MS PGothic</vt:lpstr>
      <vt:lpstr>Meiryo</vt:lpstr>
      <vt:lpstr>Meiryo</vt:lpstr>
      <vt:lpstr>Yu Gothic</vt:lpstr>
      <vt:lpstr>Yu Gothic</vt:lpstr>
      <vt:lpstr>Yu Gothic Light</vt:lpstr>
      <vt:lpstr>游明朝</vt:lpstr>
      <vt:lpstr>Arial</vt:lpstr>
      <vt:lpstr>Calibri</vt:lpstr>
      <vt:lpstr>Didact Gothic</vt:lpstr>
      <vt:lpstr>Goudy Old Style</vt:lpstr>
      <vt:lpstr>Helvetica</vt:lpstr>
      <vt:lpstr>Helvetica Neue Thin</vt:lpstr>
      <vt:lpstr>Helvetica Neue UltraLight</vt:lpstr>
      <vt:lpstr>Segoe UI</vt:lpstr>
      <vt:lpstr>Times New Roman</vt:lpstr>
      <vt:lpstr>Wingdings</vt:lpstr>
      <vt:lpstr>1_GWPフォーマット</vt:lpstr>
      <vt:lpstr>RICフォーマット</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電帳法対応とペーパーレス運用の違い</vt:lpstr>
      <vt:lpstr>PowerPoint プレゼンテーション</vt:lpstr>
      <vt:lpstr>電帳法未対応の領収書電子化フロー例（紙と電子のハイブリッド型）</vt:lpstr>
      <vt:lpstr>電帳法対応の領収書電子化フロー例</vt:lpstr>
      <vt:lpstr>PowerPoint プレゼンテーション</vt:lpstr>
      <vt:lpstr>電子帳簿保存法とは</vt:lpstr>
      <vt:lpstr>電子帳簿保存法の体系と制度</vt:lpstr>
      <vt:lpstr>電帳法体系と対応システムの関連性</vt:lpstr>
      <vt:lpstr>【参考】領収書と請求書の電子化における違い</vt:lpstr>
      <vt:lpstr>PowerPoint プレゼンテーション</vt:lpstr>
      <vt:lpstr>電子帳簿保存法　令和５年度改正（施行は令和6年1月）の要旨</vt:lpstr>
      <vt:lpstr>電子帳簿保存法の体系と制度</vt:lpstr>
      <vt:lpstr>電子取引の取引情報とは</vt:lpstr>
      <vt:lpstr>電子取引とは</vt:lpstr>
      <vt:lpstr>電子取引の取引情報に関する保存要件①</vt:lpstr>
      <vt:lpstr>電子取引の取引情報に関する保存要件② 4つの保存措置</vt:lpstr>
      <vt:lpstr>【参考】「訂正削除の防止に関する事務処理規程」とは？</vt:lpstr>
      <vt:lpstr>猶予措置においても「電子取引データの保存」は必要</vt:lpstr>
      <vt:lpstr>特別な(電帳法対応)文書管理ソフトを使用しない方法とは？</vt:lpstr>
      <vt:lpstr>PowerPoint プレゼンテーション</vt:lpstr>
      <vt:lpstr>電子帳簿保存法　令和５年度改正（施行は令和6年1月）の要旨</vt:lpstr>
      <vt:lpstr>電子帳簿保存法の体系と制度</vt:lpstr>
      <vt:lpstr>電子帳簿保存法　スキャナ保存制度（4条3項）とは</vt:lpstr>
      <vt:lpstr>スキャナ保存要件概論①　機能要件と非機能要件とは？</vt:lpstr>
      <vt:lpstr>スキャナ保存要件概論②　真実性の確保</vt:lpstr>
      <vt:lpstr>スキャナ保存要件概論③　可視性の確保</vt:lpstr>
      <vt:lpstr>スキャナ保存要件：入力者等情報の確認①</vt:lpstr>
      <vt:lpstr>スキャナ保存要件：入力者等情報の確認②</vt:lpstr>
      <vt:lpstr>スキャナ保存要件：帳簿との相互関連性</vt:lpstr>
      <vt:lpstr>国税関係帳簿書類のスキャナ保存の区分</vt:lpstr>
      <vt:lpstr>スキャナ保存の書類区分別の適用要件</vt:lpstr>
      <vt:lpstr>電子帳簿保存法を適用するために必要な作成物一覧</vt:lpstr>
      <vt:lpstr>電子帳簿保存法対応時の状態を理解する</vt:lpstr>
      <vt:lpstr>電帳法適用までの大まかな流れをとらえる</vt:lpstr>
      <vt:lpstr>電帳法スキャナ保存対応フローのポイント</vt:lpstr>
      <vt:lpstr>PowerPoint プレゼンテーション</vt:lpstr>
      <vt:lpstr>適正保存に関する担保措置</vt:lpstr>
      <vt:lpstr>電子化に関する会計監査上の対応</vt:lpstr>
      <vt:lpstr>電子化に関する内部統制上のリスクポイント</vt:lpstr>
      <vt:lpstr>内部統制構築における費用対効果の考え方</vt:lpstr>
      <vt:lpstr>内部統制構築における費用対効果の考え方</vt:lpstr>
      <vt:lpstr>内部統制構築における費用対効果の考え方</vt:lpstr>
      <vt:lpstr>PowerPoint プレゼンテーション</vt:lpstr>
      <vt:lpstr>改正後　電帳法対応のフロー例① 紙廃棄最速パターン</vt:lpstr>
      <vt:lpstr>改正後　電帳法対応のフロー例② 紙廃棄落とし所パターン</vt:lpstr>
      <vt:lpstr>改正後　電帳法対応のフロー例② 紙廃棄落とし所パターン</vt:lpstr>
      <vt:lpstr>PowerPoint プレゼンテーション</vt:lpstr>
      <vt:lpstr>電帳法体系と対応システムの関連性</vt:lpstr>
      <vt:lpstr>電磁的記録に関する保存要件パターン</vt:lpstr>
      <vt:lpstr>システムの必要性①（取引情報に関する電子メールを受信した場合）</vt:lpstr>
      <vt:lpstr>システムの必要性②（紙の書類を受領し、スキャナ保存をする場合）</vt:lpstr>
      <vt:lpstr>PowerPoint プレゼンテーション</vt:lpstr>
      <vt:lpstr>まず最初に</vt:lpstr>
      <vt:lpstr>PowerPoint プレゼンテーション</vt:lpstr>
      <vt:lpstr>電子帳簿保存法対応時の状態を理解する</vt:lpstr>
      <vt:lpstr>電帳法適用までの大まかな流れをとらえる</vt:lpstr>
      <vt:lpstr>PowerPoint プレゼンテーション</vt:lpstr>
      <vt:lpstr>電子帳簿保存法を適用するために必要な作成物一覧</vt:lpstr>
      <vt:lpstr>【想定成果物】電子化業務フロー</vt:lpstr>
      <vt:lpstr>【想定成果物】電帳法に対応するために必要な備え付け書類（一部）</vt:lpstr>
      <vt:lpstr>【想定成果物】電子取引「訂正削除防止規程」</vt:lpstr>
      <vt:lpstr>PowerPoint プレゼンテーション</vt:lpstr>
      <vt:lpstr>進め方のイメージ</vt:lpstr>
      <vt:lpstr>【想定成果物】電帳法対応予定書類棚卸表</vt:lpstr>
      <vt:lpstr>【想定成果物】電帳法法令要件対応サマリー表</vt:lpstr>
      <vt:lpstr>【成果物サンプル】電帳法要件リスト</vt:lpstr>
      <vt:lpstr>PowerPoint プレゼンテーション</vt:lpstr>
      <vt:lpstr>国税関係書類の区分における重要性の考え方について</vt:lpstr>
      <vt:lpstr>スキャナ保存の書類区分別の適用要件</vt:lpstr>
      <vt:lpstr>対応すべき書類の優先度について</vt:lpstr>
      <vt:lpstr>対応すべき書類の優先度について</vt:lpstr>
      <vt:lpstr>PowerPoint プレゼンテーション</vt:lpstr>
      <vt:lpstr>プロジェクトスケジュールイメージ</vt:lpstr>
      <vt:lpstr>PowerPoint プレゼンテーション</vt:lpstr>
      <vt:lpstr>PowerPoint プレゼンテーション</vt:lpstr>
      <vt:lpstr>【入口からやる】購買プロセスにおける電子化アプローチ</vt:lpstr>
      <vt:lpstr>【出口からやる】購買プロセスにおける電子化アプローチ</vt:lpstr>
      <vt:lpstr>PowerPoint プレゼンテーション</vt:lpstr>
      <vt:lpstr>参考事例紹介とその対策例①</vt:lpstr>
      <vt:lpstr>参考事例紹介とその対策例①　目的・スコープの定義 電子化関連システムと実現したい目的の関連性</vt:lpstr>
      <vt:lpstr>参考事例紹介とその対策例①　目的・スコープの定義 電子帳簿保存法対応のご支援対象範囲</vt:lpstr>
      <vt:lpstr>参考事例紹介とその対策例②</vt:lpstr>
      <vt:lpstr>参考事例紹介とその対策例②業務・ルールを変える システム導入後の経費精算業務</vt:lpstr>
      <vt:lpstr>参考事例紹介とその対策例③</vt:lpstr>
      <vt:lpstr>参考事例紹介とその対策例③「紙」絶対主義を止める 電帳法未対応の領収書電子化フロー例</vt:lpstr>
      <vt:lpstr>参考事例紹介とその対策例④　撮影不備例</vt:lpstr>
      <vt:lpstr>参考事例紹介とその対策例⑤ スキャナ保存要件に係る規程類の作成時の注意点</vt:lpstr>
      <vt:lpstr>PowerPoint プレゼンテーション</vt:lpstr>
      <vt:lpstr>PowerPoint プレゼンテーション</vt:lpstr>
      <vt:lpstr>電子取引【問9】インターネットバンキングについて</vt:lpstr>
      <vt:lpstr>電子取引【問13】電子取引と紙受領書面の取り扱いについて</vt:lpstr>
      <vt:lpstr>電子取引【問38】メール等で受領したデータについて①</vt:lpstr>
      <vt:lpstr>電子取引【問45】メール等で受領したデータについて②</vt:lpstr>
      <vt:lpstr>PowerPoint プレゼンテーション</vt:lpstr>
      <vt:lpstr>スキャナ保存【問3】紙の廃棄のタイミング</vt:lpstr>
      <vt:lpstr>スキャナ保存【問60】要件を満たしていない書類について</vt:lpstr>
      <vt:lpstr>スキャナ保存【問64】電子取引の出力書面とスキャナ保存について</vt:lpstr>
      <vt:lpstr>電子化に対するリスク・留意事項</vt:lpstr>
      <vt:lpstr>PowerPoint プレゼンテーション</vt:lpstr>
      <vt:lpstr>電子帳簿保存法の体系と制度</vt:lpstr>
      <vt:lpstr>【帳簿・ご参考】帳簿電子化により期待される効果</vt:lpstr>
      <vt:lpstr>電子帳簿保存法　令和５年度改正（施行は令和6年1月）の要旨</vt:lpstr>
      <vt:lpstr>国税関係帳簿の電子保存対応の見直し</vt:lpstr>
      <vt:lpstr>【参考】「文書化」で用意・作成する備付け書類について</vt:lpstr>
      <vt:lpstr>【優良帳簿・ご参考】電子保存に対応するために必要な作成物一覧</vt:lpstr>
      <vt:lpstr>帳簿電子化における申請スケジュール</vt:lpstr>
      <vt:lpstr>【参考】相互関連性の確保について</vt:lpstr>
      <vt:lpstr>PowerPoint プレゼンテーション</vt:lpstr>
      <vt:lpstr>リック・アンド・カンパニーグループのご紹介</vt:lpstr>
      <vt:lpstr>リック・アンド・カンパニーグループのご紹介</vt:lpstr>
      <vt:lpstr>リックのコンサルティングサービスの特徴</vt:lpstr>
      <vt:lpstr>PowerPoint プレゼンテーション</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
  <cp:keywords/>
  <dc:description/>
  <cp:lastModifiedBy>佳明 齊藤</cp:lastModifiedBy>
  <cp:revision>2844</cp:revision>
  <cp:lastPrinted>2019-09-06T07:18:17Z</cp:lastPrinted>
  <dcterms:created xsi:type="dcterms:W3CDTF">2009-04-22T19:24:48Z</dcterms:created>
  <dcterms:modified xsi:type="dcterms:W3CDTF">2023-05-21T06:24:38Z</dcterms:modified>
  <cp:category/>
</cp:coreProperties>
</file>